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08" r:id="rId2"/>
    <p:sldMasterId id="2147483720" r:id="rId3"/>
  </p:sldMasterIdLst>
  <p:sldIdLst>
    <p:sldId id="258" r:id="rId4"/>
    <p:sldId id="259" r:id="rId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79439"/>
    <a:srgbClr val="323131"/>
    <a:srgbClr val="603A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14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99857-7A21-41BE-8414-72E7464E5CB2}" type="datetimeFigureOut">
              <a:rPr lang="pt-BR" smtClean="0"/>
              <a:t>08/08/2016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942CE-507D-4A48-BD43-E18C229865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5359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99857-7A21-41BE-8414-72E7464E5CB2}" type="datetimeFigureOut">
              <a:rPr lang="pt-BR" smtClean="0"/>
              <a:t>08/08/2016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942CE-507D-4A48-BD43-E18C229865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1807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4907757" y="365125"/>
            <a:ext cx="1478756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71488" y="365125"/>
            <a:ext cx="4321969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99857-7A21-41BE-8414-72E7464E5CB2}" type="datetimeFigureOut">
              <a:rPr lang="pt-BR" smtClean="0"/>
              <a:t>08/08/2016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942CE-507D-4A48-BD43-E18C229865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90885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E3EC3-E5CD-426B-9B13-5CC1A70E5254}" type="datetimeFigureOut">
              <a:rPr lang="pt-BR">
                <a:solidFill>
                  <a:prstClr val="black">
                    <a:tint val="75000"/>
                  </a:prstClr>
                </a:solidFill>
              </a:rPr>
              <a:pPr/>
              <a:t>08/08/2016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CECA5-5CCD-47C3-B023-C1B125EA4BC0}" type="slidenum">
              <a:rPr lang="pt-BR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13471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E3EC3-E5CD-426B-9B13-5CC1A70E5254}" type="datetimeFigureOut">
              <a:rPr lang="pt-BR">
                <a:solidFill>
                  <a:prstClr val="black">
                    <a:tint val="75000"/>
                  </a:prstClr>
                </a:solidFill>
              </a:rPr>
              <a:pPr/>
              <a:t>08/08/2016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CECA5-5CCD-47C3-B023-C1B125EA4BC0}" type="slidenum">
              <a:rPr lang="pt-BR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44578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E3EC3-E5CD-426B-9B13-5CC1A70E5254}" type="datetimeFigureOut">
              <a:rPr lang="pt-BR">
                <a:solidFill>
                  <a:prstClr val="black">
                    <a:tint val="75000"/>
                  </a:prstClr>
                </a:solidFill>
              </a:rPr>
              <a:pPr/>
              <a:t>08/08/2016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CECA5-5CCD-47C3-B023-C1B125EA4BC0}" type="slidenum">
              <a:rPr lang="pt-BR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07437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E3EC3-E5CD-426B-9B13-5CC1A70E5254}" type="datetimeFigureOut">
              <a:rPr lang="pt-BR">
                <a:solidFill>
                  <a:prstClr val="black">
                    <a:tint val="75000"/>
                  </a:prstClr>
                </a:solidFill>
              </a:rPr>
              <a:pPr/>
              <a:t>08/08/2016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CECA5-5CCD-47C3-B023-C1B125EA4BC0}" type="slidenum">
              <a:rPr lang="pt-BR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20927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E3EC3-E5CD-426B-9B13-5CC1A70E5254}" type="datetimeFigureOut">
              <a:rPr lang="pt-BR">
                <a:solidFill>
                  <a:prstClr val="black">
                    <a:tint val="75000"/>
                  </a:prstClr>
                </a:solidFill>
              </a:rPr>
              <a:pPr/>
              <a:t>08/08/2016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CECA5-5CCD-47C3-B023-C1B125EA4BC0}" type="slidenum">
              <a:rPr lang="pt-BR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67460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E3EC3-E5CD-426B-9B13-5CC1A70E5254}" type="datetimeFigureOut">
              <a:rPr lang="pt-BR">
                <a:solidFill>
                  <a:prstClr val="black">
                    <a:tint val="75000"/>
                  </a:prstClr>
                </a:solidFill>
              </a:rPr>
              <a:pPr/>
              <a:t>08/08/2016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CECA5-5CCD-47C3-B023-C1B125EA4BC0}" type="slidenum">
              <a:rPr lang="pt-BR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74029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E3EC3-E5CD-426B-9B13-5CC1A70E5254}" type="datetimeFigureOut">
              <a:rPr lang="pt-BR">
                <a:solidFill>
                  <a:prstClr val="black">
                    <a:tint val="75000"/>
                  </a:prstClr>
                </a:solidFill>
              </a:rPr>
              <a:pPr/>
              <a:t>08/08/2016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CECA5-5CCD-47C3-B023-C1B125EA4BC0}" type="slidenum">
              <a:rPr lang="pt-BR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9568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E3EC3-E5CD-426B-9B13-5CC1A70E5254}" type="datetimeFigureOut">
              <a:rPr lang="pt-BR">
                <a:solidFill>
                  <a:prstClr val="black">
                    <a:tint val="75000"/>
                  </a:prstClr>
                </a:solidFill>
              </a:rPr>
              <a:pPr/>
              <a:t>08/08/2016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CECA5-5CCD-47C3-B023-C1B125EA4BC0}" type="slidenum">
              <a:rPr lang="pt-BR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4145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99857-7A21-41BE-8414-72E7464E5CB2}" type="datetimeFigureOut">
              <a:rPr lang="pt-BR" smtClean="0"/>
              <a:t>08/08/2016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942CE-507D-4A48-BD43-E18C229865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536147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E3EC3-E5CD-426B-9B13-5CC1A70E5254}" type="datetimeFigureOut">
              <a:rPr lang="pt-BR">
                <a:solidFill>
                  <a:prstClr val="black">
                    <a:tint val="75000"/>
                  </a:prstClr>
                </a:solidFill>
              </a:rPr>
              <a:pPr/>
              <a:t>08/08/2016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CECA5-5CCD-47C3-B023-C1B125EA4BC0}" type="slidenum">
              <a:rPr lang="pt-BR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709235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E3EC3-E5CD-426B-9B13-5CC1A70E5254}" type="datetimeFigureOut">
              <a:rPr lang="pt-BR">
                <a:solidFill>
                  <a:prstClr val="black">
                    <a:tint val="75000"/>
                  </a:prstClr>
                </a:solidFill>
              </a:rPr>
              <a:pPr/>
              <a:t>08/08/2016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CECA5-5CCD-47C3-B023-C1B125EA4BC0}" type="slidenum">
              <a:rPr lang="pt-BR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271596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E3EC3-E5CD-426B-9B13-5CC1A70E5254}" type="datetimeFigureOut">
              <a:rPr lang="pt-BR">
                <a:solidFill>
                  <a:prstClr val="black">
                    <a:tint val="75000"/>
                  </a:prstClr>
                </a:solidFill>
              </a:rPr>
              <a:pPr/>
              <a:t>08/08/2016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CECA5-5CCD-47C3-B023-C1B125EA4BC0}" type="slidenum">
              <a:rPr lang="pt-BR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607017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BCBEF-44F4-4C85-8650-9B760AF9214D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08/08/2016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B097C-01C6-4E95-9865-474A87A73F48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927760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BCBEF-44F4-4C85-8650-9B760AF9214D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08/08/2016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B097C-01C6-4E95-9865-474A87A73F48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75969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BCBEF-44F4-4C85-8650-9B760AF9214D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08/08/2016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B097C-01C6-4E95-9865-474A87A73F48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23812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BCBEF-44F4-4C85-8650-9B760AF9214D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08/08/2016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B097C-01C6-4E95-9865-474A87A73F48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062072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BCBEF-44F4-4C85-8650-9B760AF9214D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08/08/2016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B097C-01C6-4E95-9865-474A87A73F48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193848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BCBEF-44F4-4C85-8650-9B760AF9214D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08/08/2016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B097C-01C6-4E95-9865-474A87A73F48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370485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BCBEF-44F4-4C85-8650-9B760AF9214D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08/08/2016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B097C-01C6-4E95-9865-474A87A73F48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2001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99857-7A21-41BE-8414-72E7464E5CB2}" type="datetimeFigureOut">
              <a:rPr lang="pt-BR" smtClean="0"/>
              <a:t>08/08/2016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942CE-507D-4A48-BD43-E18C229865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768133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BCBEF-44F4-4C85-8650-9B760AF9214D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08/08/2016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B097C-01C6-4E95-9865-474A87A73F48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471231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BCBEF-44F4-4C85-8650-9B760AF9214D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08/08/2016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B097C-01C6-4E95-9865-474A87A73F48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313586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BCBEF-44F4-4C85-8650-9B760AF9214D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08/08/2016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B097C-01C6-4E95-9865-474A87A73F48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647998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BCBEF-44F4-4C85-8650-9B760AF9214D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08/08/2016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B097C-01C6-4E95-9865-474A87A73F48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5304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71487" y="1825625"/>
            <a:ext cx="2900363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3486150" y="1825625"/>
            <a:ext cx="2900363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99857-7A21-41BE-8414-72E7464E5CB2}" type="datetimeFigureOut">
              <a:rPr lang="pt-BR" smtClean="0"/>
              <a:t>08/08/2016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942CE-507D-4A48-BD43-E18C229865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4019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99857-7A21-41BE-8414-72E7464E5CB2}" type="datetimeFigureOut">
              <a:rPr lang="pt-BR" smtClean="0"/>
              <a:t>08/08/2016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942CE-507D-4A48-BD43-E18C229865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1518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99857-7A21-41BE-8414-72E7464E5CB2}" type="datetimeFigureOut">
              <a:rPr lang="pt-BR" smtClean="0"/>
              <a:t>08/08/2016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942CE-507D-4A48-BD43-E18C229865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9266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99857-7A21-41BE-8414-72E7464E5CB2}" type="datetimeFigureOut">
              <a:rPr lang="pt-BR" smtClean="0"/>
              <a:t>08/08/2016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942CE-507D-4A48-BD43-E18C229865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356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99857-7A21-41BE-8414-72E7464E5CB2}" type="datetimeFigureOut">
              <a:rPr lang="pt-BR" smtClean="0"/>
              <a:t>08/08/2016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942CE-507D-4A48-BD43-E18C229865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5831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99857-7A21-41BE-8414-72E7464E5CB2}" type="datetimeFigureOut">
              <a:rPr lang="pt-BR" smtClean="0"/>
              <a:t>08/08/2016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942CE-507D-4A48-BD43-E18C229865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2351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A99857-7A21-41BE-8414-72E7464E5CB2}" type="datetimeFigureOut">
              <a:rPr lang="pt-BR" smtClean="0"/>
              <a:t>08/08/2016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942CE-507D-4A48-BD43-E18C229865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5857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FE3EC3-E5CD-426B-9B13-5CC1A70E5254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08/08/2016</a:t>
            </a:fld>
            <a:endParaRPr lang="pt-BR" smtClean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smtClean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FCECA5-5CCD-47C3-B023-C1B125EA4BC0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 smtClean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7625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4BCBEF-44F4-4C85-8650-9B760AF9214D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08/08/2016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5B097C-01C6-4E95-9865-474A87A73F48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9391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12"/>
          <p:cNvSpPr/>
          <p:nvPr/>
        </p:nvSpPr>
        <p:spPr>
          <a:xfrm>
            <a:off x="5449274" y="123824"/>
            <a:ext cx="2383200" cy="33336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prstClr val="white"/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2790824" y="123824"/>
            <a:ext cx="2383200" cy="33336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prstClr val="white"/>
              </a:solidFill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5449274" y="123824"/>
            <a:ext cx="2383200" cy="3333600"/>
          </a:xfrm>
          <a:prstGeom prst="rect">
            <a:avLst/>
          </a:prstGeom>
          <a:gradFill flip="none" rotWithShape="1">
            <a:gsLst>
              <a:gs pos="0">
                <a:srgbClr val="1A6E90">
                  <a:alpha val="61000"/>
                </a:srgbClr>
              </a:gs>
              <a:gs pos="24000">
                <a:schemeClr val="accent5">
                  <a:lumMod val="75000"/>
                  <a:alpha val="52000"/>
                </a:schemeClr>
              </a:gs>
              <a:gs pos="80000">
                <a:srgbClr val="0070C0">
                  <a:alpha val="40000"/>
                </a:srgbClr>
              </a:gs>
              <a:gs pos="100000">
                <a:srgbClr val="00B0F0">
                  <a:alpha val="2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prstClr val="white"/>
              </a:solidFill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2790824" y="123824"/>
            <a:ext cx="2383200" cy="333360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0"/>
                  <a:alpha val="37000"/>
                </a:schemeClr>
              </a:gs>
              <a:gs pos="24000">
                <a:schemeClr val="accent4">
                  <a:lumMod val="75000"/>
                  <a:alpha val="25000"/>
                </a:schemeClr>
              </a:gs>
              <a:gs pos="80000">
                <a:schemeClr val="accent4">
                  <a:lumMod val="60000"/>
                  <a:lumOff val="40000"/>
                  <a:alpha val="48000"/>
                </a:schemeClr>
              </a:gs>
              <a:gs pos="100000">
                <a:schemeClr val="accent4">
                  <a:lumMod val="94000"/>
                  <a:alpha val="4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prstClr val="white"/>
              </a:solidFill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132374" y="123824"/>
            <a:ext cx="2383200" cy="33336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prstClr val="white"/>
              </a:solidFill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132374" y="123824"/>
            <a:ext cx="2383200" cy="3333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prstClr val="white"/>
              </a:solidFill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132374" y="2917424"/>
            <a:ext cx="2383200" cy="540000"/>
          </a:xfrm>
          <a:prstGeom prst="rect">
            <a:avLst/>
          </a:prstGeom>
          <a:solidFill>
            <a:srgbClr val="265D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prstClr val="white"/>
              </a:solidFill>
            </a:endParaRPr>
          </a:p>
        </p:txBody>
      </p:sp>
      <p:sp>
        <p:nvSpPr>
          <p:cNvPr id="18" name="Fluxograma: Processo alternativo 17"/>
          <p:cNvSpPr/>
          <p:nvPr/>
        </p:nvSpPr>
        <p:spPr>
          <a:xfrm>
            <a:off x="957261" y="2917424"/>
            <a:ext cx="733425" cy="540000"/>
          </a:xfrm>
          <a:prstGeom prst="flowChartAlternateProcess">
            <a:avLst/>
          </a:prstGeom>
          <a:solidFill>
            <a:srgbClr val="379439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prstClr val="white"/>
              </a:solidFill>
            </a:endParaRPr>
          </a:p>
        </p:txBody>
      </p:sp>
      <p:pic>
        <p:nvPicPr>
          <p:cNvPr id="24" name="Imagem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573" y="3035024"/>
            <a:ext cx="304800" cy="304800"/>
          </a:xfrm>
          <a:prstGeom prst="rect">
            <a:avLst/>
          </a:prstGeom>
        </p:spPr>
      </p:pic>
      <p:sp>
        <p:nvSpPr>
          <p:cNvPr id="25" name="Retângulo 24"/>
          <p:cNvSpPr/>
          <p:nvPr/>
        </p:nvSpPr>
        <p:spPr>
          <a:xfrm>
            <a:off x="2790824" y="2917424"/>
            <a:ext cx="2383200" cy="540000"/>
          </a:xfrm>
          <a:prstGeom prst="rect">
            <a:avLst/>
          </a:prstGeom>
          <a:solidFill>
            <a:srgbClr val="265D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prstClr val="white"/>
              </a:solidFill>
            </a:endParaRPr>
          </a:p>
        </p:txBody>
      </p:sp>
      <p:sp>
        <p:nvSpPr>
          <p:cNvPr id="26" name="Fluxograma: Processo alternativo 25"/>
          <p:cNvSpPr/>
          <p:nvPr/>
        </p:nvSpPr>
        <p:spPr>
          <a:xfrm>
            <a:off x="3615711" y="2917424"/>
            <a:ext cx="733425" cy="540000"/>
          </a:xfrm>
          <a:prstGeom prst="flowChartAlternateProcess">
            <a:avLst/>
          </a:prstGeom>
          <a:solidFill>
            <a:srgbClr val="32313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prstClr val="white"/>
              </a:solidFill>
            </a:endParaRPr>
          </a:p>
        </p:txBody>
      </p:sp>
      <p:pic>
        <p:nvPicPr>
          <p:cNvPr id="27" name="Imagem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0023" y="3035024"/>
            <a:ext cx="304800" cy="304800"/>
          </a:xfrm>
          <a:prstGeom prst="rect">
            <a:avLst/>
          </a:prstGeom>
        </p:spPr>
      </p:pic>
      <p:sp>
        <p:nvSpPr>
          <p:cNvPr id="28" name="Retângulo 27"/>
          <p:cNvSpPr/>
          <p:nvPr/>
        </p:nvSpPr>
        <p:spPr>
          <a:xfrm>
            <a:off x="5449274" y="2917424"/>
            <a:ext cx="2383200" cy="540000"/>
          </a:xfrm>
          <a:prstGeom prst="rect">
            <a:avLst/>
          </a:prstGeom>
          <a:solidFill>
            <a:srgbClr val="265D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prstClr val="white"/>
              </a:solidFill>
            </a:endParaRPr>
          </a:p>
        </p:txBody>
      </p:sp>
      <p:sp>
        <p:nvSpPr>
          <p:cNvPr id="29" name="Fluxograma: Processo alternativo 28"/>
          <p:cNvSpPr/>
          <p:nvPr/>
        </p:nvSpPr>
        <p:spPr>
          <a:xfrm>
            <a:off x="6274161" y="2917424"/>
            <a:ext cx="733425" cy="540000"/>
          </a:xfrm>
          <a:prstGeom prst="flowChartAlternateProcess">
            <a:avLst/>
          </a:prstGeom>
          <a:solidFill>
            <a:srgbClr val="379439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prstClr val="white"/>
              </a:solidFill>
            </a:endParaRPr>
          </a:p>
        </p:txBody>
      </p:sp>
      <p:pic>
        <p:nvPicPr>
          <p:cNvPr id="30" name="Imagem 2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8473" y="3035024"/>
            <a:ext cx="304800" cy="304800"/>
          </a:xfrm>
          <a:prstGeom prst="rect">
            <a:avLst/>
          </a:prstGeom>
        </p:spPr>
      </p:pic>
      <p:sp>
        <p:nvSpPr>
          <p:cNvPr id="31" name="Retângulo 30"/>
          <p:cNvSpPr/>
          <p:nvPr/>
        </p:nvSpPr>
        <p:spPr>
          <a:xfrm>
            <a:off x="2790824" y="3524400"/>
            <a:ext cx="2383200" cy="33336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prstClr val="white"/>
              </a:solidFill>
            </a:endParaRPr>
          </a:p>
        </p:txBody>
      </p:sp>
      <p:sp>
        <p:nvSpPr>
          <p:cNvPr id="32" name="Retângulo 31"/>
          <p:cNvSpPr/>
          <p:nvPr/>
        </p:nvSpPr>
        <p:spPr>
          <a:xfrm>
            <a:off x="2790824" y="3524400"/>
            <a:ext cx="2383200" cy="333360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0"/>
                  <a:alpha val="37000"/>
                </a:schemeClr>
              </a:gs>
              <a:gs pos="24000">
                <a:schemeClr val="accent4">
                  <a:lumMod val="75000"/>
                  <a:alpha val="25000"/>
                </a:schemeClr>
              </a:gs>
              <a:gs pos="69000">
                <a:srgbClr val="FF0000">
                  <a:alpha val="55000"/>
                </a:srgbClr>
              </a:gs>
              <a:gs pos="96000">
                <a:srgbClr val="811812">
                  <a:alpha val="43000"/>
                </a:srgbClr>
              </a:gs>
            </a:gsLst>
            <a:path path="rect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prstClr val="white"/>
              </a:solidFill>
            </a:endParaRPr>
          </a:p>
        </p:txBody>
      </p:sp>
      <p:sp>
        <p:nvSpPr>
          <p:cNvPr id="33" name="Retângulo 32"/>
          <p:cNvSpPr/>
          <p:nvPr/>
        </p:nvSpPr>
        <p:spPr>
          <a:xfrm>
            <a:off x="2790824" y="6318000"/>
            <a:ext cx="2383200" cy="540000"/>
          </a:xfrm>
          <a:prstGeom prst="rect">
            <a:avLst/>
          </a:prstGeom>
          <a:solidFill>
            <a:srgbClr val="265D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prstClr val="white"/>
              </a:solidFill>
            </a:endParaRPr>
          </a:p>
        </p:txBody>
      </p:sp>
      <p:sp>
        <p:nvSpPr>
          <p:cNvPr id="34" name="Fluxograma: Processo alternativo 33"/>
          <p:cNvSpPr/>
          <p:nvPr/>
        </p:nvSpPr>
        <p:spPr>
          <a:xfrm>
            <a:off x="3615711" y="6318000"/>
            <a:ext cx="733425" cy="540000"/>
          </a:xfrm>
          <a:prstGeom prst="flowChartAlternateProcess">
            <a:avLst/>
          </a:prstGeom>
          <a:solidFill>
            <a:srgbClr val="379439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prstClr val="white"/>
              </a:solidFill>
            </a:endParaRPr>
          </a:p>
        </p:txBody>
      </p:sp>
      <p:pic>
        <p:nvPicPr>
          <p:cNvPr id="35" name="Imagem 3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0023" y="6435600"/>
            <a:ext cx="304800" cy="304800"/>
          </a:xfrm>
          <a:prstGeom prst="rect">
            <a:avLst/>
          </a:prstGeom>
        </p:spPr>
      </p:pic>
      <p:sp>
        <p:nvSpPr>
          <p:cNvPr id="3" name="Elipse 2"/>
          <p:cNvSpPr/>
          <p:nvPr/>
        </p:nvSpPr>
        <p:spPr>
          <a:xfrm>
            <a:off x="3587070" y="1715525"/>
            <a:ext cx="762066" cy="76206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1" name="Conector reto 60"/>
          <p:cNvCxnSpPr/>
          <p:nvPr/>
        </p:nvCxnSpPr>
        <p:spPr>
          <a:xfrm>
            <a:off x="3756660" y="2096558"/>
            <a:ext cx="175260" cy="212302"/>
          </a:xfrm>
          <a:prstGeom prst="line">
            <a:avLst/>
          </a:prstGeom>
          <a:ln w="63500">
            <a:solidFill>
              <a:srgbClr val="3794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reto 62"/>
          <p:cNvCxnSpPr/>
          <p:nvPr/>
        </p:nvCxnSpPr>
        <p:spPr>
          <a:xfrm flipH="1">
            <a:off x="3911874" y="1956406"/>
            <a:ext cx="295296" cy="364702"/>
          </a:xfrm>
          <a:prstGeom prst="line">
            <a:avLst/>
          </a:prstGeom>
          <a:ln w="63500">
            <a:solidFill>
              <a:srgbClr val="3794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3643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1224583" y="581023"/>
            <a:ext cx="6128791" cy="447677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67000"/>
                </a:schemeClr>
              </a:gs>
              <a:gs pos="48000">
                <a:schemeClr val="tx1">
                  <a:lumMod val="85000"/>
                  <a:lumOff val="15000"/>
                  <a:alpha val="82000"/>
                </a:schemeClr>
              </a:gs>
              <a:gs pos="100000">
                <a:schemeClr val="tx1">
                  <a:lumMod val="75000"/>
                  <a:lumOff val="25000"/>
                  <a:alpha val="61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prstClr val="white"/>
                </a:solidFill>
              </a:rPr>
              <a:t>Minha singela homenagem ao pai mais lindo, charmoso e carinhoso do mundo!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1224583" y="4040831"/>
            <a:ext cx="6128791" cy="447677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67000"/>
                </a:schemeClr>
              </a:gs>
              <a:gs pos="48000">
                <a:schemeClr val="tx1">
                  <a:lumMod val="85000"/>
                  <a:lumOff val="15000"/>
                  <a:alpha val="82000"/>
                </a:schemeClr>
              </a:gs>
              <a:gs pos="100000">
                <a:schemeClr val="tx1">
                  <a:lumMod val="75000"/>
                  <a:lumOff val="25000"/>
                  <a:alpha val="61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prstClr val="white"/>
                </a:solidFill>
              </a:rPr>
              <a:t>FELIZ DIA DOS PAIS!</a:t>
            </a:r>
          </a:p>
        </p:txBody>
      </p:sp>
      <p:sp>
        <p:nvSpPr>
          <p:cNvPr id="13" name="Coração 12"/>
          <p:cNvSpPr/>
          <p:nvPr/>
        </p:nvSpPr>
        <p:spPr>
          <a:xfrm>
            <a:off x="3057524" y="4159894"/>
            <a:ext cx="241195" cy="209550"/>
          </a:xfrm>
          <a:prstGeom prst="heart">
            <a:avLst/>
          </a:prstGeom>
          <a:solidFill>
            <a:srgbClr val="DB4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prstClr val="white"/>
              </a:solidFill>
            </a:endParaRPr>
          </a:p>
        </p:txBody>
      </p:sp>
      <p:sp>
        <p:nvSpPr>
          <p:cNvPr id="15" name="Coração 14"/>
          <p:cNvSpPr/>
          <p:nvPr/>
        </p:nvSpPr>
        <p:spPr>
          <a:xfrm>
            <a:off x="5279239" y="4152603"/>
            <a:ext cx="241195" cy="209550"/>
          </a:xfrm>
          <a:prstGeom prst="heart">
            <a:avLst/>
          </a:prstGeom>
          <a:solidFill>
            <a:srgbClr val="DB4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prstClr val="white"/>
              </a:solidFill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6299881" y="4152603"/>
            <a:ext cx="105349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1400" dirty="0">
                <a:solidFill>
                  <a:prstClr val="white">
                    <a:alpha val="50000"/>
                  </a:prstClr>
                </a:solidFill>
              </a:rPr>
              <a:t>10/08/2014</a:t>
            </a:r>
          </a:p>
        </p:txBody>
      </p:sp>
    </p:spTree>
    <p:extLst>
      <p:ext uri="{BB962C8B-B14F-4D97-AF65-F5344CB8AC3E}">
        <p14:creationId xmlns:p14="http://schemas.microsoft.com/office/powerpoint/2010/main" val="2533924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9_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0_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5397</TotalTime>
  <Words>20</Words>
  <Application>Microsoft Office PowerPoint</Application>
  <PresentationFormat>Apresentação na tela (4:3)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3</vt:i4>
      </vt:variant>
      <vt:variant>
        <vt:lpstr>Títulos de slides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Tema do Office</vt:lpstr>
      <vt:lpstr>9_Tema do Office</vt:lpstr>
      <vt:lpstr>10_Tema do Office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Daniell Mesquita</dc:creator>
  <cp:lastModifiedBy>Mesquito</cp:lastModifiedBy>
  <cp:revision>11</cp:revision>
  <dcterms:created xsi:type="dcterms:W3CDTF">2014-08-16T18:20:39Z</dcterms:created>
  <dcterms:modified xsi:type="dcterms:W3CDTF">2016-08-08T19:08:04Z</dcterms:modified>
</cp:coreProperties>
</file>