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720" r:id="rId3"/>
  </p:sldMasterIdLst>
  <p:sldIdLst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439"/>
    <a:srgbClr val="323131"/>
    <a:srgbClr val="603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8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4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5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4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9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46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02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6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61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92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15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3EC3-E5CD-426B-9B13-5CC1A70E5254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CA5-5CCD-47C3-B023-C1B125EA4BC0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70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77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8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20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38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81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2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35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79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0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1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1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6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9857-7A21-41BE-8414-72E7464E5CB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42CE-507D-4A48-BD43-E18C229865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3EC3-E5CD-426B-9B13-5CC1A70E525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CA5-5CCD-47C3-B023-C1B125EA4BC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2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CBEF-44F4-4C85-8650-9B760AF921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19/01/2019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97C-01C6-4E95-9865-474A87A73F48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37E8D2CB-F247-4994-A64F-93612E2C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1123950"/>
            <a:ext cx="3133725" cy="4610100"/>
          </a:xfrm>
          <a:prstGeom prst="rect">
            <a:avLst/>
          </a:prstGeom>
        </p:spPr>
      </p:pic>
      <p:sp>
        <p:nvSpPr>
          <p:cNvPr id="5" name="Retângulo 6">
            <a:extLst>
              <a:ext uri="{FF2B5EF4-FFF2-40B4-BE49-F238E27FC236}">
                <a16:creationId xmlns:a16="http://schemas.microsoft.com/office/drawing/2014/main" id="{CB3BC61A-F974-42FD-ABA2-D04D188C9BC8}"/>
              </a:ext>
            </a:extLst>
          </p:cNvPr>
          <p:cNvSpPr/>
          <p:nvPr/>
        </p:nvSpPr>
        <p:spPr>
          <a:xfrm>
            <a:off x="1831504" y="1885769"/>
            <a:ext cx="88517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 w="10160">
                  <a:solidFill>
                    <a:srgbClr val="33333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peepCam</a:t>
            </a: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EBBC6733-C5F3-4290-94AE-5902663D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1409" y1="5926" x2="89262" y2="7407"/>
                        <a14:foregroundMark x1="89262" y1="14074" x2="91275" y2="73333"/>
                        <a14:foregroundMark x1="59060" y1="12593" x2="81879" y2="71111"/>
                        <a14:foregroundMark x1="12081" y1="68148" x2="45638" y2="43704"/>
                        <a14:foregroundMark x1="12081" y1="19259" x2="19463" y2="71852"/>
                        <a14:foregroundMark x1="4698" y1="15556" x2="7383" y2="84444"/>
                        <a14:foregroundMark x1="6040" y1="5926" x2="7383" y2="4444"/>
                        <a14:foregroundMark x1="11409" y1="16296" x2="85235" y2="20000"/>
                        <a14:foregroundMark x1="10738" y1="11111" x2="95973" y2="16296"/>
                        <a14:foregroundMark x1="95302" y1="14815" x2="90604" y2="88889"/>
                        <a14:foregroundMark x1="17450" y1="94074" x2="77181" y2="94074"/>
                        <a14:backgroundMark x1="6711" y1="3704" x2="10067" y2="1481"/>
                        <a14:backgroundMark x1="89262" y1="2222" x2="93289" y2="4444"/>
                        <a14:backgroundMark x1="97987" y1="17037" x2="97987" y2="90370"/>
                        <a14:backgroundMark x1="90604" y1="1481" x2="3356" y2="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1687" y="1518992"/>
            <a:ext cx="404813" cy="366777"/>
          </a:xfrm>
          <a:prstGeom prst="rect">
            <a:avLst/>
          </a:prstGeom>
        </p:spPr>
      </p:pic>
      <p:sp>
        <p:nvSpPr>
          <p:cNvPr id="7" name="Retângulo 9">
            <a:extLst>
              <a:ext uri="{FF2B5EF4-FFF2-40B4-BE49-F238E27FC236}">
                <a16:creationId xmlns:a16="http://schemas.microsoft.com/office/drawing/2014/main" id="{5E9F6377-0684-419F-9B00-070937F4B718}"/>
              </a:ext>
            </a:extLst>
          </p:cNvPr>
          <p:cNvSpPr/>
          <p:nvPr/>
        </p:nvSpPr>
        <p:spPr>
          <a:xfrm>
            <a:off x="6610349" y="4222370"/>
            <a:ext cx="889200" cy="676800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449274" y="123824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90824" y="123824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449274" y="123824"/>
            <a:ext cx="2383200" cy="3333600"/>
          </a:xfrm>
          <a:prstGeom prst="rect">
            <a:avLst/>
          </a:prstGeom>
          <a:gradFill flip="none" rotWithShape="1">
            <a:gsLst>
              <a:gs pos="0">
                <a:srgbClr val="1A6E90">
                  <a:alpha val="61000"/>
                </a:srgbClr>
              </a:gs>
              <a:gs pos="24000">
                <a:schemeClr val="accent5">
                  <a:lumMod val="75000"/>
                  <a:alpha val="52000"/>
                </a:schemeClr>
              </a:gs>
              <a:gs pos="80000">
                <a:srgbClr val="0070C0">
                  <a:alpha val="40000"/>
                </a:srgbClr>
              </a:gs>
              <a:gs pos="100000">
                <a:srgbClr val="00B0F0">
                  <a:alpha val="2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90824" y="123824"/>
            <a:ext cx="2383200" cy="3333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alpha val="37000"/>
                </a:schemeClr>
              </a:gs>
              <a:gs pos="24000">
                <a:schemeClr val="accent4">
                  <a:lumMod val="75000"/>
                  <a:alpha val="25000"/>
                </a:schemeClr>
              </a:gs>
              <a:gs pos="80000">
                <a:schemeClr val="accent4">
                  <a:lumMod val="60000"/>
                  <a:lumOff val="40000"/>
                  <a:alpha val="48000"/>
                </a:schemeClr>
              </a:gs>
              <a:gs pos="100000">
                <a:schemeClr val="accent4">
                  <a:lumMod val="94000"/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2374" y="123824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2374" y="123824"/>
            <a:ext cx="2383200" cy="33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32374" y="2917424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Fluxograma: Processo alternativo 17"/>
          <p:cNvSpPr/>
          <p:nvPr/>
        </p:nvSpPr>
        <p:spPr>
          <a:xfrm>
            <a:off x="957261" y="2917424"/>
            <a:ext cx="733425" cy="540000"/>
          </a:xfrm>
          <a:prstGeom prst="flowChartAlternateProcess">
            <a:avLst/>
          </a:prstGeom>
          <a:solidFill>
            <a:srgbClr val="37943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3" y="3035024"/>
            <a:ext cx="304800" cy="304800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2790824" y="2917424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6" name="Fluxograma: Processo alternativo 25"/>
          <p:cNvSpPr/>
          <p:nvPr/>
        </p:nvSpPr>
        <p:spPr>
          <a:xfrm>
            <a:off x="3615711" y="2917424"/>
            <a:ext cx="733425" cy="540000"/>
          </a:xfrm>
          <a:prstGeom prst="flowChartAlternateProcess">
            <a:avLst/>
          </a:prstGeom>
          <a:solidFill>
            <a:srgbClr val="32313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23" y="3035024"/>
            <a:ext cx="304800" cy="30480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449274" y="2917424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9" name="Fluxograma: Processo alternativo 28"/>
          <p:cNvSpPr/>
          <p:nvPr/>
        </p:nvSpPr>
        <p:spPr>
          <a:xfrm>
            <a:off x="6274161" y="2917424"/>
            <a:ext cx="733425" cy="540000"/>
          </a:xfrm>
          <a:prstGeom prst="flowChartAlternateProcess">
            <a:avLst/>
          </a:prstGeom>
          <a:solidFill>
            <a:srgbClr val="37943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73" y="3035024"/>
            <a:ext cx="304800" cy="304800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2790824" y="3524400"/>
            <a:ext cx="2383200" cy="333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790824" y="3524400"/>
            <a:ext cx="2383200" cy="3333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alpha val="37000"/>
                </a:schemeClr>
              </a:gs>
              <a:gs pos="24000">
                <a:schemeClr val="accent4">
                  <a:lumMod val="75000"/>
                  <a:alpha val="25000"/>
                </a:schemeClr>
              </a:gs>
              <a:gs pos="69000">
                <a:srgbClr val="FF0000">
                  <a:alpha val="55000"/>
                </a:srgbClr>
              </a:gs>
              <a:gs pos="96000">
                <a:srgbClr val="811812">
                  <a:alpha val="43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790824" y="6318000"/>
            <a:ext cx="2383200" cy="540000"/>
          </a:xfrm>
          <a:prstGeom prst="rect">
            <a:avLst/>
          </a:prstGeom>
          <a:solidFill>
            <a:srgbClr val="265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4" name="Fluxograma: Processo alternativo 33"/>
          <p:cNvSpPr/>
          <p:nvPr/>
        </p:nvSpPr>
        <p:spPr>
          <a:xfrm>
            <a:off x="3615711" y="6318000"/>
            <a:ext cx="733425" cy="540000"/>
          </a:xfrm>
          <a:prstGeom prst="flowChartAlternateProcess">
            <a:avLst/>
          </a:prstGeom>
          <a:solidFill>
            <a:srgbClr val="379439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23" y="6435600"/>
            <a:ext cx="304800" cy="3048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587070" y="1715525"/>
            <a:ext cx="762066" cy="762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/>
          <p:nvPr/>
        </p:nvCxnSpPr>
        <p:spPr>
          <a:xfrm>
            <a:off x="3756660" y="2096558"/>
            <a:ext cx="175260" cy="212302"/>
          </a:xfrm>
          <a:prstGeom prst="line">
            <a:avLst/>
          </a:prstGeom>
          <a:ln w="63500">
            <a:solidFill>
              <a:srgbClr val="37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H="1">
            <a:off x="3911874" y="1956406"/>
            <a:ext cx="295296" cy="364702"/>
          </a:xfrm>
          <a:prstGeom prst="line">
            <a:avLst/>
          </a:prstGeom>
          <a:ln w="63500">
            <a:solidFill>
              <a:srgbClr val="37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224583" y="581023"/>
            <a:ext cx="6128791" cy="44767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48000">
                <a:schemeClr val="tx1">
                  <a:lumMod val="85000"/>
                  <a:lumOff val="1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6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prstClr val="white"/>
                </a:solidFill>
              </a:rPr>
              <a:t>Minha singela homenagem ao pai mais lindo, charmoso e carinhoso do mundo!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224583" y="4040831"/>
            <a:ext cx="6128791" cy="44767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7000"/>
                </a:schemeClr>
              </a:gs>
              <a:gs pos="48000">
                <a:schemeClr val="tx1">
                  <a:lumMod val="85000"/>
                  <a:lumOff val="1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6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white"/>
                </a:solidFill>
              </a:rPr>
              <a:t>FELIZ DIA DOS PAIS!</a:t>
            </a:r>
          </a:p>
        </p:txBody>
      </p:sp>
      <p:sp>
        <p:nvSpPr>
          <p:cNvPr id="13" name="Coração 12"/>
          <p:cNvSpPr/>
          <p:nvPr/>
        </p:nvSpPr>
        <p:spPr>
          <a:xfrm>
            <a:off x="3057524" y="4159894"/>
            <a:ext cx="241195" cy="209550"/>
          </a:xfrm>
          <a:prstGeom prst="heart">
            <a:avLst/>
          </a:prstGeom>
          <a:solidFill>
            <a:srgbClr val="DB4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Coração 14"/>
          <p:cNvSpPr/>
          <p:nvPr/>
        </p:nvSpPr>
        <p:spPr>
          <a:xfrm>
            <a:off x="5279239" y="4152603"/>
            <a:ext cx="241195" cy="209550"/>
          </a:xfrm>
          <a:prstGeom prst="heart">
            <a:avLst/>
          </a:prstGeom>
          <a:solidFill>
            <a:srgbClr val="DB4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99881" y="4152603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dirty="0">
                <a:solidFill>
                  <a:prstClr val="white">
                    <a:alpha val="50000"/>
                  </a:prstClr>
                </a:solidFill>
              </a:rPr>
              <a:t>10/08/2014</a:t>
            </a:r>
          </a:p>
        </p:txBody>
      </p:sp>
    </p:spTree>
    <p:extLst>
      <p:ext uri="{BB962C8B-B14F-4D97-AF65-F5344CB8AC3E}">
        <p14:creationId xmlns:p14="http://schemas.microsoft.com/office/powerpoint/2010/main" val="253392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21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9_Tema do Office</vt:lpstr>
      <vt:lpstr>10_Tema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 Mesquita</dc:creator>
  <cp:lastModifiedBy>Notebook Positivo</cp:lastModifiedBy>
  <cp:revision>14</cp:revision>
  <dcterms:created xsi:type="dcterms:W3CDTF">2014-08-16T18:20:39Z</dcterms:created>
  <dcterms:modified xsi:type="dcterms:W3CDTF">2019-01-19T23:44:45Z</dcterms:modified>
</cp:coreProperties>
</file>