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304" r:id="rId2"/>
    <p:sldId id="302" r:id="rId3"/>
    <p:sldId id="310" r:id="rId4"/>
    <p:sldId id="303" r:id="rId5"/>
    <p:sldId id="305" r:id="rId6"/>
    <p:sldId id="306" r:id="rId7"/>
    <p:sldId id="311" r:id="rId8"/>
    <p:sldId id="307" r:id="rId9"/>
    <p:sldId id="312" r:id="rId10"/>
    <p:sldId id="308" r:id="rId11"/>
    <p:sldId id="30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E0256-889E-466D-BDCC-C25BCD91F563}" v="173" dt="2021-01-12T18:16:27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19"/>
  </p:normalViewPr>
  <p:slideViewPr>
    <p:cSldViewPr>
      <p:cViewPr>
        <p:scale>
          <a:sx n="100" d="100"/>
          <a:sy n="100" d="100"/>
        </p:scale>
        <p:origin x="970" y="-3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enzlest72983" userId="bbdeee03-8295-4d28-a509-7386b4ecdd50" providerId="ADAL" clId="{91DE0256-889E-466D-BDCC-C25BCD91F563}"/>
    <pc:docChg chg="undo custSel addSld delSld modSld sldOrd">
      <pc:chgData name="kraenzlest72983" userId="bbdeee03-8295-4d28-a509-7386b4ecdd50" providerId="ADAL" clId="{91DE0256-889E-466D-BDCC-C25BCD91F563}" dt="2021-01-12T18:17:12.146" v="1373" actId="166"/>
      <pc:docMkLst>
        <pc:docMk/>
      </pc:docMkLst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1542280788" sldId="258"/>
        </pc:sldMkLst>
      </pc:sldChg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1972631874" sldId="259"/>
        </pc:sldMkLst>
      </pc:sldChg>
      <pc:sldChg chg="del">
        <pc:chgData name="kraenzlest72983" userId="bbdeee03-8295-4d28-a509-7386b4ecdd50" providerId="ADAL" clId="{91DE0256-889E-466D-BDCC-C25BCD91F563}" dt="2021-01-10T10:55:36.504" v="456" actId="47"/>
        <pc:sldMkLst>
          <pc:docMk/>
          <pc:sldMk cId="3983390407" sldId="262"/>
        </pc:sldMkLst>
      </pc:sldChg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4157382651" sldId="266"/>
        </pc:sldMkLst>
      </pc:sldChg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3237752947" sldId="267"/>
        </pc:sldMkLst>
      </pc:sldChg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589995898" sldId="268"/>
        </pc:sldMkLst>
      </pc:sldChg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2593310632" sldId="269"/>
        </pc:sldMkLst>
      </pc:sldChg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4045306286" sldId="270"/>
        </pc:sldMkLst>
      </pc:sldChg>
      <pc:sldChg chg="del">
        <pc:chgData name="kraenzlest72983" userId="bbdeee03-8295-4d28-a509-7386b4ecdd50" providerId="ADAL" clId="{91DE0256-889E-466D-BDCC-C25BCD91F563}" dt="2021-01-10T10:55:32.363" v="453" actId="47"/>
        <pc:sldMkLst>
          <pc:docMk/>
          <pc:sldMk cId="1414204341" sldId="271"/>
        </pc:sldMkLst>
      </pc:sldChg>
      <pc:sldChg chg="del">
        <pc:chgData name="kraenzlest72983" userId="bbdeee03-8295-4d28-a509-7386b4ecdd50" providerId="ADAL" clId="{91DE0256-889E-466D-BDCC-C25BCD91F563}" dt="2021-01-10T10:55:34.315" v="454" actId="47"/>
        <pc:sldMkLst>
          <pc:docMk/>
          <pc:sldMk cId="976543974" sldId="272"/>
        </pc:sldMkLst>
      </pc:sldChg>
      <pc:sldChg chg="del">
        <pc:chgData name="kraenzlest72983" userId="bbdeee03-8295-4d28-a509-7386b4ecdd50" providerId="ADAL" clId="{91DE0256-889E-466D-BDCC-C25BCD91F563}" dt="2021-01-10T10:55:35.258" v="455" actId="47"/>
        <pc:sldMkLst>
          <pc:docMk/>
          <pc:sldMk cId="4129478456" sldId="273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936634587" sldId="284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3855727495" sldId="285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1790786617" sldId="287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1091290642" sldId="288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790009161" sldId="289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1015662351" sldId="290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47830525" sldId="291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2227398726" sldId="292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1939000769" sldId="293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728579172" sldId="294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4058771216" sldId="295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2137802074" sldId="296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2593071354" sldId="297"/>
        </pc:sldMkLst>
      </pc:sldChg>
      <pc:sldChg chg="add del">
        <pc:chgData name="kraenzlest72983" userId="bbdeee03-8295-4d28-a509-7386b4ecdd50" providerId="ADAL" clId="{91DE0256-889E-466D-BDCC-C25BCD91F563}" dt="2021-01-10T11:02:31.942" v="807" actId="47"/>
        <pc:sldMkLst>
          <pc:docMk/>
          <pc:sldMk cId="1987591612" sldId="298"/>
        </pc:sldMkLst>
      </pc:sldChg>
      <pc:sldChg chg="modSp mod">
        <pc:chgData name="kraenzlest72983" userId="bbdeee03-8295-4d28-a509-7386b4ecdd50" providerId="ADAL" clId="{91DE0256-889E-466D-BDCC-C25BCD91F563}" dt="2021-01-10T11:03:24.309" v="810" actId="14734"/>
        <pc:sldMkLst>
          <pc:docMk/>
          <pc:sldMk cId="2201592403" sldId="301"/>
        </pc:sldMkLst>
        <pc:graphicFrameChg chg="modGraphic">
          <ac:chgData name="kraenzlest72983" userId="bbdeee03-8295-4d28-a509-7386b4ecdd50" providerId="ADAL" clId="{91DE0256-889E-466D-BDCC-C25BCD91F563}" dt="2021-01-10T11:03:24.309" v="810" actId="14734"/>
          <ac:graphicFrameMkLst>
            <pc:docMk/>
            <pc:sldMk cId="2201592403" sldId="301"/>
            <ac:graphicFrameMk id="5" creationId="{B8FF3287-A725-CB41-A870-CB0C7833E319}"/>
          </ac:graphicFrameMkLst>
        </pc:graphicFrameChg>
      </pc:sldChg>
      <pc:sldChg chg="addSp delSp modSp new mod delAnim modAnim">
        <pc:chgData name="kraenzlest72983" userId="bbdeee03-8295-4d28-a509-7386b4ecdd50" providerId="ADAL" clId="{91DE0256-889E-466D-BDCC-C25BCD91F563}" dt="2021-01-12T17:14:36.611" v="1050" actId="20577"/>
        <pc:sldMkLst>
          <pc:docMk/>
          <pc:sldMk cId="2803046846" sldId="302"/>
        </pc:sldMkLst>
        <pc:spChg chg="mod">
          <ac:chgData name="kraenzlest72983" userId="bbdeee03-8295-4d28-a509-7386b4ecdd50" providerId="ADAL" clId="{91DE0256-889E-466D-BDCC-C25BCD91F563}" dt="2021-01-10T09:19:57.259" v="449" actId="1076"/>
          <ac:spMkLst>
            <pc:docMk/>
            <pc:sldMk cId="2803046846" sldId="302"/>
            <ac:spMk id="2" creationId="{A61F1DFF-F79C-475E-875E-DA00412EB675}"/>
          </ac:spMkLst>
        </pc:spChg>
        <pc:spChg chg="del">
          <ac:chgData name="kraenzlest72983" userId="bbdeee03-8295-4d28-a509-7386b4ecdd50" providerId="ADAL" clId="{91DE0256-889E-466D-BDCC-C25BCD91F563}" dt="2021-01-10T08:56:17.686" v="18"/>
          <ac:spMkLst>
            <pc:docMk/>
            <pc:sldMk cId="2803046846" sldId="302"/>
            <ac:spMk id="3" creationId="{5CA977A2-6328-4B1E-98B6-223664E36CEF}"/>
          </ac:spMkLst>
        </pc:spChg>
        <pc:spChg chg="add del mod">
          <ac:chgData name="kraenzlest72983" userId="bbdeee03-8295-4d28-a509-7386b4ecdd50" providerId="ADAL" clId="{91DE0256-889E-466D-BDCC-C25BCD91F563}" dt="2021-01-12T17:11:16.453" v="951" actId="478"/>
          <ac:spMkLst>
            <pc:docMk/>
            <pc:sldMk cId="2803046846" sldId="302"/>
            <ac:spMk id="4" creationId="{3E4E1753-7FA0-4D11-B38A-DABF8400E69B}"/>
          </ac:spMkLst>
        </pc:spChg>
        <pc:spChg chg="add mod">
          <ac:chgData name="kraenzlest72983" userId="bbdeee03-8295-4d28-a509-7386b4ecdd50" providerId="ADAL" clId="{91DE0256-889E-466D-BDCC-C25BCD91F563}" dt="2021-01-12T17:11:23.923" v="954" actId="1076"/>
          <ac:spMkLst>
            <pc:docMk/>
            <pc:sldMk cId="2803046846" sldId="302"/>
            <ac:spMk id="8" creationId="{415670BA-29AC-4A6C-8429-572F8F21808D}"/>
          </ac:spMkLst>
        </pc:spChg>
        <pc:spChg chg="add mod">
          <ac:chgData name="kraenzlest72983" userId="bbdeee03-8295-4d28-a509-7386b4ecdd50" providerId="ADAL" clId="{91DE0256-889E-466D-BDCC-C25BCD91F563}" dt="2021-01-12T17:11:26.706" v="955" actId="1076"/>
          <ac:spMkLst>
            <pc:docMk/>
            <pc:sldMk cId="2803046846" sldId="302"/>
            <ac:spMk id="9" creationId="{26467ADD-7C29-4469-A3A0-5A493B142935}"/>
          </ac:spMkLst>
        </pc:spChg>
        <pc:spChg chg="add del mod">
          <ac:chgData name="kraenzlest72983" userId="bbdeee03-8295-4d28-a509-7386b4ecdd50" providerId="ADAL" clId="{91DE0256-889E-466D-BDCC-C25BCD91F563}" dt="2021-01-12T17:11:18.657" v="953" actId="478"/>
          <ac:spMkLst>
            <pc:docMk/>
            <pc:sldMk cId="2803046846" sldId="302"/>
            <ac:spMk id="10" creationId="{88F6F8E9-BBDF-4885-91B3-39E62AFD9CC6}"/>
          </ac:spMkLst>
        </pc:spChg>
        <pc:spChg chg="add mod">
          <ac:chgData name="kraenzlest72983" userId="bbdeee03-8295-4d28-a509-7386b4ecdd50" providerId="ADAL" clId="{91DE0256-889E-466D-BDCC-C25BCD91F563}" dt="2021-01-10T09:19:26.044" v="446" actId="1076"/>
          <ac:spMkLst>
            <pc:docMk/>
            <pc:sldMk cId="2803046846" sldId="302"/>
            <ac:spMk id="11" creationId="{D6F6CC83-508C-4880-9223-76F857B1E8D5}"/>
          </ac:spMkLst>
        </pc:spChg>
        <pc:spChg chg="add mod">
          <ac:chgData name="kraenzlest72983" userId="bbdeee03-8295-4d28-a509-7386b4ecdd50" providerId="ADAL" clId="{91DE0256-889E-466D-BDCC-C25BCD91F563}" dt="2021-01-12T17:14:36.611" v="1050" actId="20577"/>
          <ac:spMkLst>
            <pc:docMk/>
            <pc:sldMk cId="2803046846" sldId="302"/>
            <ac:spMk id="17" creationId="{5F69C8AD-C32A-49BA-9040-45EAFAA5BA09}"/>
          </ac:spMkLst>
        </pc:spChg>
        <pc:spChg chg="add mod">
          <ac:chgData name="kraenzlest72983" userId="bbdeee03-8295-4d28-a509-7386b4ecdd50" providerId="ADAL" clId="{91DE0256-889E-466D-BDCC-C25BCD91F563}" dt="2021-01-10T09:19:26.044" v="446" actId="1076"/>
          <ac:spMkLst>
            <pc:docMk/>
            <pc:sldMk cId="2803046846" sldId="302"/>
            <ac:spMk id="18" creationId="{5C0E77CE-D1BC-414F-B89F-D244D878A08F}"/>
          </ac:spMkLst>
        </pc:spChg>
        <pc:picChg chg="add del mod">
          <ac:chgData name="kraenzlest72983" userId="bbdeee03-8295-4d28-a509-7386b4ecdd50" providerId="ADAL" clId="{91DE0256-889E-466D-BDCC-C25BCD91F563}" dt="2021-01-12T17:11:14.114" v="950" actId="478"/>
          <ac:picMkLst>
            <pc:docMk/>
            <pc:sldMk cId="2803046846" sldId="302"/>
            <ac:picMk id="5" creationId="{2D79A0FC-DBC6-472E-96DE-C702A1FAC939}"/>
          </ac:picMkLst>
        </pc:picChg>
        <pc:picChg chg="add mod">
          <ac:chgData name="kraenzlest72983" userId="bbdeee03-8295-4d28-a509-7386b4ecdd50" providerId="ADAL" clId="{91DE0256-889E-466D-BDCC-C25BCD91F563}" dt="2021-01-10T09:19:09.819" v="442" actId="12788"/>
          <ac:picMkLst>
            <pc:docMk/>
            <pc:sldMk cId="2803046846" sldId="302"/>
            <ac:picMk id="7" creationId="{82ABA6EE-243D-4DF2-8FC4-2C9416F608CF}"/>
          </ac:picMkLst>
        </pc:picChg>
        <pc:picChg chg="add mod">
          <ac:chgData name="kraenzlest72983" userId="bbdeee03-8295-4d28-a509-7386b4ecdd50" providerId="ADAL" clId="{91DE0256-889E-466D-BDCC-C25BCD91F563}" dt="2021-01-12T17:12:34.659" v="960" actId="1076"/>
          <ac:picMkLst>
            <pc:docMk/>
            <pc:sldMk cId="2803046846" sldId="302"/>
            <ac:picMk id="12" creationId="{614C4E3F-EFBF-4084-AE02-71A48582F5B8}"/>
          </ac:picMkLst>
        </pc:picChg>
        <pc:picChg chg="add mod">
          <ac:chgData name="kraenzlest72983" userId="bbdeee03-8295-4d28-a509-7386b4ecdd50" providerId="ADAL" clId="{91DE0256-889E-466D-BDCC-C25BCD91F563}" dt="2021-01-10T09:19:04.090" v="441" actId="12788"/>
          <ac:picMkLst>
            <pc:docMk/>
            <pc:sldMk cId="2803046846" sldId="302"/>
            <ac:picMk id="16" creationId="{62ABD171-FE0B-4AC7-8C81-140D2B01CC9B}"/>
          </ac:picMkLst>
        </pc:picChg>
        <pc:cxnChg chg="add mod">
          <ac:chgData name="kraenzlest72983" userId="bbdeee03-8295-4d28-a509-7386b4ecdd50" providerId="ADAL" clId="{91DE0256-889E-466D-BDCC-C25BCD91F563}" dt="2021-01-10T09:18:44.362" v="437" actId="14100"/>
          <ac:cxnSpMkLst>
            <pc:docMk/>
            <pc:sldMk cId="2803046846" sldId="302"/>
            <ac:cxnSpMk id="13" creationId="{A29A9F11-6EA4-45A1-BC22-4B32110B3330}"/>
          </ac:cxnSpMkLst>
        </pc:cxnChg>
        <pc:cxnChg chg="add del mod">
          <ac:chgData name="kraenzlest72983" userId="bbdeee03-8295-4d28-a509-7386b4ecdd50" providerId="ADAL" clId="{91DE0256-889E-466D-BDCC-C25BCD91F563}" dt="2021-01-10T09:16:04.253" v="357" actId="478"/>
          <ac:cxnSpMkLst>
            <pc:docMk/>
            <pc:sldMk cId="2803046846" sldId="302"/>
            <ac:cxnSpMk id="14" creationId="{764472BE-6AAB-4558-B912-D8B1FD63A3DB}"/>
          </ac:cxnSpMkLst>
        </pc:cxnChg>
        <pc:cxnChg chg="add del mod">
          <ac:chgData name="kraenzlest72983" userId="bbdeee03-8295-4d28-a509-7386b4ecdd50" providerId="ADAL" clId="{91DE0256-889E-466D-BDCC-C25BCD91F563}" dt="2021-01-10T09:17:14.579" v="376"/>
          <ac:cxnSpMkLst>
            <pc:docMk/>
            <pc:sldMk cId="2803046846" sldId="302"/>
            <ac:cxnSpMk id="17" creationId="{149516D6-4772-46C8-9BC2-FE77CE43D313}"/>
          </ac:cxnSpMkLst>
        </pc:cxnChg>
        <pc:cxnChg chg="add mod">
          <ac:chgData name="kraenzlest72983" userId="bbdeee03-8295-4d28-a509-7386b4ecdd50" providerId="ADAL" clId="{91DE0256-889E-466D-BDCC-C25BCD91F563}" dt="2021-01-10T09:18:31.804" v="434" actId="14100"/>
          <ac:cxnSpMkLst>
            <pc:docMk/>
            <pc:sldMk cId="2803046846" sldId="302"/>
            <ac:cxnSpMk id="19" creationId="{FC808D38-B187-446D-AA44-594494599B2F}"/>
          </ac:cxnSpMkLst>
        </pc:cxnChg>
      </pc:sldChg>
      <pc:sldChg chg="addSp delSp modSp new add del mod">
        <pc:chgData name="kraenzlest72983" userId="bbdeee03-8295-4d28-a509-7386b4ecdd50" providerId="ADAL" clId="{91DE0256-889E-466D-BDCC-C25BCD91F563}" dt="2021-01-12T16:10:44.030" v="866" actId="22"/>
        <pc:sldMkLst>
          <pc:docMk/>
          <pc:sldMk cId="838204386" sldId="303"/>
        </pc:sldMkLst>
        <pc:spChg chg="del">
          <ac:chgData name="kraenzlest72983" userId="bbdeee03-8295-4d28-a509-7386b4ecdd50" providerId="ADAL" clId="{91DE0256-889E-466D-BDCC-C25BCD91F563}" dt="2021-01-12T15:57:55.136" v="820" actId="478"/>
          <ac:spMkLst>
            <pc:docMk/>
            <pc:sldMk cId="838204386" sldId="303"/>
            <ac:spMk id="2" creationId="{7776A792-0BC3-4B63-A80A-97D0C67D01F5}"/>
          </ac:spMkLst>
        </pc:spChg>
        <pc:spChg chg="del">
          <ac:chgData name="kraenzlest72983" userId="bbdeee03-8295-4d28-a509-7386b4ecdd50" providerId="ADAL" clId="{91DE0256-889E-466D-BDCC-C25BCD91F563}" dt="2021-01-12T15:57:53.401" v="819" actId="478"/>
          <ac:spMkLst>
            <pc:docMk/>
            <pc:sldMk cId="838204386" sldId="303"/>
            <ac:spMk id="3" creationId="{4BFCD68E-1CE9-4D6B-905E-00EBB7C7CD08}"/>
          </ac:spMkLst>
        </pc:spChg>
        <pc:picChg chg="add del mod modCrop">
          <ac:chgData name="kraenzlest72983" userId="bbdeee03-8295-4d28-a509-7386b4ecdd50" providerId="ADAL" clId="{91DE0256-889E-466D-BDCC-C25BCD91F563}" dt="2021-01-12T15:51:04.151" v="818" actId="478"/>
          <ac:picMkLst>
            <pc:docMk/>
            <pc:sldMk cId="838204386" sldId="303"/>
            <ac:picMk id="5" creationId="{3942A216-412A-4465-A166-78473F9466E4}"/>
          </ac:picMkLst>
        </pc:picChg>
        <pc:picChg chg="add del">
          <ac:chgData name="kraenzlest72983" userId="bbdeee03-8295-4d28-a509-7386b4ecdd50" providerId="ADAL" clId="{91DE0256-889E-466D-BDCC-C25BCD91F563}" dt="2021-01-12T16:07:53.664" v="862" actId="478"/>
          <ac:picMkLst>
            <pc:docMk/>
            <pc:sldMk cId="838204386" sldId="303"/>
            <ac:picMk id="7" creationId="{2D0C200E-36A3-4069-B261-3D73AE38EE26}"/>
          </ac:picMkLst>
        </pc:picChg>
        <pc:picChg chg="add">
          <ac:chgData name="kraenzlest72983" userId="bbdeee03-8295-4d28-a509-7386b4ecdd50" providerId="ADAL" clId="{91DE0256-889E-466D-BDCC-C25BCD91F563}" dt="2021-01-12T16:10:44.030" v="866" actId="22"/>
          <ac:picMkLst>
            <pc:docMk/>
            <pc:sldMk cId="838204386" sldId="303"/>
            <ac:picMk id="9" creationId="{85713458-C3E1-402F-893B-01F91DF05AA3}"/>
          </ac:picMkLst>
        </pc:picChg>
      </pc:sldChg>
      <pc:sldChg chg="addSp delSp modSp new mod ord">
        <pc:chgData name="kraenzlest72983" userId="bbdeee03-8295-4d28-a509-7386b4ecdd50" providerId="ADAL" clId="{91DE0256-889E-466D-BDCC-C25BCD91F563}" dt="2021-01-12T16:58:18.663" v="921" actId="20577"/>
        <pc:sldMkLst>
          <pc:docMk/>
          <pc:sldMk cId="3448844635" sldId="304"/>
        </pc:sldMkLst>
        <pc:spChg chg="del">
          <ac:chgData name="kraenzlest72983" userId="bbdeee03-8295-4d28-a509-7386b4ecdd50" providerId="ADAL" clId="{91DE0256-889E-466D-BDCC-C25BCD91F563}" dt="2021-01-10T10:55:55.810" v="460"/>
          <ac:spMkLst>
            <pc:docMk/>
            <pc:sldMk cId="3448844635" sldId="304"/>
            <ac:spMk id="2" creationId="{28271B6A-9155-43E0-8150-B7FCB9559B65}"/>
          </ac:spMkLst>
        </pc:spChg>
        <pc:spChg chg="mod">
          <ac:chgData name="kraenzlest72983" userId="bbdeee03-8295-4d28-a509-7386b4ecdd50" providerId="ADAL" clId="{91DE0256-889E-466D-BDCC-C25BCD91F563}" dt="2021-01-12T16:58:18.663" v="921" actId="20577"/>
          <ac:spMkLst>
            <pc:docMk/>
            <pc:sldMk cId="3448844635" sldId="304"/>
            <ac:spMk id="3" creationId="{0F617936-BC49-4E2B-831E-E6D9C8E1E49A}"/>
          </ac:spMkLst>
        </pc:spChg>
        <pc:spChg chg="add mod">
          <ac:chgData name="kraenzlest72983" userId="bbdeee03-8295-4d28-a509-7386b4ecdd50" providerId="ADAL" clId="{91DE0256-889E-466D-BDCC-C25BCD91F563}" dt="2021-01-10T10:55:55.810" v="460"/>
          <ac:spMkLst>
            <pc:docMk/>
            <pc:sldMk cId="3448844635" sldId="304"/>
            <ac:spMk id="4" creationId="{9141BA36-AE7D-4EFC-AF0A-2C7BC03B0B4F}"/>
          </ac:spMkLst>
        </pc:spChg>
      </pc:sldChg>
      <pc:sldChg chg="addSp delSp modSp new mod">
        <pc:chgData name="kraenzlest72983" userId="bbdeee03-8295-4d28-a509-7386b4ecdd50" providerId="ADAL" clId="{91DE0256-889E-466D-BDCC-C25BCD91F563}" dt="2021-01-12T16:11:02.867" v="867" actId="22"/>
        <pc:sldMkLst>
          <pc:docMk/>
          <pc:sldMk cId="2289237707" sldId="305"/>
        </pc:sldMkLst>
        <pc:spChg chg="del">
          <ac:chgData name="kraenzlest72983" userId="bbdeee03-8295-4d28-a509-7386b4ecdd50" providerId="ADAL" clId="{91DE0256-889E-466D-BDCC-C25BCD91F563}" dt="2021-01-12T15:58:21.609" v="824" actId="478"/>
          <ac:spMkLst>
            <pc:docMk/>
            <pc:sldMk cId="2289237707" sldId="305"/>
            <ac:spMk id="2" creationId="{FE55AB14-9397-4BF2-A9A8-9B767B800A12}"/>
          </ac:spMkLst>
        </pc:spChg>
        <pc:spChg chg="del">
          <ac:chgData name="kraenzlest72983" userId="bbdeee03-8295-4d28-a509-7386b4ecdd50" providerId="ADAL" clId="{91DE0256-889E-466D-BDCC-C25BCD91F563}" dt="2021-01-12T15:58:20.829" v="823" actId="478"/>
          <ac:spMkLst>
            <pc:docMk/>
            <pc:sldMk cId="2289237707" sldId="305"/>
            <ac:spMk id="3" creationId="{EA909693-3C31-4EE7-94C5-841EAF624EAA}"/>
          </ac:spMkLst>
        </pc:spChg>
        <pc:picChg chg="add del mod">
          <ac:chgData name="kraenzlest72983" userId="bbdeee03-8295-4d28-a509-7386b4ecdd50" providerId="ADAL" clId="{91DE0256-889E-466D-BDCC-C25BCD91F563}" dt="2021-01-12T16:07:13.997" v="849" actId="21"/>
          <ac:picMkLst>
            <pc:docMk/>
            <pc:sldMk cId="2289237707" sldId="305"/>
            <ac:picMk id="5" creationId="{E83C2C8B-53B5-4928-88B5-5D96D3914317}"/>
          </ac:picMkLst>
        </pc:picChg>
        <pc:picChg chg="add del mod ord">
          <ac:chgData name="kraenzlest72983" userId="bbdeee03-8295-4d28-a509-7386b4ecdd50" providerId="ADAL" clId="{91DE0256-889E-466D-BDCC-C25BCD91F563}" dt="2021-01-12T16:07:15.058" v="850" actId="478"/>
          <ac:picMkLst>
            <pc:docMk/>
            <pc:sldMk cId="2289237707" sldId="305"/>
            <ac:picMk id="6" creationId="{3F06B560-69DD-429F-8EA5-5702D717B2EC}"/>
          </ac:picMkLst>
        </pc:picChg>
        <pc:picChg chg="add del mod">
          <ac:chgData name="kraenzlest72983" userId="bbdeee03-8295-4d28-a509-7386b4ecdd50" providerId="ADAL" clId="{91DE0256-889E-466D-BDCC-C25BCD91F563}" dt="2021-01-12T16:07:55.932" v="863" actId="478"/>
          <ac:picMkLst>
            <pc:docMk/>
            <pc:sldMk cId="2289237707" sldId="305"/>
            <ac:picMk id="7" creationId="{9297E70D-1977-45FC-8682-BF033391E072}"/>
          </ac:picMkLst>
        </pc:picChg>
        <pc:picChg chg="add">
          <ac:chgData name="kraenzlest72983" userId="bbdeee03-8295-4d28-a509-7386b4ecdd50" providerId="ADAL" clId="{91DE0256-889E-466D-BDCC-C25BCD91F563}" dt="2021-01-12T16:11:02.867" v="867" actId="22"/>
          <ac:picMkLst>
            <pc:docMk/>
            <pc:sldMk cId="2289237707" sldId="305"/>
            <ac:picMk id="9" creationId="{A934F3D1-E3A3-4B31-BBED-09CA6268F50C}"/>
          </ac:picMkLst>
        </pc:picChg>
      </pc:sldChg>
      <pc:sldChg chg="addSp delSp modSp new mod modAnim">
        <pc:chgData name="kraenzlest72983" userId="bbdeee03-8295-4d28-a509-7386b4ecdd50" providerId="ADAL" clId="{91DE0256-889E-466D-BDCC-C25BCD91F563}" dt="2021-01-12T17:44:17.380" v="1097" actId="732"/>
        <pc:sldMkLst>
          <pc:docMk/>
          <pc:sldMk cId="3912611116" sldId="306"/>
        </pc:sldMkLst>
        <pc:spChg chg="del">
          <ac:chgData name="kraenzlest72983" userId="bbdeee03-8295-4d28-a509-7386b4ecdd50" providerId="ADAL" clId="{91DE0256-889E-466D-BDCC-C25BCD91F563}" dt="2021-01-12T15:59:14.807" v="827" actId="478"/>
          <ac:spMkLst>
            <pc:docMk/>
            <pc:sldMk cId="3912611116" sldId="306"/>
            <ac:spMk id="2" creationId="{B7F5F3E0-3E3B-4424-9739-CBF361663705}"/>
          </ac:spMkLst>
        </pc:spChg>
        <pc:spChg chg="del">
          <ac:chgData name="kraenzlest72983" userId="bbdeee03-8295-4d28-a509-7386b4ecdd50" providerId="ADAL" clId="{91DE0256-889E-466D-BDCC-C25BCD91F563}" dt="2021-01-12T15:59:15.631" v="828" actId="478"/>
          <ac:spMkLst>
            <pc:docMk/>
            <pc:sldMk cId="3912611116" sldId="306"/>
            <ac:spMk id="3" creationId="{D581175C-7FBF-4C0E-AA3B-EB543CC15147}"/>
          </ac:spMkLst>
        </pc:spChg>
        <pc:spChg chg="add del mod">
          <ac:chgData name="kraenzlest72983" userId="bbdeee03-8295-4d28-a509-7386b4ecdd50" providerId="ADAL" clId="{91DE0256-889E-466D-BDCC-C25BCD91F563}" dt="2021-01-12T17:29:47.897" v="1063"/>
          <ac:spMkLst>
            <pc:docMk/>
            <pc:sldMk cId="3912611116" sldId="306"/>
            <ac:spMk id="15" creationId="{5BDD2E59-A595-4958-8E36-59B5A776B846}"/>
          </ac:spMkLst>
        </pc:spChg>
        <pc:spChg chg="add del mod">
          <ac:chgData name="kraenzlest72983" userId="bbdeee03-8295-4d28-a509-7386b4ecdd50" providerId="ADAL" clId="{91DE0256-889E-466D-BDCC-C25BCD91F563}" dt="2021-01-12T17:30:07.252" v="1072"/>
          <ac:spMkLst>
            <pc:docMk/>
            <pc:sldMk cId="3912611116" sldId="306"/>
            <ac:spMk id="17" creationId="{2F377CE1-401B-4587-BBB7-36FCD6B8869E}"/>
          </ac:spMkLst>
        </pc:spChg>
        <pc:graphicFrameChg chg="add del mod modGraphic">
          <ac:chgData name="kraenzlest72983" userId="bbdeee03-8295-4d28-a509-7386b4ecdd50" providerId="ADAL" clId="{91DE0256-889E-466D-BDCC-C25BCD91F563}" dt="2021-01-12T17:29:47.894" v="1061"/>
          <ac:graphicFrameMkLst>
            <pc:docMk/>
            <pc:sldMk cId="3912611116" sldId="306"/>
            <ac:graphicFrameMk id="16" creationId="{1AEF2B36-CD75-4DA5-A8D3-9BAE0AF00EC7}"/>
          </ac:graphicFrameMkLst>
        </pc:graphicFrameChg>
        <pc:graphicFrameChg chg="add del mod modGraphic">
          <ac:chgData name="kraenzlest72983" userId="bbdeee03-8295-4d28-a509-7386b4ecdd50" providerId="ADAL" clId="{91DE0256-889E-466D-BDCC-C25BCD91F563}" dt="2021-01-12T17:30:07.250" v="1070"/>
          <ac:graphicFrameMkLst>
            <pc:docMk/>
            <pc:sldMk cId="3912611116" sldId="306"/>
            <ac:graphicFrameMk id="18" creationId="{2826F6B0-F320-4341-A045-9372C5D82735}"/>
          </ac:graphicFrameMkLst>
        </pc:graphicFrameChg>
        <pc:picChg chg="add mod modCrop">
          <ac:chgData name="kraenzlest72983" userId="bbdeee03-8295-4d28-a509-7386b4ecdd50" providerId="ADAL" clId="{91DE0256-889E-466D-BDCC-C25BCD91F563}" dt="2021-01-12T17:44:17.380" v="1097" actId="732"/>
          <ac:picMkLst>
            <pc:docMk/>
            <pc:sldMk cId="3912611116" sldId="306"/>
            <ac:picMk id="3" creationId="{752D7EB4-E468-450C-95B7-32EF536AAF61}"/>
          </ac:picMkLst>
        </pc:picChg>
        <pc:picChg chg="add del">
          <ac:chgData name="kraenzlest72983" userId="bbdeee03-8295-4d28-a509-7386b4ecdd50" providerId="ADAL" clId="{91DE0256-889E-466D-BDCC-C25BCD91F563}" dt="2021-01-12T16:00:11.244" v="830" actId="478"/>
          <ac:picMkLst>
            <pc:docMk/>
            <pc:sldMk cId="3912611116" sldId="306"/>
            <ac:picMk id="5" creationId="{91C1A38E-EA94-40C5-BF80-202E95D24CB9}"/>
          </ac:picMkLst>
        </pc:picChg>
        <pc:picChg chg="add del">
          <ac:chgData name="kraenzlest72983" userId="bbdeee03-8295-4d28-a509-7386b4ecdd50" providerId="ADAL" clId="{91DE0256-889E-466D-BDCC-C25BCD91F563}" dt="2021-01-12T16:01:13.123" v="832" actId="478"/>
          <ac:picMkLst>
            <pc:docMk/>
            <pc:sldMk cId="3912611116" sldId="306"/>
            <ac:picMk id="7" creationId="{E006C362-345F-4A27-AF53-3708307FEB8C}"/>
          </ac:picMkLst>
        </pc:picChg>
        <pc:picChg chg="add del mod">
          <ac:chgData name="kraenzlest72983" userId="bbdeee03-8295-4d28-a509-7386b4ecdd50" providerId="ADAL" clId="{91DE0256-889E-466D-BDCC-C25BCD91F563}" dt="2021-01-12T16:07:43.652" v="858" actId="478"/>
          <ac:picMkLst>
            <pc:docMk/>
            <pc:sldMk cId="3912611116" sldId="306"/>
            <ac:picMk id="9" creationId="{5ADDBE49-53AF-4D6E-8B55-C92DDCEC5898}"/>
          </ac:picMkLst>
        </pc:picChg>
        <pc:picChg chg="add del mod ord">
          <ac:chgData name="kraenzlest72983" userId="bbdeee03-8295-4d28-a509-7386b4ecdd50" providerId="ADAL" clId="{91DE0256-889E-466D-BDCC-C25BCD91F563}" dt="2021-01-12T16:07:48.997" v="859" actId="478"/>
          <ac:picMkLst>
            <pc:docMk/>
            <pc:sldMk cId="3912611116" sldId="306"/>
            <ac:picMk id="10" creationId="{C60976D7-9AB7-4C23-9E07-2260FD174A3C}"/>
          </ac:picMkLst>
        </pc:picChg>
        <pc:picChg chg="add del">
          <ac:chgData name="kraenzlest72983" userId="bbdeee03-8295-4d28-a509-7386b4ecdd50" providerId="ADAL" clId="{91DE0256-889E-466D-BDCC-C25BCD91F563}" dt="2021-01-12T16:12:07.121" v="869" actId="478"/>
          <ac:picMkLst>
            <pc:docMk/>
            <pc:sldMk cId="3912611116" sldId="306"/>
            <ac:picMk id="12" creationId="{66E7F379-D35D-4A57-A938-497A7DDA5D9B}"/>
          </ac:picMkLst>
        </pc:picChg>
        <pc:picChg chg="add">
          <ac:chgData name="kraenzlest72983" userId="bbdeee03-8295-4d28-a509-7386b4ecdd50" providerId="ADAL" clId="{91DE0256-889E-466D-BDCC-C25BCD91F563}" dt="2021-01-12T16:12:07.766" v="870" actId="22"/>
          <ac:picMkLst>
            <pc:docMk/>
            <pc:sldMk cId="3912611116" sldId="306"/>
            <ac:picMk id="14" creationId="{6824EB5A-2EAF-4CFC-BA1D-08397A120314}"/>
          </ac:picMkLst>
        </pc:picChg>
        <pc:picChg chg="add del mod">
          <ac:chgData name="kraenzlest72983" userId="bbdeee03-8295-4d28-a509-7386b4ecdd50" providerId="ADAL" clId="{91DE0256-889E-466D-BDCC-C25BCD91F563}" dt="2021-01-12T17:33:20.058" v="1079" actId="21"/>
          <ac:picMkLst>
            <pc:docMk/>
            <pc:sldMk cId="3912611116" sldId="306"/>
            <ac:picMk id="20" creationId="{BFB5E70C-9883-4BEE-9089-30E34D493AB3}"/>
          </ac:picMkLst>
        </pc:picChg>
        <pc:picChg chg="add mod">
          <ac:chgData name="kraenzlest72983" userId="bbdeee03-8295-4d28-a509-7386b4ecdd50" providerId="ADAL" clId="{91DE0256-889E-466D-BDCC-C25BCD91F563}" dt="2021-01-12T17:43:47.801" v="1095" actId="1076"/>
          <ac:picMkLst>
            <pc:docMk/>
            <pc:sldMk cId="3912611116" sldId="306"/>
            <ac:picMk id="21" creationId="{D7F9582B-2F88-45B3-A89E-1B5359B5FEFB}"/>
          </ac:picMkLst>
        </pc:picChg>
      </pc:sldChg>
      <pc:sldChg chg="addSp delSp modSp new mod delAnim modAnim">
        <pc:chgData name="kraenzlest72983" userId="bbdeee03-8295-4d28-a509-7386b4ecdd50" providerId="ADAL" clId="{91DE0256-889E-466D-BDCC-C25BCD91F563}" dt="2021-01-12T18:15:58.549" v="1357" actId="14100"/>
        <pc:sldMkLst>
          <pc:docMk/>
          <pc:sldMk cId="2557884186" sldId="307"/>
        </pc:sldMkLst>
        <pc:spChg chg="del">
          <ac:chgData name="kraenzlest72983" userId="bbdeee03-8295-4d28-a509-7386b4ecdd50" providerId="ADAL" clId="{91DE0256-889E-466D-BDCC-C25BCD91F563}" dt="2021-01-12T16:01:39.844" v="836" actId="478"/>
          <ac:spMkLst>
            <pc:docMk/>
            <pc:sldMk cId="2557884186" sldId="307"/>
            <ac:spMk id="2" creationId="{CD073BA7-DE25-4BED-91B0-6DCD75E8A97F}"/>
          </ac:spMkLst>
        </pc:spChg>
        <pc:spChg chg="del">
          <ac:chgData name="kraenzlest72983" userId="bbdeee03-8295-4d28-a509-7386b4ecdd50" providerId="ADAL" clId="{91DE0256-889E-466D-BDCC-C25BCD91F563}" dt="2021-01-12T16:01:38.613" v="835" actId="478"/>
          <ac:spMkLst>
            <pc:docMk/>
            <pc:sldMk cId="2557884186" sldId="307"/>
            <ac:spMk id="3" creationId="{44CC59A5-DADB-41A3-BE66-2909794E4419}"/>
          </ac:spMkLst>
        </pc:spChg>
        <pc:spChg chg="add del mod">
          <ac:chgData name="kraenzlest72983" userId="bbdeee03-8295-4d28-a509-7386b4ecdd50" providerId="ADAL" clId="{91DE0256-889E-466D-BDCC-C25BCD91F563}" dt="2021-01-12T18:08:08.241" v="1160" actId="478"/>
          <ac:spMkLst>
            <pc:docMk/>
            <pc:sldMk cId="2557884186" sldId="307"/>
            <ac:spMk id="5" creationId="{4847899C-2C77-474B-8621-4933290D5940}"/>
          </ac:spMkLst>
        </pc:spChg>
        <pc:spChg chg="add del mod">
          <ac:chgData name="kraenzlest72983" userId="bbdeee03-8295-4d28-a509-7386b4ecdd50" providerId="ADAL" clId="{91DE0256-889E-466D-BDCC-C25BCD91F563}" dt="2021-01-12T18:13:45.347" v="1338" actId="478"/>
          <ac:spMkLst>
            <pc:docMk/>
            <pc:sldMk cId="2557884186" sldId="307"/>
            <ac:spMk id="10" creationId="{CFDDE9FF-93AA-4928-ABDB-30A0205828E3}"/>
          </ac:spMkLst>
        </pc:spChg>
        <pc:spChg chg="add mod">
          <ac:chgData name="kraenzlest72983" userId="bbdeee03-8295-4d28-a509-7386b4ecdd50" providerId="ADAL" clId="{91DE0256-889E-466D-BDCC-C25BCD91F563}" dt="2021-01-12T18:10:52.638" v="1334" actId="14100"/>
          <ac:spMkLst>
            <pc:docMk/>
            <pc:sldMk cId="2557884186" sldId="307"/>
            <ac:spMk id="11" creationId="{BBE1C542-AF49-471F-BC21-B9244A72602F}"/>
          </ac:spMkLst>
        </pc:spChg>
        <pc:spChg chg="add mod">
          <ac:chgData name="kraenzlest72983" userId="bbdeee03-8295-4d28-a509-7386b4ecdd50" providerId="ADAL" clId="{91DE0256-889E-466D-BDCC-C25BCD91F563}" dt="2021-01-12T18:15:58.549" v="1357" actId="14100"/>
          <ac:spMkLst>
            <pc:docMk/>
            <pc:sldMk cId="2557884186" sldId="307"/>
            <ac:spMk id="20" creationId="{A35ECC7A-347C-429F-9E7C-A356FCB92080}"/>
          </ac:spMkLst>
        </pc:spChg>
        <pc:picChg chg="add del mod">
          <ac:chgData name="kraenzlest72983" userId="bbdeee03-8295-4d28-a509-7386b4ecdd50" providerId="ADAL" clId="{91DE0256-889E-466D-BDCC-C25BCD91F563}" dt="2021-01-12T18:08:08.791" v="1161" actId="478"/>
          <ac:picMkLst>
            <pc:docMk/>
            <pc:sldMk cId="2557884186" sldId="307"/>
            <ac:picMk id="3" creationId="{302B5A52-5983-45F7-A113-3B906AA5DEE8}"/>
          </ac:picMkLst>
        </pc:picChg>
        <pc:picChg chg="add del">
          <ac:chgData name="kraenzlest72983" userId="bbdeee03-8295-4d28-a509-7386b4ecdd50" providerId="ADAL" clId="{91DE0256-889E-466D-BDCC-C25BCD91F563}" dt="2021-01-12T16:07:57.842" v="864" actId="478"/>
          <ac:picMkLst>
            <pc:docMk/>
            <pc:sldMk cId="2557884186" sldId="307"/>
            <ac:picMk id="5" creationId="{CCDEB3D6-4076-49B1-9AB8-54D52E9EE4FC}"/>
          </ac:picMkLst>
        </pc:picChg>
        <pc:picChg chg="add mod">
          <ac:chgData name="kraenzlest72983" userId="bbdeee03-8295-4d28-a509-7386b4ecdd50" providerId="ADAL" clId="{91DE0256-889E-466D-BDCC-C25BCD91F563}" dt="2021-01-12T18:07:21.548" v="1149" actId="1076"/>
          <ac:picMkLst>
            <pc:docMk/>
            <pc:sldMk cId="2557884186" sldId="307"/>
            <ac:picMk id="7" creationId="{22F35940-7007-4A9C-804C-2724D01F8072}"/>
          </ac:picMkLst>
        </pc:picChg>
        <pc:picChg chg="add del mod">
          <ac:chgData name="kraenzlest72983" userId="bbdeee03-8295-4d28-a509-7386b4ecdd50" providerId="ADAL" clId="{91DE0256-889E-466D-BDCC-C25BCD91F563}" dt="2021-01-12T18:07:23.079" v="1150" actId="478"/>
          <ac:picMkLst>
            <pc:docMk/>
            <pc:sldMk cId="2557884186" sldId="307"/>
            <ac:picMk id="9" creationId="{8954E043-79A6-495A-B5ED-15AA66F3563B}"/>
          </ac:picMkLst>
        </pc:picChg>
        <pc:picChg chg="add del mod">
          <ac:chgData name="kraenzlest72983" userId="bbdeee03-8295-4d28-a509-7386b4ecdd50" providerId="ADAL" clId="{91DE0256-889E-466D-BDCC-C25BCD91F563}" dt="2021-01-12T18:15:26.336" v="1349" actId="478"/>
          <ac:picMkLst>
            <pc:docMk/>
            <pc:sldMk cId="2557884186" sldId="307"/>
            <ac:picMk id="16" creationId="{E82E3A8D-F3DD-4320-B3B8-66C0FC1FE0A6}"/>
          </ac:picMkLst>
        </pc:picChg>
        <pc:picChg chg="add mod">
          <ac:chgData name="kraenzlest72983" userId="bbdeee03-8295-4d28-a509-7386b4ecdd50" providerId="ADAL" clId="{91DE0256-889E-466D-BDCC-C25BCD91F563}" dt="2021-01-12T18:15:26.588" v="1350"/>
          <ac:picMkLst>
            <pc:docMk/>
            <pc:sldMk cId="2557884186" sldId="307"/>
            <ac:picMk id="17" creationId="{D1FD2BC5-620C-4EA9-92AB-84495DFECCF7}"/>
          </ac:picMkLst>
        </pc:picChg>
        <pc:cxnChg chg="add del mod">
          <ac:chgData name="kraenzlest72983" userId="bbdeee03-8295-4d28-a509-7386b4ecdd50" providerId="ADAL" clId="{91DE0256-889E-466D-BDCC-C25BCD91F563}" dt="2021-01-12T18:08:09.599" v="1162" actId="478"/>
          <ac:cxnSpMkLst>
            <pc:docMk/>
            <pc:sldMk cId="2557884186" sldId="307"/>
            <ac:cxnSpMk id="6" creationId="{7BA6DCE2-63E0-41A7-8B86-53A4B9F0A0B9}"/>
          </ac:cxnSpMkLst>
        </pc:cxnChg>
        <pc:cxnChg chg="add del mod">
          <ac:chgData name="kraenzlest72983" userId="bbdeee03-8295-4d28-a509-7386b4ecdd50" providerId="ADAL" clId="{91DE0256-889E-466D-BDCC-C25BCD91F563}" dt="2021-01-12T18:15:50.499" v="1354" actId="478"/>
          <ac:cxnSpMkLst>
            <pc:docMk/>
            <pc:sldMk cId="2557884186" sldId="307"/>
            <ac:cxnSpMk id="12" creationId="{5E859F9C-EE6F-448F-97F9-A8CF3E77C170}"/>
          </ac:cxnSpMkLst>
        </pc:cxnChg>
      </pc:sldChg>
      <pc:sldChg chg="addSp delSp new mod">
        <pc:chgData name="kraenzlest72983" userId="bbdeee03-8295-4d28-a509-7386b4ecdd50" providerId="ADAL" clId="{91DE0256-889E-466D-BDCC-C25BCD91F563}" dt="2021-01-12T16:25:10.671" v="886" actId="22"/>
        <pc:sldMkLst>
          <pc:docMk/>
          <pc:sldMk cId="2856799031" sldId="308"/>
        </pc:sldMkLst>
        <pc:spChg chg="del">
          <ac:chgData name="kraenzlest72983" userId="bbdeee03-8295-4d28-a509-7386b4ecdd50" providerId="ADAL" clId="{91DE0256-889E-466D-BDCC-C25BCD91F563}" dt="2021-01-12T16:02:24.352" v="840" actId="478"/>
          <ac:spMkLst>
            <pc:docMk/>
            <pc:sldMk cId="2856799031" sldId="308"/>
            <ac:spMk id="2" creationId="{7E03624B-FE5C-4A6D-9E21-594BCEC28AF1}"/>
          </ac:spMkLst>
        </pc:spChg>
        <pc:spChg chg="del">
          <ac:chgData name="kraenzlest72983" userId="bbdeee03-8295-4d28-a509-7386b4ecdd50" providerId="ADAL" clId="{91DE0256-889E-466D-BDCC-C25BCD91F563}" dt="2021-01-12T16:02:22.996" v="839" actId="478"/>
          <ac:spMkLst>
            <pc:docMk/>
            <pc:sldMk cId="2856799031" sldId="308"/>
            <ac:spMk id="3" creationId="{DF5C65AF-0FFD-417F-BDBA-50A1FA8B7E61}"/>
          </ac:spMkLst>
        </pc:spChg>
        <pc:picChg chg="add del">
          <ac:chgData name="kraenzlest72983" userId="bbdeee03-8295-4d28-a509-7386b4ecdd50" providerId="ADAL" clId="{91DE0256-889E-466D-BDCC-C25BCD91F563}" dt="2021-01-12T16:07:58.948" v="865" actId="478"/>
          <ac:picMkLst>
            <pc:docMk/>
            <pc:sldMk cId="2856799031" sldId="308"/>
            <ac:picMk id="5" creationId="{1F5FB025-43BE-42B2-AD9F-DAC81D4BC2CC}"/>
          </ac:picMkLst>
        </pc:picChg>
        <pc:picChg chg="add del">
          <ac:chgData name="kraenzlest72983" userId="bbdeee03-8295-4d28-a509-7386b4ecdd50" providerId="ADAL" clId="{91DE0256-889E-466D-BDCC-C25BCD91F563}" dt="2021-01-12T16:18:22.489" v="879" actId="478"/>
          <ac:picMkLst>
            <pc:docMk/>
            <pc:sldMk cId="2856799031" sldId="308"/>
            <ac:picMk id="7" creationId="{7D0F620C-D991-4B48-9BC8-D3D4C920A13E}"/>
          </ac:picMkLst>
        </pc:picChg>
        <pc:picChg chg="add del">
          <ac:chgData name="kraenzlest72983" userId="bbdeee03-8295-4d28-a509-7386b4ecdd50" providerId="ADAL" clId="{91DE0256-889E-466D-BDCC-C25BCD91F563}" dt="2021-01-12T16:24:57.636" v="885" actId="478"/>
          <ac:picMkLst>
            <pc:docMk/>
            <pc:sldMk cId="2856799031" sldId="308"/>
            <ac:picMk id="9" creationId="{93F323EB-B20C-4062-9DD6-328B31EE5AF7}"/>
          </ac:picMkLst>
        </pc:picChg>
        <pc:picChg chg="add">
          <ac:chgData name="kraenzlest72983" userId="bbdeee03-8295-4d28-a509-7386b4ecdd50" providerId="ADAL" clId="{91DE0256-889E-466D-BDCC-C25BCD91F563}" dt="2021-01-12T16:25:10.671" v="886" actId="22"/>
          <ac:picMkLst>
            <pc:docMk/>
            <pc:sldMk cId="2856799031" sldId="308"/>
            <ac:picMk id="11" creationId="{D1CC992D-8998-4AF7-BC43-DED0F9268239}"/>
          </ac:picMkLst>
        </pc:picChg>
      </pc:sldChg>
      <pc:sldChg chg="addSp delSp new mod">
        <pc:chgData name="kraenzlest72983" userId="bbdeee03-8295-4d28-a509-7386b4ecdd50" providerId="ADAL" clId="{91DE0256-889E-466D-BDCC-C25BCD91F563}" dt="2021-01-12T16:24:51.303" v="884" actId="22"/>
        <pc:sldMkLst>
          <pc:docMk/>
          <pc:sldMk cId="358695484" sldId="309"/>
        </pc:sldMkLst>
        <pc:spChg chg="del">
          <ac:chgData name="kraenzlest72983" userId="bbdeee03-8295-4d28-a509-7386b4ecdd50" providerId="ADAL" clId="{91DE0256-889E-466D-BDCC-C25BCD91F563}" dt="2021-01-12T16:18:02.356" v="875" actId="478"/>
          <ac:spMkLst>
            <pc:docMk/>
            <pc:sldMk cId="358695484" sldId="309"/>
            <ac:spMk id="2" creationId="{5110A954-7AD5-4322-94C1-DCFE878D5A2C}"/>
          </ac:spMkLst>
        </pc:spChg>
        <pc:spChg chg="del">
          <ac:chgData name="kraenzlest72983" userId="bbdeee03-8295-4d28-a509-7386b4ecdd50" providerId="ADAL" clId="{91DE0256-889E-466D-BDCC-C25BCD91F563}" dt="2021-01-12T16:18:01.855" v="874" actId="478"/>
          <ac:spMkLst>
            <pc:docMk/>
            <pc:sldMk cId="358695484" sldId="309"/>
            <ac:spMk id="3" creationId="{0820C00E-E990-4D59-903B-A7D1E054362F}"/>
          </ac:spMkLst>
        </pc:spChg>
        <pc:picChg chg="add del">
          <ac:chgData name="kraenzlest72983" userId="bbdeee03-8295-4d28-a509-7386b4ecdd50" providerId="ADAL" clId="{91DE0256-889E-466D-BDCC-C25BCD91F563}" dt="2021-01-12T16:18:10.455" v="877" actId="478"/>
          <ac:picMkLst>
            <pc:docMk/>
            <pc:sldMk cId="358695484" sldId="309"/>
            <ac:picMk id="5" creationId="{0E8644FD-A81E-4BA2-A5A1-F83B36FC246C}"/>
          </ac:picMkLst>
        </pc:picChg>
        <pc:picChg chg="add del">
          <ac:chgData name="kraenzlest72983" userId="bbdeee03-8295-4d28-a509-7386b4ecdd50" providerId="ADAL" clId="{91DE0256-889E-466D-BDCC-C25BCD91F563}" dt="2021-01-12T16:19:23.882" v="880" actId="478"/>
          <ac:picMkLst>
            <pc:docMk/>
            <pc:sldMk cId="358695484" sldId="309"/>
            <ac:picMk id="7" creationId="{F68B1C13-D705-400A-9922-6061BA2EDDD7}"/>
          </ac:picMkLst>
        </pc:picChg>
        <pc:picChg chg="add del">
          <ac:chgData name="kraenzlest72983" userId="bbdeee03-8295-4d28-a509-7386b4ecdd50" providerId="ADAL" clId="{91DE0256-889E-466D-BDCC-C25BCD91F563}" dt="2021-01-12T16:24:50.626" v="883" actId="478"/>
          <ac:picMkLst>
            <pc:docMk/>
            <pc:sldMk cId="358695484" sldId="309"/>
            <ac:picMk id="9" creationId="{BA527AC7-3951-46FE-A48C-19E6452CADD2}"/>
          </ac:picMkLst>
        </pc:picChg>
        <pc:picChg chg="add">
          <ac:chgData name="kraenzlest72983" userId="bbdeee03-8295-4d28-a509-7386b4ecdd50" providerId="ADAL" clId="{91DE0256-889E-466D-BDCC-C25BCD91F563}" dt="2021-01-12T16:24:51.303" v="884" actId="22"/>
          <ac:picMkLst>
            <pc:docMk/>
            <pc:sldMk cId="358695484" sldId="309"/>
            <ac:picMk id="11" creationId="{D8BBE186-F761-4690-B135-3AE00E609627}"/>
          </ac:picMkLst>
        </pc:picChg>
      </pc:sldChg>
      <pc:sldChg chg="add">
        <pc:chgData name="kraenzlest72983" userId="bbdeee03-8295-4d28-a509-7386b4ecdd50" providerId="ADAL" clId="{91DE0256-889E-466D-BDCC-C25BCD91F563}" dt="2021-01-12T16:52:50.988" v="887"/>
        <pc:sldMkLst>
          <pc:docMk/>
          <pc:sldMk cId="1117435091" sldId="310"/>
        </pc:sldMkLst>
      </pc:sldChg>
      <pc:sldChg chg="addSp delSp modSp new mod delAnim modAnim">
        <pc:chgData name="kraenzlest72983" userId="bbdeee03-8295-4d28-a509-7386b4ecdd50" providerId="ADAL" clId="{91DE0256-889E-466D-BDCC-C25BCD91F563}" dt="2021-01-12T17:58:45.637" v="1130" actId="1076"/>
        <pc:sldMkLst>
          <pc:docMk/>
          <pc:sldMk cId="3068974470" sldId="311"/>
        </pc:sldMkLst>
        <pc:spChg chg="del">
          <ac:chgData name="kraenzlest72983" userId="bbdeee03-8295-4d28-a509-7386b4ecdd50" providerId="ADAL" clId="{91DE0256-889E-466D-BDCC-C25BCD91F563}" dt="2021-01-12T17:51:53.324" v="1100" actId="478"/>
          <ac:spMkLst>
            <pc:docMk/>
            <pc:sldMk cId="3068974470" sldId="311"/>
            <ac:spMk id="2" creationId="{B3552A4B-D4B3-4165-89EB-EB56EE561C7E}"/>
          </ac:spMkLst>
        </pc:spChg>
        <pc:spChg chg="del">
          <ac:chgData name="kraenzlest72983" userId="bbdeee03-8295-4d28-a509-7386b4ecdd50" providerId="ADAL" clId="{91DE0256-889E-466D-BDCC-C25BCD91F563}" dt="2021-01-12T17:51:52.189" v="1099" actId="478"/>
          <ac:spMkLst>
            <pc:docMk/>
            <pc:sldMk cId="3068974470" sldId="311"/>
            <ac:spMk id="3" creationId="{D9F0B63B-6B31-4EA1-B421-748E7DA42B66}"/>
          </ac:spMkLst>
        </pc:spChg>
        <pc:spChg chg="add del">
          <ac:chgData name="kraenzlest72983" userId="bbdeee03-8295-4d28-a509-7386b4ecdd50" providerId="ADAL" clId="{91DE0256-889E-466D-BDCC-C25BCD91F563}" dt="2021-01-12T17:53:22.958" v="1109" actId="11529"/>
          <ac:spMkLst>
            <pc:docMk/>
            <pc:sldMk cId="3068974470" sldId="311"/>
            <ac:spMk id="6" creationId="{CA0B44B4-D06C-4D19-A57C-F8FCCCCC3F45}"/>
          </ac:spMkLst>
        </pc:spChg>
        <pc:spChg chg="add mod">
          <ac:chgData name="kraenzlest72983" userId="bbdeee03-8295-4d28-a509-7386b4ecdd50" providerId="ADAL" clId="{91DE0256-889E-466D-BDCC-C25BCD91F563}" dt="2021-01-12T17:54:44.064" v="1126" actId="208"/>
          <ac:spMkLst>
            <pc:docMk/>
            <pc:sldMk cId="3068974470" sldId="311"/>
            <ac:spMk id="7" creationId="{637C87DC-B9F9-45B9-BD0C-42463D599DA5}"/>
          </ac:spMkLst>
        </pc:spChg>
        <pc:picChg chg="add mod">
          <ac:chgData name="kraenzlest72983" userId="bbdeee03-8295-4d28-a509-7386b4ecdd50" providerId="ADAL" clId="{91DE0256-889E-466D-BDCC-C25BCD91F563}" dt="2021-01-12T17:53:26.142" v="1111" actId="1076"/>
          <ac:picMkLst>
            <pc:docMk/>
            <pc:sldMk cId="3068974470" sldId="311"/>
            <ac:picMk id="4" creationId="{34FE228E-60E1-4E84-B2A6-5A88EBDBF839}"/>
          </ac:picMkLst>
        </pc:picChg>
        <pc:picChg chg="add del mod">
          <ac:chgData name="kraenzlest72983" userId="bbdeee03-8295-4d28-a509-7386b4ecdd50" providerId="ADAL" clId="{91DE0256-889E-466D-BDCC-C25BCD91F563}" dt="2021-01-12T17:53:02.297" v="1107" actId="478"/>
          <ac:picMkLst>
            <pc:docMk/>
            <pc:sldMk cId="3068974470" sldId="311"/>
            <ac:picMk id="5" creationId="{E00C040C-C4F7-41D8-978D-4D82C9BF07E4}"/>
          </ac:picMkLst>
        </pc:picChg>
        <pc:picChg chg="add mod">
          <ac:chgData name="kraenzlest72983" userId="bbdeee03-8295-4d28-a509-7386b4ecdd50" providerId="ADAL" clId="{91DE0256-889E-466D-BDCC-C25BCD91F563}" dt="2021-01-12T17:58:45.637" v="1130" actId="1076"/>
          <ac:picMkLst>
            <pc:docMk/>
            <pc:sldMk cId="3068974470" sldId="311"/>
            <ac:picMk id="11" creationId="{26C76495-3FF0-454B-8AAF-FE27EF69E69A}"/>
          </ac:picMkLst>
        </pc:picChg>
        <pc:cxnChg chg="add mod">
          <ac:chgData name="kraenzlest72983" userId="bbdeee03-8295-4d28-a509-7386b4ecdd50" providerId="ADAL" clId="{91DE0256-889E-466D-BDCC-C25BCD91F563}" dt="2021-01-12T17:54:35.462" v="1125" actId="208"/>
          <ac:cxnSpMkLst>
            <pc:docMk/>
            <pc:sldMk cId="3068974470" sldId="311"/>
            <ac:cxnSpMk id="9" creationId="{0FBDB93F-DDF0-48E1-BD84-429450C2BCF5}"/>
          </ac:cxnSpMkLst>
        </pc:cxnChg>
      </pc:sldChg>
      <pc:sldChg chg="addSp delSp modSp new mod delAnim modAnim">
        <pc:chgData name="kraenzlest72983" userId="bbdeee03-8295-4d28-a509-7386b4ecdd50" providerId="ADAL" clId="{91DE0256-889E-466D-BDCC-C25BCD91F563}" dt="2021-01-12T18:17:12.146" v="1373" actId="166"/>
        <pc:sldMkLst>
          <pc:docMk/>
          <pc:sldMk cId="1585706594" sldId="312"/>
        </pc:sldMkLst>
        <pc:spChg chg="del">
          <ac:chgData name="kraenzlest72983" userId="bbdeee03-8295-4d28-a509-7386b4ecdd50" providerId="ADAL" clId="{91DE0256-889E-466D-BDCC-C25BCD91F563}" dt="2021-01-12T18:07:33.538" v="1153" actId="478"/>
          <ac:spMkLst>
            <pc:docMk/>
            <pc:sldMk cId="1585706594" sldId="312"/>
            <ac:spMk id="2" creationId="{9C9BBDA1-6B94-4093-A307-599EF5DE8788}"/>
          </ac:spMkLst>
        </pc:spChg>
        <pc:spChg chg="del mod">
          <ac:chgData name="kraenzlest72983" userId="bbdeee03-8295-4d28-a509-7386b4ecdd50" providerId="ADAL" clId="{91DE0256-889E-466D-BDCC-C25BCD91F563}" dt="2021-01-12T18:07:34.794" v="1154" actId="478"/>
          <ac:spMkLst>
            <pc:docMk/>
            <pc:sldMk cId="1585706594" sldId="312"/>
            <ac:spMk id="3" creationId="{78DB917B-BA43-455D-BA13-1FD743C79598}"/>
          </ac:spMkLst>
        </pc:spChg>
        <pc:spChg chg="add del mod">
          <ac:chgData name="kraenzlest72983" userId="bbdeee03-8295-4d28-a509-7386b4ecdd50" providerId="ADAL" clId="{91DE0256-889E-466D-BDCC-C25BCD91F563}" dt="2021-01-12T18:07:38.355" v="1155" actId="478"/>
          <ac:spMkLst>
            <pc:docMk/>
            <pc:sldMk cId="1585706594" sldId="312"/>
            <ac:spMk id="5" creationId="{EF3BE264-474A-4AB7-97D4-A25F06ABF813}"/>
          </ac:spMkLst>
        </pc:spChg>
        <pc:spChg chg="add del mod">
          <ac:chgData name="kraenzlest72983" userId="bbdeee03-8295-4d28-a509-7386b4ecdd50" providerId="ADAL" clId="{91DE0256-889E-466D-BDCC-C25BCD91F563}" dt="2021-01-12T18:14:11.879" v="1341" actId="478"/>
          <ac:spMkLst>
            <pc:docMk/>
            <pc:sldMk cId="1585706594" sldId="312"/>
            <ac:spMk id="8" creationId="{B88D4F99-597C-433F-A2F3-775D81ADB8F9}"/>
          </ac:spMkLst>
        </pc:spChg>
        <pc:spChg chg="add del mod">
          <ac:chgData name="kraenzlest72983" userId="bbdeee03-8295-4d28-a509-7386b4ecdd50" providerId="ADAL" clId="{91DE0256-889E-466D-BDCC-C25BCD91F563}" dt="2021-01-12T18:16:13.498" v="1360" actId="478"/>
          <ac:spMkLst>
            <pc:docMk/>
            <pc:sldMk cId="1585706594" sldId="312"/>
            <ac:spMk id="12" creationId="{DF37601C-C13B-4E60-9474-3CF7758187C3}"/>
          </ac:spMkLst>
        </pc:spChg>
        <pc:spChg chg="add del mod">
          <ac:chgData name="kraenzlest72983" userId="bbdeee03-8295-4d28-a509-7386b4ecdd50" providerId="ADAL" clId="{91DE0256-889E-466D-BDCC-C25BCD91F563}" dt="2021-01-12T18:16:25.073" v="1363" actId="478"/>
          <ac:spMkLst>
            <pc:docMk/>
            <pc:sldMk cId="1585706594" sldId="312"/>
            <ac:spMk id="14" creationId="{4D6ABF6F-46A8-4FA8-B01F-5A8F7E640B5B}"/>
          </ac:spMkLst>
        </pc:spChg>
        <pc:spChg chg="add mod">
          <ac:chgData name="kraenzlest72983" userId="bbdeee03-8295-4d28-a509-7386b4ecdd50" providerId="ADAL" clId="{91DE0256-889E-466D-BDCC-C25BCD91F563}" dt="2021-01-12T18:16:16.184" v="1361"/>
          <ac:spMkLst>
            <pc:docMk/>
            <pc:sldMk cId="1585706594" sldId="312"/>
            <ac:spMk id="15" creationId="{0D2E92D0-AEC7-4F49-B1EB-5A38D7390E3E}"/>
          </ac:spMkLst>
        </pc:spChg>
        <pc:spChg chg="add mod">
          <ac:chgData name="kraenzlest72983" userId="bbdeee03-8295-4d28-a509-7386b4ecdd50" providerId="ADAL" clId="{91DE0256-889E-466D-BDCC-C25BCD91F563}" dt="2021-01-12T18:16:22.340" v="1362"/>
          <ac:spMkLst>
            <pc:docMk/>
            <pc:sldMk cId="1585706594" sldId="312"/>
            <ac:spMk id="16" creationId="{780C232F-7F62-42E4-A1FF-AFDAC190F837}"/>
          </ac:spMkLst>
        </pc:spChg>
        <pc:spChg chg="add mod ord">
          <ac:chgData name="kraenzlest72983" userId="bbdeee03-8295-4d28-a509-7386b4ecdd50" providerId="ADAL" clId="{91DE0256-889E-466D-BDCC-C25BCD91F563}" dt="2021-01-12T18:17:12.146" v="1373" actId="166"/>
          <ac:spMkLst>
            <pc:docMk/>
            <pc:sldMk cId="1585706594" sldId="312"/>
            <ac:spMk id="17" creationId="{BB334D4D-B7E6-44BE-A962-E8FB5F71E029}"/>
          </ac:spMkLst>
        </pc:spChg>
        <pc:picChg chg="add mod">
          <ac:chgData name="kraenzlest72983" userId="bbdeee03-8295-4d28-a509-7386b4ecdd50" providerId="ADAL" clId="{91DE0256-889E-466D-BDCC-C25BCD91F563}" dt="2021-01-12T18:07:52.068" v="1156"/>
          <ac:picMkLst>
            <pc:docMk/>
            <pc:sldMk cId="1585706594" sldId="312"/>
            <ac:picMk id="6" creationId="{074DCB41-65D7-4D88-9329-BDE7DF8A116A}"/>
          </ac:picMkLst>
        </pc:picChg>
        <pc:picChg chg="add mod ord">
          <ac:chgData name="kraenzlest72983" userId="bbdeee03-8295-4d28-a509-7386b4ecdd50" providerId="ADAL" clId="{91DE0256-889E-466D-BDCC-C25BCD91F563}" dt="2021-01-12T18:17:12.146" v="1373" actId="166"/>
          <ac:picMkLst>
            <pc:docMk/>
            <pc:sldMk cId="1585706594" sldId="312"/>
            <ac:picMk id="7" creationId="{5D48CE56-B29F-4960-B04A-0B6EEF42F817}"/>
          </ac:picMkLst>
        </pc:picChg>
        <pc:picChg chg="add mod">
          <ac:chgData name="kraenzlest72983" userId="bbdeee03-8295-4d28-a509-7386b4ecdd50" providerId="ADAL" clId="{91DE0256-889E-466D-BDCC-C25BCD91F563}" dt="2021-01-12T18:15:22.093" v="1348" actId="1076"/>
          <ac:picMkLst>
            <pc:docMk/>
            <pc:sldMk cId="1585706594" sldId="312"/>
            <ac:picMk id="13" creationId="{B4D42502-C324-460B-AA60-C9237F212973}"/>
          </ac:picMkLst>
        </pc:picChg>
        <pc:cxnChg chg="add del mod">
          <ac:chgData name="kraenzlest72983" userId="bbdeee03-8295-4d28-a509-7386b4ecdd50" providerId="ADAL" clId="{91DE0256-889E-466D-BDCC-C25BCD91F563}" dt="2021-01-12T18:15:48.562" v="1353" actId="478"/>
          <ac:cxnSpMkLst>
            <pc:docMk/>
            <pc:sldMk cId="1585706594" sldId="312"/>
            <ac:cxnSpMk id="9" creationId="{1A849A65-9527-4DEB-AA34-2387E73C3CB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E8D0-7099-8A4D-9114-6A18BAA7D6FF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40BD0-00A3-554C-8ED0-A0A2F0EA1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2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C3200-F18F-EC41-BA96-D163EF72C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3DB32-0502-CE48-9001-DA6FCC95B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EA5EA-FFE1-AA44-A973-A97BA457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83E68-5410-104A-BC57-5BC26D93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1E24-C00D-3A43-AA55-8BA212BC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3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A2F4A-5F8B-5543-9818-38694453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0E8153-D3CC-1342-A0DE-212370A0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08AD7-9504-DE4E-A3A6-AB39DAAC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8F596-1A37-3D44-AE3E-372AE2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5D9967-D7AB-934D-949C-E09D49E5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6ECF66-47E0-C741-BE79-16280867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7C9B0-643E-2044-B547-2F6B6915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4E99F-3F6C-9242-A009-1FF5A2CA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98CE3-C2BF-A14C-8FDA-61679F73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7F0A1-EE7A-8E4F-A346-52DAAB6D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90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AB6D4-0C70-C540-AC43-19F212A9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33506-B71A-C643-BE93-3805DB66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8174D-5EBD-8549-BE8F-37AB8A75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90441D-4CCD-2C42-8D0A-97CD15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4835F-F13A-7D4B-88D5-6E272CA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8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B232E-9ABC-4444-88B6-7CCA3DFC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CA9896-A65D-A94C-821E-C368279A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13E34-23BE-D24F-91A2-2541E6FE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9AA5C-774E-B548-93E7-763C2E90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83790-C817-A74A-95D4-9F3AA70D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31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0AC4B-A236-2F49-AD60-D177672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14EEC-A3CB-934D-9F4B-77B1EC688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D1BBDE-FAC3-754B-81BC-ACDCFB68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24D6EC-4B74-D942-B8EB-5A242651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27CB28-D711-8541-A530-D2DBBB99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9F856-8EAB-4F41-AF4E-4C88C892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8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14C2-AE06-A14E-8F3D-9BDA0EBD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9F042-3611-D442-99F8-7B8837BF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C14A8C-5A2E-9146-88B1-F8302CC56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C2783B-476B-2F4B-AC8F-86CC1377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A37482-ADF3-764F-BAF8-D90CBD24C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4A0918-A33D-304F-B65C-B67607D1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15A4D0-B1FD-8C4F-9190-95947218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8557F6-37D0-6444-ACFD-25223856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43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5F545-A90C-6C44-8D06-D56DA177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EE617B-B7B0-9C48-BB9E-2B272BBC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520277-EE69-F042-A5E1-1A1421D4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50C904-5A76-8D46-8F39-2F903415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8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6252E1-D4AC-9547-8EB0-37AF4E2B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BEE01F-00F4-B64F-8784-F1333DEE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D21FF-931D-E743-8A8D-40C20B1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0FA48-F113-8544-B6C5-89A57367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84D1B-2FBE-DE4F-85D2-B3010B54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9DF48-4B5C-4741-82E1-C4F4E86C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36FF3-E1D1-9249-91E6-E7A9FB28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C337C7-9D0F-BC4D-912D-A4D8AF1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43EF2-7F71-C342-B579-90910546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6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E467A-A8F8-CE43-B0A0-13F2F597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B4629D-9462-C84C-BB7F-B254A2E7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533D5-EF7C-0B42-8449-F046A2D98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E5FFD5-B4A3-944B-8CF7-371BF1B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D21A39-EC2D-6742-931C-659C20DF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744CE-AD7C-5748-A1EE-E2AE1D95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58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C64152-FF32-854E-82CC-20D4F39F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C2CDBB-0A26-9A42-A859-E13A8E44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97A09-6C29-434C-A05F-A1C7015E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C671-232B-42C5-98B3-5A2339894775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59E4D-5280-FD47-BF3D-4A7A2017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CE457-6B1E-5E41-9D98-332965E55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63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17936-BC49-4E2B-831E-E6D9C8E1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pPr lvl="1"/>
            <a:r>
              <a:rPr lang="de-DE" dirty="0"/>
              <a:t>Sobald Nachricht in App geschickt wird, soll auf dem Kamerabild nach dem Gesicht des Empfängers der Nachricht gesucht werden</a:t>
            </a:r>
          </a:p>
          <a:p>
            <a:pPr lvl="1"/>
            <a:r>
              <a:rPr lang="de-DE" dirty="0"/>
              <a:t>Falls diese erkannt wird, soll die Nachricht mithilfe von Text </a:t>
            </a:r>
            <a:r>
              <a:rPr lang="de-DE" dirty="0" err="1"/>
              <a:t>To</a:t>
            </a:r>
            <a:r>
              <a:rPr lang="de-DE" dirty="0"/>
              <a:t> Speech auf den Lautsprecher ausgegeben werden</a:t>
            </a:r>
          </a:p>
          <a:p>
            <a:pPr lvl="1"/>
            <a:r>
              <a:rPr lang="de-DE" dirty="0"/>
              <a:t>Vorgang soll beendet werden sobald Nachricht ausgegeben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41BA36-AE7D-4EFC-AF0A-2C7BC03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344884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C992D-8998-4AF7-BC43-DED0F926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0" y="853217"/>
            <a:ext cx="3909399" cy="515156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C6C5F88-93A5-40F5-A939-6059032E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E45DE6-572C-43E5-887E-841DFC69AEB9}"/>
              </a:ext>
            </a:extLst>
          </p:cNvPr>
          <p:cNvSpPr/>
          <p:nvPr/>
        </p:nvSpPr>
        <p:spPr>
          <a:xfrm>
            <a:off x="4211960" y="3003411"/>
            <a:ext cx="792088" cy="28157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BBE186-F761-4690-B135-3AE00E60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21" y="857027"/>
            <a:ext cx="3894157" cy="514394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0DACE1C-A741-43DE-A0ED-A412D86B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3586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F1DFF-F79C-475E-875E-DA00412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ABA6EE-243D-4DF2-8FC4-2C9416F60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56" y="3932669"/>
            <a:ext cx="1080120" cy="133034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15670BA-29AC-4A6C-8429-572F8F21808D}"/>
              </a:ext>
            </a:extLst>
          </p:cNvPr>
          <p:cNvSpPr txBox="1"/>
          <p:nvPr/>
        </p:nvSpPr>
        <p:spPr>
          <a:xfrm>
            <a:off x="5858977" y="1451516"/>
            <a:ext cx="196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Neufreit ExtraBold" panose="00000900000000000000" pitchFamily="50" charset="0"/>
              </a:rPr>
              <a:t>Face Recognition</a:t>
            </a:r>
          </a:p>
          <a:p>
            <a:pPr algn="ctr"/>
            <a:r>
              <a:rPr lang="de-DE" dirty="0">
                <a:latin typeface="Neufreit ExtraBold" panose="00000900000000000000" pitchFamily="50" charset="0"/>
              </a:rPr>
              <a:t>Python Package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467ADD-7C29-4469-A3A0-5A493B142935}"/>
              </a:ext>
            </a:extLst>
          </p:cNvPr>
          <p:cNvSpPr txBox="1"/>
          <p:nvPr/>
        </p:nvSpPr>
        <p:spPr>
          <a:xfrm>
            <a:off x="5336500" y="2524107"/>
            <a:ext cx="3007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Basiert auf </a:t>
            </a:r>
            <a:r>
              <a:rPr lang="de-DE" dirty="0" err="1"/>
              <a:t>DLib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99,83%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Implementierung in Python Skripte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F6CC83-508C-4880-9223-76F857B1E8D5}"/>
              </a:ext>
            </a:extLst>
          </p:cNvPr>
          <p:cNvSpPr txBox="1"/>
          <p:nvPr/>
        </p:nvSpPr>
        <p:spPr>
          <a:xfrm>
            <a:off x="1127963" y="5464505"/>
            <a:ext cx="2373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Programmbibliothek mit Algorithmen für die </a:t>
            </a:r>
            <a:r>
              <a:rPr lang="de-DE" dirty="0" err="1"/>
              <a:t>Bildverarbietung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29A9F11-6EA4-45A1-BC22-4B32110B3330}"/>
              </a:ext>
            </a:extLst>
          </p:cNvPr>
          <p:cNvCxnSpPr>
            <a:cxnSpLocks/>
          </p:cNvCxnSpPr>
          <p:nvPr/>
        </p:nvCxnSpPr>
        <p:spPr>
          <a:xfrm>
            <a:off x="4644008" y="1447819"/>
            <a:ext cx="0" cy="478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62ABD171-FE0B-4AC7-8C81-140D2B01C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8241" y="3815155"/>
            <a:ext cx="2932139" cy="131986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C0E77CE-D1BC-414F-B89F-D244D878A08F}"/>
              </a:ext>
            </a:extLst>
          </p:cNvPr>
          <p:cNvSpPr txBox="1"/>
          <p:nvPr/>
        </p:nvSpPr>
        <p:spPr>
          <a:xfrm>
            <a:off x="5447357" y="5464505"/>
            <a:ext cx="2373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Programmbibliothek für Handhabung von Vektoren/Arrays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C808D38-B187-446D-AA44-594494599B2F}"/>
              </a:ext>
            </a:extLst>
          </p:cNvPr>
          <p:cNvCxnSpPr>
            <a:cxnSpLocks/>
          </p:cNvCxnSpPr>
          <p:nvPr/>
        </p:nvCxnSpPr>
        <p:spPr>
          <a:xfrm flipH="1">
            <a:off x="1592209" y="3808429"/>
            <a:ext cx="5977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614C4E3F-EFBF-4084-AE02-71A48582F5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92" y="1628431"/>
            <a:ext cx="1979712" cy="5861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F69C8AD-C32A-49BA-9040-45EAFAA5BA09}"/>
              </a:ext>
            </a:extLst>
          </p:cNvPr>
          <p:cNvSpPr txBox="1"/>
          <p:nvPr/>
        </p:nvSpPr>
        <p:spPr>
          <a:xfrm>
            <a:off x="1351355" y="2330155"/>
            <a:ext cx="3007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Skriptsprache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 geeignet für funktionale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8030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95399283-74D7-48A0-9D5F-37B884C1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ECB55C-8367-44BA-A69A-172A2A43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27" y="746148"/>
            <a:ext cx="4070290" cy="53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EAAAFD73-601F-49C1-B368-A63752C8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DD96E-55A4-48F2-8F10-B1A099D1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27" y="746148"/>
            <a:ext cx="4070290" cy="53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5841B699-40A1-4254-8897-83CF8DAE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F13860-88C5-49BC-97EE-75E0A80D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27" y="746149"/>
            <a:ext cx="4070179" cy="53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D7F9582B-2F88-45B3-A89E-1B5359B5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399072"/>
            <a:ext cx="4828612" cy="4756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2D7EB4-E468-450C-95B7-32EF536AA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5" t="41599" r="41338" b="22047"/>
          <a:stretch/>
        </p:blipFill>
        <p:spPr>
          <a:xfrm>
            <a:off x="4283968" y="2996953"/>
            <a:ext cx="4464496" cy="2592288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7B91FFA-FA30-47E4-8E3B-847FE245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CB8600-3E7A-4E1B-9865-AC2DF0C4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94" y="735096"/>
            <a:ext cx="4061812" cy="538780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14848CC-2C3F-487A-8607-1B6929260FAB}"/>
              </a:ext>
            </a:extLst>
          </p:cNvPr>
          <p:cNvSpPr/>
          <p:nvPr/>
        </p:nvSpPr>
        <p:spPr>
          <a:xfrm>
            <a:off x="1259632" y="2420888"/>
            <a:ext cx="1080120" cy="7200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4F65B1F-A303-4CCA-9514-8D2295EBF0B0}"/>
              </a:ext>
            </a:extLst>
          </p:cNvPr>
          <p:cNvSpPr/>
          <p:nvPr/>
        </p:nvSpPr>
        <p:spPr>
          <a:xfrm>
            <a:off x="4139952" y="2327064"/>
            <a:ext cx="4915458" cy="5978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6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FE228E-60E1-4E84-B2A6-5A88EBDB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49406"/>
            <a:ext cx="3909399" cy="51591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37C87DC-B9F9-45B9-BD0C-42463D599DA5}"/>
              </a:ext>
            </a:extLst>
          </p:cNvPr>
          <p:cNvSpPr/>
          <p:nvPr/>
        </p:nvSpPr>
        <p:spPr>
          <a:xfrm>
            <a:off x="2483768" y="2420888"/>
            <a:ext cx="1008112" cy="7200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4769AE-8411-404F-9833-72878F13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22414"/>
            <a:ext cx="2441600" cy="501317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897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2F35940-7007-4A9C-804C-2724D01F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3" y="857027"/>
            <a:ext cx="3909399" cy="514394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BE1C542-AF49-471F-BC21-B9244A72602F}"/>
              </a:ext>
            </a:extLst>
          </p:cNvPr>
          <p:cNvSpPr/>
          <p:nvPr/>
        </p:nvSpPr>
        <p:spPr>
          <a:xfrm>
            <a:off x="1331640" y="2492896"/>
            <a:ext cx="1008112" cy="57606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1FD2BC5-620C-4EA9-92AB-84495DFEC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957"/>
          <a:stretch/>
        </p:blipFill>
        <p:spPr>
          <a:xfrm>
            <a:off x="5058235" y="1489715"/>
            <a:ext cx="3375994" cy="85916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C34D053-25F0-47B1-BC9E-548DD0F13C3B}"/>
              </a:ext>
            </a:extLst>
          </p:cNvPr>
          <p:cNvSpPr/>
          <p:nvPr/>
        </p:nvSpPr>
        <p:spPr>
          <a:xfrm>
            <a:off x="1403648" y="1772816"/>
            <a:ext cx="864096" cy="508250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6D2EF7-4ED4-4BFE-963E-E603B190B6EB}"/>
              </a:ext>
            </a:extLst>
          </p:cNvPr>
          <p:cNvSpPr/>
          <p:nvPr/>
        </p:nvSpPr>
        <p:spPr>
          <a:xfrm>
            <a:off x="5004048" y="1412776"/>
            <a:ext cx="3450939" cy="93610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F3D3A2E-49E5-43F8-9C56-2DC9242F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B6208FA-9054-452B-820E-AFAD597E6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78"/>
          <a:stretch/>
        </p:blipFill>
        <p:spPr>
          <a:xfrm>
            <a:off x="5058235" y="2492895"/>
            <a:ext cx="3375994" cy="33837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92060ED3-1565-48A0-879A-6F01CFB706CB}"/>
              </a:ext>
            </a:extLst>
          </p:cNvPr>
          <p:cNvSpPr/>
          <p:nvPr/>
        </p:nvSpPr>
        <p:spPr>
          <a:xfrm>
            <a:off x="5004047" y="2492896"/>
            <a:ext cx="3450939" cy="40009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8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74DCB41-65D7-4D88-9329-BDE7DF8A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3" y="857027"/>
            <a:ext cx="3909399" cy="51439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D42502-C324-460B-AA60-C9237F21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35" y="1489715"/>
            <a:ext cx="3375994" cy="134155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D2E92D0-AEC7-4F49-B1EB-5A38D7390E3E}"/>
              </a:ext>
            </a:extLst>
          </p:cNvPr>
          <p:cNvSpPr/>
          <p:nvPr/>
        </p:nvSpPr>
        <p:spPr>
          <a:xfrm>
            <a:off x="5004048" y="1412776"/>
            <a:ext cx="3528391" cy="15121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80C232F-7F62-42E4-A1FF-AFDAC190F837}"/>
              </a:ext>
            </a:extLst>
          </p:cNvPr>
          <p:cNvSpPr/>
          <p:nvPr/>
        </p:nvSpPr>
        <p:spPr>
          <a:xfrm>
            <a:off x="1331640" y="2492896"/>
            <a:ext cx="1008112" cy="57606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334D4D-B7E6-44BE-A962-E8FB5F71E029}"/>
              </a:ext>
            </a:extLst>
          </p:cNvPr>
          <p:cNvSpPr/>
          <p:nvPr/>
        </p:nvSpPr>
        <p:spPr>
          <a:xfrm>
            <a:off x="2483768" y="3369513"/>
            <a:ext cx="6487864" cy="6572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48CE56-B29F-4960-B04A-0B6EEF42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539" y="3463954"/>
            <a:ext cx="6416093" cy="44172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A759BD5-6EF7-460F-BAB9-919F55B7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r>
              <a:rPr lang="de-DE" dirty="0"/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58570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Bildschirmpräsentation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Neufreit ExtraBold</vt:lpstr>
      <vt:lpstr>Office</vt:lpstr>
      <vt:lpstr>Face Recognition</vt:lpstr>
      <vt:lpstr>Face Recognition</vt:lpstr>
      <vt:lpstr>Face Recognition</vt:lpstr>
      <vt:lpstr>Face Recognition</vt:lpstr>
      <vt:lpstr>Face Recognition</vt:lpstr>
      <vt:lpstr>Face Recognition</vt:lpstr>
      <vt:lpstr>PowerPoint-Präsentation</vt:lpstr>
      <vt:lpstr>Face Recognition</vt:lpstr>
      <vt:lpstr>Face Recognition</vt:lpstr>
      <vt:lpstr>Face Recognition</vt:lpstr>
      <vt:lpstr>Face Recognition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</dc:creator>
  <cp:lastModifiedBy>Stefan Kränzle</cp:lastModifiedBy>
  <cp:revision>162</cp:revision>
  <dcterms:created xsi:type="dcterms:W3CDTF">2021-01-04T05:48:31Z</dcterms:created>
  <dcterms:modified xsi:type="dcterms:W3CDTF">2021-01-13T10:04:03Z</dcterms:modified>
</cp:coreProperties>
</file>