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671-232B-42C5-98B3-5A2339894775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B7C671-232B-42C5-98B3-5A2339894775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EF91118-7712-433F-8947-2CE921B7B40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9LFHC5KXd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Von Bastian Brunsch, Stefan Kränzle, Patrick Leupert, Florian Geiger, Johannes Schmitt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600" dirty="0" smtClean="0"/>
              <a:t>Servebot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9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Timeline GUI – </a:t>
            </a:r>
            <a:br>
              <a:rPr lang="de-DE" dirty="0" smtClean="0"/>
            </a:br>
            <a:r>
              <a:rPr lang="de-DE" dirty="0" err="1" smtClean="0"/>
              <a:t>Flos</a:t>
            </a:r>
            <a:r>
              <a:rPr lang="de-DE" dirty="0" smtClean="0"/>
              <a:t> Entwurf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2736304" cy="47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799"/>
            <a:ext cx="2664295" cy="47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10578"/>
            <a:ext cx="2498543" cy="47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2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Timeline GUI –</a:t>
            </a:r>
            <a:br>
              <a:rPr lang="de-DE" dirty="0" smtClean="0"/>
            </a:br>
            <a:r>
              <a:rPr lang="de-DE" dirty="0" smtClean="0"/>
              <a:t>Finales Design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31840" y="2996952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hlinkClick r:id="rId2"/>
              </a:rPr>
              <a:t>Hier bitte klicken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5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068960"/>
            <a:ext cx="7772400" cy="1143000"/>
          </a:xfrm>
        </p:spPr>
        <p:txBody>
          <a:bodyPr/>
          <a:lstStyle/>
          <a:p>
            <a:r>
              <a:rPr lang="de-DE" u="sng" dirty="0" smtClean="0"/>
              <a:t>Kleiner Tipp zum Schluss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1294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Nutz </a:t>
            </a:r>
            <a:r>
              <a:rPr lang="de-DE" u="sng" dirty="0" err="1" smtClean="0"/>
              <a:t>Alt+Enter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err="1" smtClean="0"/>
              <a:t>Widgets</a:t>
            </a:r>
            <a:r>
              <a:rPr lang="de-DE" dirty="0" smtClean="0"/>
              <a:t> </a:t>
            </a:r>
            <a:r>
              <a:rPr lang="de-DE" dirty="0" err="1" smtClean="0"/>
              <a:t>händisch</a:t>
            </a:r>
            <a:r>
              <a:rPr lang="de-DE" dirty="0" smtClean="0"/>
              <a:t> aus der Struktur zu entfernen kann aufwendig und nervenaufreibend sein (Klammern, Kommata)</a:t>
            </a:r>
          </a:p>
          <a:p>
            <a:pPr>
              <a:buFontTx/>
              <a:buChar char="-"/>
            </a:pPr>
            <a:r>
              <a:rPr lang="de-DE" dirty="0" smtClean="0"/>
              <a:t>Wählt man aber das </a:t>
            </a:r>
            <a:r>
              <a:rPr lang="de-DE" dirty="0" err="1" smtClean="0"/>
              <a:t>Widget</a:t>
            </a:r>
            <a:r>
              <a:rPr lang="de-DE" dirty="0" smtClean="0"/>
              <a:t> aus das man einkapseln oder entfernen möchte, drückt man </a:t>
            </a:r>
            <a:r>
              <a:rPr lang="de-DE" dirty="0" err="1" smtClean="0"/>
              <a:t>Alt+Enter</a:t>
            </a:r>
            <a:r>
              <a:rPr lang="de-DE" dirty="0" smtClean="0"/>
              <a:t> und das </a:t>
            </a:r>
            <a:r>
              <a:rPr lang="de-DE" dirty="0" err="1" smtClean="0"/>
              <a:t>Widget</a:t>
            </a:r>
            <a:r>
              <a:rPr lang="de-DE" dirty="0" smtClean="0"/>
              <a:t> wird automatisch entfernt oder angefügt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581128"/>
            <a:ext cx="2011111" cy="19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Gliederung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899592" y="1700808"/>
            <a:ext cx="77724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Vorstellung des Projekts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Flutter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Timeline GUI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Docker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Audio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Gesichtserkennung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7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76672"/>
            <a:ext cx="4104456" cy="1171471"/>
          </a:xfrm>
        </p:spPr>
      </p:pic>
      <p:sp>
        <p:nvSpPr>
          <p:cNvPr id="8" name="Textfeld 7"/>
          <p:cNvSpPr txBox="1"/>
          <p:nvPr/>
        </p:nvSpPr>
        <p:spPr>
          <a:xfrm>
            <a:off x="611560" y="2050692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Zahlen, Daten, Fakten:</a:t>
            </a:r>
          </a:p>
          <a:p>
            <a:endParaRPr lang="de-DE" dirty="0"/>
          </a:p>
          <a:p>
            <a:pPr marL="285750" indent="-285750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de-DE" dirty="0" smtClean="0"/>
              <a:t>Wurde im Mai 2017  von Google veröffentlicht</a:t>
            </a:r>
          </a:p>
          <a:p>
            <a:pPr marL="285750" indent="-285750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de-DE" dirty="0" smtClean="0"/>
              <a:t>Ist ein open-</a:t>
            </a:r>
            <a:r>
              <a:rPr lang="de-DE" dirty="0" err="1" smtClean="0"/>
              <a:t>source</a:t>
            </a:r>
            <a:r>
              <a:rPr lang="de-DE" dirty="0" smtClean="0"/>
              <a:t> UI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kit</a:t>
            </a:r>
            <a:endParaRPr lang="de-DE" dirty="0" smtClean="0"/>
          </a:p>
          <a:p>
            <a:pPr marL="285750" indent="-285750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de-DE" dirty="0" smtClean="0"/>
              <a:t>Nutzt </a:t>
            </a:r>
            <a:r>
              <a:rPr lang="de-DE" dirty="0" err="1" smtClean="0"/>
              <a:t>Dart</a:t>
            </a:r>
            <a:r>
              <a:rPr lang="de-DE" dirty="0" smtClean="0"/>
              <a:t> als Backend</a:t>
            </a:r>
          </a:p>
          <a:p>
            <a:pPr marL="285750" indent="-285750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de-DE" dirty="0" smtClean="0"/>
              <a:t>Kann Apps für IOS und </a:t>
            </a:r>
            <a:r>
              <a:rPr lang="de-DE" dirty="0" err="1" smtClean="0"/>
              <a:t>Android</a:t>
            </a:r>
            <a:r>
              <a:rPr lang="de-DE" dirty="0" smtClean="0"/>
              <a:t> ausrollen</a:t>
            </a:r>
          </a:p>
          <a:p>
            <a:pPr marL="285750" indent="-285750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de-DE" dirty="0" smtClean="0"/>
              <a:t>Kann in Zukunft auch für </a:t>
            </a:r>
            <a:r>
              <a:rPr lang="de-DE" dirty="0" err="1" smtClean="0"/>
              <a:t>WepApps</a:t>
            </a:r>
            <a:r>
              <a:rPr lang="de-DE" dirty="0" smtClean="0"/>
              <a:t>, Webseiten und </a:t>
            </a:r>
            <a:r>
              <a:rPr lang="de-DE" dirty="0" err="1" smtClean="0"/>
              <a:t>DesktopSoftware</a:t>
            </a:r>
            <a:r>
              <a:rPr lang="de-DE" dirty="0" smtClean="0"/>
              <a:t> verwendet werden</a:t>
            </a:r>
          </a:p>
          <a:p>
            <a:pPr marL="285750" indent="-285750">
              <a:spcBef>
                <a:spcPts val="600"/>
              </a:spcBef>
              <a:buFont typeface="Symbol" panose="05050102010706020507" pitchFamily="18" charset="2"/>
              <a:buChar char="-"/>
            </a:pPr>
            <a:r>
              <a:rPr lang="de-DE" dirty="0" err="1" smtClean="0"/>
              <a:t>StackOverflow</a:t>
            </a:r>
            <a:r>
              <a:rPr lang="de-DE" dirty="0" smtClean="0"/>
              <a:t> Umfrage 2019, Platz 3 beliebteste </a:t>
            </a:r>
            <a:r>
              <a:rPr lang="de-DE" dirty="0" err="1" smtClean="0"/>
              <a:t>Framwork,Libraries</a:t>
            </a:r>
            <a:r>
              <a:rPr lang="de-DE" dirty="0" smtClean="0"/>
              <a:t> und Tools Rubrik</a:t>
            </a:r>
          </a:p>
          <a:p>
            <a:endParaRPr lang="de-DE" dirty="0" smtClean="0"/>
          </a:p>
          <a:p>
            <a:pPr>
              <a:tabLst>
                <a:tab pos="1431925" algn="l"/>
                <a:tab pos="5473700" algn="l"/>
              </a:tabLst>
            </a:pPr>
            <a:r>
              <a:rPr lang="de-DE" dirty="0" smtClean="0"/>
              <a:t>Alternativen:		</a:t>
            </a:r>
          </a:p>
          <a:p>
            <a:pPr>
              <a:tabLst>
                <a:tab pos="1431925" algn="l"/>
                <a:tab pos="5473700" algn="l"/>
              </a:tabLst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98" y="5204376"/>
            <a:ext cx="1584176" cy="97618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60" y="5013174"/>
            <a:ext cx="3240360" cy="13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8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1143000"/>
          </a:xfrm>
        </p:spPr>
        <p:txBody>
          <a:bodyPr/>
          <a:lstStyle/>
          <a:p>
            <a:r>
              <a:rPr lang="de-DE" u="sng" dirty="0" smtClean="0"/>
              <a:t>Beispiel </a:t>
            </a:r>
            <a:r>
              <a:rPr lang="de-DE" u="sng" dirty="0" err="1" smtClean="0"/>
              <a:t>Flutter</a:t>
            </a:r>
            <a:r>
              <a:rPr lang="de-DE" u="sng" dirty="0" smtClean="0"/>
              <a:t> App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5418290" cy="49762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21" y="1127389"/>
            <a:ext cx="2720576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Timeline GUI – Erster Entwurf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7772400" cy="3344710"/>
          </a:xfrm>
        </p:spPr>
      </p:pic>
    </p:spTree>
    <p:extLst>
      <p:ext uri="{BB962C8B-B14F-4D97-AF65-F5344CB8AC3E}">
        <p14:creationId xmlns:p14="http://schemas.microsoft.com/office/powerpoint/2010/main" val="41573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Entwurf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103620" cy="3451860"/>
          </a:xfrm>
        </p:spPr>
      </p:pic>
    </p:spTree>
    <p:extLst>
      <p:ext uri="{BB962C8B-B14F-4D97-AF65-F5344CB8AC3E}">
        <p14:creationId xmlns:p14="http://schemas.microsoft.com/office/powerpoint/2010/main" val="32377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Entwurf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772400" cy="4515924"/>
          </a:xfrm>
        </p:spPr>
      </p:pic>
    </p:spTree>
    <p:extLst>
      <p:ext uri="{BB962C8B-B14F-4D97-AF65-F5344CB8AC3E}">
        <p14:creationId xmlns:p14="http://schemas.microsoft.com/office/powerpoint/2010/main" val="5899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Timeline GUI – </a:t>
            </a:r>
            <a:br>
              <a:rPr lang="de-DE" dirty="0" smtClean="0"/>
            </a:br>
            <a:r>
              <a:rPr lang="de-DE" dirty="0" smtClean="0"/>
              <a:t>Ausarbeitung in App-Design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447799"/>
            <a:ext cx="7436092" cy="5012847"/>
          </a:xfrm>
        </p:spPr>
      </p:pic>
    </p:spTree>
    <p:extLst>
      <p:ext uri="{BB962C8B-B14F-4D97-AF65-F5344CB8AC3E}">
        <p14:creationId xmlns:p14="http://schemas.microsoft.com/office/powerpoint/2010/main" val="25933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Timeline GUI – </a:t>
            </a:r>
            <a:br>
              <a:rPr lang="de-DE" dirty="0" smtClean="0"/>
            </a:br>
            <a:r>
              <a:rPr lang="de-DE" dirty="0" err="1" smtClean="0"/>
              <a:t>Produktionsapp</a:t>
            </a:r>
            <a:r>
              <a:rPr lang="de-DE" dirty="0" smtClean="0"/>
              <a:t>-Design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643"/>
            <a:ext cx="2591518" cy="4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96238"/>
            <a:ext cx="2516375" cy="413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96239"/>
            <a:ext cx="2478551" cy="409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3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158</Words>
  <Application>Microsoft Office PowerPoint</Application>
  <PresentationFormat>Bildschirmpräsentation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Dactylos</vt:lpstr>
      <vt:lpstr>Servebot</vt:lpstr>
      <vt:lpstr>Gliederung</vt:lpstr>
      <vt:lpstr>PowerPoint-Präsentation</vt:lpstr>
      <vt:lpstr>Beispiel Flutter App</vt:lpstr>
      <vt:lpstr>Timeline GUI – Erster Entwurf</vt:lpstr>
      <vt:lpstr>Erster Entwurf</vt:lpstr>
      <vt:lpstr>Erster Entwurf</vt:lpstr>
      <vt:lpstr>Timeline GUI –  Ausarbeitung in App-Design</vt:lpstr>
      <vt:lpstr>Timeline GUI –  Produktionsapp-Design</vt:lpstr>
      <vt:lpstr>Timeline GUI –  Flos Entwurf</vt:lpstr>
      <vt:lpstr>Timeline GUI – Finales Design</vt:lpstr>
      <vt:lpstr>Kleiner Tipp zum Schluss</vt:lpstr>
      <vt:lpstr>Nutz Alt+Enter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</dc:creator>
  <cp:lastModifiedBy>Johannes</cp:lastModifiedBy>
  <cp:revision>17</cp:revision>
  <dcterms:created xsi:type="dcterms:W3CDTF">2021-01-04T05:48:31Z</dcterms:created>
  <dcterms:modified xsi:type="dcterms:W3CDTF">2021-01-04T18:20:28Z</dcterms:modified>
</cp:coreProperties>
</file>