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8C8F0-D3BB-4FEA-A0CB-C654A245FCD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23804-BA24-485D-A0D3-FA09D0DB6ECB}">
      <dgm:prSet/>
      <dgm:spPr/>
      <dgm:t>
        <a:bodyPr/>
        <a:lstStyle/>
        <a:p>
          <a:r>
            <a:rPr lang="de-DE" dirty="0"/>
            <a:t>Vorstellung des Projekts</a:t>
          </a:r>
          <a:endParaRPr lang="en-US" dirty="0"/>
        </a:p>
      </dgm:t>
    </dgm:pt>
    <dgm:pt modelId="{1F8DBD66-79B4-4944-A3F0-E79F9A08F4EC}" type="parTrans" cxnId="{6C6D2E80-1358-49A4-84EF-442F48256355}">
      <dgm:prSet/>
      <dgm:spPr/>
      <dgm:t>
        <a:bodyPr/>
        <a:lstStyle/>
        <a:p>
          <a:endParaRPr lang="en-US"/>
        </a:p>
      </dgm:t>
    </dgm:pt>
    <dgm:pt modelId="{379ED016-7460-4814-BB79-7CAD0C944E65}" type="sibTrans" cxnId="{6C6D2E80-1358-49A4-84EF-442F48256355}">
      <dgm:prSet/>
      <dgm:spPr/>
      <dgm:t>
        <a:bodyPr/>
        <a:lstStyle/>
        <a:p>
          <a:endParaRPr lang="en-US"/>
        </a:p>
      </dgm:t>
    </dgm:pt>
    <dgm:pt modelId="{ABFC27CE-DB52-4D1C-ABD9-1EBA15AB7611}">
      <dgm:prSet/>
      <dgm:spPr/>
      <dgm:t>
        <a:bodyPr/>
        <a:lstStyle/>
        <a:p>
          <a:r>
            <a:rPr lang="de-DE" dirty="0"/>
            <a:t>Demo</a:t>
          </a:r>
          <a:endParaRPr lang="en-US" dirty="0"/>
        </a:p>
      </dgm:t>
    </dgm:pt>
    <dgm:pt modelId="{3C8C4BB8-0448-44B3-859A-C1DEFF33CD46}" type="parTrans" cxnId="{B52CE20B-C489-4F0D-BB84-D5F7AAA317D6}">
      <dgm:prSet/>
      <dgm:spPr/>
      <dgm:t>
        <a:bodyPr/>
        <a:lstStyle/>
        <a:p>
          <a:endParaRPr lang="en-US"/>
        </a:p>
      </dgm:t>
    </dgm:pt>
    <dgm:pt modelId="{F740B69C-DF2C-49C6-8042-82F06322FE30}" type="sibTrans" cxnId="{B52CE20B-C489-4F0D-BB84-D5F7AAA317D6}">
      <dgm:prSet/>
      <dgm:spPr/>
      <dgm:t>
        <a:bodyPr/>
        <a:lstStyle/>
        <a:p>
          <a:endParaRPr lang="en-US"/>
        </a:p>
      </dgm:t>
    </dgm:pt>
    <dgm:pt modelId="{F068A15E-FB2E-4ECE-B6A3-E2F136AC289F}">
      <dgm:prSet/>
      <dgm:spPr/>
      <dgm:t>
        <a:bodyPr/>
        <a:lstStyle/>
        <a:p>
          <a:r>
            <a:rPr lang="de-DE" dirty="0" err="1"/>
            <a:t>Flutter</a:t>
          </a:r>
          <a:endParaRPr lang="en-US" dirty="0"/>
        </a:p>
      </dgm:t>
    </dgm:pt>
    <dgm:pt modelId="{E5A59E3F-391D-44D2-9940-640ADEFB089D}" type="parTrans" cxnId="{6E483B43-A733-442F-8187-FDAEBBC2927D}">
      <dgm:prSet/>
      <dgm:spPr/>
      <dgm:t>
        <a:bodyPr/>
        <a:lstStyle/>
        <a:p>
          <a:endParaRPr lang="en-US"/>
        </a:p>
      </dgm:t>
    </dgm:pt>
    <dgm:pt modelId="{A706E697-1555-45A4-B4AF-700A9F05DCEE}" type="sibTrans" cxnId="{6E483B43-A733-442F-8187-FDAEBBC2927D}">
      <dgm:prSet/>
      <dgm:spPr/>
      <dgm:t>
        <a:bodyPr/>
        <a:lstStyle/>
        <a:p>
          <a:endParaRPr lang="en-US"/>
        </a:p>
      </dgm:t>
    </dgm:pt>
    <dgm:pt modelId="{303FDB94-96EE-4FA6-9EB2-E1FEB1996AE8}">
      <dgm:prSet/>
      <dgm:spPr/>
      <dgm:t>
        <a:bodyPr/>
        <a:lstStyle/>
        <a:p>
          <a:r>
            <a:rPr lang="de-DE" dirty="0"/>
            <a:t>Timeline GUI</a:t>
          </a:r>
          <a:endParaRPr lang="en-US" dirty="0"/>
        </a:p>
      </dgm:t>
    </dgm:pt>
    <dgm:pt modelId="{9B2A6F5F-416D-4A30-A836-765EE5CA2C55}" type="parTrans" cxnId="{EDE10669-202A-4E90-9E87-455C200D30E6}">
      <dgm:prSet/>
      <dgm:spPr/>
      <dgm:t>
        <a:bodyPr/>
        <a:lstStyle/>
        <a:p>
          <a:endParaRPr lang="en-US"/>
        </a:p>
      </dgm:t>
    </dgm:pt>
    <dgm:pt modelId="{C4F19274-E44A-4BEE-BFCB-87BEDBA53A25}" type="sibTrans" cxnId="{EDE10669-202A-4E90-9E87-455C200D30E6}">
      <dgm:prSet/>
      <dgm:spPr/>
      <dgm:t>
        <a:bodyPr/>
        <a:lstStyle/>
        <a:p>
          <a:endParaRPr lang="en-US"/>
        </a:p>
      </dgm:t>
    </dgm:pt>
    <dgm:pt modelId="{2ECF00F6-DEEA-4108-9FDA-270802ED06FD}">
      <dgm:prSet/>
      <dgm:spPr/>
      <dgm:t>
        <a:bodyPr/>
        <a:lstStyle/>
        <a:p>
          <a:r>
            <a:rPr lang="de-DE" dirty="0"/>
            <a:t>Docker</a:t>
          </a:r>
          <a:endParaRPr lang="en-US" dirty="0"/>
        </a:p>
      </dgm:t>
    </dgm:pt>
    <dgm:pt modelId="{47DF5331-CFB3-4E52-9077-5D7BE33EE514}" type="parTrans" cxnId="{328BE7AD-F718-4795-B0CA-89561587B31F}">
      <dgm:prSet/>
      <dgm:spPr/>
      <dgm:t>
        <a:bodyPr/>
        <a:lstStyle/>
        <a:p>
          <a:endParaRPr lang="en-US"/>
        </a:p>
      </dgm:t>
    </dgm:pt>
    <dgm:pt modelId="{BBF1E7D5-040B-4623-ADCA-8D7CD08ED138}" type="sibTrans" cxnId="{328BE7AD-F718-4795-B0CA-89561587B31F}">
      <dgm:prSet/>
      <dgm:spPr/>
      <dgm:t>
        <a:bodyPr/>
        <a:lstStyle/>
        <a:p>
          <a:endParaRPr lang="en-US"/>
        </a:p>
      </dgm:t>
    </dgm:pt>
    <dgm:pt modelId="{80FF02D5-2FB8-4599-A269-59D9793EAD64}">
      <dgm:prSet/>
      <dgm:spPr/>
      <dgm:t>
        <a:bodyPr/>
        <a:lstStyle/>
        <a:p>
          <a:r>
            <a:rPr lang="de-DE" dirty="0"/>
            <a:t>ROS</a:t>
          </a:r>
          <a:endParaRPr lang="en-US" dirty="0"/>
        </a:p>
      </dgm:t>
    </dgm:pt>
    <dgm:pt modelId="{3AE54B5D-DAFE-4EA1-B497-3DD0E65AC822}" type="parTrans" cxnId="{FE2500E6-17D6-42DE-AFEB-3E2728656168}">
      <dgm:prSet/>
      <dgm:spPr/>
      <dgm:t>
        <a:bodyPr/>
        <a:lstStyle/>
        <a:p>
          <a:endParaRPr lang="en-US"/>
        </a:p>
      </dgm:t>
    </dgm:pt>
    <dgm:pt modelId="{5CD6BAF7-3B32-4AA0-841E-2CCCB5D86032}" type="sibTrans" cxnId="{FE2500E6-17D6-42DE-AFEB-3E2728656168}">
      <dgm:prSet/>
      <dgm:spPr/>
      <dgm:t>
        <a:bodyPr/>
        <a:lstStyle/>
        <a:p>
          <a:endParaRPr lang="en-US"/>
        </a:p>
      </dgm:t>
    </dgm:pt>
    <dgm:pt modelId="{4D86D601-108B-4378-91E6-ADC5007BF78D}">
      <dgm:prSet/>
      <dgm:spPr/>
      <dgm:t>
        <a:bodyPr/>
        <a:lstStyle/>
        <a:p>
          <a:r>
            <a:rPr lang="de-DE" dirty="0"/>
            <a:t>Audio</a:t>
          </a:r>
          <a:endParaRPr lang="en-US" dirty="0"/>
        </a:p>
      </dgm:t>
    </dgm:pt>
    <dgm:pt modelId="{63FA32B4-360E-4FA5-8A8F-2A4E08F5A47E}" type="parTrans" cxnId="{4ADC6803-D76C-49EC-9D93-9303583EDF6B}">
      <dgm:prSet/>
      <dgm:spPr/>
      <dgm:t>
        <a:bodyPr/>
        <a:lstStyle/>
        <a:p>
          <a:endParaRPr lang="en-US"/>
        </a:p>
      </dgm:t>
    </dgm:pt>
    <dgm:pt modelId="{AF4F0FAB-2CCE-42F2-97C3-A73DDDE7CCE0}" type="sibTrans" cxnId="{4ADC6803-D76C-49EC-9D93-9303583EDF6B}">
      <dgm:prSet/>
      <dgm:spPr/>
      <dgm:t>
        <a:bodyPr/>
        <a:lstStyle/>
        <a:p>
          <a:endParaRPr lang="en-US"/>
        </a:p>
      </dgm:t>
    </dgm:pt>
    <dgm:pt modelId="{A0314BD2-8EDF-440B-88BD-624299C33C69}">
      <dgm:prSet/>
      <dgm:spPr/>
      <dgm:t>
        <a:bodyPr/>
        <a:lstStyle/>
        <a:p>
          <a:r>
            <a:rPr lang="de-DE" dirty="0"/>
            <a:t>Gesichtserkennung</a:t>
          </a:r>
          <a:endParaRPr lang="en-US" dirty="0"/>
        </a:p>
      </dgm:t>
    </dgm:pt>
    <dgm:pt modelId="{4DF6673A-CA73-4E2E-B0F0-3208C66BC996}" type="parTrans" cxnId="{0BF4C9D7-340F-46B3-B275-1A192BFC3BF6}">
      <dgm:prSet/>
      <dgm:spPr/>
      <dgm:t>
        <a:bodyPr/>
        <a:lstStyle/>
        <a:p>
          <a:endParaRPr lang="en-US"/>
        </a:p>
      </dgm:t>
    </dgm:pt>
    <dgm:pt modelId="{96A196CC-6CD2-4692-B5ED-D60BD4B8DE36}" type="sibTrans" cxnId="{0BF4C9D7-340F-46B3-B275-1A192BFC3BF6}">
      <dgm:prSet/>
      <dgm:spPr/>
      <dgm:t>
        <a:bodyPr/>
        <a:lstStyle/>
        <a:p>
          <a:endParaRPr lang="en-US"/>
        </a:p>
      </dgm:t>
    </dgm:pt>
    <dgm:pt modelId="{361C08AB-62F6-9246-81C0-A8FD15272984}">
      <dgm:prSet/>
      <dgm:spPr/>
      <dgm:t>
        <a:bodyPr/>
        <a:lstStyle/>
        <a:p>
          <a:r>
            <a:rPr lang="de-DE" dirty="0"/>
            <a:t>Setup</a:t>
          </a:r>
        </a:p>
      </dgm:t>
    </dgm:pt>
    <dgm:pt modelId="{7AD0AA4A-C713-6849-B77B-4D0C32B64993}" type="parTrans" cxnId="{7BD76FB7-DA46-2E4C-A559-ED5C23CABF88}">
      <dgm:prSet/>
      <dgm:spPr/>
      <dgm:t>
        <a:bodyPr/>
        <a:lstStyle/>
        <a:p>
          <a:endParaRPr lang="de-DE"/>
        </a:p>
      </dgm:t>
    </dgm:pt>
    <dgm:pt modelId="{3E760219-4647-1B4F-A7C0-170B20851B09}" type="sibTrans" cxnId="{7BD76FB7-DA46-2E4C-A559-ED5C23CABF88}">
      <dgm:prSet/>
      <dgm:spPr/>
      <dgm:t>
        <a:bodyPr/>
        <a:lstStyle/>
        <a:p>
          <a:endParaRPr lang="de-DE"/>
        </a:p>
      </dgm:t>
    </dgm:pt>
    <dgm:pt modelId="{68290E72-E4FC-1646-812F-EE662853EB27}">
      <dgm:prSet/>
      <dgm:spPr/>
      <dgm:t>
        <a:bodyPr/>
        <a:lstStyle/>
        <a:p>
          <a:r>
            <a:rPr lang="de-DE" dirty="0"/>
            <a:t>Ausblick</a:t>
          </a:r>
        </a:p>
      </dgm:t>
    </dgm:pt>
    <dgm:pt modelId="{37AECBDC-8CB8-4946-90DE-79200E367C44}" type="parTrans" cxnId="{14F83381-C8FE-F84D-B366-5D17BD831431}">
      <dgm:prSet/>
      <dgm:spPr/>
      <dgm:t>
        <a:bodyPr/>
        <a:lstStyle/>
        <a:p>
          <a:endParaRPr lang="de-DE"/>
        </a:p>
      </dgm:t>
    </dgm:pt>
    <dgm:pt modelId="{4109F9C7-DA4A-884B-86A3-3FBDEFCF8B48}" type="sibTrans" cxnId="{14F83381-C8FE-F84D-B366-5D17BD831431}">
      <dgm:prSet/>
      <dgm:spPr/>
      <dgm:t>
        <a:bodyPr/>
        <a:lstStyle/>
        <a:p>
          <a:endParaRPr lang="de-DE"/>
        </a:p>
      </dgm:t>
    </dgm:pt>
    <dgm:pt modelId="{619B47C2-2907-D249-BDBB-B2E82CDE3CE6}">
      <dgm:prSet/>
      <dgm:spPr/>
      <dgm:t>
        <a:bodyPr/>
        <a:lstStyle/>
        <a:p>
          <a:r>
            <a:rPr lang="de-DE" dirty="0"/>
            <a:t>Datenbank</a:t>
          </a:r>
        </a:p>
      </dgm:t>
    </dgm:pt>
    <dgm:pt modelId="{DCE26A2C-4664-964E-BB9E-7AB94DF906A3}" type="parTrans" cxnId="{7CAE605C-52C4-B34B-BA29-BD8DF69001D0}">
      <dgm:prSet/>
      <dgm:spPr/>
      <dgm:t>
        <a:bodyPr/>
        <a:lstStyle/>
        <a:p>
          <a:endParaRPr lang="de-DE"/>
        </a:p>
      </dgm:t>
    </dgm:pt>
    <dgm:pt modelId="{111AA157-E593-D14A-8B14-080E1A9C9414}" type="sibTrans" cxnId="{7CAE605C-52C4-B34B-BA29-BD8DF69001D0}">
      <dgm:prSet/>
      <dgm:spPr/>
      <dgm:t>
        <a:bodyPr/>
        <a:lstStyle/>
        <a:p>
          <a:endParaRPr lang="de-DE"/>
        </a:p>
      </dgm:t>
    </dgm:pt>
    <dgm:pt modelId="{BF963DCD-D979-DB44-8EFD-E578D89C12E7}">
      <dgm:prSet/>
      <dgm:spPr/>
      <dgm:t>
        <a:bodyPr/>
        <a:lstStyle/>
        <a:p>
          <a:r>
            <a:rPr lang="de-DE" dirty="0"/>
            <a:t>Controller</a:t>
          </a:r>
        </a:p>
      </dgm:t>
    </dgm:pt>
    <dgm:pt modelId="{8D333E32-87BD-514C-9209-A225A145C361}" type="parTrans" cxnId="{61099623-5280-014C-B6D2-16473037A284}">
      <dgm:prSet/>
      <dgm:spPr/>
      <dgm:t>
        <a:bodyPr/>
        <a:lstStyle/>
        <a:p>
          <a:endParaRPr lang="de-DE"/>
        </a:p>
      </dgm:t>
    </dgm:pt>
    <dgm:pt modelId="{43059A67-C494-5D47-AC54-755F88879ECF}" type="sibTrans" cxnId="{61099623-5280-014C-B6D2-16473037A284}">
      <dgm:prSet/>
      <dgm:spPr/>
      <dgm:t>
        <a:bodyPr/>
        <a:lstStyle/>
        <a:p>
          <a:endParaRPr lang="de-DE"/>
        </a:p>
      </dgm:t>
    </dgm:pt>
    <dgm:pt modelId="{F5CC9591-E5D8-5448-855D-63350C5A97C6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E253125C-0C60-074F-995F-F103D6F95056}" type="parTrans" cxnId="{31F57982-2680-9944-8092-77080B059ADB}">
      <dgm:prSet/>
      <dgm:spPr/>
    </dgm:pt>
    <dgm:pt modelId="{28280F2C-B72F-3845-8038-5092B5120CE2}" type="sibTrans" cxnId="{31F57982-2680-9944-8092-77080B059ADB}">
      <dgm:prSet/>
      <dgm:spPr/>
    </dgm:pt>
    <dgm:pt modelId="{C2BB6BFC-A157-C147-932B-CC1B6E3FFFA4}" type="pres">
      <dgm:prSet presAssocID="{98A8C8F0-D3BB-4FEA-A0CB-C654A245FCDF}" presName="vert0" presStyleCnt="0">
        <dgm:presLayoutVars>
          <dgm:dir/>
          <dgm:animOne val="branch"/>
          <dgm:animLvl val="lvl"/>
        </dgm:presLayoutVars>
      </dgm:prSet>
      <dgm:spPr/>
    </dgm:pt>
    <dgm:pt modelId="{9D6493ED-2E38-A448-8C1A-8C0C74B4CBD3}" type="pres">
      <dgm:prSet presAssocID="{B7823804-BA24-485D-A0D3-FA09D0DB6ECB}" presName="thickLine" presStyleLbl="alignNode1" presStyleIdx="0" presStyleCnt="13"/>
      <dgm:spPr/>
    </dgm:pt>
    <dgm:pt modelId="{66A31D66-CDF5-D840-923F-123C168EB2CD}" type="pres">
      <dgm:prSet presAssocID="{B7823804-BA24-485D-A0D3-FA09D0DB6ECB}" presName="horz1" presStyleCnt="0"/>
      <dgm:spPr/>
    </dgm:pt>
    <dgm:pt modelId="{6E8B8370-7308-BB47-9144-FE9D2CF30F7E}" type="pres">
      <dgm:prSet presAssocID="{B7823804-BA24-485D-A0D3-FA09D0DB6ECB}" presName="tx1" presStyleLbl="revTx" presStyleIdx="0" presStyleCnt="13"/>
      <dgm:spPr/>
    </dgm:pt>
    <dgm:pt modelId="{143D260B-1E04-D449-9C3F-521BDF760ACF}" type="pres">
      <dgm:prSet presAssocID="{B7823804-BA24-485D-A0D3-FA09D0DB6ECB}" presName="vert1" presStyleCnt="0"/>
      <dgm:spPr/>
    </dgm:pt>
    <dgm:pt modelId="{88CDE81F-B30A-4B48-AD7E-8CBBBB1AD2FB}" type="pres">
      <dgm:prSet presAssocID="{361C08AB-62F6-9246-81C0-A8FD15272984}" presName="thickLine" presStyleLbl="alignNode1" presStyleIdx="1" presStyleCnt="13"/>
      <dgm:spPr/>
    </dgm:pt>
    <dgm:pt modelId="{25D4FA8D-A815-3F47-A3F4-05E79D6B4871}" type="pres">
      <dgm:prSet presAssocID="{361C08AB-62F6-9246-81C0-A8FD15272984}" presName="horz1" presStyleCnt="0"/>
      <dgm:spPr/>
    </dgm:pt>
    <dgm:pt modelId="{8855D333-9C8B-FC46-BDF3-2BFFC8C30F98}" type="pres">
      <dgm:prSet presAssocID="{361C08AB-62F6-9246-81C0-A8FD15272984}" presName="tx1" presStyleLbl="revTx" presStyleIdx="1" presStyleCnt="13"/>
      <dgm:spPr/>
    </dgm:pt>
    <dgm:pt modelId="{40AFC9AE-98AE-7040-BBC6-2D321D427245}" type="pres">
      <dgm:prSet presAssocID="{361C08AB-62F6-9246-81C0-A8FD15272984}" presName="vert1" presStyleCnt="0"/>
      <dgm:spPr/>
    </dgm:pt>
    <dgm:pt modelId="{7D01C2E1-21C8-094D-AB6B-EF73E872AAF4}" type="pres">
      <dgm:prSet presAssocID="{ABFC27CE-DB52-4D1C-ABD9-1EBA15AB7611}" presName="thickLine" presStyleLbl="alignNode1" presStyleIdx="2" presStyleCnt="13"/>
      <dgm:spPr/>
    </dgm:pt>
    <dgm:pt modelId="{6C5B70CB-2483-3242-8CE0-182DE55355F3}" type="pres">
      <dgm:prSet presAssocID="{ABFC27CE-DB52-4D1C-ABD9-1EBA15AB7611}" presName="horz1" presStyleCnt="0"/>
      <dgm:spPr/>
    </dgm:pt>
    <dgm:pt modelId="{6A6C403E-B31D-4C44-BE15-47170E3BDC07}" type="pres">
      <dgm:prSet presAssocID="{ABFC27CE-DB52-4D1C-ABD9-1EBA15AB7611}" presName="tx1" presStyleLbl="revTx" presStyleIdx="2" presStyleCnt="13"/>
      <dgm:spPr/>
    </dgm:pt>
    <dgm:pt modelId="{69472D4A-82A4-F342-82CC-1AD9216C47B3}" type="pres">
      <dgm:prSet presAssocID="{ABFC27CE-DB52-4D1C-ABD9-1EBA15AB7611}" presName="vert1" presStyleCnt="0"/>
      <dgm:spPr/>
    </dgm:pt>
    <dgm:pt modelId="{EA6EE47C-9712-1646-B2F0-D207A86E8D68}" type="pres">
      <dgm:prSet presAssocID="{80FF02D5-2FB8-4599-A269-59D9793EAD64}" presName="thickLine" presStyleLbl="alignNode1" presStyleIdx="3" presStyleCnt="13"/>
      <dgm:spPr/>
    </dgm:pt>
    <dgm:pt modelId="{C76046C9-AB29-2343-94A0-EE6B5C50DCF5}" type="pres">
      <dgm:prSet presAssocID="{80FF02D5-2FB8-4599-A269-59D9793EAD64}" presName="horz1" presStyleCnt="0"/>
      <dgm:spPr/>
    </dgm:pt>
    <dgm:pt modelId="{F66C7596-3283-7D4A-BD11-4CE8C91D2C69}" type="pres">
      <dgm:prSet presAssocID="{80FF02D5-2FB8-4599-A269-59D9793EAD64}" presName="tx1" presStyleLbl="revTx" presStyleIdx="3" presStyleCnt="13"/>
      <dgm:spPr/>
    </dgm:pt>
    <dgm:pt modelId="{3DDD1B36-7ABD-1E41-BAA4-CF1213A4A86B}" type="pres">
      <dgm:prSet presAssocID="{80FF02D5-2FB8-4599-A269-59D9793EAD64}" presName="vert1" presStyleCnt="0"/>
      <dgm:spPr/>
    </dgm:pt>
    <dgm:pt modelId="{8CD7EC81-230F-9444-87D5-62312D7EEB7B}" type="pres">
      <dgm:prSet presAssocID="{A0314BD2-8EDF-440B-88BD-624299C33C69}" presName="thickLine" presStyleLbl="alignNode1" presStyleIdx="4" presStyleCnt="13"/>
      <dgm:spPr/>
    </dgm:pt>
    <dgm:pt modelId="{E42E0158-B542-3948-AB7A-22FCC5457DBA}" type="pres">
      <dgm:prSet presAssocID="{A0314BD2-8EDF-440B-88BD-624299C33C69}" presName="horz1" presStyleCnt="0"/>
      <dgm:spPr/>
    </dgm:pt>
    <dgm:pt modelId="{389CC8C5-E317-5744-9522-8457A16F08D2}" type="pres">
      <dgm:prSet presAssocID="{A0314BD2-8EDF-440B-88BD-624299C33C69}" presName="tx1" presStyleLbl="revTx" presStyleIdx="4" presStyleCnt="13"/>
      <dgm:spPr/>
    </dgm:pt>
    <dgm:pt modelId="{212A87E5-EE8D-3044-9D11-DF161964020C}" type="pres">
      <dgm:prSet presAssocID="{A0314BD2-8EDF-440B-88BD-624299C33C69}" presName="vert1" presStyleCnt="0"/>
      <dgm:spPr/>
    </dgm:pt>
    <dgm:pt modelId="{C295AA6E-C67B-1D43-92E1-7DAF19713C6A}" type="pres">
      <dgm:prSet presAssocID="{4D86D601-108B-4378-91E6-ADC5007BF78D}" presName="thickLine" presStyleLbl="alignNode1" presStyleIdx="5" presStyleCnt="13"/>
      <dgm:spPr/>
    </dgm:pt>
    <dgm:pt modelId="{5E21F080-2B93-804B-83CA-3C8FA83A07BE}" type="pres">
      <dgm:prSet presAssocID="{4D86D601-108B-4378-91E6-ADC5007BF78D}" presName="horz1" presStyleCnt="0"/>
      <dgm:spPr/>
    </dgm:pt>
    <dgm:pt modelId="{21235875-7D8A-D84B-977F-F1BE9D392B86}" type="pres">
      <dgm:prSet presAssocID="{4D86D601-108B-4378-91E6-ADC5007BF78D}" presName="tx1" presStyleLbl="revTx" presStyleIdx="5" presStyleCnt="13"/>
      <dgm:spPr/>
    </dgm:pt>
    <dgm:pt modelId="{446C314F-253B-0643-BBC1-A40ADCE78DB7}" type="pres">
      <dgm:prSet presAssocID="{4D86D601-108B-4378-91E6-ADC5007BF78D}" presName="vert1" presStyleCnt="0"/>
      <dgm:spPr/>
    </dgm:pt>
    <dgm:pt modelId="{0942E015-BC60-894C-B55B-8D3B4BDCAC13}" type="pres">
      <dgm:prSet presAssocID="{BF963DCD-D979-DB44-8EFD-E578D89C12E7}" presName="thickLine" presStyleLbl="alignNode1" presStyleIdx="6" presStyleCnt="13"/>
      <dgm:spPr/>
    </dgm:pt>
    <dgm:pt modelId="{19AE704A-2799-F74B-828B-C8A7E81EB75B}" type="pres">
      <dgm:prSet presAssocID="{BF963DCD-D979-DB44-8EFD-E578D89C12E7}" presName="horz1" presStyleCnt="0"/>
      <dgm:spPr/>
    </dgm:pt>
    <dgm:pt modelId="{4707B483-5397-F14A-9D0F-CBD67B967E3F}" type="pres">
      <dgm:prSet presAssocID="{BF963DCD-D979-DB44-8EFD-E578D89C12E7}" presName="tx1" presStyleLbl="revTx" presStyleIdx="6" presStyleCnt="13"/>
      <dgm:spPr/>
    </dgm:pt>
    <dgm:pt modelId="{71C0064E-3047-9C4F-819F-603C26628981}" type="pres">
      <dgm:prSet presAssocID="{BF963DCD-D979-DB44-8EFD-E578D89C12E7}" presName="vert1" presStyleCnt="0"/>
      <dgm:spPr/>
    </dgm:pt>
    <dgm:pt modelId="{6F3A22D6-3BDA-DB45-BE9A-FBCD166DA0FE}" type="pres">
      <dgm:prSet presAssocID="{F068A15E-FB2E-4ECE-B6A3-E2F136AC289F}" presName="thickLine" presStyleLbl="alignNode1" presStyleIdx="7" presStyleCnt="13"/>
      <dgm:spPr/>
    </dgm:pt>
    <dgm:pt modelId="{F9FD9589-2017-B740-A238-FDDF432083CA}" type="pres">
      <dgm:prSet presAssocID="{F068A15E-FB2E-4ECE-B6A3-E2F136AC289F}" presName="horz1" presStyleCnt="0"/>
      <dgm:spPr/>
    </dgm:pt>
    <dgm:pt modelId="{3745DBE6-83E6-C74F-8905-7E79604904EA}" type="pres">
      <dgm:prSet presAssocID="{F068A15E-FB2E-4ECE-B6A3-E2F136AC289F}" presName="tx1" presStyleLbl="revTx" presStyleIdx="7" presStyleCnt="13"/>
      <dgm:spPr/>
    </dgm:pt>
    <dgm:pt modelId="{9772D11A-A8F0-3643-BD7E-FFFE54950A34}" type="pres">
      <dgm:prSet presAssocID="{F068A15E-FB2E-4ECE-B6A3-E2F136AC289F}" presName="vert1" presStyleCnt="0"/>
      <dgm:spPr/>
    </dgm:pt>
    <dgm:pt modelId="{D377AE74-165B-A24F-947F-AB80F00073A1}" type="pres">
      <dgm:prSet presAssocID="{303FDB94-96EE-4FA6-9EB2-E1FEB1996AE8}" presName="thickLine" presStyleLbl="alignNode1" presStyleIdx="8" presStyleCnt="13"/>
      <dgm:spPr/>
    </dgm:pt>
    <dgm:pt modelId="{C2CD59A5-E4C0-BD44-AA05-7F82A6758FF0}" type="pres">
      <dgm:prSet presAssocID="{303FDB94-96EE-4FA6-9EB2-E1FEB1996AE8}" presName="horz1" presStyleCnt="0"/>
      <dgm:spPr/>
    </dgm:pt>
    <dgm:pt modelId="{6E0407E6-88EA-4741-9F48-3C4715CE41F1}" type="pres">
      <dgm:prSet presAssocID="{303FDB94-96EE-4FA6-9EB2-E1FEB1996AE8}" presName="tx1" presStyleLbl="revTx" presStyleIdx="8" presStyleCnt="13"/>
      <dgm:spPr/>
    </dgm:pt>
    <dgm:pt modelId="{9D1235C2-56F2-7748-8D34-EE91394F36EC}" type="pres">
      <dgm:prSet presAssocID="{303FDB94-96EE-4FA6-9EB2-E1FEB1996AE8}" presName="vert1" presStyleCnt="0"/>
      <dgm:spPr/>
    </dgm:pt>
    <dgm:pt modelId="{90D0B528-7A56-9C4A-8488-4A796B913622}" type="pres">
      <dgm:prSet presAssocID="{619B47C2-2907-D249-BDBB-B2E82CDE3CE6}" presName="thickLine" presStyleLbl="alignNode1" presStyleIdx="9" presStyleCnt="13"/>
      <dgm:spPr/>
    </dgm:pt>
    <dgm:pt modelId="{23AA192A-84F0-8C4D-AED8-55203A82ADEB}" type="pres">
      <dgm:prSet presAssocID="{619B47C2-2907-D249-BDBB-B2E82CDE3CE6}" presName="horz1" presStyleCnt="0"/>
      <dgm:spPr/>
    </dgm:pt>
    <dgm:pt modelId="{EE871957-4777-934F-B814-BD734E2A083B}" type="pres">
      <dgm:prSet presAssocID="{619B47C2-2907-D249-BDBB-B2E82CDE3CE6}" presName="tx1" presStyleLbl="revTx" presStyleIdx="9" presStyleCnt="13"/>
      <dgm:spPr/>
    </dgm:pt>
    <dgm:pt modelId="{7738B2CE-F63D-6F49-B9BD-37642D1C901C}" type="pres">
      <dgm:prSet presAssocID="{619B47C2-2907-D249-BDBB-B2E82CDE3CE6}" presName="vert1" presStyleCnt="0"/>
      <dgm:spPr/>
    </dgm:pt>
    <dgm:pt modelId="{11DC7724-4605-A747-B7A4-27E2EED682A1}" type="pres">
      <dgm:prSet presAssocID="{2ECF00F6-DEEA-4108-9FDA-270802ED06FD}" presName="thickLine" presStyleLbl="alignNode1" presStyleIdx="10" presStyleCnt="13"/>
      <dgm:spPr/>
    </dgm:pt>
    <dgm:pt modelId="{C0BCE2C9-3D52-5346-A0F1-56CDCD43933D}" type="pres">
      <dgm:prSet presAssocID="{2ECF00F6-DEEA-4108-9FDA-270802ED06FD}" presName="horz1" presStyleCnt="0"/>
      <dgm:spPr/>
    </dgm:pt>
    <dgm:pt modelId="{1C0EB614-250E-7B45-928D-D929D4F1D9E6}" type="pres">
      <dgm:prSet presAssocID="{2ECF00F6-DEEA-4108-9FDA-270802ED06FD}" presName="tx1" presStyleLbl="revTx" presStyleIdx="10" presStyleCnt="13"/>
      <dgm:spPr/>
    </dgm:pt>
    <dgm:pt modelId="{9D3877D1-3088-C247-891C-26DA5895E6C8}" type="pres">
      <dgm:prSet presAssocID="{2ECF00F6-DEEA-4108-9FDA-270802ED06FD}" presName="vert1" presStyleCnt="0"/>
      <dgm:spPr/>
    </dgm:pt>
    <dgm:pt modelId="{E977947D-21E8-F04C-BB7F-5CCC9C157F91}" type="pres">
      <dgm:prSet presAssocID="{F5CC9591-E5D8-5448-855D-63350C5A97C6}" presName="thickLine" presStyleLbl="alignNode1" presStyleIdx="11" presStyleCnt="13"/>
      <dgm:spPr/>
    </dgm:pt>
    <dgm:pt modelId="{D01ED78F-EF1C-DF46-998B-765A25E62E24}" type="pres">
      <dgm:prSet presAssocID="{F5CC9591-E5D8-5448-855D-63350C5A97C6}" presName="horz1" presStyleCnt="0"/>
      <dgm:spPr/>
    </dgm:pt>
    <dgm:pt modelId="{B3F86DEB-7E79-224E-B899-E544099F249F}" type="pres">
      <dgm:prSet presAssocID="{F5CC9591-E5D8-5448-855D-63350C5A97C6}" presName="tx1" presStyleLbl="revTx" presStyleIdx="11" presStyleCnt="13"/>
      <dgm:spPr/>
    </dgm:pt>
    <dgm:pt modelId="{DFCB2273-6F98-8444-AB40-6FFB4C8A9376}" type="pres">
      <dgm:prSet presAssocID="{F5CC9591-E5D8-5448-855D-63350C5A97C6}" presName="vert1" presStyleCnt="0"/>
      <dgm:spPr/>
    </dgm:pt>
    <dgm:pt modelId="{BA97B1C5-48B1-E044-B477-5A7A3E6AA267}" type="pres">
      <dgm:prSet presAssocID="{68290E72-E4FC-1646-812F-EE662853EB27}" presName="thickLine" presStyleLbl="alignNode1" presStyleIdx="12" presStyleCnt="13"/>
      <dgm:spPr/>
    </dgm:pt>
    <dgm:pt modelId="{5B30AAB2-6134-1E4A-AFC4-34B7E0F4000B}" type="pres">
      <dgm:prSet presAssocID="{68290E72-E4FC-1646-812F-EE662853EB27}" presName="horz1" presStyleCnt="0"/>
      <dgm:spPr/>
    </dgm:pt>
    <dgm:pt modelId="{E90D369F-0A41-1A4D-AC8C-03082FE50DF7}" type="pres">
      <dgm:prSet presAssocID="{68290E72-E4FC-1646-812F-EE662853EB27}" presName="tx1" presStyleLbl="revTx" presStyleIdx="12" presStyleCnt="13"/>
      <dgm:spPr/>
    </dgm:pt>
    <dgm:pt modelId="{8FC61D81-EDD4-2E42-AE87-15CE01DF5A9D}" type="pres">
      <dgm:prSet presAssocID="{68290E72-E4FC-1646-812F-EE662853EB27}" presName="vert1" presStyleCnt="0"/>
      <dgm:spPr/>
    </dgm:pt>
  </dgm:ptLst>
  <dgm:cxnLst>
    <dgm:cxn modelId="{4ADC6803-D76C-49EC-9D93-9303583EDF6B}" srcId="{98A8C8F0-D3BB-4FEA-A0CB-C654A245FCDF}" destId="{4D86D601-108B-4378-91E6-ADC5007BF78D}" srcOrd="5" destOrd="0" parTransId="{63FA32B4-360E-4FA5-8A8F-2A4E08F5A47E}" sibTransId="{AF4F0FAB-2CCE-42F2-97C3-A73DDDE7CCE0}"/>
    <dgm:cxn modelId="{B52CE20B-C489-4F0D-BB84-D5F7AAA317D6}" srcId="{98A8C8F0-D3BB-4FEA-A0CB-C654A245FCDF}" destId="{ABFC27CE-DB52-4D1C-ABD9-1EBA15AB7611}" srcOrd="2" destOrd="0" parTransId="{3C8C4BB8-0448-44B3-859A-C1DEFF33CD46}" sibTransId="{F740B69C-DF2C-49C6-8042-82F06322FE30}"/>
    <dgm:cxn modelId="{73A48918-ED3C-E84B-8BCD-A1BA95FE3877}" type="presOf" srcId="{4D86D601-108B-4378-91E6-ADC5007BF78D}" destId="{21235875-7D8A-D84B-977F-F1BE9D392B86}" srcOrd="0" destOrd="0" presId="urn:microsoft.com/office/officeart/2008/layout/LinedList"/>
    <dgm:cxn modelId="{61099623-5280-014C-B6D2-16473037A284}" srcId="{98A8C8F0-D3BB-4FEA-A0CB-C654A245FCDF}" destId="{BF963DCD-D979-DB44-8EFD-E578D89C12E7}" srcOrd="6" destOrd="0" parTransId="{8D333E32-87BD-514C-9209-A225A145C361}" sibTransId="{43059A67-C494-5D47-AC54-755F88879ECF}"/>
    <dgm:cxn modelId="{B98FB929-A973-2442-9911-8D19FBA26BC9}" type="presOf" srcId="{303FDB94-96EE-4FA6-9EB2-E1FEB1996AE8}" destId="{6E0407E6-88EA-4741-9F48-3C4715CE41F1}" srcOrd="0" destOrd="0" presId="urn:microsoft.com/office/officeart/2008/layout/LinedList"/>
    <dgm:cxn modelId="{4DF28A36-C848-314E-8727-95FA9F6F0087}" type="presOf" srcId="{BF963DCD-D979-DB44-8EFD-E578D89C12E7}" destId="{4707B483-5397-F14A-9D0F-CBD67B967E3F}" srcOrd="0" destOrd="0" presId="urn:microsoft.com/office/officeart/2008/layout/LinedList"/>
    <dgm:cxn modelId="{6E483B43-A733-442F-8187-FDAEBBC2927D}" srcId="{98A8C8F0-D3BB-4FEA-A0CB-C654A245FCDF}" destId="{F068A15E-FB2E-4ECE-B6A3-E2F136AC289F}" srcOrd="7" destOrd="0" parTransId="{E5A59E3F-391D-44D2-9940-640ADEFB089D}" sibTransId="{A706E697-1555-45A4-B4AF-700A9F05DCEE}"/>
    <dgm:cxn modelId="{88BBD045-B32D-664C-AB25-5E20B7FAB552}" type="presOf" srcId="{98A8C8F0-D3BB-4FEA-A0CB-C654A245FCDF}" destId="{C2BB6BFC-A157-C147-932B-CC1B6E3FFFA4}" srcOrd="0" destOrd="0" presId="urn:microsoft.com/office/officeart/2008/layout/LinedList"/>
    <dgm:cxn modelId="{31A2B44D-4377-A041-974B-F2D45424BAC6}" type="presOf" srcId="{361C08AB-62F6-9246-81C0-A8FD15272984}" destId="{8855D333-9C8B-FC46-BDF3-2BFFC8C30F98}" srcOrd="0" destOrd="0" presId="urn:microsoft.com/office/officeart/2008/layout/LinedList"/>
    <dgm:cxn modelId="{D700A356-545F-464C-B1C5-A2469BF5CBFE}" type="presOf" srcId="{F068A15E-FB2E-4ECE-B6A3-E2F136AC289F}" destId="{3745DBE6-83E6-C74F-8905-7E79604904EA}" srcOrd="0" destOrd="0" presId="urn:microsoft.com/office/officeart/2008/layout/LinedList"/>
    <dgm:cxn modelId="{7CAE605C-52C4-B34B-BA29-BD8DF69001D0}" srcId="{98A8C8F0-D3BB-4FEA-A0CB-C654A245FCDF}" destId="{619B47C2-2907-D249-BDBB-B2E82CDE3CE6}" srcOrd="9" destOrd="0" parTransId="{DCE26A2C-4664-964E-BB9E-7AB94DF906A3}" sibTransId="{111AA157-E593-D14A-8B14-080E1A9C9414}"/>
    <dgm:cxn modelId="{EDE10669-202A-4E90-9E87-455C200D30E6}" srcId="{98A8C8F0-D3BB-4FEA-A0CB-C654A245FCDF}" destId="{303FDB94-96EE-4FA6-9EB2-E1FEB1996AE8}" srcOrd="8" destOrd="0" parTransId="{9B2A6F5F-416D-4A30-A836-765EE5CA2C55}" sibTransId="{C4F19274-E44A-4BEE-BFCB-87BEDBA53A25}"/>
    <dgm:cxn modelId="{6C6D2E80-1358-49A4-84EF-442F48256355}" srcId="{98A8C8F0-D3BB-4FEA-A0CB-C654A245FCDF}" destId="{B7823804-BA24-485D-A0D3-FA09D0DB6ECB}" srcOrd="0" destOrd="0" parTransId="{1F8DBD66-79B4-4944-A3F0-E79F9A08F4EC}" sibTransId="{379ED016-7460-4814-BB79-7CAD0C944E65}"/>
    <dgm:cxn modelId="{14F83381-C8FE-F84D-B366-5D17BD831431}" srcId="{98A8C8F0-D3BB-4FEA-A0CB-C654A245FCDF}" destId="{68290E72-E4FC-1646-812F-EE662853EB27}" srcOrd="12" destOrd="0" parTransId="{37AECBDC-8CB8-4946-90DE-79200E367C44}" sibTransId="{4109F9C7-DA4A-884B-86A3-3FBDEFCF8B48}"/>
    <dgm:cxn modelId="{31F57982-2680-9944-8092-77080B059ADB}" srcId="{98A8C8F0-D3BB-4FEA-A0CB-C654A245FCDF}" destId="{F5CC9591-E5D8-5448-855D-63350C5A97C6}" srcOrd="11" destOrd="0" parTransId="{E253125C-0C60-074F-995F-F103D6F95056}" sibTransId="{28280F2C-B72F-3845-8038-5092B5120CE2}"/>
    <dgm:cxn modelId="{F9816799-1CFA-DB42-BF04-D0E4A067DA6B}" type="presOf" srcId="{A0314BD2-8EDF-440B-88BD-624299C33C69}" destId="{389CC8C5-E317-5744-9522-8457A16F08D2}" srcOrd="0" destOrd="0" presId="urn:microsoft.com/office/officeart/2008/layout/LinedList"/>
    <dgm:cxn modelId="{15A151A9-B70D-2042-9E89-DD9CFB6820A8}" type="presOf" srcId="{619B47C2-2907-D249-BDBB-B2E82CDE3CE6}" destId="{EE871957-4777-934F-B814-BD734E2A083B}" srcOrd="0" destOrd="0" presId="urn:microsoft.com/office/officeart/2008/layout/LinedList"/>
    <dgm:cxn modelId="{328BE7AD-F718-4795-B0CA-89561587B31F}" srcId="{98A8C8F0-D3BB-4FEA-A0CB-C654A245FCDF}" destId="{2ECF00F6-DEEA-4108-9FDA-270802ED06FD}" srcOrd="10" destOrd="0" parTransId="{47DF5331-CFB3-4E52-9077-5D7BE33EE514}" sibTransId="{BBF1E7D5-040B-4623-ADCA-8D7CD08ED138}"/>
    <dgm:cxn modelId="{B6AC36AE-C237-1B43-8BA5-25419B616B51}" type="presOf" srcId="{80FF02D5-2FB8-4599-A269-59D9793EAD64}" destId="{F66C7596-3283-7D4A-BD11-4CE8C91D2C69}" srcOrd="0" destOrd="0" presId="urn:microsoft.com/office/officeart/2008/layout/LinedList"/>
    <dgm:cxn modelId="{7BD76FB7-DA46-2E4C-A559-ED5C23CABF88}" srcId="{98A8C8F0-D3BB-4FEA-A0CB-C654A245FCDF}" destId="{361C08AB-62F6-9246-81C0-A8FD15272984}" srcOrd="1" destOrd="0" parTransId="{7AD0AA4A-C713-6849-B77B-4D0C32B64993}" sibTransId="{3E760219-4647-1B4F-A7C0-170B20851B09}"/>
    <dgm:cxn modelId="{6BAC56B8-D6B4-9A4C-A1AF-C8518F260363}" type="presOf" srcId="{B7823804-BA24-485D-A0D3-FA09D0DB6ECB}" destId="{6E8B8370-7308-BB47-9144-FE9D2CF30F7E}" srcOrd="0" destOrd="0" presId="urn:microsoft.com/office/officeart/2008/layout/LinedList"/>
    <dgm:cxn modelId="{738C7EBF-E566-6141-93EE-B4E84C01AA2B}" type="presOf" srcId="{F5CC9591-E5D8-5448-855D-63350C5A97C6}" destId="{B3F86DEB-7E79-224E-B899-E544099F249F}" srcOrd="0" destOrd="0" presId="urn:microsoft.com/office/officeart/2008/layout/LinedList"/>
    <dgm:cxn modelId="{882019CC-0BDA-A644-896E-9F3091B7E9AD}" type="presOf" srcId="{ABFC27CE-DB52-4D1C-ABD9-1EBA15AB7611}" destId="{6A6C403E-B31D-4C44-BE15-47170E3BDC07}" srcOrd="0" destOrd="0" presId="urn:microsoft.com/office/officeart/2008/layout/LinedList"/>
    <dgm:cxn modelId="{0BF4C9D7-340F-46B3-B275-1A192BFC3BF6}" srcId="{98A8C8F0-D3BB-4FEA-A0CB-C654A245FCDF}" destId="{A0314BD2-8EDF-440B-88BD-624299C33C69}" srcOrd="4" destOrd="0" parTransId="{4DF6673A-CA73-4E2E-B0F0-3208C66BC996}" sibTransId="{96A196CC-6CD2-4692-B5ED-D60BD4B8DE36}"/>
    <dgm:cxn modelId="{B8D582D8-353C-FB41-8914-07D30D5B04D6}" type="presOf" srcId="{68290E72-E4FC-1646-812F-EE662853EB27}" destId="{E90D369F-0A41-1A4D-AC8C-03082FE50DF7}" srcOrd="0" destOrd="0" presId="urn:microsoft.com/office/officeart/2008/layout/LinedList"/>
    <dgm:cxn modelId="{FE2500E6-17D6-42DE-AFEB-3E2728656168}" srcId="{98A8C8F0-D3BB-4FEA-A0CB-C654A245FCDF}" destId="{80FF02D5-2FB8-4599-A269-59D9793EAD64}" srcOrd="3" destOrd="0" parTransId="{3AE54B5D-DAFE-4EA1-B497-3DD0E65AC822}" sibTransId="{5CD6BAF7-3B32-4AA0-841E-2CCCB5D86032}"/>
    <dgm:cxn modelId="{F8673AE7-860C-4242-89F4-BCA54340BE06}" type="presOf" srcId="{2ECF00F6-DEEA-4108-9FDA-270802ED06FD}" destId="{1C0EB614-250E-7B45-928D-D929D4F1D9E6}" srcOrd="0" destOrd="0" presId="urn:microsoft.com/office/officeart/2008/layout/LinedList"/>
    <dgm:cxn modelId="{37C533F5-2453-8A45-ABD6-03859C4C2B66}" type="presParOf" srcId="{C2BB6BFC-A157-C147-932B-CC1B6E3FFFA4}" destId="{9D6493ED-2E38-A448-8C1A-8C0C74B4CBD3}" srcOrd="0" destOrd="0" presId="urn:microsoft.com/office/officeart/2008/layout/LinedList"/>
    <dgm:cxn modelId="{CD588F34-4884-0646-8719-76751ACDD154}" type="presParOf" srcId="{C2BB6BFC-A157-C147-932B-CC1B6E3FFFA4}" destId="{66A31D66-CDF5-D840-923F-123C168EB2CD}" srcOrd="1" destOrd="0" presId="urn:microsoft.com/office/officeart/2008/layout/LinedList"/>
    <dgm:cxn modelId="{563B9B7B-14D7-7840-A593-9EF38CAE6618}" type="presParOf" srcId="{66A31D66-CDF5-D840-923F-123C168EB2CD}" destId="{6E8B8370-7308-BB47-9144-FE9D2CF30F7E}" srcOrd="0" destOrd="0" presId="urn:microsoft.com/office/officeart/2008/layout/LinedList"/>
    <dgm:cxn modelId="{6791FE9D-7947-E743-8F77-7B0D81650C28}" type="presParOf" srcId="{66A31D66-CDF5-D840-923F-123C168EB2CD}" destId="{143D260B-1E04-D449-9C3F-521BDF760ACF}" srcOrd="1" destOrd="0" presId="urn:microsoft.com/office/officeart/2008/layout/LinedList"/>
    <dgm:cxn modelId="{B1718CC4-1985-A549-820C-DF3373E640C2}" type="presParOf" srcId="{C2BB6BFC-A157-C147-932B-CC1B6E3FFFA4}" destId="{88CDE81F-B30A-4B48-AD7E-8CBBBB1AD2FB}" srcOrd="2" destOrd="0" presId="urn:microsoft.com/office/officeart/2008/layout/LinedList"/>
    <dgm:cxn modelId="{4B6050B1-5336-7545-8181-2C1A4A3A1E41}" type="presParOf" srcId="{C2BB6BFC-A157-C147-932B-CC1B6E3FFFA4}" destId="{25D4FA8D-A815-3F47-A3F4-05E79D6B4871}" srcOrd="3" destOrd="0" presId="urn:microsoft.com/office/officeart/2008/layout/LinedList"/>
    <dgm:cxn modelId="{F657F1A6-1F8E-9A41-800C-CDDF6488C90A}" type="presParOf" srcId="{25D4FA8D-A815-3F47-A3F4-05E79D6B4871}" destId="{8855D333-9C8B-FC46-BDF3-2BFFC8C30F98}" srcOrd="0" destOrd="0" presId="urn:microsoft.com/office/officeart/2008/layout/LinedList"/>
    <dgm:cxn modelId="{6F856221-B596-C643-A288-A024276E69F5}" type="presParOf" srcId="{25D4FA8D-A815-3F47-A3F4-05E79D6B4871}" destId="{40AFC9AE-98AE-7040-BBC6-2D321D427245}" srcOrd="1" destOrd="0" presId="urn:microsoft.com/office/officeart/2008/layout/LinedList"/>
    <dgm:cxn modelId="{B35026D4-C4AD-584E-A3CA-F98598F5EED2}" type="presParOf" srcId="{C2BB6BFC-A157-C147-932B-CC1B6E3FFFA4}" destId="{7D01C2E1-21C8-094D-AB6B-EF73E872AAF4}" srcOrd="4" destOrd="0" presId="urn:microsoft.com/office/officeart/2008/layout/LinedList"/>
    <dgm:cxn modelId="{27D19C12-B2BB-1144-82DB-FA35A7D39DBC}" type="presParOf" srcId="{C2BB6BFC-A157-C147-932B-CC1B6E3FFFA4}" destId="{6C5B70CB-2483-3242-8CE0-182DE55355F3}" srcOrd="5" destOrd="0" presId="urn:microsoft.com/office/officeart/2008/layout/LinedList"/>
    <dgm:cxn modelId="{D7D6A6D3-41EC-0045-9837-B989C55185C9}" type="presParOf" srcId="{6C5B70CB-2483-3242-8CE0-182DE55355F3}" destId="{6A6C403E-B31D-4C44-BE15-47170E3BDC07}" srcOrd="0" destOrd="0" presId="urn:microsoft.com/office/officeart/2008/layout/LinedList"/>
    <dgm:cxn modelId="{D2A0484C-CD3E-9744-BC38-191A3F204E7C}" type="presParOf" srcId="{6C5B70CB-2483-3242-8CE0-182DE55355F3}" destId="{69472D4A-82A4-F342-82CC-1AD9216C47B3}" srcOrd="1" destOrd="0" presId="urn:microsoft.com/office/officeart/2008/layout/LinedList"/>
    <dgm:cxn modelId="{F1B3829A-6BAE-704E-9AC3-555089FB782A}" type="presParOf" srcId="{C2BB6BFC-A157-C147-932B-CC1B6E3FFFA4}" destId="{EA6EE47C-9712-1646-B2F0-D207A86E8D68}" srcOrd="6" destOrd="0" presId="urn:microsoft.com/office/officeart/2008/layout/LinedList"/>
    <dgm:cxn modelId="{2515C261-3C5A-1E40-915F-53C1F240ACEA}" type="presParOf" srcId="{C2BB6BFC-A157-C147-932B-CC1B6E3FFFA4}" destId="{C76046C9-AB29-2343-94A0-EE6B5C50DCF5}" srcOrd="7" destOrd="0" presId="urn:microsoft.com/office/officeart/2008/layout/LinedList"/>
    <dgm:cxn modelId="{63D7BB43-B244-5D45-9323-9B75A5002A73}" type="presParOf" srcId="{C76046C9-AB29-2343-94A0-EE6B5C50DCF5}" destId="{F66C7596-3283-7D4A-BD11-4CE8C91D2C69}" srcOrd="0" destOrd="0" presId="urn:microsoft.com/office/officeart/2008/layout/LinedList"/>
    <dgm:cxn modelId="{38AB44D8-B3D6-2C40-8062-8F6BAEA52F85}" type="presParOf" srcId="{C76046C9-AB29-2343-94A0-EE6B5C50DCF5}" destId="{3DDD1B36-7ABD-1E41-BAA4-CF1213A4A86B}" srcOrd="1" destOrd="0" presId="urn:microsoft.com/office/officeart/2008/layout/LinedList"/>
    <dgm:cxn modelId="{5408B54B-B3E0-4C4A-BA49-756FC3A9382D}" type="presParOf" srcId="{C2BB6BFC-A157-C147-932B-CC1B6E3FFFA4}" destId="{8CD7EC81-230F-9444-87D5-62312D7EEB7B}" srcOrd="8" destOrd="0" presId="urn:microsoft.com/office/officeart/2008/layout/LinedList"/>
    <dgm:cxn modelId="{2423BF0F-9F93-8D4F-8713-C917D2FB25C9}" type="presParOf" srcId="{C2BB6BFC-A157-C147-932B-CC1B6E3FFFA4}" destId="{E42E0158-B542-3948-AB7A-22FCC5457DBA}" srcOrd="9" destOrd="0" presId="urn:microsoft.com/office/officeart/2008/layout/LinedList"/>
    <dgm:cxn modelId="{C5C15C60-54D5-FD43-9B58-852B348D7F2C}" type="presParOf" srcId="{E42E0158-B542-3948-AB7A-22FCC5457DBA}" destId="{389CC8C5-E317-5744-9522-8457A16F08D2}" srcOrd="0" destOrd="0" presId="urn:microsoft.com/office/officeart/2008/layout/LinedList"/>
    <dgm:cxn modelId="{8DEA4AD4-6784-314A-BFDF-A53321614504}" type="presParOf" srcId="{E42E0158-B542-3948-AB7A-22FCC5457DBA}" destId="{212A87E5-EE8D-3044-9D11-DF161964020C}" srcOrd="1" destOrd="0" presId="urn:microsoft.com/office/officeart/2008/layout/LinedList"/>
    <dgm:cxn modelId="{BEFB0D05-6BF2-1B4B-948E-D4CB2C46AE04}" type="presParOf" srcId="{C2BB6BFC-A157-C147-932B-CC1B6E3FFFA4}" destId="{C295AA6E-C67B-1D43-92E1-7DAF19713C6A}" srcOrd="10" destOrd="0" presId="urn:microsoft.com/office/officeart/2008/layout/LinedList"/>
    <dgm:cxn modelId="{4B18AF36-21E2-1446-9719-1AD969D002EB}" type="presParOf" srcId="{C2BB6BFC-A157-C147-932B-CC1B6E3FFFA4}" destId="{5E21F080-2B93-804B-83CA-3C8FA83A07BE}" srcOrd="11" destOrd="0" presId="urn:microsoft.com/office/officeart/2008/layout/LinedList"/>
    <dgm:cxn modelId="{744DF33B-4029-0743-BF56-9CF622A0B6F5}" type="presParOf" srcId="{5E21F080-2B93-804B-83CA-3C8FA83A07BE}" destId="{21235875-7D8A-D84B-977F-F1BE9D392B86}" srcOrd="0" destOrd="0" presId="urn:microsoft.com/office/officeart/2008/layout/LinedList"/>
    <dgm:cxn modelId="{4DA976D5-8A46-3D4C-8222-7D987AB75BB7}" type="presParOf" srcId="{5E21F080-2B93-804B-83CA-3C8FA83A07BE}" destId="{446C314F-253B-0643-BBC1-A40ADCE78DB7}" srcOrd="1" destOrd="0" presId="urn:microsoft.com/office/officeart/2008/layout/LinedList"/>
    <dgm:cxn modelId="{FB64DBC5-6374-C84D-B227-B9406A2E0FD0}" type="presParOf" srcId="{C2BB6BFC-A157-C147-932B-CC1B6E3FFFA4}" destId="{0942E015-BC60-894C-B55B-8D3B4BDCAC13}" srcOrd="12" destOrd="0" presId="urn:microsoft.com/office/officeart/2008/layout/LinedList"/>
    <dgm:cxn modelId="{C6755B39-28EE-524C-89FA-98E3FFCAC513}" type="presParOf" srcId="{C2BB6BFC-A157-C147-932B-CC1B6E3FFFA4}" destId="{19AE704A-2799-F74B-828B-C8A7E81EB75B}" srcOrd="13" destOrd="0" presId="urn:microsoft.com/office/officeart/2008/layout/LinedList"/>
    <dgm:cxn modelId="{3F457610-AC47-844C-8E6E-A20D7FC60221}" type="presParOf" srcId="{19AE704A-2799-F74B-828B-C8A7E81EB75B}" destId="{4707B483-5397-F14A-9D0F-CBD67B967E3F}" srcOrd="0" destOrd="0" presId="urn:microsoft.com/office/officeart/2008/layout/LinedList"/>
    <dgm:cxn modelId="{E7156755-6C36-9849-815A-A932F1658559}" type="presParOf" srcId="{19AE704A-2799-F74B-828B-C8A7E81EB75B}" destId="{71C0064E-3047-9C4F-819F-603C26628981}" srcOrd="1" destOrd="0" presId="urn:microsoft.com/office/officeart/2008/layout/LinedList"/>
    <dgm:cxn modelId="{2E43DE8F-FD39-A745-8FB0-0AA78C663458}" type="presParOf" srcId="{C2BB6BFC-A157-C147-932B-CC1B6E3FFFA4}" destId="{6F3A22D6-3BDA-DB45-BE9A-FBCD166DA0FE}" srcOrd="14" destOrd="0" presId="urn:microsoft.com/office/officeart/2008/layout/LinedList"/>
    <dgm:cxn modelId="{5526A102-B06A-6B4D-BB0B-755A1B9E6F1A}" type="presParOf" srcId="{C2BB6BFC-A157-C147-932B-CC1B6E3FFFA4}" destId="{F9FD9589-2017-B740-A238-FDDF432083CA}" srcOrd="15" destOrd="0" presId="urn:microsoft.com/office/officeart/2008/layout/LinedList"/>
    <dgm:cxn modelId="{224C39E7-E953-554D-B37B-72ED92E63B10}" type="presParOf" srcId="{F9FD9589-2017-B740-A238-FDDF432083CA}" destId="{3745DBE6-83E6-C74F-8905-7E79604904EA}" srcOrd="0" destOrd="0" presId="urn:microsoft.com/office/officeart/2008/layout/LinedList"/>
    <dgm:cxn modelId="{577B1C12-4EBC-1642-B56B-8CB007B1067E}" type="presParOf" srcId="{F9FD9589-2017-B740-A238-FDDF432083CA}" destId="{9772D11A-A8F0-3643-BD7E-FFFE54950A34}" srcOrd="1" destOrd="0" presId="urn:microsoft.com/office/officeart/2008/layout/LinedList"/>
    <dgm:cxn modelId="{9664EBBB-D4B5-3243-B906-A11C83385E5A}" type="presParOf" srcId="{C2BB6BFC-A157-C147-932B-CC1B6E3FFFA4}" destId="{D377AE74-165B-A24F-947F-AB80F00073A1}" srcOrd="16" destOrd="0" presId="urn:microsoft.com/office/officeart/2008/layout/LinedList"/>
    <dgm:cxn modelId="{69B55B66-3797-A748-8D43-5CB5D10A4466}" type="presParOf" srcId="{C2BB6BFC-A157-C147-932B-CC1B6E3FFFA4}" destId="{C2CD59A5-E4C0-BD44-AA05-7F82A6758FF0}" srcOrd="17" destOrd="0" presId="urn:microsoft.com/office/officeart/2008/layout/LinedList"/>
    <dgm:cxn modelId="{5E440555-C77F-2847-B837-04E41846D1F1}" type="presParOf" srcId="{C2CD59A5-E4C0-BD44-AA05-7F82A6758FF0}" destId="{6E0407E6-88EA-4741-9F48-3C4715CE41F1}" srcOrd="0" destOrd="0" presId="urn:microsoft.com/office/officeart/2008/layout/LinedList"/>
    <dgm:cxn modelId="{C669B517-53B2-D946-8F14-D146767B546E}" type="presParOf" srcId="{C2CD59A5-E4C0-BD44-AA05-7F82A6758FF0}" destId="{9D1235C2-56F2-7748-8D34-EE91394F36EC}" srcOrd="1" destOrd="0" presId="urn:microsoft.com/office/officeart/2008/layout/LinedList"/>
    <dgm:cxn modelId="{F70BFC4B-F645-714D-85BA-32196721C054}" type="presParOf" srcId="{C2BB6BFC-A157-C147-932B-CC1B6E3FFFA4}" destId="{90D0B528-7A56-9C4A-8488-4A796B913622}" srcOrd="18" destOrd="0" presId="urn:microsoft.com/office/officeart/2008/layout/LinedList"/>
    <dgm:cxn modelId="{0D87CDFD-F6A1-6543-935D-F79D99D97D0C}" type="presParOf" srcId="{C2BB6BFC-A157-C147-932B-CC1B6E3FFFA4}" destId="{23AA192A-84F0-8C4D-AED8-55203A82ADEB}" srcOrd="19" destOrd="0" presId="urn:microsoft.com/office/officeart/2008/layout/LinedList"/>
    <dgm:cxn modelId="{FE8958B9-CD4E-EF4E-909A-0CE938AE7348}" type="presParOf" srcId="{23AA192A-84F0-8C4D-AED8-55203A82ADEB}" destId="{EE871957-4777-934F-B814-BD734E2A083B}" srcOrd="0" destOrd="0" presId="urn:microsoft.com/office/officeart/2008/layout/LinedList"/>
    <dgm:cxn modelId="{534A8B5C-A802-CB48-813C-E9EA8C6AE546}" type="presParOf" srcId="{23AA192A-84F0-8C4D-AED8-55203A82ADEB}" destId="{7738B2CE-F63D-6F49-B9BD-37642D1C901C}" srcOrd="1" destOrd="0" presId="urn:microsoft.com/office/officeart/2008/layout/LinedList"/>
    <dgm:cxn modelId="{526C6DEC-1BC3-1C4B-9565-0B437B1BE7F9}" type="presParOf" srcId="{C2BB6BFC-A157-C147-932B-CC1B6E3FFFA4}" destId="{11DC7724-4605-A747-B7A4-27E2EED682A1}" srcOrd="20" destOrd="0" presId="urn:microsoft.com/office/officeart/2008/layout/LinedList"/>
    <dgm:cxn modelId="{52D8DA07-0575-924E-83C5-598D1EC5B7E2}" type="presParOf" srcId="{C2BB6BFC-A157-C147-932B-CC1B6E3FFFA4}" destId="{C0BCE2C9-3D52-5346-A0F1-56CDCD43933D}" srcOrd="21" destOrd="0" presId="urn:microsoft.com/office/officeart/2008/layout/LinedList"/>
    <dgm:cxn modelId="{F24871F1-3A1B-5D4A-94B5-B696E813D841}" type="presParOf" srcId="{C0BCE2C9-3D52-5346-A0F1-56CDCD43933D}" destId="{1C0EB614-250E-7B45-928D-D929D4F1D9E6}" srcOrd="0" destOrd="0" presId="urn:microsoft.com/office/officeart/2008/layout/LinedList"/>
    <dgm:cxn modelId="{4002129D-F548-C040-B06D-82EC5F0C1345}" type="presParOf" srcId="{C0BCE2C9-3D52-5346-A0F1-56CDCD43933D}" destId="{9D3877D1-3088-C247-891C-26DA5895E6C8}" srcOrd="1" destOrd="0" presId="urn:microsoft.com/office/officeart/2008/layout/LinedList"/>
    <dgm:cxn modelId="{7E7617B0-9AFA-F145-9511-463F1C52C54B}" type="presParOf" srcId="{C2BB6BFC-A157-C147-932B-CC1B6E3FFFA4}" destId="{E977947D-21E8-F04C-BB7F-5CCC9C157F91}" srcOrd="22" destOrd="0" presId="urn:microsoft.com/office/officeart/2008/layout/LinedList"/>
    <dgm:cxn modelId="{90326FBD-6B0A-3649-A4F0-56DAA1B7656E}" type="presParOf" srcId="{C2BB6BFC-A157-C147-932B-CC1B6E3FFFA4}" destId="{D01ED78F-EF1C-DF46-998B-765A25E62E24}" srcOrd="23" destOrd="0" presId="urn:microsoft.com/office/officeart/2008/layout/LinedList"/>
    <dgm:cxn modelId="{23DDABF4-8316-C741-92FF-87341688F1EA}" type="presParOf" srcId="{D01ED78F-EF1C-DF46-998B-765A25E62E24}" destId="{B3F86DEB-7E79-224E-B899-E544099F249F}" srcOrd="0" destOrd="0" presId="urn:microsoft.com/office/officeart/2008/layout/LinedList"/>
    <dgm:cxn modelId="{6143153C-DD7C-9A4C-9763-A7340D817CE5}" type="presParOf" srcId="{D01ED78F-EF1C-DF46-998B-765A25E62E24}" destId="{DFCB2273-6F98-8444-AB40-6FFB4C8A9376}" srcOrd="1" destOrd="0" presId="urn:microsoft.com/office/officeart/2008/layout/LinedList"/>
    <dgm:cxn modelId="{60447449-BF4D-304F-86FF-F4092821D2E9}" type="presParOf" srcId="{C2BB6BFC-A157-C147-932B-CC1B6E3FFFA4}" destId="{BA97B1C5-48B1-E044-B477-5A7A3E6AA267}" srcOrd="24" destOrd="0" presId="urn:microsoft.com/office/officeart/2008/layout/LinedList"/>
    <dgm:cxn modelId="{E4F0A3E1-5557-824C-B759-58E2D33029DC}" type="presParOf" srcId="{C2BB6BFC-A157-C147-932B-CC1B6E3FFFA4}" destId="{5B30AAB2-6134-1E4A-AFC4-34B7E0F4000B}" srcOrd="25" destOrd="0" presId="urn:microsoft.com/office/officeart/2008/layout/LinedList"/>
    <dgm:cxn modelId="{6C994B2F-9D58-1D43-ADD8-2B1D738BE380}" type="presParOf" srcId="{5B30AAB2-6134-1E4A-AFC4-34B7E0F4000B}" destId="{E90D369F-0A41-1A4D-AC8C-03082FE50DF7}" srcOrd="0" destOrd="0" presId="urn:microsoft.com/office/officeart/2008/layout/LinedList"/>
    <dgm:cxn modelId="{4119B66E-CE83-CD41-93C3-75CCEF985A17}" type="presParOf" srcId="{5B30AAB2-6134-1E4A-AFC4-34B7E0F4000B}" destId="{8FC61D81-EDD4-2E42-AE87-15CE01DF5A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493ED-2E38-A448-8C1A-8C0C74B4CBD3}">
      <dsp:nvSpPr>
        <dsp:cNvPr id="0" name=""/>
        <dsp:cNvSpPr/>
      </dsp:nvSpPr>
      <dsp:spPr>
        <a:xfrm>
          <a:off x="0" y="558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B8370-7308-BB47-9144-FE9D2CF30F7E}">
      <dsp:nvSpPr>
        <dsp:cNvPr id="0" name=""/>
        <dsp:cNvSpPr/>
      </dsp:nvSpPr>
      <dsp:spPr>
        <a:xfrm>
          <a:off x="0" y="558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Vorstellung des Projekts</a:t>
          </a:r>
          <a:endParaRPr lang="en-US" sz="1600" kern="1200" dirty="0"/>
        </a:p>
      </dsp:txBody>
      <dsp:txXfrm>
        <a:off x="0" y="558"/>
        <a:ext cx="7772400" cy="351606"/>
      </dsp:txXfrm>
    </dsp:sp>
    <dsp:sp modelId="{88CDE81F-B30A-4B48-AD7E-8CBBBB1AD2FB}">
      <dsp:nvSpPr>
        <dsp:cNvPr id="0" name=""/>
        <dsp:cNvSpPr/>
      </dsp:nvSpPr>
      <dsp:spPr>
        <a:xfrm>
          <a:off x="0" y="352164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5D333-9C8B-FC46-BDF3-2BFFC8C30F98}">
      <dsp:nvSpPr>
        <dsp:cNvPr id="0" name=""/>
        <dsp:cNvSpPr/>
      </dsp:nvSpPr>
      <dsp:spPr>
        <a:xfrm>
          <a:off x="0" y="352164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Setup</a:t>
          </a:r>
        </a:p>
      </dsp:txBody>
      <dsp:txXfrm>
        <a:off x="0" y="352164"/>
        <a:ext cx="7772400" cy="351606"/>
      </dsp:txXfrm>
    </dsp:sp>
    <dsp:sp modelId="{7D01C2E1-21C8-094D-AB6B-EF73E872AAF4}">
      <dsp:nvSpPr>
        <dsp:cNvPr id="0" name=""/>
        <dsp:cNvSpPr/>
      </dsp:nvSpPr>
      <dsp:spPr>
        <a:xfrm>
          <a:off x="0" y="703770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C403E-B31D-4C44-BE15-47170E3BDC07}">
      <dsp:nvSpPr>
        <dsp:cNvPr id="0" name=""/>
        <dsp:cNvSpPr/>
      </dsp:nvSpPr>
      <dsp:spPr>
        <a:xfrm>
          <a:off x="0" y="703770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Demo</a:t>
          </a:r>
          <a:endParaRPr lang="en-US" sz="1600" kern="1200" dirty="0"/>
        </a:p>
      </dsp:txBody>
      <dsp:txXfrm>
        <a:off x="0" y="703770"/>
        <a:ext cx="7772400" cy="351606"/>
      </dsp:txXfrm>
    </dsp:sp>
    <dsp:sp modelId="{EA6EE47C-9712-1646-B2F0-D207A86E8D68}">
      <dsp:nvSpPr>
        <dsp:cNvPr id="0" name=""/>
        <dsp:cNvSpPr/>
      </dsp:nvSpPr>
      <dsp:spPr>
        <a:xfrm>
          <a:off x="0" y="1055377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C7596-3283-7D4A-BD11-4CE8C91D2C69}">
      <dsp:nvSpPr>
        <dsp:cNvPr id="0" name=""/>
        <dsp:cNvSpPr/>
      </dsp:nvSpPr>
      <dsp:spPr>
        <a:xfrm>
          <a:off x="0" y="1055377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ROS</a:t>
          </a:r>
          <a:endParaRPr lang="en-US" sz="1600" kern="1200" dirty="0"/>
        </a:p>
      </dsp:txBody>
      <dsp:txXfrm>
        <a:off x="0" y="1055377"/>
        <a:ext cx="7772400" cy="351606"/>
      </dsp:txXfrm>
    </dsp:sp>
    <dsp:sp modelId="{8CD7EC81-230F-9444-87D5-62312D7EEB7B}">
      <dsp:nvSpPr>
        <dsp:cNvPr id="0" name=""/>
        <dsp:cNvSpPr/>
      </dsp:nvSpPr>
      <dsp:spPr>
        <a:xfrm>
          <a:off x="0" y="1406983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C8C5-E317-5744-9522-8457A16F08D2}">
      <dsp:nvSpPr>
        <dsp:cNvPr id="0" name=""/>
        <dsp:cNvSpPr/>
      </dsp:nvSpPr>
      <dsp:spPr>
        <a:xfrm>
          <a:off x="0" y="1406983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Gesichtserkennung</a:t>
          </a:r>
          <a:endParaRPr lang="en-US" sz="1600" kern="1200" dirty="0"/>
        </a:p>
      </dsp:txBody>
      <dsp:txXfrm>
        <a:off x="0" y="1406983"/>
        <a:ext cx="7772400" cy="351606"/>
      </dsp:txXfrm>
    </dsp:sp>
    <dsp:sp modelId="{C295AA6E-C67B-1D43-92E1-7DAF19713C6A}">
      <dsp:nvSpPr>
        <dsp:cNvPr id="0" name=""/>
        <dsp:cNvSpPr/>
      </dsp:nvSpPr>
      <dsp:spPr>
        <a:xfrm>
          <a:off x="0" y="1758590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35875-7D8A-D84B-977F-F1BE9D392B86}">
      <dsp:nvSpPr>
        <dsp:cNvPr id="0" name=""/>
        <dsp:cNvSpPr/>
      </dsp:nvSpPr>
      <dsp:spPr>
        <a:xfrm>
          <a:off x="0" y="1758590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Audio</a:t>
          </a:r>
          <a:endParaRPr lang="en-US" sz="1600" kern="1200" dirty="0"/>
        </a:p>
      </dsp:txBody>
      <dsp:txXfrm>
        <a:off x="0" y="1758590"/>
        <a:ext cx="7772400" cy="351606"/>
      </dsp:txXfrm>
    </dsp:sp>
    <dsp:sp modelId="{0942E015-BC60-894C-B55B-8D3B4BDCAC13}">
      <dsp:nvSpPr>
        <dsp:cNvPr id="0" name=""/>
        <dsp:cNvSpPr/>
      </dsp:nvSpPr>
      <dsp:spPr>
        <a:xfrm>
          <a:off x="0" y="2110196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7B483-5397-F14A-9D0F-CBD67B967E3F}">
      <dsp:nvSpPr>
        <dsp:cNvPr id="0" name=""/>
        <dsp:cNvSpPr/>
      </dsp:nvSpPr>
      <dsp:spPr>
        <a:xfrm>
          <a:off x="0" y="2110196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Controller</a:t>
          </a:r>
        </a:p>
      </dsp:txBody>
      <dsp:txXfrm>
        <a:off x="0" y="2110196"/>
        <a:ext cx="7772400" cy="351606"/>
      </dsp:txXfrm>
    </dsp:sp>
    <dsp:sp modelId="{6F3A22D6-3BDA-DB45-BE9A-FBCD166DA0FE}">
      <dsp:nvSpPr>
        <dsp:cNvPr id="0" name=""/>
        <dsp:cNvSpPr/>
      </dsp:nvSpPr>
      <dsp:spPr>
        <a:xfrm>
          <a:off x="0" y="2461803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5DBE6-83E6-C74F-8905-7E79604904EA}">
      <dsp:nvSpPr>
        <dsp:cNvPr id="0" name=""/>
        <dsp:cNvSpPr/>
      </dsp:nvSpPr>
      <dsp:spPr>
        <a:xfrm>
          <a:off x="0" y="2461803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Flutter</a:t>
          </a:r>
          <a:endParaRPr lang="en-US" sz="1600" kern="1200" dirty="0"/>
        </a:p>
      </dsp:txBody>
      <dsp:txXfrm>
        <a:off x="0" y="2461803"/>
        <a:ext cx="7772400" cy="351606"/>
      </dsp:txXfrm>
    </dsp:sp>
    <dsp:sp modelId="{D377AE74-165B-A24F-947F-AB80F00073A1}">
      <dsp:nvSpPr>
        <dsp:cNvPr id="0" name=""/>
        <dsp:cNvSpPr/>
      </dsp:nvSpPr>
      <dsp:spPr>
        <a:xfrm>
          <a:off x="0" y="2813409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407E6-88EA-4741-9F48-3C4715CE41F1}">
      <dsp:nvSpPr>
        <dsp:cNvPr id="0" name=""/>
        <dsp:cNvSpPr/>
      </dsp:nvSpPr>
      <dsp:spPr>
        <a:xfrm>
          <a:off x="0" y="2813409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Timeline GUI</a:t>
          </a:r>
          <a:endParaRPr lang="en-US" sz="1600" kern="1200" dirty="0"/>
        </a:p>
      </dsp:txBody>
      <dsp:txXfrm>
        <a:off x="0" y="2813409"/>
        <a:ext cx="7772400" cy="351606"/>
      </dsp:txXfrm>
    </dsp:sp>
    <dsp:sp modelId="{90D0B528-7A56-9C4A-8488-4A796B913622}">
      <dsp:nvSpPr>
        <dsp:cNvPr id="0" name=""/>
        <dsp:cNvSpPr/>
      </dsp:nvSpPr>
      <dsp:spPr>
        <a:xfrm>
          <a:off x="0" y="3165016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71957-4777-934F-B814-BD734E2A083B}">
      <dsp:nvSpPr>
        <dsp:cNvPr id="0" name=""/>
        <dsp:cNvSpPr/>
      </dsp:nvSpPr>
      <dsp:spPr>
        <a:xfrm>
          <a:off x="0" y="3165016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Datenbank</a:t>
          </a:r>
        </a:p>
      </dsp:txBody>
      <dsp:txXfrm>
        <a:off x="0" y="3165016"/>
        <a:ext cx="7772400" cy="351606"/>
      </dsp:txXfrm>
    </dsp:sp>
    <dsp:sp modelId="{11DC7724-4605-A747-B7A4-27E2EED682A1}">
      <dsp:nvSpPr>
        <dsp:cNvPr id="0" name=""/>
        <dsp:cNvSpPr/>
      </dsp:nvSpPr>
      <dsp:spPr>
        <a:xfrm>
          <a:off x="0" y="3516622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EB614-250E-7B45-928D-D929D4F1D9E6}">
      <dsp:nvSpPr>
        <dsp:cNvPr id="0" name=""/>
        <dsp:cNvSpPr/>
      </dsp:nvSpPr>
      <dsp:spPr>
        <a:xfrm>
          <a:off x="0" y="3516622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Docker</a:t>
          </a:r>
          <a:endParaRPr lang="en-US" sz="1600" kern="1200" dirty="0"/>
        </a:p>
      </dsp:txBody>
      <dsp:txXfrm>
        <a:off x="0" y="3516622"/>
        <a:ext cx="7772400" cy="351606"/>
      </dsp:txXfrm>
    </dsp:sp>
    <dsp:sp modelId="{E977947D-21E8-F04C-BB7F-5CCC9C157F91}">
      <dsp:nvSpPr>
        <dsp:cNvPr id="0" name=""/>
        <dsp:cNvSpPr/>
      </dsp:nvSpPr>
      <dsp:spPr>
        <a:xfrm>
          <a:off x="0" y="3868229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86DEB-7E79-224E-B899-E544099F249F}">
      <dsp:nvSpPr>
        <dsp:cNvPr id="0" name=""/>
        <dsp:cNvSpPr/>
      </dsp:nvSpPr>
      <dsp:spPr>
        <a:xfrm>
          <a:off x="0" y="3868229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Fazit</a:t>
          </a:r>
        </a:p>
      </dsp:txBody>
      <dsp:txXfrm>
        <a:off x="0" y="3868229"/>
        <a:ext cx="7772400" cy="351606"/>
      </dsp:txXfrm>
    </dsp:sp>
    <dsp:sp modelId="{BA97B1C5-48B1-E044-B477-5A7A3E6AA267}">
      <dsp:nvSpPr>
        <dsp:cNvPr id="0" name=""/>
        <dsp:cNvSpPr/>
      </dsp:nvSpPr>
      <dsp:spPr>
        <a:xfrm>
          <a:off x="0" y="4219835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D369F-0A41-1A4D-AC8C-03082FE50DF7}">
      <dsp:nvSpPr>
        <dsp:cNvPr id="0" name=""/>
        <dsp:cNvSpPr/>
      </dsp:nvSpPr>
      <dsp:spPr>
        <a:xfrm>
          <a:off x="0" y="4219835"/>
          <a:ext cx="7772400" cy="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Ausblick</a:t>
          </a:r>
        </a:p>
      </dsp:txBody>
      <dsp:txXfrm>
        <a:off x="0" y="4219835"/>
        <a:ext cx="7772400" cy="351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</a:t>
            </a:r>
            <a:r>
              <a:rPr b="0" lang="de-DE" sz="4400" spc="-1" strike="noStrike">
                <a:latin typeface="Arial"/>
              </a:rPr>
              <a:t>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33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Gliederung</a:t>
            </a:r>
            <a:endParaRPr b="0" lang="de-DE" sz="33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02629174"/>
              </p:ext>
            </p:extLst>
          </p:nvPr>
        </p:nvGraphicFramePr>
        <p:xfrm>
          <a:off x="899640" y="1700640"/>
          <a:ext cx="7771320" cy="457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12560" y="1484640"/>
            <a:ext cx="8370720" cy="46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Was befindet sich in der Datenbank?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Verwaltung (Mit Namen, Gesichtsdaten, etc)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Raum Daten (Map, Locations, Roboter Zusweisung)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Roboter (IP‘s und Namen)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Versendete Nachrichten (Sender, Empfänger, Nachricht, etc.)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28560" y="365040"/>
            <a:ext cx="32943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de-DE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Datenbank</a:t>
            </a:r>
            <a:endParaRPr b="0" lang="de-DE" sz="33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368000" y="3600000"/>
            <a:ext cx="5167440" cy="320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22080" y="2890080"/>
            <a:ext cx="7657200" cy="243720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412560" y="1484640"/>
            <a:ext cx="8370720" cy="46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Welche Technologien wurden verwendet?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Flask-SQLALCHEMY (ORM Mapper) 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PostgreSQL (Datbenbankmanagement System)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8560" y="365040"/>
            <a:ext cx="32943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de-DE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Datenbank</a:t>
            </a:r>
            <a:endParaRPr b="0" lang="de-DE" sz="33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48000" y="5662440"/>
            <a:ext cx="6999840" cy="51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12560" y="1484640"/>
            <a:ext cx="8370720" cy="46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Einträge hinzufügen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Symbol"/>
              <a:buChar char="-"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Einträge ausgeben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28560" y="365040"/>
            <a:ext cx="32943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de-DE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Datenbank</a:t>
            </a:r>
            <a:endParaRPr b="0" lang="de-DE" sz="33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4000" y="1936080"/>
            <a:ext cx="7847640" cy="7992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04000" y="2941200"/>
            <a:ext cx="7237800" cy="10180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00000" y="4667040"/>
            <a:ext cx="4123080" cy="10562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484200" y="4680000"/>
            <a:ext cx="3628080" cy="7992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468000" y="5616000"/>
            <a:ext cx="3837600" cy="104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12560" y="1484640"/>
            <a:ext cx="8370720" cy="46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Um Projekt auszuführen werden viele Abhängikeiten benötigt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Ubuntu 16.04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ROS Requirements &amp; Pre Setups (Python2.7, apt-get, korrekte bashrc einträge und viele mehr)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Controller Requirements (Python3.6+, Pip Pakete und viele mehr)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Laufende Datenbank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Installierte App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628560" y="365040"/>
            <a:ext cx="32943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de-DE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</a:t>
            </a:r>
            <a:endParaRPr b="0" lang="de-DE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12560" y="1484640"/>
            <a:ext cx="8370720" cy="46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Isolierung von Anwendungen mit Hilfe von Containervirtualisierung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8560" y="365040"/>
            <a:ext cx="32943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de-DE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Docker</a:t>
            </a:r>
            <a:endParaRPr b="0" lang="de-DE" sz="33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600000" y="727560"/>
            <a:ext cx="1930680" cy="4957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584000" y="2136240"/>
            <a:ext cx="5543640" cy="448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LibreOffice/6.4.6.2$Linux_X86_64 LibreOffice_project/40$Build-2</Application>
  <Words>676</Words>
  <Paragraphs>196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2021-01-04T05:48:31Z</dcterms:created>
  <dc:creator>Johannes</dc:creator>
  <dc:description/>
  <dc:language>de-DE</dc:language>
  <cp:lastModifiedBy/>
  <dcterms:modified xsi:type="dcterms:W3CDTF">2021-01-13T16:44:20Z</dcterms:modified>
  <cp:revision>163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