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2"/>
  </p:notesMasterIdLst>
  <p:sldIdLst>
    <p:sldId id="304" r:id="rId2"/>
    <p:sldId id="316" r:id="rId3"/>
    <p:sldId id="317" r:id="rId4"/>
    <p:sldId id="314" r:id="rId5"/>
    <p:sldId id="313" r:id="rId6"/>
    <p:sldId id="321" r:id="rId7"/>
    <p:sldId id="315" r:id="rId8"/>
    <p:sldId id="318" r:id="rId9"/>
    <p:sldId id="319" r:id="rId10"/>
    <p:sldId id="320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19"/>
  </p:normalViewPr>
  <p:slideViewPr>
    <p:cSldViewPr>
      <p:cViewPr varScale="1">
        <p:scale>
          <a:sx n="108" d="100"/>
          <a:sy n="108" d="100"/>
        </p:scale>
        <p:origin x="100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9E8D0-7099-8A4D-9114-6A18BAA7D6FF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40BD0-00A3-554C-8ED0-A0A2F0EA14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82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C3200-F18F-EC41-BA96-D163EF72C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C3DB32-0502-CE48-9001-DA6FCC95B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7EA5EA-FFE1-AA44-A973-A97BA457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671-232B-42C5-98B3-5A2339894775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83E68-5410-104A-BC57-5BC26D93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B01E24-C00D-3A43-AA55-8BA212BC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03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A2F4A-5F8B-5543-9818-38694453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0E8153-D3CC-1342-A0DE-212370A07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C08AD7-9504-DE4E-A3A6-AB39DAAC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671-232B-42C5-98B3-5A2339894775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A8F596-1A37-3D44-AE3E-372AE2A4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5D9967-D7AB-934D-949C-E09D49E5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5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6ECF66-47E0-C741-BE79-162808673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C7C9B0-643E-2044-B547-2F6B69151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44E99F-3F6C-9242-A009-1FF5A2CA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671-232B-42C5-98B3-5A2339894775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A98CE3-C2BF-A14C-8FDA-61679F73E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C7F0A1-EE7A-8E4F-A346-52DAAB6D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90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AB6D4-0C70-C540-AC43-19F212A9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33506-B71A-C643-BE93-3805DB66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C8174D-5EBD-8549-BE8F-37AB8A75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671-232B-42C5-98B3-5A2339894775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90441D-4CCD-2C42-8D0A-97CD157B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04835F-F13A-7D4B-88D5-6E272CA7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80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B232E-9ABC-4444-88B6-7CCA3DFC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CA9896-A65D-A94C-821E-C368279A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13E34-23BE-D24F-91A2-2541E6FE5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671-232B-42C5-98B3-5A2339894775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B9AA5C-774E-B548-93E7-763C2E90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683790-C817-A74A-95D4-9F3AA70D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31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D0AC4B-A236-2F49-AD60-D177672D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414EEC-A3CB-934D-9F4B-77B1EC688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D1BBDE-FAC3-754B-81BC-ACDCFB68D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24D6EC-4B74-D942-B8EB-5A242651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671-232B-42C5-98B3-5A2339894775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27CB28-D711-8541-A530-D2DBBB99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29F856-8EAB-4F41-AF4E-4C88C892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85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514C2-AE06-A14E-8F3D-9BDA0EBD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99F042-3611-D442-99F8-7B8837BF6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C14A8C-5A2E-9146-88B1-F8302CC56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C2783B-476B-2F4B-AC8F-86CC13778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A37482-ADF3-764F-BAF8-D90CBD24C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4A0918-A33D-304F-B65C-B67607D1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671-232B-42C5-98B3-5A2339894775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E15A4D0-B1FD-8C4F-9190-95947218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98557F6-37D0-6444-ACFD-25223856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43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5F545-A90C-6C44-8D06-D56DA177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EE617B-B7B0-9C48-BB9E-2B272BBCD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671-232B-42C5-98B3-5A2339894775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520277-EE69-F042-A5E1-1A1421D4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50C904-5A76-8D46-8F39-2F903415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98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6252E1-D4AC-9547-8EB0-37AF4E2B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671-232B-42C5-98B3-5A2339894775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BEE01F-00F4-B64F-8784-F1333DEE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0D21FF-931D-E743-8A8D-40C20B1A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50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0FA48-F113-8544-B6C5-89A57367D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884D1B-2FBE-DE4F-85D2-B3010B544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D9DF48-4B5C-4741-82E1-C4F4E86C9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536FF3-E1D1-9249-91E6-E7A9FB28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671-232B-42C5-98B3-5A2339894775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C337C7-9D0F-BC4D-912D-A4D8AF11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343EF2-7F71-C342-B579-90910546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64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E467A-A8F8-CE43-B0A0-13F2F597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0B4629D-9462-C84C-BB7F-B254A2E72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F533D5-EF7C-0B42-8449-F046A2D98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E5FFD5-B4A3-944B-8CF7-371BF1BA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671-232B-42C5-98B3-5A2339894775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D21A39-EC2D-6742-931C-659C20DF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B744CE-AD7C-5748-A1EE-E2AE1D95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58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BC64152-FF32-854E-82CC-20D4F39F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C2CDBB-0A26-9A42-A859-E13A8E443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D97A09-6C29-434C-A05F-A1C7015E9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7C671-232B-42C5-98B3-5A2339894775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D59E4D-5280-FD47-BF3D-4A7A20175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CCE457-6B1E-5E41-9D98-332965E55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63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617936-BC49-4E2B-831E-E6D9C8E1E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Stellt Verbindung zwischen App, Datenbank und ROS her</a:t>
            </a:r>
          </a:p>
          <a:p>
            <a:r>
              <a:rPr lang="de-DE" dirty="0"/>
              <a:t>Programmiert in Python 3.8</a:t>
            </a:r>
          </a:p>
          <a:p>
            <a:r>
              <a:rPr lang="de-DE" dirty="0"/>
              <a:t>Wird im Linux-Terminal dauerhaft ausgeführt</a:t>
            </a:r>
          </a:p>
          <a:p>
            <a:r>
              <a:rPr lang="de-DE" dirty="0"/>
              <a:t>Startet Prozesse und Nodes, die für die Steuerung des Roboters benötigt werden</a:t>
            </a:r>
          </a:p>
          <a:p>
            <a:r>
              <a:rPr lang="de-DE" dirty="0"/>
              <a:t>„Einstiegspunkt“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141BA36-AE7D-4EFC-AF0A-2C7BC03B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de-DE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344884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617936-BC49-4E2B-831E-E6D9C8E1E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Manuelle Steuerung des Roboters über Pfeiltasten in der App</a:t>
            </a:r>
          </a:p>
          <a:p>
            <a:r>
              <a:rPr lang="de-DE" dirty="0"/>
              <a:t>Zum kartieren von Räumen benötigt</a:t>
            </a:r>
          </a:p>
          <a:p>
            <a:r>
              <a:rPr lang="de-DE" dirty="0"/>
              <a:t>Vorlage: Tastatursteuerung aus ROS-Umgebung</a:t>
            </a:r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141BA36-AE7D-4EFC-AF0A-2C7BC03B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de-DE" dirty="0"/>
              <a:t>Teleoperation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B65B2D91-ECA7-48BF-9FA8-991D012AA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83" y="3645024"/>
            <a:ext cx="8478433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8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141BA36-AE7D-4EFC-AF0A-2C7BC03B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de-DE" dirty="0"/>
              <a:t>Controller – Im Kontext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A5DDB3B-DC96-4BCA-8D18-2D1989AA7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1484784"/>
            <a:ext cx="6408712" cy="5182420"/>
          </a:xfrm>
        </p:spPr>
      </p:pic>
    </p:spTree>
    <p:extLst>
      <p:ext uri="{BB962C8B-B14F-4D97-AF65-F5344CB8AC3E}">
        <p14:creationId xmlns:p14="http://schemas.microsoft.com/office/powerpoint/2010/main" val="199401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141BA36-AE7D-4EFC-AF0A-2C7BC03B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de-DE" dirty="0"/>
              <a:t>Controller – Im Kontext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844DFEE-2107-427C-B30A-64460E6A0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67" y="1412776"/>
            <a:ext cx="6957265" cy="5167312"/>
          </a:xfrm>
        </p:spPr>
      </p:pic>
    </p:spTree>
    <p:extLst>
      <p:ext uri="{BB962C8B-B14F-4D97-AF65-F5344CB8AC3E}">
        <p14:creationId xmlns:p14="http://schemas.microsoft.com/office/powerpoint/2010/main" val="340732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617936-BC49-4E2B-831E-E6D9C8E1E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Client-Server-Verbindung zum Übertragen von Daten</a:t>
            </a:r>
          </a:p>
          <a:p>
            <a:r>
              <a:rPr lang="de-DE" dirty="0"/>
              <a:t>Daten werden in Form eines JSON-Strings übergeben</a:t>
            </a:r>
          </a:p>
          <a:p>
            <a:r>
              <a:rPr lang="de-DE" dirty="0"/>
              <a:t>Controller ist Server, App ist Client</a:t>
            </a:r>
          </a:p>
          <a:p>
            <a:r>
              <a:rPr lang="de-DE" dirty="0"/>
              <a:t>Vorteile: Geringe Latenz, dauerhafte Verbindung</a:t>
            </a:r>
          </a:p>
          <a:p>
            <a:r>
              <a:rPr lang="de-DE" dirty="0"/>
              <a:t>Im Controller verwendet: Python </a:t>
            </a:r>
            <a:r>
              <a:rPr lang="de-DE" dirty="0" err="1"/>
              <a:t>Websockets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141BA36-AE7D-4EFC-AF0A-2C7BC03B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de-DE" dirty="0"/>
              <a:t>Controller - Websocket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EE9833-7EE3-4B74-B0D8-1EC6598B3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429000"/>
            <a:ext cx="191479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2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141BA36-AE7D-4EFC-AF0A-2C7BC03B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de-DE" dirty="0"/>
              <a:t>Controller – Websocket Server</a:t>
            </a:r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6980905-E6A6-46DA-AA66-6F39FF6B7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0" y="1556792"/>
            <a:ext cx="7811590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7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141BA36-AE7D-4EFC-AF0A-2C7BC03B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de-DE" dirty="0"/>
              <a:t>Websocket Client</a:t>
            </a: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0F199447-9F3D-421C-AF7E-3EFC9D7F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852936"/>
            <a:ext cx="7811590" cy="1743318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353243C-07C2-4C2C-A7D7-A5D1BB9AB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Nur zu Testzwecken benötigt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Client ist eigentlich die App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88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617936-BC49-4E2B-831E-E6D9C8E1E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Problem: einige Prozesse / Nodes laufen längere Zeit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Weiterer Programmablauf wird blockiert</a:t>
            </a:r>
          </a:p>
          <a:p>
            <a:r>
              <a:rPr lang="de-DE" dirty="0">
                <a:sym typeface="Wingdings" panose="05000000000000000000" pitchFamily="2" charset="2"/>
              </a:rPr>
              <a:t>Lösung: Prozesse / Nodes parallel in eigenen Threads ausführen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Multiprocessing</a:t>
            </a:r>
          </a:p>
          <a:p>
            <a:r>
              <a:rPr lang="de-DE" dirty="0">
                <a:sym typeface="Wingdings" panose="05000000000000000000" pitchFamily="2" charset="2"/>
              </a:rPr>
              <a:t>Ermöglicht z.B., dass Websocket Daten entgegen nimmt, während Roboter nach Person sucht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141BA36-AE7D-4EFC-AF0A-2C7BC03B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de-DE" dirty="0"/>
              <a:t>Controller - Multiprocessing</a:t>
            </a:r>
          </a:p>
        </p:txBody>
      </p:sp>
    </p:spTree>
    <p:extLst>
      <p:ext uri="{BB962C8B-B14F-4D97-AF65-F5344CB8AC3E}">
        <p14:creationId xmlns:p14="http://schemas.microsoft.com/office/powerpoint/2010/main" val="218850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617936-BC49-4E2B-831E-E6D9C8E1E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Client-Server-Verbindung zum Übertragen von Daten</a:t>
            </a:r>
          </a:p>
          <a:p>
            <a:r>
              <a:rPr lang="de-DE" dirty="0"/>
              <a:t>Daten werden in Form eines JSON-Strings übergeben</a:t>
            </a:r>
          </a:p>
          <a:p>
            <a:r>
              <a:rPr lang="de-DE" dirty="0"/>
              <a:t>Vorteile: Geringe Latenz, dauerhafte Verbindung</a:t>
            </a:r>
          </a:p>
          <a:p>
            <a:r>
              <a:rPr lang="de-DE" dirty="0"/>
              <a:t>Im Controller verwendet: Python </a:t>
            </a:r>
            <a:r>
              <a:rPr lang="de-DE" dirty="0" err="1"/>
              <a:t>Websockets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141BA36-AE7D-4EFC-AF0A-2C7BC03B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de-DE" dirty="0"/>
              <a:t>Controller - Multiprocessing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EE9833-7EE3-4B74-B0D8-1EC6598B3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753616"/>
            <a:ext cx="1914792" cy="1276528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0C53E3AD-71B4-4CFA-A6F4-780939067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2" y="1690688"/>
            <a:ext cx="7811590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1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617936-BC49-4E2B-831E-E6D9C8E1E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 Beendigung des Controllers sollen alle Websocket-Verbindungen und Prozesse geschlossen werden</a:t>
            </a:r>
          </a:p>
          <a:p>
            <a:pPr lvl="1"/>
            <a:r>
              <a:rPr lang="de-DE" dirty="0"/>
              <a:t>Keyboard interrupt handler führt Cleanup-Methode beim manuellen beenden aus (Strg + C im Linux-Terminal)</a:t>
            </a:r>
          </a:p>
          <a:p>
            <a:pPr lvl="1"/>
            <a:r>
              <a:rPr lang="de-DE" dirty="0"/>
              <a:t>Error-handling ruft ebenfalls Cleanup-Methode auf</a:t>
            </a:r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141BA36-AE7D-4EFC-AF0A-2C7BC03B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de-DE" dirty="0"/>
              <a:t>Controller - Cleanup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186071F9-76B6-4032-9A58-B60621DE3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73" y="3717032"/>
            <a:ext cx="7811590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2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225</Words>
  <Application>Microsoft Office PowerPoint</Application>
  <PresentationFormat>Bildschirmpräsentation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Controller</vt:lpstr>
      <vt:lpstr>Controller – Im Kontext</vt:lpstr>
      <vt:lpstr>Controller – Im Kontext</vt:lpstr>
      <vt:lpstr>Controller - Websocket</vt:lpstr>
      <vt:lpstr>Controller – Websocket Server</vt:lpstr>
      <vt:lpstr>Websocket Client</vt:lpstr>
      <vt:lpstr>Controller - Multiprocessing</vt:lpstr>
      <vt:lpstr>Controller - Multiprocessing</vt:lpstr>
      <vt:lpstr>Controller - Cleanup</vt:lpstr>
      <vt:lpstr>Teleoperation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</dc:creator>
  <cp:lastModifiedBy>leupertpa68261</cp:lastModifiedBy>
  <cp:revision>175</cp:revision>
  <dcterms:created xsi:type="dcterms:W3CDTF">2021-01-04T05:48:31Z</dcterms:created>
  <dcterms:modified xsi:type="dcterms:W3CDTF">2021-01-13T14:59:34Z</dcterms:modified>
</cp:coreProperties>
</file>