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324" r:id="rId3"/>
    <p:sldId id="280" r:id="rId4"/>
    <p:sldId id="321" r:id="rId5"/>
    <p:sldId id="299" r:id="rId6"/>
    <p:sldId id="300" r:id="rId7"/>
    <p:sldId id="288" r:id="rId8"/>
    <p:sldId id="311" r:id="rId9"/>
    <p:sldId id="312" r:id="rId10"/>
    <p:sldId id="289" r:id="rId11"/>
    <p:sldId id="301" r:id="rId12"/>
    <p:sldId id="292" r:id="rId13"/>
    <p:sldId id="293" r:id="rId14"/>
    <p:sldId id="332" r:id="rId15"/>
    <p:sldId id="295" r:id="rId16"/>
    <p:sldId id="318" r:id="rId17"/>
    <p:sldId id="302" r:id="rId18"/>
    <p:sldId id="262" r:id="rId19"/>
    <p:sldId id="267" r:id="rId20"/>
    <p:sldId id="275" r:id="rId21"/>
    <p:sldId id="276" r:id="rId22"/>
    <p:sldId id="313" r:id="rId23"/>
    <p:sldId id="303" r:id="rId24"/>
    <p:sldId id="305" r:id="rId25"/>
    <p:sldId id="277" r:id="rId26"/>
    <p:sldId id="278" r:id="rId27"/>
    <p:sldId id="304" r:id="rId28"/>
    <p:sldId id="279" r:id="rId29"/>
    <p:sldId id="319" r:id="rId30"/>
    <p:sldId id="331" r:id="rId31"/>
    <p:sldId id="330" r:id="rId32"/>
    <p:sldId id="333" r:id="rId33"/>
    <p:sldId id="306" r:id="rId34"/>
    <p:sldId id="320" r:id="rId35"/>
    <p:sldId id="32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Gerlinghoff" initials="FG" lastIdx="1" clrIdx="0">
    <p:extLst>
      <p:ext uri="{19B8F6BF-5375-455C-9EA6-DF929625EA0E}">
        <p15:presenceInfo xmlns:p15="http://schemas.microsoft.com/office/powerpoint/2012/main" userId="7b8e85abc41e7d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  <a:srgbClr val="009EE3"/>
    <a:srgbClr val="E5007D"/>
    <a:srgbClr val="004699"/>
    <a:srgbClr val="F0F0F0"/>
    <a:srgbClr val="BEC3C6"/>
    <a:srgbClr val="E53009"/>
    <a:srgbClr val="004687"/>
    <a:srgbClr val="0D3863"/>
    <a:srgbClr val="FE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532" autoAdjust="0"/>
  </p:normalViewPr>
  <p:slideViewPr>
    <p:cSldViewPr snapToGrid="0">
      <p:cViewPr varScale="1">
        <p:scale>
          <a:sx n="83" d="100"/>
          <a:sy n="83" d="100"/>
        </p:scale>
        <p:origin x="63" y="243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erlinghoff" userId="7b8e85abc41e7d37" providerId="LiveId" clId="{1B4029AB-775E-43DF-8A4C-878A5541EA9C}"/>
    <pc:docChg chg="undo redo custSel addSld delSld modSld sldOrd">
      <pc:chgData name="Florian Gerlinghoff" userId="7b8e85abc41e7d37" providerId="LiveId" clId="{1B4029AB-775E-43DF-8A4C-878A5541EA9C}" dt="2020-10-19T10:16:12.078" v="8515" actId="47"/>
      <pc:docMkLst>
        <pc:docMk/>
      </pc:docMkLst>
      <pc:sldChg chg="addSp delSp modSp del mod">
        <pc:chgData name="Florian Gerlinghoff" userId="7b8e85abc41e7d37" providerId="LiveId" clId="{1B4029AB-775E-43DF-8A4C-878A5541EA9C}" dt="2020-10-02T06:05:20.276" v="3592" actId="2696"/>
        <pc:sldMkLst>
          <pc:docMk/>
          <pc:sldMk cId="727029819" sldId="256"/>
        </pc:sldMkLst>
        <pc:spChg chg="add mod">
          <ac:chgData name="Florian Gerlinghoff" userId="7b8e85abc41e7d37" providerId="LiveId" clId="{1B4029AB-775E-43DF-8A4C-878A5541EA9C}" dt="2020-09-29T05:59:49.832" v="2078" actId="113"/>
          <ac:spMkLst>
            <pc:docMk/>
            <pc:sldMk cId="727029819" sldId="256"/>
            <ac:spMk id="2" creationId="{1AD08DCD-0EC0-444F-B2AD-D388630263D7}"/>
          </ac:spMkLst>
        </pc:spChg>
        <pc:spChg chg="mod">
          <ac:chgData name="Florian Gerlinghoff" userId="7b8e85abc41e7d37" providerId="LiveId" clId="{1B4029AB-775E-43DF-8A4C-878A5541EA9C}" dt="2020-09-30T07:34:59.861" v="2161" actId="6549"/>
          <ac:spMkLst>
            <pc:docMk/>
            <pc:sldMk cId="727029819" sldId="256"/>
            <ac:spMk id="4" creationId="{46D186D1-1AE1-4FAF-99C6-B9BF75B64E46}"/>
          </ac:spMkLst>
        </pc:spChg>
        <pc:spChg chg="mod">
          <ac:chgData name="Florian Gerlinghoff" userId="7b8e85abc41e7d37" providerId="LiveId" clId="{1B4029AB-775E-43DF-8A4C-878A5541EA9C}" dt="2020-09-30T07:38:18.394" v="2164" actId="207"/>
          <ac:spMkLst>
            <pc:docMk/>
            <pc:sldMk cId="727029819" sldId="256"/>
            <ac:spMk id="5" creationId="{322F52DF-20D1-4F0F-B386-12848F574396}"/>
          </ac:spMkLst>
        </pc:spChg>
        <pc:spChg chg="add mod">
          <ac:chgData name="Florian Gerlinghoff" userId="7b8e85abc41e7d37" providerId="LiveId" clId="{1B4029AB-775E-43DF-8A4C-878A5541EA9C}" dt="2020-09-24T06:01:21.581" v="599" actId="1076"/>
          <ac:spMkLst>
            <pc:docMk/>
            <pc:sldMk cId="727029819" sldId="256"/>
            <ac:spMk id="6" creationId="{5DC3E8A3-D20B-4189-8C25-D516E51BB8FD}"/>
          </ac:spMkLst>
        </pc:spChg>
        <pc:spChg chg="mod">
          <ac:chgData name="Florian Gerlinghoff" userId="7b8e85abc41e7d37" providerId="LiveId" clId="{1B4029AB-775E-43DF-8A4C-878A5541EA9C}" dt="2020-09-30T07:40:49.338" v="2172" actId="1076"/>
          <ac:spMkLst>
            <pc:docMk/>
            <pc:sldMk cId="727029819" sldId="256"/>
            <ac:spMk id="7" creationId="{B3E9AA89-07F5-461A-8827-88ED60302794}"/>
          </ac:spMkLst>
        </pc:spChg>
        <pc:spChg chg="add del mod">
          <ac:chgData name="Florian Gerlinghoff" userId="7b8e85abc41e7d37" providerId="LiveId" clId="{1B4029AB-775E-43DF-8A4C-878A5541EA9C}" dt="2020-09-24T06:01:27.091" v="602" actId="478"/>
          <ac:spMkLst>
            <pc:docMk/>
            <pc:sldMk cId="727029819" sldId="256"/>
            <ac:spMk id="8" creationId="{DBDA817E-B75B-4D73-BFB3-127041D5E4FA}"/>
          </ac:spMkLst>
        </pc:spChg>
        <pc:spChg chg="del mod">
          <ac:chgData name="Florian Gerlinghoff" userId="7b8e85abc41e7d37" providerId="LiveId" clId="{1B4029AB-775E-43DF-8A4C-878A5541EA9C}" dt="2020-09-30T07:38:29.170" v="2165" actId="478"/>
          <ac:spMkLst>
            <pc:docMk/>
            <pc:sldMk cId="727029819" sldId="256"/>
            <ac:spMk id="10" creationId="{61BAAE88-CD46-4F48-AD03-7F5996AA90A8}"/>
          </ac:spMkLst>
        </pc:spChg>
        <pc:spChg chg="add mod">
          <ac:chgData name="Florian Gerlinghoff" userId="7b8e85abc41e7d37" providerId="LiveId" clId="{1B4029AB-775E-43DF-8A4C-878A5541EA9C}" dt="2020-09-30T07:41:27.739" v="2198" actId="20577"/>
          <ac:spMkLst>
            <pc:docMk/>
            <pc:sldMk cId="727029819" sldId="256"/>
            <ac:spMk id="11" creationId="{8AF48C80-5A0C-4D6B-A098-3E9F64382F8D}"/>
          </ac:spMkLst>
        </pc:spChg>
        <pc:cxnChg chg="add mod">
          <ac:chgData name="Florian Gerlinghoff" userId="7b8e85abc41e7d37" providerId="LiveId" clId="{1B4029AB-775E-43DF-8A4C-878A5541EA9C}" dt="2020-09-24T06:01:21.581" v="599" actId="1076"/>
          <ac:cxnSpMkLst>
            <pc:docMk/>
            <pc:sldMk cId="727029819" sldId="256"/>
            <ac:cxnSpMk id="3" creationId="{AB128839-4FF2-41D4-BE5A-7B81B61E02F5}"/>
          </ac:cxnSpMkLst>
        </pc:cxnChg>
        <pc:cxnChg chg="mod">
          <ac:chgData name="Florian Gerlinghoff" userId="7b8e85abc41e7d37" providerId="LiveId" clId="{1B4029AB-775E-43DF-8A4C-878A5541EA9C}" dt="2020-09-30T07:40:47.499" v="2171" actId="14100"/>
          <ac:cxnSpMkLst>
            <pc:docMk/>
            <pc:sldMk cId="727029819" sldId="256"/>
            <ac:cxnSpMk id="9" creationId="{1EFF6DBD-4626-446D-9266-AA85D2160B01}"/>
          </ac:cxnSpMkLst>
        </pc:cxnChg>
      </pc:sldChg>
      <pc:sldChg chg="addSp delSp modSp del mod">
        <pc:chgData name="Florian Gerlinghoff" userId="7b8e85abc41e7d37" providerId="LiveId" clId="{1B4029AB-775E-43DF-8A4C-878A5541EA9C}" dt="2020-10-09T06:42:05.661" v="7003" actId="2696"/>
        <pc:sldMkLst>
          <pc:docMk/>
          <pc:sldMk cId="217872597" sldId="257"/>
        </pc:sldMkLst>
        <pc:spChg chg="mod">
          <ac:chgData name="Florian Gerlinghoff" userId="7b8e85abc41e7d37" providerId="LiveId" clId="{1B4029AB-775E-43DF-8A4C-878A5541EA9C}" dt="2020-10-08T06:50:03.813" v="6807" actId="207"/>
          <ac:spMkLst>
            <pc:docMk/>
            <pc:sldMk cId="217872597" sldId="257"/>
            <ac:spMk id="2" creationId="{165D0404-4BE8-4143-B2F2-E9D5A546108D}"/>
          </ac:spMkLst>
        </pc:spChg>
        <pc:spChg chg="add del mod">
          <ac:chgData name="Florian Gerlinghoff" userId="7b8e85abc41e7d37" providerId="LiveId" clId="{1B4029AB-775E-43DF-8A4C-878A5541EA9C}" dt="2020-10-07T09:34:57.239" v="6627" actId="478"/>
          <ac:spMkLst>
            <pc:docMk/>
            <pc:sldMk cId="217872597" sldId="257"/>
            <ac:spMk id="3" creationId="{6A9322B0-4997-4448-A32F-80618EDF6580}"/>
          </ac:spMkLst>
        </pc:spChg>
        <pc:spChg chg="mod">
          <ac:chgData name="Florian Gerlinghoff" userId="7b8e85abc41e7d37" providerId="LiveId" clId="{1B4029AB-775E-43DF-8A4C-878A5541EA9C}" dt="2020-10-08T06:50:03.813" v="6807" actId="207"/>
          <ac:spMkLst>
            <pc:docMk/>
            <pc:sldMk cId="217872597" sldId="257"/>
            <ac:spMk id="4" creationId="{02F3AA9E-EFC3-412D-A7DA-1FACCA77D37D}"/>
          </ac:spMkLst>
        </pc:spChg>
        <pc:spChg chg="mod ord">
          <ac:chgData name="Florian Gerlinghoff" userId="7b8e85abc41e7d37" providerId="LiveId" clId="{1B4029AB-775E-43DF-8A4C-878A5541EA9C}" dt="2020-10-08T06:50:11.814" v="6808" actId="207"/>
          <ac:spMkLst>
            <pc:docMk/>
            <pc:sldMk cId="217872597" sldId="257"/>
            <ac:spMk id="9" creationId="{C8BEB927-2F51-4938-9238-B3C6F923B18E}"/>
          </ac:spMkLst>
        </pc:spChg>
        <pc:spChg chg="add del mod">
          <ac:chgData name="Florian Gerlinghoff" userId="7b8e85abc41e7d37" providerId="LiveId" clId="{1B4029AB-775E-43DF-8A4C-878A5541EA9C}" dt="2020-10-07T09:39:00.860" v="6705" actId="478"/>
          <ac:spMkLst>
            <pc:docMk/>
            <pc:sldMk cId="217872597" sldId="257"/>
            <ac:spMk id="10" creationId="{3CE08A4C-28CB-410D-9919-598C4C1AD21D}"/>
          </ac:spMkLst>
        </pc:spChg>
        <pc:spChg chg="add mod">
          <ac:chgData name="Florian Gerlinghoff" userId="7b8e85abc41e7d37" providerId="LiveId" clId="{1B4029AB-775E-43DF-8A4C-878A5541EA9C}" dt="2020-10-08T06:50:03.813" v="6807" actId="207"/>
          <ac:spMkLst>
            <pc:docMk/>
            <pc:sldMk cId="217872597" sldId="257"/>
            <ac:spMk id="12" creationId="{9D9F0BCE-2899-416A-9A39-85A654FDBD48}"/>
          </ac:spMkLst>
        </pc:spChg>
        <pc:spChg chg="add mod">
          <ac:chgData name="Florian Gerlinghoff" userId="7b8e85abc41e7d37" providerId="LiveId" clId="{1B4029AB-775E-43DF-8A4C-878A5541EA9C}" dt="2020-10-08T06:50:19.965" v="6809" actId="208"/>
          <ac:spMkLst>
            <pc:docMk/>
            <pc:sldMk cId="217872597" sldId="257"/>
            <ac:spMk id="20" creationId="{C4E5F3CE-4D4E-42B6-832C-33DC3734B985}"/>
          </ac:spMkLst>
        </pc:spChg>
        <pc:grpChg chg="add mod">
          <ac:chgData name="Florian Gerlinghoff" userId="7b8e85abc41e7d37" providerId="LiveId" clId="{1B4029AB-775E-43DF-8A4C-878A5541EA9C}" dt="2020-10-07T09:39:33.357" v="6710" actId="12789"/>
          <ac:grpSpMkLst>
            <pc:docMk/>
            <pc:sldMk cId="217872597" sldId="257"/>
            <ac:grpSpMk id="22" creationId="{EA77B530-051C-4A26-BE16-E2EBCA660396}"/>
          </ac:grpSpMkLst>
        </pc:grpChg>
        <pc:cxnChg chg="add mod">
          <ac:chgData name="Florian Gerlinghoff" userId="7b8e85abc41e7d37" providerId="LiveId" clId="{1B4029AB-775E-43DF-8A4C-878A5541EA9C}" dt="2020-10-07T09:39:37.674" v="6711" actId="1076"/>
          <ac:cxnSpMkLst>
            <pc:docMk/>
            <pc:sldMk cId="217872597" sldId="257"/>
            <ac:cxnSpMk id="7" creationId="{0AECB12C-9819-4708-96DD-77C6D5DE247A}"/>
          </ac:cxnSpMkLst>
        </pc:cxnChg>
        <pc:cxnChg chg="mod">
          <ac:chgData name="Florian Gerlinghoff" userId="7b8e85abc41e7d37" providerId="LiveId" clId="{1B4029AB-775E-43DF-8A4C-878A5541EA9C}" dt="2020-10-07T09:39:28.520" v="6709" actId="164"/>
          <ac:cxnSpMkLst>
            <pc:docMk/>
            <pc:sldMk cId="217872597" sldId="257"/>
            <ac:cxnSpMk id="8" creationId="{71BF5809-DE47-482A-8942-739ED66183AD}"/>
          </ac:cxnSpMkLst>
        </pc:cxnChg>
        <pc:cxnChg chg="add mod">
          <ac:chgData name="Florian Gerlinghoff" userId="7b8e85abc41e7d37" providerId="LiveId" clId="{1B4029AB-775E-43DF-8A4C-878A5541EA9C}" dt="2020-10-07T09:39:28.520" v="6709" actId="164"/>
          <ac:cxnSpMkLst>
            <pc:docMk/>
            <pc:sldMk cId="217872597" sldId="257"/>
            <ac:cxnSpMk id="14" creationId="{EC79F367-F7A1-4FCB-A4C5-8964A7409FC7}"/>
          </ac:cxnSpMkLst>
        </pc:cxnChg>
      </pc:sldChg>
      <pc:sldChg chg="del">
        <pc:chgData name="Florian Gerlinghoff" userId="7b8e85abc41e7d37" providerId="LiveId" clId="{1B4029AB-775E-43DF-8A4C-878A5541EA9C}" dt="2020-09-30T07:43:09" v="2199" actId="2696"/>
        <pc:sldMkLst>
          <pc:docMk/>
          <pc:sldMk cId="1210766621" sldId="258"/>
        </pc:sldMkLst>
      </pc:sldChg>
      <pc:sldChg chg="addSp delSp modSp del mod ord modShow addCm modCm">
        <pc:chgData name="Florian Gerlinghoff" userId="7b8e85abc41e7d37" providerId="LiveId" clId="{1B4029AB-775E-43DF-8A4C-878A5541EA9C}" dt="2020-10-09T06:03:38.717" v="6867" actId="2696"/>
        <pc:sldMkLst>
          <pc:docMk/>
          <pc:sldMk cId="2382444185" sldId="259"/>
        </pc:sldMkLst>
        <pc:spChg chg="add del mod">
          <ac:chgData name="Florian Gerlinghoff" userId="7b8e85abc41e7d37" providerId="LiveId" clId="{1B4029AB-775E-43DF-8A4C-878A5541EA9C}" dt="2020-10-06T06:15:33.389" v="5737" actId="478"/>
          <ac:spMkLst>
            <pc:docMk/>
            <pc:sldMk cId="2382444185" sldId="259"/>
            <ac:spMk id="3" creationId="{2580C57D-121E-4B5E-96D6-8043A38BE14D}"/>
          </ac:spMkLst>
        </pc:spChg>
        <pc:spChg chg="add mod">
          <ac:chgData name="Florian Gerlinghoff" userId="7b8e85abc41e7d37" providerId="LiveId" clId="{1B4029AB-775E-43DF-8A4C-878A5541EA9C}" dt="2020-10-08T06:50:55.782" v="6811" actId="208"/>
          <ac:spMkLst>
            <pc:docMk/>
            <pc:sldMk cId="2382444185" sldId="259"/>
            <ac:spMk id="4" creationId="{F84A6727-2FEF-4B89-86A0-879F4D66B05A}"/>
          </ac:spMkLst>
        </pc:spChg>
        <pc:spChg chg="add mod ord">
          <ac:chgData name="Florian Gerlinghoff" userId="7b8e85abc41e7d37" providerId="LiveId" clId="{1B4029AB-775E-43DF-8A4C-878A5541EA9C}" dt="2020-10-07T10:16:48.515" v="6759" actId="164"/>
          <ac:spMkLst>
            <pc:docMk/>
            <pc:sldMk cId="2382444185" sldId="259"/>
            <ac:spMk id="5" creationId="{FAAAAE7D-8FEA-4841-9971-9BC635DCCB87}"/>
          </ac:spMkLst>
        </pc:spChg>
        <pc:grpChg chg="add mod">
          <ac:chgData name="Florian Gerlinghoff" userId="7b8e85abc41e7d37" providerId="LiveId" clId="{1B4029AB-775E-43DF-8A4C-878A5541EA9C}" dt="2020-10-07T10:20:12.571" v="6788" actId="1076"/>
          <ac:grpSpMkLst>
            <pc:docMk/>
            <pc:sldMk cId="2382444185" sldId="259"/>
            <ac:grpSpMk id="3" creationId="{D026D3A5-2482-401F-BF1E-8333F6BF89FD}"/>
          </ac:grpSpMkLst>
        </pc:grpChg>
        <pc:picChg chg="mod ord">
          <ac:chgData name="Florian Gerlinghoff" userId="7b8e85abc41e7d37" providerId="LiveId" clId="{1B4029AB-775E-43DF-8A4C-878A5541EA9C}" dt="2020-10-07T10:16:48.515" v="6759" actId="164"/>
          <ac:picMkLst>
            <pc:docMk/>
            <pc:sldMk cId="2382444185" sldId="259"/>
            <ac:picMk id="2" creationId="{50554E43-9992-48B9-A1D6-01DF16609542}"/>
          </ac:picMkLst>
        </pc:picChg>
      </pc:sldChg>
      <pc:sldChg chg="addSp delSp modSp new del mod modClrScheme chgLayout">
        <pc:chgData name="Florian Gerlinghoff" userId="7b8e85abc41e7d37" providerId="LiveId" clId="{1B4029AB-775E-43DF-8A4C-878A5541EA9C}" dt="2020-10-01T06:36:51.098" v="3153" actId="47"/>
        <pc:sldMkLst>
          <pc:docMk/>
          <pc:sldMk cId="746424954" sldId="260"/>
        </pc:sldMkLst>
        <pc:spChg chg="add del mod ord">
          <ac:chgData name="Florian Gerlinghoff" userId="7b8e85abc41e7d37" providerId="LiveId" clId="{1B4029AB-775E-43DF-8A4C-878A5541EA9C}" dt="2020-10-01T06:33:22.875" v="3042" actId="700"/>
          <ac:spMkLst>
            <pc:docMk/>
            <pc:sldMk cId="746424954" sldId="260"/>
            <ac:spMk id="2" creationId="{45851EF7-6C3D-4E9A-878E-676328196981}"/>
          </ac:spMkLst>
        </pc:spChg>
        <pc:spChg chg="add del mod">
          <ac:chgData name="Florian Gerlinghoff" userId="7b8e85abc41e7d37" providerId="LiveId" clId="{1B4029AB-775E-43DF-8A4C-878A5541EA9C}" dt="2020-09-23T08:06:54.367" v="7"/>
          <ac:spMkLst>
            <pc:docMk/>
            <pc:sldMk cId="746424954" sldId="260"/>
            <ac:spMk id="2" creationId="{5DB1C81C-0E1F-4167-9CA8-360B836EB008}"/>
          </ac:spMkLst>
        </pc:spChg>
        <pc:spChg chg="add del">
          <ac:chgData name="Florian Gerlinghoff" userId="7b8e85abc41e7d37" providerId="LiveId" clId="{1B4029AB-775E-43DF-8A4C-878A5541EA9C}" dt="2020-09-23T08:06:43.972" v="3"/>
          <ac:spMkLst>
            <pc:docMk/>
            <pc:sldMk cId="746424954" sldId="260"/>
            <ac:spMk id="3" creationId="{B4FBC49E-4E92-4634-BC8A-8B19FA16979B}"/>
          </ac:spMkLst>
        </pc:spChg>
        <pc:spChg chg="add mod">
          <ac:chgData name="Florian Gerlinghoff" userId="7b8e85abc41e7d37" providerId="LiveId" clId="{1B4029AB-775E-43DF-8A4C-878A5541EA9C}" dt="2020-10-01T06:32:44.498" v="2988" actId="20577"/>
          <ac:spMkLst>
            <pc:docMk/>
            <pc:sldMk cId="746424954" sldId="260"/>
            <ac:spMk id="3" creationId="{FDD49C79-822C-4A16-8777-C41794E8E7C7}"/>
          </ac:spMkLst>
        </pc:spChg>
        <pc:spChg chg="add del mod ord">
          <ac:chgData name="Florian Gerlinghoff" userId="7b8e85abc41e7d37" providerId="LiveId" clId="{1B4029AB-775E-43DF-8A4C-878A5541EA9C}" dt="2020-10-01T06:33:22.875" v="3042" actId="700"/>
          <ac:spMkLst>
            <pc:docMk/>
            <pc:sldMk cId="746424954" sldId="260"/>
            <ac:spMk id="4" creationId="{3B2802E9-2D18-4258-A643-E5790A1B6962}"/>
          </ac:spMkLst>
        </pc:spChg>
        <pc:spChg chg="add del mod">
          <ac:chgData name="Florian Gerlinghoff" userId="7b8e85abc41e7d37" providerId="LiveId" clId="{1B4029AB-775E-43DF-8A4C-878A5541EA9C}" dt="2020-09-23T08:06:56.314" v="8" actId="478"/>
          <ac:spMkLst>
            <pc:docMk/>
            <pc:sldMk cId="746424954" sldId="260"/>
            <ac:spMk id="4" creationId="{5B4DBF4B-EAAA-47AB-911D-8A8C9757BAD1}"/>
          </ac:spMkLst>
        </pc:spChg>
        <pc:spChg chg="add del mod">
          <ac:chgData name="Florian Gerlinghoff" userId="7b8e85abc41e7d37" providerId="LiveId" clId="{1B4029AB-775E-43DF-8A4C-878A5541EA9C}" dt="2020-10-01T06:34:15.295" v="3101"/>
          <ac:spMkLst>
            <pc:docMk/>
            <pc:sldMk cId="746424954" sldId="260"/>
            <ac:spMk id="5" creationId="{C7188ACE-D251-49A5-A4F9-1DC5F5A4C873}"/>
          </ac:spMkLst>
        </pc:spChg>
        <pc:spChg chg="add del mod ord">
          <ac:chgData name="Florian Gerlinghoff" userId="7b8e85abc41e7d37" providerId="LiveId" clId="{1B4029AB-775E-43DF-8A4C-878A5541EA9C}" dt="2020-10-01T06:33:22.875" v="3042" actId="700"/>
          <ac:spMkLst>
            <pc:docMk/>
            <pc:sldMk cId="746424954" sldId="260"/>
            <ac:spMk id="6" creationId="{052C001A-46EC-4CD1-BFEF-F42AE70A01E7}"/>
          </ac:spMkLst>
        </pc:spChg>
        <pc:spChg chg="add del mod ord">
          <ac:chgData name="Florian Gerlinghoff" userId="7b8e85abc41e7d37" providerId="LiveId" clId="{1B4029AB-775E-43DF-8A4C-878A5541EA9C}" dt="2020-10-01T06:33:22.875" v="3042" actId="700"/>
          <ac:spMkLst>
            <pc:docMk/>
            <pc:sldMk cId="746424954" sldId="260"/>
            <ac:spMk id="7" creationId="{01CCC92B-AB00-4AD1-8EB8-E1BBE5753BD4}"/>
          </ac:spMkLst>
        </pc:spChg>
        <pc:spChg chg="add del mod ord">
          <ac:chgData name="Florian Gerlinghoff" userId="7b8e85abc41e7d37" providerId="LiveId" clId="{1B4029AB-775E-43DF-8A4C-878A5541EA9C}" dt="2020-10-01T06:33:22.875" v="3042" actId="700"/>
          <ac:spMkLst>
            <pc:docMk/>
            <pc:sldMk cId="746424954" sldId="260"/>
            <ac:spMk id="8" creationId="{80BB93F1-E06B-40DC-870D-C1A12DA0F072}"/>
          </ac:spMkLst>
        </pc:spChg>
      </pc:sldChg>
      <pc:sldChg chg="addSp delSp modSp new del mod">
        <pc:chgData name="Florian Gerlinghoff" userId="7b8e85abc41e7d37" providerId="LiveId" clId="{1B4029AB-775E-43DF-8A4C-878A5541EA9C}" dt="2020-10-01T06:36:51.098" v="3153" actId="47"/>
        <pc:sldMkLst>
          <pc:docMk/>
          <pc:sldMk cId="4111064024" sldId="261"/>
        </pc:sldMkLst>
        <pc:spChg chg="add del mod">
          <ac:chgData name="Florian Gerlinghoff" userId="7b8e85abc41e7d37" providerId="LiveId" clId="{1B4029AB-775E-43DF-8A4C-878A5541EA9C}" dt="2020-10-01T06:36:14.814" v="3146"/>
          <ac:spMkLst>
            <pc:docMk/>
            <pc:sldMk cId="4111064024" sldId="261"/>
            <ac:spMk id="3" creationId="{CD7AD434-A37C-4FA8-B201-750C71B63BBC}"/>
          </ac:spMkLst>
        </pc:spChg>
        <pc:spChg chg="add mod">
          <ac:chgData name="Florian Gerlinghoff" userId="7b8e85abc41e7d37" providerId="LiveId" clId="{1B4029AB-775E-43DF-8A4C-878A5541EA9C}" dt="2020-10-01T06:33:01.200" v="3040" actId="20577"/>
          <ac:spMkLst>
            <pc:docMk/>
            <pc:sldMk cId="4111064024" sldId="261"/>
            <ac:spMk id="4" creationId="{5C9DE9A9-C9DD-48BE-891A-EFE2E8E7D147}"/>
          </ac:spMkLst>
        </pc:spChg>
      </pc:sldChg>
      <pc:sldChg chg="addSp delSp modSp new mod">
        <pc:chgData name="Florian Gerlinghoff" userId="7b8e85abc41e7d37" providerId="LiveId" clId="{1B4029AB-775E-43DF-8A4C-878A5541EA9C}" dt="2020-10-13T08:51:14.711" v="7379" actId="1076"/>
        <pc:sldMkLst>
          <pc:docMk/>
          <pc:sldMk cId="1128317087" sldId="262"/>
        </pc:sldMkLst>
        <pc:spChg chg="add mod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3" creationId="{A5979A0F-7762-4BF7-8D81-2F028762B8A5}"/>
          </ac:spMkLst>
        </pc:spChg>
        <pc:spChg chg="add mod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5" creationId="{4392E8E0-7458-4992-972E-158937ED43AE}"/>
          </ac:spMkLst>
        </pc:spChg>
        <pc:spChg chg="add mod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6" creationId="{B24CFF1B-D816-4292-9B11-F04EC4E37FCB}"/>
          </ac:spMkLst>
        </pc:spChg>
        <pc:spChg chg="add mod">
          <ac:chgData name="Florian Gerlinghoff" userId="7b8e85abc41e7d37" providerId="LiveId" clId="{1B4029AB-775E-43DF-8A4C-878A5541EA9C}" dt="2020-10-05T07:07:27.986" v="4868" actId="165"/>
          <ac:spMkLst>
            <pc:docMk/>
            <pc:sldMk cId="1128317087" sldId="262"/>
            <ac:spMk id="29" creationId="{090E894D-9A0F-4A99-B56F-4777348DA54C}"/>
          </ac:spMkLst>
        </pc:spChg>
        <pc:spChg chg="add mod">
          <ac:chgData name="Florian Gerlinghoff" userId="7b8e85abc41e7d37" providerId="LiveId" clId="{1B4029AB-775E-43DF-8A4C-878A5541EA9C}" dt="2020-10-13T08:50:57.810" v="7376" actId="12788"/>
          <ac:spMkLst>
            <pc:docMk/>
            <pc:sldMk cId="1128317087" sldId="262"/>
            <ac:spMk id="31" creationId="{CD0CF6B0-9A37-4B73-9788-8C7501B58A34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42" creationId="{C58DBA15-5F9C-441B-AE45-5B8816FF92DB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44" creationId="{DED3E5D1-8F74-4E02-AA5E-8A93944C9760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46" creationId="{627CC38B-28C8-4DDD-B189-62012A6F311A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51" creationId="{4797C25E-53E3-44B7-B010-83AA684BB14B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55" creationId="{0803C2B0-0AC5-4304-B076-3E6D2273CAAC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59" creationId="{F56320A5-D756-43D5-AABC-74E1000E460D}"/>
          </ac:spMkLst>
        </pc:spChg>
        <pc:spChg chg="add mod topLvl">
          <ac:chgData name="Florian Gerlinghoff" userId="7b8e85abc41e7d37" providerId="LiveId" clId="{1B4029AB-775E-43DF-8A4C-878A5541EA9C}" dt="2020-10-13T08:50:45.616" v="7373" actId="164"/>
          <ac:spMkLst>
            <pc:docMk/>
            <pc:sldMk cId="1128317087" sldId="262"/>
            <ac:spMk id="63" creationId="{3D1E3BAB-7874-4B5A-A468-5ACC5FF1EFE7}"/>
          </ac:spMkLst>
        </pc:spChg>
        <pc:spChg chg="add mod topLvl">
          <ac:chgData name="Florian Gerlinghoff" userId="7b8e85abc41e7d37" providerId="LiveId" clId="{1B4029AB-775E-43DF-8A4C-878A5541EA9C}" dt="2020-10-13T08:50:51.727" v="7374" actId="164"/>
          <ac:spMkLst>
            <pc:docMk/>
            <pc:sldMk cId="1128317087" sldId="262"/>
            <ac:spMk id="72" creationId="{D8520208-E005-4461-9A6E-34F083743085}"/>
          </ac:spMkLst>
        </pc:spChg>
        <pc:spChg chg="add mod topLvl">
          <ac:chgData name="Florian Gerlinghoff" userId="7b8e85abc41e7d37" providerId="LiveId" clId="{1B4029AB-775E-43DF-8A4C-878A5541EA9C}" dt="2020-10-13T08:50:51.727" v="7374" actId="164"/>
          <ac:spMkLst>
            <pc:docMk/>
            <pc:sldMk cId="1128317087" sldId="262"/>
            <ac:spMk id="73" creationId="{02EB3F4F-FFAC-43CE-99AD-0864FF60F21D}"/>
          </ac:spMkLst>
        </pc:spChg>
        <pc:grpChg chg="add mod">
          <ac:chgData name="Florian Gerlinghoff" userId="7b8e85abc41e7d37" providerId="LiveId" clId="{1B4029AB-775E-43DF-8A4C-878A5541EA9C}" dt="2020-10-13T08:51:05.544" v="7378" actId="12789"/>
          <ac:grpSpMkLst>
            <pc:docMk/>
            <pc:sldMk cId="1128317087" sldId="262"/>
            <ac:grpSpMk id="7" creationId="{0B8B2129-9297-4EE7-A938-4B9942B5D20F}"/>
          </ac:grpSpMkLst>
        </pc:grpChg>
        <pc:grpChg chg="add mod">
          <ac:chgData name="Florian Gerlinghoff" userId="7b8e85abc41e7d37" providerId="LiveId" clId="{1B4029AB-775E-43DF-8A4C-878A5541EA9C}" dt="2020-10-13T08:51:14.711" v="7379" actId="1076"/>
          <ac:grpSpMkLst>
            <pc:docMk/>
            <pc:sldMk cId="1128317087" sldId="262"/>
            <ac:grpSpMk id="8" creationId="{9E922C13-6205-49FB-9370-E2F41E01190E}"/>
          </ac:grpSpMkLst>
        </pc:grpChg>
        <pc:grpChg chg="del mod">
          <ac:chgData name="Florian Gerlinghoff" userId="7b8e85abc41e7d37" providerId="LiveId" clId="{1B4029AB-775E-43DF-8A4C-878A5541EA9C}" dt="2020-09-23T08:50:26.467" v="545"/>
          <ac:grpSpMkLst>
            <pc:docMk/>
            <pc:sldMk cId="1128317087" sldId="262"/>
            <ac:grpSpMk id="14" creationId="{0E30C047-D5B9-4697-BE56-2EF968AC6AD4}"/>
          </ac:grpSpMkLst>
        </pc:grpChg>
        <pc:grpChg chg="del mod">
          <ac:chgData name="Florian Gerlinghoff" userId="7b8e85abc41e7d37" providerId="LiveId" clId="{1B4029AB-775E-43DF-8A4C-878A5541EA9C}" dt="2020-10-05T07:04:35.895" v="4815" actId="478"/>
          <ac:grpSpMkLst>
            <pc:docMk/>
            <pc:sldMk cId="1128317087" sldId="262"/>
            <ac:grpSpMk id="27" creationId="{D2EA2F1D-1B6E-4799-8CDB-C0475326DA92}"/>
          </ac:grpSpMkLst>
        </pc:grpChg>
        <pc:grpChg chg="add mod topLvl">
          <ac:chgData name="Florian Gerlinghoff" userId="7b8e85abc41e7d37" providerId="LiveId" clId="{1B4029AB-775E-43DF-8A4C-878A5541EA9C}" dt="2020-10-13T08:50:45.616" v="7373" actId="164"/>
          <ac:grpSpMkLst>
            <pc:docMk/>
            <pc:sldMk cId="1128317087" sldId="262"/>
            <ac:grpSpMk id="34" creationId="{7228C009-2FB9-4B44-BE2F-95811292CE3A}"/>
          </ac:grpSpMkLst>
        </pc:grpChg>
        <pc:grpChg chg="add mod topLvl">
          <ac:chgData name="Florian Gerlinghoff" userId="7b8e85abc41e7d37" providerId="LiveId" clId="{1B4029AB-775E-43DF-8A4C-878A5541EA9C}" dt="2020-10-13T08:50:45.616" v="7373" actId="164"/>
          <ac:grpSpMkLst>
            <pc:docMk/>
            <pc:sldMk cId="1128317087" sldId="262"/>
            <ac:grpSpMk id="35" creationId="{5D8693AB-A23D-40E6-B137-8F5089954F3D}"/>
          </ac:grpSpMkLst>
        </pc:grpChg>
        <pc:grpChg chg="add del mod">
          <ac:chgData name="Florian Gerlinghoff" userId="7b8e85abc41e7d37" providerId="LiveId" clId="{1B4029AB-775E-43DF-8A4C-878A5541EA9C}" dt="2020-10-05T07:07:27.986" v="4868" actId="165"/>
          <ac:grpSpMkLst>
            <pc:docMk/>
            <pc:sldMk cId="1128317087" sldId="262"/>
            <ac:grpSpMk id="74" creationId="{C5B8FD20-E080-46D1-8D03-D13ECA7A4972}"/>
          </ac:grpSpMkLst>
        </pc:grpChg>
        <pc:inkChg chg="add del">
          <ac:chgData name="Florian Gerlinghoff" userId="7b8e85abc41e7d37" providerId="LiveId" clId="{1B4029AB-775E-43DF-8A4C-878A5541EA9C}" dt="2020-09-23T08:50:02.948" v="527" actId="9405"/>
          <ac:inkMkLst>
            <pc:docMk/>
            <pc:sldMk cId="1128317087" sldId="262"/>
            <ac:inkMk id="9" creationId="{5433865B-31F7-4044-9731-DF5BFB12C56D}"/>
          </ac:inkMkLst>
        </pc:inkChg>
        <pc:inkChg chg="add del mod">
          <ac:chgData name="Florian Gerlinghoff" userId="7b8e85abc41e7d37" providerId="LiveId" clId="{1B4029AB-775E-43DF-8A4C-878A5541EA9C}" dt="2020-10-05T07:04:35.895" v="4815" actId="478"/>
          <ac:inkMkLst>
            <pc:docMk/>
            <pc:sldMk cId="1128317087" sldId="262"/>
            <ac:inkMk id="10" creationId="{AE56AE3C-272B-4708-B0F5-5F020CEABB28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1" creationId="{22F5AF90-7839-4472-8989-E28CA659776A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2" creationId="{70F5ADEE-F337-4950-9EE9-AC52B23AF22B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3" creationId="{C2F0B516-982F-4B4A-BC42-03F43DD5CD26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5" creationId="{8641C75A-B91B-464E-9D92-E03ECF2D62B1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6" creationId="{367251A4-28ED-48CA-BF9E-1660D43B148B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7" creationId="{962EF84E-8434-4668-9E7D-2B3BC2B09847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8" creationId="{D916A63A-98F5-44CC-B1CD-E6F0A8C70651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19" creationId="{9008EBDE-367D-4292-AE7F-C67852F57A74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0" creationId="{A26F71FC-EB8F-43B6-92DA-4B3CCF2BB8B8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1" creationId="{9B28CEFD-88F6-4D56-B967-1F8D6CCB1F92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2" creationId="{42556064-8A4D-41F3-9CD2-14D68887761E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3" creationId="{409AF7CF-5250-4FA6-8EB0-D77A1D5B736E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4" creationId="{EEE40A74-6C9C-4135-8056-76733E818954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5" creationId="{785A437B-25D1-41B2-BC8A-90C490275A46}"/>
          </ac:inkMkLst>
        </pc:inkChg>
        <pc:inkChg chg="add mod">
          <ac:chgData name="Florian Gerlinghoff" userId="7b8e85abc41e7d37" providerId="LiveId" clId="{1B4029AB-775E-43DF-8A4C-878A5541EA9C}" dt="2020-09-23T08:50:26.467" v="545"/>
          <ac:inkMkLst>
            <pc:docMk/>
            <pc:sldMk cId="1128317087" sldId="262"/>
            <ac:inkMk id="26" creationId="{8649B1BB-503A-40A0-8899-5AE7D11F4D9C}"/>
          </ac:inkMkLst>
        </pc:inkChg>
        <pc:cxnChg chg="add del mod">
          <ac:chgData name="Florian Gerlinghoff" userId="7b8e85abc41e7d37" providerId="LiveId" clId="{1B4029AB-775E-43DF-8A4C-878A5541EA9C}" dt="2020-10-05T07:04:35.895" v="4815" actId="478"/>
          <ac:cxnSpMkLst>
            <pc:docMk/>
            <pc:sldMk cId="1128317087" sldId="262"/>
            <ac:cxnSpMk id="3" creationId="{E96AC5E9-AF79-45CC-853D-50EDD27D2EDB}"/>
          </ac:cxnSpMkLst>
        </pc:cxnChg>
        <pc:cxnChg chg="add mod">
          <ac:chgData name="Florian Gerlinghoff" userId="7b8e85abc41e7d37" providerId="LiveId" clId="{1B4029AB-775E-43DF-8A4C-878A5541EA9C}" dt="2020-10-05T07:07:50.824" v="4873" actId="14100"/>
          <ac:cxnSpMkLst>
            <pc:docMk/>
            <pc:sldMk cId="1128317087" sldId="262"/>
            <ac:cxnSpMk id="4" creationId="{CA74D65C-9396-4B52-A910-06144D7B61ED}"/>
          </ac:cxnSpMkLst>
        </pc:cxnChg>
        <pc:cxnChg chg="add del mod">
          <ac:chgData name="Florian Gerlinghoff" userId="7b8e85abc41e7d37" providerId="LiveId" clId="{1B4029AB-775E-43DF-8A4C-878A5541EA9C}" dt="2020-10-05T07:04:38.504" v="4816" actId="478"/>
          <ac:cxnSpMkLst>
            <pc:docMk/>
            <pc:sldMk cId="1128317087" sldId="262"/>
            <ac:cxnSpMk id="5" creationId="{B69EB8B4-EA23-4FE8-AAFC-F8D4EBA97350}"/>
          </ac:cxnSpMkLst>
        </pc:cxnChg>
        <pc:cxnChg chg="add del mod">
          <ac:chgData name="Florian Gerlinghoff" userId="7b8e85abc41e7d37" providerId="LiveId" clId="{1B4029AB-775E-43DF-8A4C-878A5541EA9C}" dt="2020-10-05T07:04:40.165" v="4817" actId="478"/>
          <ac:cxnSpMkLst>
            <pc:docMk/>
            <pc:sldMk cId="1128317087" sldId="262"/>
            <ac:cxnSpMk id="7" creationId="{2B0FA7C9-731B-432A-81A5-4C8DB325F346}"/>
          </ac:cxnSpMkLst>
        </pc:cxnChg>
        <pc:cxnChg chg="add del mod">
          <ac:chgData name="Florian Gerlinghoff" userId="7b8e85abc41e7d37" providerId="LiveId" clId="{1B4029AB-775E-43DF-8A4C-878A5541EA9C}" dt="2020-10-05T06:37:29.724" v="4533" actId="478"/>
          <ac:cxnSpMkLst>
            <pc:docMk/>
            <pc:sldMk cId="1128317087" sldId="262"/>
            <ac:cxnSpMk id="8" creationId="{24E1B3CA-9027-4A0A-9BFF-CE45F0E7130C}"/>
          </ac:cxnSpMkLst>
        </pc:cxnChg>
        <pc:cxnChg chg="add mod">
          <ac:chgData name="Florian Gerlinghoff" userId="7b8e85abc41e7d37" providerId="LiveId" clId="{1B4029AB-775E-43DF-8A4C-878A5541EA9C}" dt="2020-10-05T07:08:04.245" v="4874" actId="14100"/>
          <ac:cxnSpMkLst>
            <pc:docMk/>
            <pc:sldMk cId="1128317087" sldId="262"/>
            <ac:cxnSpMk id="28" creationId="{BE80059C-5940-47AD-A657-89A44650BD77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33" creationId="{B5673A14-38EF-4BDB-81A7-69D3C4E8B627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39" creationId="{F404747C-9AB7-42BC-919C-4EA630DF9F5A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41" creationId="{2F502CA2-F908-4781-87F6-420A38F3C300}"/>
          </ac:cxnSpMkLst>
        </pc:cxnChg>
        <pc:cxnChg chg="add del mod">
          <ac:chgData name="Florian Gerlinghoff" userId="7b8e85abc41e7d37" providerId="LiveId" clId="{1B4029AB-775E-43DF-8A4C-878A5541EA9C}" dt="2020-10-05T06:56:10.084" v="4683" actId="478"/>
          <ac:cxnSpMkLst>
            <pc:docMk/>
            <pc:sldMk cId="1128317087" sldId="262"/>
            <ac:cxnSpMk id="47" creationId="{DB561954-58D3-4121-B50F-8C7BC62E7053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49" creationId="{16977BA8-3263-4FB4-BFF9-78432CE6DA60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53" creationId="{72C13A26-A108-4C53-A655-FDA0B82ADE38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57" creationId="{500302F6-2C68-4048-8D29-6AA683CAB9E6}"/>
          </ac:cxnSpMkLst>
        </pc:cxnChg>
        <pc:cxnChg chg="add mod topLvl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61" creationId="{B51B38CA-9DEB-42B7-B98D-A2FB94771144}"/>
          </ac:cxnSpMkLst>
        </pc:cxnChg>
        <pc:cxnChg chg="add del mod topLvl">
          <ac:chgData name="Florian Gerlinghoff" userId="7b8e85abc41e7d37" providerId="LiveId" clId="{1B4029AB-775E-43DF-8A4C-878A5541EA9C}" dt="2020-10-05T07:08:15.315" v="4875" actId="478"/>
          <ac:cxnSpMkLst>
            <pc:docMk/>
            <pc:sldMk cId="1128317087" sldId="262"/>
            <ac:cxnSpMk id="66" creationId="{A6C667D6-C860-4A5C-97C2-85DAF997BAF9}"/>
          </ac:cxnSpMkLst>
        </pc:cxnChg>
        <pc:cxnChg chg="add mod">
          <ac:chgData name="Florian Gerlinghoff" userId="7b8e85abc41e7d37" providerId="LiveId" clId="{1B4029AB-775E-43DF-8A4C-878A5541EA9C}" dt="2020-10-13T08:50:45.616" v="7373" actId="164"/>
          <ac:cxnSpMkLst>
            <pc:docMk/>
            <pc:sldMk cId="1128317087" sldId="262"/>
            <ac:cxnSpMk id="78" creationId="{42477BAD-F146-46AF-A1D0-7388F70DA5E4}"/>
          </ac:cxnSpMkLst>
        </pc:cxnChg>
      </pc:sldChg>
      <pc:sldChg chg="addSp delSp modSp new del mod ord">
        <pc:chgData name="Florian Gerlinghoff" userId="7b8e85abc41e7d37" providerId="LiveId" clId="{1B4029AB-775E-43DF-8A4C-878A5541EA9C}" dt="2020-10-14T08:33:22.824" v="7592" actId="47"/>
        <pc:sldMkLst>
          <pc:docMk/>
          <pc:sldMk cId="859112024" sldId="263"/>
        </pc:sldMkLst>
        <pc:spChg chg="add mod">
          <ac:chgData name="Florian Gerlinghoff" userId="7b8e85abc41e7d37" providerId="LiveId" clId="{1B4029AB-775E-43DF-8A4C-878A5541EA9C}" dt="2020-10-06T07:00:38.695" v="6077" actId="207"/>
          <ac:spMkLst>
            <pc:docMk/>
            <pc:sldMk cId="859112024" sldId="263"/>
            <ac:spMk id="2" creationId="{4D311715-D76B-4A0E-A2EA-EEBEA97FC713}"/>
          </ac:spMkLst>
        </pc:spChg>
        <pc:spChg chg="add del mod">
          <ac:chgData name="Florian Gerlinghoff" userId="7b8e85abc41e7d37" providerId="LiveId" clId="{1B4029AB-775E-43DF-8A4C-878A5541EA9C}" dt="2020-10-06T06:40:50.504" v="5802" actId="478"/>
          <ac:spMkLst>
            <pc:docMk/>
            <pc:sldMk cId="859112024" sldId="263"/>
            <ac:spMk id="5" creationId="{EBB63EEB-8CA7-41E2-9327-11527B9AE102}"/>
          </ac:spMkLst>
        </pc:spChg>
        <pc:picChg chg="add mod">
          <ac:chgData name="Florian Gerlinghoff" userId="7b8e85abc41e7d37" providerId="LiveId" clId="{1B4029AB-775E-43DF-8A4C-878A5541EA9C}" dt="2020-10-06T06:43:49.097" v="5876" actId="1076"/>
          <ac:picMkLst>
            <pc:docMk/>
            <pc:sldMk cId="859112024" sldId="263"/>
            <ac:picMk id="3" creationId="{3CA788F5-54B7-4E7F-8095-91DF46DD1C51}"/>
          </ac:picMkLst>
        </pc:picChg>
        <pc:picChg chg="add del mod">
          <ac:chgData name="Florian Gerlinghoff" userId="7b8e85abc41e7d37" providerId="LiveId" clId="{1B4029AB-775E-43DF-8A4C-878A5541EA9C}" dt="2020-09-24T06:46:05.807" v="706" actId="478"/>
          <ac:picMkLst>
            <pc:docMk/>
            <pc:sldMk cId="859112024" sldId="263"/>
            <ac:picMk id="3" creationId="{A54435D8-C3A0-40CA-86FF-5A95320BCDA9}"/>
          </ac:picMkLst>
        </pc:picChg>
        <pc:picChg chg="add del mod">
          <ac:chgData name="Florian Gerlinghoff" userId="7b8e85abc41e7d37" providerId="LiveId" clId="{1B4029AB-775E-43DF-8A4C-878A5541EA9C}" dt="2020-10-06T06:43:08.617" v="5866" actId="21"/>
          <ac:picMkLst>
            <pc:docMk/>
            <pc:sldMk cId="859112024" sldId="263"/>
            <ac:picMk id="4" creationId="{AED4A966-125B-4DAE-92BB-0340496E1E59}"/>
          </ac:picMkLst>
        </pc:picChg>
      </pc:sldChg>
      <pc:sldChg chg="addSp delSp modSp new del mod">
        <pc:chgData name="Florian Gerlinghoff" userId="7b8e85abc41e7d37" providerId="LiveId" clId="{1B4029AB-775E-43DF-8A4C-878A5541EA9C}" dt="2020-10-06T06:40:25.388" v="5800" actId="2696"/>
        <pc:sldMkLst>
          <pc:docMk/>
          <pc:sldMk cId="1400249922" sldId="264"/>
        </pc:sldMkLst>
        <pc:spChg chg="add del mod">
          <ac:chgData name="Florian Gerlinghoff" userId="7b8e85abc41e7d37" providerId="LiveId" clId="{1B4029AB-775E-43DF-8A4C-878A5541EA9C}" dt="2020-09-30T07:59:07.141" v="2200" actId="478"/>
          <ac:spMkLst>
            <pc:docMk/>
            <pc:sldMk cId="1400249922" sldId="264"/>
            <ac:spMk id="3" creationId="{DF3572D8-3BE3-44F6-B93B-508547A9D86D}"/>
          </ac:spMkLst>
        </pc:spChg>
        <pc:spChg chg="add mod">
          <ac:chgData name="Florian Gerlinghoff" userId="7b8e85abc41e7d37" providerId="LiveId" clId="{1B4029AB-775E-43DF-8A4C-878A5541EA9C}" dt="2020-09-24T08:18:15.853" v="1142" actId="1076"/>
          <ac:spMkLst>
            <pc:docMk/>
            <pc:sldMk cId="1400249922" sldId="264"/>
            <ac:spMk id="5" creationId="{380755AC-BD82-40DB-B1FF-25EBB9C988A3}"/>
          </ac:spMkLst>
        </pc:spChg>
        <pc:picChg chg="add del mod">
          <ac:chgData name="Florian Gerlinghoff" userId="7b8e85abc41e7d37" providerId="LiveId" clId="{1B4029AB-775E-43DF-8A4C-878A5541EA9C}" dt="2020-09-24T08:18:07.520" v="1140" actId="478"/>
          <ac:picMkLst>
            <pc:docMk/>
            <pc:sldMk cId="1400249922" sldId="264"/>
            <ac:picMk id="2" creationId="{4196F563-867B-4AB2-9E32-7571A8389362}"/>
          </ac:picMkLst>
        </pc:picChg>
      </pc:sldChg>
      <pc:sldChg chg="addSp new del ord">
        <pc:chgData name="Florian Gerlinghoff" userId="7b8e85abc41e7d37" providerId="LiveId" clId="{1B4029AB-775E-43DF-8A4C-878A5541EA9C}" dt="2020-10-06T06:39:24.335" v="5793" actId="47"/>
        <pc:sldMkLst>
          <pc:docMk/>
          <pc:sldMk cId="3569519043" sldId="265"/>
        </pc:sldMkLst>
        <pc:picChg chg="add">
          <ac:chgData name="Florian Gerlinghoff" userId="7b8e85abc41e7d37" providerId="LiveId" clId="{1B4029AB-775E-43DF-8A4C-878A5541EA9C}" dt="2020-09-24T08:20:09.800" v="1146"/>
          <ac:picMkLst>
            <pc:docMk/>
            <pc:sldMk cId="3569519043" sldId="265"/>
            <ac:picMk id="2" creationId="{D7AC25AF-D9D8-4EEF-B4E6-6852E27928E1}"/>
          </ac:picMkLst>
        </pc:picChg>
      </pc:sldChg>
      <pc:sldChg chg="addSp delSp modSp new del mod">
        <pc:chgData name="Florian Gerlinghoff" userId="7b8e85abc41e7d37" providerId="LiveId" clId="{1B4029AB-775E-43DF-8A4C-878A5541EA9C}" dt="2020-10-06T06:40:16.800" v="5799" actId="2696"/>
        <pc:sldMkLst>
          <pc:docMk/>
          <pc:sldMk cId="2110823136" sldId="266"/>
        </pc:sldMkLst>
        <pc:spChg chg="add del mod">
          <ac:chgData name="Florian Gerlinghoff" userId="7b8e85abc41e7d37" providerId="LiveId" clId="{1B4029AB-775E-43DF-8A4C-878A5541EA9C}" dt="2020-10-06T06:40:04.906" v="5798" actId="478"/>
          <ac:spMkLst>
            <pc:docMk/>
            <pc:sldMk cId="2110823136" sldId="266"/>
            <ac:spMk id="3" creationId="{CA1F39B4-7DF3-4658-AA87-17E539044460}"/>
          </ac:spMkLst>
        </pc:spChg>
      </pc:sldChg>
      <pc:sldChg chg="addSp delSp modSp new mod">
        <pc:chgData name="Florian Gerlinghoff" userId="7b8e85abc41e7d37" providerId="LiveId" clId="{1B4029AB-775E-43DF-8A4C-878A5541EA9C}" dt="2020-10-07T10:18:08.278" v="6776" actId="22"/>
        <pc:sldMkLst>
          <pc:docMk/>
          <pc:sldMk cId="2736018012" sldId="267"/>
        </pc:sldMkLst>
        <pc:spChg chg="add">
          <ac:chgData name="Florian Gerlinghoff" userId="7b8e85abc41e7d37" providerId="LiveId" clId="{1B4029AB-775E-43DF-8A4C-878A5541EA9C}" dt="2020-10-07T10:18:08.278" v="6776" actId="22"/>
          <ac:spMkLst>
            <pc:docMk/>
            <pc:sldMk cId="2736018012" sldId="267"/>
            <ac:spMk id="2" creationId="{50290F21-DE1A-4749-BA16-5517D4400EC6}"/>
          </ac:spMkLst>
        </pc:spChg>
        <pc:spChg chg="add del mod">
          <ac:chgData name="Florian Gerlinghoff" userId="7b8e85abc41e7d37" providerId="LiveId" clId="{1B4029AB-775E-43DF-8A4C-878A5541EA9C}" dt="2020-10-07T10:18:08.089" v="6775" actId="478"/>
          <ac:spMkLst>
            <pc:docMk/>
            <pc:sldMk cId="2736018012" sldId="267"/>
            <ac:spMk id="3" creationId="{EC449836-5971-4F27-B8FF-8A12FBCDE727}"/>
          </ac:spMkLst>
        </pc:spChg>
      </pc:sldChg>
      <pc:sldChg chg="addSp modSp new del mod">
        <pc:chgData name="Florian Gerlinghoff" userId="7b8e85abc41e7d37" providerId="LiveId" clId="{1B4029AB-775E-43DF-8A4C-878A5541EA9C}" dt="2020-10-05T08:22:45.363" v="4956" actId="47"/>
        <pc:sldMkLst>
          <pc:docMk/>
          <pc:sldMk cId="1282335007" sldId="268"/>
        </pc:sldMkLst>
        <pc:picChg chg="add mod modCrop">
          <ac:chgData name="Florian Gerlinghoff" userId="7b8e85abc41e7d37" providerId="LiveId" clId="{1B4029AB-775E-43DF-8A4C-878A5541EA9C}" dt="2020-09-28T06:30:15.391" v="1207" actId="732"/>
          <ac:picMkLst>
            <pc:docMk/>
            <pc:sldMk cId="1282335007" sldId="268"/>
            <ac:picMk id="2" creationId="{9D7993D1-9517-459A-B903-0B72CE9E721B}"/>
          </ac:picMkLst>
        </pc:picChg>
      </pc:sldChg>
      <pc:sldChg chg="addSp modSp new del mod ord">
        <pc:chgData name="Florian Gerlinghoff" userId="7b8e85abc41e7d37" providerId="LiveId" clId="{1B4029AB-775E-43DF-8A4C-878A5541EA9C}" dt="2020-10-05T08:22:45.363" v="4956" actId="47"/>
        <pc:sldMkLst>
          <pc:docMk/>
          <pc:sldMk cId="3379562006" sldId="269"/>
        </pc:sldMkLst>
        <pc:picChg chg="add mod modCrop">
          <ac:chgData name="Florian Gerlinghoff" userId="7b8e85abc41e7d37" providerId="LiveId" clId="{1B4029AB-775E-43DF-8A4C-878A5541EA9C}" dt="2020-09-28T06:29:39.300" v="1205" actId="732"/>
          <ac:picMkLst>
            <pc:docMk/>
            <pc:sldMk cId="3379562006" sldId="269"/>
            <ac:picMk id="2" creationId="{6CED457F-FB00-4C5D-B7F7-7D419BCB700B}"/>
          </ac:picMkLst>
        </pc:picChg>
      </pc:sldChg>
      <pc:sldChg chg="addSp delSp modSp new add del mod modShow">
        <pc:chgData name="Florian Gerlinghoff" userId="7b8e85abc41e7d37" providerId="LiveId" clId="{1B4029AB-775E-43DF-8A4C-878A5541EA9C}" dt="2020-10-19T10:16:12.078" v="8515" actId="47"/>
        <pc:sldMkLst>
          <pc:docMk/>
          <pc:sldMk cId="983840165" sldId="270"/>
        </pc:sldMkLst>
        <pc:spChg chg="add del mod topLvl">
          <ac:chgData name="Florian Gerlinghoff" userId="7b8e85abc41e7d37" providerId="LiveId" clId="{1B4029AB-775E-43DF-8A4C-878A5541EA9C}" dt="2020-10-05T08:24:39.166" v="4970" actId="478"/>
          <ac:spMkLst>
            <pc:docMk/>
            <pc:sldMk cId="983840165" sldId="270"/>
            <ac:spMk id="3" creationId="{0F84E5F8-2B4F-4DE2-BA24-3E6F6844E708}"/>
          </ac:spMkLst>
        </pc:spChg>
        <pc:grpChg chg="add del mod">
          <ac:chgData name="Florian Gerlinghoff" userId="7b8e85abc41e7d37" providerId="LiveId" clId="{1B4029AB-775E-43DF-8A4C-878A5541EA9C}" dt="2020-10-05T08:24:39.166" v="4970" actId="478"/>
          <ac:grpSpMkLst>
            <pc:docMk/>
            <pc:sldMk cId="983840165" sldId="270"/>
            <ac:grpSpMk id="4" creationId="{04D2FE7E-9012-468E-B2E6-06BF5A5EA679}"/>
          </ac:grpSpMkLst>
        </pc:grpChg>
        <pc:picChg chg="add mod topLvl modCrop">
          <ac:chgData name="Florian Gerlinghoff" userId="7b8e85abc41e7d37" providerId="LiveId" clId="{1B4029AB-775E-43DF-8A4C-878A5541EA9C}" dt="2020-10-05T08:24:39.166" v="4970" actId="478"/>
          <ac:picMkLst>
            <pc:docMk/>
            <pc:sldMk cId="983840165" sldId="270"/>
            <ac:picMk id="2" creationId="{0982AD86-99E7-4823-B7D5-05866D3D5B63}"/>
          </ac:picMkLst>
        </pc:picChg>
      </pc:sldChg>
      <pc:sldChg chg="addSp modSp new del mod">
        <pc:chgData name="Florian Gerlinghoff" userId="7b8e85abc41e7d37" providerId="LiveId" clId="{1B4029AB-775E-43DF-8A4C-878A5541EA9C}" dt="2020-09-28T08:00:52.734" v="1346" actId="47"/>
        <pc:sldMkLst>
          <pc:docMk/>
          <pc:sldMk cId="267743344" sldId="271"/>
        </pc:sldMkLst>
        <pc:picChg chg="add mod">
          <ac:chgData name="Florian Gerlinghoff" userId="7b8e85abc41e7d37" providerId="LiveId" clId="{1B4029AB-775E-43DF-8A4C-878A5541EA9C}" dt="2020-09-28T06:33:42.198" v="1213" actId="14100"/>
          <ac:picMkLst>
            <pc:docMk/>
            <pc:sldMk cId="267743344" sldId="271"/>
            <ac:picMk id="3" creationId="{351D3E7F-22BF-4B16-8B87-3C46123CE5EB}"/>
          </ac:picMkLst>
        </pc:picChg>
      </pc:sldChg>
      <pc:sldChg chg="addSp modSp new del">
        <pc:chgData name="Florian Gerlinghoff" userId="7b8e85abc41e7d37" providerId="LiveId" clId="{1B4029AB-775E-43DF-8A4C-878A5541EA9C}" dt="2020-09-28T08:00:52.734" v="1346" actId="47"/>
        <pc:sldMkLst>
          <pc:docMk/>
          <pc:sldMk cId="1498658828" sldId="272"/>
        </pc:sldMkLst>
        <pc:picChg chg="add mod">
          <ac:chgData name="Florian Gerlinghoff" userId="7b8e85abc41e7d37" providerId="LiveId" clId="{1B4029AB-775E-43DF-8A4C-878A5541EA9C}" dt="2020-09-28T06:33:57.109" v="1215"/>
          <ac:picMkLst>
            <pc:docMk/>
            <pc:sldMk cId="1498658828" sldId="272"/>
            <ac:picMk id="3" creationId="{4FEB8092-AB11-4D7B-99C9-AF606B514789}"/>
          </ac:picMkLst>
        </pc:picChg>
      </pc:sldChg>
      <pc:sldChg chg="addSp modSp new del">
        <pc:chgData name="Florian Gerlinghoff" userId="7b8e85abc41e7d37" providerId="LiveId" clId="{1B4029AB-775E-43DF-8A4C-878A5541EA9C}" dt="2020-09-28T08:00:52.734" v="1346" actId="47"/>
        <pc:sldMkLst>
          <pc:docMk/>
          <pc:sldMk cId="3159146322" sldId="273"/>
        </pc:sldMkLst>
        <pc:picChg chg="add mod">
          <ac:chgData name="Florian Gerlinghoff" userId="7b8e85abc41e7d37" providerId="LiveId" clId="{1B4029AB-775E-43DF-8A4C-878A5541EA9C}" dt="2020-09-28T06:34:04.200" v="1217"/>
          <ac:picMkLst>
            <pc:docMk/>
            <pc:sldMk cId="3159146322" sldId="273"/>
            <ac:picMk id="3" creationId="{E286BC8C-6B0F-41BC-AB66-BBCD4DE6746C}"/>
          </ac:picMkLst>
        </pc:picChg>
      </pc:sldChg>
      <pc:sldChg chg="addSp modSp new del mod">
        <pc:chgData name="Florian Gerlinghoff" userId="7b8e85abc41e7d37" providerId="LiveId" clId="{1B4029AB-775E-43DF-8A4C-878A5541EA9C}" dt="2020-09-28T08:00:52.734" v="1346" actId="47"/>
        <pc:sldMkLst>
          <pc:docMk/>
          <pc:sldMk cId="1933406459" sldId="274"/>
        </pc:sldMkLst>
        <pc:picChg chg="add mod">
          <ac:chgData name="Florian Gerlinghoff" userId="7b8e85abc41e7d37" providerId="LiveId" clId="{1B4029AB-775E-43DF-8A4C-878A5541EA9C}" dt="2020-09-28T06:34:42.847" v="1221" actId="1076"/>
          <ac:picMkLst>
            <pc:docMk/>
            <pc:sldMk cId="1933406459" sldId="274"/>
            <ac:picMk id="3" creationId="{14F84F6E-0A03-4A4F-AD13-87BEEF89E40A}"/>
          </ac:picMkLst>
        </pc:picChg>
      </pc:sldChg>
      <pc:sldChg chg="addSp modSp new mod">
        <pc:chgData name="Florian Gerlinghoff" userId="7b8e85abc41e7d37" providerId="LiveId" clId="{1B4029AB-775E-43DF-8A4C-878A5541EA9C}" dt="2020-10-05T08:27:00.103" v="4974" actId="12789"/>
        <pc:sldMkLst>
          <pc:docMk/>
          <pc:sldMk cId="3600141802" sldId="275"/>
        </pc:sldMkLst>
        <pc:graphicFrameChg chg="add mod">
          <ac:chgData name="Florian Gerlinghoff" userId="7b8e85abc41e7d37" providerId="LiveId" clId="{1B4029AB-775E-43DF-8A4C-878A5541EA9C}" dt="2020-10-05T08:27:00.103" v="4974" actId="12789"/>
          <ac:graphicFrameMkLst>
            <pc:docMk/>
            <pc:sldMk cId="3600141802" sldId="275"/>
            <ac:graphicFrameMk id="4" creationId="{E039C92E-DDCA-4CCC-8B53-3CF2A9316351}"/>
          </ac:graphicFrameMkLst>
        </pc:graphicFrameChg>
      </pc:sldChg>
      <pc:sldChg chg="addSp modSp new mod">
        <pc:chgData name="Florian Gerlinghoff" userId="7b8e85abc41e7d37" providerId="LiveId" clId="{1B4029AB-775E-43DF-8A4C-878A5541EA9C}" dt="2020-10-05T08:28:34.532" v="4991" actId="20577"/>
        <pc:sldMkLst>
          <pc:docMk/>
          <pc:sldMk cId="4202452829" sldId="276"/>
        </pc:sldMkLst>
        <pc:graphicFrameChg chg="add mod">
          <ac:chgData name="Florian Gerlinghoff" userId="7b8e85abc41e7d37" providerId="LiveId" clId="{1B4029AB-775E-43DF-8A4C-878A5541EA9C}" dt="2020-10-05T08:28:34.532" v="4991" actId="20577"/>
          <ac:graphicFrameMkLst>
            <pc:docMk/>
            <pc:sldMk cId="4202452829" sldId="276"/>
            <ac:graphicFrameMk id="4" creationId="{A3296EC3-411C-4001-9802-6714FADC7D49}"/>
          </ac:graphicFrameMkLst>
        </pc:graphicFrameChg>
      </pc:sldChg>
      <pc:sldChg chg="addSp delSp modSp new mod">
        <pc:chgData name="Florian Gerlinghoff" userId="7b8e85abc41e7d37" providerId="LiveId" clId="{1B4029AB-775E-43DF-8A4C-878A5541EA9C}" dt="2020-10-07T10:18:29.548" v="6780" actId="22"/>
        <pc:sldMkLst>
          <pc:docMk/>
          <pc:sldMk cId="3653530210" sldId="277"/>
        </pc:sldMkLst>
        <pc:spChg chg="add">
          <ac:chgData name="Florian Gerlinghoff" userId="7b8e85abc41e7d37" providerId="LiveId" clId="{1B4029AB-775E-43DF-8A4C-878A5541EA9C}" dt="2020-10-07T10:18:29.548" v="6780" actId="22"/>
          <ac:spMkLst>
            <pc:docMk/>
            <pc:sldMk cId="3653530210" sldId="277"/>
            <ac:spMk id="2" creationId="{CF20EBCA-6640-48AE-849A-F980613A4AD7}"/>
          </ac:spMkLst>
        </pc:spChg>
        <pc:spChg chg="add del mod">
          <ac:chgData name="Florian Gerlinghoff" userId="7b8e85abc41e7d37" providerId="LiveId" clId="{1B4029AB-775E-43DF-8A4C-878A5541EA9C}" dt="2020-10-07T10:18:29.348" v="6779" actId="478"/>
          <ac:spMkLst>
            <pc:docMk/>
            <pc:sldMk cId="3653530210" sldId="277"/>
            <ac:spMk id="3" creationId="{D360DBA1-6DAE-4D8D-B802-754CAAE15E06}"/>
          </ac:spMkLst>
        </pc:spChg>
      </pc:sldChg>
      <pc:sldChg chg="addSp modSp new mod">
        <pc:chgData name="Florian Gerlinghoff" userId="7b8e85abc41e7d37" providerId="LiveId" clId="{1B4029AB-775E-43DF-8A4C-878A5541EA9C}" dt="2020-10-08T06:55:41.642" v="6838" actId="207"/>
        <pc:sldMkLst>
          <pc:docMk/>
          <pc:sldMk cId="2112227075" sldId="278"/>
        </pc:sldMkLst>
        <pc:graphicFrameChg chg="add mod modGraphic">
          <ac:chgData name="Florian Gerlinghoff" userId="7b8e85abc41e7d37" providerId="LiveId" clId="{1B4029AB-775E-43DF-8A4C-878A5541EA9C}" dt="2020-10-08T06:55:41.642" v="6838" actId="207"/>
          <ac:graphicFrameMkLst>
            <pc:docMk/>
            <pc:sldMk cId="2112227075" sldId="278"/>
            <ac:graphicFrameMk id="2" creationId="{704DC534-6463-46B9-A000-BFA53D23AC15}"/>
          </ac:graphicFrameMkLst>
        </pc:graphicFrameChg>
      </pc:sldChg>
      <pc:sldChg chg="addSp modSp new mod">
        <pc:chgData name="Florian Gerlinghoff" userId="7b8e85abc41e7d37" providerId="LiveId" clId="{1B4029AB-775E-43DF-8A4C-878A5541EA9C}" dt="2020-10-08T06:55:18.107" v="6833" actId="207"/>
        <pc:sldMkLst>
          <pc:docMk/>
          <pc:sldMk cId="1329061284" sldId="279"/>
        </pc:sldMkLst>
        <pc:graphicFrameChg chg="add mod modGraphic">
          <ac:chgData name="Florian Gerlinghoff" userId="7b8e85abc41e7d37" providerId="LiveId" clId="{1B4029AB-775E-43DF-8A4C-878A5541EA9C}" dt="2020-10-08T06:55:18.107" v="6833" actId="207"/>
          <ac:graphicFrameMkLst>
            <pc:docMk/>
            <pc:sldMk cId="1329061284" sldId="279"/>
            <ac:graphicFrameMk id="2" creationId="{72FB6B2C-C325-42F7-BE59-49AE34BB442F}"/>
          </ac:graphicFrameMkLst>
        </pc:graphicFrameChg>
      </pc:sldChg>
      <pc:sldChg chg="addSp delSp modSp new mod ord modClrScheme chgLayout">
        <pc:chgData name="Florian Gerlinghoff" userId="7b8e85abc41e7d37" providerId="LiveId" clId="{1B4029AB-775E-43DF-8A4C-878A5541EA9C}" dt="2020-10-17T07:14:26.232" v="8304" actId="27636"/>
        <pc:sldMkLst>
          <pc:docMk/>
          <pc:sldMk cId="112742931" sldId="280"/>
        </pc:sldMkLst>
        <pc:spChg chg="add del mod">
          <ac:chgData name="Florian Gerlinghoff" userId="7b8e85abc41e7d37" providerId="LiveId" clId="{1B4029AB-775E-43DF-8A4C-878A5541EA9C}" dt="2020-10-07T09:11:50.143" v="6391" actId="478"/>
          <ac:spMkLst>
            <pc:docMk/>
            <pc:sldMk cId="112742931" sldId="280"/>
            <ac:spMk id="2" creationId="{A7997897-A05B-48AC-B2D9-660AFFC2E5A9}"/>
          </ac:spMkLst>
        </pc:spChg>
        <pc:spChg chg="add mod ord">
          <ac:chgData name="Florian Gerlinghoff" userId="7b8e85abc41e7d37" providerId="LiveId" clId="{1B4029AB-775E-43DF-8A4C-878A5541EA9C}" dt="2020-10-07T10:15:04.178" v="6741" actId="2711"/>
          <ac:spMkLst>
            <pc:docMk/>
            <pc:sldMk cId="112742931" sldId="280"/>
            <ac:spMk id="3" creationId="{3377A5F7-C676-41AD-9044-FDF1C5A12657}"/>
          </ac:spMkLst>
        </pc:spChg>
        <pc:spChg chg="add mod ord">
          <ac:chgData name="Florian Gerlinghoff" userId="7b8e85abc41e7d37" providerId="LiveId" clId="{1B4029AB-775E-43DF-8A4C-878A5541EA9C}" dt="2020-10-17T07:14:26.232" v="8304" actId="27636"/>
          <ac:spMkLst>
            <pc:docMk/>
            <pc:sldMk cId="112742931" sldId="280"/>
            <ac:spMk id="4" creationId="{E961F477-E309-44D8-88DF-92359AAC9CC5}"/>
          </ac:spMkLst>
        </pc:spChg>
      </pc:sldChg>
      <pc:sldChg chg="addSp delSp modSp new del mod modClrScheme chgLayout">
        <pc:chgData name="Florian Gerlinghoff" userId="7b8e85abc41e7d37" providerId="LiveId" clId="{1B4029AB-775E-43DF-8A4C-878A5541EA9C}" dt="2020-10-07T09:33:31.453" v="6611" actId="2696"/>
        <pc:sldMkLst>
          <pc:docMk/>
          <pc:sldMk cId="282998353" sldId="281"/>
        </pc:sldMkLst>
        <pc:spChg chg="add mod">
          <ac:chgData name="Florian Gerlinghoff" userId="7b8e85abc41e7d37" providerId="LiveId" clId="{1B4029AB-775E-43DF-8A4C-878A5541EA9C}" dt="2020-10-07T09:18:18.630" v="6436" actId="12789"/>
          <ac:spMkLst>
            <pc:docMk/>
            <pc:sldMk cId="282998353" sldId="281"/>
            <ac:spMk id="2" creationId="{040989C2-D938-4CCC-BF0B-07B733F8AA25}"/>
          </ac:spMkLst>
        </pc:spChg>
        <pc:spChg chg="add del mod">
          <ac:chgData name="Florian Gerlinghoff" userId="7b8e85abc41e7d37" providerId="LiveId" clId="{1B4029AB-775E-43DF-8A4C-878A5541EA9C}" dt="2020-10-02T05:50:04.904" v="3591" actId="478"/>
          <ac:spMkLst>
            <pc:docMk/>
            <pc:sldMk cId="282998353" sldId="281"/>
            <ac:spMk id="3" creationId="{D2DD90B7-C1E4-43ED-917B-63B709667FCD}"/>
          </ac:spMkLst>
        </pc:spChg>
      </pc:sldChg>
      <pc:sldChg chg="delSp modSp add del mod ord">
        <pc:chgData name="Florian Gerlinghoff" userId="7b8e85abc41e7d37" providerId="LiveId" clId="{1B4029AB-775E-43DF-8A4C-878A5541EA9C}" dt="2020-10-07T09:18:44.451" v="6449" actId="47"/>
        <pc:sldMkLst>
          <pc:docMk/>
          <pc:sldMk cId="3708529324" sldId="282"/>
        </pc:sldMkLst>
        <pc:spChg chg="mod">
          <ac:chgData name="Florian Gerlinghoff" userId="7b8e85abc41e7d37" providerId="LiveId" clId="{1B4029AB-775E-43DF-8A4C-878A5541EA9C}" dt="2020-09-28T09:23:55.910" v="2004" actId="20577"/>
          <ac:spMkLst>
            <pc:docMk/>
            <pc:sldMk cId="3708529324" sldId="282"/>
            <ac:spMk id="2" creationId="{040989C2-D938-4CCC-BF0B-07B733F8AA25}"/>
          </ac:spMkLst>
        </pc:spChg>
        <pc:spChg chg="del">
          <ac:chgData name="Florian Gerlinghoff" userId="7b8e85abc41e7d37" providerId="LiveId" clId="{1B4029AB-775E-43DF-8A4C-878A5541EA9C}" dt="2020-10-05T06:28:57.706" v="4521" actId="478"/>
          <ac:spMkLst>
            <pc:docMk/>
            <pc:sldMk cId="3708529324" sldId="282"/>
            <ac:spMk id="3" creationId="{D2DD90B7-C1E4-43ED-917B-63B709667FCD}"/>
          </ac:spMkLst>
        </pc:spChg>
      </pc:sldChg>
      <pc:sldChg chg="delSp modSp add del mod ord">
        <pc:chgData name="Florian Gerlinghoff" userId="7b8e85abc41e7d37" providerId="LiveId" clId="{1B4029AB-775E-43DF-8A4C-878A5541EA9C}" dt="2020-10-07T09:18:56.952" v="6454" actId="2696"/>
        <pc:sldMkLst>
          <pc:docMk/>
          <pc:sldMk cId="2945357454" sldId="283"/>
        </pc:sldMkLst>
        <pc:spChg chg="mod">
          <ac:chgData name="Florian Gerlinghoff" userId="7b8e85abc41e7d37" providerId="LiveId" clId="{1B4029AB-775E-43DF-8A4C-878A5541EA9C}" dt="2020-10-07T09:18:53.769" v="6453" actId="21"/>
          <ac:spMkLst>
            <pc:docMk/>
            <pc:sldMk cId="2945357454" sldId="283"/>
            <ac:spMk id="2" creationId="{040989C2-D938-4CCC-BF0B-07B733F8AA25}"/>
          </ac:spMkLst>
        </pc:spChg>
        <pc:spChg chg="del">
          <ac:chgData name="Florian Gerlinghoff" userId="7b8e85abc41e7d37" providerId="LiveId" clId="{1B4029AB-775E-43DF-8A4C-878A5541EA9C}" dt="2020-10-07T08:56:00.129" v="6346" actId="478"/>
          <ac:spMkLst>
            <pc:docMk/>
            <pc:sldMk cId="2945357454" sldId="283"/>
            <ac:spMk id="3" creationId="{D2DD90B7-C1E4-43ED-917B-63B709667FCD}"/>
          </ac:spMkLst>
        </pc:spChg>
      </pc:sldChg>
      <pc:sldChg chg="addSp delSp modSp new del mod modClrScheme modShow chgLayout">
        <pc:chgData name="Florian Gerlinghoff" userId="7b8e85abc41e7d37" providerId="LiveId" clId="{1B4029AB-775E-43DF-8A4C-878A5541EA9C}" dt="2020-10-19T10:15:52.935" v="8512" actId="47"/>
        <pc:sldMkLst>
          <pc:docMk/>
          <pc:sldMk cId="3569930129" sldId="284"/>
        </pc:sldMkLst>
        <pc:spChg chg="add mod">
          <ac:chgData name="Florian Gerlinghoff" userId="7b8e85abc41e7d37" providerId="LiveId" clId="{1B4029AB-775E-43DF-8A4C-878A5541EA9C}" dt="2020-10-02T08:47:59.971" v="4166" actId="12788"/>
          <ac:spMkLst>
            <pc:docMk/>
            <pc:sldMk cId="3569930129" sldId="284"/>
            <ac:spMk id="2" creationId="{53FB2D0A-B747-4502-82FF-06EDD033B233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3" creationId="{64697502-3EBD-4A9D-A909-2F2D993FD580}"/>
          </ac:spMkLst>
        </pc:spChg>
        <pc:spChg chg="add del mod">
          <ac:chgData name="Florian Gerlinghoff" userId="7b8e85abc41e7d37" providerId="LiveId" clId="{1B4029AB-775E-43DF-8A4C-878A5541EA9C}" dt="2020-10-02T07:39:57.334" v="3942" actId="478"/>
          <ac:spMkLst>
            <pc:docMk/>
            <pc:sldMk cId="3569930129" sldId="284"/>
            <ac:spMk id="4" creationId="{7D3EBF6F-494C-4853-95FB-C7A394B37150}"/>
          </ac:spMkLst>
        </pc:spChg>
        <pc:spChg chg="add del">
          <ac:chgData name="Florian Gerlinghoff" userId="7b8e85abc41e7d37" providerId="LiveId" clId="{1B4029AB-775E-43DF-8A4C-878A5541EA9C}" dt="2020-10-01T06:24:57.116" v="2949" actId="478"/>
          <ac:spMkLst>
            <pc:docMk/>
            <pc:sldMk cId="3569930129" sldId="284"/>
            <ac:spMk id="5" creationId="{9B8B7270-EB1F-46ED-863E-91222CBC9169}"/>
          </ac:spMkLst>
        </pc:spChg>
        <pc:spChg chg="add del mod">
          <ac:chgData name="Florian Gerlinghoff" userId="7b8e85abc41e7d37" providerId="LiveId" clId="{1B4029AB-775E-43DF-8A4C-878A5541EA9C}" dt="2020-10-01T06:24:57.116" v="2949" actId="478"/>
          <ac:spMkLst>
            <pc:docMk/>
            <pc:sldMk cId="3569930129" sldId="284"/>
            <ac:spMk id="6" creationId="{4C872624-0F70-485B-8A67-64866D6DDB77}"/>
          </ac:spMkLst>
        </pc:spChg>
        <pc:spChg chg="add del mod">
          <ac:chgData name="Florian Gerlinghoff" userId="7b8e85abc41e7d37" providerId="LiveId" clId="{1B4029AB-775E-43DF-8A4C-878A5541EA9C}" dt="2020-10-02T07:39:58.900" v="3943" actId="478"/>
          <ac:spMkLst>
            <pc:docMk/>
            <pc:sldMk cId="3569930129" sldId="284"/>
            <ac:spMk id="6" creationId="{A2994675-6E9A-4D30-8CCC-6B2DD6DDF143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7" creationId="{69C50872-240A-486F-8443-144142549B3A}"/>
          </ac:spMkLst>
        </pc:spChg>
        <pc:spChg chg="add del mod">
          <ac:chgData name="Florian Gerlinghoff" userId="7b8e85abc41e7d37" providerId="LiveId" clId="{1B4029AB-775E-43DF-8A4C-878A5541EA9C}" dt="2020-10-01T06:24:57.116" v="2949" actId="478"/>
          <ac:spMkLst>
            <pc:docMk/>
            <pc:sldMk cId="3569930129" sldId="284"/>
            <ac:spMk id="8" creationId="{55105ABB-01D7-4AF5-B9A2-31719A21FB81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8" creationId="{E9F6B892-C59D-4D9F-94BE-169EC70CEB93}"/>
          </ac:spMkLst>
        </pc:spChg>
        <pc:spChg chg="add del mod">
          <ac:chgData name="Florian Gerlinghoff" userId="7b8e85abc41e7d37" providerId="LiveId" clId="{1B4029AB-775E-43DF-8A4C-878A5541EA9C}" dt="2020-10-01T06:24:57.116" v="2949" actId="478"/>
          <ac:spMkLst>
            <pc:docMk/>
            <pc:sldMk cId="3569930129" sldId="284"/>
            <ac:spMk id="10" creationId="{3892E5BA-6C60-4351-BC0F-CE86854E49B3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10" creationId="{C01141A2-3A0C-4EE3-BEEE-0064FA509BC8}"/>
          </ac:spMkLst>
        </pc:spChg>
        <pc:spChg chg="add del mod">
          <ac:chgData name="Florian Gerlinghoff" userId="7b8e85abc41e7d37" providerId="LiveId" clId="{1B4029AB-775E-43DF-8A4C-878A5541EA9C}" dt="2020-10-01T06:24:57.116" v="2949" actId="478"/>
          <ac:spMkLst>
            <pc:docMk/>
            <pc:sldMk cId="3569930129" sldId="284"/>
            <ac:spMk id="12" creationId="{A66B42FF-066B-4D42-8C0B-019A5BA29315}"/>
          </ac:spMkLst>
        </pc:spChg>
        <pc:spChg chg="add del mod">
          <ac:chgData name="Florian Gerlinghoff" userId="7b8e85abc41e7d37" providerId="LiveId" clId="{1B4029AB-775E-43DF-8A4C-878A5541EA9C}" dt="2020-10-02T07:42:06.763" v="3971" actId="478"/>
          <ac:spMkLst>
            <pc:docMk/>
            <pc:sldMk cId="3569930129" sldId="284"/>
            <ac:spMk id="12" creationId="{E09D8E5C-AB73-4709-AA73-5F35465EAB30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14" creationId="{171C95F9-C2E7-4AF5-80CF-1263EFD94E86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16" creationId="{8B932CB2-A65D-44A1-82F4-764F6910B2A4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17" creationId="{327683D2-B413-445B-9C08-1B85D4AD2569}"/>
          </ac:spMkLst>
        </pc:spChg>
        <pc:spChg chg="add del mod">
          <ac:chgData name="Florian Gerlinghoff" userId="7b8e85abc41e7d37" providerId="LiveId" clId="{1B4029AB-775E-43DF-8A4C-878A5541EA9C}" dt="2020-10-02T07:42:06.763" v="3971" actId="478"/>
          <ac:spMkLst>
            <pc:docMk/>
            <pc:sldMk cId="3569930129" sldId="284"/>
            <ac:spMk id="19" creationId="{726FAC5A-0C03-4F42-A484-6C8A7A94BA59}"/>
          </ac:spMkLst>
        </pc:spChg>
        <pc:spChg chg="add mod">
          <ac:chgData name="Florian Gerlinghoff" userId="7b8e85abc41e7d37" providerId="LiveId" clId="{1B4029AB-775E-43DF-8A4C-878A5541EA9C}" dt="2020-10-02T08:30:01.237" v="4030" actId="164"/>
          <ac:spMkLst>
            <pc:docMk/>
            <pc:sldMk cId="3569930129" sldId="284"/>
            <ac:spMk id="20" creationId="{840EE894-B255-405A-AE3D-9BFABBBB0A1C}"/>
          </ac:spMkLst>
        </pc:spChg>
        <pc:spChg chg="add mod">
          <ac:chgData name="Florian Gerlinghoff" userId="7b8e85abc41e7d37" providerId="LiveId" clId="{1B4029AB-775E-43DF-8A4C-878A5541EA9C}" dt="2020-10-02T08:41:47.297" v="4118" actId="1582"/>
          <ac:spMkLst>
            <pc:docMk/>
            <pc:sldMk cId="3569930129" sldId="284"/>
            <ac:spMk id="22" creationId="{E3A67866-3DDC-4C9A-B41A-7E66705D60F7}"/>
          </ac:spMkLst>
        </pc:spChg>
        <pc:spChg chg="add del">
          <ac:chgData name="Florian Gerlinghoff" userId="7b8e85abc41e7d37" providerId="LiveId" clId="{1B4029AB-775E-43DF-8A4C-878A5541EA9C}" dt="2020-10-02T08:34:37.502" v="4060" actId="478"/>
          <ac:spMkLst>
            <pc:docMk/>
            <pc:sldMk cId="3569930129" sldId="284"/>
            <ac:spMk id="38" creationId="{EF6E2E76-D614-41E8-8541-265F60A6AA4D}"/>
          </ac:spMkLst>
        </pc:spChg>
        <pc:spChg chg="add del mod">
          <ac:chgData name="Florian Gerlinghoff" userId="7b8e85abc41e7d37" providerId="LiveId" clId="{1B4029AB-775E-43DF-8A4C-878A5541EA9C}" dt="2020-10-02T08:35:25.351" v="4068" actId="478"/>
          <ac:spMkLst>
            <pc:docMk/>
            <pc:sldMk cId="3569930129" sldId="284"/>
            <ac:spMk id="39" creationId="{8BA376BE-4EE8-4C22-B099-A66D2DA8DA41}"/>
          </ac:spMkLst>
        </pc:spChg>
        <pc:spChg chg="add del mod">
          <ac:chgData name="Florian Gerlinghoff" userId="7b8e85abc41e7d37" providerId="LiveId" clId="{1B4029AB-775E-43DF-8A4C-878A5541EA9C}" dt="2020-10-02T08:36:16.039" v="4071" actId="478"/>
          <ac:spMkLst>
            <pc:docMk/>
            <pc:sldMk cId="3569930129" sldId="284"/>
            <ac:spMk id="40" creationId="{7C98958E-BE7B-4319-9B8B-4F0844E9CE41}"/>
          </ac:spMkLst>
        </pc:spChg>
        <pc:spChg chg="add mod">
          <ac:chgData name="Florian Gerlinghoff" userId="7b8e85abc41e7d37" providerId="LiveId" clId="{1B4029AB-775E-43DF-8A4C-878A5541EA9C}" dt="2020-10-02T08:41:47.297" v="4118" actId="1582"/>
          <ac:spMkLst>
            <pc:docMk/>
            <pc:sldMk cId="3569930129" sldId="284"/>
            <ac:spMk id="53" creationId="{32C2FB8C-7ABE-4AD2-8B45-6819C60E21FE}"/>
          </ac:spMkLst>
        </pc:spChg>
        <pc:spChg chg="add mod">
          <ac:chgData name="Florian Gerlinghoff" userId="7b8e85abc41e7d37" providerId="LiveId" clId="{1B4029AB-775E-43DF-8A4C-878A5541EA9C}" dt="2020-10-02T08:46:12.948" v="4136" actId="12788"/>
          <ac:spMkLst>
            <pc:docMk/>
            <pc:sldMk cId="3569930129" sldId="284"/>
            <ac:spMk id="56" creationId="{9B708738-BF4F-4E7E-AC7B-1104F558CD59}"/>
          </ac:spMkLst>
        </pc:spChg>
        <pc:spChg chg="add mod">
          <ac:chgData name="Florian Gerlinghoff" userId="7b8e85abc41e7d37" providerId="LiveId" clId="{1B4029AB-775E-43DF-8A4C-878A5541EA9C}" dt="2020-10-02T08:41:47.297" v="4118" actId="1582"/>
          <ac:spMkLst>
            <pc:docMk/>
            <pc:sldMk cId="3569930129" sldId="284"/>
            <ac:spMk id="58" creationId="{DBC02048-74DA-48EE-9647-DF6A22AD1219}"/>
          </ac:spMkLst>
        </pc:spChg>
        <pc:grpChg chg="add del mod">
          <ac:chgData name="Florian Gerlinghoff" userId="7b8e85abc41e7d37" providerId="LiveId" clId="{1B4029AB-775E-43DF-8A4C-878A5541EA9C}" dt="2020-10-02T08:30:20.390" v="4035" actId="478"/>
          <ac:grpSpMkLst>
            <pc:docMk/>
            <pc:sldMk cId="3569930129" sldId="284"/>
            <ac:grpSpMk id="21" creationId="{422CD9DE-1F75-4661-99F4-5054078CBA41}"/>
          </ac:grpSpMkLst>
        </pc:grpChg>
        <pc:grpChg chg="add mod">
          <ac:chgData name="Florian Gerlinghoff" userId="7b8e85abc41e7d37" providerId="LiveId" clId="{1B4029AB-775E-43DF-8A4C-878A5541EA9C}" dt="2020-10-02T08:41:11.157" v="4113" actId="164"/>
          <ac:grpSpMkLst>
            <pc:docMk/>
            <pc:sldMk cId="3569930129" sldId="284"/>
            <ac:grpSpMk id="50" creationId="{437922B6-35C8-4821-B502-08F8F7F03297}"/>
          </ac:grpSpMkLst>
        </pc:grpChg>
        <pc:grpChg chg="add mod">
          <ac:chgData name="Florian Gerlinghoff" userId="7b8e85abc41e7d37" providerId="LiveId" clId="{1B4029AB-775E-43DF-8A4C-878A5541EA9C}" dt="2020-10-02T08:46:06.963" v="4134" actId="1076"/>
          <ac:grpSpMkLst>
            <pc:docMk/>
            <pc:sldMk cId="3569930129" sldId="284"/>
            <ac:grpSpMk id="65" creationId="{2A0090A7-EA1F-45E1-A0F5-53378D0E0D48}"/>
          </ac:grpSpMkLst>
        </pc:grpChg>
        <pc:cxnChg chg="add del">
          <ac:chgData name="Florian Gerlinghoff" userId="7b8e85abc41e7d37" providerId="LiveId" clId="{1B4029AB-775E-43DF-8A4C-878A5541EA9C}" dt="2020-09-30T08:16:17.441" v="2202" actId="478"/>
          <ac:cxnSpMkLst>
            <pc:docMk/>
            <pc:sldMk cId="3569930129" sldId="284"/>
            <ac:cxnSpMk id="4" creationId="{BC89156B-7D21-45C7-ADFE-037A27000211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24" creationId="{B9C0726E-C950-4723-B8DE-13895E01649F}"/>
          </ac:cxnSpMkLst>
        </pc:cxnChg>
        <pc:cxnChg chg="add del mod">
          <ac:chgData name="Florian Gerlinghoff" userId="7b8e85abc41e7d37" providerId="LiveId" clId="{1B4029AB-775E-43DF-8A4C-878A5541EA9C}" dt="2020-10-02T08:32:34.966" v="4049" actId="478"/>
          <ac:cxnSpMkLst>
            <pc:docMk/>
            <pc:sldMk cId="3569930129" sldId="284"/>
            <ac:cxnSpMk id="27" creationId="{DBF82DE9-F04B-487B-8456-8253E20B3449}"/>
          </ac:cxnSpMkLst>
        </pc:cxnChg>
        <pc:cxnChg chg="add del mod">
          <ac:chgData name="Florian Gerlinghoff" userId="7b8e85abc41e7d37" providerId="LiveId" clId="{1B4029AB-775E-43DF-8A4C-878A5541EA9C}" dt="2020-10-02T08:33:56.059" v="4056" actId="478"/>
          <ac:cxnSpMkLst>
            <pc:docMk/>
            <pc:sldMk cId="3569930129" sldId="284"/>
            <ac:cxnSpMk id="30" creationId="{65345858-AC3D-4675-BD2F-CE64A02B0D49}"/>
          </ac:cxnSpMkLst>
        </pc:cxnChg>
        <pc:cxnChg chg="add del">
          <ac:chgData name="Florian Gerlinghoff" userId="7b8e85abc41e7d37" providerId="LiveId" clId="{1B4029AB-775E-43DF-8A4C-878A5541EA9C}" dt="2020-10-02T08:34:15.799" v="4058" actId="478"/>
          <ac:cxnSpMkLst>
            <pc:docMk/>
            <pc:sldMk cId="3569930129" sldId="284"/>
            <ac:cxnSpMk id="37" creationId="{8B3CDCB0-E2AC-44ED-A1C0-A4C917B4D5C7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42" creationId="{678D09D0-F1D6-4185-99BD-72324B50C5BC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44" creationId="{ED55A24A-6855-4B1D-8695-B13882CEB880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46" creationId="{F67192AF-1818-4236-87B4-9C222820424C}"/>
          </ac:cxnSpMkLst>
        </pc:cxnChg>
        <pc:cxnChg chg="add mod">
          <ac:chgData name="Florian Gerlinghoff" userId="7b8e85abc41e7d37" providerId="LiveId" clId="{1B4029AB-775E-43DF-8A4C-878A5541EA9C}" dt="2020-10-02T08:37:24.704" v="4078" actId="571"/>
          <ac:cxnSpMkLst>
            <pc:docMk/>
            <pc:sldMk cId="3569930129" sldId="284"/>
            <ac:cxnSpMk id="47" creationId="{B5335A55-74AD-4CF5-B596-9BC0CD635F05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51" creationId="{C216A337-D15F-4841-811F-5959AC63D65B}"/>
          </ac:cxnSpMkLst>
        </pc:cxnChg>
        <pc:cxnChg chg="add del mod">
          <ac:chgData name="Florian Gerlinghoff" userId="7b8e85abc41e7d37" providerId="LiveId" clId="{1B4029AB-775E-43DF-8A4C-878A5541EA9C}" dt="2020-10-02T08:38:40.975" v="4091" actId="478"/>
          <ac:cxnSpMkLst>
            <pc:docMk/>
            <pc:sldMk cId="3569930129" sldId="284"/>
            <ac:cxnSpMk id="54" creationId="{A5855886-4ED0-406A-B341-5F957EE075B6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59" creationId="{B4A9AEC6-7748-40A4-BCAC-5EA8A36CCDFB}"/>
          </ac:cxnSpMkLst>
        </pc:cxnChg>
        <pc:cxnChg chg="add mod">
          <ac:chgData name="Florian Gerlinghoff" userId="7b8e85abc41e7d37" providerId="LiveId" clId="{1B4029AB-775E-43DF-8A4C-878A5541EA9C}" dt="2020-10-02T08:42:00.152" v="4119" actId="1582"/>
          <ac:cxnSpMkLst>
            <pc:docMk/>
            <pc:sldMk cId="3569930129" sldId="284"/>
            <ac:cxnSpMk id="60" creationId="{14B2A02B-D1CE-4B4D-B146-20C2E69C17B3}"/>
          </ac:cxnSpMkLst>
        </pc:cxnChg>
        <pc:cxnChg chg="add del mod">
          <ac:chgData name="Florian Gerlinghoff" userId="7b8e85abc41e7d37" providerId="LiveId" clId="{1B4029AB-775E-43DF-8A4C-878A5541EA9C}" dt="2020-10-02T08:40:04.453" v="4106" actId="478"/>
          <ac:cxnSpMkLst>
            <pc:docMk/>
            <pc:sldMk cId="3569930129" sldId="284"/>
            <ac:cxnSpMk id="62" creationId="{78EBC11F-FA5B-4245-91CB-EADF8DDE3C91}"/>
          </ac:cxnSpMkLst>
        </pc:cxnChg>
        <pc:cxnChg chg="add mod">
          <ac:chgData name="Florian Gerlinghoff" userId="7b8e85abc41e7d37" providerId="LiveId" clId="{1B4029AB-775E-43DF-8A4C-878A5541EA9C}" dt="2020-10-02T08:46:12.948" v="4136" actId="12788"/>
          <ac:cxnSpMkLst>
            <pc:docMk/>
            <pc:sldMk cId="3569930129" sldId="284"/>
            <ac:cxnSpMk id="64" creationId="{8AAEB1F5-0FBC-49F6-9C39-18E3065DDA1D}"/>
          </ac:cxnSpMkLst>
        </pc:cxnChg>
      </pc:sldChg>
      <pc:sldChg chg="modSp add del mod ord">
        <pc:chgData name="Florian Gerlinghoff" userId="7b8e85abc41e7d37" providerId="LiveId" clId="{1B4029AB-775E-43DF-8A4C-878A5541EA9C}" dt="2020-10-01T06:24:31.950" v="2948" actId="2696"/>
        <pc:sldMkLst>
          <pc:docMk/>
          <pc:sldMk cId="3033513124" sldId="285"/>
        </pc:sldMkLst>
        <pc:spChg chg="mod">
          <ac:chgData name="Florian Gerlinghoff" userId="7b8e85abc41e7d37" providerId="LiveId" clId="{1B4029AB-775E-43DF-8A4C-878A5541EA9C}" dt="2020-09-29T06:37:07.987" v="2150" actId="20577"/>
          <ac:spMkLst>
            <pc:docMk/>
            <pc:sldMk cId="3033513124" sldId="285"/>
            <ac:spMk id="2" creationId="{53FB2D0A-B747-4502-82FF-06EDD033B233}"/>
          </ac:spMkLst>
        </pc:spChg>
      </pc:sldChg>
      <pc:sldChg chg="modSp add del mod">
        <pc:chgData name="Florian Gerlinghoff" userId="7b8e85abc41e7d37" providerId="LiveId" clId="{1B4029AB-775E-43DF-8A4C-878A5541EA9C}" dt="2020-10-02T08:53:41.330" v="4208" actId="47"/>
        <pc:sldMkLst>
          <pc:docMk/>
          <pc:sldMk cId="2422393778" sldId="286"/>
        </pc:sldMkLst>
        <pc:spChg chg="mod">
          <ac:chgData name="Florian Gerlinghoff" userId="7b8e85abc41e7d37" providerId="LiveId" clId="{1B4029AB-775E-43DF-8A4C-878A5541EA9C}" dt="2020-09-29T06:37:15.602" v="2159" actId="20577"/>
          <ac:spMkLst>
            <pc:docMk/>
            <pc:sldMk cId="2422393778" sldId="286"/>
            <ac:spMk id="2" creationId="{53FB2D0A-B747-4502-82FF-06EDD033B233}"/>
          </ac:spMkLst>
        </pc:spChg>
      </pc:sldChg>
      <pc:sldChg chg="addSp delSp modSp new del mod modShow">
        <pc:chgData name="Florian Gerlinghoff" userId="7b8e85abc41e7d37" providerId="LiveId" clId="{1B4029AB-775E-43DF-8A4C-878A5541EA9C}" dt="2020-10-07T06:49:11.155" v="6341" actId="2696"/>
        <pc:sldMkLst>
          <pc:docMk/>
          <pc:sldMk cId="2195242884" sldId="287"/>
        </pc:sldMkLst>
        <pc:spChg chg="del">
          <ac:chgData name="Florian Gerlinghoff" userId="7b8e85abc41e7d37" providerId="LiveId" clId="{1B4029AB-775E-43DF-8A4C-878A5541EA9C}" dt="2020-09-30T08:27:31.409" v="2369" actId="478"/>
          <ac:spMkLst>
            <pc:docMk/>
            <pc:sldMk cId="2195242884" sldId="287"/>
            <ac:spMk id="2" creationId="{0E465D89-B6FF-4F37-B3CD-13D6214E7D65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3" creationId="{1D75851D-8A42-4AE0-806B-DB4D6DD72A11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6" creationId="{6912AD62-AF0D-4992-8E4A-96CEE011904C}"/>
          </ac:spMkLst>
        </pc:spChg>
        <pc:spChg chg="add del mod topLvl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7" creationId="{221F31A8-12B4-4576-B2B1-851EAFDA8410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8" creationId="{4F74D812-E331-4DE0-8416-E01AF6B5C8B1}"/>
          </ac:spMkLst>
        </pc:spChg>
        <pc:spChg chg="add del mod topLvl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11" creationId="{DC3A15DB-8EFB-4888-989E-5D1D6421ABF1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12" creationId="{86250702-F582-4D7C-9E2A-65C2CE6C0192}"/>
          </ac:spMkLst>
        </pc:spChg>
        <pc:spChg chg="add del mod topLvl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15" creationId="{B4425989-D3D9-4C25-AD8D-B2729A37F3F7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6" creationId="{58EE803B-86E8-4A6D-861C-791F32E8E78D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7" creationId="{89F20B78-4BBC-41C6-80E3-02D3CFB9E600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8" creationId="{8BCA4B62-FFE6-457A-9EA0-A93CF4CDE41B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21" creationId="{41C22C33-E11E-4378-8A79-0532E89731AA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22" creationId="{699FD776-222E-4E16-8E86-4B0D8D7AC367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29" creationId="{8031487F-F155-4B24-9D55-D27C0C4ACDF8}"/>
          </ac:spMkLst>
        </pc:spChg>
        <pc:spChg chg="add mod">
          <ac:chgData name="Florian Gerlinghoff" userId="7b8e85abc41e7d37" providerId="LiveId" clId="{1B4029AB-775E-43DF-8A4C-878A5541EA9C}" dt="2020-09-30T08:41:27.157" v="2633" actId="1076"/>
          <ac:spMkLst>
            <pc:docMk/>
            <pc:sldMk cId="2195242884" sldId="287"/>
            <ac:spMk id="34" creationId="{CAD42672-069C-4831-8D3D-E540222B98F3}"/>
          </ac:spMkLst>
        </pc:spChg>
        <pc:spChg chg="add mod">
          <ac:chgData name="Florian Gerlinghoff" userId="7b8e85abc41e7d37" providerId="LiveId" clId="{1B4029AB-775E-43DF-8A4C-878A5541EA9C}" dt="2020-09-30T08:42:07.195" v="2641" actId="1076"/>
          <ac:spMkLst>
            <pc:docMk/>
            <pc:sldMk cId="2195242884" sldId="287"/>
            <ac:spMk id="35" creationId="{4ADD740A-648F-4D29-82DA-2637E5F743AC}"/>
          </ac:spMkLst>
        </pc:spChg>
        <pc:spChg chg="add mod">
          <ac:chgData name="Florian Gerlinghoff" userId="7b8e85abc41e7d37" providerId="LiveId" clId="{1B4029AB-775E-43DF-8A4C-878A5541EA9C}" dt="2020-09-30T08:41:46.138" v="2635" actId="122"/>
          <ac:spMkLst>
            <pc:docMk/>
            <pc:sldMk cId="2195242884" sldId="287"/>
            <ac:spMk id="36" creationId="{44693A08-1FDA-43C3-8A78-4D37A9785D7C}"/>
          </ac:spMkLst>
        </pc:spChg>
        <pc:spChg chg="add mod">
          <ac:chgData name="Florian Gerlinghoff" userId="7b8e85abc41e7d37" providerId="LiveId" clId="{1B4029AB-775E-43DF-8A4C-878A5541EA9C}" dt="2020-09-30T08:43:06.884" v="2653" actId="1076"/>
          <ac:spMkLst>
            <pc:docMk/>
            <pc:sldMk cId="2195242884" sldId="287"/>
            <ac:spMk id="41" creationId="{69D1AFA9-685F-4885-9C27-5314832AF9F1}"/>
          </ac:spMkLst>
        </pc:spChg>
        <pc:spChg chg="add mod">
          <ac:chgData name="Florian Gerlinghoff" userId="7b8e85abc41e7d37" providerId="LiveId" clId="{1B4029AB-775E-43DF-8A4C-878A5541EA9C}" dt="2020-09-30T08:43:52.320" v="2666" actId="1076"/>
          <ac:spMkLst>
            <pc:docMk/>
            <pc:sldMk cId="2195242884" sldId="287"/>
            <ac:spMk id="42" creationId="{A42E4102-B1B6-4DA8-BC3D-F94AC6886613}"/>
          </ac:spMkLst>
        </pc:spChg>
        <pc:spChg chg="add mod">
          <ac:chgData name="Florian Gerlinghoff" userId="7b8e85abc41e7d37" providerId="LiveId" clId="{1B4029AB-775E-43DF-8A4C-878A5541EA9C}" dt="2020-09-30T08:43:43.931" v="2663" actId="122"/>
          <ac:spMkLst>
            <pc:docMk/>
            <pc:sldMk cId="2195242884" sldId="287"/>
            <ac:spMk id="43" creationId="{0932DDAF-F716-43CF-A926-7C20EABD4C71}"/>
          </ac:spMkLst>
        </pc:spChg>
        <pc:spChg chg="add mod">
          <ac:chgData name="Florian Gerlinghoff" userId="7b8e85abc41e7d37" providerId="LiveId" clId="{1B4029AB-775E-43DF-8A4C-878A5541EA9C}" dt="2020-09-30T08:44:24.335" v="2671" actId="1076"/>
          <ac:spMkLst>
            <pc:docMk/>
            <pc:sldMk cId="2195242884" sldId="287"/>
            <ac:spMk id="44" creationId="{FB3C2751-E5CF-4F19-A382-A0421351153F}"/>
          </ac:spMkLst>
        </pc:spChg>
        <pc:spChg chg="add mod">
          <ac:chgData name="Florian Gerlinghoff" userId="7b8e85abc41e7d37" providerId="LiveId" clId="{1B4029AB-775E-43DF-8A4C-878A5541EA9C}" dt="2020-09-30T08:44:56.465" v="2681" actId="1076"/>
          <ac:spMkLst>
            <pc:docMk/>
            <pc:sldMk cId="2195242884" sldId="287"/>
            <ac:spMk id="51" creationId="{9033C695-4898-4E58-A936-4E8B6D5E77A4}"/>
          </ac:spMkLst>
        </pc:spChg>
        <pc:spChg chg="add del">
          <ac:chgData name="Florian Gerlinghoff" userId="7b8e85abc41e7d37" providerId="LiveId" clId="{1B4029AB-775E-43DF-8A4C-878A5541EA9C}" dt="2020-09-30T08:32:22.890" v="2437" actId="22"/>
          <ac:spMkLst>
            <pc:docMk/>
            <pc:sldMk cId="2195242884" sldId="287"/>
            <ac:spMk id="57" creationId="{596C3991-7148-41E2-B0D3-5C19F1A2B0EE}"/>
          </ac:spMkLst>
        </pc:spChg>
        <pc:spChg chg="add mod">
          <ac:chgData name="Florian Gerlinghoff" userId="7b8e85abc41e7d37" providerId="LiveId" clId="{1B4029AB-775E-43DF-8A4C-878A5541EA9C}" dt="2020-09-30T08:33:05.976" v="2459" actId="164"/>
          <ac:spMkLst>
            <pc:docMk/>
            <pc:sldMk cId="2195242884" sldId="287"/>
            <ac:spMk id="58" creationId="{992577A2-5D07-4E64-9BC1-E26788C976DD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60" creationId="{C304775B-052B-4E0A-8A2E-1138A61C287E}"/>
          </ac:spMkLst>
        </pc:spChg>
        <pc:spChg chg="add mod">
          <ac:chgData name="Florian Gerlinghoff" userId="7b8e85abc41e7d37" providerId="LiveId" clId="{1B4029AB-775E-43DF-8A4C-878A5541EA9C}" dt="2020-09-30T08:34:13.103" v="2487" actId="164"/>
          <ac:spMkLst>
            <pc:docMk/>
            <pc:sldMk cId="2195242884" sldId="287"/>
            <ac:spMk id="64" creationId="{007DCB35-C9CB-4B28-8E5C-3E538014BD04}"/>
          </ac:spMkLst>
        </pc:spChg>
        <pc:spChg chg="add mod">
          <ac:chgData name="Florian Gerlinghoff" userId="7b8e85abc41e7d37" providerId="LiveId" clId="{1B4029AB-775E-43DF-8A4C-878A5541EA9C}" dt="2020-09-30T08:42:24.330" v="2645" actId="1076"/>
          <ac:spMkLst>
            <pc:docMk/>
            <pc:sldMk cId="2195242884" sldId="287"/>
            <ac:spMk id="103" creationId="{4716F4F4-7316-4906-877E-69395921F6EF}"/>
          </ac:spMkLst>
        </pc:spChg>
        <pc:spChg chg="add mod">
          <ac:chgData name="Florian Gerlinghoff" userId="7b8e85abc41e7d37" providerId="LiveId" clId="{1B4029AB-775E-43DF-8A4C-878A5541EA9C}" dt="2020-09-30T08:42:33.052" v="2647" actId="1076"/>
          <ac:spMkLst>
            <pc:docMk/>
            <pc:sldMk cId="2195242884" sldId="287"/>
            <ac:spMk id="106" creationId="{5C970BB4-1B95-4449-ADF6-1696C30210D8}"/>
          </ac:spMkLst>
        </pc:spChg>
        <pc:spChg chg="add mod">
          <ac:chgData name="Florian Gerlinghoff" userId="7b8e85abc41e7d37" providerId="LiveId" clId="{1B4029AB-775E-43DF-8A4C-878A5541EA9C}" dt="2020-09-30T08:44:27.154" v="2672" actId="1076"/>
          <ac:spMkLst>
            <pc:docMk/>
            <pc:sldMk cId="2195242884" sldId="287"/>
            <ac:spMk id="110" creationId="{493F2962-F091-4C79-8310-583F1F5E9791}"/>
          </ac:spMkLst>
        </pc:spChg>
        <pc:spChg chg="add mod">
          <ac:chgData name="Florian Gerlinghoff" userId="7b8e85abc41e7d37" providerId="LiveId" clId="{1B4029AB-775E-43DF-8A4C-878A5541EA9C}" dt="2020-09-30T08:43:33.240" v="2660" actId="1076"/>
          <ac:spMkLst>
            <pc:docMk/>
            <pc:sldMk cId="2195242884" sldId="287"/>
            <ac:spMk id="116" creationId="{BE02113E-9780-4FCB-BD4C-7A6607B179DC}"/>
          </ac:spMkLst>
        </pc:spChg>
        <pc:spChg chg="add mod">
          <ac:chgData name="Florian Gerlinghoff" userId="7b8e85abc41e7d37" providerId="LiveId" clId="{1B4029AB-775E-43DF-8A4C-878A5541EA9C}" dt="2020-09-30T08:44:05.185" v="2669" actId="1076"/>
          <ac:spMkLst>
            <pc:docMk/>
            <pc:sldMk cId="2195242884" sldId="287"/>
            <ac:spMk id="121" creationId="{AD421DCF-1306-4AFD-8EC8-CB8A14929683}"/>
          </ac:spMkLst>
        </pc:spChg>
        <pc:spChg chg="add mod">
          <ac:chgData name="Florian Gerlinghoff" userId="7b8e85abc41e7d37" providerId="LiveId" clId="{1B4029AB-775E-43DF-8A4C-878A5541EA9C}" dt="2020-09-30T08:44:31.294" v="2674" actId="1076"/>
          <ac:spMkLst>
            <pc:docMk/>
            <pc:sldMk cId="2195242884" sldId="287"/>
            <ac:spMk id="125" creationId="{C15C32D1-615D-4CA2-8886-5D657D1543EE}"/>
          </ac:spMkLst>
        </pc:spChg>
        <pc:spChg chg="add mod">
          <ac:chgData name="Florian Gerlinghoff" userId="7b8e85abc41e7d37" providerId="LiveId" clId="{1B4029AB-775E-43DF-8A4C-878A5541EA9C}" dt="2020-09-30T08:45:07.696" v="2683" actId="1076"/>
          <ac:spMkLst>
            <pc:docMk/>
            <pc:sldMk cId="2195242884" sldId="287"/>
            <ac:spMk id="132" creationId="{E588FE7B-CCD4-4468-85A8-A2BC7D2523D5}"/>
          </ac:spMkLst>
        </pc:spChg>
        <pc:spChg chg="add mod">
          <ac:chgData name="Florian Gerlinghoff" userId="7b8e85abc41e7d37" providerId="LiveId" clId="{1B4029AB-775E-43DF-8A4C-878A5541EA9C}" dt="2020-09-30T08:45:42.628" v="2696" actId="1076"/>
          <ac:spMkLst>
            <pc:docMk/>
            <pc:sldMk cId="2195242884" sldId="287"/>
            <ac:spMk id="133" creationId="{E4F20041-EBDD-4835-94FF-3568C26A721E}"/>
          </ac:spMkLst>
        </pc:spChg>
        <pc:spChg chg="add mod">
          <ac:chgData name="Florian Gerlinghoff" userId="7b8e85abc41e7d37" providerId="LiveId" clId="{1B4029AB-775E-43DF-8A4C-878A5541EA9C}" dt="2020-09-30T08:46:03.552" v="2699" actId="1076"/>
          <ac:spMkLst>
            <pc:docMk/>
            <pc:sldMk cId="2195242884" sldId="287"/>
            <ac:spMk id="137" creationId="{B229B7AC-BF51-4B07-BBB9-B29593A2C677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49" creationId="{4FE918A3-11FF-49BB-BE4E-1F4B8AE683FB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52" creationId="{9AF760C6-64E5-44F2-BA74-3198E70BBEB4}"/>
          </ac:spMkLst>
        </pc:spChg>
        <pc:spChg chg="mod topLvl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55" creationId="{34A3BF0A-C6B7-4AC2-A7DD-0415DC4A7BFF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68" creationId="{008099B6-A3B6-4B26-B7F6-884FD35AB7DF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76" creationId="{8E609B8B-3049-4060-857E-7F4BE1A5F0C7}"/>
          </ac:spMkLst>
        </pc:spChg>
        <pc:spChg chg="add mod">
          <ac:chgData name="Florian Gerlinghoff" userId="7b8e85abc41e7d37" providerId="LiveId" clId="{1B4029AB-775E-43DF-8A4C-878A5541EA9C}" dt="2020-09-30T08:59:15.359" v="2843" actId="1076"/>
          <ac:spMkLst>
            <pc:docMk/>
            <pc:sldMk cId="2195242884" sldId="287"/>
            <ac:spMk id="178" creationId="{D3C514CC-9545-47A1-84B0-FB124723DA1B}"/>
          </ac:spMkLst>
        </pc:spChg>
        <pc:spChg chg="add mod">
          <ac:chgData name="Florian Gerlinghoff" userId="7b8e85abc41e7d37" providerId="LiveId" clId="{1B4029AB-775E-43DF-8A4C-878A5541EA9C}" dt="2020-09-30T08:59:25.321" v="2844" actId="1076"/>
          <ac:spMkLst>
            <pc:docMk/>
            <pc:sldMk cId="2195242884" sldId="287"/>
            <ac:spMk id="179" creationId="{08125FBE-9465-44B9-AA32-DEB96C9132FE}"/>
          </ac:spMkLst>
        </pc:spChg>
        <pc:spChg chg="add mod">
          <ac:chgData name="Florian Gerlinghoff" userId="7b8e85abc41e7d37" providerId="LiveId" clId="{1B4029AB-775E-43DF-8A4C-878A5541EA9C}" dt="2020-09-30T08:59:25.321" v="2844" actId="1076"/>
          <ac:spMkLst>
            <pc:docMk/>
            <pc:sldMk cId="2195242884" sldId="287"/>
            <ac:spMk id="182" creationId="{A483FD11-1931-4CA3-971B-10EA58C9F9AF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191" creationId="{64EBF3DB-6A9B-415D-B484-B0D47214AEF9}"/>
          </ac:spMkLst>
        </pc:spChg>
        <pc:spChg chg="add del mod">
          <ac:chgData name="Florian Gerlinghoff" userId="7b8e85abc41e7d37" providerId="LiveId" clId="{1B4029AB-775E-43DF-8A4C-878A5541EA9C}" dt="2020-09-30T08:58:59.065" v="2842" actId="478"/>
          <ac:spMkLst>
            <pc:docMk/>
            <pc:sldMk cId="2195242884" sldId="287"/>
            <ac:spMk id="206" creationId="{7B94CBD6-2B26-4127-BEC8-2BCD57E47D7B}"/>
          </ac:spMkLst>
        </pc:spChg>
        <pc:spChg chg="add del">
          <ac:chgData name="Florian Gerlinghoff" userId="7b8e85abc41e7d37" providerId="LiveId" clId="{1B4029AB-775E-43DF-8A4C-878A5541EA9C}" dt="2020-09-30T08:56:02.520" v="2784" actId="22"/>
          <ac:spMkLst>
            <pc:docMk/>
            <pc:sldMk cId="2195242884" sldId="287"/>
            <ac:spMk id="208" creationId="{A5906023-66B1-4B25-888C-ECC024446538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212" creationId="{41C26539-D24D-4589-B792-61FE3187164F}"/>
          </ac:spMkLst>
        </pc:spChg>
        <pc:spChg chg="add mod">
          <ac:chgData name="Florian Gerlinghoff" userId="7b8e85abc41e7d37" providerId="LiveId" clId="{1B4029AB-775E-43DF-8A4C-878A5541EA9C}" dt="2020-09-30T09:00:09.187" v="2847" actId="1076"/>
          <ac:spMkLst>
            <pc:docMk/>
            <pc:sldMk cId="2195242884" sldId="287"/>
            <ac:spMk id="214" creationId="{DD9436C6-9D2D-44F0-B887-A79023F866A5}"/>
          </ac:spMkLst>
        </pc:spChg>
        <pc:spChg chg="add del mod">
          <ac:chgData name="Florian Gerlinghoff" userId="7b8e85abc41e7d37" providerId="LiveId" clId="{1B4029AB-775E-43DF-8A4C-878A5541EA9C}" dt="2020-09-30T08:58:26.032" v="2825"/>
          <ac:spMkLst>
            <pc:docMk/>
            <pc:sldMk cId="2195242884" sldId="287"/>
            <ac:spMk id="223" creationId="{86C7B455-212A-4AC1-A0C6-0DC603567399}"/>
          </ac:spMkLst>
        </pc:spChg>
        <pc:spChg chg="add del mod">
          <ac:chgData name="Florian Gerlinghoff" userId="7b8e85abc41e7d37" providerId="LiveId" clId="{1B4029AB-775E-43DF-8A4C-878A5541EA9C}" dt="2020-09-30T08:58:56.232" v="2841" actId="478"/>
          <ac:spMkLst>
            <pc:docMk/>
            <pc:sldMk cId="2195242884" sldId="287"/>
            <ac:spMk id="225" creationId="{BD69761D-8A9F-46EE-B402-E169CB917D17}"/>
          </ac:spMkLst>
        </pc:spChg>
        <pc:spChg chg="add mod">
          <ac:chgData name="Florian Gerlinghoff" userId="7b8e85abc41e7d37" providerId="LiveId" clId="{1B4029AB-775E-43DF-8A4C-878A5541EA9C}" dt="2020-09-30T09:00:48.041" v="2875" actId="1076"/>
          <ac:spMkLst>
            <pc:docMk/>
            <pc:sldMk cId="2195242884" sldId="287"/>
            <ac:spMk id="234" creationId="{140F5002-188D-46E5-A0AF-D9656BAB98FF}"/>
          </ac:spMkLst>
        </pc:spChg>
        <pc:grpChg chg="add del mod">
          <ac:chgData name="Florian Gerlinghoff" userId="7b8e85abc41e7d37" providerId="LiveId" clId="{1B4029AB-775E-43DF-8A4C-878A5541EA9C}" dt="2020-09-30T08:58:56.232" v="2841" actId="478"/>
          <ac:grpSpMkLst>
            <pc:docMk/>
            <pc:sldMk cId="2195242884" sldId="287"/>
            <ac:grpSpMk id="59" creationId="{915C1382-7113-47A6-8B9F-CDD129745424}"/>
          </ac:grpSpMkLst>
        </pc:grpChg>
        <pc:grpChg chg="add del mod">
          <ac:chgData name="Florian Gerlinghoff" userId="7b8e85abc41e7d37" providerId="LiveId" clId="{1B4029AB-775E-43DF-8A4C-878A5541EA9C}" dt="2020-09-30T08:58:56.232" v="2841" actId="478"/>
          <ac:grpSpMkLst>
            <pc:docMk/>
            <pc:sldMk cId="2195242884" sldId="287"/>
            <ac:grpSpMk id="65" creationId="{FB3580DD-42E4-4D7A-AE75-B382244B9E9D}"/>
          </ac:grpSpMkLst>
        </pc:grpChg>
        <pc:grpChg chg="add del mod">
          <ac:chgData name="Florian Gerlinghoff" userId="7b8e85abc41e7d37" providerId="LiveId" clId="{1B4029AB-775E-43DF-8A4C-878A5541EA9C}" dt="2020-09-30T08:58:19.052" v="2821" actId="165"/>
          <ac:grpSpMkLst>
            <pc:docMk/>
            <pc:sldMk cId="2195242884" sldId="287"/>
            <ac:grpSpMk id="67" creationId="{4EA70106-3DB6-4700-A907-E0FA2DB63583}"/>
          </ac:grpSpMkLst>
        </pc:grpChg>
        <pc:grpChg chg="add del mod">
          <ac:chgData name="Florian Gerlinghoff" userId="7b8e85abc41e7d37" providerId="LiveId" clId="{1B4029AB-775E-43DF-8A4C-878A5541EA9C}" dt="2020-09-30T08:50:23.882" v="2745" actId="165"/>
          <ac:grpSpMkLst>
            <pc:docMk/>
            <pc:sldMk cId="2195242884" sldId="287"/>
            <ac:grpSpMk id="84" creationId="{299CFFF7-5F5E-4C49-AB9A-6C936CE3A6AF}"/>
          </ac:grpSpMkLst>
        </pc:grpChg>
        <pc:grpChg chg="add del mod">
          <ac:chgData name="Florian Gerlinghoff" userId="7b8e85abc41e7d37" providerId="LiveId" clId="{1B4029AB-775E-43DF-8A4C-878A5541EA9C}" dt="2020-09-30T08:50:17.894" v="2744" actId="165"/>
          <ac:grpSpMkLst>
            <pc:docMk/>
            <pc:sldMk cId="2195242884" sldId="287"/>
            <ac:grpSpMk id="85" creationId="{7BFA70F7-304C-4F6D-AD7A-7599DEB15E88}"/>
          </ac:grpSpMkLst>
        </pc:grpChg>
        <pc:grpChg chg="add del mod">
          <ac:chgData name="Florian Gerlinghoff" userId="7b8e85abc41e7d37" providerId="LiveId" clId="{1B4029AB-775E-43DF-8A4C-878A5541EA9C}" dt="2020-09-30T08:48:31.155" v="2721" actId="165"/>
          <ac:grpSpMkLst>
            <pc:docMk/>
            <pc:sldMk cId="2195242884" sldId="287"/>
            <ac:grpSpMk id="153" creationId="{A6D32C99-B673-465E-8241-BD7CEB9D73F0}"/>
          </ac:grpSpMkLst>
        </pc:grpChg>
        <pc:cxnChg chg="add del mod topLvl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5" creationId="{6A16FBF2-BAE7-4217-8283-93840D7775A7}"/>
          </ac:cxnSpMkLst>
        </pc:cxnChg>
        <pc:cxnChg chg="add del mod topLvl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10" creationId="{F375400E-08FC-45D5-8275-92598759D64F}"/>
          </ac:cxnSpMkLst>
        </pc:cxnChg>
        <pc:cxnChg chg="add del mod topLvl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14" creationId="{2DA925F3-0363-4E66-89D2-C82FB6270179}"/>
          </ac:cxnSpMkLst>
        </pc:cxnChg>
        <pc:cxnChg chg="add mod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20" creationId="{5B9D2C90-C2F6-4FAB-9B2B-ECFCC371E568}"/>
          </ac:cxnSpMkLst>
        </pc:cxnChg>
        <pc:cxnChg chg="add mod">
          <ac:chgData name="Florian Gerlinghoff" userId="7b8e85abc41e7d37" providerId="LiveId" clId="{1B4029AB-775E-43DF-8A4C-878A5541EA9C}" dt="2020-09-30T08:59:15.359" v="2843" actId="1076"/>
          <ac:cxnSpMkLst>
            <pc:docMk/>
            <pc:sldMk cId="2195242884" sldId="287"/>
            <ac:cxnSpMk id="24" creationId="{0CB8888D-D36B-4CB0-96F5-C186738E44AF}"/>
          </ac:cxnSpMkLst>
        </pc:cxnChg>
        <pc:cxnChg chg="add mod">
          <ac:chgData name="Florian Gerlinghoff" userId="7b8e85abc41e7d37" providerId="LiveId" clId="{1B4029AB-775E-43DF-8A4C-878A5541EA9C}" dt="2020-09-30T08:59:15.359" v="2843" actId="1076"/>
          <ac:cxnSpMkLst>
            <pc:docMk/>
            <pc:sldMk cId="2195242884" sldId="287"/>
            <ac:cxnSpMk id="26" creationId="{091E2531-C41B-4140-82B1-2B86179CE957}"/>
          </ac:cxnSpMkLst>
        </pc:cxnChg>
        <pc:cxnChg chg="add mod">
          <ac:chgData name="Florian Gerlinghoff" userId="7b8e85abc41e7d37" providerId="LiveId" clId="{1B4029AB-775E-43DF-8A4C-878A5541EA9C}" dt="2020-09-30T08:59:15.359" v="2843" actId="1076"/>
          <ac:cxnSpMkLst>
            <pc:docMk/>
            <pc:sldMk cId="2195242884" sldId="287"/>
            <ac:cxnSpMk id="28" creationId="{C031DC81-2980-4930-BFAC-AB099267CEEE}"/>
          </ac:cxnSpMkLst>
        </pc:cxnChg>
        <pc:cxnChg chg="add mod">
          <ac:chgData name="Florian Gerlinghoff" userId="7b8e85abc41e7d37" providerId="LiveId" clId="{1B4029AB-775E-43DF-8A4C-878A5541EA9C}" dt="2020-09-30T08:59:15.359" v="2843" actId="1076"/>
          <ac:cxnSpMkLst>
            <pc:docMk/>
            <pc:sldMk cId="2195242884" sldId="287"/>
            <ac:cxnSpMk id="31" creationId="{A79F5E8B-E7B3-4E5E-B91C-FFD76BAF33BD}"/>
          </ac:cxnSpMkLst>
        </pc:cxnChg>
        <pc:cxnChg chg="add mod">
          <ac:chgData name="Florian Gerlinghoff" userId="7b8e85abc41e7d37" providerId="LiveId" clId="{1B4029AB-775E-43DF-8A4C-878A5541EA9C}" dt="2020-09-30T08:41:53.056" v="2637" actId="14100"/>
          <ac:cxnSpMkLst>
            <pc:docMk/>
            <pc:sldMk cId="2195242884" sldId="287"/>
            <ac:cxnSpMk id="38" creationId="{99CDC513-E786-4462-9DF3-CD807E942625}"/>
          </ac:cxnSpMkLst>
        </pc:cxnChg>
        <pc:cxnChg chg="add mod">
          <ac:chgData name="Florian Gerlinghoff" userId="7b8e85abc41e7d37" providerId="LiveId" clId="{1B4029AB-775E-43DF-8A4C-878A5541EA9C}" dt="2020-09-30T08:42:07.195" v="2641" actId="1076"/>
          <ac:cxnSpMkLst>
            <pc:docMk/>
            <pc:sldMk cId="2195242884" sldId="287"/>
            <ac:cxnSpMk id="40" creationId="{F2FC71BD-043A-4EDB-BDEF-EAF879357B64}"/>
          </ac:cxnSpMkLst>
        </pc:cxnChg>
        <pc:cxnChg chg="add mod">
          <ac:chgData name="Florian Gerlinghoff" userId="7b8e85abc41e7d37" providerId="LiveId" clId="{1B4029AB-775E-43DF-8A4C-878A5541EA9C}" dt="2020-09-30T08:44:24.335" v="2671" actId="1076"/>
          <ac:cxnSpMkLst>
            <pc:docMk/>
            <pc:sldMk cId="2195242884" sldId="287"/>
            <ac:cxnSpMk id="46" creationId="{34DACCAB-A265-4736-BB78-67355B319467}"/>
          </ac:cxnSpMkLst>
        </pc:cxnChg>
        <pc:cxnChg chg="add mod">
          <ac:chgData name="Florian Gerlinghoff" userId="7b8e85abc41e7d37" providerId="LiveId" clId="{1B4029AB-775E-43DF-8A4C-878A5541EA9C}" dt="2020-09-30T08:44:24.335" v="2671" actId="1076"/>
          <ac:cxnSpMkLst>
            <pc:docMk/>
            <pc:sldMk cId="2195242884" sldId="287"/>
            <ac:cxnSpMk id="48" creationId="{CC534900-AA55-4FD5-B340-35BA8D171CD7}"/>
          </ac:cxnSpMkLst>
        </pc:cxnChg>
        <pc:cxnChg chg="add mod">
          <ac:chgData name="Florian Gerlinghoff" userId="7b8e85abc41e7d37" providerId="LiveId" clId="{1B4029AB-775E-43DF-8A4C-878A5541EA9C}" dt="2020-09-30T08:44:56.465" v="2681" actId="1076"/>
          <ac:cxnSpMkLst>
            <pc:docMk/>
            <pc:sldMk cId="2195242884" sldId="287"/>
            <ac:cxnSpMk id="50" creationId="{2DAAE5DB-7202-4A76-B663-08A6D88B1CF5}"/>
          </ac:cxnSpMkLst>
        </pc:cxnChg>
        <pc:cxnChg chg="add mod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62" creationId="{BD3DE898-BA80-4C38-B43C-5C4A8671F870}"/>
          </ac:cxnSpMkLst>
        </pc:cxnChg>
        <pc:cxnChg chg="add mod">
          <ac:chgData name="Florian Gerlinghoff" userId="7b8e85abc41e7d37" providerId="LiveId" clId="{1B4029AB-775E-43DF-8A4C-878A5541EA9C}" dt="2020-09-30T08:43:42.294" v="2662" actId="14100"/>
          <ac:cxnSpMkLst>
            <pc:docMk/>
            <pc:sldMk cId="2195242884" sldId="287"/>
            <ac:cxnSpMk id="112" creationId="{34B0F1A1-B7BE-432B-82AA-C2B0E51DA971}"/>
          </ac:cxnSpMkLst>
        </pc:cxnChg>
        <pc:cxnChg chg="add">
          <ac:chgData name="Florian Gerlinghoff" userId="7b8e85abc41e7d37" providerId="LiveId" clId="{1B4029AB-775E-43DF-8A4C-878A5541EA9C}" dt="2020-09-30T08:43:58.461" v="2667" actId="11529"/>
          <ac:cxnSpMkLst>
            <pc:docMk/>
            <pc:sldMk cId="2195242884" sldId="287"/>
            <ac:cxnSpMk id="119" creationId="{8B06689D-446E-462D-A65F-36E9AC8446B0}"/>
          </ac:cxnSpMkLst>
        </pc:cxnChg>
        <pc:cxnChg chg="add">
          <ac:chgData name="Florian Gerlinghoff" userId="7b8e85abc41e7d37" providerId="LiveId" clId="{1B4029AB-775E-43DF-8A4C-878A5541EA9C}" dt="2020-09-30T08:45:49.438" v="2697" actId="11529"/>
          <ac:cxnSpMkLst>
            <pc:docMk/>
            <pc:sldMk cId="2195242884" sldId="287"/>
            <ac:cxnSpMk id="135" creationId="{A588A218-3EC1-4D73-A3E3-67EC17F7D13B}"/>
          </ac:cxnSpMkLst>
        </pc:cxnChg>
        <pc:cxnChg chg="mod topLvl">
          <ac:chgData name="Florian Gerlinghoff" userId="7b8e85abc41e7d37" providerId="LiveId" clId="{1B4029AB-775E-43DF-8A4C-878A5541EA9C}" dt="2020-09-30T08:59:15.359" v="2843" actId="1076"/>
          <ac:cxnSpMkLst>
            <pc:docMk/>
            <pc:sldMk cId="2195242884" sldId="287"/>
            <ac:cxnSpMk id="154" creationId="{2FD3ED50-1DF5-4C5C-843A-C06264985B57}"/>
          </ac:cxnSpMkLst>
        </pc:cxnChg>
        <pc:cxnChg chg="add mod">
          <ac:chgData name="Florian Gerlinghoff" userId="7b8e85abc41e7d37" providerId="LiveId" clId="{1B4029AB-775E-43DF-8A4C-878A5541EA9C}" dt="2020-09-30T08:59:25.321" v="2844" actId="1076"/>
          <ac:cxnSpMkLst>
            <pc:docMk/>
            <pc:sldMk cId="2195242884" sldId="287"/>
            <ac:cxnSpMk id="181" creationId="{C80C7879-4CE0-49CA-B14B-0D6E91045B5A}"/>
          </ac:cxnSpMkLst>
        </pc:cxnChg>
        <pc:cxnChg chg="add mod">
          <ac:chgData name="Florian Gerlinghoff" userId="7b8e85abc41e7d37" providerId="LiveId" clId="{1B4029AB-775E-43DF-8A4C-878A5541EA9C}" dt="2020-09-30T09:00:00.198" v="2846" actId="14100"/>
          <ac:cxnSpMkLst>
            <pc:docMk/>
            <pc:sldMk cId="2195242884" sldId="287"/>
            <ac:cxnSpMk id="185" creationId="{03159DA8-8C3B-45FB-A441-880DA5EF4E03}"/>
          </ac:cxnSpMkLst>
        </pc:cxnChg>
        <pc:cxnChg chg="add mod">
          <ac:chgData name="Florian Gerlinghoff" userId="7b8e85abc41e7d37" providerId="LiveId" clId="{1B4029AB-775E-43DF-8A4C-878A5541EA9C}" dt="2020-09-30T08:59:25.321" v="2844" actId="1076"/>
          <ac:cxnSpMkLst>
            <pc:docMk/>
            <pc:sldMk cId="2195242884" sldId="287"/>
            <ac:cxnSpMk id="187" creationId="{A2C5346E-A592-4C72-9149-F91EA40624F6}"/>
          </ac:cxnSpMkLst>
        </pc:cxnChg>
        <pc:cxnChg chg="add mod">
          <ac:chgData name="Florian Gerlinghoff" userId="7b8e85abc41e7d37" providerId="LiveId" clId="{1B4029AB-775E-43DF-8A4C-878A5541EA9C}" dt="2020-09-30T08:59:25.321" v="2844" actId="1076"/>
          <ac:cxnSpMkLst>
            <pc:docMk/>
            <pc:sldMk cId="2195242884" sldId="287"/>
            <ac:cxnSpMk id="189" creationId="{DC546B49-3206-4CBE-B943-953F147B1747}"/>
          </ac:cxnSpMkLst>
        </pc:cxnChg>
        <pc:cxnChg chg="add del mod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205" creationId="{CC315059-8F55-494E-B54D-10E711059B24}"/>
          </ac:cxnSpMkLst>
        </pc:cxnChg>
        <pc:cxnChg chg="add del mod">
          <ac:chgData name="Florian Gerlinghoff" userId="7b8e85abc41e7d37" providerId="LiveId" clId="{1B4029AB-775E-43DF-8A4C-878A5541EA9C}" dt="2020-09-30T08:57:44.888" v="2817" actId="478"/>
          <ac:cxnSpMkLst>
            <pc:docMk/>
            <pc:sldMk cId="2195242884" sldId="287"/>
            <ac:cxnSpMk id="211" creationId="{14AA3DB2-6A7F-4974-BA45-E65CB88E9100}"/>
          </ac:cxnSpMkLst>
        </pc:cxnChg>
        <pc:cxnChg chg="add del mod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219" creationId="{FFD11E47-775B-471F-BF7C-87459151DF91}"/>
          </ac:cxnSpMkLst>
        </pc:cxnChg>
        <pc:cxnChg chg="add del mod">
          <ac:chgData name="Florian Gerlinghoff" userId="7b8e85abc41e7d37" providerId="LiveId" clId="{1B4029AB-775E-43DF-8A4C-878A5541EA9C}" dt="2020-09-30T08:58:56.232" v="2841" actId="478"/>
          <ac:cxnSpMkLst>
            <pc:docMk/>
            <pc:sldMk cId="2195242884" sldId="287"/>
            <ac:cxnSpMk id="221" creationId="{FC2C5365-B428-4735-820D-06D088D90FA2}"/>
          </ac:cxnSpMkLst>
        </pc:cxnChg>
        <pc:cxnChg chg="add del mod">
          <ac:chgData name="Florian Gerlinghoff" userId="7b8e85abc41e7d37" providerId="LiveId" clId="{1B4029AB-775E-43DF-8A4C-878A5541EA9C}" dt="2020-09-30T08:58:26.032" v="2825"/>
          <ac:cxnSpMkLst>
            <pc:docMk/>
            <pc:sldMk cId="2195242884" sldId="287"/>
            <ac:cxnSpMk id="222" creationId="{F1BCD793-CF3F-40A5-BAA0-02B21A21DAC9}"/>
          </ac:cxnSpMkLst>
        </pc:cxnChg>
        <pc:cxnChg chg="add">
          <ac:chgData name="Florian Gerlinghoff" userId="7b8e85abc41e7d37" providerId="LiveId" clId="{1B4029AB-775E-43DF-8A4C-878A5541EA9C}" dt="2020-09-30T09:00:16.847" v="2848" actId="11529"/>
          <ac:cxnSpMkLst>
            <pc:docMk/>
            <pc:sldMk cId="2195242884" sldId="287"/>
            <ac:cxnSpMk id="233" creationId="{A7FBC327-EA40-4F83-881B-B9DE1CF45474}"/>
          </ac:cxnSpMkLst>
        </pc:cxnChg>
        <pc:cxnChg chg="add">
          <ac:chgData name="Florian Gerlinghoff" userId="7b8e85abc41e7d37" providerId="LiveId" clId="{1B4029AB-775E-43DF-8A4C-878A5541EA9C}" dt="2020-09-30T09:01:18.976" v="2876" actId="11529"/>
          <ac:cxnSpMkLst>
            <pc:docMk/>
            <pc:sldMk cId="2195242884" sldId="287"/>
            <ac:cxnSpMk id="236" creationId="{4C39A972-391C-42A3-A369-10472569D73A}"/>
          </ac:cxnSpMkLst>
        </pc:cxnChg>
        <pc:cxnChg chg="add">
          <ac:chgData name="Florian Gerlinghoff" userId="7b8e85abc41e7d37" providerId="LiveId" clId="{1B4029AB-775E-43DF-8A4C-878A5541EA9C}" dt="2020-09-30T09:01:33.026" v="2877" actId="11529"/>
          <ac:cxnSpMkLst>
            <pc:docMk/>
            <pc:sldMk cId="2195242884" sldId="287"/>
            <ac:cxnSpMk id="238" creationId="{797A1418-B492-4EC7-BA99-732C5070AE4A}"/>
          </ac:cxnSpMkLst>
        </pc:cxnChg>
        <pc:cxnChg chg="add mod">
          <ac:chgData name="Florian Gerlinghoff" userId="7b8e85abc41e7d37" providerId="LiveId" clId="{1B4029AB-775E-43DF-8A4C-878A5541EA9C}" dt="2020-09-30T09:01:43.287" v="2879" actId="14100"/>
          <ac:cxnSpMkLst>
            <pc:docMk/>
            <pc:sldMk cId="2195242884" sldId="287"/>
            <ac:cxnSpMk id="240" creationId="{26E5D35E-A42A-4B02-A2AB-13BB77928F2F}"/>
          </ac:cxnSpMkLst>
        </pc:cxnChg>
      </pc:sldChg>
      <pc:sldChg chg="addSp delSp modSp new mod">
        <pc:chgData name="Florian Gerlinghoff" userId="7b8e85abc41e7d37" providerId="LiveId" clId="{1B4029AB-775E-43DF-8A4C-878A5541EA9C}" dt="2020-10-13T08:21:02.418" v="7255" actId="12789"/>
        <pc:sldMkLst>
          <pc:docMk/>
          <pc:sldMk cId="2378799916" sldId="288"/>
        </pc:sldMkLst>
        <pc:spChg chg="del">
          <ac:chgData name="Florian Gerlinghoff" userId="7b8e85abc41e7d37" providerId="LiveId" clId="{1B4029AB-775E-43DF-8A4C-878A5541EA9C}" dt="2020-10-01T05:57:27.021" v="2881" actId="478"/>
          <ac:spMkLst>
            <pc:docMk/>
            <pc:sldMk cId="2378799916" sldId="288"/>
            <ac:spMk id="2" creationId="{D1CCC7B4-D77A-4C03-8924-CC3198F2A25D}"/>
          </ac:spMkLst>
        </pc:spChg>
        <pc:spChg chg="add mod">
          <ac:chgData name="Florian Gerlinghoff" userId="7b8e85abc41e7d37" providerId="LiveId" clId="{1B4029AB-775E-43DF-8A4C-878A5541EA9C}" dt="2020-10-13T08:21:02.418" v="7255" actId="12789"/>
          <ac:spMkLst>
            <pc:docMk/>
            <pc:sldMk cId="2378799916" sldId="288"/>
            <ac:spMk id="4" creationId="{CB0BBE11-6140-47DA-ACE8-7DD0AC1DE80D}"/>
          </ac:spMkLst>
        </pc:spChg>
        <pc:spChg chg="add del mod">
          <ac:chgData name="Florian Gerlinghoff" userId="7b8e85abc41e7d37" providerId="LiveId" clId="{1B4029AB-775E-43DF-8A4C-878A5541EA9C}" dt="2020-10-06T08:30:44.594" v="6271" actId="478"/>
          <ac:spMkLst>
            <pc:docMk/>
            <pc:sldMk cId="2378799916" sldId="288"/>
            <ac:spMk id="5" creationId="{1113EA5D-AB06-46E7-A5D9-A0968039CB3D}"/>
          </ac:spMkLst>
        </pc:spChg>
        <pc:graphicFrameChg chg="add del mod">
          <ac:chgData name="Florian Gerlinghoff" userId="7b8e85abc41e7d37" providerId="LiveId" clId="{1B4029AB-775E-43DF-8A4C-878A5541EA9C}" dt="2020-10-01T05:57:30.434" v="2883" actId="478"/>
          <ac:graphicFrameMkLst>
            <pc:docMk/>
            <pc:sldMk cId="2378799916" sldId="288"/>
            <ac:graphicFrameMk id="3" creationId="{10E131F2-D59F-481B-BE92-515C2AD0A3FA}"/>
          </ac:graphicFrameMkLst>
        </pc:graphicFrameChg>
      </pc:sldChg>
      <pc:sldChg chg="addSp delSp modSp new mod">
        <pc:chgData name="Florian Gerlinghoff" userId="7b8e85abc41e7d37" providerId="LiveId" clId="{1B4029AB-775E-43DF-8A4C-878A5541EA9C}" dt="2020-10-13T08:46:22.341" v="7371" actId="12789"/>
        <pc:sldMkLst>
          <pc:docMk/>
          <pc:sldMk cId="1694898876" sldId="289"/>
        </pc:sldMkLst>
        <pc:spChg chg="del">
          <ac:chgData name="Florian Gerlinghoff" userId="7b8e85abc41e7d37" providerId="LiveId" clId="{1B4029AB-775E-43DF-8A4C-878A5541EA9C}" dt="2020-10-01T06:11:40.694" v="2920" actId="478"/>
          <ac:spMkLst>
            <pc:docMk/>
            <pc:sldMk cId="1694898876" sldId="289"/>
            <ac:spMk id="2" creationId="{F7F6D35E-BBAE-40ED-8E0E-7827BC227F70}"/>
          </ac:spMkLst>
        </pc:spChg>
        <pc:spChg chg="add mod">
          <ac:chgData name="Florian Gerlinghoff" userId="7b8e85abc41e7d37" providerId="LiveId" clId="{1B4029AB-775E-43DF-8A4C-878A5541EA9C}" dt="2020-10-13T08:46:22.341" v="7371" actId="12789"/>
          <ac:spMkLst>
            <pc:docMk/>
            <pc:sldMk cId="1694898876" sldId="289"/>
            <ac:spMk id="4" creationId="{AA440FAE-1454-4C9C-9EC2-CB85352F55E6}"/>
          </ac:spMkLst>
        </pc:spChg>
        <pc:picChg chg="add del mod modCrop">
          <ac:chgData name="Florian Gerlinghoff" userId="7b8e85abc41e7d37" providerId="LiveId" clId="{1B4029AB-775E-43DF-8A4C-878A5541EA9C}" dt="2020-10-06T08:36:39.789" v="6295" actId="21"/>
          <ac:picMkLst>
            <pc:docMk/>
            <pc:sldMk cId="1694898876" sldId="289"/>
            <ac:picMk id="3" creationId="{71FC6879-EA6E-4A73-A4E4-CD4772E3EF13}"/>
          </ac:picMkLst>
        </pc:picChg>
      </pc:sldChg>
      <pc:sldChg chg="modSp add del mod ord">
        <pc:chgData name="Florian Gerlinghoff" userId="7b8e85abc41e7d37" providerId="LiveId" clId="{1B4029AB-775E-43DF-8A4C-878A5541EA9C}" dt="2020-10-02T08:53:54.187" v="4214" actId="47"/>
        <pc:sldMkLst>
          <pc:docMk/>
          <pc:sldMk cId="3139590319" sldId="290"/>
        </pc:sldMkLst>
        <pc:spChg chg="mod">
          <ac:chgData name="Florian Gerlinghoff" userId="7b8e85abc41e7d37" providerId="LiveId" clId="{1B4029AB-775E-43DF-8A4C-878A5541EA9C}" dt="2020-10-01T06:24:03.259" v="2944" actId="20577"/>
          <ac:spMkLst>
            <pc:docMk/>
            <pc:sldMk cId="3139590319" sldId="290"/>
            <ac:spMk id="2" creationId="{53FB2D0A-B747-4502-82FF-06EDD033B233}"/>
          </ac:spMkLst>
        </pc:spChg>
      </pc:sldChg>
      <pc:sldChg chg="add del">
        <pc:chgData name="Florian Gerlinghoff" userId="7b8e85abc41e7d37" providerId="LiveId" clId="{1B4029AB-775E-43DF-8A4C-878A5541EA9C}" dt="2020-10-02T08:48:25.103" v="4167" actId="47"/>
        <pc:sldMkLst>
          <pc:docMk/>
          <pc:sldMk cId="144565763" sldId="291"/>
        </pc:sldMkLst>
      </pc:sldChg>
      <pc:sldChg chg="addSp delSp modSp new mod">
        <pc:chgData name="Florian Gerlinghoff" userId="7b8e85abc41e7d37" providerId="LiveId" clId="{1B4029AB-775E-43DF-8A4C-878A5541EA9C}" dt="2020-10-16T08:25:51.168" v="8298" actId="12789"/>
        <pc:sldMkLst>
          <pc:docMk/>
          <pc:sldMk cId="1069062348" sldId="292"/>
        </pc:sldMkLst>
        <pc:spChg chg="del mod">
          <ac:chgData name="Florian Gerlinghoff" userId="7b8e85abc41e7d37" providerId="LiveId" clId="{1B4029AB-775E-43DF-8A4C-878A5541EA9C}" dt="2020-10-01T06:26:45.091" v="2952" actId="478"/>
          <ac:spMkLst>
            <pc:docMk/>
            <pc:sldMk cId="1069062348" sldId="292"/>
            <ac:spMk id="2" creationId="{0B2496FB-6758-4A95-93C7-26E159C5E738}"/>
          </ac:spMkLst>
        </pc:spChg>
        <pc:spChg chg="add mod">
          <ac:chgData name="Florian Gerlinghoff" userId="7b8e85abc41e7d37" providerId="LiveId" clId="{1B4029AB-775E-43DF-8A4C-878A5541EA9C}" dt="2020-10-16T08:25:51.168" v="8298" actId="12789"/>
          <ac:spMkLst>
            <pc:docMk/>
            <pc:sldMk cId="1069062348" sldId="292"/>
            <ac:spMk id="2" creationId="{2285A9B5-F355-4FED-99D4-1656ED31AC3A}"/>
          </ac:spMkLst>
        </pc:spChg>
        <pc:spChg chg="add del mod">
          <ac:chgData name="Florian Gerlinghoff" userId="7b8e85abc41e7d37" providerId="LiveId" clId="{1B4029AB-775E-43DF-8A4C-878A5541EA9C}" dt="2020-10-01T06:26:48.166" v="2953" actId="478"/>
          <ac:spMkLst>
            <pc:docMk/>
            <pc:sldMk cId="1069062348" sldId="292"/>
            <ac:spMk id="4" creationId="{9B14C5C6-81F8-458C-AA84-83153E06235F}"/>
          </ac:spMkLst>
        </pc:spChg>
        <pc:spChg chg="add del mod">
          <ac:chgData name="Florian Gerlinghoff" userId="7b8e85abc41e7d37" providerId="LiveId" clId="{1B4029AB-775E-43DF-8A4C-878A5541EA9C}" dt="2020-10-07T10:17:41.580" v="6770" actId="478"/>
          <ac:spMkLst>
            <pc:docMk/>
            <pc:sldMk cId="1069062348" sldId="292"/>
            <ac:spMk id="5" creationId="{6E5D2BEC-81C7-4D0A-8162-28191B6D20D5}"/>
          </ac:spMkLst>
        </pc:spChg>
        <pc:spChg chg="add del">
          <ac:chgData name="Florian Gerlinghoff" userId="7b8e85abc41e7d37" providerId="LiveId" clId="{1B4029AB-775E-43DF-8A4C-878A5541EA9C}" dt="2020-10-01T06:28:05.196" v="2956"/>
          <ac:spMkLst>
            <pc:docMk/>
            <pc:sldMk cId="1069062348" sldId="292"/>
            <ac:spMk id="6" creationId="{FE62BB12-8EA8-4065-9971-0A5EFFEA71AB}"/>
          </ac:spMkLst>
        </pc:spChg>
      </pc:sldChg>
      <pc:sldChg chg="addSp modSp new mod modClrScheme chgLayout">
        <pc:chgData name="Florian Gerlinghoff" userId="7b8e85abc41e7d37" providerId="LiveId" clId="{1B4029AB-775E-43DF-8A4C-878A5541EA9C}" dt="2020-10-07T10:17:54.206" v="6773" actId="2711"/>
        <pc:sldMkLst>
          <pc:docMk/>
          <pc:sldMk cId="3190339744" sldId="293"/>
        </pc:sldMkLst>
        <pc:spChg chg="mod ord">
          <ac:chgData name="Florian Gerlinghoff" userId="7b8e85abc41e7d37" providerId="LiveId" clId="{1B4029AB-775E-43DF-8A4C-878A5541EA9C}" dt="2020-10-07T10:17:51.001" v="6772" actId="2711"/>
          <ac:spMkLst>
            <pc:docMk/>
            <pc:sldMk cId="3190339744" sldId="293"/>
            <ac:spMk id="2" creationId="{4C64A070-0EBA-43B8-AF91-4FEB7E334D99}"/>
          </ac:spMkLst>
        </pc:spChg>
        <pc:spChg chg="add mod ord">
          <ac:chgData name="Florian Gerlinghoff" userId="7b8e85abc41e7d37" providerId="LiveId" clId="{1B4029AB-775E-43DF-8A4C-878A5541EA9C}" dt="2020-10-07T10:17:54.206" v="6773" actId="2711"/>
          <ac:spMkLst>
            <pc:docMk/>
            <pc:sldMk cId="3190339744" sldId="293"/>
            <ac:spMk id="3" creationId="{D90EF27E-D2D0-4A8E-9CC6-842815932AE7}"/>
          </ac:spMkLst>
        </pc:spChg>
      </pc:sldChg>
      <pc:sldChg chg="addSp delSp modSp new del mod modClrScheme modShow chgLayout">
        <pc:chgData name="Florian Gerlinghoff" userId="7b8e85abc41e7d37" providerId="LiveId" clId="{1B4029AB-775E-43DF-8A4C-878A5541EA9C}" dt="2020-10-19T10:16:02.784" v="8514" actId="47"/>
        <pc:sldMkLst>
          <pc:docMk/>
          <pc:sldMk cId="2091891503" sldId="294"/>
        </pc:sldMkLst>
        <pc:spChg chg="add del mod">
          <ac:chgData name="Florian Gerlinghoff" userId="7b8e85abc41e7d37" providerId="LiveId" clId="{1B4029AB-775E-43DF-8A4C-878A5541EA9C}" dt="2020-10-01T06:33:35.046" v="3045" actId="478"/>
          <ac:spMkLst>
            <pc:docMk/>
            <pc:sldMk cId="2091891503" sldId="294"/>
            <ac:spMk id="2" creationId="{F8F66267-0496-4C34-A572-0876A8C1D066}"/>
          </ac:spMkLst>
        </pc:spChg>
        <pc:spChg chg="add mod">
          <ac:chgData name="Florian Gerlinghoff" userId="7b8e85abc41e7d37" providerId="LiveId" clId="{1B4029AB-775E-43DF-8A4C-878A5541EA9C}" dt="2020-10-01T06:37:14.411" v="3155" actId="1076"/>
          <ac:spMkLst>
            <pc:docMk/>
            <pc:sldMk cId="2091891503" sldId="294"/>
            <ac:spMk id="3" creationId="{C692AACF-6A6E-493A-93C0-9E307E2C5DE0}"/>
          </ac:spMkLst>
        </pc:spChg>
        <pc:spChg chg="add del mod">
          <ac:chgData name="Florian Gerlinghoff" userId="7b8e85abc41e7d37" providerId="LiveId" clId="{1B4029AB-775E-43DF-8A4C-878A5541EA9C}" dt="2020-10-01T06:34:35.410" v="3116" actId="478"/>
          <ac:spMkLst>
            <pc:docMk/>
            <pc:sldMk cId="2091891503" sldId="294"/>
            <ac:spMk id="4" creationId="{C6D62213-41AD-45C3-A6D4-8FF670CD65D7}"/>
          </ac:spMkLst>
        </pc:spChg>
        <pc:spChg chg="add mod">
          <ac:chgData name="Florian Gerlinghoff" userId="7b8e85abc41e7d37" providerId="LiveId" clId="{1B4029AB-775E-43DF-8A4C-878A5541EA9C}" dt="2020-10-01T06:37:25.136" v="3156" actId="1076"/>
          <ac:spMkLst>
            <pc:docMk/>
            <pc:sldMk cId="2091891503" sldId="294"/>
            <ac:spMk id="5" creationId="{FD57E9EE-B97C-4357-A6AA-68312406D5F6}"/>
          </ac:spMkLst>
        </pc:spChg>
        <pc:spChg chg="add del mod">
          <ac:chgData name="Florian Gerlinghoff" userId="7b8e85abc41e7d37" providerId="LiveId" clId="{1B4029AB-775E-43DF-8A4C-878A5541EA9C}" dt="2020-10-01T06:35:33.930" v="3128" actId="478"/>
          <ac:spMkLst>
            <pc:docMk/>
            <pc:sldMk cId="2091891503" sldId="294"/>
            <ac:spMk id="6" creationId="{C98E2F47-12E9-45D6-9151-DA7025CABEE1}"/>
          </ac:spMkLst>
        </pc:spChg>
        <pc:spChg chg="add del mod">
          <ac:chgData name="Florian Gerlinghoff" userId="7b8e85abc41e7d37" providerId="LiveId" clId="{1B4029AB-775E-43DF-8A4C-878A5541EA9C}" dt="2020-10-01T06:37:09.244" v="3154" actId="14100"/>
          <ac:spMkLst>
            <pc:docMk/>
            <pc:sldMk cId="2091891503" sldId="294"/>
            <ac:spMk id="7" creationId="{1B8F17DD-1C5A-488D-B01C-6C2A575CDA39}"/>
          </ac:spMkLst>
        </pc:spChg>
        <pc:spChg chg="add del mod">
          <ac:chgData name="Florian Gerlinghoff" userId="7b8e85abc41e7d37" providerId="LiveId" clId="{1B4029AB-775E-43DF-8A4C-878A5541EA9C}" dt="2020-10-01T06:37:28.837" v="3157" actId="1076"/>
          <ac:spMkLst>
            <pc:docMk/>
            <pc:sldMk cId="2091891503" sldId="294"/>
            <ac:spMk id="8" creationId="{33EE423F-824E-4668-A13E-8D8FBB407F02}"/>
          </ac:spMkLst>
        </pc:spChg>
      </pc:sldChg>
      <pc:sldChg chg="addSp delSp modSp new mod modClrScheme chgLayout">
        <pc:chgData name="Florian Gerlinghoff" userId="7b8e85abc41e7d37" providerId="LiveId" clId="{1B4029AB-775E-43DF-8A4C-878A5541EA9C}" dt="2020-10-01T08:05:06.133" v="3434" actId="12789"/>
        <pc:sldMkLst>
          <pc:docMk/>
          <pc:sldMk cId="557907820" sldId="295"/>
        </pc:sldMkLst>
        <pc:spChg chg="del">
          <ac:chgData name="Florian Gerlinghoff" userId="7b8e85abc41e7d37" providerId="LiveId" clId="{1B4029AB-775E-43DF-8A4C-878A5541EA9C}" dt="2020-10-01T07:52:49.163" v="3212" actId="700"/>
          <ac:spMkLst>
            <pc:docMk/>
            <pc:sldMk cId="557907820" sldId="295"/>
            <ac:spMk id="2" creationId="{F69B83A4-31E4-46DF-A282-9E8FB7E6D1EB}"/>
          </ac:spMkLst>
        </pc:spChg>
        <pc:spChg chg="del">
          <ac:chgData name="Florian Gerlinghoff" userId="7b8e85abc41e7d37" providerId="LiveId" clId="{1B4029AB-775E-43DF-8A4C-878A5541EA9C}" dt="2020-10-01T07:52:49.163" v="3212" actId="700"/>
          <ac:spMkLst>
            <pc:docMk/>
            <pc:sldMk cId="557907820" sldId="295"/>
            <ac:spMk id="3" creationId="{A92E0C4C-D747-4B55-815B-54364B038A91}"/>
          </ac:spMkLst>
        </pc:spChg>
        <pc:spChg chg="del">
          <ac:chgData name="Florian Gerlinghoff" userId="7b8e85abc41e7d37" providerId="LiveId" clId="{1B4029AB-775E-43DF-8A4C-878A5541EA9C}" dt="2020-10-01T07:52:49.163" v="3212" actId="700"/>
          <ac:spMkLst>
            <pc:docMk/>
            <pc:sldMk cId="557907820" sldId="295"/>
            <ac:spMk id="4" creationId="{FF9B26A7-CE20-473D-8E74-796A4019B9E3}"/>
          </ac:spMkLst>
        </pc:spChg>
        <pc:spChg chg="del">
          <ac:chgData name="Florian Gerlinghoff" userId="7b8e85abc41e7d37" providerId="LiveId" clId="{1B4029AB-775E-43DF-8A4C-878A5541EA9C}" dt="2020-10-01T07:52:49.163" v="3212" actId="700"/>
          <ac:spMkLst>
            <pc:docMk/>
            <pc:sldMk cId="557907820" sldId="295"/>
            <ac:spMk id="5" creationId="{E2B82E3C-59E0-40DC-8974-4FB821C4559B}"/>
          </ac:spMkLst>
        </pc:spChg>
        <pc:spChg chg="del">
          <ac:chgData name="Florian Gerlinghoff" userId="7b8e85abc41e7d37" providerId="LiveId" clId="{1B4029AB-775E-43DF-8A4C-878A5541EA9C}" dt="2020-10-01T07:52:49.163" v="3212" actId="700"/>
          <ac:spMkLst>
            <pc:docMk/>
            <pc:sldMk cId="557907820" sldId="295"/>
            <ac:spMk id="6" creationId="{A1325D5A-4F4E-41ED-B006-9BF5A4F0615F}"/>
          </ac:spMkLst>
        </pc:spChg>
        <pc:spChg chg="add del mod">
          <ac:chgData name="Florian Gerlinghoff" userId="7b8e85abc41e7d37" providerId="LiveId" clId="{1B4029AB-775E-43DF-8A4C-878A5541EA9C}" dt="2020-10-01T07:56:28.215" v="3216" actId="478"/>
          <ac:spMkLst>
            <pc:docMk/>
            <pc:sldMk cId="557907820" sldId="295"/>
            <ac:spMk id="7" creationId="{40A49359-C896-4B23-BDED-227B6356CE40}"/>
          </ac:spMkLst>
        </pc:spChg>
        <pc:spChg chg="add del">
          <ac:chgData name="Florian Gerlinghoff" userId="7b8e85abc41e7d37" providerId="LiveId" clId="{1B4029AB-775E-43DF-8A4C-878A5541EA9C}" dt="2020-10-01T07:56:38.834" v="3218" actId="11529"/>
          <ac:spMkLst>
            <pc:docMk/>
            <pc:sldMk cId="557907820" sldId="295"/>
            <ac:spMk id="8" creationId="{E6CB4B70-8E86-45D6-8ECF-9985BA516A23}"/>
          </ac:spMkLst>
        </pc:spChg>
        <pc:spChg chg="add mod">
          <ac:chgData name="Florian Gerlinghoff" userId="7b8e85abc41e7d37" providerId="LiveId" clId="{1B4029AB-775E-43DF-8A4C-878A5541EA9C}" dt="2020-10-01T08:04:58.788" v="3432" actId="164"/>
          <ac:spMkLst>
            <pc:docMk/>
            <pc:sldMk cId="557907820" sldId="295"/>
            <ac:spMk id="9" creationId="{9179C4E3-8BD4-4ADE-854C-BFB54ECFED1F}"/>
          </ac:spMkLst>
        </pc:spChg>
        <pc:spChg chg="add mod">
          <ac:chgData name="Florian Gerlinghoff" userId="7b8e85abc41e7d37" providerId="LiveId" clId="{1B4029AB-775E-43DF-8A4C-878A5541EA9C}" dt="2020-10-01T08:04:58.788" v="3432" actId="164"/>
          <ac:spMkLst>
            <pc:docMk/>
            <pc:sldMk cId="557907820" sldId="295"/>
            <ac:spMk id="10" creationId="{E668DD09-3595-4C9B-A235-069D13E5A6FE}"/>
          </ac:spMkLst>
        </pc:spChg>
        <pc:spChg chg="add mod">
          <ac:chgData name="Florian Gerlinghoff" userId="7b8e85abc41e7d37" providerId="LiveId" clId="{1B4029AB-775E-43DF-8A4C-878A5541EA9C}" dt="2020-10-01T08:01:31.843" v="3371" actId="14100"/>
          <ac:spMkLst>
            <pc:docMk/>
            <pc:sldMk cId="557907820" sldId="295"/>
            <ac:spMk id="11" creationId="{E7D6C57B-4CD8-4017-8997-F56E7F3F53A3}"/>
          </ac:spMkLst>
        </pc:spChg>
        <pc:spChg chg="add del mod">
          <ac:chgData name="Florian Gerlinghoff" userId="7b8e85abc41e7d37" providerId="LiveId" clId="{1B4029AB-775E-43DF-8A4C-878A5541EA9C}" dt="2020-10-01T07:57:44.816" v="3264" actId="478"/>
          <ac:spMkLst>
            <pc:docMk/>
            <pc:sldMk cId="557907820" sldId="295"/>
            <ac:spMk id="12" creationId="{DDE8A7BD-F93E-4007-9873-4B1AD767534E}"/>
          </ac:spMkLst>
        </pc:spChg>
        <pc:spChg chg="add del mod">
          <ac:chgData name="Florian Gerlinghoff" userId="7b8e85abc41e7d37" providerId="LiveId" clId="{1B4029AB-775E-43DF-8A4C-878A5541EA9C}" dt="2020-10-01T08:02:11.834" v="3392" actId="14100"/>
          <ac:spMkLst>
            <pc:docMk/>
            <pc:sldMk cId="557907820" sldId="295"/>
            <ac:spMk id="13" creationId="{BA1C4B0C-D483-4B76-86DA-B5F18CD24005}"/>
          </ac:spMkLst>
        </pc:spChg>
        <pc:spChg chg="add mod">
          <ac:chgData name="Florian Gerlinghoff" userId="7b8e85abc41e7d37" providerId="LiveId" clId="{1B4029AB-775E-43DF-8A4C-878A5541EA9C}" dt="2020-10-01T08:00:50.880" v="3367" actId="122"/>
          <ac:spMkLst>
            <pc:docMk/>
            <pc:sldMk cId="557907820" sldId="295"/>
            <ac:spMk id="15" creationId="{5D43E52C-93C6-4F15-B8CB-D48B1E4009F5}"/>
          </ac:spMkLst>
        </pc:spChg>
        <pc:spChg chg="add mod">
          <ac:chgData name="Florian Gerlinghoff" userId="7b8e85abc41e7d37" providerId="LiveId" clId="{1B4029AB-775E-43DF-8A4C-878A5541EA9C}" dt="2020-10-01T07:59:29.727" v="3331" actId="164"/>
          <ac:spMkLst>
            <pc:docMk/>
            <pc:sldMk cId="557907820" sldId="295"/>
            <ac:spMk id="16" creationId="{BFDEC6A2-6AED-436A-BC18-71EC29AA42A4}"/>
          </ac:spMkLst>
        </pc:spChg>
        <pc:spChg chg="mod">
          <ac:chgData name="Florian Gerlinghoff" userId="7b8e85abc41e7d37" providerId="LiveId" clId="{1B4029AB-775E-43DF-8A4C-878A5541EA9C}" dt="2020-10-01T07:59:31.279" v="3332"/>
          <ac:spMkLst>
            <pc:docMk/>
            <pc:sldMk cId="557907820" sldId="295"/>
            <ac:spMk id="19" creationId="{A29AFF0E-13B9-4F28-84D3-9BF81B913193}"/>
          </ac:spMkLst>
        </pc:spChg>
        <pc:spChg chg="mod">
          <ac:chgData name="Florian Gerlinghoff" userId="7b8e85abc41e7d37" providerId="LiveId" clId="{1B4029AB-775E-43DF-8A4C-878A5541EA9C}" dt="2020-10-01T07:59:31.279" v="3332"/>
          <ac:spMkLst>
            <pc:docMk/>
            <pc:sldMk cId="557907820" sldId="295"/>
            <ac:spMk id="20" creationId="{D3C9F728-FA45-4145-9C72-BD50687CD9A9}"/>
          </ac:spMkLst>
        </pc:spChg>
        <pc:spChg chg="mod">
          <ac:chgData name="Florian Gerlinghoff" userId="7b8e85abc41e7d37" providerId="LiveId" clId="{1B4029AB-775E-43DF-8A4C-878A5541EA9C}" dt="2020-10-01T07:59:31.279" v="3332"/>
          <ac:spMkLst>
            <pc:docMk/>
            <pc:sldMk cId="557907820" sldId="295"/>
            <ac:spMk id="21" creationId="{C3E7AEA3-C23F-4400-9960-A2DE12EC6C12}"/>
          </ac:spMkLst>
        </pc:spChg>
        <pc:spChg chg="mod">
          <ac:chgData name="Florian Gerlinghoff" userId="7b8e85abc41e7d37" providerId="LiveId" clId="{1B4029AB-775E-43DF-8A4C-878A5541EA9C}" dt="2020-10-01T07:59:31.279" v="3332"/>
          <ac:spMkLst>
            <pc:docMk/>
            <pc:sldMk cId="557907820" sldId="295"/>
            <ac:spMk id="22" creationId="{ECACE6FD-C5B9-4610-8E3C-334944A86334}"/>
          </ac:spMkLst>
        </pc:spChg>
        <pc:spChg chg="mod">
          <ac:chgData name="Florian Gerlinghoff" userId="7b8e85abc41e7d37" providerId="LiveId" clId="{1B4029AB-775E-43DF-8A4C-878A5541EA9C}" dt="2020-10-01T08:02:59.247" v="3411" actId="14100"/>
          <ac:spMkLst>
            <pc:docMk/>
            <pc:sldMk cId="557907820" sldId="295"/>
            <ac:spMk id="24" creationId="{04023E1F-38BC-49DB-851F-021C5707B683}"/>
          </ac:spMkLst>
        </pc:spChg>
        <pc:spChg chg="mod">
          <ac:chgData name="Florian Gerlinghoff" userId="7b8e85abc41e7d37" providerId="LiveId" clId="{1B4029AB-775E-43DF-8A4C-878A5541EA9C}" dt="2020-10-01T08:03:16.886" v="3416" actId="14100"/>
          <ac:spMkLst>
            <pc:docMk/>
            <pc:sldMk cId="557907820" sldId="295"/>
            <ac:spMk id="25" creationId="{F3E425E8-62F0-4998-8922-C52C681CCE59}"/>
          </ac:spMkLst>
        </pc:spChg>
        <pc:spChg chg="del mod">
          <ac:chgData name="Florian Gerlinghoff" userId="7b8e85abc41e7d37" providerId="LiveId" clId="{1B4029AB-775E-43DF-8A4C-878A5541EA9C}" dt="2020-10-01T08:00:55.959" v="3369" actId="478"/>
          <ac:spMkLst>
            <pc:docMk/>
            <pc:sldMk cId="557907820" sldId="295"/>
            <ac:spMk id="26" creationId="{CE4B539F-1556-4B17-B779-37FBC80E58DD}"/>
          </ac:spMkLst>
        </pc:spChg>
        <pc:spChg chg="mod">
          <ac:chgData name="Florian Gerlinghoff" userId="7b8e85abc41e7d37" providerId="LiveId" clId="{1B4029AB-775E-43DF-8A4C-878A5541EA9C}" dt="2020-10-01T08:00:24.045" v="3347" actId="20577"/>
          <ac:spMkLst>
            <pc:docMk/>
            <pc:sldMk cId="557907820" sldId="295"/>
            <ac:spMk id="27" creationId="{9602022B-4CDB-40AF-8D12-FF98908E0DEF}"/>
          </ac:spMkLst>
        </pc:spChg>
        <pc:spChg chg="mod topLvl">
          <ac:chgData name="Florian Gerlinghoff" userId="7b8e85abc41e7d37" providerId="LiveId" clId="{1B4029AB-775E-43DF-8A4C-878A5541EA9C}" dt="2020-10-01T08:03:35.515" v="3419" actId="164"/>
          <ac:spMkLst>
            <pc:docMk/>
            <pc:sldMk cId="557907820" sldId="295"/>
            <ac:spMk id="29" creationId="{44AD160B-DE8E-4343-B8BB-3310FC3FE582}"/>
          </ac:spMkLst>
        </pc:spChg>
        <pc:spChg chg="mod topLvl">
          <ac:chgData name="Florian Gerlinghoff" userId="7b8e85abc41e7d37" providerId="LiveId" clId="{1B4029AB-775E-43DF-8A4C-878A5541EA9C}" dt="2020-10-01T08:03:35.515" v="3419" actId="164"/>
          <ac:spMkLst>
            <pc:docMk/>
            <pc:sldMk cId="557907820" sldId="295"/>
            <ac:spMk id="30" creationId="{3BA57B35-EA6E-4E2F-87F4-376103D1CBA9}"/>
          </ac:spMkLst>
        </pc:spChg>
        <pc:spChg chg="mod topLvl">
          <ac:chgData name="Florian Gerlinghoff" userId="7b8e85abc41e7d37" providerId="LiveId" clId="{1B4029AB-775E-43DF-8A4C-878A5541EA9C}" dt="2020-10-01T08:03:35.515" v="3419" actId="164"/>
          <ac:spMkLst>
            <pc:docMk/>
            <pc:sldMk cId="557907820" sldId="295"/>
            <ac:spMk id="31" creationId="{865D6174-61CE-4C78-8602-0A357FEC63DC}"/>
          </ac:spMkLst>
        </pc:spChg>
        <pc:spChg chg="mod topLvl">
          <ac:chgData name="Florian Gerlinghoff" userId="7b8e85abc41e7d37" providerId="LiveId" clId="{1B4029AB-775E-43DF-8A4C-878A5541EA9C}" dt="2020-10-01T08:03:35.515" v="3419" actId="164"/>
          <ac:spMkLst>
            <pc:docMk/>
            <pc:sldMk cId="557907820" sldId="295"/>
            <ac:spMk id="32" creationId="{E68420A7-188B-4DBA-B566-BD9FDEDE0DE9}"/>
          </ac:spMkLst>
        </pc:spChg>
        <pc:spChg chg="add mod">
          <ac:chgData name="Florian Gerlinghoff" userId="7b8e85abc41e7d37" providerId="LiveId" clId="{1B4029AB-775E-43DF-8A4C-878A5541EA9C}" dt="2020-10-01T08:03:35.515" v="3419" actId="164"/>
          <ac:spMkLst>
            <pc:docMk/>
            <pc:sldMk cId="557907820" sldId="295"/>
            <ac:spMk id="34" creationId="{9B5B705C-DBB9-4F9B-A7BE-40D435DDEF68}"/>
          </ac:spMkLst>
        </pc:spChg>
        <pc:spChg chg="add del mod">
          <ac:chgData name="Florian Gerlinghoff" userId="7b8e85abc41e7d37" providerId="LiveId" clId="{1B4029AB-775E-43DF-8A4C-878A5541EA9C}" dt="2020-10-01T08:03:18.522" v="3417" actId="478"/>
          <ac:spMkLst>
            <pc:docMk/>
            <pc:sldMk cId="557907820" sldId="295"/>
            <ac:spMk id="36" creationId="{6A29869E-B14D-4AF7-ACB5-2A43933990F9}"/>
          </ac:spMkLst>
        </pc:spChg>
        <pc:grpChg chg="add mod">
          <ac:chgData name="Florian Gerlinghoff" userId="7b8e85abc41e7d37" providerId="LiveId" clId="{1B4029AB-775E-43DF-8A4C-878A5541EA9C}" dt="2020-10-01T08:04:58.788" v="3432" actId="164"/>
          <ac:grpSpMkLst>
            <pc:docMk/>
            <pc:sldMk cId="557907820" sldId="295"/>
            <ac:grpSpMk id="17" creationId="{D43E3AF5-93A1-4B44-812F-BA58998A3D2E}"/>
          </ac:grpSpMkLst>
        </pc:grpChg>
        <pc:grpChg chg="add del mod">
          <ac:chgData name="Florian Gerlinghoff" userId="7b8e85abc41e7d37" providerId="LiveId" clId="{1B4029AB-775E-43DF-8A4C-878A5541EA9C}" dt="2020-10-01T08:00:12.429" v="3339" actId="478"/>
          <ac:grpSpMkLst>
            <pc:docMk/>
            <pc:sldMk cId="557907820" sldId="295"/>
            <ac:grpSpMk id="18" creationId="{465DF60E-FB43-4A2B-B8A3-CCD44684044C}"/>
          </ac:grpSpMkLst>
        </pc:grpChg>
        <pc:grpChg chg="add mod">
          <ac:chgData name="Florian Gerlinghoff" userId="7b8e85abc41e7d37" providerId="LiveId" clId="{1B4029AB-775E-43DF-8A4C-878A5541EA9C}" dt="2020-10-01T08:04:58.788" v="3432" actId="164"/>
          <ac:grpSpMkLst>
            <pc:docMk/>
            <pc:sldMk cId="557907820" sldId="295"/>
            <ac:grpSpMk id="23" creationId="{E6FE32E7-29E0-4820-AF0F-46C36DC5D1C1}"/>
          </ac:grpSpMkLst>
        </pc:grpChg>
        <pc:grpChg chg="add del mod">
          <ac:chgData name="Florian Gerlinghoff" userId="7b8e85abc41e7d37" providerId="LiveId" clId="{1B4029AB-775E-43DF-8A4C-878A5541EA9C}" dt="2020-10-01T08:03:31.569" v="3418" actId="165"/>
          <ac:grpSpMkLst>
            <pc:docMk/>
            <pc:sldMk cId="557907820" sldId="295"/>
            <ac:grpSpMk id="28" creationId="{8213203E-B4FF-4137-BEAE-89B39325A743}"/>
          </ac:grpSpMkLst>
        </pc:grpChg>
        <pc:grpChg chg="add mod">
          <ac:chgData name="Florian Gerlinghoff" userId="7b8e85abc41e7d37" providerId="LiveId" clId="{1B4029AB-775E-43DF-8A4C-878A5541EA9C}" dt="2020-10-01T08:04:58.788" v="3432" actId="164"/>
          <ac:grpSpMkLst>
            <pc:docMk/>
            <pc:sldMk cId="557907820" sldId="295"/>
            <ac:grpSpMk id="37" creationId="{9BFCF0B7-B019-4A1D-8A23-7B85D8E1FC79}"/>
          </ac:grpSpMkLst>
        </pc:grpChg>
        <pc:grpChg chg="add mod">
          <ac:chgData name="Florian Gerlinghoff" userId="7b8e85abc41e7d37" providerId="LiveId" clId="{1B4029AB-775E-43DF-8A4C-878A5541EA9C}" dt="2020-10-01T08:05:06.133" v="3434" actId="12789"/>
          <ac:grpSpMkLst>
            <pc:docMk/>
            <pc:sldMk cId="557907820" sldId="295"/>
            <ac:grpSpMk id="38" creationId="{228B6DAE-CC5C-491F-A89B-CEB8E89D2607}"/>
          </ac:grpSpMkLst>
        </pc:grpChg>
      </pc:sldChg>
      <pc:sldChg chg="addSp delSp modSp new mod ord setBg modClrScheme chgLayout">
        <pc:chgData name="Florian Gerlinghoff" userId="7b8e85abc41e7d37" providerId="LiveId" clId="{1B4029AB-775E-43DF-8A4C-878A5541EA9C}" dt="2020-10-08T06:57:19.533" v="6844" actId="207"/>
        <pc:sldMkLst>
          <pc:docMk/>
          <pc:sldMk cId="3911583147" sldId="296"/>
        </pc:sldMkLst>
        <pc:spChg chg="add mod">
          <ac:chgData name="Florian Gerlinghoff" userId="7b8e85abc41e7d37" providerId="LiveId" clId="{1B4029AB-775E-43DF-8A4C-878A5541EA9C}" dt="2020-10-08T06:57:19.533" v="6844" actId="207"/>
          <ac:spMkLst>
            <pc:docMk/>
            <pc:sldMk cId="3911583147" sldId="296"/>
            <ac:spMk id="2" creationId="{93D3DB3A-0F25-48C2-9750-7D13DD5C0B0E}"/>
          </ac:spMkLst>
        </pc:spChg>
        <pc:spChg chg="add del mod">
          <ac:chgData name="Florian Gerlinghoff" userId="7b8e85abc41e7d37" providerId="LiveId" clId="{1B4029AB-775E-43DF-8A4C-878A5541EA9C}" dt="2020-10-02T05:46:40.086" v="3588" actId="478"/>
          <ac:spMkLst>
            <pc:docMk/>
            <pc:sldMk cId="3911583147" sldId="296"/>
            <ac:spMk id="3" creationId="{2E5DE759-DFB8-4085-8240-8820D1BA81FE}"/>
          </ac:spMkLst>
        </pc:spChg>
        <pc:spChg chg="add mod">
          <ac:chgData name="Florian Gerlinghoff" userId="7b8e85abc41e7d37" providerId="LiveId" clId="{1B4029AB-775E-43DF-8A4C-878A5541EA9C}" dt="2020-10-07T09:11:29.368" v="6385" actId="2711"/>
          <ac:spMkLst>
            <pc:docMk/>
            <pc:sldMk cId="3911583147" sldId="296"/>
            <ac:spMk id="4" creationId="{5443478B-2D73-40B8-8AAD-76989F9B9E52}"/>
          </ac:spMkLst>
        </pc:spChg>
      </pc:sldChg>
      <pc:sldChg chg="addSp delSp modSp new del mod modClrScheme modShow chgLayout">
        <pc:chgData name="Florian Gerlinghoff" userId="7b8e85abc41e7d37" providerId="LiveId" clId="{1B4029AB-775E-43DF-8A4C-878A5541EA9C}" dt="2020-10-19T10:15:52.935" v="8512" actId="47"/>
        <pc:sldMkLst>
          <pc:docMk/>
          <pc:sldMk cId="3944840920" sldId="297"/>
        </pc:sldMkLst>
        <pc:spChg chg="add del mod">
          <ac:chgData name="Florian Gerlinghoff" userId="7b8e85abc41e7d37" providerId="LiveId" clId="{1B4029AB-775E-43DF-8A4C-878A5541EA9C}" dt="2020-10-02T07:35:00.144" v="3746" actId="700"/>
          <ac:spMkLst>
            <pc:docMk/>
            <pc:sldMk cId="3944840920" sldId="297"/>
            <ac:spMk id="2" creationId="{3F26F91A-8A55-4F2A-BF14-8A8B3AEB3785}"/>
          </ac:spMkLst>
        </pc:spChg>
        <pc:spChg chg="add del mod">
          <ac:chgData name="Florian Gerlinghoff" userId="7b8e85abc41e7d37" providerId="LiveId" clId="{1B4029AB-775E-43DF-8A4C-878A5541EA9C}" dt="2020-10-02T07:35:00.144" v="3746" actId="700"/>
          <ac:spMkLst>
            <pc:docMk/>
            <pc:sldMk cId="3944840920" sldId="297"/>
            <ac:spMk id="3" creationId="{AEAD566E-EA42-4EA6-B56E-212108BC26AF}"/>
          </ac:spMkLst>
        </pc:spChg>
        <pc:spChg chg="add mod">
          <ac:chgData name="Florian Gerlinghoff" userId="7b8e85abc41e7d37" providerId="LiveId" clId="{1B4029AB-775E-43DF-8A4C-878A5541EA9C}" dt="2020-10-15T06:08:27.372" v="7879" actId="12789"/>
          <ac:spMkLst>
            <pc:docMk/>
            <pc:sldMk cId="3944840920" sldId="297"/>
            <ac:spMk id="4" creationId="{199EC8C4-9240-448E-BAAF-E497D3E71185}"/>
          </ac:spMkLst>
        </pc:spChg>
      </pc:sldChg>
      <pc:sldChg chg="addSp delSp new del mod modClrScheme chgLayout">
        <pc:chgData name="Florian Gerlinghoff" userId="7b8e85abc41e7d37" providerId="LiveId" clId="{1B4029AB-775E-43DF-8A4C-878A5541EA9C}" dt="2020-10-02T07:32:10.621" v="3714" actId="47"/>
        <pc:sldMkLst>
          <pc:docMk/>
          <pc:sldMk cId="4149393394" sldId="297"/>
        </pc:sldMkLst>
        <pc:spChg chg="del">
          <ac:chgData name="Florian Gerlinghoff" userId="7b8e85abc41e7d37" providerId="LiveId" clId="{1B4029AB-775E-43DF-8A4C-878A5541EA9C}" dt="2020-10-02T06:28:08.146" v="3595" actId="700"/>
          <ac:spMkLst>
            <pc:docMk/>
            <pc:sldMk cId="4149393394" sldId="297"/>
            <ac:spMk id="2" creationId="{415DD3AA-2D1A-4DB3-82CC-8D4F8B07A138}"/>
          </ac:spMkLst>
        </pc:spChg>
        <pc:spChg chg="del">
          <ac:chgData name="Florian Gerlinghoff" userId="7b8e85abc41e7d37" providerId="LiveId" clId="{1B4029AB-775E-43DF-8A4C-878A5541EA9C}" dt="2020-10-02T06:28:08.146" v="3595" actId="700"/>
          <ac:spMkLst>
            <pc:docMk/>
            <pc:sldMk cId="4149393394" sldId="297"/>
            <ac:spMk id="3" creationId="{92FAC899-A2E0-4ECA-AED5-CD152F4BC46F}"/>
          </ac:spMkLst>
        </pc:spChg>
        <pc:picChg chg="add">
          <ac:chgData name="Florian Gerlinghoff" userId="7b8e85abc41e7d37" providerId="LiveId" clId="{1B4029AB-775E-43DF-8A4C-878A5541EA9C}" dt="2020-10-02T06:28:04.875" v="3594"/>
          <ac:picMkLst>
            <pc:docMk/>
            <pc:sldMk cId="4149393394" sldId="297"/>
            <ac:picMk id="1026" creationId="{4F495DCF-E903-46E7-BCCF-714A309A38D4}"/>
          </ac:picMkLst>
        </pc:picChg>
      </pc:sldChg>
      <pc:sldChg chg="add del ord">
        <pc:chgData name="Florian Gerlinghoff" userId="7b8e85abc41e7d37" providerId="LiveId" clId="{1B4029AB-775E-43DF-8A4C-878A5541EA9C}" dt="2020-10-02T08:46:20.597" v="4140" actId="47"/>
        <pc:sldMkLst>
          <pc:docMk/>
          <pc:sldMk cId="2923356630" sldId="298"/>
        </pc:sldMkLst>
      </pc:sldChg>
      <pc:sldChg chg="addSp delSp modSp add mod ord setBg">
        <pc:chgData name="Florian Gerlinghoff" userId="7b8e85abc41e7d37" providerId="LiveId" clId="{1B4029AB-775E-43DF-8A4C-878A5541EA9C}" dt="2020-10-08T06:51:07.082" v="6812"/>
        <pc:sldMkLst>
          <pc:docMk/>
          <pc:sldMk cId="1995236589" sldId="299"/>
        </pc:sldMkLst>
        <pc:spChg chg="mod">
          <ac:chgData name="Florian Gerlinghoff" userId="7b8e85abc41e7d37" providerId="LiveId" clId="{1B4029AB-775E-43DF-8A4C-878A5541EA9C}" dt="2020-10-02T08:47:10.761" v="4156" actId="2711"/>
          <ac:spMkLst>
            <pc:docMk/>
            <pc:sldMk cId="1995236589" sldId="299"/>
            <ac:spMk id="2" creationId="{53FB2D0A-B747-4502-82FF-06EDD033B233}"/>
          </ac:spMkLst>
        </pc:spChg>
        <pc:grpChg chg="del">
          <ac:chgData name="Florian Gerlinghoff" userId="7b8e85abc41e7d37" providerId="LiveId" clId="{1B4029AB-775E-43DF-8A4C-878A5541EA9C}" dt="2020-10-02T08:46:56.838" v="4154" actId="478"/>
          <ac:grpSpMkLst>
            <pc:docMk/>
            <pc:sldMk cId="1995236589" sldId="299"/>
            <ac:grpSpMk id="65" creationId="{2A0090A7-EA1F-45E1-A0F5-53378D0E0D48}"/>
          </ac:grpSpMkLst>
        </pc:grpChg>
        <pc:picChg chg="add mod">
          <ac:chgData name="Florian Gerlinghoff" userId="7b8e85abc41e7d37" providerId="LiveId" clId="{1B4029AB-775E-43DF-8A4C-878A5541EA9C}" dt="2020-10-02T08:47:03.782" v="4155" actId="12788"/>
          <ac:picMkLst>
            <pc:docMk/>
            <pc:sldMk cId="1995236589" sldId="299"/>
            <ac:picMk id="4" creationId="{1C1F63BC-9CE9-423E-8CFA-244315296427}"/>
          </ac:picMkLst>
        </pc:picChg>
        <pc:cxnChg chg="mod">
          <ac:chgData name="Florian Gerlinghoff" userId="7b8e85abc41e7d37" providerId="LiveId" clId="{1B4029AB-775E-43DF-8A4C-878A5541EA9C}" dt="2020-10-02T08:46:56.838" v="4154" actId="478"/>
          <ac:cxnSpMkLst>
            <pc:docMk/>
            <pc:sldMk cId="1995236589" sldId="299"/>
            <ac:cxnSpMk id="24" creationId="{B9C0726E-C950-4723-B8DE-13895E01649F}"/>
          </ac:cxnSpMkLst>
        </pc:cxnChg>
        <pc:cxnChg chg="mod">
          <ac:chgData name="Florian Gerlinghoff" userId="7b8e85abc41e7d37" providerId="LiveId" clId="{1B4029AB-775E-43DF-8A4C-878A5541EA9C}" dt="2020-10-02T08:46:56.838" v="4154" actId="478"/>
          <ac:cxnSpMkLst>
            <pc:docMk/>
            <pc:sldMk cId="1995236589" sldId="299"/>
            <ac:cxnSpMk id="64" creationId="{8AAEB1F5-0FBC-49F6-9C39-18E3065DDA1D}"/>
          </ac:cxnSpMkLst>
        </pc:cxnChg>
      </pc:sldChg>
      <pc:sldChg chg="addSp delSp modSp add mod ord setBg">
        <pc:chgData name="Florian Gerlinghoff" userId="7b8e85abc41e7d37" providerId="LiveId" clId="{1B4029AB-775E-43DF-8A4C-878A5541EA9C}" dt="2020-10-08T06:51:14.887" v="6813"/>
        <pc:sldMkLst>
          <pc:docMk/>
          <pc:sldMk cId="3741503179" sldId="300"/>
        </pc:sldMkLst>
        <pc:spChg chg="mod">
          <ac:chgData name="Florian Gerlinghoff" userId="7b8e85abc41e7d37" providerId="LiveId" clId="{1B4029AB-775E-43DF-8A4C-878A5541EA9C}" dt="2020-10-02T08:49:59.619" v="4174" actId="20577"/>
          <ac:spMkLst>
            <pc:docMk/>
            <pc:sldMk cId="3741503179" sldId="300"/>
            <ac:spMk id="2" creationId="{53FB2D0A-B747-4502-82FF-06EDD033B233}"/>
          </ac:spMkLst>
        </pc:spChg>
        <pc:picChg chg="del">
          <ac:chgData name="Florian Gerlinghoff" userId="7b8e85abc41e7d37" providerId="LiveId" clId="{1B4029AB-775E-43DF-8A4C-878A5541EA9C}" dt="2020-10-02T08:52:15.441" v="4192" actId="478"/>
          <ac:picMkLst>
            <pc:docMk/>
            <pc:sldMk cId="3741503179" sldId="300"/>
            <ac:picMk id="4" creationId="{1C1F63BC-9CE9-423E-8CFA-244315296427}"/>
          </ac:picMkLst>
        </pc:picChg>
        <pc:picChg chg="add mod">
          <ac:chgData name="Florian Gerlinghoff" userId="7b8e85abc41e7d37" providerId="LiveId" clId="{1B4029AB-775E-43DF-8A4C-878A5541EA9C}" dt="2020-10-02T08:53:10.639" v="4201" actId="12788"/>
          <ac:picMkLst>
            <pc:docMk/>
            <pc:sldMk cId="3741503179" sldId="300"/>
            <ac:picMk id="5" creationId="{B64F1F05-07BF-48FC-8CE6-BBECFB089FBF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1:24.396" v="6814"/>
        <pc:sldMkLst>
          <pc:docMk/>
          <pc:sldMk cId="2115657055" sldId="301"/>
        </pc:sldMkLst>
        <pc:spChg chg="mod">
          <ac:chgData name="Florian Gerlinghoff" userId="7b8e85abc41e7d37" providerId="LiveId" clId="{1B4029AB-775E-43DF-8A4C-878A5541EA9C}" dt="2020-10-02T08:54:02.244" v="4232" actId="113"/>
          <ac:spMkLst>
            <pc:docMk/>
            <pc:sldMk cId="2115657055" sldId="301"/>
            <ac:spMk id="2" creationId="{53FB2D0A-B747-4502-82FF-06EDD033B233}"/>
          </ac:spMkLst>
        </pc:spChg>
        <pc:spChg chg="add del mod">
          <ac:chgData name="Florian Gerlinghoff" userId="7b8e85abc41e7d37" providerId="LiveId" clId="{1B4029AB-775E-43DF-8A4C-878A5541EA9C}" dt="2020-10-02T08:58:24.543" v="4273" actId="478"/>
          <ac:spMkLst>
            <pc:docMk/>
            <pc:sldMk cId="2115657055" sldId="301"/>
            <ac:spMk id="11" creationId="{4CF92250-1810-4B7F-9790-E67A70BC36FE}"/>
          </ac:spMkLst>
        </pc:spChg>
        <pc:spChg chg="add del mod">
          <ac:chgData name="Florian Gerlinghoff" userId="7b8e85abc41e7d37" providerId="LiveId" clId="{1B4029AB-775E-43DF-8A4C-878A5541EA9C}" dt="2020-10-02T08:58:23.149" v="4272" actId="478"/>
          <ac:spMkLst>
            <pc:docMk/>
            <pc:sldMk cId="2115657055" sldId="301"/>
            <ac:spMk id="12" creationId="{A0AC36D2-AFF9-4946-9959-6227F508A7C6}"/>
          </ac:spMkLst>
        </pc:spChg>
        <pc:grpChg chg="add mod">
          <ac:chgData name="Florian Gerlinghoff" userId="7b8e85abc41e7d37" providerId="LiveId" clId="{1B4029AB-775E-43DF-8A4C-878A5541EA9C}" dt="2020-10-02T08:59:21.533" v="4298" actId="1076"/>
          <ac:grpSpMkLst>
            <pc:docMk/>
            <pc:sldMk cId="2115657055" sldId="301"/>
            <ac:grpSpMk id="13" creationId="{82D5C295-C19D-46F1-889A-8A6D73C824A7}"/>
          </ac:grpSpMkLst>
        </pc:grpChg>
        <pc:grpChg chg="del">
          <ac:chgData name="Florian Gerlinghoff" userId="7b8e85abc41e7d37" providerId="LiveId" clId="{1B4029AB-775E-43DF-8A4C-878A5541EA9C}" dt="2020-10-02T08:54:39.845" v="4233" actId="478"/>
          <ac:grpSpMkLst>
            <pc:docMk/>
            <pc:sldMk cId="2115657055" sldId="301"/>
            <ac:grpSpMk id="65" creationId="{2A0090A7-EA1F-45E1-A0F5-53378D0E0D48}"/>
          </ac:grpSpMkLst>
        </pc:grpChg>
        <pc:picChg chg="add mod">
          <ac:chgData name="Florian Gerlinghoff" userId="7b8e85abc41e7d37" providerId="LiveId" clId="{1B4029AB-775E-43DF-8A4C-878A5541EA9C}" dt="2020-10-02T08:58:36.593" v="4286" actId="164"/>
          <ac:picMkLst>
            <pc:docMk/>
            <pc:sldMk cId="2115657055" sldId="301"/>
            <ac:picMk id="4" creationId="{BEF3CA2D-CF8F-4487-850B-B697CA31DC52}"/>
          </ac:picMkLst>
        </pc:picChg>
        <pc:picChg chg="add mod">
          <ac:chgData name="Florian Gerlinghoff" userId="7b8e85abc41e7d37" providerId="LiveId" clId="{1B4029AB-775E-43DF-8A4C-878A5541EA9C}" dt="2020-10-02T08:58:36.593" v="4286" actId="164"/>
          <ac:picMkLst>
            <pc:docMk/>
            <pc:sldMk cId="2115657055" sldId="301"/>
            <ac:picMk id="6" creationId="{3EAB1534-A692-4DA2-A232-147019006092}"/>
          </ac:picMkLst>
        </pc:picChg>
        <pc:cxnChg chg="add mod">
          <ac:chgData name="Florian Gerlinghoff" userId="7b8e85abc41e7d37" providerId="LiveId" clId="{1B4029AB-775E-43DF-8A4C-878A5541EA9C}" dt="2020-10-02T08:58:36.593" v="4286" actId="164"/>
          <ac:cxnSpMkLst>
            <pc:docMk/>
            <pc:sldMk cId="2115657055" sldId="301"/>
            <ac:cxnSpMk id="8" creationId="{DF27A0D7-B25A-4974-B2FA-3217F6B9EDFD}"/>
          </ac:cxnSpMkLst>
        </pc:cxnChg>
        <pc:cxnChg chg="add mod">
          <ac:chgData name="Florian Gerlinghoff" userId="7b8e85abc41e7d37" providerId="LiveId" clId="{1B4029AB-775E-43DF-8A4C-878A5541EA9C}" dt="2020-10-02T08:58:36.593" v="4286" actId="164"/>
          <ac:cxnSpMkLst>
            <pc:docMk/>
            <pc:sldMk cId="2115657055" sldId="301"/>
            <ac:cxnSpMk id="23" creationId="{7B1AFCCF-8A8F-48A2-AAB4-9C2ACC6F0B28}"/>
          </ac:cxnSpMkLst>
        </pc:cxnChg>
        <pc:cxnChg chg="mod">
          <ac:chgData name="Florian Gerlinghoff" userId="7b8e85abc41e7d37" providerId="LiveId" clId="{1B4029AB-775E-43DF-8A4C-878A5541EA9C}" dt="2020-10-02T08:54:39.845" v="4233" actId="478"/>
          <ac:cxnSpMkLst>
            <pc:docMk/>
            <pc:sldMk cId="2115657055" sldId="301"/>
            <ac:cxnSpMk id="24" creationId="{B9C0726E-C950-4723-B8DE-13895E01649F}"/>
          </ac:cxnSpMkLst>
        </pc:cxnChg>
        <pc:cxnChg chg="mod">
          <ac:chgData name="Florian Gerlinghoff" userId="7b8e85abc41e7d37" providerId="LiveId" clId="{1B4029AB-775E-43DF-8A4C-878A5541EA9C}" dt="2020-10-02T08:54:39.845" v="4233" actId="478"/>
          <ac:cxnSpMkLst>
            <pc:docMk/>
            <pc:sldMk cId="2115657055" sldId="301"/>
            <ac:cxnSpMk id="64" creationId="{8AAEB1F5-0FBC-49F6-9C39-18E3065DDA1D}"/>
          </ac:cxnSpMkLst>
        </pc:cxnChg>
      </pc:sldChg>
      <pc:sldChg chg="add del setBg">
        <pc:chgData name="Florian Gerlinghoff" userId="7b8e85abc41e7d37" providerId="LiveId" clId="{1B4029AB-775E-43DF-8A4C-878A5541EA9C}" dt="2020-10-02T08:53:38.651" v="4206"/>
        <pc:sldMkLst>
          <pc:docMk/>
          <pc:sldMk cId="2602373243" sldId="301"/>
        </pc:sldMkLst>
      </pc:sldChg>
      <pc:sldChg chg="add del setBg">
        <pc:chgData name="Florian Gerlinghoff" userId="7b8e85abc41e7d37" providerId="LiveId" clId="{1B4029AB-775E-43DF-8A4C-878A5541EA9C}" dt="2020-10-02T08:53:45.474" v="4210" actId="47"/>
        <pc:sldMkLst>
          <pc:docMk/>
          <pc:sldMk cId="3858885055" sldId="301"/>
        </pc:sldMkLst>
      </pc:sldChg>
      <pc:sldChg chg="addSp delSp modSp add mod ord setBg">
        <pc:chgData name="Florian Gerlinghoff" userId="7b8e85abc41e7d37" providerId="LiveId" clId="{1B4029AB-775E-43DF-8A4C-878A5541EA9C}" dt="2020-10-08T06:51:35.472" v="6815"/>
        <pc:sldMkLst>
          <pc:docMk/>
          <pc:sldMk cId="81964845" sldId="302"/>
        </pc:sldMkLst>
        <pc:spChg chg="mod">
          <ac:chgData name="Florian Gerlinghoff" userId="7b8e85abc41e7d37" providerId="LiveId" clId="{1B4029AB-775E-43DF-8A4C-878A5541EA9C}" dt="2020-10-02T09:17:54.117" v="4359" actId="20577"/>
          <ac:spMkLst>
            <pc:docMk/>
            <pc:sldMk cId="81964845" sldId="302"/>
            <ac:spMk id="2" creationId="{53FB2D0A-B747-4502-82FF-06EDD033B233}"/>
          </ac:spMkLst>
        </pc:spChg>
        <pc:picChg chg="del">
          <ac:chgData name="Florian Gerlinghoff" userId="7b8e85abc41e7d37" providerId="LiveId" clId="{1B4029AB-775E-43DF-8A4C-878A5541EA9C}" dt="2020-10-02T09:19:06.308" v="4367" actId="478"/>
          <ac:picMkLst>
            <pc:docMk/>
            <pc:sldMk cId="81964845" sldId="302"/>
            <ac:picMk id="4" creationId="{1C1F63BC-9CE9-423E-8CFA-244315296427}"/>
          </ac:picMkLst>
        </pc:picChg>
        <pc:picChg chg="add del mod">
          <ac:chgData name="Florian Gerlinghoff" userId="7b8e85abc41e7d37" providerId="LiveId" clId="{1B4029AB-775E-43DF-8A4C-878A5541EA9C}" dt="2020-10-02T09:19:03.850" v="4366" actId="21"/>
          <ac:picMkLst>
            <pc:docMk/>
            <pc:sldMk cId="81964845" sldId="302"/>
            <ac:picMk id="5" creationId="{BDFDD66D-AB3E-46B3-838A-2F5C9FADD007}"/>
          </ac:picMkLst>
        </pc:picChg>
        <pc:picChg chg="add mod modCrop">
          <ac:chgData name="Florian Gerlinghoff" userId="7b8e85abc41e7d37" providerId="LiveId" clId="{1B4029AB-775E-43DF-8A4C-878A5541EA9C}" dt="2020-10-02T09:52:49.517" v="4399" actId="12788"/>
          <ac:picMkLst>
            <pc:docMk/>
            <pc:sldMk cId="81964845" sldId="302"/>
            <ac:picMk id="7" creationId="{48CB299B-BA28-4892-87DC-061E7DA448EB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1:42.491" v="6816"/>
        <pc:sldMkLst>
          <pc:docMk/>
          <pc:sldMk cId="973185989" sldId="303"/>
        </pc:sldMkLst>
        <pc:spChg chg="mod">
          <ac:chgData name="Florian Gerlinghoff" userId="7b8e85abc41e7d37" providerId="LiveId" clId="{1B4029AB-775E-43DF-8A4C-878A5541EA9C}" dt="2020-10-02T09:51:26.621" v="4387" actId="20577"/>
          <ac:spMkLst>
            <pc:docMk/>
            <pc:sldMk cId="973185989" sldId="303"/>
            <ac:spMk id="2" creationId="{53FB2D0A-B747-4502-82FF-06EDD033B233}"/>
          </ac:spMkLst>
        </pc:spChg>
        <pc:picChg chg="add del mod">
          <ac:chgData name="Florian Gerlinghoff" userId="7b8e85abc41e7d37" providerId="LiveId" clId="{1B4029AB-775E-43DF-8A4C-878A5541EA9C}" dt="2020-10-02T09:51:57.303" v="4392" actId="21"/>
          <ac:picMkLst>
            <pc:docMk/>
            <pc:sldMk cId="973185989" sldId="303"/>
            <ac:picMk id="4" creationId="{5A21B8B1-E04B-40BE-8F7B-19E016541942}"/>
          </ac:picMkLst>
        </pc:picChg>
        <pc:picChg chg="add mod">
          <ac:chgData name="Florian Gerlinghoff" userId="7b8e85abc41e7d37" providerId="LiveId" clId="{1B4029AB-775E-43DF-8A4C-878A5541EA9C}" dt="2020-10-02T09:52:06.489" v="4395" actId="12788"/>
          <ac:picMkLst>
            <pc:docMk/>
            <pc:sldMk cId="973185989" sldId="303"/>
            <ac:picMk id="5" creationId="{DB2D682B-F907-45E8-8749-58FA72C8F572}"/>
          </ac:picMkLst>
        </pc:picChg>
        <pc:picChg chg="del">
          <ac:chgData name="Florian Gerlinghoff" userId="7b8e85abc41e7d37" providerId="LiveId" clId="{1B4029AB-775E-43DF-8A4C-878A5541EA9C}" dt="2020-10-02T09:51:59.416" v="4393" actId="478"/>
          <ac:picMkLst>
            <pc:docMk/>
            <pc:sldMk cId="973185989" sldId="303"/>
            <ac:picMk id="7" creationId="{48CB299B-BA28-4892-87DC-061E7DA448EB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1:49.225" v="6817"/>
        <pc:sldMkLst>
          <pc:docMk/>
          <pc:sldMk cId="3876426992" sldId="304"/>
        </pc:sldMkLst>
        <pc:spChg chg="mod">
          <ac:chgData name="Florian Gerlinghoff" userId="7b8e85abc41e7d37" providerId="LiveId" clId="{1B4029AB-775E-43DF-8A4C-878A5541EA9C}" dt="2020-10-02T09:57:45.153" v="4433" actId="20577"/>
          <ac:spMkLst>
            <pc:docMk/>
            <pc:sldMk cId="3876426992" sldId="304"/>
            <ac:spMk id="2" creationId="{53FB2D0A-B747-4502-82FF-06EDD033B233}"/>
          </ac:spMkLst>
        </pc:spChg>
        <pc:picChg chg="add del mod modCrop">
          <ac:chgData name="Florian Gerlinghoff" userId="7b8e85abc41e7d37" providerId="LiveId" clId="{1B4029AB-775E-43DF-8A4C-878A5541EA9C}" dt="2020-10-02T09:57:33.449" v="4410" actId="21"/>
          <ac:picMkLst>
            <pc:docMk/>
            <pc:sldMk cId="3876426992" sldId="304"/>
            <ac:picMk id="4" creationId="{3F933ECA-B5EC-4463-AF97-EDA5D1CBF497}"/>
          </ac:picMkLst>
        </pc:picChg>
        <pc:picChg chg="del">
          <ac:chgData name="Florian Gerlinghoff" userId="7b8e85abc41e7d37" providerId="LiveId" clId="{1B4029AB-775E-43DF-8A4C-878A5541EA9C}" dt="2020-10-02T09:57:38.273" v="4413" actId="478"/>
          <ac:picMkLst>
            <pc:docMk/>
            <pc:sldMk cId="3876426992" sldId="304"/>
            <ac:picMk id="5" creationId="{DB2D682B-F907-45E8-8749-58FA72C8F572}"/>
          </ac:picMkLst>
        </pc:picChg>
        <pc:picChg chg="add del">
          <ac:chgData name="Florian Gerlinghoff" userId="7b8e85abc41e7d37" providerId="LiveId" clId="{1B4029AB-775E-43DF-8A4C-878A5541EA9C}" dt="2020-10-02T09:57:36.510" v="4412" actId="21"/>
          <ac:picMkLst>
            <pc:docMk/>
            <pc:sldMk cId="3876426992" sldId="304"/>
            <ac:picMk id="7" creationId="{87A0D2E0-CF70-48B3-8A8A-050E8299FE43}"/>
          </ac:picMkLst>
        </pc:picChg>
        <pc:picChg chg="add mod">
          <ac:chgData name="Florian Gerlinghoff" userId="7b8e85abc41e7d37" providerId="LiveId" clId="{1B4029AB-775E-43DF-8A4C-878A5541EA9C}" dt="2020-10-02T09:58:16.990" v="4434" actId="1076"/>
          <ac:picMkLst>
            <pc:docMk/>
            <pc:sldMk cId="3876426992" sldId="304"/>
            <ac:picMk id="9" creationId="{5AA8316D-5D19-4A6F-B593-3356DDF33C36}"/>
          </ac:picMkLst>
        </pc:picChg>
      </pc:sldChg>
      <pc:sldChg chg="modSp add mod ord">
        <pc:chgData name="Florian Gerlinghoff" userId="7b8e85abc41e7d37" providerId="LiveId" clId="{1B4029AB-775E-43DF-8A4C-878A5541EA9C}" dt="2020-10-15T07:38:05.342" v="7899" actId="20577"/>
        <pc:sldMkLst>
          <pc:docMk/>
          <pc:sldMk cId="35450007" sldId="305"/>
        </pc:sldMkLst>
        <pc:spChg chg="mod">
          <ac:chgData name="Florian Gerlinghoff" userId="7b8e85abc41e7d37" providerId="LiveId" clId="{1B4029AB-775E-43DF-8A4C-878A5541EA9C}" dt="2020-10-07T10:18:18.014" v="6777" actId="2711"/>
          <ac:spMkLst>
            <pc:docMk/>
            <pc:sldMk cId="35450007" sldId="305"/>
            <ac:spMk id="2" creationId="{4C64A070-0EBA-43B8-AF91-4FEB7E334D99}"/>
          </ac:spMkLst>
        </pc:spChg>
        <pc:spChg chg="mod">
          <ac:chgData name="Florian Gerlinghoff" userId="7b8e85abc41e7d37" providerId="LiveId" clId="{1B4029AB-775E-43DF-8A4C-878A5541EA9C}" dt="2020-10-15T07:38:05.342" v="7899" actId="20577"/>
          <ac:spMkLst>
            <pc:docMk/>
            <pc:sldMk cId="35450007" sldId="305"/>
            <ac:spMk id="3" creationId="{D90EF27E-D2D0-4A8E-9CC6-842815932AE7}"/>
          </ac:spMkLst>
        </pc:spChg>
      </pc:sldChg>
      <pc:sldChg chg="addSp delSp modSp add mod ord">
        <pc:chgData name="Florian Gerlinghoff" userId="7b8e85abc41e7d37" providerId="LiveId" clId="{1B4029AB-775E-43DF-8A4C-878A5541EA9C}" dt="2020-10-15T06:04:57.834" v="7820" actId="20577"/>
        <pc:sldMkLst>
          <pc:docMk/>
          <pc:sldMk cId="1556241178" sldId="306"/>
        </pc:sldMkLst>
        <pc:spChg chg="mod">
          <ac:chgData name="Florian Gerlinghoff" userId="7b8e85abc41e7d37" providerId="LiveId" clId="{1B4029AB-775E-43DF-8A4C-878A5541EA9C}" dt="2020-10-07T10:19:27.168" v="6787" actId="2711"/>
          <ac:spMkLst>
            <pc:docMk/>
            <pc:sldMk cId="1556241178" sldId="306"/>
            <ac:spMk id="2" creationId="{4C64A070-0EBA-43B8-AF91-4FEB7E334D99}"/>
          </ac:spMkLst>
        </pc:spChg>
        <pc:spChg chg="del mod">
          <ac:chgData name="Florian Gerlinghoff" userId="7b8e85abc41e7d37" providerId="LiveId" clId="{1B4029AB-775E-43DF-8A4C-878A5541EA9C}" dt="2020-10-15T05:54:22.786" v="7635" actId="478"/>
          <ac:spMkLst>
            <pc:docMk/>
            <pc:sldMk cId="1556241178" sldId="306"/>
            <ac:spMk id="3" creationId="{D90EF27E-D2D0-4A8E-9CC6-842815932AE7}"/>
          </ac:spMkLst>
        </pc:spChg>
        <pc:spChg chg="mod">
          <ac:chgData name="Florian Gerlinghoff" userId="7b8e85abc41e7d37" providerId="LiveId" clId="{1B4029AB-775E-43DF-8A4C-878A5541EA9C}" dt="2020-10-15T05:54:14.756" v="7634" actId="1076"/>
          <ac:spMkLst>
            <pc:docMk/>
            <pc:sldMk cId="1556241178" sldId="306"/>
            <ac:spMk id="4" creationId="{65593FC8-A797-46D4-AE83-883B50B383CF}"/>
          </ac:spMkLst>
        </pc:spChg>
        <pc:spChg chg="add del mod">
          <ac:chgData name="Florian Gerlinghoff" userId="7b8e85abc41e7d37" providerId="LiveId" clId="{1B4029AB-775E-43DF-8A4C-878A5541EA9C}" dt="2020-10-15T05:54:25.013" v="7636" actId="478"/>
          <ac:spMkLst>
            <pc:docMk/>
            <pc:sldMk cId="1556241178" sldId="306"/>
            <ac:spMk id="7" creationId="{84D1CCD4-FA8C-4E59-B0DB-3E44016D4EA7}"/>
          </ac:spMkLst>
        </pc:spChg>
        <pc:graphicFrameChg chg="add mod modGraphic">
          <ac:chgData name="Florian Gerlinghoff" userId="7b8e85abc41e7d37" providerId="LiveId" clId="{1B4029AB-775E-43DF-8A4C-878A5541EA9C}" dt="2020-10-15T06:04:57.834" v="7820" actId="20577"/>
          <ac:graphicFrameMkLst>
            <pc:docMk/>
            <pc:sldMk cId="1556241178" sldId="306"/>
            <ac:graphicFrameMk id="5" creationId="{C972D834-BA54-495A-8CF9-B282CCC26B46}"/>
          </ac:graphicFrameMkLst>
        </pc:graphicFrameChg>
      </pc:sldChg>
      <pc:sldChg chg="addSp delSp modSp new del mod modShow">
        <pc:chgData name="Florian Gerlinghoff" userId="7b8e85abc41e7d37" providerId="LiveId" clId="{1B4029AB-775E-43DF-8A4C-878A5541EA9C}" dt="2020-10-19T10:15:52.935" v="8512" actId="47"/>
        <pc:sldMkLst>
          <pc:docMk/>
          <pc:sldMk cId="3681822258" sldId="307"/>
        </pc:sldMkLst>
        <pc:spChg chg="mod">
          <ac:chgData name="Florian Gerlinghoff" userId="7b8e85abc41e7d37" providerId="LiveId" clId="{1B4029AB-775E-43DF-8A4C-878A5541EA9C}" dt="2020-10-07T10:14:53.499" v="6740" actId="2711"/>
          <ac:spMkLst>
            <pc:docMk/>
            <pc:sldMk cId="3681822258" sldId="307"/>
            <ac:spMk id="2" creationId="{9D29699D-922D-492A-BB98-B77BF5279065}"/>
          </ac:spMkLst>
        </pc:spChg>
        <pc:spChg chg="add mod">
          <ac:chgData name="Florian Gerlinghoff" userId="7b8e85abc41e7d37" providerId="LiveId" clId="{1B4029AB-775E-43DF-8A4C-878A5541EA9C}" dt="2020-10-07T10:15:34.195" v="6745" actId="14100"/>
          <ac:spMkLst>
            <pc:docMk/>
            <pc:sldMk cId="3681822258" sldId="307"/>
            <ac:spMk id="3" creationId="{723F6E74-5B8F-4733-B919-287CEC2286B5}"/>
          </ac:spMkLst>
        </pc:spChg>
        <pc:spChg chg="add mod">
          <ac:chgData name="Florian Gerlinghoff" userId="7b8e85abc41e7d37" providerId="LiveId" clId="{1B4029AB-775E-43DF-8A4C-878A5541EA9C}" dt="2020-10-08T06:50:46.443" v="6810" actId="208"/>
          <ac:spMkLst>
            <pc:docMk/>
            <pc:sldMk cId="3681822258" sldId="307"/>
            <ac:spMk id="4" creationId="{2AF3B050-469E-4A7C-8C8E-92C65F0CBAFD}"/>
          </ac:spMkLst>
        </pc:spChg>
        <pc:spChg chg="add mod">
          <ac:chgData name="Florian Gerlinghoff" userId="7b8e85abc41e7d37" providerId="LiveId" clId="{1B4029AB-775E-43DF-8A4C-878A5541EA9C}" dt="2020-10-07T10:16:24.343" v="6757" actId="1076"/>
          <ac:spMkLst>
            <pc:docMk/>
            <pc:sldMk cId="3681822258" sldId="307"/>
            <ac:spMk id="5" creationId="{FC76F849-9BC2-424F-8753-F2E1DBF86AAA}"/>
          </ac:spMkLst>
        </pc:spChg>
        <pc:spChg chg="add mod">
          <ac:chgData name="Florian Gerlinghoff" userId="7b8e85abc41e7d37" providerId="LiveId" clId="{1B4029AB-775E-43DF-8A4C-878A5541EA9C}" dt="2020-10-16T08:05:14.313" v="8220" actId="20577"/>
          <ac:spMkLst>
            <pc:docMk/>
            <pc:sldMk cId="3681822258" sldId="307"/>
            <ac:spMk id="7" creationId="{790D91F7-1B47-45E1-98B4-C3F18F57D6E6}"/>
          </ac:spMkLst>
        </pc:spChg>
        <pc:spChg chg="add del mod">
          <ac:chgData name="Florian Gerlinghoff" userId="7b8e85abc41e7d37" providerId="LiveId" clId="{1B4029AB-775E-43DF-8A4C-878A5541EA9C}" dt="2020-10-06T06:18:42.581" v="5756" actId="478"/>
          <ac:spMkLst>
            <pc:docMk/>
            <pc:sldMk cId="3681822258" sldId="307"/>
            <ac:spMk id="8" creationId="{EC27729D-FC71-45A7-86E3-E9EC519F1705}"/>
          </ac:spMkLst>
        </pc:spChg>
        <pc:grpChg chg="add mod">
          <ac:chgData name="Florian Gerlinghoff" userId="7b8e85abc41e7d37" providerId="LiveId" clId="{1B4029AB-775E-43DF-8A4C-878A5541EA9C}" dt="2020-10-07T10:15:57.285" v="6751" actId="1076"/>
          <ac:grpSpMkLst>
            <pc:docMk/>
            <pc:sldMk cId="3681822258" sldId="307"/>
            <ac:grpSpMk id="6" creationId="{12DA9868-2A4F-478B-8932-510979D3CFE6}"/>
          </ac:grpSpMkLst>
        </pc:grpChg>
      </pc:sldChg>
      <pc:sldChg chg="addSp modSp new del mod modClrScheme chgLayout">
        <pc:chgData name="Florian Gerlinghoff" userId="7b8e85abc41e7d37" providerId="LiveId" clId="{1B4029AB-775E-43DF-8A4C-878A5541EA9C}" dt="2020-10-13T07:58:37.492" v="7061" actId="47"/>
        <pc:sldMkLst>
          <pc:docMk/>
          <pc:sldMk cId="2405545709" sldId="308"/>
        </pc:sldMkLst>
        <pc:spChg chg="add mod">
          <ac:chgData name="Florian Gerlinghoff" userId="7b8e85abc41e7d37" providerId="LiveId" clId="{1B4029AB-775E-43DF-8A4C-878A5541EA9C}" dt="2020-10-07T10:17:04.986" v="6763" actId="2711"/>
          <ac:spMkLst>
            <pc:docMk/>
            <pc:sldMk cId="2405545709" sldId="308"/>
            <ac:spMk id="2" creationId="{5B58A476-5202-49E0-BD9A-94D21F142A3F}"/>
          </ac:spMkLst>
        </pc:spChg>
        <pc:spChg chg="add mod">
          <ac:chgData name="Florian Gerlinghoff" userId="7b8e85abc41e7d37" providerId="LiveId" clId="{1B4029AB-775E-43DF-8A4C-878A5541EA9C}" dt="2020-10-07T10:17:12.866" v="6766" actId="20577"/>
          <ac:spMkLst>
            <pc:docMk/>
            <pc:sldMk cId="2405545709" sldId="308"/>
            <ac:spMk id="3" creationId="{640D3051-4B9D-406E-9E41-2C4F36B55FF5}"/>
          </ac:spMkLst>
        </pc:spChg>
      </pc:sldChg>
      <pc:sldChg chg="addSp delSp modSp add del mod">
        <pc:chgData name="Florian Gerlinghoff" userId="7b8e85abc41e7d37" providerId="LiveId" clId="{1B4029AB-775E-43DF-8A4C-878A5541EA9C}" dt="2020-10-14T08:33:22.824" v="7592" actId="47"/>
        <pc:sldMkLst>
          <pc:docMk/>
          <pc:sldMk cId="1521279875" sldId="309"/>
        </pc:sldMkLst>
        <pc:spChg chg="del">
          <ac:chgData name="Florian Gerlinghoff" userId="7b8e85abc41e7d37" providerId="LiveId" clId="{1B4029AB-775E-43DF-8A4C-878A5541EA9C}" dt="2020-10-06T06:47:35.347" v="5977" actId="478"/>
          <ac:spMkLst>
            <pc:docMk/>
            <pc:sldMk cId="1521279875" sldId="309"/>
            <ac:spMk id="2" creationId="{4D311715-D76B-4A0E-A2EA-EEBEA97FC713}"/>
          </ac:spMkLst>
        </pc:spChg>
        <pc:spChg chg="mod">
          <ac:chgData name="Florian Gerlinghoff" userId="7b8e85abc41e7d37" providerId="LiveId" clId="{1B4029AB-775E-43DF-8A4C-878A5541EA9C}" dt="2020-10-06T07:01:17.288" v="6080" actId="12789"/>
          <ac:spMkLst>
            <pc:docMk/>
            <pc:sldMk cId="1521279875" sldId="309"/>
            <ac:spMk id="5" creationId="{EBB63EEB-8CA7-41E2-9327-11527B9AE102}"/>
          </ac:spMkLst>
        </pc:spChg>
        <pc:picChg chg="add">
          <ac:chgData name="Florian Gerlinghoff" userId="7b8e85abc41e7d37" providerId="LiveId" clId="{1B4029AB-775E-43DF-8A4C-878A5541EA9C}" dt="2020-10-06T07:01:19.468" v="6082" actId="22"/>
          <ac:picMkLst>
            <pc:docMk/>
            <pc:sldMk cId="1521279875" sldId="309"/>
            <ac:picMk id="3" creationId="{C33148AE-8393-47E2-A83F-8FE89CA1967C}"/>
          </ac:picMkLst>
        </pc:picChg>
        <pc:picChg chg="del mod">
          <ac:chgData name="Florian Gerlinghoff" userId="7b8e85abc41e7d37" providerId="LiveId" clId="{1B4029AB-775E-43DF-8A4C-878A5541EA9C}" dt="2020-10-06T07:01:18.929" v="6081" actId="478"/>
          <ac:picMkLst>
            <pc:docMk/>
            <pc:sldMk cId="1521279875" sldId="309"/>
            <ac:picMk id="4" creationId="{AED4A966-125B-4DAE-92BB-0340496E1E59}"/>
          </ac:picMkLst>
        </pc:picChg>
      </pc:sldChg>
      <pc:sldChg chg="delSp new del mod modClrScheme chgLayout">
        <pc:chgData name="Florian Gerlinghoff" userId="7b8e85abc41e7d37" providerId="LiveId" clId="{1B4029AB-775E-43DF-8A4C-878A5541EA9C}" dt="2020-10-06T06:39:51.995" v="5796" actId="47"/>
        <pc:sldMkLst>
          <pc:docMk/>
          <pc:sldMk cId="2388872824" sldId="309"/>
        </pc:sldMkLst>
        <pc:spChg chg="del">
          <ac:chgData name="Florian Gerlinghoff" userId="7b8e85abc41e7d37" providerId="LiveId" clId="{1B4029AB-775E-43DF-8A4C-878A5541EA9C}" dt="2020-10-06T06:39:30.862" v="5795" actId="700"/>
          <ac:spMkLst>
            <pc:docMk/>
            <pc:sldMk cId="2388872824" sldId="309"/>
            <ac:spMk id="2" creationId="{087D905E-7069-421F-8DD1-F1D05AC75017}"/>
          </ac:spMkLst>
        </pc:spChg>
        <pc:spChg chg="del">
          <ac:chgData name="Florian Gerlinghoff" userId="7b8e85abc41e7d37" providerId="LiveId" clId="{1B4029AB-775E-43DF-8A4C-878A5541EA9C}" dt="2020-10-06T06:39:30.862" v="5795" actId="700"/>
          <ac:spMkLst>
            <pc:docMk/>
            <pc:sldMk cId="2388872824" sldId="309"/>
            <ac:spMk id="3" creationId="{159940D9-4E6F-4221-AE43-C987994BB65E}"/>
          </ac:spMkLst>
        </pc:spChg>
      </pc:sldChg>
      <pc:sldChg chg="addSp delSp modSp new del mod modClrScheme modShow chgLayout">
        <pc:chgData name="Florian Gerlinghoff" userId="7b8e85abc41e7d37" providerId="LiveId" clId="{1B4029AB-775E-43DF-8A4C-878A5541EA9C}" dt="2020-10-19T10:15:56.660" v="8513" actId="47"/>
        <pc:sldMkLst>
          <pc:docMk/>
          <pc:sldMk cId="3755558570" sldId="310"/>
        </pc:sldMkLst>
        <pc:spChg chg="mod ord">
          <ac:chgData name="Florian Gerlinghoff" userId="7b8e85abc41e7d37" providerId="LiveId" clId="{1B4029AB-775E-43DF-8A4C-878A5541EA9C}" dt="2020-10-07T10:17:21.584" v="6767" actId="2711"/>
          <ac:spMkLst>
            <pc:docMk/>
            <pc:sldMk cId="3755558570" sldId="310"/>
            <ac:spMk id="2" creationId="{08E92644-92CD-4A58-B24B-4B497221F73A}"/>
          </ac:spMkLst>
        </pc:spChg>
        <pc:spChg chg="add mod ord">
          <ac:chgData name="Florian Gerlinghoff" userId="7b8e85abc41e7d37" providerId="LiveId" clId="{1B4029AB-775E-43DF-8A4C-878A5541EA9C}" dt="2020-10-15T06:20:49.290" v="7894" actId="20577"/>
          <ac:spMkLst>
            <pc:docMk/>
            <pc:sldMk cId="3755558570" sldId="310"/>
            <ac:spMk id="3" creationId="{55F95E57-51AA-4C9F-9F16-CF921EF4DCFB}"/>
          </ac:spMkLst>
        </pc:spChg>
        <pc:spChg chg="add del">
          <ac:chgData name="Florian Gerlinghoff" userId="7b8e85abc41e7d37" providerId="LiveId" clId="{1B4029AB-775E-43DF-8A4C-878A5541EA9C}" dt="2020-10-13T08:02:26.060" v="7082"/>
          <ac:spMkLst>
            <pc:docMk/>
            <pc:sldMk cId="3755558570" sldId="310"/>
            <ac:spMk id="5" creationId="{A3EE7738-0568-4BEB-B541-0F9FC47EBCD3}"/>
          </ac:spMkLst>
        </pc:spChg>
      </pc:sldChg>
      <pc:sldChg chg="delSp modSp add mod">
        <pc:chgData name="Florian Gerlinghoff" userId="7b8e85abc41e7d37" providerId="LiveId" clId="{1B4029AB-775E-43DF-8A4C-878A5541EA9C}" dt="2020-10-13T08:20:57.758" v="7254" actId="12789"/>
        <pc:sldMkLst>
          <pc:docMk/>
          <pc:sldMk cId="3027138525" sldId="311"/>
        </pc:sldMkLst>
        <pc:spChg chg="mod">
          <ac:chgData name="Florian Gerlinghoff" userId="7b8e85abc41e7d37" providerId="LiveId" clId="{1B4029AB-775E-43DF-8A4C-878A5541EA9C}" dt="2020-10-13T08:20:57.758" v="7254" actId="12789"/>
          <ac:spMkLst>
            <pc:docMk/>
            <pc:sldMk cId="3027138525" sldId="311"/>
            <ac:spMk id="4" creationId="{CB0BBE11-6140-47DA-ACE8-7DD0AC1DE80D}"/>
          </ac:spMkLst>
        </pc:spChg>
        <pc:spChg chg="del mod">
          <ac:chgData name="Florian Gerlinghoff" userId="7b8e85abc41e7d37" providerId="LiveId" clId="{1B4029AB-775E-43DF-8A4C-878A5541EA9C}" dt="2020-10-06T08:30:33.222" v="6265" actId="478"/>
          <ac:spMkLst>
            <pc:docMk/>
            <pc:sldMk cId="3027138525" sldId="311"/>
            <ac:spMk id="5" creationId="{1113EA5D-AB06-46E7-A5D9-A0968039CB3D}"/>
          </ac:spMkLst>
        </pc:spChg>
      </pc:sldChg>
      <pc:sldChg chg="addSp delSp modSp new mod ord modClrScheme chgLayout">
        <pc:chgData name="Florian Gerlinghoff" userId="7b8e85abc41e7d37" providerId="LiveId" clId="{1B4029AB-775E-43DF-8A4C-878A5541EA9C}" dt="2020-10-13T08:21:20.394" v="7258" actId="12789"/>
        <pc:sldMkLst>
          <pc:docMk/>
          <pc:sldMk cId="108878826" sldId="312"/>
        </pc:sldMkLst>
        <pc:spChg chg="del">
          <ac:chgData name="Florian Gerlinghoff" userId="7b8e85abc41e7d37" providerId="LiveId" clId="{1B4029AB-775E-43DF-8A4C-878A5541EA9C}" dt="2020-10-06T08:36:37.579" v="6294" actId="700"/>
          <ac:spMkLst>
            <pc:docMk/>
            <pc:sldMk cId="108878826" sldId="312"/>
            <ac:spMk id="2" creationId="{21012CDE-79F3-467D-A2CE-C344CC362883}"/>
          </ac:spMkLst>
        </pc:spChg>
        <pc:picChg chg="add mod">
          <ac:chgData name="Florian Gerlinghoff" userId="7b8e85abc41e7d37" providerId="LiveId" clId="{1B4029AB-775E-43DF-8A4C-878A5541EA9C}" dt="2020-10-13T08:21:20.394" v="7258" actId="12789"/>
          <ac:picMkLst>
            <pc:docMk/>
            <pc:sldMk cId="108878826" sldId="312"/>
            <ac:picMk id="4" creationId="{24CD7EF9-773D-42C4-8517-256E48678A9B}"/>
          </ac:picMkLst>
        </pc:picChg>
      </pc:sldChg>
      <pc:sldChg chg="add ord">
        <pc:chgData name="Florian Gerlinghoff" userId="7b8e85abc41e7d37" providerId="LiveId" clId="{1B4029AB-775E-43DF-8A4C-878A5541EA9C}" dt="2020-10-06T09:56:38.264" v="6310"/>
        <pc:sldMkLst>
          <pc:docMk/>
          <pc:sldMk cId="1788367493" sldId="313"/>
        </pc:sldMkLst>
      </pc:sldChg>
      <pc:sldChg chg="addSp modSp add del mod ord">
        <pc:chgData name="Florian Gerlinghoff" userId="7b8e85abc41e7d37" providerId="LiveId" clId="{1B4029AB-775E-43DF-8A4C-878A5541EA9C}" dt="2020-10-07T09:23:53.484" v="6525" actId="47"/>
        <pc:sldMkLst>
          <pc:docMk/>
          <pc:sldMk cId="3352797879" sldId="314"/>
        </pc:sldMkLst>
        <pc:spChg chg="mod">
          <ac:chgData name="Florian Gerlinghoff" userId="7b8e85abc41e7d37" providerId="LiveId" clId="{1B4029AB-775E-43DF-8A4C-878A5541EA9C}" dt="2020-10-07T09:18:42.673" v="6448" actId="20577"/>
          <ac:spMkLst>
            <pc:docMk/>
            <pc:sldMk cId="3352797879" sldId="314"/>
            <ac:spMk id="2" creationId="{040989C2-D938-4CCC-BF0B-07B733F8AA25}"/>
          </ac:spMkLst>
        </pc:spChg>
        <pc:picChg chg="add mod">
          <ac:chgData name="Florian Gerlinghoff" userId="7b8e85abc41e7d37" providerId="LiveId" clId="{1B4029AB-775E-43DF-8A4C-878A5541EA9C}" dt="2020-10-07T09:22:56.019" v="6498" actId="1076"/>
          <ac:picMkLst>
            <pc:docMk/>
            <pc:sldMk cId="3352797879" sldId="314"/>
            <ac:picMk id="4" creationId="{5A55E791-6E7C-4113-A5F0-3AA4F71D85F1}"/>
          </ac:picMkLst>
        </pc:picChg>
      </pc:sldChg>
      <pc:sldChg chg="modSp add del mod ord">
        <pc:chgData name="Florian Gerlinghoff" userId="7b8e85abc41e7d37" providerId="LiveId" clId="{1B4029AB-775E-43DF-8A4C-878A5541EA9C}" dt="2020-10-07T09:26:00.146" v="6570" actId="2696"/>
        <pc:sldMkLst>
          <pc:docMk/>
          <pc:sldMk cId="2000182142" sldId="315"/>
        </pc:sldMkLst>
        <pc:spChg chg="mod">
          <ac:chgData name="Florian Gerlinghoff" userId="7b8e85abc41e7d37" providerId="LiveId" clId="{1B4029AB-775E-43DF-8A4C-878A5541EA9C}" dt="2020-10-07T09:24:31.882" v="6541" actId="27636"/>
          <ac:spMkLst>
            <pc:docMk/>
            <pc:sldMk cId="2000182142" sldId="315"/>
            <ac:spMk id="2" creationId="{040989C2-D938-4CCC-BF0B-07B733F8AA25}"/>
          </ac:spMkLst>
        </pc:spChg>
      </pc:sldChg>
      <pc:sldChg chg="add del">
        <pc:chgData name="Florian Gerlinghoff" userId="7b8e85abc41e7d37" providerId="LiveId" clId="{1B4029AB-775E-43DF-8A4C-878A5541EA9C}" dt="2020-10-07T09:19:52.188" v="6485" actId="47"/>
        <pc:sldMkLst>
          <pc:docMk/>
          <pc:sldMk cId="641981674" sldId="316"/>
        </pc:sldMkLst>
      </pc:sldChg>
      <pc:sldChg chg="addSp delSp modSp add del mod ord">
        <pc:chgData name="Florian Gerlinghoff" userId="7b8e85abc41e7d37" providerId="LiveId" clId="{1B4029AB-775E-43DF-8A4C-878A5541EA9C}" dt="2020-10-07T09:26:49.903" v="6592" actId="47"/>
        <pc:sldMkLst>
          <pc:docMk/>
          <pc:sldMk cId="1345292289" sldId="317"/>
        </pc:sldMkLst>
        <pc:spChg chg="mod">
          <ac:chgData name="Florian Gerlinghoff" userId="7b8e85abc41e7d37" providerId="LiveId" clId="{1B4029AB-775E-43DF-8A4C-878A5541EA9C}" dt="2020-10-07T09:19:55.633" v="6495" actId="20577"/>
          <ac:spMkLst>
            <pc:docMk/>
            <pc:sldMk cId="1345292289" sldId="317"/>
            <ac:spMk id="2" creationId="{040989C2-D938-4CCC-BF0B-07B733F8AA25}"/>
          </ac:spMkLst>
        </pc:spChg>
        <pc:picChg chg="add del mod">
          <ac:chgData name="Florian Gerlinghoff" userId="7b8e85abc41e7d37" providerId="LiveId" clId="{1B4029AB-775E-43DF-8A4C-878A5541EA9C}" dt="2020-10-07T09:26:32.403" v="6574" actId="21"/>
          <ac:picMkLst>
            <pc:docMk/>
            <pc:sldMk cId="1345292289" sldId="317"/>
            <ac:picMk id="4" creationId="{014A68E6-9453-4391-B415-1382112970AC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2:57.154" v="6821"/>
        <pc:sldMkLst>
          <pc:docMk/>
          <pc:sldMk cId="146829360" sldId="318"/>
        </pc:sldMkLst>
        <pc:spChg chg="mod">
          <ac:chgData name="Florian Gerlinghoff" userId="7b8e85abc41e7d37" providerId="LiveId" clId="{1B4029AB-775E-43DF-8A4C-878A5541EA9C}" dt="2020-10-07T09:24:11.941" v="6535" actId="403"/>
          <ac:spMkLst>
            <pc:docMk/>
            <pc:sldMk cId="146829360" sldId="318"/>
            <ac:spMk id="2" creationId="{53FB2D0A-B747-4502-82FF-06EDD033B233}"/>
          </ac:spMkLst>
        </pc:spChg>
        <pc:picChg chg="add del mod">
          <ac:chgData name="Florian Gerlinghoff" userId="7b8e85abc41e7d37" providerId="LiveId" clId="{1B4029AB-775E-43DF-8A4C-878A5541EA9C}" dt="2020-10-07T09:23:41.796" v="6520" actId="21"/>
          <ac:picMkLst>
            <pc:docMk/>
            <pc:sldMk cId="146829360" sldId="318"/>
            <ac:picMk id="3" creationId="{50CA67E3-4847-4B90-B2F4-4E36A2EBF3DA}"/>
          </ac:picMkLst>
        </pc:picChg>
        <pc:picChg chg="add mod">
          <ac:chgData name="Florian Gerlinghoff" userId="7b8e85abc41e7d37" providerId="LiveId" clId="{1B4029AB-775E-43DF-8A4C-878A5541EA9C}" dt="2020-10-07T09:23:51.148" v="6524" actId="12788"/>
          <ac:picMkLst>
            <pc:docMk/>
            <pc:sldMk cId="146829360" sldId="318"/>
            <ac:picMk id="5" creationId="{1088FDBA-A4A5-4B0D-BEB6-F770D3A7D691}"/>
          </ac:picMkLst>
        </pc:picChg>
        <pc:picChg chg="del">
          <ac:chgData name="Florian Gerlinghoff" userId="7b8e85abc41e7d37" providerId="LiveId" clId="{1B4029AB-775E-43DF-8A4C-878A5541EA9C}" dt="2020-10-07T09:23:43.334" v="6521" actId="478"/>
          <ac:picMkLst>
            <pc:docMk/>
            <pc:sldMk cId="146829360" sldId="318"/>
            <ac:picMk id="7" creationId="{48CB299B-BA28-4892-87DC-061E7DA448EB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2:35.316" v="6818"/>
        <pc:sldMkLst>
          <pc:docMk/>
          <pc:sldMk cId="3937176401" sldId="319"/>
        </pc:sldMkLst>
        <pc:spChg chg="mod">
          <ac:chgData name="Florian Gerlinghoff" userId="7b8e85abc41e7d37" providerId="LiveId" clId="{1B4029AB-775E-43DF-8A4C-878A5541EA9C}" dt="2020-10-07T09:24:41.286" v="6550"/>
          <ac:spMkLst>
            <pc:docMk/>
            <pc:sldMk cId="3937176401" sldId="319"/>
            <ac:spMk id="2" creationId="{53FB2D0A-B747-4502-82FF-06EDD033B233}"/>
          </ac:spMkLst>
        </pc:spChg>
        <pc:picChg chg="add mod">
          <ac:chgData name="Florian Gerlinghoff" userId="7b8e85abc41e7d37" providerId="LiveId" clId="{1B4029AB-775E-43DF-8A4C-878A5541EA9C}" dt="2020-10-07T09:25:53.751" v="6569" actId="12788"/>
          <ac:picMkLst>
            <pc:docMk/>
            <pc:sldMk cId="3937176401" sldId="319"/>
            <ac:picMk id="4" creationId="{FFCE3CEA-B190-4D2A-B51B-049B56D13B33}"/>
          </ac:picMkLst>
        </pc:picChg>
        <pc:picChg chg="del">
          <ac:chgData name="Florian Gerlinghoff" userId="7b8e85abc41e7d37" providerId="LiveId" clId="{1B4029AB-775E-43DF-8A4C-878A5541EA9C}" dt="2020-10-07T09:25:43.264" v="6565" actId="478"/>
          <ac:picMkLst>
            <pc:docMk/>
            <pc:sldMk cId="3937176401" sldId="319"/>
            <ac:picMk id="5" creationId="{1088FDBA-A4A5-4B0D-BEB6-F770D3A7D691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2:49.689" v="6820"/>
        <pc:sldMkLst>
          <pc:docMk/>
          <pc:sldMk cId="2522581186" sldId="320"/>
        </pc:sldMkLst>
        <pc:spChg chg="mod">
          <ac:chgData name="Florian Gerlinghoff" userId="7b8e85abc41e7d37" providerId="LiveId" clId="{1B4029AB-775E-43DF-8A4C-878A5541EA9C}" dt="2020-10-07T09:26:46.050" v="6589" actId="20577"/>
          <ac:spMkLst>
            <pc:docMk/>
            <pc:sldMk cId="2522581186" sldId="320"/>
            <ac:spMk id="2" creationId="{53FB2D0A-B747-4502-82FF-06EDD033B233}"/>
          </ac:spMkLst>
        </pc:spChg>
        <pc:picChg chg="add mod">
          <ac:chgData name="Florian Gerlinghoff" userId="7b8e85abc41e7d37" providerId="LiveId" clId="{1B4029AB-775E-43DF-8A4C-878A5541EA9C}" dt="2020-10-07T09:26:43.620" v="6579" actId="12788"/>
          <ac:picMkLst>
            <pc:docMk/>
            <pc:sldMk cId="2522581186" sldId="320"/>
            <ac:picMk id="3" creationId="{6572623F-221F-4D0F-8A28-992FF936E585}"/>
          </ac:picMkLst>
        </pc:picChg>
        <pc:picChg chg="del">
          <ac:chgData name="Florian Gerlinghoff" userId="7b8e85abc41e7d37" providerId="LiveId" clId="{1B4029AB-775E-43DF-8A4C-878A5541EA9C}" dt="2020-10-07T09:26:39.834" v="6578" actId="478"/>
          <ac:picMkLst>
            <pc:docMk/>
            <pc:sldMk cId="2522581186" sldId="320"/>
            <ac:picMk id="4" creationId="{FFCE3CEA-B190-4D2A-B51B-049B56D13B33}"/>
          </ac:picMkLst>
        </pc:picChg>
      </pc:sldChg>
      <pc:sldChg chg="addSp delSp modSp add mod ord setBg">
        <pc:chgData name="Florian Gerlinghoff" userId="7b8e85abc41e7d37" providerId="LiveId" clId="{1B4029AB-775E-43DF-8A4C-878A5541EA9C}" dt="2020-10-08T06:53:04.363" v="6822"/>
        <pc:sldMkLst>
          <pc:docMk/>
          <pc:sldMk cId="3553736685" sldId="321"/>
        </pc:sldMkLst>
        <pc:spChg chg="mod">
          <ac:chgData name="Florian Gerlinghoff" userId="7b8e85abc41e7d37" providerId="LiveId" clId="{1B4029AB-775E-43DF-8A4C-878A5541EA9C}" dt="2020-10-07T09:27:19.481" v="6605" actId="20577"/>
          <ac:spMkLst>
            <pc:docMk/>
            <pc:sldMk cId="3553736685" sldId="321"/>
            <ac:spMk id="2" creationId="{53FB2D0A-B747-4502-82FF-06EDD033B233}"/>
          </ac:spMkLst>
        </pc:spChg>
        <pc:picChg chg="add del mod">
          <ac:chgData name="Florian Gerlinghoff" userId="7b8e85abc41e7d37" providerId="LiveId" clId="{1B4029AB-775E-43DF-8A4C-878A5541EA9C}" dt="2020-10-08T06:24:19.781" v="6800" actId="478"/>
          <ac:picMkLst>
            <pc:docMk/>
            <pc:sldMk cId="3553736685" sldId="321"/>
            <ac:picMk id="4" creationId="{AAD59B1C-2CBF-4B7C-948A-9AF50AD1E764}"/>
          </ac:picMkLst>
        </pc:picChg>
        <pc:picChg chg="del">
          <ac:chgData name="Florian Gerlinghoff" userId="7b8e85abc41e7d37" providerId="LiveId" clId="{1B4029AB-775E-43DF-8A4C-878A5541EA9C}" dt="2020-10-07T09:33:16.572" v="6609" actId="478"/>
          <ac:picMkLst>
            <pc:docMk/>
            <pc:sldMk cId="3553736685" sldId="321"/>
            <ac:picMk id="5" creationId="{1088FDBA-A4A5-4B0D-BEB6-F770D3A7D691}"/>
          </ac:picMkLst>
        </pc:picChg>
        <pc:picChg chg="add mod">
          <ac:chgData name="Florian Gerlinghoff" userId="7b8e85abc41e7d37" providerId="LiveId" clId="{1B4029AB-775E-43DF-8A4C-878A5541EA9C}" dt="2020-10-08T06:24:25.136" v="6801" actId="12788"/>
          <ac:picMkLst>
            <pc:docMk/>
            <pc:sldMk cId="3553736685" sldId="321"/>
            <ac:picMk id="6" creationId="{0B0B6BAE-F48E-4EA9-A8DA-12F3101889CA}"/>
          </ac:picMkLst>
        </pc:picChg>
      </pc:sldChg>
      <pc:sldChg chg="delSp new mod">
        <pc:chgData name="Florian Gerlinghoff" userId="7b8e85abc41e7d37" providerId="LiveId" clId="{1B4029AB-775E-43DF-8A4C-878A5541EA9C}" dt="2020-10-07T10:21:01.043" v="6790" actId="478"/>
        <pc:sldMkLst>
          <pc:docMk/>
          <pc:sldMk cId="3283769409" sldId="322"/>
        </pc:sldMkLst>
        <pc:spChg chg="del">
          <ac:chgData name="Florian Gerlinghoff" userId="7b8e85abc41e7d37" providerId="LiveId" clId="{1B4029AB-775E-43DF-8A4C-878A5541EA9C}" dt="2020-10-07T10:21:01.043" v="6790" actId="478"/>
          <ac:spMkLst>
            <pc:docMk/>
            <pc:sldMk cId="3283769409" sldId="322"/>
            <ac:spMk id="2" creationId="{7BBA93DE-96F9-4E66-BAA9-B55B275DAB80}"/>
          </ac:spMkLst>
        </pc:spChg>
      </pc:sldChg>
      <pc:sldChg chg="addSp delSp modSp new del mod ord modShow">
        <pc:chgData name="Florian Gerlinghoff" userId="7b8e85abc41e7d37" providerId="LiveId" clId="{1B4029AB-775E-43DF-8A4C-878A5541EA9C}" dt="2020-10-19T10:15:52.935" v="8512" actId="47"/>
        <pc:sldMkLst>
          <pc:docMk/>
          <pc:sldMk cId="3449756380" sldId="323"/>
        </pc:sldMkLst>
        <pc:spChg chg="add del mod">
          <ac:chgData name="Florian Gerlinghoff" userId="7b8e85abc41e7d37" providerId="LiveId" clId="{1B4029AB-775E-43DF-8A4C-878A5541EA9C}" dt="2020-10-13T08:35:22.088" v="7269" actId="478"/>
          <ac:spMkLst>
            <pc:docMk/>
            <pc:sldMk cId="3449756380" sldId="323"/>
            <ac:spMk id="3" creationId="{654309F5-5329-4F56-8AC6-3DD476681A51}"/>
          </ac:spMkLst>
        </pc:spChg>
        <pc:spChg chg="add mod">
          <ac:chgData name="Florian Gerlinghoff" userId="7b8e85abc41e7d37" providerId="LiveId" clId="{1B4029AB-775E-43DF-8A4C-878A5541EA9C}" dt="2020-10-09T06:45:57.259" v="7035" actId="164"/>
          <ac:spMkLst>
            <pc:docMk/>
            <pc:sldMk cId="3449756380" sldId="323"/>
            <ac:spMk id="6" creationId="{F1300066-388F-4D97-B0AD-E37CE3E0A6D0}"/>
          </ac:spMkLst>
        </pc:spChg>
        <pc:spChg chg="add mod">
          <ac:chgData name="Florian Gerlinghoff" userId="7b8e85abc41e7d37" providerId="LiveId" clId="{1B4029AB-775E-43DF-8A4C-878A5541EA9C}" dt="2020-10-13T08:34:48" v="7259" actId="1076"/>
          <ac:spMkLst>
            <pc:docMk/>
            <pc:sldMk cId="3449756380" sldId="323"/>
            <ac:spMk id="7" creationId="{3D6C8DE3-FFF9-4101-B7B7-A59D291CB604}"/>
          </ac:spMkLst>
        </pc:spChg>
        <pc:spChg chg="add mod">
          <ac:chgData name="Florian Gerlinghoff" userId="7b8e85abc41e7d37" providerId="LiveId" clId="{1B4029AB-775E-43DF-8A4C-878A5541EA9C}" dt="2020-10-13T08:38:14.842" v="7312" actId="14100"/>
          <ac:spMkLst>
            <pc:docMk/>
            <pc:sldMk cId="3449756380" sldId="323"/>
            <ac:spMk id="8" creationId="{789F1F81-50F1-4CD9-8F68-40EF84004B19}"/>
          </ac:spMkLst>
        </pc:spChg>
        <pc:grpChg chg="add mod">
          <ac:chgData name="Florian Gerlinghoff" userId="7b8e85abc41e7d37" providerId="LiveId" clId="{1B4029AB-775E-43DF-8A4C-878A5541EA9C}" dt="2020-10-09T06:45:46.009" v="7034" actId="164"/>
          <ac:grpSpMkLst>
            <pc:docMk/>
            <pc:sldMk cId="3449756380" sldId="323"/>
            <ac:grpSpMk id="3" creationId="{A4564B7F-E108-4ED4-9625-6F5E44D84CFD}"/>
          </ac:grpSpMkLst>
        </pc:grpChg>
        <pc:grpChg chg="add del mod">
          <ac:chgData name="Florian Gerlinghoff" userId="7b8e85abc41e7d37" providerId="LiveId" clId="{1B4029AB-775E-43DF-8A4C-878A5541EA9C}" dt="2020-10-13T08:36:50.520" v="7308" actId="21"/>
          <ac:grpSpMkLst>
            <pc:docMk/>
            <pc:sldMk cId="3449756380" sldId="323"/>
            <ac:grpSpMk id="5" creationId="{7BDDD158-284E-4E8B-9C80-D0EDE2790C4D}"/>
          </ac:grpSpMkLst>
        </pc:grpChg>
        <pc:picChg chg="add mod modCrop">
          <ac:chgData name="Florian Gerlinghoff" userId="7b8e85abc41e7d37" providerId="LiveId" clId="{1B4029AB-775E-43DF-8A4C-878A5541EA9C}" dt="2020-10-09T06:45:57.259" v="7035" actId="164"/>
          <ac:picMkLst>
            <pc:docMk/>
            <pc:sldMk cId="3449756380" sldId="323"/>
            <ac:picMk id="4" creationId="{68C40C84-7AC7-4A4D-BA25-3AB7410B4922}"/>
          </ac:picMkLst>
        </pc:picChg>
      </pc:sldChg>
      <pc:sldChg chg="delSp modSp new mod">
        <pc:chgData name="Florian Gerlinghoff" userId="7b8e85abc41e7d37" providerId="LiveId" clId="{1B4029AB-775E-43DF-8A4C-878A5541EA9C}" dt="2020-10-15T06:08:08.785" v="7877" actId="12789"/>
        <pc:sldMkLst>
          <pc:docMk/>
          <pc:sldMk cId="1331472094" sldId="324"/>
        </pc:sldMkLst>
        <pc:spChg chg="del">
          <ac:chgData name="Florian Gerlinghoff" userId="7b8e85abc41e7d37" providerId="LiveId" clId="{1B4029AB-775E-43DF-8A4C-878A5541EA9C}" dt="2020-10-13T07:55:57.157" v="7042" actId="478"/>
          <ac:spMkLst>
            <pc:docMk/>
            <pc:sldMk cId="1331472094" sldId="324"/>
            <ac:spMk id="2" creationId="{6754025A-3972-4F31-A000-A8EF431B2E10}"/>
          </ac:spMkLst>
        </pc:spChg>
        <pc:spChg chg="mod">
          <ac:chgData name="Florian Gerlinghoff" userId="7b8e85abc41e7d37" providerId="LiveId" clId="{1B4029AB-775E-43DF-8A4C-878A5541EA9C}" dt="2020-10-15T06:08:08.785" v="7877" actId="12789"/>
          <ac:spMkLst>
            <pc:docMk/>
            <pc:sldMk cId="1331472094" sldId="324"/>
            <ac:spMk id="3" creationId="{08CC29DC-4B0F-4D76-80CF-6CBA29E07565}"/>
          </ac:spMkLst>
        </pc:spChg>
      </pc:sldChg>
      <pc:sldChg chg="delSp modSp add del mod modShow">
        <pc:chgData name="Florian Gerlinghoff" userId="7b8e85abc41e7d37" providerId="LiveId" clId="{1B4029AB-775E-43DF-8A4C-878A5541EA9C}" dt="2020-10-19T10:15:52.935" v="8512" actId="47"/>
        <pc:sldMkLst>
          <pc:docMk/>
          <pc:sldMk cId="2817887991" sldId="325"/>
        </pc:sldMkLst>
        <pc:spChg chg="mod">
          <ac:chgData name="Florian Gerlinghoff" userId="7b8e85abc41e7d37" providerId="LiveId" clId="{1B4029AB-775E-43DF-8A4C-878A5541EA9C}" dt="2020-10-13T07:59:05.736" v="7071" actId="20577"/>
          <ac:spMkLst>
            <pc:docMk/>
            <pc:sldMk cId="2817887991" sldId="325"/>
            <ac:spMk id="3" creationId="{723F6E74-5B8F-4733-B919-287CEC2286B5}"/>
          </ac:spMkLst>
        </pc:spChg>
        <pc:spChg chg="mod">
          <ac:chgData name="Florian Gerlinghoff" userId="7b8e85abc41e7d37" providerId="LiveId" clId="{1B4029AB-775E-43DF-8A4C-878A5541EA9C}" dt="2020-10-13T07:59:18.097" v="7073" actId="1076"/>
          <ac:spMkLst>
            <pc:docMk/>
            <pc:sldMk cId="2817887991" sldId="325"/>
            <ac:spMk id="7" creationId="{790D91F7-1B47-45E1-98B4-C3F18F57D6E6}"/>
          </ac:spMkLst>
        </pc:spChg>
        <pc:grpChg chg="del">
          <ac:chgData name="Florian Gerlinghoff" userId="7b8e85abc41e7d37" providerId="LiveId" clId="{1B4029AB-775E-43DF-8A4C-878A5541EA9C}" dt="2020-10-13T07:58:50.423" v="7064" actId="478"/>
          <ac:grpSpMkLst>
            <pc:docMk/>
            <pc:sldMk cId="2817887991" sldId="325"/>
            <ac:grpSpMk id="6" creationId="{12DA9868-2A4F-478B-8932-510979D3CFE6}"/>
          </ac:grpSpMkLst>
        </pc:grpChg>
      </pc:sldChg>
      <pc:sldChg chg="addSp delSp modSp new del mod modClrScheme modShow chgLayout">
        <pc:chgData name="Florian Gerlinghoff" userId="7b8e85abc41e7d37" providerId="LiveId" clId="{1B4029AB-775E-43DF-8A4C-878A5541EA9C}" dt="2020-10-19T10:15:56.660" v="8513" actId="47"/>
        <pc:sldMkLst>
          <pc:docMk/>
          <pc:sldMk cId="293397872" sldId="326"/>
        </pc:sldMkLst>
        <pc:spChg chg="del">
          <ac:chgData name="Florian Gerlinghoff" userId="7b8e85abc41e7d37" providerId="LiveId" clId="{1B4029AB-775E-43DF-8A4C-878A5541EA9C}" dt="2020-10-13T08:15:44.843" v="7182" actId="700"/>
          <ac:spMkLst>
            <pc:docMk/>
            <pc:sldMk cId="293397872" sldId="326"/>
            <ac:spMk id="2" creationId="{0526E021-555E-43E6-8370-E9DE6DFFA685}"/>
          </ac:spMkLst>
        </pc:spChg>
        <pc:spChg chg="del">
          <ac:chgData name="Florian Gerlinghoff" userId="7b8e85abc41e7d37" providerId="LiveId" clId="{1B4029AB-775E-43DF-8A4C-878A5541EA9C}" dt="2020-10-13T08:15:44.843" v="7182" actId="700"/>
          <ac:spMkLst>
            <pc:docMk/>
            <pc:sldMk cId="293397872" sldId="326"/>
            <ac:spMk id="3" creationId="{4CB26483-0B4A-4011-A294-721D763ACEB5}"/>
          </ac:spMkLst>
        </pc:spChg>
        <pc:spChg chg="mod ord">
          <ac:chgData name="Florian Gerlinghoff" userId="7b8e85abc41e7d37" providerId="LiveId" clId="{1B4029AB-775E-43DF-8A4C-878A5541EA9C}" dt="2020-10-13T08:15:44.843" v="7182" actId="700"/>
          <ac:spMkLst>
            <pc:docMk/>
            <pc:sldMk cId="293397872" sldId="326"/>
            <ac:spMk id="4" creationId="{DF5F6620-1CB1-454F-BAFA-A56363CEEA10}"/>
          </ac:spMkLst>
        </pc:spChg>
        <pc:spChg chg="add mod">
          <ac:chgData name="Florian Gerlinghoff" userId="7b8e85abc41e7d37" providerId="LiveId" clId="{1B4029AB-775E-43DF-8A4C-878A5541EA9C}" dt="2020-10-16T08:10:50.843" v="8273" actId="403"/>
          <ac:spMkLst>
            <pc:docMk/>
            <pc:sldMk cId="293397872" sldId="326"/>
            <ac:spMk id="5" creationId="{34D83B23-21B2-48A6-AD81-BD733E871382}"/>
          </ac:spMkLst>
        </pc:spChg>
      </pc:sldChg>
      <pc:sldChg chg="modSp add del mod modShow">
        <pc:chgData name="Florian Gerlinghoff" userId="7b8e85abc41e7d37" providerId="LiveId" clId="{1B4029AB-775E-43DF-8A4C-878A5541EA9C}" dt="2020-10-19T10:15:56.660" v="8513" actId="47"/>
        <pc:sldMkLst>
          <pc:docMk/>
          <pc:sldMk cId="1606789837" sldId="327"/>
        </pc:sldMkLst>
        <pc:spChg chg="mod">
          <ac:chgData name="Florian Gerlinghoff" userId="7b8e85abc41e7d37" providerId="LiveId" clId="{1B4029AB-775E-43DF-8A4C-878A5541EA9C}" dt="2020-10-16T08:11:20.570" v="8277" actId="12789"/>
          <ac:spMkLst>
            <pc:docMk/>
            <pc:sldMk cId="1606789837" sldId="327"/>
            <ac:spMk id="5" creationId="{34D83B23-21B2-48A6-AD81-BD733E871382}"/>
          </ac:spMkLst>
        </pc:spChg>
      </pc:sldChg>
      <pc:sldChg chg="modSp add del mod">
        <pc:chgData name="Florian Gerlinghoff" userId="7b8e85abc41e7d37" providerId="LiveId" clId="{1B4029AB-775E-43DF-8A4C-878A5541EA9C}" dt="2020-10-13T08:17:54.758" v="7231" actId="2696"/>
        <pc:sldMkLst>
          <pc:docMk/>
          <pc:sldMk cId="1180041587" sldId="328"/>
        </pc:sldMkLst>
        <pc:spChg chg="mod">
          <ac:chgData name="Florian Gerlinghoff" userId="7b8e85abc41e7d37" providerId="LiveId" clId="{1B4029AB-775E-43DF-8A4C-878A5541EA9C}" dt="2020-10-13T08:17:42.353" v="7226" actId="6549"/>
          <ac:spMkLst>
            <pc:docMk/>
            <pc:sldMk cId="1180041587" sldId="328"/>
            <ac:spMk id="5" creationId="{34D83B23-21B2-48A6-AD81-BD733E871382}"/>
          </ac:spMkLst>
        </pc:spChg>
      </pc:sldChg>
      <pc:sldChg chg="addSp delSp modSp new del mod modShow">
        <pc:chgData name="Florian Gerlinghoff" userId="7b8e85abc41e7d37" providerId="LiveId" clId="{1B4029AB-775E-43DF-8A4C-878A5541EA9C}" dt="2020-10-19T10:15:52.935" v="8512" actId="47"/>
        <pc:sldMkLst>
          <pc:docMk/>
          <pc:sldMk cId="1968084794" sldId="328"/>
        </pc:sldMkLst>
        <pc:spChg chg="del mod">
          <ac:chgData name="Florian Gerlinghoff" userId="7b8e85abc41e7d37" providerId="LiveId" clId="{1B4029AB-775E-43DF-8A4C-878A5541EA9C}" dt="2020-10-14T06:13:34.803" v="7518" actId="478"/>
          <ac:spMkLst>
            <pc:docMk/>
            <pc:sldMk cId="1968084794" sldId="328"/>
            <ac:spMk id="2" creationId="{1613FF7D-C7FE-449E-828B-850C8B430606}"/>
          </ac:spMkLst>
        </pc:spChg>
        <pc:spChg chg="add mod">
          <ac:chgData name="Florian Gerlinghoff" userId="7b8e85abc41e7d37" providerId="LiveId" clId="{1B4029AB-775E-43DF-8A4C-878A5541EA9C}" dt="2020-10-16T08:07:49.055" v="8244" actId="12789"/>
          <ac:spMkLst>
            <pc:docMk/>
            <pc:sldMk cId="1968084794" sldId="328"/>
            <ac:spMk id="4" creationId="{020065D6-DC23-4A7B-91F9-6B79FB8D5C9C}"/>
          </ac:spMkLst>
        </pc:spChg>
      </pc:sldChg>
      <pc:sldChg chg="add del ord">
        <pc:chgData name="Florian Gerlinghoff" userId="7b8e85abc41e7d37" providerId="LiveId" clId="{1B4029AB-775E-43DF-8A4C-878A5541EA9C}" dt="2020-10-15T06:09:59.846" v="7892" actId="2696"/>
        <pc:sldMkLst>
          <pc:docMk/>
          <pc:sldMk cId="3426875521" sldId="329"/>
        </pc:sldMkLst>
      </pc:sldChg>
      <pc:sldChg chg="modSp add mod ord">
        <pc:chgData name="Florian Gerlinghoff" userId="7b8e85abc41e7d37" providerId="LiveId" clId="{1B4029AB-775E-43DF-8A4C-878A5541EA9C}" dt="2020-10-17T09:55:30.483" v="8344"/>
        <pc:sldMkLst>
          <pc:docMk/>
          <pc:sldMk cId="1727381167" sldId="330"/>
        </pc:sldMkLst>
        <pc:spChg chg="mod">
          <ac:chgData name="Florian Gerlinghoff" userId="7b8e85abc41e7d37" providerId="LiveId" clId="{1B4029AB-775E-43DF-8A4C-878A5541EA9C}" dt="2020-10-15T07:59:44.775" v="8213" actId="113"/>
          <ac:spMkLst>
            <pc:docMk/>
            <pc:sldMk cId="1727381167" sldId="330"/>
            <ac:spMk id="3" creationId="{08CC29DC-4B0F-4D76-80CF-6CBA29E07565}"/>
          </ac:spMkLst>
        </pc:spChg>
      </pc:sldChg>
      <pc:sldChg chg="addSp modSp new mod modClrScheme chgLayout">
        <pc:chgData name="Florian Gerlinghoff" userId="7b8e85abc41e7d37" providerId="LiveId" clId="{1B4029AB-775E-43DF-8A4C-878A5541EA9C}" dt="2020-10-19T06:03:10.925" v="8414" actId="14100"/>
        <pc:sldMkLst>
          <pc:docMk/>
          <pc:sldMk cId="137470851" sldId="331"/>
        </pc:sldMkLst>
        <pc:spChg chg="mod ord">
          <ac:chgData name="Florian Gerlinghoff" userId="7b8e85abc41e7d37" providerId="LiveId" clId="{1B4029AB-775E-43DF-8A4C-878A5541EA9C}" dt="2020-10-15T07:56:37.254" v="8123" actId="2711"/>
          <ac:spMkLst>
            <pc:docMk/>
            <pc:sldMk cId="137470851" sldId="331"/>
            <ac:spMk id="2" creationId="{69100202-6266-464B-A35B-9733AC3AE92A}"/>
          </ac:spMkLst>
        </pc:spChg>
        <pc:spChg chg="mod ord">
          <ac:chgData name="Florian Gerlinghoff" userId="7b8e85abc41e7d37" providerId="LiveId" clId="{1B4029AB-775E-43DF-8A4C-878A5541EA9C}" dt="2020-10-15T07:50:32.448" v="7907" actId="700"/>
          <ac:spMkLst>
            <pc:docMk/>
            <pc:sldMk cId="137470851" sldId="331"/>
            <ac:spMk id="3" creationId="{6AB178CA-9AAB-4E42-A8E1-5756C8C59445}"/>
          </ac:spMkLst>
        </pc:spChg>
        <pc:spChg chg="add mod ord">
          <ac:chgData name="Florian Gerlinghoff" userId="7b8e85abc41e7d37" providerId="LiveId" clId="{1B4029AB-775E-43DF-8A4C-878A5541EA9C}" dt="2020-10-19T06:03:10.925" v="8414" actId="14100"/>
          <ac:spMkLst>
            <pc:docMk/>
            <pc:sldMk cId="137470851" sldId="331"/>
            <ac:spMk id="4" creationId="{C599A87E-877C-4339-A344-05AC7B23C775}"/>
          </ac:spMkLst>
        </pc:spChg>
      </pc:sldChg>
      <pc:sldChg chg="delSp modSp add mod ord">
        <pc:chgData name="Florian Gerlinghoff" userId="7b8e85abc41e7d37" providerId="LiveId" clId="{1B4029AB-775E-43DF-8A4C-878A5541EA9C}" dt="2020-10-17T09:34:06.944" v="8342" actId="478"/>
        <pc:sldMkLst>
          <pc:docMk/>
          <pc:sldMk cId="1503372359" sldId="332"/>
        </pc:sldMkLst>
        <pc:spChg chg="mod">
          <ac:chgData name="Florian Gerlinghoff" userId="7b8e85abc41e7d37" providerId="LiveId" clId="{1B4029AB-775E-43DF-8A4C-878A5541EA9C}" dt="2020-10-17T09:34:02.316" v="8341" actId="20577"/>
          <ac:spMkLst>
            <pc:docMk/>
            <pc:sldMk cId="1503372359" sldId="332"/>
            <ac:spMk id="2" creationId="{4C64A070-0EBA-43B8-AF91-4FEB7E334D99}"/>
          </ac:spMkLst>
        </pc:spChg>
        <pc:spChg chg="del mod">
          <ac:chgData name="Florian Gerlinghoff" userId="7b8e85abc41e7d37" providerId="LiveId" clId="{1B4029AB-775E-43DF-8A4C-878A5541EA9C}" dt="2020-10-17T09:34:06.944" v="8342" actId="478"/>
          <ac:spMkLst>
            <pc:docMk/>
            <pc:sldMk cId="1503372359" sldId="332"/>
            <ac:spMk id="3" creationId="{D90EF27E-D2D0-4A8E-9CC6-842815932AE7}"/>
          </ac:spMkLst>
        </pc:spChg>
      </pc:sldChg>
      <pc:sldChg chg="new del ord">
        <pc:chgData name="Florian Gerlinghoff" userId="7b8e85abc41e7d37" providerId="LiveId" clId="{1B4029AB-775E-43DF-8A4C-878A5541EA9C}" dt="2020-10-17T09:33:40.685" v="8310" actId="2696"/>
        <pc:sldMkLst>
          <pc:docMk/>
          <pc:sldMk cId="1979215084" sldId="332"/>
        </pc:sldMkLst>
      </pc:sldChg>
      <pc:sldChg chg="addSp delSp modSp new mod">
        <pc:chgData name="Florian Gerlinghoff" userId="7b8e85abc41e7d37" providerId="LiveId" clId="{1B4029AB-775E-43DF-8A4C-878A5541EA9C}" dt="2020-10-19T06:10:04.293" v="8511" actId="12789"/>
        <pc:sldMkLst>
          <pc:docMk/>
          <pc:sldMk cId="3762109070" sldId="333"/>
        </pc:sldMkLst>
        <pc:spChg chg="del">
          <ac:chgData name="Florian Gerlinghoff" userId="7b8e85abc41e7d37" providerId="LiveId" clId="{1B4029AB-775E-43DF-8A4C-878A5541EA9C}" dt="2020-10-18T13:00:44.301" v="8346" actId="478"/>
          <ac:spMkLst>
            <pc:docMk/>
            <pc:sldMk cId="3762109070" sldId="333"/>
            <ac:spMk id="2" creationId="{E2BA687D-AE41-4176-B426-885C7032B631}"/>
          </ac:spMkLst>
        </pc:spChg>
        <pc:spChg chg="del">
          <ac:chgData name="Florian Gerlinghoff" userId="7b8e85abc41e7d37" providerId="LiveId" clId="{1B4029AB-775E-43DF-8A4C-878A5541EA9C}" dt="2020-10-18T13:00:45.673" v="8347" actId="478"/>
          <ac:spMkLst>
            <pc:docMk/>
            <pc:sldMk cId="3762109070" sldId="333"/>
            <ac:spMk id="3" creationId="{855059BC-3EE8-458F-8EB9-485AF8F13FEB}"/>
          </ac:spMkLst>
        </pc:spChg>
        <pc:spChg chg="add mod">
          <ac:chgData name="Florian Gerlinghoff" userId="7b8e85abc41e7d37" providerId="LiveId" clId="{1B4029AB-775E-43DF-8A4C-878A5541EA9C}" dt="2020-10-19T06:09:54.974" v="8509" actId="1076"/>
          <ac:spMkLst>
            <pc:docMk/>
            <pc:sldMk cId="3762109070" sldId="333"/>
            <ac:spMk id="5" creationId="{404A12E4-38EA-434D-92B0-8B073B6A635D}"/>
          </ac:spMkLst>
        </pc:spChg>
        <pc:spChg chg="add mod ord">
          <ac:chgData name="Florian Gerlinghoff" userId="7b8e85abc41e7d37" providerId="LiveId" clId="{1B4029AB-775E-43DF-8A4C-878A5541EA9C}" dt="2020-10-19T06:09:38.380" v="8506" actId="164"/>
          <ac:spMkLst>
            <pc:docMk/>
            <pc:sldMk cId="3762109070" sldId="333"/>
            <ac:spMk id="7" creationId="{D3DC1EB8-ACB7-43A4-A6DF-7878C932BA27}"/>
          </ac:spMkLst>
        </pc:spChg>
        <pc:spChg chg="add mod">
          <ac:chgData name="Florian Gerlinghoff" userId="7b8e85abc41e7d37" providerId="LiveId" clId="{1B4029AB-775E-43DF-8A4C-878A5541EA9C}" dt="2020-10-19T06:09:38.380" v="8506" actId="164"/>
          <ac:spMkLst>
            <pc:docMk/>
            <pc:sldMk cId="3762109070" sldId="333"/>
            <ac:spMk id="9" creationId="{96306779-C640-4EBE-AC73-4DCA6400DB27}"/>
          </ac:spMkLst>
        </pc:spChg>
        <pc:grpChg chg="add mod">
          <ac:chgData name="Florian Gerlinghoff" userId="7b8e85abc41e7d37" providerId="LiveId" clId="{1B4029AB-775E-43DF-8A4C-878A5541EA9C}" dt="2020-10-19T06:10:04.293" v="8511" actId="12789"/>
          <ac:grpSpMkLst>
            <pc:docMk/>
            <pc:sldMk cId="3762109070" sldId="333"/>
            <ac:grpSpMk id="3" creationId="{4FACC24E-DF26-4BC3-BC0E-AFD9EE90C9E3}"/>
          </ac:grpSpMkLst>
        </pc:grpChg>
        <pc:graphicFrameChg chg="add del mod modGraphic">
          <ac:chgData name="Florian Gerlinghoff" userId="7b8e85abc41e7d37" providerId="LiveId" clId="{1B4029AB-775E-43DF-8A4C-878A5541EA9C}" dt="2020-10-19T06:08:03.942" v="8483" actId="478"/>
          <ac:graphicFrameMkLst>
            <pc:docMk/>
            <pc:sldMk cId="3762109070" sldId="333"/>
            <ac:graphicFrameMk id="2" creationId="{3140C562-FAC1-4725-AF9C-5B1BF4421E2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Verhältnis der Antwortzeiten je Aufgabe zu </a:t>
            </a:r>
            <a:r>
              <a:rPr lang="de-DE" dirty="0" err="1"/>
              <a:t>Introspected</a:t>
            </a:r>
            <a:r>
              <a:rPr lang="de-DE" baseline="0" dirty="0"/>
              <a:t> </a:t>
            </a:r>
            <a:r>
              <a:rPr lang="de-DE" dirty="0"/>
              <a:t>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Introspected 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7187-447B-8C34-A85B8779518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7187-447B-8C34-A85B8779518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483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7187-447B-8C34-A85B8779518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7187-447B-8C34-A85B8779518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7187-447B-8C34-A85B877951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7-447B-8C34-A85B8779518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0.93090676796833871</c:v>
                </c:pt>
                <c:pt idx="1">
                  <c:v>1.9676177536231885</c:v>
                </c:pt>
                <c:pt idx="2">
                  <c:v>1.5287181308578426</c:v>
                </c:pt>
                <c:pt idx="3">
                  <c:v>1.094326716193724</c:v>
                </c:pt>
                <c:pt idx="4">
                  <c:v>1.1931429039937387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87-447B-8C34-A85B8779518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GraphQL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2.702338592064097E-2</c:v>
                </c:pt>
                <c:pt idx="1">
                  <c:v>0.74320652173913038</c:v>
                </c:pt>
                <c:pt idx="2">
                  <c:v>3.7089520320310064E-2</c:v>
                </c:pt>
                <c:pt idx="3">
                  <c:v>0.42110989323265535</c:v>
                </c:pt>
                <c:pt idx="4">
                  <c:v>0.21776926274787098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87-447B-8C34-A85B8779518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0.32228825893046253</c:v>
                </c:pt>
                <c:pt idx="1">
                  <c:v>0.86073369565217384</c:v>
                </c:pt>
                <c:pt idx="2">
                  <c:v>0.29458140588773019</c:v>
                </c:pt>
                <c:pt idx="3">
                  <c:v>0.52994357163155115</c:v>
                </c:pt>
                <c:pt idx="4">
                  <c:v>0.60154532798467375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87-447B-8C34-A85B8779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092496"/>
        <c:axId val="376646400"/>
      </c:barChart>
      <c:catAx>
        <c:axId val="2990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46400"/>
        <c:crosses val="autoZero"/>
        <c:auto val="1"/>
        <c:lblAlgn val="ctr"/>
        <c:lblOffset val="100"/>
        <c:noMultiLvlLbl val="0"/>
      </c:catAx>
      <c:valAx>
        <c:axId val="37664640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9092496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Anzahl empfangener Bytes je Aufgabe im Verhältnis</a:t>
            </a:r>
            <a:r>
              <a:rPr lang="de-DE" baseline="0" dirty="0"/>
              <a:t> zu </a:t>
            </a:r>
            <a:r>
              <a:rPr lang="de-DE" baseline="0" dirty="0" err="1"/>
              <a:t>Introspected</a:t>
            </a:r>
            <a:r>
              <a:rPr lang="de-DE" baseline="0" dirty="0"/>
              <a:t> REST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Introspected 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4-4A7B-8182-1FA51D0AC69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0.58254883502000465</c:v>
                </c:pt>
                <c:pt idx="1">
                  <c:v>1.2810457516339868</c:v>
                </c:pt>
                <c:pt idx="2">
                  <c:v>1.0934757996037363</c:v>
                </c:pt>
                <c:pt idx="3">
                  <c:v>0.87731481481481477</c:v>
                </c:pt>
                <c:pt idx="4">
                  <c:v>0.63933071679405085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4-4A7B-8182-1FA51D0AC69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GraphQL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5.6542715933160743E-2</c:v>
                </c:pt>
                <c:pt idx="1">
                  <c:v>0.55555555555555558</c:v>
                </c:pt>
                <c:pt idx="2">
                  <c:v>6.5666572318143226E-2</c:v>
                </c:pt>
                <c:pt idx="3">
                  <c:v>0.19212962962962962</c:v>
                </c:pt>
                <c:pt idx="4">
                  <c:v>9.0064036356124769E-2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4-4A7B-8182-1FA51D0AC69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0.31330901388562016</c:v>
                </c:pt>
                <c:pt idx="1">
                  <c:v>0.71568627450980393</c:v>
                </c:pt>
                <c:pt idx="2">
                  <c:v>0.46667138409283893</c:v>
                </c:pt>
                <c:pt idx="3">
                  <c:v>0.34182098765432101</c:v>
                </c:pt>
                <c:pt idx="4">
                  <c:v>0.26647386903532327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54-4A7B-8182-1FA51D0AC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4832080"/>
        <c:axId val="2048329968"/>
      </c:barChart>
      <c:catAx>
        <c:axId val="2948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8329968"/>
        <c:crosses val="autoZero"/>
        <c:auto val="1"/>
        <c:lblAlgn val="ctr"/>
        <c:lblOffset val="100"/>
        <c:noMultiLvlLbl val="0"/>
      </c:catAx>
      <c:valAx>
        <c:axId val="204832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483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Verhältnis der Antwortzeiten je Aufgabe zu </a:t>
            </a:r>
            <a:r>
              <a:rPr lang="de-DE" dirty="0" err="1"/>
              <a:t>Introspected</a:t>
            </a:r>
            <a:r>
              <a:rPr lang="de-DE" baseline="0" dirty="0"/>
              <a:t> </a:t>
            </a:r>
            <a:r>
              <a:rPr lang="de-DE" dirty="0"/>
              <a:t>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Introspected 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514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7187-447B-8C34-A85B8779518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7187-447B-8C34-A85B8779518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483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7187-447B-8C34-A85B8779518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51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7187-447B-8C34-A85B8779518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177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7187-447B-8C34-A85B877951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7-447B-8C34-A85B8779518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0.93090676796833871</c:v>
                </c:pt>
                <c:pt idx="1">
                  <c:v>1.9676177536231885</c:v>
                </c:pt>
                <c:pt idx="2">
                  <c:v>1.5287181308578426</c:v>
                </c:pt>
                <c:pt idx="3">
                  <c:v>1.094326716193724</c:v>
                </c:pt>
                <c:pt idx="4">
                  <c:v>1.1931429039937387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87-447B-8C34-A85B8779518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GraphQL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2.702338592064097E-2</c:v>
                </c:pt>
                <c:pt idx="1">
                  <c:v>0.74320652173913038</c:v>
                </c:pt>
                <c:pt idx="2">
                  <c:v>3.7089520320310064E-2</c:v>
                </c:pt>
                <c:pt idx="3">
                  <c:v>0.42110989323265535</c:v>
                </c:pt>
                <c:pt idx="4">
                  <c:v>0.21776926274787098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87-447B-8C34-A85B8779518D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gRPC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Aufgabe 1</c:v>
                </c:pt>
                <c:pt idx="1">
                  <c:v>Aufgabe 2</c:v>
                </c:pt>
                <c:pt idx="2">
                  <c:v>Aufgabe 3</c:v>
                </c:pt>
                <c:pt idx="3">
                  <c:v>Aufgabe 4</c:v>
                </c:pt>
                <c:pt idx="4">
                  <c:v>Aufgabe 5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0.32228825893046253</c:v>
                </c:pt>
                <c:pt idx="1">
                  <c:v>0.86073369565217384</c:v>
                </c:pt>
                <c:pt idx="2">
                  <c:v>0.29458140588773019</c:v>
                </c:pt>
                <c:pt idx="3">
                  <c:v>0.52994357163155115</c:v>
                </c:pt>
                <c:pt idx="4">
                  <c:v>0.60154532798467375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87-447B-8C34-A85B8779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092496"/>
        <c:axId val="376646400"/>
      </c:barChart>
      <c:catAx>
        <c:axId val="2990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646400"/>
        <c:crosses val="autoZero"/>
        <c:auto val="1"/>
        <c:lblAlgn val="ctr"/>
        <c:lblOffset val="100"/>
        <c:noMultiLvlLbl val="0"/>
      </c:catAx>
      <c:valAx>
        <c:axId val="376646400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9092496"/>
        <c:crosses val="autoZero"/>
        <c:crossBetween val="between"/>
        <c:min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E30-DB76-4678-8A65-0C0A27B4A2A7}" type="datetimeFigureOut">
              <a:rPr lang="de-DE" smtClean="0"/>
              <a:t>20.10.2020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46E2-ABC9-4434-AE6C-FF848C38EB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6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FCB1-F7E4-4DBB-AF4B-0FB71590B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2FA34C-1993-4EF9-A964-24D1F3CA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B3891-0126-4F85-BD79-67B19FDE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8EDC-ECCA-42FA-986A-C67277C3D102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9056D-8A71-498A-A9B6-CCDBCF6B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3589E-56FA-45DB-AA05-3857E51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4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6697-4A41-4062-80F0-66F2604A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8930A1-9C12-46BD-994B-A5F2CFFD4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41EC8-91A6-42CC-8ABB-F79EDC4F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1CC0-FA19-4B99-977F-302943357734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8D92A-9CAB-4DC5-A80D-69C72EC4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A4078-7016-4AFC-AA79-BAA1F06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F17A0C-CA20-4C9F-B9B4-1C892D58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6EA99-E2DE-4A1C-B291-BC31700A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87D41-F9D2-495F-A877-752F7957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4317-D6ED-457A-93A7-B7B57555D49C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BB4CF-EE4B-4179-8DF1-CD93FEB5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4268F-0FB6-4CCA-AB8E-F6C04C1C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60ABA-F850-4405-B335-DD943A46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F35A1A-C4FD-478F-8396-16B2E340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CAB5C-9530-4458-B981-30088577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C711-08AE-4273-A798-55F9BF861273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87F5-E579-4AF1-9F42-EE184138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4BFE0-BF43-436C-94F9-E7E6B15C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F314C-B93B-4733-854D-64A0908C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599F4-DB2B-4414-9C81-42CB57E4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560E9-0553-4250-8476-8F53BD5F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F87-2AF4-481C-8F54-313F24437383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01D3D-C7BD-41D7-AC1C-3D4E74E8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45A6F-C962-4B49-A4D8-F24329E3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8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32F3-C5FA-4BE0-997F-3445BED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73220-5900-4298-942C-FF115CA3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061561-62AA-4F09-9545-1661C9E59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FFD316-4D05-4E15-8079-CBCF6C3F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FFCA-A4D8-4AFA-A8C1-C473390384D3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C5C046-0A67-449F-9086-A6385BA7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519C5-D6EB-471F-9B1A-1D0E694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29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38080-7A4D-4700-9089-850C7735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04D98-9504-4C28-88B7-3969DEFE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BA328-8F06-4424-930D-E013927D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226319-E5C3-494E-B04E-902F5DC80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004A59-4714-4512-9516-E22248EE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A47F33-DE80-4BB6-8501-9D4C6D28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6A53-9A40-407B-A9F8-A580AB9A9323}" type="datetime1">
              <a:rPr lang="de-DE" smtClean="0"/>
              <a:t>20.10.2020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7E2481-3DD6-4724-8D2F-F7E490A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814078-DB5F-489D-8E9F-C4BACA5E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75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18CB1-4FBE-47A2-8391-FCCAAA2F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8956D4-43EE-41D9-B319-9A8A2FCF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BDD-3168-49C0-BBE8-CD2B6057A807}" type="datetime1">
              <a:rPr lang="de-DE" smtClean="0"/>
              <a:t>20.10.2020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1D24E-A42A-4F61-8DD9-86CC30F8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D23A0-5C03-46E4-AA3C-4CA1789E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1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AD1F91-167D-4502-BC78-224592CC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B86D-E88F-4E29-93FA-C62AFCEF65BD}" type="datetime1">
              <a:rPr lang="de-DE" smtClean="0"/>
              <a:t>20.10.2020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73746F-9A08-4176-8F55-9A522FFD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308E75-069F-444B-9A61-E00CAD3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8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5DB46-6280-4235-B8F4-47AA4F01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EC111-E844-4EE2-9580-1D1938DD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E52F8-1AF4-4516-B55A-57A7EB10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D86FBC-21C3-4033-AC59-16A01B52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70CD-9287-4BE1-AA9A-E1F4D00B527B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E4D08B-72A2-494E-86E8-66CEBE5D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6FEC9-D303-4659-9F48-0CFF6EB3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40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E701C-FB29-4AA2-8C2B-44FD53E8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F8CDE-8C2B-4D6A-93AE-5DD8A7579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80CC-744E-46FB-8A99-B31B08E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29C51-B0D9-4ECD-90B2-322BF219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0CAF-AC1A-4BB1-9435-65FB9E622BA6}" type="datetime1">
              <a:rPr lang="de-DE" smtClean="0"/>
              <a:t>20.10.2020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DF2C1-1DAE-4A52-A42D-E6056DBE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B95B3-730D-4E0A-BB46-C2A8ED61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4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297EC2-AC98-4E7A-AE48-93A260C6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E452F8-555A-4EE8-8DB2-A5C4546CB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403EB-B1D4-49F9-913C-6E0110975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CAAA-3F34-49B8-83FD-A728F80D9139}" type="datetime1">
              <a:rPr lang="de-DE" smtClean="0"/>
              <a:t>20.10.2020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47722-F7FD-4728-BDD8-C95F2493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CA08A-44B8-4A64-9AB1-BD78A347F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10E5-DD92-4415-9CD6-7F2543003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.mdh.se/pdf_publications/1152.pdf" TargetMode="External"/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rospected.res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DB3A-0F25-48C2-9750-7D13DD5C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267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Vergleich von</a:t>
            </a:r>
            <a:br>
              <a:rPr lang="de-DE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</a:br>
            <a:r>
              <a:rPr lang="de-DE" dirty="0" err="1">
                <a:solidFill>
                  <a:srgbClr val="FFED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Introspected</a:t>
            </a:r>
            <a:r>
              <a:rPr lang="de-DE" dirty="0">
                <a:solidFill>
                  <a:srgbClr val="FFED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 REST</a:t>
            </a:r>
            <a:br>
              <a:rPr lang="de-DE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</a:br>
            <a:r>
              <a:rPr lang="de-DE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mit alternative Ansätzen für die Entwicklung von Web-APIs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443478B-2D73-40B8-8AAD-76989F9B9E52}"/>
              </a:ext>
            </a:extLst>
          </p:cNvPr>
          <p:cNvSpPr txBox="1"/>
          <p:nvPr/>
        </p:nvSpPr>
        <p:spPr>
          <a:xfrm>
            <a:off x="1197429" y="4963886"/>
            <a:ext cx="97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hinsichtlich Performance, </a:t>
            </a:r>
            <a:r>
              <a:rPr kumimoji="0" lang="de-D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Evolvierbarkeit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 und Komplexität</a:t>
            </a:r>
            <a:endParaRPr lang="de-DE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8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440FAE-1454-4C9C-9EC2-CB85352F55E6}"/>
              </a:ext>
            </a:extLst>
          </p:cNvPr>
          <p:cNvSpPr txBox="1"/>
          <p:nvPr/>
        </p:nvSpPr>
        <p:spPr>
          <a:xfrm>
            <a:off x="509214" y="1605424"/>
            <a:ext cx="1117357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100" b="0" dirty="0">
                <a:solidFill>
                  <a:srgbClr val="AF00DB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Flogex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Nevernote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100" b="0" dirty="0">
                <a:solidFill>
                  <a:srgbClr val="AF00DB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FluentAssertions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100" b="0" dirty="0">
                <a:solidFill>
                  <a:srgbClr val="AF00DB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GrpcChannel</a:t>
            </a:r>
            <a:r>
              <a:rPr lang="de-DE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ForAddress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"https://localhost:5001"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NeverNoteService</a:t>
            </a:r>
            <a:r>
              <a:rPr lang="de-DE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NeverNoteServiceClient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GetNotesRequest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de-DE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de-DE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de-DE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};</a:t>
            </a:r>
          </a:p>
          <a:p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de-DE" sz="2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GetNotesAsync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100" b="0" dirty="0" err="1">
                <a:solidFill>
                  <a:srgbClr val="00108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00108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795E26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sz="2100" b="0" dirty="0" err="1">
                <a:solidFill>
                  <a:srgbClr val="795E26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ContainSingle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sz="2100" b="0" dirty="0" err="1">
                <a:solidFill>
                  <a:srgbClr val="00108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00108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00108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2100" b="0" dirty="0" err="1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100" b="0" dirty="0" err="1">
                <a:solidFill>
                  <a:srgbClr val="795E26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sz="2100" b="0" dirty="0">
                <a:solidFill>
                  <a:srgbClr val="795E26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100" b="0" dirty="0">
                <a:solidFill>
                  <a:srgbClr val="098658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100" b="0" dirty="0">
                <a:solidFill>
                  <a:srgbClr val="0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B05EC-4F45-4EED-81B9-DDDCE92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9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44" y="3943979"/>
            <a:ext cx="10882313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Introspected</a:t>
            </a:r>
            <a:r>
              <a:rPr lang="de-D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REST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2D5C295-C19D-46F1-889A-8A6D73C824A7}"/>
              </a:ext>
            </a:extLst>
          </p:cNvPr>
          <p:cNvGrpSpPr>
            <a:grpSpLocks noChangeAspect="1"/>
          </p:cNvGrpSpPr>
          <p:nvPr/>
        </p:nvGrpSpPr>
        <p:grpSpPr>
          <a:xfrm>
            <a:off x="3092251" y="1594143"/>
            <a:ext cx="6007498" cy="1980000"/>
            <a:chOff x="3257550" y="1456696"/>
            <a:chExt cx="5086350" cy="1676400"/>
          </a:xfrm>
        </p:grpSpPr>
        <p:pic>
          <p:nvPicPr>
            <p:cNvPr id="4" name="Grafik 3" descr="Datenbank">
              <a:extLst>
                <a:ext uri="{FF2B5EF4-FFF2-40B4-BE49-F238E27FC236}">
                  <a16:creationId xmlns:a16="http://schemas.microsoft.com/office/drawing/2014/main" id="{BEF3CA2D-CF8F-4487-850B-B697CA31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7500" y="1456696"/>
              <a:ext cx="1676400" cy="1676400"/>
            </a:xfrm>
            <a:prstGeom prst="rect">
              <a:avLst/>
            </a:prstGeom>
          </p:spPr>
        </p:pic>
        <p:pic>
          <p:nvPicPr>
            <p:cNvPr id="6" name="Grafik 5" descr="Internet">
              <a:extLst>
                <a:ext uri="{FF2B5EF4-FFF2-40B4-BE49-F238E27FC236}">
                  <a16:creationId xmlns:a16="http://schemas.microsoft.com/office/drawing/2014/main" id="{3EAB1534-A692-4DA2-A232-14701900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7550" y="1675771"/>
              <a:ext cx="1238250" cy="1238250"/>
            </a:xfrm>
            <a:prstGeom prst="rect">
              <a:avLst/>
            </a:prstGeom>
          </p:spPr>
        </p:pic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F27A0D7-B25A-4974-B2FA-3217F6B9EDFD}"/>
                </a:ext>
              </a:extLst>
            </p:cNvPr>
            <p:cNvCxnSpPr>
              <a:cxnSpLocks/>
            </p:cNvCxnSpPr>
            <p:nvPr/>
          </p:nvCxnSpPr>
          <p:spPr>
            <a:xfrm>
              <a:off x="4581525" y="2190750"/>
              <a:ext cx="22479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B1AFCCF-8A8F-48A2-AAB4-9C2ACC6F0B28}"/>
                </a:ext>
              </a:extLst>
            </p:cNvPr>
            <p:cNvCxnSpPr>
              <a:cxnSpLocks/>
            </p:cNvCxnSpPr>
            <p:nvPr/>
          </p:nvCxnSpPr>
          <p:spPr>
            <a:xfrm>
              <a:off x="4581525" y="2390146"/>
              <a:ext cx="22479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3575F5-C6F8-4C0F-B366-1F89D7A6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5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85A9B5-F355-4FED-99D4-1656ED31AC3A}"/>
              </a:ext>
            </a:extLst>
          </p:cNvPr>
          <p:cNvSpPr txBox="1"/>
          <p:nvPr/>
        </p:nvSpPr>
        <p:spPr>
          <a:xfrm>
            <a:off x="1077567" y="1505397"/>
            <a:ext cx="100368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„[REST is] inflexible, difficult to implement, difficult to test, with performance and implementation issues. But most importantly, </a:t>
            </a:r>
            <a:r>
              <a:rPr lang="en-US" sz="36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any implementation of [the] REST model is very complex</a:t>
            </a:r>
            <a:r>
              <a:rPr lang="en-US" sz="36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r>
              <a:rPr lang="en-U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“</a:t>
            </a:r>
          </a:p>
          <a:p>
            <a:pPr algn="just"/>
            <a:endParaRPr lang="en-U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Vasilakis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2017],</a:t>
            </a:r>
          </a:p>
          <a:p>
            <a:pPr algn="r"/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Hervorheb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Original</a:t>
            </a: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9C1F12-C9D1-40CE-87CF-6C903AFF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06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A070-0EBA-43B8-AF91-4FEB7E3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ource Serif Pro" panose="02040603050405020204" pitchFamily="18" charset="0"/>
              </a:rPr>
              <a:t>Introspection</a:t>
            </a:r>
            <a:endParaRPr lang="de-DE" dirty="0">
              <a:latin typeface="Source Serif Pro" panose="0204060305040502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EF27E-D2D0-4A8E-9CC6-84281593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Nutzdaten und Metadaten werden getrennt</a:t>
            </a:r>
          </a:p>
          <a:p>
            <a:pPr marL="0" indent="0">
              <a:buNone/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⤷ Zwei unabhängige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Requests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notwendig</a:t>
            </a:r>
          </a:p>
          <a:p>
            <a:pPr marL="0" indent="0">
              <a:buNone/>
            </a:pPr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DEFE6-909E-4B71-8DC5-8EBF659A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3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A070-0EBA-43B8-AF91-4FEB7E3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ource Serif Pro" panose="02040603050405020204" pitchFamily="18" charset="0"/>
              </a:rPr>
              <a:t>Microtypes</a:t>
            </a:r>
            <a:r>
              <a:rPr lang="de-DE" dirty="0">
                <a:latin typeface="Source Serif Pro" panose="02040603050405020204" pitchFamily="18" charset="0"/>
              </a:rPr>
              <a:t> vs. </a:t>
            </a:r>
            <a:r>
              <a:rPr lang="de-DE" dirty="0" err="1">
                <a:latin typeface="Source Serif Pro" panose="02040603050405020204" pitchFamily="18" charset="0"/>
              </a:rPr>
              <a:t>Mediatypes</a:t>
            </a:r>
            <a:endParaRPr lang="de-DE" dirty="0">
              <a:latin typeface="Source Serif Pro" panose="020406030504050202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8DEFE6-909E-4B71-8DC5-8EBF659A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7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28B6DAE-CC5C-491F-A89B-CEB8E89D2607}"/>
              </a:ext>
            </a:extLst>
          </p:cNvPr>
          <p:cNvGrpSpPr/>
          <p:nvPr/>
        </p:nvGrpSpPr>
        <p:grpSpPr>
          <a:xfrm>
            <a:off x="906379" y="1556084"/>
            <a:ext cx="10379242" cy="3745832"/>
            <a:chOff x="505327" y="473243"/>
            <a:chExt cx="10379242" cy="3745832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9179C4E3-8BD4-4ADE-854C-BFB54ECFED1F}"/>
                </a:ext>
              </a:extLst>
            </p:cNvPr>
            <p:cNvSpPr/>
            <p:nvPr/>
          </p:nvSpPr>
          <p:spPr>
            <a:xfrm>
              <a:off x="505327" y="473243"/>
              <a:ext cx="10379242" cy="37458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668DD09-3595-4C9B-A235-069D13E5A6FE}"/>
                </a:ext>
              </a:extLst>
            </p:cNvPr>
            <p:cNvSpPr txBox="1"/>
            <p:nvPr/>
          </p:nvSpPr>
          <p:spPr>
            <a:xfrm>
              <a:off x="1852864" y="632143"/>
              <a:ext cx="768416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600" dirty="0"/>
                <a:t>Mediatype == Microtype-Container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D43E3AF5-93A1-4B44-812F-BA58998A3D2E}"/>
                </a:ext>
              </a:extLst>
            </p:cNvPr>
            <p:cNvGrpSpPr/>
            <p:nvPr/>
          </p:nvGrpSpPr>
          <p:grpSpPr>
            <a:xfrm>
              <a:off x="1098884" y="1499937"/>
              <a:ext cx="2406315" cy="1772653"/>
              <a:chOff x="1098884" y="1499937"/>
              <a:chExt cx="2406315" cy="1772653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7D6C57B-4CD8-4017-8997-F56E7F3F53A3}"/>
                  </a:ext>
                </a:extLst>
              </p:cNvPr>
              <p:cNvSpPr/>
              <p:nvPr/>
            </p:nvSpPr>
            <p:spPr>
              <a:xfrm>
                <a:off x="1098884" y="1499938"/>
                <a:ext cx="2406315" cy="17726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A1C4B0C-D483-4B76-86DA-B5F18CD24005}"/>
                  </a:ext>
                </a:extLst>
              </p:cNvPr>
              <p:cNvSpPr txBox="1"/>
              <p:nvPr/>
            </p:nvSpPr>
            <p:spPr>
              <a:xfrm>
                <a:off x="1307431" y="2133889"/>
                <a:ext cx="196114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JSON:API-Filter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D43E52C-93C6-4F15-B8CB-D48B1E4009F5}"/>
                  </a:ext>
                </a:extLst>
              </p:cNvPr>
              <p:cNvSpPr txBox="1"/>
              <p:nvPr/>
            </p:nvSpPr>
            <p:spPr>
              <a:xfrm>
                <a:off x="1307432" y="2767841"/>
                <a:ext cx="196114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GraphQL-Querys</a:t>
                </a:r>
                <a:endParaRPr lang="de-DE" sz="2000" dirty="0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FDEC6A2-6AED-436A-BC18-71EC29AA42A4}"/>
                  </a:ext>
                </a:extLst>
              </p:cNvPr>
              <p:cNvSpPr txBox="1"/>
              <p:nvPr/>
            </p:nvSpPr>
            <p:spPr>
              <a:xfrm>
                <a:off x="1102895" y="1499937"/>
                <a:ext cx="216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Filter: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6FE32E7-29E0-4820-AF0F-46C36DC5D1C1}"/>
                </a:ext>
              </a:extLst>
            </p:cNvPr>
            <p:cNvGrpSpPr/>
            <p:nvPr/>
          </p:nvGrpSpPr>
          <p:grpSpPr>
            <a:xfrm>
              <a:off x="4351421" y="1499937"/>
              <a:ext cx="2406315" cy="1147009"/>
              <a:chOff x="1098884" y="1499937"/>
              <a:chExt cx="2406315" cy="1147009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04023E1F-38BC-49DB-851F-021C5707B683}"/>
                  </a:ext>
                </a:extLst>
              </p:cNvPr>
              <p:cNvSpPr/>
              <p:nvPr/>
            </p:nvSpPr>
            <p:spPr>
              <a:xfrm>
                <a:off x="1098884" y="1499937"/>
                <a:ext cx="2406315" cy="1147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F3E425E8-62F0-4998-8922-C52C681CCE59}"/>
                  </a:ext>
                </a:extLst>
              </p:cNvPr>
              <p:cNvSpPr txBox="1"/>
              <p:nvPr/>
            </p:nvSpPr>
            <p:spPr>
              <a:xfrm>
                <a:off x="1307431" y="2133889"/>
                <a:ext cx="197117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Problem-Details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602022B-4CDB-40AF-8D12-FF98908E0DEF}"/>
                  </a:ext>
                </a:extLst>
              </p:cNvPr>
              <p:cNvSpPr txBox="1"/>
              <p:nvPr/>
            </p:nvSpPr>
            <p:spPr>
              <a:xfrm>
                <a:off x="1102895" y="1499937"/>
                <a:ext cx="216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Fehler:</a:t>
                </a: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9BFCF0B7-B019-4A1D-8A23-7B85D8E1FC79}"/>
                </a:ext>
              </a:extLst>
            </p:cNvPr>
            <p:cNvGrpSpPr/>
            <p:nvPr/>
          </p:nvGrpSpPr>
          <p:grpSpPr>
            <a:xfrm>
              <a:off x="7603959" y="1499937"/>
              <a:ext cx="2406315" cy="2398295"/>
              <a:chOff x="7603959" y="1499937"/>
              <a:chExt cx="2406315" cy="2398295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4AD160B-DE8E-4343-B8BB-3310FC3FE582}"/>
                  </a:ext>
                </a:extLst>
              </p:cNvPr>
              <p:cNvSpPr/>
              <p:nvPr/>
            </p:nvSpPr>
            <p:spPr>
              <a:xfrm>
                <a:off x="7603959" y="1499938"/>
                <a:ext cx="2406315" cy="23982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BA57B35-EA6E-4E2F-87F4-376103D1CBA9}"/>
                  </a:ext>
                </a:extLst>
              </p:cNvPr>
              <p:cNvSpPr txBox="1"/>
              <p:nvPr/>
            </p:nvSpPr>
            <p:spPr>
              <a:xfrm>
                <a:off x="7812506" y="2133889"/>
                <a:ext cx="196114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RDF-API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65D6174-61CE-4C78-8602-0A357FEC63DC}"/>
                  </a:ext>
                </a:extLst>
              </p:cNvPr>
              <p:cNvSpPr txBox="1"/>
              <p:nvPr/>
            </p:nvSpPr>
            <p:spPr>
              <a:xfrm>
                <a:off x="7812507" y="2767841"/>
                <a:ext cx="196114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JSON-LD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68420A7-188B-4DBA-B566-BD9FDEDE0DE9}"/>
                  </a:ext>
                </a:extLst>
              </p:cNvPr>
              <p:cNvSpPr txBox="1"/>
              <p:nvPr/>
            </p:nvSpPr>
            <p:spPr>
              <a:xfrm>
                <a:off x="7607970" y="1499937"/>
                <a:ext cx="2165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Semantik: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9B5B705C-DBB9-4F9B-A7BE-40D435DDEF68}"/>
                  </a:ext>
                </a:extLst>
              </p:cNvPr>
              <p:cNvSpPr txBox="1"/>
              <p:nvPr/>
            </p:nvSpPr>
            <p:spPr>
              <a:xfrm>
                <a:off x="7812505" y="3401793"/>
                <a:ext cx="1961147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/>
                  <a:t>ALPS</a:t>
                </a:r>
              </a:p>
            </p:txBody>
          </p:sp>
        </p:grp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8E9644A-12A6-4B4D-A3AE-158D4CBF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0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1340290"/>
          </a:xfrm>
        </p:spPr>
        <p:txBody>
          <a:bodyPr>
            <a:norm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Vergleich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88FDBA-A4A5-4B0D-BEB6-F770D3A7D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21713"/>
            <a:ext cx="2880000" cy="2880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F268C6-B1AB-4BF6-8DFF-9EF26FA0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2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</a:p>
        </p:txBody>
      </p:sp>
      <p:pic>
        <p:nvPicPr>
          <p:cNvPr id="7" name="Grafik 6" descr="Messgerät">
            <a:extLst>
              <a:ext uri="{FF2B5EF4-FFF2-40B4-BE49-F238E27FC236}">
                <a16:creationId xmlns:a16="http://schemas.microsoft.com/office/drawing/2014/main" id="{48CB299B-BA28-4892-87DC-061E7DA44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4466" b="22308"/>
          <a:stretch/>
        </p:blipFill>
        <p:spPr>
          <a:xfrm>
            <a:off x="4656000" y="1785937"/>
            <a:ext cx="2880000" cy="153289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C81D53-77A9-463C-8246-03A9EB1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E922C13-6205-49FB-9370-E2F41E01190E}"/>
              </a:ext>
            </a:extLst>
          </p:cNvPr>
          <p:cNvGrpSpPr/>
          <p:nvPr/>
        </p:nvGrpSpPr>
        <p:grpSpPr>
          <a:xfrm>
            <a:off x="2150592" y="3973484"/>
            <a:ext cx="2401341" cy="1322842"/>
            <a:chOff x="2313427" y="3595925"/>
            <a:chExt cx="2401341" cy="1322842"/>
          </a:xfrm>
        </p:grpSpPr>
        <p:sp>
          <p:nvSpPr>
            <p:cNvPr id="72" name="Geschweifte Klammer links 71">
              <a:extLst>
                <a:ext uri="{FF2B5EF4-FFF2-40B4-BE49-F238E27FC236}">
                  <a16:creationId xmlns:a16="http://schemas.microsoft.com/office/drawing/2014/main" id="{D8520208-E005-4461-9A6E-34F083743085}"/>
                </a:ext>
              </a:extLst>
            </p:cNvPr>
            <p:cNvSpPr/>
            <p:nvPr/>
          </p:nvSpPr>
          <p:spPr>
            <a:xfrm>
              <a:off x="4133452" y="3595925"/>
              <a:ext cx="581316" cy="1322842"/>
            </a:xfrm>
            <a:prstGeom prst="leftBrace">
              <a:avLst>
                <a:gd name="adj1" fmla="val 22379"/>
                <a:gd name="adj2" fmla="val 5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02EB3F4F-FFAC-43CE-99AD-0864FF60F21D}"/>
                </a:ext>
              </a:extLst>
            </p:cNvPr>
            <p:cNvSpPr txBox="1"/>
            <p:nvPr/>
          </p:nvSpPr>
          <p:spPr>
            <a:xfrm>
              <a:off x="2313427" y="4026513"/>
              <a:ext cx="1857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accent1"/>
                  </a:solidFill>
                </a:rPr>
                <a:t>Antwortzeit</a:t>
              </a:r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25919C-308A-49F3-A130-058158DA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18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8B2129-9297-4EE7-A938-4B9942B5D20F}"/>
              </a:ext>
            </a:extLst>
          </p:cNvPr>
          <p:cNvGrpSpPr/>
          <p:nvPr/>
        </p:nvGrpSpPr>
        <p:grpSpPr>
          <a:xfrm>
            <a:off x="3448146" y="1030687"/>
            <a:ext cx="5295708" cy="4796626"/>
            <a:chOff x="3678239" y="651391"/>
            <a:chExt cx="5295708" cy="4796626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8693AB-A23D-40E6-B137-8F5089954F3D}"/>
                </a:ext>
              </a:extLst>
            </p:cNvPr>
            <p:cNvGrpSpPr/>
            <p:nvPr/>
          </p:nvGrpSpPr>
          <p:grpSpPr>
            <a:xfrm>
              <a:off x="4245931" y="651391"/>
              <a:ext cx="1098104" cy="4796626"/>
              <a:chOff x="2575468" y="384974"/>
              <a:chExt cx="768599" cy="3357315"/>
            </a:xfrm>
          </p:grpSpPr>
          <p:cxnSp>
            <p:nvCxnSpPr>
              <p:cNvPr id="4" name="Gerader Verbinder 3">
                <a:extLst>
                  <a:ext uri="{FF2B5EF4-FFF2-40B4-BE49-F238E27FC236}">
                    <a16:creationId xmlns:a16="http://schemas.microsoft.com/office/drawing/2014/main" id="{CA74D65C-9396-4B52-A910-06144D7B6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9768" y="770021"/>
                <a:ext cx="0" cy="29722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90E894D-9A0F-4A99-B56F-4777348DA54C}"/>
                  </a:ext>
                </a:extLst>
              </p:cNvPr>
              <p:cNvSpPr txBox="1"/>
              <p:nvPr/>
            </p:nvSpPr>
            <p:spPr>
              <a:xfrm>
                <a:off x="2575468" y="384974"/>
                <a:ext cx="76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Client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7228C009-2FB9-4B44-BE2F-95811292CE3A}"/>
                </a:ext>
              </a:extLst>
            </p:cNvPr>
            <p:cNvGrpSpPr/>
            <p:nvPr/>
          </p:nvGrpSpPr>
          <p:grpSpPr>
            <a:xfrm>
              <a:off x="7352925" y="651391"/>
              <a:ext cx="1164059" cy="4796626"/>
              <a:chOff x="6426554" y="384974"/>
              <a:chExt cx="814763" cy="3357315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BE80059C-5940-47AD-A657-89A44650B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3936" y="770021"/>
                <a:ext cx="0" cy="29722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D0CF6B0-9A37-4B73-9788-8C7501B58A34}"/>
                  </a:ext>
                </a:extLst>
              </p:cNvPr>
              <p:cNvSpPr txBox="1"/>
              <p:nvPr/>
            </p:nvSpPr>
            <p:spPr>
              <a:xfrm>
                <a:off x="6426554" y="384974"/>
                <a:ext cx="814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Server</a:t>
                </a:r>
              </a:p>
            </p:txBody>
          </p:sp>
        </p:grp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5673A14-38EF-4BDB-81A7-69D3C4E8B627}"/>
                </a:ext>
              </a:extLst>
            </p:cNvPr>
            <p:cNvCxnSpPr>
              <a:cxnSpLocks/>
            </p:cNvCxnSpPr>
            <p:nvPr/>
          </p:nvCxnSpPr>
          <p:spPr>
            <a:xfrm>
              <a:off x="4782027" y="1625522"/>
              <a:ext cx="3152926" cy="481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404747C-9AB7-42BC-919C-4EA630DF9F5A}"/>
                </a:ext>
              </a:extLst>
            </p:cNvPr>
            <p:cNvCxnSpPr/>
            <p:nvPr/>
          </p:nvCxnSpPr>
          <p:spPr>
            <a:xfrm flipH="1">
              <a:off x="4794983" y="2336026"/>
              <a:ext cx="3139971" cy="23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F502CA2-F908-4781-87F6-420A38F3C300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83" y="2679105"/>
              <a:ext cx="3139971" cy="462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58DBA15-5F9C-441B-AE45-5B8816FF92DB}"/>
                </a:ext>
              </a:extLst>
            </p:cNvPr>
            <p:cNvSpPr txBox="1"/>
            <p:nvPr/>
          </p:nvSpPr>
          <p:spPr>
            <a:xfrm rot="518995">
              <a:off x="5236008" y="1499522"/>
              <a:ext cx="864514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SYN</a:t>
              </a:r>
              <a:r>
                <a:rPr lang="de-DE" sz="1200" dirty="0"/>
                <a:t> </a:t>
              </a:r>
              <a:r>
                <a:rPr lang="de-DE" sz="1200" dirty="0" err="1"/>
                <a:t>seq</a:t>
              </a:r>
              <a:r>
                <a:rPr lang="de-DE" sz="1200" dirty="0"/>
                <a:t>=x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ED3E5D1-8F74-4E02-AA5E-8A93944C9760}"/>
                </a:ext>
              </a:extLst>
            </p:cNvPr>
            <p:cNvSpPr txBox="1"/>
            <p:nvPr/>
          </p:nvSpPr>
          <p:spPr>
            <a:xfrm rot="21332716">
              <a:off x="6138465" y="2161639"/>
              <a:ext cx="1711539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SYN-ACK</a:t>
              </a:r>
              <a:r>
                <a:rPr lang="de-DE" sz="1200" dirty="0"/>
                <a:t> </a:t>
              </a:r>
              <a:r>
                <a:rPr lang="de-DE" sz="1200" dirty="0" err="1"/>
                <a:t>ack</a:t>
              </a:r>
              <a:r>
                <a:rPr lang="de-DE" sz="1200" dirty="0"/>
                <a:t>=x+1 </a:t>
              </a:r>
              <a:r>
                <a:rPr lang="de-DE" sz="1200" dirty="0" err="1"/>
                <a:t>seq</a:t>
              </a:r>
              <a:r>
                <a:rPr lang="de-DE" sz="1200" dirty="0"/>
                <a:t>=y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27CC38B-28C8-4DDD-B189-62012A6F311A}"/>
                </a:ext>
              </a:extLst>
            </p:cNvPr>
            <p:cNvSpPr txBox="1"/>
            <p:nvPr/>
          </p:nvSpPr>
          <p:spPr>
            <a:xfrm rot="515046">
              <a:off x="5399708" y="2596263"/>
              <a:ext cx="1015519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ACK</a:t>
              </a:r>
              <a:r>
                <a:rPr lang="de-DE" sz="1200" dirty="0"/>
                <a:t> </a:t>
              </a:r>
              <a:r>
                <a:rPr lang="de-DE" sz="1200" dirty="0" err="1"/>
                <a:t>ack</a:t>
              </a:r>
              <a:r>
                <a:rPr lang="de-DE" sz="1200" dirty="0"/>
                <a:t>=y+1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6977BA8-3263-4FB4-BFF9-78432CE6DA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83" y="3595925"/>
              <a:ext cx="3139971" cy="348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797C25E-53E3-44B7-B010-83AA684BB14B}"/>
                </a:ext>
              </a:extLst>
            </p:cNvPr>
            <p:cNvSpPr txBox="1"/>
            <p:nvPr/>
          </p:nvSpPr>
          <p:spPr>
            <a:xfrm rot="324262">
              <a:off x="5043546" y="3439226"/>
              <a:ext cx="1330231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data</a:t>
              </a:r>
              <a:r>
                <a:rPr lang="de-DE" sz="1200" b="1" dirty="0"/>
                <a:t> (20)</a:t>
              </a:r>
              <a:r>
                <a:rPr lang="de-DE" sz="1200" dirty="0"/>
                <a:t> </a:t>
              </a:r>
              <a:r>
                <a:rPr lang="de-DE" sz="1200" dirty="0" err="1"/>
                <a:t>seq</a:t>
              </a:r>
              <a:r>
                <a:rPr lang="de-DE" sz="1200" dirty="0"/>
                <a:t>=x+1</a:t>
              </a: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72C13A26-A108-4C53-A655-FDA0B82ADE38}"/>
                </a:ext>
              </a:extLst>
            </p:cNvPr>
            <p:cNvCxnSpPr/>
            <p:nvPr/>
          </p:nvCxnSpPr>
          <p:spPr>
            <a:xfrm flipH="1">
              <a:off x="4782027" y="4239295"/>
              <a:ext cx="3152926" cy="81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803C2B0-0AC5-4304-B076-3E6D2273CAAC}"/>
                </a:ext>
              </a:extLst>
            </p:cNvPr>
            <p:cNvSpPr txBox="1"/>
            <p:nvPr/>
          </p:nvSpPr>
          <p:spPr>
            <a:xfrm rot="21480000">
              <a:off x="6432854" y="3984523"/>
              <a:ext cx="1070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ACK</a:t>
              </a:r>
              <a:r>
                <a:rPr lang="de-DE" sz="1200" dirty="0"/>
                <a:t> </a:t>
              </a:r>
              <a:r>
                <a:rPr lang="de-DE" sz="1200" dirty="0" err="1"/>
                <a:t>ack</a:t>
              </a:r>
              <a:r>
                <a:rPr lang="de-DE" sz="1200" dirty="0"/>
                <a:t>=x+21</a:t>
              </a: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500302F6-2C68-4048-8D29-6AA683CAB9E6}"/>
                </a:ext>
              </a:extLst>
            </p:cNvPr>
            <p:cNvCxnSpPr/>
            <p:nvPr/>
          </p:nvCxnSpPr>
          <p:spPr>
            <a:xfrm flipH="1">
              <a:off x="4794983" y="4620332"/>
              <a:ext cx="3139971" cy="12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56320A5-D756-43D5-AABC-74E1000E460D}"/>
                </a:ext>
              </a:extLst>
            </p:cNvPr>
            <p:cNvSpPr txBox="1"/>
            <p:nvPr/>
          </p:nvSpPr>
          <p:spPr>
            <a:xfrm rot="21480000">
              <a:off x="6386664" y="4393491"/>
              <a:ext cx="1388814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/>
                <a:t>data</a:t>
              </a:r>
              <a:r>
                <a:rPr lang="de-DE" sz="1200" b="1" dirty="0"/>
                <a:t> (100)</a:t>
              </a:r>
              <a:r>
                <a:rPr lang="de-DE" sz="1200" dirty="0"/>
                <a:t> </a:t>
              </a:r>
              <a:r>
                <a:rPr lang="de-DE" sz="1200" dirty="0" err="1"/>
                <a:t>seq</a:t>
              </a:r>
              <a:r>
                <a:rPr lang="de-DE" sz="1200" dirty="0"/>
                <a:t>=y+1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B51B38CA-9DEB-42B7-B98D-A2FB94771144}"/>
                </a:ext>
              </a:extLst>
            </p:cNvPr>
            <p:cNvCxnSpPr/>
            <p:nvPr/>
          </p:nvCxnSpPr>
          <p:spPr>
            <a:xfrm>
              <a:off x="4794983" y="5055802"/>
              <a:ext cx="3139971" cy="2086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D1E3BAB-7874-4B5A-A468-5ACC5FF1EFE7}"/>
                </a:ext>
              </a:extLst>
            </p:cNvPr>
            <p:cNvSpPr txBox="1"/>
            <p:nvPr/>
          </p:nvSpPr>
          <p:spPr>
            <a:xfrm rot="204982">
              <a:off x="5104840" y="4858284"/>
              <a:ext cx="1200044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ACK</a:t>
              </a:r>
              <a:r>
                <a:rPr lang="de-DE" sz="1200" dirty="0"/>
                <a:t> </a:t>
              </a:r>
              <a:r>
                <a:rPr lang="de-DE" sz="1200" dirty="0" err="1"/>
                <a:t>ack</a:t>
              </a:r>
              <a:r>
                <a:rPr lang="de-DE" sz="1200" dirty="0"/>
                <a:t>=y+101</a:t>
              </a:r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42477BAD-F146-46AF-A1D0-7388F70DA5E4}"/>
                </a:ext>
              </a:extLst>
            </p:cNvPr>
            <p:cNvCxnSpPr/>
            <p:nvPr/>
          </p:nvCxnSpPr>
          <p:spPr>
            <a:xfrm>
              <a:off x="4593318" y="3094658"/>
              <a:ext cx="3543300" cy="729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A5979A0F-7762-4BF7-8D81-2F028762B8A5}"/>
                </a:ext>
              </a:extLst>
            </p:cNvPr>
            <p:cNvSpPr txBox="1"/>
            <p:nvPr/>
          </p:nvSpPr>
          <p:spPr>
            <a:xfrm>
              <a:off x="3687354" y="1487022"/>
              <a:ext cx="70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/>
                <a:t>connect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392E8E0-7458-4992-972E-158937ED43AE}"/>
                </a:ext>
              </a:extLst>
            </p:cNvPr>
            <p:cNvSpPr txBox="1"/>
            <p:nvPr/>
          </p:nvSpPr>
          <p:spPr>
            <a:xfrm>
              <a:off x="3678239" y="2540605"/>
              <a:ext cx="87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/>
                <a:t>connected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24CFF1B-D816-4292-9B11-F04EC4E37FCB}"/>
                </a:ext>
              </a:extLst>
            </p:cNvPr>
            <p:cNvSpPr txBox="1"/>
            <p:nvPr/>
          </p:nvSpPr>
          <p:spPr>
            <a:xfrm>
              <a:off x="8192901" y="2175534"/>
              <a:ext cx="781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i="1" dirty="0" err="1"/>
                <a:t>accepted</a:t>
              </a:r>
              <a:endParaRPr lang="de-DE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31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0290F21-DE1A-4749-BA16-5517D4400EC6}"/>
              </a:ext>
            </a:extLst>
          </p:cNvPr>
          <p:cNvSpPr txBox="1"/>
          <p:nvPr/>
        </p:nvSpPr>
        <p:spPr>
          <a:xfrm>
            <a:off x="519885" y="1505397"/>
            <a:ext cx="1115223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5475" indent="-625475">
              <a:spcAft>
                <a:spcPts val="600"/>
              </a:spcAft>
            </a:pPr>
            <a:r>
              <a:rPr lang="de-DE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T1: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Zeige die ID und den Titel aller Notizen sowie den Benutzernamen der jeweiligen Urheberinnen und Urheber an.</a:t>
            </a:r>
          </a:p>
          <a:p>
            <a:pPr marL="625475" indent="-625475">
              <a:spcAft>
                <a:spcPts val="600"/>
              </a:spcAft>
            </a:pPr>
            <a:r>
              <a:rPr lang="de-DE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T2: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Zeige den Titel, Inhalt und das Erstellungsdatum der ersten Notiz aus T1 an.</a:t>
            </a:r>
          </a:p>
          <a:p>
            <a:pPr marL="625475" indent="-625475">
              <a:spcAft>
                <a:spcPts val="600"/>
              </a:spcAft>
            </a:pPr>
            <a:r>
              <a:rPr lang="de-DE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T3: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Zeige die Schlagwörter aller Notizen an, die von den Bearbeiterinnen und Bearbeitern der ersten Notiz aus T1 bearbeitet wurden.</a:t>
            </a:r>
          </a:p>
          <a:p>
            <a:pPr marL="625475" indent="-625475">
              <a:spcAft>
                <a:spcPts val="600"/>
              </a:spcAft>
            </a:pPr>
            <a:r>
              <a:rPr lang="de-DE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T4: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Füge das neue Schlagwort „Neu“ zur ersten Notiz aus T1 hinzu.</a:t>
            </a:r>
          </a:p>
          <a:p>
            <a:pPr marL="625475" indent="-625475">
              <a:spcAft>
                <a:spcPts val="600"/>
              </a:spcAft>
            </a:pPr>
            <a:r>
              <a:rPr lang="de-DE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T5:	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Lösche alle Notizen, die über das Schlagwort „Mathematik“ verfügen.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6787F3-AA07-4B48-B85E-7B4CA8A8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01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C29DC-4B0F-4D76-80CF-6CBA29E0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755"/>
            <a:ext cx="10515601" cy="3272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„Some architectural styles are often portrayed as ‘silver bullet’ solutions for all forms of software. However, a good designer should select a style that matches the needs of a particular problem being solved.“</a:t>
            </a:r>
          </a:p>
          <a:p>
            <a:pPr marL="0" indent="0" algn="just">
              <a:buNone/>
            </a:pPr>
            <a:endParaRPr lang="en-US" sz="3600" b="0" i="1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[Fielding, 2000, S. 15]</a:t>
            </a:r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A64D2-C987-4910-96B7-FCFB3BAF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4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039C92E-DDCA-4CCC-8B53-3CF2A9316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983131"/>
              </p:ext>
            </p:extLst>
          </p:nvPr>
        </p:nvGraphicFramePr>
        <p:xfrm>
          <a:off x="952501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1289DEA-9173-4E1D-82DC-B690EB66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14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3296EC3-411C-4001-9802-6714FADC7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937145"/>
              </p:ext>
            </p:extLst>
          </p:nvPr>
        </p:nvGraphicFramePr>
        <p:xfrm>
          <a:off x="952501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B0D987-6963-423B-AE49-2631B09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45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039C92E-DDCA-4CCC-8B53-3CF2A9316351}"/>
              </a:ext>
            </a:extLst>
          </p:cNvPr>
          <p:cNvGraphicFramePr/>
          <p:nvPr/>
        </p:nvGraphicFramePr>
        <p:xfrm>
          <a:off x="952501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CE6B35-9126-4B0E-83EF-E630E00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6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Evolvierbarkeit</a:t>
            </a:r>
            <a:endParaRPr lang="de-DE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2D682B-F907-45E8-8749-58FA72C8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76489"/>
            <a:ext cx="2880000" cy="2880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3A1328-E7F1-4409-86F3-9E66FADB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18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A070-0EBA-43B8-AF91-4FEB7E3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Source Serif Pro" panose="02040603050405020204" pitchFamily="18" charset="0"/>
              </a:rPr>
              <a:t>Evolvierbarkeit</a:t>
            </a:r>
            <a:endParaRPr lang="de-DE" dirty="0">
              <a:latin typeface="Source Serif Pro" panose="020406030504050202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EF27E-D2D0-4A8E-9CC6-84281593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Die Fähigkeit eines Systems, sich an eine veränderte Umgebung oder veränderte Anforderungen anzupassen. [vgl. </a:t>
            </a: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Breivold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2007]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AA4211-506A-42C0-9B8E-F183EEF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20EBCA-6640-48AE-849A-F980613A4AD7}"/>
              </a:ext>
            </a:extLst>
          </p:cNvPr>
          <p:cNvSpPr txBox="1"/>
          <p:nvPr/>
        </p:nvSpPr>
        <p:spPr>
          <a:xfrm>
            <a:off x="304800" y="305068"/>
            <a:ext cx="11582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 indent="-534988">
              <a:spcAft>
                <a:spcPts val="600"/>
              </a:spcAft>
              <a:tabLst>
                <a:tab pos="534988" algn="l"/>
              </a:tabLs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C1: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Zur Registrierung neuer Autorinnen und Autoren wird ein neues erforderliches Feld Geschlecht hinzugefügt.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C2: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Zur Registrierung neuer Autorinnen und Autoren wird ein neues optionales Feld Nationalität hinzugefügt.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C3: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Das Feld Email der Autorinnen und Autoren wird entfernt.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C4: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Der Begriff „Autor“ wird durch „Benutzer“ ersetzt.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C5: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 den Notizen wird ein neues Feld veröffentlicht vom Typ Boolean hinzugefügt. Wird eine neue Notiz erstellt, ist der Wert des Felds false.</a:t>
            </a:r>
          </a:p>
          <a:p>
            <a:pPr>
              <a:spcAft>
                <a:spcPts val="600"/>
              </a:spcAft>
              <a:tabLst>
                <a:tab pos="534988" algn="l"/>
              </a:tabLs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C6: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 wird ein neuer Arbeitsschritt eingeführt, um eine Notiz zu veröffentlichen.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C7: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Eine Notiz kann nur veröffentlicht werden, wenn der Wert des Felds veröffentlicht </a:t>
            </a:r>
            <a:r>
              <a:rPr lang="de-DE" sz="2400" dirty="0">
                <a:latin typeface="Consolas" panose="020B0609020204030204" pitchFamily="49" charset="0"/>
                <a:ea typeface="Source Sans Pro" panose="020B0503030403020204" pitchFamily="34" charset="0"/>
              </a:rPr>
              <a:t>false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ist.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C8: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Der Zugriff auf fremde Notizen, die noch nicht veröffentlicht wurden, erfordert Autorisierung.</a:t>
            </a:r>
          </a:p>
          <a:p>
            <a:pPr marL="534988" indent="-534988">
              <a:spcAft>
                <a:spcPts val="600"/>
              </a:spcAft>
            </a:pPr>
            <a:r>
              <a:rPr lang="de-DE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C9:	</a:t>
            </a:r>
            <a:r>
              <a:rPr lang="de-D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Bei der Abfrage von Notizen wird die Möglichkeit, nach Werten der Felder zu filtern, eingeführt.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E18FA-895E-46F8-991B-8A0996B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04DC534-6463-46B9-A000-BFA53D23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04961"/>
              </p:ext>
            </p:extLst>
          </p:nvPr>
        </p:nvGraphicFramePr>
        <p:xfrm>
          <a:off x="696001" y="909002"/>
          <a:ext cx="10799998" cy="50399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28078">
                  <a:extLst>
                    <a:ext uri="{9D8B030D-6E8A-4147-A177-3AD203B41FA5}">
                      <a16:colId xmlns:a16="http://schemas.microsoft.com/office/drawing/2014/main" val="2836563674"/>
                    </a:ext>
                  </a:extLst>
                </a:gridCol>
                <a:gridCol w="2517980">
                  <a:extLst>
                    <a:ext uri="{9D8B030D-6E8A-4147-A177-3AD203B41FA5}">
                      <a16:colId xmlns:a16="http://schemas.microsoft.com/office/drawing/2014/main" val="2888268848"/>
                    </a:ext>
                  </a:extLst>
                </a:gridCol>
                <a:gridCol w="2517980">
                  <a:extLst>
                    <a:ext uri="{9D8B030D-6E8A-4147-A177-3AD203B41FA5}">
                      <a16:colId xmlns:a16="http://schemas.microsoft.com/office/drawing/2014/main" val="1078206375"/>
                    </a:ext>
                  </a:extLst>
                </a:gridCol>
                <a:gridCol w="2517980">
                  <a:extLst>
                    <a:ext uri="{9D8B030D-6E8A-4147-A177-3AD203B41FA5}">
                      <a16:colId xmlns:a16="http://schemas.microsoft.com/office/drawing/2014/main" val="3751394627"/>
                    </a:ext>
                  </a:extLst>
                </a:gridCol>
                <a:gridCol w="2517980">
                  <a:extLst>
                    <a:ext uri="{9D8B030D-6E8A-4147-A177-3AD203B41FA5}">
                      <a16:colId xmlns:a16="http://schemas.microsoft.com/office/drawing/2014/main" val="3831399981"/>
                    </a:ext>
                  </a:extLst>
                </a:gridCol>
              </a:tblGrid>
              <a:tr h="491387">
                <a:tc>
                  <a:txBody>
                    <a:bodyPr/>
                    <a:lstStyle/>
                    <a:p>
                      <a:endParaRPr lang="de-DE" sz="2100" dirty="0"/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Introspected</a:t>
                      </a:r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REST</a:t>
                      </a: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REST</a:t>
                      </a: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GraphQL</a:t>
                      </a:r>
                      <a:endParaRPr lang="de-DE" sz="2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gRPC</a:t>
                      </a:r>
                    </a:p>
                  </a:txBody>
                  <a:tcPr marL="107806" marR="107806" marT="53903" marB="53903"/>
                </a:tc>
                <a:extLst>
                  <a:ext uri="{0D108BD9-81ED-4DB2-BD59-A6C34878D82A}">
                    <a16:rowId xmlns:a16="http://schemas.microsoft.com/office/drawing/2014/main" val="2513661521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C1</a:t>
                      </a:r>
                    </a:p>
                  </a:txBody>
                  <a:tcPr marL="107806" marR="107806" marT="53903" marB="53903"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052019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C2</a:t>
                      </a:r>
                    </a:p>
                  </a:txBody>
                  <a:tcPr marL="107806" marR="107806" marT="53903" marB="539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extLst>
                  <a:ext uri="{0D108BD9-81ED-4DB2-BD59-A6C34878D82A}">
                    <a16:rowId xmlns:a16="http://schemas.microsoft.com/office/drawing/2014/main" val="753961352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C3</a:t>
                      </a:r>
                    </a:p>
                  </a:txBody>
                  <a:tcPr marL="107806" marR="107806" marT="53903" marB="53903"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565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C4</a:t>
                      </a:r>
                    </a:p>
                  </a:txBody>
                  <a:tcPr marL="107806" marR="107806" marT="53903" marB="539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extLst>
                  <a:ext uri="{0D108BD9-81ED-4DB2-BD59-A6C34878D82A}">
                    <a16:rowId xmlns:a16="http://schemas.microsoft.com/office/drawing/2014/main" val="3030539329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C5</a:t>
                      </a:r>
                    </a:p>
                  </a:txBody>
                  <a:tcPr marL="107806" marR="107806" marT="53903" marB="53903"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30202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C6</a:t>
                      </a:r>
                    </a:p>
                  </a:txBody>
                  <a:tcPr marL="107806" marR="107806" marT="53903" marB="539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extLst>
                  <a:ext uri="{0D108BD9-81ED-4DB2-BD59-A6C34878D82A}">
                    <a16:rowId xmlns:a16="http://schemas.microsoft.com/office/drawing/2014/main" val="2304098262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C7</a:t>
                      </a:r>
                    </a:p>
                  </a:txBody>
                  <a:tcPr marL="107806" marR="107806" marT="53903" marB="53903"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51882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C8</a:t>
                      </a:r>
                    </a:p>
                  </a:txBody>
                  <a:tcPr marL="107806" marR="107806" marT="53903" marB="5390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✗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/>
                </a:tc>
                <a:extLst>
                  <a:ext uri="{0D108BD9-81ED-4DB2-BD59-A6C34878D82A}">
                    <a16:rowId xmlns:a16="http://schemas.microsoft.com/office/drawing/2014/main" val="2946474352"/>
                  </a:ext>
                </a:extLst>
              </a:tr>
              <a:tr h="505401">
                <a:tc>
                  <a:txBody>
                    <a:bodyPr/>
                    <a:lstStyle/>
                    <a:p>
                      <a:pPr algn="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C9</a:t>
                      </a:r>
                    </a:p>
                  </a:txBody>
                  <a:tcPr marL="107806" marR="107806" marT="53903" marB="53903"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✓</a:t>
                      </a:r>
                      <a:endParaRPr kumimoji="0" lang="de-DE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107806" marR="107806" marT="53903" marB="53903"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17232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1A24F5-B15C-4BFB-BF2C-28AB4CAE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22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Komplexität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A8316D-5D19-4A6F-B593-3356DDF33C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6" b="7297"/>
          <a:stretch/>
        </p:blipFill>
        <p:spPr>
          <a:xfrm>
            <a:off x="4070876" y="743164"/>
            <a:ext cx="4050247" cy="2880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B881E-D438-4B55-88B5-13D3B029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426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2FB6B2C-C325-42F7-BE59-49AE34BB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20076"/>
              </p:ext>
            </p:extLst>
          </p:nvPr>
        </p:nvGraphicFramePr>
        <p:xfrm>
          <a:off x="696001" y="899160"/>
          <a:ext cx="10799999" cy="5105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55983">
                  <a:extLst>
                    <a:ext uri="{9D8B030D-6E8A-4147-A177-3AD203B41FA5}">
                      <a16:colId xmlns:a16="http://schemas.microsoft.com/office/drawing/2014/main" val="2367261031"/>
                    </a:ext>
                  </a:extLst>
                </a:gridCol>
                <a:gridCol w="1661004">
                  <a:extLst>
                    <a:ext uri="{9D8B030D-6E8A-4147-A177-3AD203B41FA5}">
                      <a16:colId xmlns:a16="http://schemas.microsoft.com/office/drawing/2014/main" val="4086352313"/>
                    </a:ext>
                  </a:extLst>
                </a:gridCol>
                <a:gridCol w="1661004">
                  <a:extLst>
                    <a:ext uri="{9D8B030D-6E8A-4147-A177-3AD203B41FA5}">
                      <a16:colId xmlns:a16="http://schemas.microsoft.com/office/drawing/2014/main" val="3288633146"/>
                    </a:ext>
                  </a:extLst>
                </a:gridCol>
                <a:gridCol w="1661004">
                  <a:extLst>
                    <a:ext uri="{9D8B030D-6E8A-4147-A177-3AD203B41FA5}">
                      <a16:colId xmlns:a16="http://schemas.microsoft.com/office/drawing/2014/main" val="2851185173"/>
                    </a:ext>
                  </a:extLst>
                </a:gridCol>
                <a:gridCol w="1661004">
                  <a:extLst>
                    <a:ext uri="{9D8B030D-6E8A-4147-A177-3AD203B41FA5}">
                      <a16:colId xmlns:a16="http://schemas.microsoft.com/office/drawing/2014/main" val="1708830971"/>
                    </a:ext>
                  </a:extLst>
                </a:gridCol>
              </a:tblGrid>
              <a:tr h="36433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Int.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GraphQL</a:t>
                      </a:r>
                      <a:endParaRPr lang="de-DE" sz="21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84276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Einfacher Einstieg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40612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Sichtbarkeit von Aktionen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00248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Aussagekräftige Fehlermeldungen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74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Hilfreiche Dokumentation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64883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Ungültige Eingaben vermeiden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381164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</a:t>
                      </a: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eschränkung zulässiger Aktionen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9623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 klein wie möglich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57316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Kleine Arbeitsschritte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19034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Layering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-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95029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Erwartungen erfüllen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21612"/>
                  </a:ext>
                </a:extLst>
              </a:tr>
              <a:tr h="425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Wiedererkennbare Muster</a:t>
                      </a:r>
                      <a:endParaRPr lang="de-DE" sz="2100" b="0" kern="1200" dirty="0">
                        <a:solidFill>
                          <a:schemeClr val="dk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+++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200" b="1" dirty="0"/>
                        <a:t>+</a:t>
                      </a:r>
                    </a:p>
                  </a:txBody>
                  <a:tcPr>
                    <a:solidFill>
                      <a:srgbClr val="BEC3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7705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025765-995E-4A7D-A819-326E4285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061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1340290"/>
          </a:xfrm>
        </p:spPr>
        <p:txBody>
          <a:bodyPr>
            <a:norm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Zusammenfassung</a:t>
            </a:r>
            <a:endParaRPr lang="de-DE" sz="8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CE3CEA-B190-4D2A-B51B-049B56D1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74" y="782747"/>
            <a:ext cx="2646253" cy="264625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31D82-B25B-4CA4-84C3-4666513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377A5F7-C676-41AD-9044-FDF1C5A1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ource Serif Pro" panose="02040603050405020204" pitchFamily="18" charset="0"/>
                <a:ea typeface="Source Sans Pro" panose="020B0503030403020204" pitchFamily="34" charset="0"/>
              </a:rPr>
              <a:t>Gliederung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1F477-E309-44D8-88DF-92359AAC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492799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de-DE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GraphQL</a:t>
            </a: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gRPC</a:t>
            </a:r>
          </a:p>
          <a:p>
            <a:pPr marL="342900" indent="-342900">
              <a:buAutoNum type="arabicPeriod"/>
            </a:pPr>
            <a:r>
              <a:rPr lang="de-DE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Introspected</a:t>
            </a: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REST</a:t>
            </a:r>
          </a:p>
          <a:p>
            <a:pPr marL="342900" indent="-342900">
              <a:buAutoNum type="arabicPeriod"/>
            </a:pP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Performance</a:t>
            </a:r>
          </a:p>
          <a:p>
            <a:pPr marL="342900" indent="-342900">
              <a:buAutoNum type="arabicPeriod"/>
            </a:pPr>
            <a:r>
              <a:rPr lang="de-DE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Evolvierbarkeit</a:t>
            </a: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Komplexität</a:t>
            </a:r>
          </a:p>
          <a:p>
            <a:pPr marL="342900" indent="-342900">
              <a:buAutoNum type="arabicPeriod"/>
            </a:pPr>
            <a:endParaRPr lang="de-DE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AutoNum type="arabicPeriod"/>
            </a:pPr>
            <a:r>
              <a:rPr lang="de-DE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Zusammenfassung &amp; Fazit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479887-8C2F-4A10-A73E-44D26334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42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00202-6266-464B-A35B-9733AC3A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ource Serif Pro" panose="02040603050405020204" pitchFamily="18" charset="0"/>
              </a:rPr>
              <a:t>Ergebnisse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99A87E-877C-4339-A344-05AC7B23C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499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Performance: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𝑅𝐸𝑆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𝐼𝑛𝑡𝑟𝑜𝑠𝑝𝑒𝑐𝑡𝑒𝑑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𝑅𝐸𝑆𝑇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𝑔𝑅𝑃𝐶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𝐺𝑟𝑎𝑝h𝑄𝐿</m:t>
                      </m:r>
                    </m:oMath>
                  </m:oMathPara>
                </a14:m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r>
                  <a:rPr lang="de-DE" sz="32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Evolvierbarkeit</a:t>
                </a: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</a:t>
                </a:r>
                <a:endParaRPr lang="de-DE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𝑔𝑅𝑃𝐶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𝐺𝑟𝑎𝑝h𝑄𝐿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𝑅𝐸𝑆𝑇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𝐼𝑛𝑡𝑟𝑜𝑠𝑝𝑒𝑐𝑡𝑒𝑑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𝑅𝐸𝑆𝑇</m:t>
                      </m:r>
                    </m:oMath>
                  </m:oMathPara>
                </a14:m>
                <a:endParaRPr lang="de-DE" sz="3200" b="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de-DE" sz="3200" b="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r>
                  <a:rPr lang="de-DE" sz="32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Komplexität: keine Ordnung, aber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𝑅𝐸𝑆𝑇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𝐼𝑛𝑡𝑟𝑜𝑠𝑝𝑒𝑐𝑡𝑒𝑑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𝑅𝐸𝑆𝑇</m:t>
                    </m:r>
                  </m:oMath>
                </a14:m>
                <a:endParaRPr lang="de-DE" sz="32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599A87E-877C-4339-A344-05AC7B23C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4997" cy="4351338"/>
              </a:xfrm>
              <a:blipFill>
                <a:blip r:embed="rId2"/>
                <a:stretch>
                  <a:fillRect l="-1390" t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AB178CA-9AAB-4E42-A8E1-5756C8C5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0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C29DC-4B0F-4D76-80CF-6CBA29E0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755"/>
            <a:ext cx="10515601" cy="3770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„Some architectural styles are often portrayed as ‘silver bullet’ solutions for all forms of software. </a:t>
            </a:r>
            <a:r>
              <a:rPr lang="en-US" sz="3600" b="1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However, a good designer should select a style that matches the needs of a particular problem being solved.</a:t>
            </a:r>
            <a:r>
              <a:rPr lang="en-US" sz="36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</a:t>
            </a:r>
          </a:p>
          <a:p>
            <a:pPr marL="0" indent="0" algn="just">
              <a:buNone/>
            </a:pPr>
            <a:endParaRPr lang="en-US" sz="3600" b="0" i="1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[Fielding, 2000, S. 15]</a:t>
            </a:r>
          </a:p>
          <a:p>
            <a:pPr marL="0" indent="0" algn="r">
              <a:buNone/>
            </a:pPr>
            <a:r>
              <a:rPr lang="de-D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Hervorheb</a:t>
            </a:r>
            <a:r>
              <a:rPr lang="de-DE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FG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A64D2-C987-4910-96B7-FCFB3BAF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81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ADAEB-0FA8-47A3-9643-3441862D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32</a:t>
            </a:fld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FACC24E-DF26-4BC3-BC0E-AFD9EE90C9E3}"/>
              </a:ext>
            </a:extLst>
          </p:cNvPr>
          <p:cNvGrpSpPr/>
          <p:nvPr/>
        </p:nvGrpSpPr>
        <p:grpSpPr>
          <a:xfrm>
            <a:off x="3253424" y="716778"/>
            <a:ext cx="5685152" cy="5424444"/>
            <a:chOff x="3703889" y="719982"/>
            <a:chExt cx="4985049" cy="475644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04A12E4-38EA-434D-92B0-8B073B6A635D}"/>
                </a:ext>
              </a:extLst>
            </p:cNvPr>
            <p:cNvSpPr/>
            <p:nvPr/>
          </p:nvSpPr>
          <p:spPr>
            <a:xfrm>
              <a:off x="3703889" y="1239139"/>
              <a:ext cx="2777383" cy="2777383"/>
            </a:xfrm>
            <a:prstGeom prst="ellipse">
              <a:avLst/>
            </a:prstGeom>
            <a:solidFill>
              <a:srgbClr val="FFED00">
                <a:alpha val="69804"/>
              </a:srgbClr>
            </a:solidFill>
            <a:ln>
              <a:solidFill>
                <a:srgbClr val="FFED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err="1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GraphQL</a:t>
              </a:r>
              <a:endParaRPr lang="de-DE" sz="2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6306779-C640-4EBE-AC73-4DCA6400DB27}"/>
                </a:ext>
              </a:extLst>
            </p:cNvPr>
            <p:cNvSpPr/>
            <p:nvPr/>
          </p:nvSpPr>
          <p:spPr>
            <a:xfrm>
              <a:off x="5911555" y="2699045"/>
              <a:ext cx="2777383" cy="2777383"/>
            </a:xfrm>
            <a:prstGeom prst="ellipse">
              <a:avLst/>
            </a:prstGeom>
            <a:solidFill>
              <a:srgbClr val="009EE3">
                <a:alpha val="69804"/>
              </a:srgbClr>
            </a:solidFill>
            <a:ln>
              <a:solidFill>
                <a:srgbClr val="009E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chemeClr val="tx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REST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3DC1EB8-ACB7-43A4-A6DF-7878C932BA27}"/>
                </a:ext>
              </a:extLst>
            </p:cNvPr>
            <p:cNvSpPr/>
            <p:nvPr/>
          </p:nvSpPr>
          <p:spPr>
            <a:xfrm>
              <a:off x="5502068" y="719982"/>
              <a:ext cx="2777383" cy="2777383"/>
            </a:xfrm>
            <a:prstGeom prst="ellipse">
              <a:avLst/>
            </a:prstGeom>
            <a:solidFill>
              <a:srgbClr val="E5007D">
                <a:alpha val="69804"/>
              </a:srgbClr>
            </a:solidFill>
            <a:ln>
              <a:solidFill>
                <a:srgbClr val="E50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Introspected</a:t>
              </a:r>
              <a:r>
                <a:rPr lang="de-DE" sz="24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109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4A070-0EBA-43B8-AF91-4FEB7E33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ource Serif Pro" panose="02040603050405020204" pitchFamily="18" charset="0"/>
              </a:rPr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593FC8-A797-46D4-AE83-883B50B3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33</a:t>
            </a:fld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72D834-BA54-495A-8CF9-B282CCC2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70027"/>
              </p:ext>
            </p:extLst>
          </p:nvPr>
        </p:nvGraphicFramePr>
        <p:xfrm>
          <a:off x="838200" y="1557154"/>
          <a:ext cx="10515600" cy="38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8107">
                  <a:extLst>
                    <a:ext uri="{9D8B030D-6E8A-4147-A177-3AD203B41FA5}">
                      <a16:colId xmlns:a16="http://schemas.microsoft.com/office/drawing/2014/main" val="824582927"/>
                    </a:ext>
                  </a:extLst>
                </a:gridCol>
                <a:gridCol w="8217493">
                  <a:extLst>
                    <a:ext uri="{9D8B030D-6E8A-4147-A177-3AD203B41FA5}">
                      <a16:colId xmlns:a16="http://schemas.microsoft.com/office/drawing/2014/main" val="2861240068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Fielding, 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R. T. Fielding und R. N. Taylor. </a:t>
                      </a:r>
                      <a:r>
                        <a:rPr lang="en-US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2"/>
                        </a:rPr>
                        <a:t>Architectural Styles and the Design of Network-based Software Architectures</a:t>
                      </a:r>
                      <a:r>
                        <a:rPr lang="en-US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</a:t>
                      </a: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2000.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46458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r>
                        <a:rPr lang="de-DE" sz="24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Jacobson, 2011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D. Jacobson, G. </a:t>
                      </a:r>
                      <a:r>
                        <a:rPr lang="de-DE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Brail</a:t>
                      </a: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und D. Woods. </a:t>
                      </a:r>
                      <a:r>
                        <a:rPr lang="de-DE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APIs: A </a:t>
                      </a:r>
                      <a:r>
                        <a:rPr lang="de-DE" sz="2400" i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Strategy</a:t>
                      </a:r>
                      <a:r>
                        <a:rPr lang="de-DE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Guide.</a:t>
                      </a: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2011. ISBN: 978-1-449-30892-6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261228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Breivold</a:t>
                      </a:r>
                      <a:r>
                        <a:rPr lang="de-DE" sz="24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2007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H. P. </a:t>
                      </a:r>
                      <a:r>
                        <a:rPr lang="de-DE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Breivold</a:t>
                      </a: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I. </a:t>
                      </a:r>
                      <a:r>
                        <a:rPr lang="de-DE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Crnkovic</a:t>
                      </a:r>
                      <a:r>
                        <a:rPr lang="de-DE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und P. Eriksson. </a:t>
                      </a:r>
                      <a:r>
                        <a:rPr lang="de-DE" sz="2400" i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3"/>
                        </a:rPr>
                        <a:t>Evaluating</a:t>
                      </a:r>
                      <a:r>
                        <a:rPr lang="de-DE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3"/>
                        </a:rPr>
                        <a:t> Software </a:t>
                      </a:r>
                      <a:r>
                        <a:rPr lang="de-DE" sz="2400" i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3"/>
                        </a:rPr>
                        <a:t>Evolvability</a:t>
                      </a:r>
                      <a:r>
                        <a:rPr lang="de-DE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 2007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637261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r>
                        <a:rPr lang="de-DE" sz="2400" b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Vasilakis</a:t>
                      </a:r>
                      <a:r>
                        <a:rPr lang="de-DE" sz="24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2017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F. </a:t>
                      </a:r>
                      <a:r>
                        <a:rPr lang="en-US" sz="24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Vasilakis</a:t>
                      </a: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 </a:t>
                      </a:r>
                      <a:r>
                        <a:rPr lang="en-US" sz="240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4"/>
                        </a:rPr>
                        <a:t>Introspected REST: An alternative to REST and </a:t>
                      </a:r>
                      <a:r>
                        <a:rPr lang="en-US" sz="2400" i="1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  <a:hlinkClick r:id="rId4"/>
                        </a:rPr>
                        <a:t>GraphQL</a:t>
                      </a:r>
                      <a:r>
                        <a:rPr lang="en-US" sz="24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. 2017</a:t>
                      </a:r>
                      <a:endParaRPr lang="de-DE" sz="2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24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41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1340290"/>
          </a:xfrm>
        </p:spPr>
        <p:txBody>
          <a:bodyPr>
            <a:norm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Diskussion</a:t>
            </a:r>
            <a:endParaRPr lang="de-DE" sz="8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72623F-221F-4D0F-8A28-992FF936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65873"/>
            <a:ext cx="2880000" cy="2880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A293D-CBB3-48A3-96B1-AB15E8BC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8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A32AC8-5C72-44C6-BB7E-BD7C6A3B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35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D87C84-AB7D-483B-85F1-965253B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Gerlinghoff | HTWK Leipzig</a:t>
            </a:r>
          </a:p>
        </p:txBody>
      </p:sp>
    </p:spTree>
    <p:extLst>
      <p:ext uri="{BB962C8B-B14F-4D97-AF65-F5344CB8AC3E}">
        <p14:creationId xmlns:p14="http://schemas.microsoft.com/office/powerpoint/2010/main" val="328376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1340290"/>
          </a:xfrm>
        </p:spPr>
        <p:txBody>
          <a:bodyPr>
            <a:normAutofit/>
          </a:bodyPr>
          <a:lstStyle/>
          <a:p>
            <a:pPr algn="ctr"/>
            <a:r>
              <a:rPr lang="de-DE" sz="8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Grundlagen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20B0A2-7740-48AF-BC4B-A8ADDD0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0B6BAE-F48E-4EA9-A8DA-12F31018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759898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GraphQL</a:t>
            </a:r>
            <a:endParaRPr lang="de-DE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1F63BC-9CE9-423E-8CFA-24431529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76489"/>
            <a:ext cx="2880000" cy="28800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397EBA-3B8F-4251-AF38-3F5DAF8F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B2D0A-B747-4502-82FF-06EDD03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13" y="3943979"/>
            <a:ext cx="10163175" cy="939798"/>
          </a:xfrm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4F1F05-07BF-48FC-8CE6-BBECFB089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77" y="2091519"/>
            <a:ext cx="3290447" cy="134372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E2EFB8-2965-4656-9C6A-A481792D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0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B0BBE11-6140-47DA-ACE8-7DD0AC1DE80D}"/>
              </a:ext>
            </a:extLst>
          </p:cNvPr>
          <p:cNvSpPr txBox="1"/>
          <p:nvPr/>
        </p:nvSpPr>
        <p:spPr>
          <a:xfrm>
            <a:off x="919358" y="797511"/>
            <a:ext cx="10877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flogex.thesis.nevernote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NeverNoteService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GetNotes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GetNotesRequest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GetNotesResponse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GetNotesRequest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Note.Id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GetNotesResponse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repeated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notes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4D572CD-3999-48FA-84E0-F8C3487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9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B0BBE11-6140-47DA-ACE8-7DD0AC1DE80D}"/>
              </a:ext>
            </a:extLst>
          </p:cNvPr>
          <p:cNvSpPr txBox="1"/>
          <p:nvPr/>
        </p:nvSpPr>
        <p:spPr>
          <a:xfrm>
            <a:off x="838200" y="58847"/>
            <a:ext cx="80746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Author.Id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user_name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de-DE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uint32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de-DE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1DE18D-B942-4D86-936C-D4F32534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13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4CD7EF9-773D-42C4-8517-256E48678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"/>
          <a:stretch/>
        </p:blipFill>
        <p:spPr>
          <a:xfrm>
            <a:off x="1910626" y="2224179"/>
            <a:ext cx="8370748" cy="240964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37F3CD7-014B-4209-9153-C5A94501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10E5-DD92-4415-9CD6-7F25430038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Microsoft Office PowerPoint</Application>
  <PresentationFormat>Breitbild</PresentationFormat>
  <Paragraphs>287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Segoe UI</vt:lpstr>
      <vt:lpstr>Source Sans Pro</vt:lpstr>
      <vt:lpstr>Source Serif Pro</vt:lpstr>
      <vt:lpstr>Office</vt:lpstr>
      <vt:lpstr>Vergleich von Introspected REST mit alternative Ansätzen für die Entwicklung von Web-APIs</vt:lpstr>
      <vt:lpstr>PowerPoint-Präsentation</vt:lpstr>
      <vt:lpstr>Gliederung</vt:lpstr>
      <vt:lpstr>Grundlagen</vt:lpstr>
      <vt:lpstr>GraphQL</vt:lpstr>
      <vt:lpstr>gRPC</vt:lpstr>
      <vt:lpstr>PowerPoint-Präsentation</vt:lpstr>
      <vt:lpstr>PowerPoint-Präsentation</vt:lpstr>
      <vt:lpstr>PowerPoint-Präsentation</vt:lpstr>
      <vt:lpstr>PowerPoint-Präsentation</vt:lpstr>
      <vt:lpstr>Introspected REST</vt:lpstr>
      <vt:lpstr>PowerPoint-Präsentation</vt:lpstr>
      <vt:lpstr>Introspection</vt:lpstr>
      <vt:lpstr>Microtypes vs. Mediatypes</vt:lpstr>
      <vt:lpstr>PowerPoint-Präsentation</vt:lpstr>
      <vt:lpstr>Vergleich</vt:lpstr>
      <vt:lpstr>Performance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Evolvierbarkeit</vt:lpstr>
      <vt:lpstr>Evolvierbarkeit</vt:lpstr>
      <vt:lpstr>PowerPoint-Präsentation</vt:lpstr>
      <vt:lpstr>PowerPoint-Präsentation</vt:lpstr>
      <vt:lpstr>Komplexität</vt:lpstr>
      <vt:lpstr>PowerPoint-Präsentation</vt:lpstr>
      <vt:lpstr>Zusammenfassung</vt:lpstr>
      <vt:lpstr>Ergebnisse</vt:lpstr>
      <vt:lpstr>PowerPoint-Präsentation</vt:lpstr>
      <vt:lpstr>PowerPoint-Präsentation</vt:lpstr>
      <vt:lpstr>Quellen</vt:lpstr>
      <vt:lpstr>Diskussion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Gerlinghoff</dc:creator>
  <cp:lastModifiedBy>Florian Gerlinghoff</cp:lastModifiedBy>
  <cp:revision>104</cp:revision>
  <dcterms:created xsi:type="dcterms:W3CDTF">2020-09-22T07:39:53Z</dcterms:created>
  <dcterms:modified xsi:type="dcterms:W3CDTF">2020-10-20T18:33:44Z</dcterms:modified>
</cp:coreProperties>
</file>