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Fira Sans Extra Condensed SemiBold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regular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SemiBold-italic.fntdata"/><Relationship Id="rId41" Type="http://schemas.openxmlformats.org/officeDocument/2006/relationships/font" Target="fonts/FiraSansExtraCondensedSemiBold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FiraSansExtraCondensedSemiBold-boldItalic.fntdata"/><Relationship Id="rId24" Type="http://schemas.openxmlformats.org/officeDocument/2006/relationships/font" Target="fonts/Roboto-bold.fntdata"/><Relationship Id="rId46" Type="http://schemas.openxmlformats.org/officeDocument/2006/relationships/font" Target="fonts/OpenSans-italic.fntdata"/><Relationship Id="rId23" Type="http://schemas.openxmlformats.org/officeDocument/2006/relationships/font" Target="fonts/Roboto-regular.fntdata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47" Type="http://schemas.openxmlformats.org/officeDocument/2006/relationships/font" Target="fonts/OpenSans-bold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1.xml"/><Relationship Id="rId37" Type="http://schemas.openxmlformats.org/officeDocument/2006/relationships/font" Target="fonts/PTSans-bold.fntdata"/><Relationship Id="rId14" Type="http://schemas.openxmlformats.org/officeDocument/2006/relationships/slide" Target="slides/slide10.xml"/><Relationship Id="rId36" Type="http://schemas.openxmlformats.org/officeDocument/2006/relationships/font" Target="fonts/PTSans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PT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2b4f7a9007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2b4f7a9007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2b4f7a9007_0_2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2b4f7a9007_0_2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2b4f7a9007_0_2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2b4f7a9007_0_2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2b4f7a9007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2b4f7a9007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2b4f7a9007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2b4f7a9007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b4f7a900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b4f7a900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2b4f7a9007_0_2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2b4f7a9007_0_2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2b4f7a9007_0_2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2b4f7a9007_0_2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2b7439260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2b7439260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b4f7a900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b4f7a900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b4f7a900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2b4f7a900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Ninja: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Did Not</a:t>
            </a:r>
            <a:r>
              <a:rPr lang="en"/>
              <a:t>’ need consent, were sometimes hired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Throws</a:t>
            </a:r>
            <a:r>
              <a:rPr lang="en"/>
              <a:t> animals or dead snakes as </a:t>
            </a:r>
            <a:r>
              <a:rPr lang="en"/>
              <a:t>psychological</a:t>
            </a:r>
            <a:r>
              <a:rPr lang="en"/>
              <a:t> distraction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Ninja could be hired as </a:t>
            </a:r>
            <a:r>
              <a:rPr lang="en"/>
              <a:t>bodyguards</a:t>
            </a:r>
            <a:r>
              <a:rPr lang="en"/>
              <a:t>, also given assasination, espionage, or stealing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are very similar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Technological</a:t>
            </a:r>
            <a:r>
              <a:rPr lang="en"/>
              <a:t> differences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standard of acceptability, constraints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b4f7a900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b4f7a900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Depends </a:t>
            </a:r>
            <a:r>
              <a:rPr b="1" lang="en"/>
              <a:t>where</a:t>
            </a:r>
            <a:r>
              <a:rPr b="1" lang="en"/>
              <a:t> you sit</a:t>
            </a:r>
            <a:r>
              <a:rPr lang="en"/>
              <a:t> - could be black hat to one </a:t>
            </a:r>
            <a:r>
              <a:rPr lang="en"/>
              <a:t>government</a:t>
            </a:r>
            <a:r>
              <a:rPr lang="en"/>
              <a:t>, to another just hired workers.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b4f7a9007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2b4f7a9007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4f7a9007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4f7a9007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2b4f7a9007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2b4f7a9007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b4f7a9007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2b4f7a9007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2b4f7a9007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2b4f7a9007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14400"/>
            <a:ext cx="4165800" cy="24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b="1" sz="7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50225" y="3440838"/>
            <a:ext cx="3859500" cy="309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5939021" y="-6404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993232" y="3951756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58638" y="-30209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227787" y="30104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402812" y="-31207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0275"/>
            <a:ext cx="6576000" cy="1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882550" y="2960366"/>
            <a:ext cx="3873000" cy="3108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7128363" y="-32156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418675" y="1784350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5126625" y="1792075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1418675" y="2821288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5126625" y="2829013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5" type="title"/>
          </p:nvPr>
        </p:nvSpPr>
        <p:spPr>
          <a:xfrm>
            <a:off x="683975" y="1473775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4391800" y="1473775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7" type="title"/>
          </p:nvPr>
        </p:nvSpPr>
        <p:spPr>
          <a:xfrm>
            <a:off x="683975" y="2503000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4391800" y="2502900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683975" y="3532225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4391800" y="3532225"/>
            <a:ext cx="734700" cy="39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1418675" y="1473775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5" type="subTitle"/>
          </p:nvPr>
        </p:nvSpPr>
        <p:spPr>
          <a:xfrm>
            <a:off x="1418675" y="2503000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1418675" y="3532225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5126400" y="1473775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8" type="subTitle"/>
          </p:nvPr>
        </p:nvSpPr>
        <p:spPr>
          <a:xfrm>
            <a:off x="5126400" y="2503000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5126400" y="3532225"/>
            <a:ext cx="2973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6463438" y="-31793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-3746112" y="24819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580863" y="30830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20" type="subTitle"/>
          </p:nvPr>
        </p:nvSpPr>
        <p:spPr>
          <a:xfrm>
            <a:off x="1418675" y="3850525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1" type="subTitle"/>
          </p:nvPr>
        </p:nvSpPr>
        <p:spPr>
          <a:xfrm>
            <a:off x="5126625" y="3858250"/>
            <a:ext cx="2973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6463438" y="-31793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3746112" y="24819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580863" y="30830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>
            <a:off x="6463438" y="-31793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-5419837" y="-19046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87263" y="41209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0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0000" y="1315575"/>
            <a:ext cx="7776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6824463" y="29690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356013" y="-36615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-5839737" y="-6447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226275" y="2784600"/>
            <a:ext cx="3012300" cy="404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226400" y="124246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-2920312" y="27208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808238" y="-28860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-3701112" y="-38953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31"/>
            <a:ext cx="22209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13225" y="1646950"/>
            <a:ext cx="22209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6939413" y="-33440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-4019637" y="323536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019713" y="34925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933575" y="1498950"/>
            <a:ext cx="64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1933575" y="2675500"/>
            <a:ext cx="64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1933575" y="3866125"/>
            <a:ext cx="64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1933575" y="1187550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1933585" y="2364100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1933575" y="3554726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>
            <a:off x="6939413" y="-33440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-5143912" y="21298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506513" y="31233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8138613" y="309775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5416612" y="-1639025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19999" y="1825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719999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5" type="subTitle"/>
          </p:nvPr>
        </p:nvSpPr>
        <p:spPr>
          <a:xfrm>
            <a:off x="719999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6" type="subTitle"/>
          </p:nvPr>
        </p:nvSpPr>
        <p:spPr>
          <a:xfrm>
            <a:off x="719999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83925" y="2081812"/>
            <a:ext cx="28404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583925" y="1274173"/>
            <a:ext cx="1164300" cy="73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-5444071" y="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095856" y="3296781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62863" y="-18466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2428771" y="-41176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101000" y="201495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2" type="subTitle"/>
          </p:nvPr>
        </p:nvSpPr>
        <p:spPr>
          <a:xfrm>
            <a:off x="3731401" y="201495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1101000" y="336862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4" type="subTitle"/>
          </p:nvPr>
        </p:nvSpPr>
        <p:spPr>
          <a:xfrm>
            <a:off x="3731400" y="336862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5" type="subTitle"/>
          </p:nvPr>
        </p:nvSpPr>
        <p:spPr>
          <a:xfrm>
            <a:off x="6361799" y="201495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6" type="subTitle"/>
          </p:nvPr>
        </p:nvSpPr>
        <p:spPr>
          <a:xfrm>
            <a:off x="6361799" y="336862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7" type="subTitle"/>
          </p:nvPr>
        </p:nvSpPr>
        <p:spPr>
          <a:xfrm>
            <a:off x="1104900" y="16410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8" type="subTitle"/>
          </p:nvPr>
        </p:nvSpPr>
        <p:spPr>
          <a:xfrm>
            <a:off x="3735300" y="16410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9" type="subTitle"/>
          </p:nvPr>
        </p:nvSpPr>
        <p:spPr>
          <a:xfrm>
            <a:off x="6361800" y="16410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3" type="subTitle"/>
          </p:nvPr>
        </p:nvSpPr>
        <p:spPr>
          <a:xfrm>
            <a:off x="1104900" y="2991527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4" type="subTitle"/>
          </p:nvPr>
        </p:nvSpPr>
        <p:spPr>
          <a:xfrm>
            <a:off x="3735300" y="2991527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5" type="subTitle"/>
          </p:nvPr>
        </p:nvSpPr>
        <p:spPr>
          <a:xfrm>
            <a:off x="6361800" y="299152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6939413" y="-33440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-4113337" y="29542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372888" y="32728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hasCustomPrompt="1" type="title"/>
          </p:nvPr>
        </p:nvSpPr>
        <p:spPr>
          <a:xfrm>
            <a:off x="4938163" y="759638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4938175" y="1457450"/>
            <a:ext cx="3492600" cy="320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2" type="title"/>
          </p:nvPr>
        </p:nvSpPr>
        <p:spPr>
          <a:xfrm>
            <a:off x="4938175" y="3355514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3" type="subTitle"/>
          </p:nvPr>
        </p:nvSpPr>
        <p:spPr>
          <a:xfrm>
            <a:off x="4938175" y="4060763"/>
            <a:ext cx="3492600" cy="32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4" type="title"/>
          </p:nvPr>
        </p:nvSpPr>
        <p:spPr>
          <a:xfrm>
            <a:off x="4938163" y="20575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5" type="subTitle"/>
          </p:nvPr>
        </p:nvSpPr>
        <p:spPr>
          <a:xfrm>
            <a:off x="4938163" y="2759107"/>
            <a:ext cx="3492600" cy="320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22"/>
          <p:cNvSpPr/>
          <p:nvPr/>
        </p:nvSpPr>
        <p:spPr>
          <a:xfrm>
            <a:off x="6639613" y="-29289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3267637" y="-32991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080538" y="37721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-3445712" y="25637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635900" y="540000"/>
            <a:ext cx="58722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1635851" y="1841450"/>
            <a:ext cx="5872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/>
        </p:nvSpPr>
        <p:spPr>
          <a:xfrm>
            <a:off x="1635850" y="3459550"/>
            <a:ext cx="5753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389113" y="-3806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4750412" y="-3806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7389113" y="-3806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573563" y="40251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3548712" y="-37484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7389113" y="-3806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812713" y="40064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-4204537" y="256616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1"/>
            <a:ext cx="77040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4778954" y="387536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1993232" y="3951756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6071663" y="-335498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724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980088" y="2053903"/>
            <a:ext cx="22647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935863" y="2053900"/>
            <a:ext cx="22647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935863" y="1695700"/>
            <a:ext cx="22647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980088" y="1695700"/>
            <a:ext cx="22647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5792354" y="36122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3884237" y="314108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237946" y="-39733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5195354" y="-30895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5949846" y="7870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4496256" y="3933856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6737438" y="-31208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479138" y="-27480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570100" y="1354938"/>
            <a:ext cx="37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1570100" y="2134932"/>
            <a:ext cx="37119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-601587" y="-3840438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3588" y="392536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-5956612" y="-26261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5352888" y="-25587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4257037" y="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6826038" y="345026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-4257037" y="37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6781988" y="3153512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5941288" y="-33122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>
            <a:off x="6875688" y="-2748863"/>
            <a:ext cx="6669840" cy="5143431"/>
          </a:xfrm>
          <a:custGeom>
            <a:rect b="b" l="l" r="r" t="t"/>
            <a:pathLst>
              <a:path extrusionOk="0" h="152105" w="197245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H5mOCSBW-VEgQzSRfypTavZARONxLFE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DcURHo1BqtLQ4gLSqlb-22NjOeuWvf5y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exYHbUo6E6JC4rk5qG0IsSIFG8Srrto0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JixBeKi5hzql6LhQOCJAU-_r5jU7pBKS/view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bragun/payloads/blob/master/SEXY-GANDALF.md" TargetMode="External"/><Relationship Id="rId4" Type="http://schemas.openxmlformats.org/officeDocument/2006/relationships/hyperlink" Target="https://github.com/Kylerees64" TargetMode="External"/><Relationship Id="rId5" Type="http://schemas.openxmlformats.org/officeDocument/2006/relationships/hyperlink" Target="https://youtu.be/ksNaAV75k6w" TargetMode="External"/><Relationship Id="rId6" Type="http://schemas.openxmlformats.org/officeDocument/2006/relationships/hyperlink" Target="https://www.youtube.com/@suvicreations3046" TargetMode="External"/><Relationship Id="rId7" Type="http://schemas.openxmlformats.org/officeDocument/2006/relationships/hyperlink" Target="https://chat.openai.com/" TargetMode="External"/><Relationship Id="rId8" Type="http://schemas.openxmlformats.org/officeDocument/2006/relationships/hyperlink" Target="https://github.com/hak5/usbrubberducky-payloads/tree/master/payloads/librar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ak5/usbrubberducky-payloads/tree/master/payloads/library/remote_access/Netcat-Reverseshell-On-Log-In" TargetMode="External"/><Relationship Id="rId4" Type="http://schemas.openxmlformats.org/officeDocument/2006/relationships/hyperlink" Target="https://github.com/HokkaidoInu" TargetMode="External"/><Relationship Id="rId5" Type="http://schemas.openxmlformats.org/officeDocument/2006/relationships/hyperlink" Target="https://chat.openai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andatoryprogrammer/droidbrute" TargetMode="External"/><Relationship Id="rId4" Type="http://schemas.openxmlformats.org/officeDocument/2006/relationships/hyperlink" Target="https://github.com/mandatoryprogrammer/droidbrute/commits?author=mandatoryprogrammer" TargetMode="External"/><Relationship Id="rId9" Type="http://schemas.openxmlformats.org/officeDocument/2006/relationships/hyperlink" Target="https://github.com/features/copilot" TargetMode="External"/><Relationship Id="rId5" Type="http://schemas.openxmlformats.org/officeDocument/2006/relationships/hyperlink" Target="https://youtu.be/x5Rt93jshC8?list=PLgro6dwvA3_0np9qrvPOjZqQdgkSv0SDy" TargetMode="External"/><Relationship Id="rId6" Type="http://schemas.openxmlformats.org/officeDocument/2006/relationships/hyperlink" Target="https://www.youtube.com/@mobilehacker" TargetMode="External"/><Relationship Id="rId7" Type="http://schemas.openxmlformats.org/officeDocument/2006/relationships/hyperlink" Target="https://chat.openai.com/" TargetMode="External"/><Relationship Id="rId8" Type="http://schemas.openxmlformats.org/officeDocument/2006/relationships/hyperlink" Target="https://chat.openai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lidesgo.com/theme/hackers-meeting#search-hacker&amp;position-3&amp;results-3&amp;rs=search&amp;rs=search" TargetMode="External"/><Relationship Id="rId4" Type="http://schemas.openxmlformats.org/officeDocument/2006/relationships/hyperlink" Target="https://slidesgo.com/theme/hackers-meeting#search-hacker&amp;position-3&amp;results-3&amp;rs=search&amp;rs=search" TargetMode="External"/><Relationship Id="rId5" Type="http://schemas.openxmlformats.org/officeDocument/2006/relationships/hyperlink" Target="https://slidesgo.com/theme/hackers-meeting#search-hacker&amp;position-3&amp;results-3&amp;rs=search&amp;rs=search" TargetMode="External"/><Relationship Id="rId6" Type="http://schemas.openxmlformats.org/officeDocument/2006/relationships/hyperlink" Target="https://slidesgo.com/theme/venn-diagrams#search-diagram&amp;position-12&amp;results-56&amp;rs=search" TargetMode="External"/><Relationship Id="rId7" Type="http://schemas.openxmlformats.org/officeDocument/2006/relationships/hyperlink" Target="https://pngtre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750225" y="3440859"/>
            <a:ext cx="3859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it's</a:t>
            </a:r>
            <a:r>
              <a:rPr lang="en"/>
              <a:t> </a:t>
            </a:r>
            <a:r>
              <a:rPr lang="en"/>
              <a:t>important</a:t>
            </a:r>
            <a:r>
              <a:rPr lang="en"/>
              <a:t> for businesses,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some history</a:t>
            </a:r>
            <a:endParaRPr/>
          </a:p>
        </p:txBody>
      </p:sp>
      <p:sp>
        <p:nvSpPr>
          <p:cNvPr id="191" name="Google Shape;191;p26"/>
          <p:cNvSpPr txBox="1"/>
          <p:nvPr>
            <p:ph type="ctrTitle"/>
          </p:nvPr>
        </p:nvSpPr>
        <p:spPr>
          <a:xfrm>
            <a:off x="713225" y="1014400"/>
            <a:ext cx="4165800" cy="24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r>
              <a:rPr lang="en"/>
              <a:t> </a:t>
            </a:r>
            <a:r>
              <a:rPr b="0" lang="en">
                <a:latin typeface="Montserrat Light"/>
                <a:ea typeface="Montserrat Light"/>
                <a:cs typeface="Montserrat Light"/>
                <a:sym typeface="Montserrat Light"/>
              </a:rPr>
              <a:t>Security</a:t>
            </a:r>
            <a:endParaRPr b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4879002" y="912210"/>
            <a:ext cx="3937891" cy="3411025"/>
            <a:chOff x="4879002" y="912210"/>
            <a:chExt cx="3937891" cy="3411025"/>
          </a:xfrm>
        </p:grpSpPr>
        <p:sp>
          <p:nvSpPr>
            <p:cNvPr id="193" name="Google Shape;193;p26"/>
            <p:cNvSpPr/>
            <p:nvPr/>
          </p:nvSpPr>
          <p:spPr>
            <a:xfrm>
              <a:off x="5452246" y="1252165"/>
              <a:ext cx="80526" cy="29279"/>
            </a:xfrm>
            <a:custGeom>
              <a:rect b="b" l="l" r="r" t="t"/>
              <a:pathLst>
                <a:path extrusionOk="0" h="46225" w="127119">
                  <a:moveTo>
                    <a:pt x="119775" y="0"/>
                  </a:moveTo>
                  <a:cubicBezTo>
                    <a:pt x="119175" y="0"/>
                    <a:pt x="118566" y="81"/>
                    <a:pt x="117964" y="249"/>
                  </a:cubicBezTo>
                  <a:lnTo>
                    <a:pt x="5486" y="33359"/>
                  </a:lnTo>
                  <a:cubicBezTo>
                    <a:pt x="1977" y="34408"/>
                    <a:pt x="1" y="38038"/>
                    <a:pt x="1009" y="41506"/>
                  </a:cubicBezTo>
                  <a:cubicBezTo>
                    <a:pt x="1856" y="44369"/>
                    <a:pt x="4478" y="46224"/>
                    <a:pt x="7341" y="46224"/>
                  </a:cubicBezTo>
                  <a:cubicBezTo>
                    <a:pt x="7946" y="46224"/>
                    <a:pt x="8551" y="46144"/>
                    <a:pt x="9156" y="45942"/>
                  </a:cubicBezTo>
                  <a:lnTo>
                    <a:pt x="121634" y="12832"/>
                  </a:lnTo>
                  <a:cubicBezTo>
                    <a:pt x="125102" y="11824"/>
                    <a:pt x="127118" y="8154"/>
                    <a:pt x="126070" y="4685"/>
                  </a:cubicBezTo>
                  <a:cubicBezTo>
                    <a:pt x="125270" y="1820"/>
                    <a:pt x="122626" y="0"/>
                    <a:pt x="119775" y="0"/>
                  </a:cubicBezTo>
                  <a:close/>
                </a:path>
              </a:pathLst>
            </a:custGeom>
            <a:solidFill>
              <a:srgbClr val="B5B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394541" y="1987380"/>
              <a:ext cx="208006" cy="1422423"/>
            </a:xfrm>
            <a:custGeom>
              <a:rect b="b" l="l" r="r" t="t"/>
              <a:pathLst>
                <a:path extrusionOk="0" h="2245687" w="328360">
                  <a:moveTo>
                    <a:pt x="259841" y="1"/>
                  </a:moveTo>
                  <a:lnTo>
                    <a:pt x="142362" y="1014963"/>
                  </a:lnTo>
                  <a:lnTo>
                    <a:pt x="0" y="2245686"/>
                  </a:lnTo>
                  <a:lnTo>
                    <a:pt x="78562" y="2245686"/>
                  </a:lnTo>
                  <a:lnTo>
                    <a:pt x="213422" y="1050412"/>
                  </a:lnTo>
                  <a:lnTo>
                    <a:pt x="328360" y="31619"/>
                  </a:lnTo>
                  <a:lnTo>
                    <a:pt x="259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394541" y="2629134"/>
              <a:ext cx="135196" cy="779543"/>
            </a:xfrm>
            <a:custGeom>
              <a:rect b="b" l="l" r="r" t="t"/>
              <a:pathLst>
                <a:path extrusionOk="0" h="1230724" w="213422">
                  <a:moveTo>
                    <a:pt x="142362" y="0"/>
                  </a:moveTo>
                  <a:lnTo>
                    <a:pt x="0" y="1230723"/>
                  </a:lnTo>
                  <a:lnTo>
                    <a:pt x="78562" y="1230723"/>
                  </a:lnTo>
                  <a:lnTo>
                    <a:pt x="213422" y="35449"/>
                  </a:lnTo>
                  <a:lnTo>
                    <a:pt x="142362" y="0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6694090" y="1346792"/>
              <a:ext cx="876827" cy="655685"/>
              <a:chOff x="13206793" y="306708"/>
              <a:chExt cx="1258336" cy="941072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13206793" y="306708"/>
                <a:ext cx="1258336" cy="941072"/>
              </a:xfrm>
              <a:custGeom>
                <a:rect b="b" l="l" r="r" t="t"/>
                <a:pathLst>
                  <a:path extrusionOk="0" h="1036994" w="1386596">
                    <a:moveTo>
                      <a:pt x="1193715" y="0"/>
                    </a:moveTo>
                    <a:cubicBezTo>
                      <a:pt x="1191037" y="0"/>
                      <a:pt x="1188333" y="266"/>
                      <a:pt x="1185636" y="818"/>
                    </a:cubicBezTo>
                    <a:lnTo>
                      <a:pt x="600259" y="124104"/>
                    </a:lnTo>
                    <a:lnTo>
                      <a:pt x="587515" y="126725"/>
                    </a:lnTo>
                    <a:lnTo>
                      <a:pt x="588725" y="140034"/>
                    </a:lnTo>
                    <a:lnTo>
                      <a:pt x="601469" y="137211"/>
                    </a:lnTo>
                    <a:lnTo>
                      <a:pt x="1188297" y="13764"/>
                    </a:lnTo>
                    <a:cubicBezTo>
                      <a:pt x="1190395" y="13239"/>
                      <a:pt x="1192330" y="13078"/>
                      <a:pt x="1194226" y="13078"/>
                    </a:cubicBezTo>
                    <a:cubicBezTo>
                      <a:pt x="1207534" y="13078"/>
                      <a:pt x="1219230" y="22515"/>
                      <a:pt x="1222053" y="35622"/>
                    </a:cubicBezTo>
                    <a:lnTo>
                      <a:pt x="1250727" y="172015"/>
                    </a:lnTo>
                    <a:lnTo>
                      <a:pt x="1253510" y="184759"/>
                    </a:lnTo>
                    <a:lnTo>
                      <a:pt x="1284119" y="330428"/>
                    </a:lnTo>
                    <a:lnTo>
                      <a:pt x="1286741" y="343172"/>
                    </a:lnTo>
                    <a:lnTo>
                      <a:pt x="1371553" y="745696"/>
                    </a:lnTo>
                    <a:cubicBezTo>
                      <a:pt x="1373126" y="753036"/>
                      <a:pt x="1371714" y="760739"/>
                      <a:pt x="1367520" y="767031"/>
                    </a:cubicBezTo>
                    <a:cubicBezTo>
                      <a:pt x="1363326" y="773524"/>
                      <a:pt x="1357034" y="777879"/>
                      <a:pt x="1349694" y="779291"/>
                    </a:cubicBezTo>
                    <a:lnTo>
                      <a:pt x="191483" y="1023201"/>
                    </a:lnTo>
                    <a:cubicBezTo>
                      <a:pt x="189552" y="1023620"/>
                      <a:pt x="187619" y="1023820"/>
                      <a:pt x="185709" y="1023820"/>
                    </a:cubicBezTo>
                    <a:cubicBezTo>
                      <a:pt x="172541" y="1023820"/>
                      <a:pt x="160470" y="1014304"/>
                      <a:pt x="157687" y="1001343"/>
                    </a:cubicBezTo>
                    <a:lnTo>
                      <a:pt x="76263" y="614183"/>
                    </a:lnTo>
                    <a:lnTo>
                      <a:pt x="73440" y="601278"/>
                    </a:lnTo>
                    <a:lnTo>
                      <a:pt x="40571" y="444599"/>
                    </a:lnTo>
                    <a:lnTo>
                      <a:pt x="37789" y="431855"/>
                    </a:lnTo>
                    <a:lnTo>
                      <a:pt x="15729" y="326919"/>
                    </a:lnTo>
                    <a:lnTo>
                      <a:pt x="12946" y="313973"/>
                    </a:lnTo>
                    <a:lnTo>
                      <a:pt x="0" y="315224"/>
                    </a:lnTo>
                    <a:lnTo>
                      <a:pt x="2622" y="328169"/>
                    </a:lnTo>
                    <a:lnTo>
                      <a:pt x="144943" y="1003964"/>
                    </a:lnTo>
                    <a:cubicBezTo>
                      <a:pt x="148936" y="1022999"/>
                      <a:pt x="166116" y="1036994"/>
                      <a:pt x="185514" y="1036994"/>
                    </a:cubicBezTo>
                    <a:cubicBezTo>
                      <a:pt x="188297" y="1036994"/>
                      <a:pt x="191281" y="1036631"/>
                      <a:pt x="194064" y="1036106"/>
                    </a:cubicBezTo>
                    <a:lnTo>
                      <a:pt x="1352316" y="792196"/>
                    </a:lnTo>
                    <a:cubicBezTo>
                      <a:pt x="1363164" y="789937"/>
                      <a:pt x="1372400" y="783485"/>
                      <a:pt x="1378530" y="774209"/>
                    </a:cubicBezTo>
                    <a:cubicBezTo>
                      <a:pt x="1384660" y="764933"/>
                      <a:pt x="1386596" y="753924"/>
                      <a:pt x="1384297" y="743075"/>
                    </a:cubicBezTo>
                    <a:lnTo>
                      <a:pt x="1299525" y="340389"/>
                    </a:lnTo>
                    <a:lnTo>
                      <a:pt x="1263834" y="171128"/>
                    </a:lnTo>
                    <a:lnTo>
                      <a:pt x="1263471" y="169232"/>
                    </a:lnTo>
                    <a:lnTo>
                      <a:pt x="1234797" y="33001"/>
                    </a:lnTo>
                    <a:cubicBezTo>
                      <a:pt x="1230797" y="13673"/>
                      <a:pt x="1212939" y="0"/>
                      <a:pt x="1193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13235303" y="460286"/>
                <a:ext cx="1150846" cy="405002"/>
              </a:xfrm>
              <a:custGeom>
                <a:rect b="b" l="l" r="r" t="t"/>
                <a:pathLst>
                  <a:path extrusionOk="0" h="446283" w="1268150">
                    <a:moveTo>
                      <a:pt x="1232176" y="0"/>
                    </a:moveTo>
                    <a:lnTo>
                      <a:pt x="1" y="264035"/>
                    </a:lnTo>
                    <a:lnTo>
                      <a:pt x="2743" y="276819"/>
                    </a:lnTo>
                    <a:lnTo>
                      <a:pt x="1222053" y="15567"/>
                    </a:lnTo>
                    <a:lnTo>
                      <a:pt x="1252703" y="161115"/>
                    </a:lnTo>
                    <a:lnTo>
                      <a:pt x="35611" y="433498"/>
                    </a:lnTo>
                    <a:lnTo>
                      <a:pt x="38515" y="446282"/>
                    </a:lnTo>
                    <a:lnTo>
                      <a:pt x="1261858" y="172488"/>
                    </a:lnTo>
                    <a:lnTo>
                      <a:pt x="1268149" y="171076"/>
                    </a:lnTo>
                    <a:lnTo>
                      <a:pt x="1232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13543025" y="749195"/>
                <a:ext cx="434318" cy="162206"/>
              </a:xfrm>
              <a:custGeom>
                <a:rect b="b" l="l" r="r" t="t"/>
                <a:pathLst>
                  <a:path extrusionOk="0" h="178739" w="478587">
                    <a:moveTo>
                      <a:pt x="454107" y="15406"/>
                    </a:moveTo>
                    <a:lnTo>
                      <a:pt x="463544" y="69608"/>
                    </a:lnTo>
                    <a:lnTo>
                      <a:pt x="27465" y="163172"/>
                    </a:lnTo>
                    <a:lnTo>
                      <a:pt x="15407" y="97395"/>
                    </a:lnTo>
                    <a:lnTo>
                      <a:pt x="454107" y="15406"/>
                    </a:lnTo>
                    <a:close/>
                    <a:moveTo>
                      <a:pt x="464753" y="0"/>
                    </a:moveTo>
                    <a:lnTo>
                      <a:pt x="1" y="86909"/>
                    </a:lnTo>
                    <a:lnTo>
                      <a:pt x="17141" y="178739"/>
                    </a:lnTo>
                    <a:lnTo>
                      <a:pt x="478586" y="79771"/>
                    </a:lnTo>
                    <a:lnTo>
                      <a:pt x="4647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13336572" y="853592"/>
                <a:ext cx="141381" cy="124895"/>
              </a:xfrm>
              <a:custGeom>
                <a:rect b="b" l="l" r="r" t="t"/>
                <a:pathLst>
                  <a:path extrusionOk="0" h="137625" w="155792">
                    <a:moveTo>
                      <a:pt x="104937" y="13169"/>
                    </a:moveTo>
                    <a:cubicBezTo>
                      <a:pt x="118568" y="13169"/>
                      <a:pt x="130304" y="22768"/>
                      <a:pt x="132764" y="36238"/>
                    </a:cubicBezTo>
                    <a:lnTo>
                      <a:pt x="140991" y="79067"/>
                    </a:lnTo>
                    <a:cubicBezTo>
                      <a:pt x="142362" y="86609"/>
                      <a:pt x="140749" y="94110"/>
                      <a:pt x="136393" y="100401"/>
                    </a:cubicBezTo>
                    <a:cubicBezTo>
                      <a:pt x="132199" y="106693"/>
                      <a:pt x="125747" y="110887"/>
                      <a:pt x="118205" y="112298"/>
                    </a:cubicBezTo>
                    <a:lnTo>
                      <a:pt x="56340" y="123994"/>
                    </a:lnTo>
                    <a:cubicBezTo>
                      <a:pt x="54509" y="124341"/>
                      <a:pt x="52692" y="124508"/>
                      <a:pt x="50905" y="124508"/>
                    </a:cubicBezTo>
                    <a:cubicBezTo>
                      <a:pt x="37346" y="124508"/>
                      <a:pt x="25568" y="114884"/>
                      <a:pt x="23109" y="101450"/>
                    </a:cubicBezTo>
                    <a:lnTo>
                      <a:pt x="14882" y="58459"/>
                    </a:lnTo>
                    <a:cubicBezTo>
                      <a:pt x="13470" y="51079"/>
                      <a:pt x="15083" y="43578"/>
                      <a:pt x="19439" y="37286"/>
                    </a:cubicBezTo>
                    <a:cubicBezTo>
                      <a:pt x="23633" y="30995"/>
                      <a:pt x="30086" y="26801"/>
                      <a:pt x="37627" y="25389"/>
                    </a:cubicBezTo>
                    <a:lnTo>
                      <a:pt x="99533" y="13492"/>
                    </a:lnTo>
                    <a:cubicBezTo>
                      <a:pt x="101267" y="13169"/>
                      <a:pt x="103203" y="13169"/>
                      <a:pt x="104937" y="13169"/>
                    </a:cubicBezTo>
                    <a:close/>
                    <a:moveTo>
                      <a:pt x="104909" y="1"/>
                    </a:moveTo>
                    <a:cubicBezTo>
                      <a:pt x="102328" y="1"/>
                      <a:pt x="99708" y="243"/>
                      <a:pt x="97073" y="748"/>
                    </a:cubicBezTo>
                    <a:lnTo>
                      <a:pt x="35167" y="12444"/>
                    </a:lnTo>
                    <a:cubicBezTo>
                      <a:pt x="24319" y="14541"/>
                      <a:pt x="14680" y="20671"/>
                      <a:pt x="8591" y="29745"/>
                    </a:cubicBezTo>
                    <a:cubicBezTo>
                      <a:pt x="2299" y="39020"/>
                      <a:pt x="0" y="50030"/>
                      <a:pt x="2138" y="60879"/>
                    </a:cubicBezTo>
                    <a:lnTo>
                      <a:pt x="10163" y="103910"/>
                    </a:lnTo>
                    <a:cubicBezTo>
                      <a:pt x="13995" y="123470"/>
                      <a:pt x="31134" y="137625"/>
                      <a:pt x="51057" y="137625"/>
                    </a:cubicBezTo>
                    <a:cubicBezTo>
                      <a:pt x="53517" y="137625"/>
                      <a:pt x="56139" y="137464"/>
                      <a:pt x="58760" y="136939"/>
                    </a:cubicBezTo>
                    <a:lnTo>
                      <a:pt x="120665" y="125244"/>
                    </a:lnTo>
                    <a:cubicBezTo>
                      <a:pt x="131675" y="123147"/>
                      <a:pt x="141112" y="117017"/>
                      <a:pt x="147242" y="107741"/>
                    </a:cubicBezTo>
                    <a:cubicBezTo>
                      <a:pt x="153533" y="98667"/>
                      <a:pt x="155792" y="87657"/>
                      <a:pt x="153735" y="76607"/>
                    </a:cubicBezTo>
                    <a:lnTo>
                      <a:pt x="145669" y="33778"/>
                    </a:lnTo>
                    <a:cubicBezTo>
                      <a:pt x="141961" y="14131"/>
                      <a:pt x="124602" y="1"/>
                      <a:pt x="104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26"/>
            <p:cNvGrpSpPr/>
            <p:nvPr/>
          </p:nvGrpSpPr>
          <p:grpSpPr>
            <a:xfrm>
              <a:off x="7777283" y="2401992"/>
              <a:ext cx="514258" cy="380498"/>
              <a:chOff x="14761284" y="1821185"/>
              <a:chExt cx="738013" cy="546111"/>
            </a:xfrm>
          </p:grpSpPr>
          <p:sp>
            <p:nvSpPr>
              <p:cNvPr id="202" name="Google Shape;202;p26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rect b="b" l="l" r="r" t="t"/>
                <a:pathLst>
                  <a:path extrusionOk="0" h="601775" w="811866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rect b="b" l="l" r="r" t="t"/>
                <a:pathLst>
                  <a:path extrusionOk="0" h="304156" w="655147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rect b="b" l="l" r="r" t="t"/>
                <a:pathLst>
                  <a:path extrusionOk="0" h="341756" w="174223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rect b="b" l="l" r="r" t="t"/>
                <a:pathLst>
                  <a:path extrusionOk="0" h="228631" w="318681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6"/>
            <p:cNvGrpSpPr/>
            <p:nvPr/>
          </p:nvGrpSpPr>
          <p:grpSpPr>
            <a:xfrm>
              <a:off x="8203505" y="2869368"/>
              <a:ext cx="437190" cy="389715"/>
              <a:chOff x="15372958" y="2491987"/>
              <a:chExt cx="627412" cy="559339"/>
            </a:xfrm>
          </p:grpSpPr>
          <p:sp>
            <p:nvSpPr>
              <p:cNvPr id="207" name="Google Shape;207;p26"/>
              <p:cNvSpPr/>
              <p:nvPr/>
            </p:nvSpPr>
            <p:spPr>
              <a:xfrm>
                <a:off x="15373836" y="2491987"/>
                <a:ext cx="626533" cy="559339"/>
              </a:xfrm>
              <a:custGeom>
                <a:rect b="b" l="l" r="r" t="t"/>
                <a:pathLst>
                  <a:path extrusionOk="0" h="616351" w="690395">
                    <a:moveTo>
                      <a:pt x="13108" y="14761"/>
                    </a:moveTo>
                    <a:lnTo>
                      <a:pt x="675876" y="166035"/>
                    </a:lnTo>
                    <a:lnTo>
                      <a:pt x="605220" y="601630"/>
                    </a:lnTo>
                    <a:lnTo>
                      <a:pt x="13108" y="447371"/>
                    </a:lnTo>
                    <a:lnTo>
                      <a:pt x="13108" y="14761"/>
                    </a:lnTo>
                    <a:close/>
                    <a:moveTo>
                      <a:pt x="6595" y="0"/>
                    </a:moveTo>
                    <a:cubicBezTo>
                      <a:pt x="5117" y="0"/>
                      <a:pt x="3659" y="508"/>
                      <a:pt x="2501" y="1452"/>
                    </a:cubicBezTo>
                    <a:cubicBezTo>
                      <a:pt x="928" y="2662"/>
                      <a:pt x="1" y="4558"/>
                      <a:pt x="1" y="6534"/>
                    </a:cubicBezTo>
                    <a:lnTo>
                      <a:pt x="1" y="452412"/>
                    </a:lnTo>
                    <a:cubicBezTo>
                      <a:pt x="1" y="455397"/>
                      <a:pt x="2017" y="458018"/>
                      <a:pt x="4881" y="458744"/>
                    </a:cubicBezTo>
                    <a:lnTo>
                      <a:pt x="608849" y="616149"/>
                    </a:lnTo>
                    <a:cubicBezTo>
                      <a:pt x="609414" y="616270"/>
                      <a:pt x="609978" y="616350"/>
                      <a:pt x="610503" y="616350"/>
                    </a:cubicBezTo>
                    <a:cubicBezTo>
                      <a:pt x="611793" y="616350"/>
                      <a:pt x="613043" y="615987"/>
                      <a:pt x="614132" y="615261"/>
                    </a:cubicBezTo>
                    <a:cubicBezTo>
                      <a:pt x="615625" y="614253"/>
                      <a:pt x="616673" y="612680"/>
                      <a:pt x="616996" y="610825"/>
                    </a:cubicBezTo>
                    <a:lnTo>
                      <a:pt x="689870" y="162043"/>
                    </a:lnTo>
                    <a:cubicBezTo>
                      <a:pt x="690395" y="158655"/>
                      <a:pt x="688217" y="155389"/>
                      <a:pt x="684829" y="154622"/>
                    </a:cubicBezTo>
                    <a:lnTo>
                      <a:pt x="8026" y="162"/>
                    </a:lnTo>
                    <a:cubicBezTo>
                      <a:pt x="7553" y="53"/>
                      <a:pt x="7073" y="0"/>
                      <a:pt x="6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15373141" y="2507864"/>
                <a:ext cx="623825" cy="329248"/>
              </a:xfrm>
              <a:custGeom>
                <a:rect b="b" l="l" r="r" t="t"/>
                <a:pathLst>
                  <a:path extrusionOk="0" h="362808" w="687410">
                    <a:moveTo>
                      <a:pt x="7316" y="0"/>
                    </a:moveTo>
                    <a:cubicBezTo>
                      <a:pt x="5796" y="0"/>
                      <a:pt x="4266" y="522"/>
                      <a:pt x="3025" y="1580"/>
                    </a:cubicBezTo>
                    <a:cubicBezTo>
                      <a:pt x="283" y="3960"/>
                      <a:pt x="1" y="8114"/>
                      <a:pt x="2380" y="10856"/>
                    </a:cubicBezTo>
                    <a:lnTo>
                      <a:pt x="306179" y="360550"/>
                    </a:lnTo>
                    <a:cubicBezTo>
                      <a:pt x="307470" y="362001"/>
                      <a:pt x="309284" y="362808"/>
                      <a:pt x="311140" y="362808"/>
                    </a:cubicBezTo>
                    <a:cubicBezTo>
                      <a:pt x="312148" y="362808"/>
                      <a:pt x="313156" y="362566"/>
                      <a:pt x="314084" y="362122"/>
                    </a:cubicBezTo>
                    <a:lnTo>
                      <a:pt x="682893" y="175358"/>
                    </a:lnTo>
                    <a:cubicBezTo>
                      <a:pt x="686120" y="173745"/>
                      <a:pt x="687410" y="169793"/>
                      <a:pt x="685797" y="166567"/>
                    </a:cubicBezTo>
                    <a:cubicBezTo>
                      <a:pt x="684597" y="164280"/>
                      <a:pt x="682262" y="162986"/>
                      <a:pt x="679869" y="162986"/>
                    </a:cubicBezTo>
                    <a:cubicBezTo>
                      <a:pt x="678886" y="162986"/>
                      <a:pt x="677893" y="163205"/>
                      <a:pt x="676965" y="163663"/>
                    </a:cubicBezTo>
                    <a:lnTo>
                      <a:pt x="312712" y="348088"/>
                    </a:lnTo>
                    <a:lnTo>
                      <a:pt x="12261" y="2266"/>
                    </a:lnTo>
                    <a:cubicBezTo>
                      <a:pt x="10980" y="764"/>
                      <a:pt x="9155" y="0"/>
                      <a:pt x="7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15372958" y="2765705"/>
                <a:ext cx="237636" cy="142811"/>
              </a:xfrm>
              <a:custGeom>
                <a:rect b="b" l="l" r="r" t="t"/>
                <a:pathLst>
                  <a:path extrusionOk="0" h="157368" w="261858">
                    <a:moveTo>
                      <a:pt x="254349" y="1"/>
                    </a:moveTo>
                    <a:cubicBezTo>
                      <a:pt x="253230" y="1"/>
                      <a:pt x="252095" y="288"/>
                      <a:pt x="251050" y="891"/>
                    </a:cubicBezTo>
                    <a:lnTo>
                      <a:pt x="4195" y="145148"/>
                    </a:lnTo>
                    <a:cubicBezTo>
                      <a:pt x="1090" y="146963"/>
                      <a:pt x="1" y="150996"/>
                      <a:pt x="1856" y="154101"/>
                    </a:cubicBezTo>
                    <a:cubicBezTo>
                      <a:pt x="3066" y="156199"/>
                      <a:pt x="5244" y="157368"/>
                      <a:pt x="7542" y="157368"/>
                    </a:cubicBezTo>
                    <a:cubicBezTo>
                      <a:pt x="8631" y="157368"/>
                      <a:pt x="9801" y="157086"/>
                      <a:pt x="10849" y="156481"/>
                    </a:cubicBezTo>
                    <a:lnTo>
                      <a:pt x="257664" y="12224"/>
                    </a:lnTo>
                    <a:cubicBezTo>
                      <a:pt x="260809" y="10368"/>
                      <a:pt x="261858" y="6376"/>
                      <a:pt x="260043" y="3230"/>
                    </a:cubicBezTo>
                    <a:cubicBezTo>
                      <a:pt x="258778" y="1157"/>
                      <a:pt x="256596" y="1"/>
                      <a:pt x="25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15766211" y="2765689"/>
                <a:ext cx="168464" cy="285637"/>
              </a:xfrm>
              <a:custGeom>
                <a:rect b="b" l="l" r="r" t="t"/>
                <a:pathLst>
                  <a:path extrusionOk="0" h="314751" w="185635">
                    <a:moveTo>
                      <a:pt x="7491" y="0"/>
                    </a:moveTo>
                    <a:cubicBezTo>
                      <a:pt x="6390" y="0"/>
                      <a:pt x="5270" y="279"/>
                      <a:pt x="4235" y="869"/>
                    </a:cubicBezTo>
                    <a:cubicBezTo>
                      <a:pt x="1089" y="2643"/>
                      <a:pt x="0" y="6636"/>
                      <a:pt x="1775" y="9822"/>
                    </a:cubicBezTo>
                    <a:lnTo>
                      <a:pt x="172447" y="311403"/>
                    </a:lnTo>
                    <a:cubicBezTo>
                      <a:pt x="173657" y="313540"/>
                      <a:pt x="175875" y="314750"/>
                      <a:pt x="178134" y="314750"/>
                    </a:cubicBezTo>
                    <a:cubicBezTo>
                      <a:pt x="179223" y="314750"/>
                      <a:pt x="180352" y="314468"/>
                      <a:pt x="181360" y="313903"/>
                    </a:cubicBezTo>
                    <a:cubicBezTo>
                      <a:pt x="184546" y="312129"/>
                      <a:pt x="185635" y="308136"/>
                      <a:pt x="183860" y="304991"/>
                    </a:cubicBezTo>
                    <a:lnTo>
                      <a:pt x="13188" y="3329"/>
                    </a:lnTo>
                    <a:cubicBezTo>
                      <a:pt x="11990" y="1205"/>
                      <a:pt x="9781" y="0"/>
                      <a:pt x="7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26"/>
            <p:cNvGrpSpPr/>
            <p:nvPr/>
          </p:nvGrpSpPr>
          <p:grpSpPr>
            <a:xfrm>
              <a:off x="8395820" y="2613341"/>
              <a:ext cx="403526" cy="489121"/>
              <a:chOff x="15648948" y="2124524"/>
              <a:chExt cx="579101" cy="702011"/>
            </a:xfrm>
          </p:grpSpPr>
          <p:sp>
            <p:nvSpPr>
              <p:cNvPr id="212" name="Google Shape;212;p26"/>
              <p:cNvSpPr/>
              <p:nvPr/>
            </p:nvSpPr>
            <p:spPr>
              <a:xfrm>
                <a:off x="15648948" y="2124524"/>
                <a:ext cx="579101" cy="702011"/>
              </a:xfrm>
              <a:custGeom>
                <a:rect b="b" l="l" r="r" t="t"/>
                <a:pathLst>
                  <a:path extrusionOk="0" h="773566" w="638128">
                    <a:moveTo>
                      <a:pt x="112097" y="1"/>
                    </a:moveTo>
                    <a:cubicBezTo>
                      <a:pt x="110935" y="1"/>
                      <a:pt x="109792" y="297"/>
                      <a:pt x="108768" y="901"/>
                    </a:cubicBezTo>
                    <a:cubicBezTo>
                      <a:pt x="107236" y="1828"/>
                      <a:pt x="106107" y="3361"/>
                      <a:pt x="105744" y="5135"/>
                    </a:cubicBezTo>
                    <a:lnTo>
                      <a:pt x="807" y="479365"/>
                    </a:lnTo>
                    <a:cubicBezTo>
                      <a:pt x="1" y="482914"/>
                      <a:pt x="2259" y="486423"/>
                      <a:pt x="5808" y="487189"/>
                    </a:cubicBezTo>
                    <a:cubicBezTo>
                      <a:pt x="6306" y="487300"/>
                      <a:pt x="6799" y="487353"/>
                      <a:pt x="7282" y="487353"/>
                    </a:cubicBezTo>
                    <a:cubicBezTo>
                      <a:pt x="10318" y="487353"/>
                      <a:pt x="12936" y="485256"/>
                      <a:pt x="13632" y="482228"/>
                    </a:cubicBezTo>
                    <a:lnTo>
                      <a:pt x="116995" y="14814"/>
                    </a:lnTo>
                    <a:lnTo>
                      <a:pt x="622763" y="162419"/>
                    </a:lnTo>
                    <a:lnTo>
                      <a:pt x="455316" y="758805"/>
                    </a:lnTo>
                    <a:lnTo>
                      <a:pt x="354655" y="728639"/>
                    </a:lnTo>
                    <a:cubicBezTo>
                      <a:pt x="354028" y="728461"/>
                      <a:pt x="353399" y="728376"/>
                      <a:pt x="352784" y="728376"/>
                    </a:cubicBezTo>
                    <a:cubicBezTo>
                      <a:pt x="349917" y="728376"/>
                      <a:pt x="347331" y="730220"/>
                      <a:pt x="346468" y="733075"/>
                    </a:cubicBezTo>
                    <a:cubicBezTo>
                      <a:pt x="345419" y="736544"/>
                      <a:pt x="347436" y="740173"/>
                      <a:pt x="350904" y="741222"/>
                    </a:cubicBezTo>
                    <a:lnTo>
                      <a:pt x="457897" y="773284"/>
                    </a:lnTo>
                    <a:cubicBezTo>
                      <a:pt x="458543" y="773445"/>
                      <a:pt x="459147" y="773566"/>
                      <a:pt x="459793" y="773566"/>
                    </a:cubicBezTo>
                    <a:cubicBezTo>
                      <a:pt x="460882" y="773566"/>
                      <a:pt x="461971" y="773284"/>
                      <a:pt x="462979" y="772759"/>
                    </a:cubicBezTo>
                    <a:cubicBezTo>
                      <a:pt x="464511" y="771912"/>
                      <a:pt x="465640" y="770461"/>
                      <a:pt x="466124" y="768767"/>
                    </a:cubicBezTo>
                    <a:lnTo>
                      <a:pt x="637160" y="159717"/>
                    </a:lnTo>
                    <a:cubicBezTo>
                      <a:pt x="638128" y="156248"/>
                      <a:pt x="636112" y="152659"/>
                      <a:pt x="632643" y="151651"/>
                    </a:cubicBezTo>
                    <a:lnTo>
                      <a:pt x="113971" y="255"/>
                    </a:lnTo>
                    <a:cubicBezTo>
                      <a:pt x="113351" y="86"/>
                      <a:pt x="112721" y="1"/>
                      <a:pt x="1120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15818144" y="2222311"/>
                <a:ext cx="314676" cy="91148"/>
              </a:xfrm>
              <a:custGeom>
                <a:rect b="b" l="l" r="r" t="t"/>
                <a:pathLst>
                  <a:path extrusionOk="0" h="100439" w="346750">
                    <a:moveTo>
                      <a:pt x="7221" y="1"/>
                    </a:moveTo>
                    <a:cubicBezTo>
                      <a:pt x="4306" y="1"/>
                      <a:pt x="1707" y="1952"/>
                      <a:pt x="928" y="4899"/>
                    </a:cubicBezTo>
                    <a:cubicBezTo>
                      <a:pt x="0" y="8367"/>
                      <a:pt x="2097" y="11956"/>
                      <a:pt x="5606" y="12884"/>
                    </a:cubicBezTo>
                    <a:lnTo>
                      <a:pt x="337797" y="100237"/>
                    </a:lnTo>
                    <a:cubicBezTo>
                      <a:pt x="338361" y="100398"/>
                      <a:pt x="338926" y="100438"/>
                      <a:pt x="339490" y="100438"/>
                    </a:cubicBezTo>
                    <a:cubicBezTo>
                      <a:pt x="342354" y="100438"/>
                      <a:pt x="345056" y="98502"/>
                      <a:pt x="345822" y="95558"/>
                    </a:cubicBezTo>
                    <a:cubicBezTo>
                      <a:pt x="346750" y="92050"/>
                      <a:pt x="344653" y="88460"/>
                      <a:pt x="341144" y="87573"/>
                    </a:cubicBezTo>
                    <a:lnTo>
                      <a:pt x="8913" y="220"/>
                    </a:lnTo>
                    <a:cubicBezTo>
                      <a:pt x="8344" y="72"/>
                      <a:pt x="7777" y="1"/>
                      <a:pt x="7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5813606" y="2309419"/>
                <a:ext cx="285653" cy="88619"/>
              </a:xfrm>
              <a:custGeom>
                <a:rect b="b" l="l" r="r" t="t"/>
                <a:pathLst>
                  <a:path extrusionOk="0" h="97652" w="314769">
                    <a:moveTo>
                      <a:pt x="7237" y="0"/>
                    </a:moveTo>
                    <a:cubicBezTo>
                      <a:pt x="4350" y="0"/>
                      <a:pt x="1809" y="1904"/>
                      <a:pt x="1009" y="4774"/>
                    </a:cubicBezTo>
                    <a:cubicBezTo>
                      <a:pt x="0" y="8282"/>
                      <a:pt x="2017" y="11912"/>
                      <a:pt x="5525" y="12880"/>
                    </a:cubicBezTo>
                    <a:lnTo>
                      <a:pt x="305695" y="97410"/>
                    </a:lnTo>
                    <a:cubicBezTo>
                      <a:pt x="306300" y="97571"/>
                      <a:pt x="306864" y="97652"/>
                      <a:pt x="307469" y="97652"/>
                    </a:cubicBezTo>
                    <a:cubicBezTo>
                      <a:pt x="310333" y="97652"/>
                      <a:pt x="312954" y="95756"/>
                      <a:pt x="313801" y="92853"/>
                    </a:cubicBezTo>
                    <a:cubicBezTo>
                      <a:pt x="314769" y="89384"/>
                      <a:pt x="312712" y="85755"/>
                      <a:pt x="309244" y="84787"/>
                    </a:cubicBezTo>
                    <a:lnTo>
                      <a:pt x="9074" y="257"/>
                    </a:lnTo>
                    <a:cubicBezTo>
                      <a:pt x="8455" y="83"/>
                      <a:pt x="7838" y="0"/>
                      <a:pt x="7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15788499" y="2392620"/>
                <a:ext cx="284299" cy="83411"/>
              </a:xfrm>
              <a:custGeom>
                <a:rect b="b" l="l" r="r" t="t"/>
                <a:pathLst>
                  <a:path extrusionOk="0" h="91913" w="313277">
                    <a:moveTo>
                      <a:pt x="7314" y="0"/>
                    </a:moveTo>
                    <a:cubicBezTo>
                      <a:pt x="4377" y="0"/>
                      <a:pt x="1746" y="1952"/>
                      <a:pt x="928" y="4882"/>
                    </a:cubicBezTo>
                    <a:cubicBezTo>
                      <a:pt x="1" y="8391"/>
                      <a:pt x="2098" y="11980"/>
                      <a:pt x="5606" y="12907"/>
                    </a:cubicBezTo>
                    <a:lnTo>
                      <a:pt x="304364" y="91710"/>
                    </a:lnTo>
                    <a:cubicBezTo>
                      <a:pt x="304929" y="91872"/>
                      <a:pt x="305493" y="91912"/>
                      <a:pt x="306018" y="91912"/>
                    </a:cubicBezTo>
                    <a:cubicBezTo>
                      <a:pt x="308921" y="91912"/>
                      <a:pt x="311583" y="89976"/>
                      <a:pt x="312349" y="87032"/>
                    </a:cubicBezTo>
                    <a:cubicBezTo>
                      <a:pt x="313277" y="83564"/>
                      <a:pt x="311220" y="79934"/>
                      <a:pt x="307712" y="79007"/>
                    </a:cubicBezTo>
                    <a:lnTo>
                      <a:pt x="8954" y="204"/>
                    </a:lnTo>
                    <a:cubicBezTo>
                      <a:pt x="8403" y="66"/>
                      <a:pt x="7853" y="0"/>
                      <a:pt x="7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15766393" y="2483287"/>
                <a:ext cx="275443" cy="69381"/>
              </a:xfrm>
              <a:custGeom>
                <a:rect b="b" l="l" r="r" t="t"/>
                <a:pathLst>
                  <a:path extrusionOk="0" h="76453" w="303518">
                    <a:moveTo>
                      <a:pt x="7146" y="0"/>
                    </a:moveTo>
                    <a:cubicBezTo>
                      <a:pt x="4104" y="0"/>
                      <a:pt x="1432" y="2104"/>
                      <a:pt x="767" y="5150"/>
                    </a:cubicBezTo>
                    <a:cubicBezTo>
                      <a:pt x="1" y="8699"/>
                      <a:pt x="2259" y="12168"/>
                      <a:pt x="5768" y="12934"/>
                    </a:cubicBezTo>
                    <a:lnTo>
                      <a:pt x="294927" y="76291"/>
                    </a:lnTo>
                    <a:cubicBezTo>
                      <a:pt x="295411" y="76412"/>
                      <a:pt x="295895" y="76452"/>
                      <a:pt x="296339" y="76452"/>
                    </a:cubicBezTo>
                    <a:cubicBezTo>
                      <a:pt x="299364" y="76452"/>
                      <a:pt x="302066" y="74355"/>
                      <a:pt x="302751" y="71290"/>
                    </a:cubicBezTo>
                    <a:cubicBezTo>
                      <a:pt x="303518" y="67741"/>
                      <a:pt x="301259" y="64273"/>
                      <a:pt x="297751" y="63507"/>
                    </a:cubicBezTo>
                    <a:lnTo>
                      <a:pt x="8551" y="150"/>
                    </a:lnTo>
                    <a:cubicBezTo>
                      <a:pt x="8078" y="49"/>
                      <a:pt x="7607" y="0"/>
                      <a:pt x="71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15742532" y="2551375"/>
                <a:ext cx="273539" cy="77088"/>
              </a:xfrm>
              <a:custGeom>
                <a:rect b="b" l="l" r="r" t="t"/>
                <a:pathLst>
                  <a:path extrusionOk="0" h="84946" w="301420">
                    <a:moveTo>
                      <a:pt x="7207" y="0"/>
                    </a:moveTo>
                    <a:cubicBezTo>
                      <a:pt x="4307" y="0"/>
                      <a:pt x="1630" y="2013"/>
                      <a:pt x="847" y="4973"/>
                    </a:cubicBezTo>
                    <a:cubicBezTo>
                      <a:pt x="0" y="8482"/>
                      <a:pt x="2138" y="12031"/>
                      <a:pt x="5646" y="12918"/>
                    </a:cubicBezTo>
                    <a:lnTo>
                      <a:pt x="292588" y="84744"/>
                    </a:lnTo>
                    <a:cubicBezTo>
                      <a:pt x="293112" y="84905"/>
                      <a:pt x="293636" y="84946"/>
                      <a:pt x="294161" y="84946"/>
                    </a:cubicBezTo>
                    <a:cubicBezTo>
                      <a:pt x="297105" y="84946"/>
                      <a:pt x="299807" y="82970"/>
                      <a:pt x="300533" y="79985"/>
                    </a:cubicBezTo>
                    <a:cubicBezTo>
                      <a:pt x="301420" y="76477"/>
                      <a:pt x="299282" y="72928"/>
                      <a:pt x="295774" y="72040"/>
                    </a:cubicBezTo>
                    <a:lnTo>
                      <a:pt x="8832" y="214"/>
                    </a:lnTo>
                    <a:cubicBezTo>
                      <a:pt x="8290" y="69"/>
                      <a:pt x="7745" y="0"/>
                      <a:pt x="72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26"/>
            <p:cNvGrpSpPr/>
            <p:nvPr/>
          </p:nvGrpSpPr>
          <p:grpSpPr>
            <a:xfrm>
              <a:off x="7695088" y="2945907"/>
              <a:ext cx="384094" cy="445432"/>
              <a:chOff x="14643327" y="2601839"/>
              <a:chExt cx="551214" cy="639307"/>
            </a:xfrm>
          </p:grpSpPr>
          <p:sp>
            <p:nvSpPr>
              <p:cNvPr id="219" name="Google Shape;219;p26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rect b="b" l="l" r="r" t="t"/>
                <a:pathLst>
                  <a:path extrusionOk="0" h="704470" w="607398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rect b="b" l="l" r="r" t="t"/>
                <a:pathLst>
                  <a:path extrusionOk="0" h="101628" w="30622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rect b="b" l="l" r="r" t="t"/>
                <a:pathLst>
                  <a:path extrusionOk="0" h="99224" w="313116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rect b="b" l="l" r="r" t="t"/>
                <a:pathLst>
                  <a:path extrusionOk="0" h="97309" w="287104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rect b="b" l="l" r="r" t="t"/>
                <a:pathLst>
                  <a:path extrusionOk="0" h="84173" w="286942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rect b="b" l="l" r="r" t="t"/>
                <a:pathLst>
                  <a:path extrusionOk="0" h="88095" w="280369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rect b="b" l="l" r="r" t="t"/>
                <a:pathLst>
                  <a:path extrusionOk="0" h="77450" w="295048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7964445" y="1040291"/>
              <a:ext cx="213227" cy="620029"/>
            </a:xfrm>
            <a:custGeom>
              <a:rect b="b" l="l" r="r" t="t"/>
              <a:pathLst>
                <a:path extrusionOk="0" h="980603" w="337193">
                  <a:moveTo>
                    <a:pt x="323763" y="13108"/>
                  </a:moveTo>
                  <a:lnTo>
                    <a:pt x="286378" y="967496"/>
                  </a:lnTo>
                  <a:lnTo>
                    <a:pt x="77352" y="967496"/>
                  </a:lnTo>
                  <a:cubicBezTo>
                    <a:pt x="63398" y="749033"/>
                    <a:pt x="21537" y="96105"/>
                    <a:pt x="14237" y="13108"/>
                  </a:cubicBezTo>
                  <a:close/>
                  <a:moveTo>
                    <a:pt x="7059" y="1"/>
                  </a:moveTo>
                  <a:cubicBezTo>
                    <a:pt x="4961" y="1"/>
                    <a:pt x="2864" y="646"/>
                    <a:pt x="1654" y="2380"/>
                  </a:cubicBezTo>
                  <a:cubicBezTo>
                    <a:pt x="445" y="4114"/>
                    <a:pt x="1" y="5969"/>
                    <a:pt x="646" y="7946"/>
                  </a:cubicBezTo>
                  <a:cubicBezTo>
                    <a:pt x="3510" y="24238"/>
                    <a:pt x="43758" y="647283"/>
                    <a:pt x="64648" y="974473"/>
                  </a:cubicBezTo>
                  <a:cubicBezTo>
                    <a:pt x="64850" y="977941"/>
                    <a:pt x="67713" y="980603"/>
                    <a:pt x="71182" y="980603"/>
                  </a:cubicBezTo>
                  <a:lnTo>
                    <a:pt x="292669" y="980603"/>
                  </a:lnTo>
                  <a:cubicBezTo>
                    <a:pt x="296178" y="980603"/>
                    <a:pt x="299122" y="977820"/>
                    <a:pt x="299243" y="974311"/>
                  </a:cubicBezTo>
                  <a:lnTo>
                    <a:pt x="337112" y="6816"/>
                  </a:lnTo>
                  <a:cubicBezTo>
                    <a:pt x="337193" y="5002"/>
                    <a:pt x="336547" y="3267"/>
                    <a:pt x="335297" y="2017"/>
                  </a:cubicBezTo>
                  <a:cubicBezTo>
                    <a:pt x="334047" y="727"/>
                    <a:pt x="332313" y="1"/>
                    <a:pt x="330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8145182" y="1040280"/>
              <a:ext cx="242402" cy="620039"/>
            </a:xfrm>
            <a:custGeom>
              <a:rect b="b" l="l" r="r" t="t"/>
              <a:pathLst>
                <a:path extrusionOk="0" h="980619" w="383329">
                  <a:moveTo>
                    <a:pt x="44749" y="0"/>
                  </a:moveTo>
                  <a:cubicBezTo>
                    <a:pt x="42141" y="0"/>
                    <a:pt x="39664" y="1577"/>
                    <a:pt x="38676" y="4171"/>
                  </a:cubicBezTo>
                  <a:cubicBezTo>
                    <a:pt x="37305" y="7518"/>
                    <a:pt x="38999" y="11349"/>
                    <a:pt x="42346" y="12680"/>
                  </a:cubicBezTo>
                  <a:cubicBezTo>
                    <a:pt x="159502" y="58696"/>
                    <a:pt x="347960" y="135119"/>
                    <a:pt x="367640" y="149275"/>
                  </a:cubicBezTo>
                  <a:cubicBezTo>
                    <a:pt x="368205" y="186337"/>
                    <a:pt x="343564" y="673271"/>
                    <a:pt x="329933" y="936015"/>
                  </a:cubicBezTo>
                  <a:lnTo>
                    <a:pt x="6251" y="967552"/>
                  </a:lnTo>
                  <a:cubicBezTo>
                    <a:pt x="2622" y="967915"/>
                    <a:pt x="0" y="971101"/>
                    <a:pt x="323" y="974690"/>
                  </a:cubicBezTo>
                  <a:cubicBezTo>
                    <a:pt x="646" y="978078"/>
                    <a:pt x="3509" y="980619"/>
                    <a:pt x="6856" y="980619"/>
                  </a:cubicBezTo>
                  <a:lnTo>
                    <a:pt x="7502" y="980619"/>
                  </a:lnTo>
                  <a:lnTo>
                    <a:pt x="336789" y="948557"/>
                  </a:lnTo>
                  <a:cubicBezTo>
                    <a:pt x="340015" y="948234"/>
                    <a:pt x="342556" y="945613"/>
                    <a:pt x="342717" y="942387"/>
                  </a:cubicBezTo>
                  <a:cubicBezTo>
                    <a:pt x="352315" y="758244"/>
                    <a:pt x="383328" y="156574"/>
                    <a:pt x="380425" y="144879"/>
                  </a:cubicBezTo>
                  <a:cubicBezTo>
                    <a:pt x="379416" y="140765"/>
                    <a:pt x="376714" y="129917"/>
                    <a:pt x="47145" y="460"/>
                  </a:cubicBezTo>
                  <a:cubicBezTo>
                    <a:pt x="46360" y="148"/>
                    <a:pt x="45549" y="0"/>
                    <a:pt x="44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26"/>
            <p:cNvGrpSpPr/>
            <p:nvPr/>
          </p:nvGrpSpPr>
          <p:grpSpPr>
            <a:xfrm>
              <a:off x="7655176" y="1031046"/>
              <a:ext cx="358719" cy="655079"/>
              <a:chOff x="14586050" y="-146466"/>
              <a:chExt cx="514798" cy="940203"/>
            </a:xfrm>
          </p:grpSpPr>
          <p:sp>
            <p:nvSpPr>
              <p:cNvPr id="229" name="Google Shape;229;p26"/>
              <p:cNvSpPr/>
              <p:nvPr/>
            </p:nvSpPr>
            <p:spPr>
              <a:xfrm>
                <a:off x="14870312" y="-146466"/>
                <a:ext cx="172417" cy="38375"/>
              </a:xfrm>
              <a:custGeom>
                <a:rect b="b" l="l" r="r" t="t"/>
                <a:pathLst>
                  <a:path extrusionOk="0" h="42287" w="189991">
                    <a:moveTo>
                      <a:pt x="6981" y="1"/>
                    </a:moveTo>
                    <a:cubicBezTo>
                      <a:pt x="3772" y="1"/>
                      <a:pt x="1110" y="2335"/>
                      <a:pt x="605" y="5506"/>
                    </a:cubicBezTo>
                    <a:cubicBezTo>
                      <a:pt x="0" y="9096"/>
                      <a:pt x="2420" y="12483"/>
                      <a:pt x="5969" y="13048"/>
                    </a:cubicBezTo>
                    <a:lnTo>
                      <a:pt x="181844" y="42206"/>
                    </a:lnTo>
                    <a:cubicBezTo>
                      <a:pt x="182207" y="42286"/>
                      <a:pt x="182570" y="42286"/>
                      <a:pt x="182933" y="42286"/>
                    </a:cubicBezTo>
                    <a:cubicBezTo>
                      <a:pt x="186078" y="42286"/>
                      <a:pt x="188861" y="40028"/>
                      <a:pt x="189385" y="36802"/>
                    </a:cubicBezTo>
                    <a:cubicBezTo>
                      <a:pt x="189990" y="33212"/>
                      <a:pt x="187571" y="29865"/>
                      <a:pt x="184022" y="29260"/>
                    </a:cubicBezTo>
                    <a:lnTo>
                      <a:pt x="8147" y="102"/>
                    </a:lnTo>
                    <a:cubicBezTo>
                      <a:pt x="7752" y="34"/>
                      <a:pt x="7362" y="1"/>
                      <a:pt x="69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14586050" y="-146435"/>
                <a:ext cx="361230" cy="940172"/>
              </a:xfrm>
              <a:custGeom>
                <a:rect b="b" l="l" r="r" t="t"/>
                <a:pathLst>
                  <a:path extrusionOk="0" h="1036002" w="398050">
                    <a:moveTo>
                      <a:pt x="314205" y="13619"/>
                    </a:moveTo>
                    <a:lnTo>
                      <a:pt x="384216" y="1005997"/>
                    </a:lnTo>
                    <a:lnTo>
                      <a:pt x="207091" y="1022371"/>
                    </a:lnTo>
                    <a:cubicBezTo>
                      <a:pt x="142887" y="699415"/>
                      <a:pt x="25529" y="106335"/>
                      <a:pt x="14035" y="38744"/>
                    </a:cubicBezTo>
                    <a:lnTo>
                      <a:pt x="314205" y="13619"/>
                    </a:lnTo>
                    <a:close/>
                    <a:moveTo>
                      <a:pt x="320327" y="1"/>
                    </a:moveTo>
                    <a:cubicBezTo>
                      <a:pt x="320129" y="1"/>
                      <a:pt x="319930" y="10"/>
                      <a:pt x="319730" y="28"/>
                    </a:cubicBezTo>
                    <a:lnTo>
                      <a:pt x="6010" y="26242"/>
                    </a:lnTo>
                    <a:cubicBezTo>
                      <a:pt x="2622" y="26524"/>
                      <a:pt x="1" y="29347"/>
                      <a:pt x="1" y="32775"/>
                    </a:cubicBezTo>
                    <a:cubicBezTo>
                      <a:pt x="1" y="47576"/>
                      <a:pt x="175392" y="930138"/>
                      <a:pt x="195395" y="1030719"/>
                    </a:cubicBezTo>
                    <a:cubicBezTo>
                      <a:pt x="196000" y="1033784"/>
                      <a:pt x="198702" y="1036002"/>
                      <a:pt x="201808" y="1036002"/>
                    </a:cubicBezTo>
                    <a:cubicBezTo>
                      <a:pt x="202009" y="1036002"/>
                      <a:pt x="202211" y="1036002"/>
                      <a:pt x="202413" y="1035961"/>
                    </a:cubicBezTo>
                    <a:lnTo>
                      <a:pt x="391838" y="1018459"/>
                    </a:lnTo>
                    <a:cubicBezTo>
                      <a:pt x="395387" y="1018136"/>
                      <a:pt x="398049" y="1015031"/>
                      <a:pt x="397767" y="1011482"/>
                    </a:cubicBezTo>
                    <a:lnTo>
                      <a:pt x="326828" y="6077"/>
                    </a:lnTo>
                    <a:cubicBezTo>
                      <a:pt x="326707" y="4343"/>
                      <a:pt x="325900" y="2730"/>
                      <a:pt x="324570" y="1560"/>
                    </a:cubicBezTo>
                    <a:cubicBezTo>
                      <a:pt x="323388" y="558"/>
                      <a:pt x="321890" y="1"/>
                      <a:pt x="320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14934762" y="744814"/>
                <a:ext cx="166085" cy="33038"/>
              </a:xfrm>
              <a:custGeom>
                <a:rect b="b" l="l" r="r" t="t"/>
                <a:pathLst>
                  <a:path extrusionOk="0" h="36406" w="183014">
                    <a:moveTo>
                      <a:pt x="176059" y="1"/>
                    </a:moveTo>
                    <a:cubicBezTo>
                      <a:pt x="175746" y="1"/>
                      <a:pt x="175429" y="23"/>
                      <a:pt x="175110" y="69"/>
                    </a:cubicBezTo>
                    <a:lnTo>
                      <a:pt x="6090" y="23380"/>
                    </a:lnTo>
                    <a:cubicBezTo>
                      <a:pt x="2501" y="23864"/>
                      <a:pt x="1" y="27171"/>
                      <a:pt x="485" y="30760"/>
                    </a:cubicBezTo>
                    <a:cubicBezTo>
                      <a:pt x="928" y="34026"/>
                      <a:pt x="3751" y="36406"/>
                      <a:pt x="6978" y="36406"/>
                    </a:cubicBezTo>
                    <a:cubicBezTo>
                      <a:pt x="7260" y="36406"/>
                      <a:pt x="7582" y="36406"/>
                      <a:pt x="7865" y="36366"/>
                    </a:cubicBezTo>
                    <a:lnTo>
                      <a:pt x="176884" y="13055"/>
                    </a:lnTo>
                    <a:cubicBezTo>
                      <a:pt x="180473" y="12571"/>
                      <a:pt x="183014" y="9224"/>
                      <a:pt x="182490" y="5635"/>
                    </a:cubicBezTo>
                    <a:cubicBezTo>
                      <a:pt x="182048" y="2399"/>
                      <a:pt x="179293" y="1"/>
                      <a:pt x="1760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14686294" y="96861"/>
                <a:ext cx="196499" cy="577857"/>
              </a:xfrm>
              <a:custGeom>
                <a:rect b="b" l="l" r="r" t="t"/>
                <a:pathLst>
                  <a:path extrusionOk="0" h="636757" w="216528">
                    <a:moveTo>
                      <a:pt x="140789" y="13148"/>
                    </a:moveTo>
                    <a:lnTo>
                      <a:pt x="202573" y="623650"/>
                    </a:lnTo>
                    <a:lnTo>
                      <a:pt x="135546" y="623650"/>
                    </a:lnTo>
                    <a:lnTo>
                      <a:pt x="14841" y="13148"/>
                    </a:lnTo>
                    <a:close/>
                    <a:moveTo>
                      <a:pt x="6856" y="0"/>
                    </a:moveTo>
                    <a:cubicBezTo>
                      <a:pt x="4880" y="0"/>
                      <a:pt x="3025" y="888"/>
                      <a:pt x="1775" y="2420"/>
                    </a:cubicBezTo>
                    <a:cubicBezTo>
                      <a:pt x="525" y="3912"/>
                      <a:pt x="0" y="5929"/>
                      <a:pt x="404" y="7865"/>
                    </a:cubicBezTo>
                    <a:lnTo>
                      <a:pt x="123730" y="631473"/>
                    </a:lnTo>
                    <a:cubicBezTo>
                      <a:pt x="124335" y="634538"/>
                      <a:pt x="127037" y="636757"/>
                      <a:pt x="130183" y="636757"/>
                    </a:cubicBezTo>
                    <a:lnTo>
                      <a:pt x="209833" y="636757"/>
                    </a:lnTo>
                    <a:cubicBezTo>
                      <a:pt x="211688" y="636757"/>
                      <a:pt x="213462" y="635990"/>
                      <a:pt x="214712" y="634619"/>
                    </a:cubicBezTo>
                    <a:cubicBezTo>
                      <a:pt x="215922" y="633248"/>
                      <a:pt x="216527" y="631393"/>
                      <a:pt x="216326" y="629538"/>
                    </a:cubicBezTo>
                    <a:lnTo>
                      <a:pt x="153251" y="5929"/>
                    </a:lnTo>
                    <a:cubicBezTo>
                      <a:pt x="152928" y="2581"/>
                      <a:pt x="150065" y="0"/>
                      <a:pt x="146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8005275" y="1132414"/>
              <a:ext cx="115221" cy="452350"/>
            </a:xfrm>
            <a:custGeom>
              <a:rect b="b" l="l" r="r" t="t"/>
              <a:pathLst>
                <a:path extrusionOk="0" h="715411" w="182208">
                  <a:moveTo>
                    <a:pt x="13592" y="14007"/>
                  </a:moveTo>
                  <a:lnTo>
                    <a:pt x="169101" y="32760"/>
                  </a:lnTo>
                  <a:lnTo>
                    <a:pt x="169101" y="702304"/>
                  </a:lnTo>
                  <a:lnTo>
                    <a:pt x="49323" y="702304"/>
                  </a:lnTo>
                  <a:lnTo>
                    <a:pt x="13592" y="14007"/>
                  </a:lnTo>
                  <a:close/>
                  <a:moveTo>
                    <a:pt x="6598" y="1"/>
                  </a:moveTo>
                  <a:cubicBezTo>
                    <a:pt x="4968" y="1"/>
                    <a:pt x="3352" y="608"/>
                    <a:pt x="2179" y="1747"/>
                  </a:cubicBezTo>
                  <a:cubicBezTo>
                    <a:pt x="727" y="3078"/>
                    <a:pt x="1" y="4973"/>
                    <a:pt x="81" y="6909"/>
                  </a:cubicBezTo>
                  <a:lnTo>
                    <a:pt x="36539" y="709200"/>
                  </a:lnTo>
                  <a:cubicBezTo>
                    <a:pt x="36700" y="712709"/>
                    <a:pt x="39564" y="715411"/>
                    <a:pt x="43072" y="715411"/>
                  </a:cubicBezTo>
                  <a:lnTo>
                    <a:pt x="175674" y="715411"/>
                  </a:lnTo>
                  <a:cubicBezTo>
                    <a:pt x="179304" y="715411"/>
                    <a:pt x="182208" y="712507"/>
                    <a:pt x="182208" y="708877"/>
                  </a:cubicBezTo>
                  <a:lnTo>
                    <a:pt x="182208" y="26953"/>
                  </a:lnTo>
                  <a:cubicBezTo>
                    <a:pt x="182208" y="23646"/>
                    <a:pt x="179748" y="20823"/>
                    <a:pt x="176441" y="20460"/>
                  </a:cubicBezTo>
                  <a:lnTo>
                    <a:pt x="7421" y="53"/>
                  </a:lnTo>
                  <a:cubicBezTo>
                    <a:pt x="7148" y="18"/>
                    <a:pt x="6872" y="1"/>
                    <a:pt x="6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8047686" y="947269"/>
              <a:ext cx="395442" cy="637495"/>
            </a:xfrm>
            <a:custGeom>
              <a:rect b="b" l="l" r="r" t="t"/>
              <a:pathLst>
                <a:path extrusionOk="0" h="1008226" w="625343">
                  <a:moveTo>
                    <a:pt x="6614" y="1"/>
                  </a:moveTo>
                  <a:cubicBezTo>
                    <a:pt x="5069" y="1"/>
                    <a:pt x="3556" y="511"/>
                    <a:pt x="2339" y="1531"/>
                  </a:cubicBezTo>
                  <a:cubicBezTo>
                    <a:pt x="887" y="2781"/>
                    <a:pt x="0" y="4596"/>
                    <a:pt x="0" y="6531"/>
                  </a:cubicBezTo>
                  <a:lnTo>
                    <a:pt x="0" y="153652"/>
                  </a:lnTo>
                  <a:cubicBezTo>
                    <a:pt x="0" y="157282"/>
                    <a:pt x="2944" y="160226"/>
                    <a:pt x="6574" y="160226"/>
                  </a:cubicBezTo>
                  <a:cubicBezTo>
                    <a:pt x="10203" y="160226"/>
                    <a:pt x="13107" y="157282"/>
                    <a:pt x="13107" y="153652"/>
                  </a:cubicBezTo>
                  <a:lnTo>
                    <a:pt x="13107" y="14275"/>
                  </a:lnTo>
                  <a:lnTo>
                    <a:pt x="611591" y="115420"/>
                  </a:lnTo>
                  <a:lnTo>
                    <a:pt x="545572" y="993344"/>
                  </a:lnTo>
                  <a:lnTo>
                    <a:pt x="497298" y="980721"/>
                  </a:lnTo>
                  <a:cubicBezTo>
                    <a:pt x="496760" y="980593"/>
                    <a:pt x="496222" y="980531"/>
                    <a:pt x="495694" y="980531"/>
                  </a:cubicBezTo>
                  <a:cubicBezTo>
                    <a:pt x="492734" y="980531"/>
                    <a:pt x="490060" y="982463"/>
                    <a:pt x="489273" y="985440"/>
                  </a:cubicBezTo>
                  <a:cubicBezTo>
                    <a:pt x="488386" y="988908"/>
                    <a:pt x="490442" y="992538"/>
                    <a:pt x="493951" y="993425"/>
                  </a:cubicBezTo>
                  <a:lnTo>
                    <a:pt x="549887" y="1008024"/>
                  </a:lnTo>
                  <a:cubicBezTo>
                    <a:pt x="550412" y="1008185"/>
                    <a:pt x="551017" y="1008226"/>
                    <a:pt x="551541" y="1008226"/>
                  </a:cubicBezTo>
                  <a:cubicBezTo>
                    <a:pt x="552872" y="1008226"/>
                    <a:pt x="554243" y="1007822"/>
                    <a:pt x="555332" y="1007016"/>
                  </a:cubicBezTo>
                  <a:cubicBezTo>
                    <a:pt x="556945" y="1005886"/>
                    <a:pt x="557913" y="1004112"/>
                    <a:pt x="558074" y="1002176"/>
                  </a:cubicBezTo>
                  <a:lnTo>
                    <a:pt x="625101" y="110419"/>
                  </a:lnTo>
                  <a:cubicBezTo>
                    <a:pt x="625343" y="107072"/>
                    <a:pt x="623004" y="104047"/>
                    <a:pt x="619657" y="103483"/>
                  </a:cubicBezTo>
                  <a:lnTo>
                    <a:pt x="7663" y="79"/>
                  </a:lnTo>
                  <a:cubicBezTo>
                    <a:pt x="7313" y="27"/>
                    <a:pt x="6963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8731968" y="1533587"/>
              <a:ext cx="84924" cy="74738"/>
              <a:chOff x="16131355" y="574806"/>
              <a:chExt cx="121875" cy="107268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16131355" y="574806"/>
                <a:ext cx="90180" cy="67376"/>
              </a:xfrm>
              <a:custGeom>
                <a:rect b="b" l="l" r="r" t="t"/>
                <a:pathLst>
                  <a:path extrusionOk="0" h="74243" w="99372">
                    <a:moveTo>
                      <a:pt x="91921" y="1"/>
                    </a:moveTo>
                    <a:cubicBezTo>
                      <a:pt x="90596" y="1"/>
                      <a:pt x="89264" y="405"/>
                      <a:pt x="88120" y="1247"/>
                    </a:cubicBezTo>
                    <a:lnTo>
                      <a:pt x="3630" y="62346"/>
                    </a:lnTo>
                    <a:cubicBezTo>
                      <a:pt x="686" y="64483"/>
                      <a:pt x="1" y="68597"/>
                      <a:pt x="2138" y="71501"/>
                    </a:cubicBezTo>
                    <a:cubicBezTo>
                      <a:pt x="3429" y="73275"/>
                      <a:pt x="5405" y="74243"/>
                      <a:pt x="7461" y="74243"/>
                    </a:cubicBezTo>
                    <a:cubicBezTo>
                      <a:pt x="8792" y="74243"/>
                      <a:pt x="10123" y="73840"/>
                      <a:pt x="11293" y="72993"/>
                    </a:cubicBezTo>
                    <a:lnTo>
                      <a:pt x="95782" y="11894"/>
                    </a:lnTo>
                    <a:cubicBezTo>
                      <a:pt x="98726" y="9757"/>
                      <a:pt x="99371" y="5643"/>
                      <a:pt x="97274" y="2739"/>
                    </a:cubicBezTo>
                    <a:cubicBezTo>
                      <a:pt x="95979" y="956"/>
                      <a:pt x="93959" y="1"/>
                      <a:pt x="91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16131758" y="643585"/>
                <a:ext cx="121472" cy="38489"/>
              </a:xfrm>
              <a:custGeom>
                <a:rect b="b" l="l" r="r" t="t"/>
                <a:pathLst>
                  <a:path extrusionOk="0" h="42412" w="133853">
                    <a:moveTo>
                      <a:pt x="126453" y="1"/>
                    </a:moveTo>
                    <a:cubicBezTo>
                      <a:pt x="125792" y="1"/>
                      <a:pt x="125119" y="100"/>
                      <a:pt x="124456" y="308"/>
                    </a:cubicBezTo>
                    <a:cubicBezTo>
                      <a:pt x="88478" y="11955"/>
                      <a:pt x="27735" y="29353"/>
                      <a:pt x="10210" y="29353"/>
                    </a:cubicBezTo>
                    <a:cubicBezTo>
                      <a:pt x="9348" y="29353"/>
                      <a:pt x="8590" y="29311"/>
                      <a:pt x="7945" y="29224"/>
                    </a:cubicBezTo>
                    <a:cubicBezTo>
                      <a:pt x="7600" y="29165"/>
                      <a:pt x="7257" y="29136"/>
                      <a:pt x="6917" y="29136"/>
                    </a:cubicBezTo>
                    <a:cubicBezTo>
                      <a:pt x="3798" y="29136"/>
                      <a:pt x="997" y="31553"/>
                      <a:pt x="524" y="34789"/>
                    </a:cubicBezTo>
                    <a:cubicBezTo>
                      <a:pt x="0" y="38338"/>
                      <a:pt x="2501" y="41686"/>
                      <a:pt x="6090" y="42170"/>
                    </a:cubicBezTo>
                    <a:cubicBezTo>
                      <a:pt x="7138" y="42331"/>
                      <a:pt x="8348" y="42412"/>
                      <a:pt x="9719" y="42412"/>
                    </a:cubicBezTo>
                    <a:cubicBezTo>
                      <a:pt x="36175" y="42412"/>
                      <a:pt x="118729" y="15956"/>
                      <a:pt x="128489" y="12810"/>
                    </a:cubicBezTo>
                    <a:cubicBezTo>
                      <a:pt x="131957" y="11681"/>
                      <a:pt x="133852" y="7971"/>
                      <a:pt x="132723" y="4543"/>
                    </a:cubicBezTo>
                    <a:cubicBezTo>
                      <a:pt x="131843" y="1771"/>
                      <a:pt x="129248" y="1"/>
                      <a:pt x="126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6"/>
            <p:cNvSpPr/>
            <p:nvPr/>
          </p:nvSpPr>
          <p:spPr>
            <a:xfrm>
              <a:off x="7845094" y="4017938"/>
              <a:ext cx="36533" cy="25002"/>
            </a:xfrm>
            <a:custGeom>
              <a:rect b="b" l="l" r="r" t="t"/>
              <a:pathLst>
                <a:path extrusionOk="0" h="39472" w="57672">
                  <a:moveTo>
                    <a:pt x="47065" y="0"/>
                  </a:moveTo>
                  <a:cubicBezTo>
                    <a:pt x="45482" y="0"/>
                    <a:pt x="43882" y="413"/>
                    <a:pt x="42427" y="1280"/>
                  </a:cubicBezTo>
                  <a:lnTo>
                    <a:pt x="5969" y="22090"/>
                  </a:lnTo>
                  <a:cubicBezTo>
                    <a:pt x="1614" y="24712"/>
                    <a:pt x="1" y="30398"/>
                    <a:pt x="2582" y="34794"/>
                  </a:cubicBezTo>
                  <a:cubicBezTo>
                    <a:pt x="4316" y="37778"/>
                    <a:pt x="7421" y="39472"/>
                    <a:pt x="10648" y="39472"/>
                  </a:cubicBezTo>
                  <a:cubicBezTo>
                    <a:pt x="12261" y="39472"/>
                    <a:pt x="13874" y="39029"/>
                    <a:pt x="15326" y="38222"/>
                  </a:cubicBezTo>
                  <a:lnTo>
                    <a:pt x="51703" y="17331"/>
                  </a:lnTo>
                  <a:cubicBezTo>
                    <a:pt x="56058" y="14791"/>
                    <a:pt x="57671" y="9104"/>
                    <a:pt x="55090" y="4708"/>
                  </a:cubicBezTo>
                  <a:cubicBezTo>
                    <a:pt x="53390" y="1686"/>
                    <a:pt x="50264" y="0"/>
                    <a:pt x="47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26"/>
            <p:cNvGrpSpPr/>
            <p:nvPr/>
          </p:nvGrpSpPr>
          <p:grpSpPr>
            <a:xfrm>
              <a:off x="7801357" y="3550009"/>
              <a:ext cx="380548" cy="485569"/>
              <a:chOff x="14795834" y="3468878"/>
              <a:chExt cx="546125" cy="696913"/>
            </a:xfrm>
          </p:grpSpPr>
          <p:sp>
            <p:nvSpPr>
              <p:cNvPr id="240" name="Google Shape;240;p26"/>
              <p:cNvSpPr/>
              <p:nvPr/>
            </p:nvSpPr>
            <p:spPr>
              <a:xfrm>
                <a:off x="14795834" y="3468878"/>
                <a:ext cx="426667" cy="398744"/>
              </a:xfrm>
              <a:custGeom>
                <a:rect b="b" l="l" r="r" t="t"/>
                <a:pathLst>
                  <a:path extrusionOk="0" h="439387" w="470157">
                    <a:moveTo>
                      <a:pt x="235079" y="18552"/>
                    </a:moveTo>
                    <a:cubicBezTo>
                      <a:pt x="354412" y="18552"/>
                      <a:pt x="451565" y="108769"/>
                      <a:pt x="451565" y="219674"/>
                    </a:cubicBezTo>
                    <a:cubicBezTo>
                      <a:pt x="451565" y="330538"/>
                      <a:pt x="354412" y="420835"/>
                      <a:pt x="235079" y="420835"/>
                    </a:cubicBezTo>
                    <a:cubicBezTo>
                      <a:pt x="115745" y="420835"/>
                      <a:pt x="18592" y="330538"/>
                      <a:pt x="18592" y="219674"/>
                    </a:cubicBezTo>
                    <a:cubicBezTo>
                      <a:pt x="18592" y="108769"/>
                      <a:pt x="115745" y="18552"/>
                      <a:pt x="235079" y="18552"/>
                    </a:cubicBezTo>
                    <a:close/>
                    <a:moveTo>
                      <a:pt x="235079" y="1"/>
                    </a:moveTo>
                    <a:cubicBezTo>
                      <a:pt x="105501" y="1"/>
                      <a:pt x="0" y="98525"/>
                      <a:pt x="0" y="219674"/>
                    </a:cubicBezTo>
                    <a:cubicBezTo>
                      <a:pt x="0" y="340822"/>
                      <a:pt x="105501" y="439386"/>
                      <a:pt x="235079" y="439386"/>
                    </a:cubicBezTo>
                    <a:cubicBezTo>
                      <a:pt x="364656" y="439386"/>
                      <a:pt x="470157" y="340822"/>
                      <a:pt x="470157" y="219674"/>
                    </a:cubicBezTo>
                    <a:cubicBezTo>
                      <a:pt x="470157" y="98525"/>
                      <a:pt x="364656" y="1"/>
                      <a:pt x="2350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14822880" y="3759307"/>
                <a:ext cx="90510" cy="133971"/>
              </a:xfrm>
              <a:custGeom>
                <a:rect b="b" l="l" r="r" t="t"/>
                <a:pathLst>
                  <a:path extrusionOk="0" h="147626" w="99735">
                    <a:moveTo>
                      <a:pt x="51823" y="18491"/>
                    </a:moveTo>
                    <a:cubicBezTo>
                      <a:pt x="53033" y="18491"/>
                      <a:pt x="54243" y="18733"/>
                      <a:pt x="55574" y="19016"/>
                    </a:cubicBezTo>
                    <a:cubicBezTo>
                      <a:pt x="75497" y="24218"/>
                      <a:pt x="79126" y="52771"/>
                      <a:pt x="76223" y="75638"/>
                    </a:cubicBezTo>
                    <a:cubicBezTo>
                      <a:pt x="72456" y="104711"/>
                      <a:pt x="59171" y="128977"/>
                      <a:pt x="45752" y="128977"/>
                    </a:cubicBezTo>
                    <a:cubicBezTo>
                      <a:pt x="44373" y="128977"/>
                      <a:pt x="42992" y="128720"/>
                      <a:pt x="41620" y="128187"/>
                    </a:cubicBezTo>
                    <a:cubicBezTo>
                      <a:pt x="24521" y="121734"/>
                      <a:pt x="19681" y="88503"/>
                      <a:pt x="24884" y="60030"/>
                    </a:cubicBezTo>
                    <a:cubicBezTo>
                      <a:pt x="29400" y="35591"/>
                      <a:pt x="40451" y="18491"/>
                      <a:pt x="51823" y="18491"/>
                    </a:cubicBezTo>
                    <a:close/>
                    <a:moveTo>
                      <a:pt x="51950" y="0"/>
                    </a:moveTo>
                    <a:cubicBezTo>
                      <a:pt x="30883" y="0"/>
                      <a:pt x="13076" y="21631"/>
                      <a:pt x="6614" y="56723"/>
                    </a:cubicBezTo>
                    <a:cubicBezTo>
                      <a:pt x="1" y="92939"/>
                      <a:pt x="7623" y="135204"/>
                      <a:pt x="35006" y="145609"/>
                    </a:cubicBezTo>
                    <a:cubicBezTo>
                      <a:pt x="38515" y="146940"/>
                      <a:pt x="42144" y="147625"/>
                      <a:pt x="45814" y="147625"/>
                    </a:cubicBezTo>
                    <a:cubicBezTo>
                      <a:pt x="71948" y="147625"/>
                      <a:pt x="90176" y="112579"/>
                      <a:pt x="94613" y="78057"/>
                    </a:cubicBezTo>
                    <a:cubicBezTo>
                      <a:pt x="99734" y="38051"/>
                      <a:pt x="86264" y="7804"/>
                      <a:pt x="60293" y="1110"/>
                    </a:cubicBezTo>
                    <a:cubicBezTo>
                      <a:pt x="57468" y="364"/>
                      <a:pt x="54682" y="0"/>
                      <a:pt x="519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14993137" y="3792346"/>
                <a:ext cx="78761" cy="122817"/>
              </a:xfrm>
              <a:custGeom>
                <a:rect b="b" l="l" r="r" t="t"/>
                <a:pathLst>
                  <a:path extrusionOk="0" h="135335" w="86789">
                    <a:moveTo>
                      <a:pt x="46957" y="18252"/>
                    </a:moveTo>
                    <a:cubicBezTo>
                      <a:pt x="59614" y="18252"/>
                      <a:pt x="65467" y="38250"/>
                      <a:pt x="66624" y="55604"/>
                    </a:cubicBezTo>
                    <a:cubicBezTo>
                      <a:pt x="68721" y="87303"/>
                      <a:pt x="57994" y="115614"/>
                      <a:pt x="47669" y="116703"/>
                    </a:cubicBezTo>
                    <a:lnTo>
                      <a:pt x="47307" y="126059"/>
                    </a:lnTo>
                    <a:lnTo>
                      <a:pt x="46984" y="116784"/>
                    </a:lnTo>
                    <a:cubicBezTo>
                      <a:pt x="46884" y="116787"/>
                      <a:pt x="46784" y="116789"/>
                      <a:pt x="46683" y="116789"/>
                    </a:cubicBezTo>
                    <a:cubicBezTo>
                      <a:pt x="38478" y="116789"/>
                      <a:pt x="30394" y="105395"/>
                      <a:pt x="25932" y="87585"/>
                    </a:cubicBezTo>
                    <a:cubicBezTo>
                      <a:pt x="18834" y="58992"/>
                      <a:pt x="24077" y="27253"/>
                      <a:pt x="36942" y="21083"/>
                    </a:cubicBezTo>
                    <a:cubicBezTo>
                      <a:pt x="40491" y="19348"/>
                      <a:pt x="43717" y="18381"/>
                      <a:pt x="46540" y="18260"/>
                    </a:cubicBezTo>
                    <a:cubicBezTo>
                      <a:pt x="46680" y="18255"/>
                      <a:pt x="46819" y="18252"/>
                      <a:pt x="46957" y="18252"/>
                    </a:cubicBezTo>
                    <a:close/>
                    <a:moveTo>
                      <a:pt x="47921" y="1"/>
                    </a:moveTo>
                    <a:cubicBezTo>
                      <a:pt x="42720" y="1"/>
                      <a:pt x="37144" y="1225"/>
                      <a:pt x="31296" y="3781"/>
                    </a:cubicBezTo>
                    <a:cubicBezTo>
                      <a:pt x="7058" y="14509"/>
                      <a:pt x="0" y="56411"/>
                      <a:pt x="7219" y="90650"/>
                    </a:cubicBezTo>
                    <a:cubicBezTo>
                      <a:pt x="13107" y="118558"/>
                      <a:pt x="27384" y="135335"/>
                      <a:pt x="45371" y="135335"/>
                    </a:cubicBezTo>
                    <a:cubicBezTo>
                      <a:pt x="45572" y="135335"/>
                      <a:pt x="47065" y="135295"/>
                      <a:pt x="47266" y="135295"/>
                    </a:cubicBezTo>
                    <a:cubicBezTo>
                      <a:pt x="75497" y="133601"/>
                      <a:pt x="86789" y="87747"/>
                      <a:pt x="85780" y="55766"/>
                    </a:cubicBezTo>
                    <a:cubicBezTo>
                      <a:pt x="84675" y="21174"/>
                      <a:pt x="69548" y="1"/>
                      <a:pt x="47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15099420" y="3755592"/>
                <a:ext cx="90179" cy="115396"/>
              </a:xfrm>
              <a:custGeom>
                <a:rect b="b" l="l" r="r" t="t"/>
                <a:pathLst>
                  <a:path extrusionOk="0" h="127158" w="99371">
                    <a:moveTo>
                      <a:pt x="41700" y="18551"/>
                    </a:moveTo>
                    <a:cubicBezTo>
                      <a:pt x="53315" y="18551"/>
                      <a:pt x="67592" y="36821"/>
                      <a:pt x="73439" y="59284"/>
                    </a:cubicBezTo>
                    <a:cubicBezTo>
                      <a:pt x="77956" y="76545"/>
                      <a:pt x="77553" y="97798"/>
                      <a:pt x="62954" y="106025"/>
                    </a:cubicBezTo>
                    <a:cubicBezTo>
                      <a:pt x="60055" y="107659"/>
                      <a:pt x="57152" y="108433"/>
                      <a:pt x="54303" y="108433"/>
                    </a:cubicBezTo>
                    <a:cubicBezTo>
                      <a:pt x="42805" y="108433"/>
                      <a:pt x="32177" y="95840"/>
                      <a:pt x="26133" y="76383"/>
                    </a:cubicBezTo>
                    <a:cubicBezTo>
                      <a:pt x="19842" y="56138"/>
                      <a:pt x="20729" y="30489"/>
                      <a:pt x="34603" y="20931"/>
                    </a:cubicBezTo>
                    <a:cubicBezTo>
                      <a:pt x="36942" y="19277"/>
                      <a:pt x="39281" y="18551"/>
                      <a:pt x="41700" y="18551"/>
                    </a:cubicBezTo>
                    <a:close/>
                    <a:moveTo>
                      <a:pt x="41700" y="0"/>
                    </a:moveTo>
                    <a:cubicBezTo>
                      <a:pt x="35530" y="0"/>
                      <a:pt x="29602" y="1896"/>
                      <a:pt x="24117" y="5727"/>
                    </a:cubicBezTo>
                    <a:cubicBezTo>
                      <a:pt x="1694" y="21092"/>
                      <a:pt x="0" y="55090"/>
                      <a:pt x="8429" y="81868"/>
                    </a:cubicBezTo>
                    <a:cubicBezTo>
                      <a:pt x="17059" y="109816"/>
                      <a:pt x="34643" y="127158"/>
                      <a:pt x="54122" y="127158"/>
                    </a:cubicBezTo>
                    <a:cubicBezTo>
                      <a:pt x="60171" y="127158"/>
                      <a:pt x="66221" y="125504"/>
                      <a:pt x="72109" y="122238"/>
                    </a:cubicBezTo>
                    <a:cubicBezTo>
                      <a:pt x="91951" y="111066"/>
                      <a:pt x="99371" y="85175"/>
                      <a:pt x="91386" y="54565"/>
                    </a:cubicBezTo>
                    <a:cubicBezTo>
                      <a:pt x="84248" y="27424"/>
                      <a:pt x="64890" y="0"/>
                      <a:pt x="4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15160539" y="3613150"/>
                <a:ext cx="103283" cy="121472"/>
              </a:xfrm>
              <a:custGeom>
                <a:rect b="b" l="l" r="r" t="t"/>
                <a:pathLst>
                  <a:path extrusionOk="0" h="133853" w="113810">
                    <a:moveTo>
                      <a:pt x="39080" y="18511"/>
                    </a:moveTo>
                    <a:cubicBezTo>
                      <a:pt x="52308" y="18511"/>
                      <a:pt x="71585" y="36700"/>
                      <a:pt x="83119" y="59929"/>
                    </a:cubicBezTo>
                    <a:cubicBezTo>
                      <a:pt x="93080" y="80174"/>
                      <a:pt x="94573" y="99049"/>
                      <a:pt x="86910" y="109010"/>
                    </a:cubicBezTo>
                    <a:cubicBezTo>
                      <a:pt x="83563" y="113285"/>
                      <a:pt x="80054" y="115301"/>
                      <a:pt x="75578" y="115301"/>
                    </a:cubicBezTo>
                    <a:cubicBezTo>
                      <a:pt x="63801" y="115301"/>
                      <a:pt x="47267" y="101751"/>
                      <a:pt x="35611" y="82272"/>
                    </a:cubicBezTo>
                    <a:cubicBezTo>
                      <a:pt x="23351" y="61986"/>
                      <a:pt x="19681" y="40894"/>
                      <a:pt x="26134" y="28432"/>
                    </a:cubicBezTo>
                    <a:cubicBezTo>
                      <a:pt x="31377" y="18511"/>
                      <a:pt x="37144" y="18511"/>
                      <a:pt x="39080" y="18511"/>
                    </a:cubicBezTo>
                    <a:close/>
                    <a:moveTo>
                      <a:pt x="39080" y="0"/>
                    </a:moveTo>
                    <a:cubicBezTo>
                      <a:pt x="30490" y="0"/>
                      <a:pt x="18310" y="3428"/>
                      <a:pt x="9680" y="19842"/>
                    </a:cubicBezTo>
                    <a:cubicBezTo>
                      <a:pt x="1" y="38353"/>
                      <a:pt x="3711" y="65293"/>
                      <a:pt x="19681" y="91870"/>
                    </a:cubicBezTo>
                    <a:cubicBezTo>
                      <a:pt x="31377" y="111268"/>
                      <a:pt x="53074" y="133853"/>
                      <a:pt x="75578" y="133853"/>
                    </a:cubicBezTo>
                    <a:cubicBezTo>
                      <a:pt x="85821" y="133853"/>
                      <a:pt x="94855" y="129134"/>
                      <a:pt x="101630" y="120262"/>
                    </a:cubicBezTo>
                    <a:cubicBezTo>
                      <a:pt x="113810" y="104372"/>
                      <a:pt x="113084" y="78723"/>
                      <a:pt x="99654" y="51702"/>
                    </a:cubicBezTo>
                    <a:cubicBezTo>
                      <a:pt x="87394" y="26779"/>
                      <a:pt x="63156" y="0"/>
                      <a:pt x="39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14859588" y="3876388"/>
                <a:ext cx="32977" cy="289403"/>
              </a:xfrm>
              <a:custGeom>
                <a:rect b="b" l="l" r="r" t="t"/>
                <a:pathLst>
                  <a:path extrusionOk="0" h="318901" w="36338">
                    <a:moveTo>
                      <a:pt x="10121" y="1"/>
                    </a:moveTo>
                    <a:cubicBezTo>
                      <a:pt x="9767" y="1"/>
                      <a:pt x="9405" y="20"/>
                      <a:pt x="9034" y="59"/>
                    </a:cubicBezTo>
                    <a:cubicBezTo>
                      <a:pt x="3953" y="341"/>
                      <a:pt x="1" y="4737"/>
                      <a:pt x="283" y="9899"/>
                    </a:cubicBezTo>
                    <a:lnTo>
                      <a:pt x="17463" y="310109"/>
                    </a:lnTo>
                    <a:cubicBezTo>
                      <a:pt x="17786" y="315110"/>
                      <a:pt x="21859" y="318901"/>
                      <a:pt x="26739" y="318901"/>
                    </a:cubicBezTo>
                    <a:cubicBezTo>
                      <a:pt x="26940" y="318901"/>
                      <a:pt x="27021" y="318901"/>
                      <a:pt x="27263" y="318820"/>
                    </a:cubicBezTo>
                    <a:cubicBezTo>
                      <a:pt x="32385" y="318538"/>
                      <a:pt x="36337" y="314223"/>
                      <a:pt x="36014" y="309020"/>
                    </a:cubicBezTo>
                    <a:lnTo>
                      <a:pt x="18834" y="8810"/>
                    </a:lnTo>
                    <a:cubicBezTo>
                      <a:pt x="18533" y="3982"/>
                      <a:pt x="15232" y="1"/>
                      <a:pt x="10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14848133" y="4087836"/>
                <a:ext cx="62767" cy="48419"/>
              </a:xfrm>
              <a:custGeom>
                <a:rect b="b" l="l" r="r" t="t"/>
                <a:pathLst>
                  <a:path extrusionOk="0" h="53354" w="69165">
                    <a:moveTo>
                      <a:pt x="58573" y="0"/>
                    </a:moveTo>
                    <a:cubicBezTo>
                      <a:pt x="56672" y="0"/>
                      <a:pt x="54758" y="581"/>
                      <a:pt x="53114" y="1773"/>
                    </a:cubicBezTo>
                    <a:lnTo>
                      <a:pt x="5082" y="36537"/>
                    </a:lnTo>
                    <a:cubicBezTo>
                      <a:pt x="888" y="39562"/>
                      <a:pt x="1" y="45369"/>
                      <a:pt x="2945" y="49483"/>
                    </a:cubicBezTo>
                    <a:cubicBezTo>
                      <a:pt x="4840" y="52023"/>
                      <a:pt x="7582" y="53354"/>
                      <a:pt x="10446" y="53354"/>
                    </a:cubicBezTo>
                    <a:cubicBezTo>
                      <a:pt x="12382" y="53354"/>
                      <a:pt x="14277" y="52790"/>
                      <a:pt x="15931" y="51620"/>
                    </a:cubicBezTo>
                    <a:lnTo>
                      <a:pt x="64003" y="16776"/>
                    </a:lnTo>
                    <a:cubicBezTo>
                      <a:pt x="68157" y="13832"/>
                      <a:pt x="69165" y="7944"/>
                      <a:pt x="66100" y="3830"/>
                    </a:cubicBezTo>
                    <a:cubicBezTo>
                      <a:pt x="64260" y="1312"/>
                      <a:pt x="61431" y="0"/>
                      <a:pt x="58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15025746" y="3906707"/>
                <a:ext cx="16836" cy="151592"/>
              </a:xfrm>
              <a:custGeom>
                <a:rect b="b" l="l" r="r" t="t"/>
                <a:pathLst>
                  <a:path extrusionOk="0" h="167044" w="18552">
                    <a:moveTo>
                      <a:pt x="9317" y="1"/>
                    </a:moveTo>
                    <a:cubicBezTo>
                      <a:pt x="4155" y="1"/>
                      <a:pt x="1" y="4115"/>
                      <a:pt x="1" y="9277"/>
                    </a:cubicBezTo>
                    <a:lnTo>
                      <a:pt x="1" y="157809"/>
                    </a:lnTo>
                    <a:cubicBezTo>
                      <a:pt x="1" y="162971"/>
                      <a:pt x="4155" y="167044"/>
                      <a:pt x="9317" y="167044"/>
                    </a:cubicBezTo>
                    <a:cubicBezTo>
                      <a:pt x="14439" y="167044"/>
                      <a:pt x="18552" y="163011"/>
                      <a:pt x="18552" y="157809"/>
                    </a:cubicBezTo>
                    <a:lnTo>
                      <a:pt x="18552" y="9277"/>
                    </a:lnTo>
                    <a:cubicBezTo>
                      <a:pt x="18552" y="4115"/>
                      <a:pt x="14439" y="1"/>
                      <a:pt x="9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15151573" y="3850731"/>
                <a:ext cx="55154" cy="232895"/>
              </a:xfrm>
              <a:custGeom>
                <a:rect b="b" l="l" r="r" t="t"/>
                <a:pathLst>
                  <a:path extrusionOk="0" h="256634" w="60776">
                    <a:moveTo>
                      <a:pt x="10043" y="1"/>
                    </a:moveTo>
                    <a:cubicBezTo>
                      <a:pt x="9522" y="1"/>
                      <a:pt x="8996" y="46"/>
                      <a:pt x="8469" y="141"/>
                    </a:cubicBezTo>
                    <a:cubicBezTo>
                      <a:pt x="3428" y="988"/>
                      <a:pt x="0" y="5827"/>
                      <a:pt x="887" y="10828"/>
                    </a:cubicBezTo>
                    <a:lnTo>
                      <a:pt x="41620" y="248931"/>
                    </a:lnTo>
                    <a:cubicBezTo>
                      <a:pt x="42386" y="253448"/>
                      <a:pt x="46338" y="256634"/>
                      <a:pt x="50734" y="256634"/>
                    </a:cubicBezTo>
                    <a:cubicBezTo>
                      <a:pt x="51218" y="256634"/>
                      <a:pt x="51823" y="256594"/>
                      <a:pt x="52307" y="256553"/>
                    </a:cubicBezTo>
                    <a:cubicBezTo>
                      <a:pt x="57429" y="255666"/>
                      <a:pt x="60776" y="250826"/>
                      <a:pt x="59970" y="245826"/>
                    </a:cubicBezTo>
                    <a:lnTo>
                      <a:pt x="19197" y="7803"/>
                    </a:lnTo>
                    <a:cubicBezTo>
                      <a:pt x="18404" y="3226"/>
                      <a:pt x="14421" y="1"/>
                      <a:pt x="10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15169580" y="3946761"/>
                <a:ext cx="37697" cy="28827"/>
              </a:xfrm>
              <a:custGeom>
                <a:rect b="b" l="l" r="r" t="t"/>
                <a:pathLst>
                  <a:path extrusionOk="0" h="31765" w="41539">
                    <a:moveTo>
                      <a:pt x="30977" y="1"/>
                    </a:moveTo>
                    <a:cubicBezTo>
                      <a:pt x="29230" y="1"/>
                      <a:pt x="27462" y="495"/>
                      <a:pt x="25891" y="1517"/>
                    </a:cubicBezTo>
                    <a:lnTo>
                      <a:pt x="5525" y="14705"/>
                    </a:lnTo>
                    <a:cubicBezTo>
                      <a:pt x="1210" y="17528"/>
                      <a:pt x="0" y="23215"/>
                      <a:pt x="2823" y="27570"/>
                    </a:cubicBezTo>
                    <a:cubicBezTo>
                      <a:pt x="4598" y="30272"/>
                      <a:pt x="7542" y="31764"/>
                      <a:pt x="10566" y="31764"/>
                    </a:cubicBezTo>
                    <a:cubicBezTo>
                      <a:pt x="12300" y="31764"/>
                      <a:pt x="13994" y="31280"/>
                      <a:pt x="15648" y="30232"/>
                    </a:cubicBezTo>
                    <a:lnTo>
                      <a:pt x="35974" y="17004"/>
                    </a:lnTo>
                    <a:cubicBezTo>
                      <a:pt x="40289" y="14181"/>
                      <a:pt x="41539" y="8494"/>
                      <a:pt x="38716" y="4220"/>
                    </a:cubicBezTo>
                    <a:cubicBezTo>
                      <a:pt x="36931" y="1465"/>
                      <a:pt x="33983" y="1"/>
                      <a:pt x="30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15188134" y="4028869"/>
                <a:ext cx="35429" cy="29431"/>
              </a:xfrm>
              <a:custGeom>
                <a:rect b="b" l="l" r="r" t="t"/>
                <a:pathLst>
                  <a:path extrusionOk="0" h="32431" w="39040">
                    <a:moveTo>
                      <a:pt x="28568" y="1"/>
                    </a:moveTo>
                    <a:cubicBezTo>
                      <a:pt x="26593" y="1"/>
                      <a:pt x="24604" y="633"/>
                      <a:pt x="22908" y="1942"/>
                    </a:cubicBezTo>
                    <a:lnTo>
                      <a:pt x="4840" y="15815"/>
                    </a:lnTo>
                    <a:cubicBezTo>
                      <a:pt x="727" y="19001"/>
                      <a:pt x="1" y="24809"/>
                      <a:pt x="3106" y="28882"/>
                    </a:cubicBezTo>
                    <a:cubicBezTo>
                      <a:pt x="4961" y="31221"/>
                      <a:pt x="7744" y="32431"/>
                      <a:pt x="10446" y="32431"/>
                    </a:cubicBezTo>
                    <a:cubicBezTo>
                      <a:pt x="12422" y="32431"/>
                      <a:pt x="14439" y="31826"/>
                      <a:pt x="16213" y="30536"/>
                    </a:cubicBezTo>
                    <a:lnTo>
                      <a:pt x="34200" y="16622"/>
                    </a:lnTo>
                    <a:cubicBezTo>
                      <a:pt x="38273" y="13517"/>
                      <a:pt x="39040" y="7669"/>
                      <a:pt x="35934" y="3596"/>
                    </a:cubicBezTo>
                    <a:cubicBezTo>
                      <a:pt x="34075" y="1242"/>
                      <a:pt x="31336" y="1"/>
                      <a:pt x="28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15225978" y="3717746"/>
                <a:ext cx="103355" cy="221755"/>
              </a:xfrm>
              <a:custGeom>
                <a:rect b="b" l="l" r="r" t="t"/>
                <a:pathLst>
                  <a:path extrusionOk="0" h="244358" w="113890">
                    <a:moveTo>
                      <a:pt x="10427" y="1"/>
                    </a:moveTo>
                    <a:cubicBezTo>
                      <a:pt x="9274" y="1"/>
                      <a:pt x="8105" y="209"/>
                      <a:pt x="6977" y="649"/>
                    </a:cubicBezTo>
                    <a:cubicBezTo>
                      <a:pt x="2299" y="2746"/>
                      <a:pt x="0" y="8029"/>
                      <a:pt x="1976" y="12828"/>
                    </a:cubicBezTo>
                    <a:lnTo>
                      <a:pt x="94814" y="238631"/>
                    </a:lnTo>
                    <a:cubicBezTo>
                      <a:pt x="96226" y="242220"/>
                      <a:pt x="99694" y="244358"/>
                      <a:pt x="103364" y="244358"/>
                    </a:cubicBezTo>
                    <a:cubicBezTo>
                      <a:pt x="104533" y="244358"/>
                      <a:pt x="105703" y="244076"/>
                      <a:pt x="106953" y="243672"/>
                    </a:cubicBezTo>
                    <a:cubicBezTo>
                      <a:pt x="111631" y="241696"/>
                      <a:pt x="113890" y="236292"/>
                      <a:pt x="111954" y="231533"/>
                    </a:cubicBezTo>
                    <a:lnTo>
                      <a:pt x="19157" y="5731"/>
                    </a:lnTo>
                    <a:cubicBezTo>
                      <a:pt x="17680" y="2161"/>
                      <a:pt x="14137" y="1"/>
                      <a:pt x="10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15257635" y="3820201"/>
                <a:ext cx="61157" cy="73076"/>
              </a:xfrm>
              <a:custGeom>
                <a:rect b="b" l="l" r="r" t="t"/>
                <a:pathLst>
                  <a:path extrusionOk="0" h="80525" w="67391">
                    <a:moveTo>
                      <a:pt x="56944" y="0"/>
                    </a:moveTo>
                    <a:cubicBezTo>
                      <a:pt x="54108" y="0"/>
                      <a:pt x="51291" y="1291"/>
                      <a:pt x="49444" y="3738"/>
                    </a:cubicBezTo>
                    <a:lnTo>
                      <a:pt x="3026" y="65683"/>
                    </a:lnTo>
                    <a:cubicBezTo>
                      <a:pt x="1" y="69797"/>
                      <a:pt x="767" y="75604"/>
                      <a:pt x="4921" y="78669"/>
                    </a:cubicBezTo>
                    <a:cubicBezTo>
                      <a:pt x="6575" y="79919"/>
                      <a:pt x="8551" y="80524"/>
                      <a:pt x="10446" y="80524"/>
                    </a:cubicBezTo>
                    <a:cubicBezTo>
                      <a:pt x="13269" y="80524"/>
                      <a:pt x="16092" y="79193"/>
                      <a:pt x="17867" y="76774"/>
                    </a:cubicBezTo>
                    <a:lnTo>
                      <a:pt x="64286" y="14909"/>
                    </a:lnTo>
                    <a:cubicBezTo>
                      <a:pt x="67391" y="10755"/>
                      <a:pt x="66625" y="4947"/>
                      <a:pt x="62471" y="1842"/>
                    </a:cubicBezTo>
                    <a:cubicBezTo>
                      <a:pt x="60820" y="600"/>
                      <a:pt x="58877" y="0"/>
                      <a:pt x="56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15289184" y="3876418"/>
                <a:ext cx="52776" cy="63083"/>
              </a:xfrm>
              <a:custGeom>
                <a:rect b="b" l="l" r="r" t="t"/>
                <a:pathLst>
                  <a:path extrusionOk="0" h="69513" w="58155">
                    <a:moveTo>
                      <a:pt x="47673" y="1"/>
                    </a:moveTo>
                    <a:cubicBezTo>
                      <a:pt x="44803" y="1"/>
                      <a:pt x="41952" y="1328"/>
                      <a:pt x="40128" y="3857"/>
                    </a:cubicBezTo>
                    <a:lnTo>
                      <a:pt x="3066" y="54793"/>
                    </a:lnTo>
                    <a:cubicBezTo>
                      <a:pt x="1" y="58987"/>
                      <a:pt x="888" y="64673"/>
                      <a:pt x="5122" y="67738"/>
                    </a:cubicBezTo>
                    <a:cubicBezTo>
                      <a:pt x="6655" y="69029"/>
                      <a:pt x="8591" y="69513"/>
                      <a:pt x="10567" y="69513"/>
                    </a:cubicBezTo>
                    <a:cubicBezTo>
                      <a:pt x="13390" y="69513"/>
                      <a:pt x="16213" y="68263"/>
                      <a:pt x="18028" y="65682"/>
                    </a:cubicBezTo>
                    <a:lnTo>
                      <a:pt x="55211" y="14746"/>
                    </a:lnTo>
                    <a:cubicBezTo>
                      <a:pt x="58155" y="10552"/>
                      <a:pt x="57268" y="4825"/>
                      <a:pt x="53074" y="1760"/>
                    </a:cubicBezTo>
                    <a:cubicBezTo>
                      <a:pt x="51457" y="575"/>
                      <a:pt x="49561" y="1"/>
                      <a:pt x="476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26"/>
            <p:cNvGrpSpPr/>
            <p:nvPr/>
          </p:nvGrpSpPr>
          <p:grpSpPr>
            <a:xfrm>
              <a:off x="5148028" y="1063393"/>
              <a:ext cx="824828" cy="723482"/>
              <a:chOff x="10988036" y="-100040"/>
              <a:chExt cx="1183711" cy="1038378"/>
            </a:xfrm>
          </p:grpSpPr>
          <p:sp>
            <p:nvSpPr>
              <p:cNvPr id="255" name="Google Shape;255;p26"/>
              <p:cNvSpPr/>
              <p:nvPr/>
            </p:nvSpPr>
            <p:spPr>
              <a:xfrm>
                <a:off x="11656108" y="168809"/>
                <a:ext cx="515640" cy="506714"/>
              </a:xfrm>
              <a:custGeom>
                <a:rect b="b" l="l" r="r" t="t"/>
                <a:pathLst>
                  <a:path extrusionOk="0" h="558362" w="568198">
                    <a:moveTo>
                      <a:pt x="318721" y="13354"/>
                    </a:moveTo>
                    <a:cubicBezTo>
                      <a:pt x="459067" y="195440"/>
                      <a:pt x="539523" y="475405"/>
                      <a:pt x="552993" y="524808"/>
                    </a:cubicBezTo>
                    <a:lnTo>
                      <a:pt x="293758" y="544932"/>
                    </a:lnTo>
                    <a:lnTo>
                      <a:pt x="17423" y="35455"/>
                    </a:lnTo>
                    <a:lnTo>
                      <a:pt x="318721" y="13354"/>
                    </a:lnTo>
                    <a:close/>
                    <a:moveTo>
                      <a:pt x="321535" y="0"/>
                    </a:moveTo>
                    <a:cubicBezTo>
                      <a:pt x="321444" y="0"/>
                      <a:pt x="321353" y="2"/>
                      <a:pt x="321262" y="5"/>
                    </a:cubicBezTo>
                    <a:lnTo>
                      <a:pt x="6373" y="23114"/>
                    </a:lnTo>
                    <a:cubicBezTo>
                      <a:pt x="4154" y="23275"/>
                      <a:pt x="2178" y="24566"/>
                      <a:pt x="1089" y="26502"/>
                    </a:cubicBezTo>
                    <a:cubicBezTo>
                      <a:pt x="41" y="28478"/>
                      <a:pt x="1" y="30817"/>
                      <a:pt x="1089" y="32793"/>
                    </a:cubicBezTo>
                    <a:lnTo>
                      <a:pt x="284200" y="554934"/>
                    </a:lnTo>
                    <a:cubicBezTo>
                      <a:pt x="285410" y="557071"/>
                      <a:pt x="287628" y="558362"/>
                      <a:pt x="290007" y="558362"/>
                    </a:cubicBezTo>
                    <a:lnTo>
                      <a:pt x="290531" y="558362"/>
                    </a:lnTo>
                    <a:lnTo>
                      <a:pt x="561866" y="537270"/>
                    </a:lnTo>
                    <a:cubicBezTo>
                      <a:pt x="563801" y="537108"/>
                      <a:pt x="565576" y="536100"/>
                      <a:pt x="566665" y="534527"/>
                    </a:cubicBezTo>
                    <a:cubicBezTo>
                      <a:pt x="567794" y="532954"/>
                      <a:pt x="568197" y="530978"/>
                      <a:pt x="567713" y="529083"/>
                    </a:cubicBezTo>
                    <a:cubicBezTo>
                      <a:pt x="566866" y="525857"/>
                      <a:pt x="483587" y="203829"/>
                      <a:pt x="326949" y="2546"/>
                    </a:cubicBezTo>
                    <a:cubicBezTo>
                      <a:pt x="325635" y="884"/>
                      <a:pt x="323617" y="0"/>
                      <a:pt x="321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11860182" y="356235"/>
                <a:ext cx="159681" cy="159645"/>
              </a:xfrm>
              <a:custGeom>
                <a:rect b="b" l="l" r="r" t="t"/>
                <a:pathLst>
                  <a:path extrusionOk="0" h="175917" w="175957">
                    <a:moveTo>
                      <a:pt x="87999" y="13108"/>
                    </a:moveTo>
                    <a:cubicBezTo>
                      <a:pt x="129255" y="13108"/>
                      <a:pt x="162850" y="46702"/>
                      <a:pt x="162850" y="87958"/>
                    </a:cubicBezTo>
                    <a:cubicBezTo>
                      <a:pt x="162850" y="129215"/>
                      <a:pt x="129255" y="162809"/>
                      <a:pt x="87999" y="162809"/>
                    </a:cubicBezTo>
                    <a:cubicBezTo>
                      <a:pt x="46702" y="162809"/>
                      <a:pt x="13108" y="129215"/>
                      <a:pt x="13108" y="87958"/>
                    </a:cubicBezTo>
                    <a:cubicBezTo>
                      <a:pt x="13108" y="46661"/>
                      <a:pt x="46702" y="13108"/>
                      <a:pt x="87999" y="13108"/>
                    </a:cubicBezTo>
                    <a:close/>
                    <a:moveTo>
                      <a:pt x="87999" y="1"/>
                    </a:moveTo>
                    <a:cubicBezTo>
                      <a:pt x="39483" y="1"/>
                      <a:pt x="1" y="39443"/>
                      <a:pt x="1" y="87958"/>
                    </a:cubicBezTo>
                    <a:cubicBezTo>
                      <a:pt x="1" y="136434"/>
                      <a:pt x="39483" y="175916"/>
                      <a:pt x="87999" y="175916"/>
                    </a:cubicBezTo>
                    <a:cubicBezTo>
                      <a:pt x="136515" y="175916"/>
                      <a:pt x="175956" y="136434"/>
                      <a:pt x="175956" y="87958"/>
                    </a:cubicBezTo>
                    <a:cubicBezTo>
                      <a:pt x="175956" y="39443"/>
                      <a:pt x="136515" y="1"/>
                      <a:pt x="87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11874712" y="400061"/>
                <a:ext cx="115323" cy="41926"/>
              </a:xfrm>
              <a:custGeom>
                <a:rect b="b" l="l" r="r" t="t"/>
                <a:pathLst>
                  <a:path extrusionOk="0" h="46199" w="127078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6" y="34382"/>
                      <a:pt x="0" y="38012"/>
                      <a:pt x="1049" y="41521"/>
                    </a:cubicBezTo>
                    <a:cubicBezTo>
                      <a:pt x="1855" y="44344"/>
                      <a:pt x="4477" y="46199"/>
                      <a:pt x="7300" y="46199"/>
                    </a:cubicBezTo>
                    <a:cubicBezTo>
                      <a:pt x="7905" y="46199"/>
                      <a:pt x="8550" y="46118"/>
                      <a:pt x="9195" y="45957"/>
                    </a:cubicBezTo>
                    <a:lnTo>
                      <a:pt x="121633" y="12847"/>
                    </a:lnTo>
                    <a:cubicBezTo>
                      <a:pt x="125101" y="11798"/>
                      <a:pt x="127077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11885691" y="420939"/>
                <a:ext cx="108662" cy="47179"/>
              </a:xfrm>
              <a:custGeom>
                <a:rect b="b" l="l" r="r" t="t"/>
                <a:pathLst>
                  <a:path extrusionOk="0" h="51988" w="119738">
                    <a:moveTo>
                      <a:pt x="112341" y="1"/>
                    </a:moveTo>
                    <a:cubicBezTo>
                      <a:pt x="111585" y="1"/>
                      <a:pt x="110814" y="131"/>
                      <a:pt x="110059" y="407"/>
                    </a:cubicBezTo>
                    <a:lnTo>
                      <a:pt x="5123" y="39284"/>
                    </a:lnTo>
                    <a:cubicBezTo>
                      <a:pt x="1735" y="40534"/>
                      <a:pt x="1" y="44325"/>
                      <a:pt x="1251" y="47713"/>
                    </a:cubicBezTo>
                    <a:cubicBezTo>
                      <a:pt x="2259" y="50334"/>
                      <a:pt x="4760" y="51988"/>
                      <a:pt x="7422" y="51988"/>
                    </a:cubicBezTo>
                    <a:cubicBezTo>
                      <a:pt x="8188" y="51988"/>
                      <a:pt x="8954" y="51867"/>
                      <a:pt x="9680" y="51584"/>
                    </a:cubicBezTo>
                    <a:lnTo>
                      <a:pt x="114576" y="12707"/>
                    </a:lnTo>
                    <a:cubicBezTo>
                      <a:pt x="118004" y="11457"/>
                      <a:pt x="119738" y="7666"/>
                      <a:pt x="118448" y="4278"/>
                    </a:cubicBezTo>
                    <a:cubicBezTo>
                      <a:pt x="117504" y="1637"/>
                      <a:pt x="115016" y="1"/>
                      <a:pt x="112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11885728" y="382779"/>
                <a:ext cx="106905" cy="106896"/>
              </a:xfrm>
              <a:custGeom>
                <a:rect b="b" l="l" r="r" t="t"/>
                <a:pathLst>
                  <a:path extrusionOk="0" h="117792" w="117802">
                    <a:moveTo>
                      <a:pt x="69651" y="0"/>
                    </a:moveTo>
                    <a:cubicBezTo>
                      <a:pt x="66635" y="0"/>
                      <a:pt x="63941" y="2077"/>
                      <a:pt x="63277" y="5152"/>
                    </a:cubicBezTo>
                    <a:cubicBezTo>
                      <a:pt x="62510" y="8661"/>
                      <a:pt x="64729" y="12170"/>
                      <a:pt x="68237" y="12936"/>
                    </a:cubicBezTo>
                    <a:cubicBezTo>
                      <a:pt x="68560" y="13017"/>
                      <a:pt x="97355" y="19711"/>
                      <a:pt x="101186" y="42941"/>
                    </a:cubicBezTo>
                    <a:cubicBezTo>
                      <a:pt x="105098" y="66695"/>
                      <a:pt x="100662" y="74196"/>
                      <a:pt x="98565" y="76293"/>
                    </a:cubicBezTo>
                    <a:cubicBezTo>
                      <a:pt x="97998" y="76892"/>
                      <a:pt x="96470" y="78510"/>
                      <a:pt x="92479" y="78510"/>
                    </a:cubicBezTo>
                    <a:cubicBezTo>
                      <a:pt x="91637" y="78510"/>
                      <a:pt x="90686" y="78438"/>
                      <a:pt x="89612" y="78269"/>
                    </a:cubicBezTo>
                    <a:cubicBezTo>
                      <a:pt x="84207" y="77462"/>
                      <a:pt x="74730" y="64356"/>
                      <a:pt x="67148" y="53789"/>
                    </a:cubicBezTo>
                    <a:cubicBezTo>
                      <a:pt x="55055" y="37015"/>
                      <a:pt x="41559" y="18277"/>
                      <a:pt x="25974" y="18277"/>
                    </a:cubicBezTo>
                    <a:cubicBezTo>
                      <a:pt x="23836" y="18277"/>
                      <a:pt x="21658" y="18629"/>
                      <a:pt x="19439" y="19389"/>
                    </a:cubicBezTo>
                    <a:cubicBezTo>
                      <a:pt x="11010" y="22292"/>
                      <a:pt x="5445" y="29914"/>
                      <a:pt x="3751" y="40844"/>
                    </a:cubicBezTo>
                    <a:cubicBezTo>
                      <a:pt x="0" y="64920"/>
                      <a:pt x="15043" y="102386"/>
                      <a:pt x="34078" y="116501"/>
                    </a:cubicBezTo>
                    <a:cubicBezTo>
                      <a:pt x="35248" y="117388"/>
                      <a:pt x="36619" y="117792"/>
                      <a:pt x="37950" y="117792"/>
                    </a:cubicBezTo>
                    <a:cubicBezTo>
                      <a:pt x="39966" y="117792"/>
                      <a:pt x="41943" y="116864"/>
                      <a:pt x="43233" y="115130"/>
                    </a:cubicBezTo>
                    <a:cubicBezTo>
                      <a:pt x="45411" y="112226"/>
                      <a:pt x="44766" y="108113"/>
                      <a:pt x="41862" y="105975"/>
                    </a:cubicBezTo>
                    <a:cubicBezTo>
                      <a:pt x="26658" y="94683"/>
                      <a:pt x="13712" y="62218"/>
                      <a:pt x="16697" y="42820"/>
                    </a:cubicBezTo>
                    <a:cubicBezTo>
                      <a:pt x="17664" y="36770"/>
                      <a:pt x="20004" y="33060"/>
                      <a:pt x="23714" y="31770"/>
                    </a:cubicBezTo>
                    <a:cubicBezTo>
                      <a:pt x="24436" y="31516"/>
                      <a:pt x="25182" y="31396"/>
                      <a:pt x="25948" y="31396"/>
                    </a:cubicBezTo>
                    <a:cubicBezTo>
                      <a:pt x="34945" y="31396"/>
                      <a:pt x="46802" y="47999"/>
                      <a:pt x="56501" y="61452"/>
                    </a:cubicBezTo>
                    <a:cubicBezTo>
                      <a:pt x="67390" y="76575"/>
                      <a:pt x="76787" y="89642"/>
                      <a:pt x="87676" y="91255"/>
                    </a:cubicBezTo>
                    <a:cubicBezTo>
                      <a:pt x="89350" y="91505"/>
                      <a:pt x="90916" y="91619"/>
                      <a:pt x="92381" y="91619"/>
                    </a:cubicBezTo>
                    <a:cubicBezTo>
                      <a:pt x="100130" y="91619"/>
                      <a:pt x="105038" y="88445"/>
                      <a:pt x="107921" y="85528"/>
                    </a:cubicBezTo>
                    <a:cubicBezTo>
                      <a:pt x="115745" y="77583"/>
                      <a:pt x="117802" y="62944"/>
                      <a:pt x="114132" y="40803"/>
                    </a:cubicBezTo>
                    <a:cubicBezTo>
                      <a:pt x="108849" y="8742"/>
                      <a:pt x="72593" y="474"/>
                      <a:pt x="71060" y="152"/>
                    </a:cubicBezTo>
                    <a:cubicBezTo>
                      <a:pt x="70587" y="49"/>
                      <a:pt x="70115" y="0"/>
                      <a:pt x="69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11865489" y="289553"/>
                <a:ext cx="31732" cy="31732"/>
              </a:xfrm>
              <a:custGeom>
                <a:rect b="b" l="l" r="r" t="t"/>
                <a:pathLst>
                  <a:path extrusionOk="0" h="34966" w="34966">
                    <a:moveTo>
                      <a:pt x="17463" y="0"/>
                    </a:moveTo>
                    <a:cubicBezTo>
                      <a:pt x="7824" y="0"/>
                      <a:pt x="0" y="7824"/>
                      <a:pt x="0" y="17463"/>
                    </a:cubicBezTo>
                    <a:cubicBezTo>
                      <a:pt x="0" y="27142"/>
                      <a:pt x="7824" y="34965"/>
                      <a:pt x="17463" y="34965"/>
                    </a:cubicBezTo>
                    <a:cubicBezTo>
                      <a:pt x="27142" y="34965"/>
                      <a:pt x="34966" y="27142"/>
                      <a:pt x="34966" y="17463"/>
                    </a:cubicBezTo>
                    <a:cubicBezTo>
                      <a:pt x="34966" y="7824"/>
                      <a:pt x="27142" y="0"/>
                      <a:pt x="17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11972430" y="528835"/>
                <a:ext cx="30378" cy="30341"/>
              </a:xfrm>
              <a:custGeom>
                <a:rect b="b" l="l" r="r" t="t"/>
                <a:pathLst>
                  <a:path extrusionOk="0" h="33434" w="33474">
                    <a:moveTo>
                      <a:pt x="16738" y="1"/>
                    </a:moveTo>
                    <a:cubicBezTo>
                      <a:pt x="7502" y="1"/>
                      <a:pt x="1" y="7462"/>
                      <a:pt x="1" y="16697"/>
                    </a:cubicBezTo>
                    <a:cubicBezTo>
                      <a:pt x="1" y="25932"/>
                      <a:pt x="7502" y="33434"/>
                      <a:pt x="16738" y="33434"/>
                    </a:cubicBezTo>
                    <a:cubicBezTo>
                      <a:pt x="25973" y="33434"/>
                      <a:pt x="33474" y="25932"/>
                      <a:pt x="33474" y="16697"/>
                    </a:cubicBezTo>
                    <a:cubicBezTo>
                      <a:pt x="33474" y="7462"/>
                      <a:pt x="25973" y="1"/>
                      <a:pt x="1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11280826" y="-100040"/>
                <a:ext cx="441856" cy="588288"/>
              </a:xfrm>
              <a:custGeom>
                <a:rect b="b" l="l" r="r" t="t"/>
                <a:pathLst>
                  <a:path extrusionOk="0" h="648251" w="486894">
                    <a:moveTo>
                      <a:pt x="239877" y="15689"/>
                    </a:moveTo>
                    <a:cubicBezTo>
                      <a:pt x="300290" y="222658"/>
                      <a:pt x="446282" y="497299"/>
                      <a:pt x="470842" y="542790"/>
                    </a:cubicBezTo>
                    <a:lnTo>
                      <a:pt x="245886" y="633894"/>
                    </a:lnTo>
                    <a:cubicBezTo>
                      <a:pt x="133288" y="505324"/>
                      <a:pt x="29198" y="165310"/>
                      <a:pt x="15123" y="118165"/>
                    </a:cubicBezTo>
                    <a:lnTo>
                      <a:pt x="239877" y="15689"/>
                    </a:lnTo>
                    <a:close/>
                    <a:moveTo>
                      <a:pt x="244077" y="1"/>
                    </a:moveTo>
                    <a:cubicBezTo>
                      <a:pt x="243144" y="1"/>
                      <a:pt x="242217" y="203"/>
                      <a:pt x="241370" y="606"/>
                    </a:cubicBezTo>
                    <a:lnTo>
                      <a:pt x="4477" y="108607"/>
                    </a:lnTo>
                    <a:cubicBezTo>
                      <a:pt x="1533" y="109938"/>
                      <a:pt x="0" y="113285"/>
                      <a:pt x="887" y="116391"/>
                    </a:cubicBezTo>
                    <a:cubicBezTo>
                      <a:pt x="5525" y="132361"/>
                      <a:pt x="115503" y="509236"/>
                      <a:pt x="239192" y="646113"/>
                    </a:cubicBezTo>
                    <a:cubicBezTo>
                      <a:pt x="240442" y="647485"/>
                      <a:pt x="242257" y="648251"/>
                      <a:pt x="244072" y="648251"/>
                    </a:cubicBezTo>
                    <a:cubicBezTo>
                      <a:pt x="244878" y="648251"/>
                      <a:pt x="245725" y="648089"/>
                      <a:pt x="246491" y="647767"/>
                    </a:cubicBezTo>
                    <a:lnTo>
                      <a:pt x="482538" y="552187"/>
                    </a:lnTo>
                    <a:cubicBezTo>
                      <a:pt x="484272" y="551501"/>
                      <a:pt x="485603" y="550090"/>
                      <a:pt x="486248" y="548315"/>
                    </a:cubicBezTo>
                    <a:cubicBezTo>
                      <a:pt x="486893" y="546541"/>
                      <a:pt x="486692" y="544605"/>
                      <a:pt x="485845" y="542951"/>
                    </a:cubicBezTo>
                    <a:cubicBezTo>
                      <a:pt x="484110" y="539846"/>
                      <a:pt x="314164" y="229191"/>
                      <a:pt x="250363" y="4760"/>
                    </a:cubicBezTo>
                    <a:cubicBezTo>
                      <a:pt x="249839" y="2945"/>
                      <a:pt x="248548" y="1412"/>
                      <a:pt x="246814" y="606"/>
                    </a:cubicBezTo>
                    <a:cubicBezTo>
                      <a:pt x="245947" y="203"/>
                      <a:pt x="245009" y="1"/>
                      <a:pt x="24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11400174" y="120760"/>
                <a:ext cx="172636" cy="172636"/>
              </a:xfrm>
              <a:custGeom>
                <a:rect b="b" l="l" r="r" t="t"/>
                <a:pathLst>
                  <a:path extrusionOk="0" h="190233" w="190233">
                    <a:moveTo>
                      <a:pt x="95096" y="13107"/>
                    </a:moveTo>
                    <a:cubicBezTo>
                      <a:pt x="140305" y="13107"/>
                      <a:pt x="177126" y="49887"/>
                      <a:pt x="177126" y="95096"/>
                    </a:cubicBezTo>
                    <a:cubicBezTo>
                      <a:pt x="177126" y="140305"/>
                      <a:pt x="140305" y="177126"/>
                      <a:pt x="95096" y="177126"/>
                    </a:cubicBezTo>
                    <a:cubicBezTo>
                      <a:pt x="49887" y="177126"/>
                      <a:pt x="13107" y="140305"/>
                      <a:pt x="13107" y="95096"/>
                    </a:cubicBezTo>
                    <a:cubicBezTo>
                      <a:pt x="13107" y="49887"/>
                      <a:pt x="49887" y="13107"/>
                      <a:pt x="95096" y="13107"/>
                    </a:cubicBezTo>
                    <a:close/>
                    <a:moveTo>
                      <a:pt x="95096" y="0"/>
                    </a:moveTo>
                    <a:cubicBezTo>
                      <a:pt x="42668" y="0"/>
                      <a:pt x="0" y="42628"/>
                      <a:pt x="0" y="95096"/>
                    </a:cubicBezTo>
                    <a:cubicBezTo>
                      <a:pt x="0" y="147564"/>
                      <a:pt x="42668" y="190233"/>
                      <a:pt x="95096" y="190233"/>
                    </a:cubicBezTo>
                    <a:cubicBezTo>
                      <a:pt x="147564" y="190233"/>
                      <a:pt x="190233" y="147564"/>
                      <a:pt x="190233" y="95096"/>
                    </a:cubicBezTo>
                    <a:cubicBezTo>
                      <a:pt x="190233" y="42628"/>
                      <a:pt x="147564" y="0"/>
                      <a:pt x="950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11435638" y="188154"/>
                <a:ext cx="120080" cy="50783"/>
              </a:xfrm>
              <a:custGeom>
                <a:rect b="b" l="l" r="r" t="t"/>
                <a:pathLst>
                  <a:path extrusionOk="0" h="55959" w="132320">
                    <a:moveTo>
                      <a:pt x="124916" y="1"/>
                    </a:moveTo>
                    <a:cubicBezTo>
                      <a:pt x="124175" y="1"/>
                      <a:pt x="123420" y="125"/>
                      <a:pt x="122681" y="385"/>
                    </a:cubicBezTo>
                    <a:lnTo>
                      <a:pt x="5122" y="43255"/>
                    </a:lnTo>
                    <a:cubicBezTo>
                      <a:pt x="1734" y="44506"/>
                      <a:pt x="0" y="48256"/>
                      <a:pt x="1210" y="51684"/>
                    </a:cubicBezTo>
                    <a:cubicBezTo>
                      <a:pt x="2178" y="54305"/>
                      <a:pt x="4678" y="55959"/>
                      <a:pt x="7380" y="55959"/>
                    </a:cubicBezTo>
                    <a:cubicBezTo>
                      <a:pt x="8106" y="55959"/>
                      <a:pt x="8872" y="55838"/>
                      <a:pt x="9639" y="55596"/>
                    </a:cubicBezTo>
                    <a:lnTo>
                      <a:pt x="127198" y="12726"/>
                    </a:lnTo>
                    <a:cubicBezTo>
                      <a:pt x="130586" y="11476"/>
                      <a:pt x="132320" y="7725"/>
                      <a:pt x="131110" y="4297"/>
                    </a:cubicBezTo>
                    <a:cubicBezTo>
                      <a:pt x="130129" y="1640"/>
                      <a:pt x="127611" y="1"/>
                      <a:pt x="12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11435674" y="153634"/>
                <a:ext cx="106832" cy="106896"/>
              </a:xfrm>
              <a:custGeom>
                <a:rect b="b" l="l" r="r" t="t"/>
                <a:pathLst>
                  <a:path extrusionOk="0" h="117792" w="117721">
                    <a:moveTo>
                      <a:pt x="69611" y="1"/>
                    </a:moveTo>
                    <a:cubicBezTo>
                      <a:pt x="66594" y="1"/>
                      <a:pt x="63901" y="2077"/>
                      <a:pt x="63236" y="5153"/>
                    </a:cubicBezTo>
                    <a:cubicBezTo>
                      <a:pt x="62430" y="8662"/>
                      <a:pt x="64688" y="12130"/>
                      <a:pt x="68197" y="12937"/>
                    </a:cubicBezTo>
                    <a:cubicBezTo>
                      <a:pt x="68479" y="13017"/>
                      <a:pt x="97314" y="19712"/>
                      <a:pt x="101146" y="42941"/>
                    </a:cubicBezTo>
                    <a:cubicBezTo>
                      <a:pt x="105058" y="66695"/>
                      <a:pt x="100621" y="74196"/>
                      <a:pt x="98524" y="76334"/>
                    </a:cubicBezTo>
                    <a:cubicBezTo>
                      <a:pt x="97958" y="76900"/>
                      <a:pt x="96430" y="78510"/>
                      <a:pt x="92443" y="78510"/>
                    </a:cubicBezTo>
                    <a:cubicBezTo>
                      <a:pt x="91600" y="78510"/>
                      <a:pt x="90648" y="78438"/>
                      <a:pt x="89571" y="78270"/>
                    </a:cubicBezTo>
                    <a:cubicBezTo>
                      <a:pt x="84167" y="77463"/>
                      <a:pt x="74690" y="64356"/>
                      <a:pt x="67068" y="53790"/>
                    </a:cubicBezTo>
                    <a:cubicBezTo>
                      <a:pt x="54975" y="37016"/>
                      <a:pt x="41510" y="18277"/>
                      <a:pt x="25932" y="18277"/>
                    </a:cubicBezTo>
                    <a:cubicBezTo>
                      <a:pt x="23795" y="18277"/>
                      <a:pt x="21618" y="18630"/>
                      <a:pt x="19399" y="19389"/>
                    </a:cubicBezTo>
                    <a:cubicBezTo>
                      <a:pt x="10970" y="22253"/>
                      <a:pt x="5404" y="29875"/>
                      <a:pt x="3711" y="40844"/>
                    </a:cubicBezTo>
                    <a:cubicBezTo>
                      <a:pt x="0" y="64921"/>
                      <a:pt x="15003" y="102386"/>
                      <a:pt x="33998" y="116502"/>
                    </a:cubicBezTo>
                    <a:cubicBezTo>
                      <a:pt x="35208" y="117348"/>
                      <a:pt x="36579" y="117792"/>
                      <a:pt x="37910" y="117792"/>
                    </a:cubicBezTo>
                    <a:cubicBezTo>
                      <a:pt x="39926" y="117792"/>
                      <a:pt x="41902" y="116865"/>
                      <a:pt x="43193" y="115171"/>
                    </a:cubicBezTo>
                    <a:cubicBezTo>
                      <a:pt x="45371" y="112227"/>
                      <a:pt x="44766" y="108113"/>
                      <a:pt x="41822" y="105976"/>
                    </a:cubicBezTo>
                    <a:cubicBezTo>
                      <a:pt x="26618" y="94684"/>
                      <a:pt x="13672" y="62219"/>
                      <a:pt x="16656" y="42820"/>
                    </a:cubicBezTo>
                    <a:cubicBezTo>
                      <a:pt x="17584" y="36771"/>
                      <a:pt x="19963" y="33061"/>
                      <a:pt x="23674" y="31770"/>
                    </a:cubicBezTo>
                    <a:cubicBezTo>
                      <a:pt x="24392" y="31522"/>
                      <a:pt x="25133" y="31404"/>
                      <a:pt x="25894" y="31404"/>
                    </a:cubicBezTo>
                    <a:cubicBezTo>
                      <a:pt x="34915" y="31404"/>
                      <a:pt x="46717" y="47989"/>
                      <a:pt x="56461" y="61452"/>
                    </a:cubicBezTo>
                    <a:cubicBezTo>
                      <a:pt x="67350" y="76576"/>
                      <a:pt x="76747" y="89642"/>
                      <a:pt x="87636" y="91256"/>
                    </a:cubicBezTo>
                    <a:cubicBezTo>
                      <a:pt x="89287" y="91496"/>
                      <a:pt x="90834" y="91605"/>
                      <a:pt x="92283" y="91605"/>
                    </a:cubicBezTo>
                    <a:cubicBezTo>
                      <a:pt x="100065" y="91605"/>
                      <a:pt x="104991" y="88447"/>
                      <a:pt x="107881" y="85489"/>
                    </a:cubicBezTo>
                    <a:cubicBezTo>
                      <a:pt x="115705" y="77584"/>
                      <a:pt x="117721" y="62945"/>
                      <a:pt x="114091" y="40804"/>
                    </a:cubicBezTo>
                    <a:cubicBezTo>
                      <a:pt x="108808" y="8742"/>
                      <a:pt x="72552" y="475"/>
                      <a:pt x="71020" y="152"/>
                    </a:cubicBezTo>
                    <a:cubicBezTo>
                      <a:pt x="70547" y="50"/>
                      <a:pt x="70075" y="1"/>
                      <a:pt x="69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1417814" y="79733"/>
                <a:ext cx="31769" cy="31732"/>
              </a:xfrm>
              <a:custGeom>
                <a:rect b="b" l="l" r="r" t="t"/>
                <a:pathLst>
                  <a:path extrusionOk="0" h="34966" w="35007">
                    <a:moveTo>
                      <a:pt x="17504" y="0"/>
                    </a:moveTo>
                    <a:cubicBezTo>
                      <a:pt x="7825" y="0"/>
                      <a:pt x="1" y="7824"/>
                      <a:pt x="1" y="17503"/>
                    </a:cubicBezTo>
                    <a:cubicBezTo>
                      <a:pt x="1" y="27117"/>
                      <a:pt x="7785" y="34966"/>
                      <a:pt x="17429" y="34966"/>
                    </a:cubicBezTo>
                    <a:cubicBezTo>
                      <a:pt x="17454" y="34966"/>
                      <a:pt x="17479" y="34966"/>
                      <a:pt x="17504" y="34966"/>
                    </a:cubicBezTo>
                    <a:cubicBezTo>
                      <a:pt x="27183" y="34966"/>
                      <a:pt x="35006" y="27142"/>
                      <a:pt x="35006" y="17503"/>
                    </a:cubicBezTo>
                    <a:cubicBezTo>
                      <a:pt x="35006" y="7824"/>
                      <a:pt x="27183" y="0"/>
                      <a:pt x="17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1524792" y="319014"/>
                <a:ext cx="30341" cy="30341"/>
              </a:xfrm>
              <a:custGeom>
                <a:rect b="b" l="l" r="r" t="t"/>
                <a:pathLst>
                  <a:path extrusionOk="0" h="33434" w="33434">
                    <a:moveTo>
                      <a:pt x="16737" y="1"/>
                    </a:moveTo>
                    <a:cubicBezTo>
                      <a:pt x="7502" y="1"/>
                      <a:pt x="1" y="7502"/>
                      <a:pt x="1" y="16738"/>
                    </a:cubicBezTo>
                    <a:cubicBezTo>
                      <a:pt x="1" y="25973"/>
                      <a:pt x="7502" y="33434"/>
                      <a:pt x="16737" y="33434"/>
                    </a:cubicBezTo>
                    <a:cubicBezTo>
                      <a:pt x="25973" y="33434"/>
                      <a:pt x="33434" y="25973"/>
                      <a:pt x="33434" y="16738"/>
                    </a:cubicBezTo>
                    <a:cubicBezTo>
                      <a:pt x="33434" y="7502"/>
                      <a:pt x="25973" y="1"/>
                      <a:pt x="16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0988036" y="388582"/>
                <a:ext cx="556081" cy="549755"/>
              </a:xfrm>
              <a:custGeom>
                <a:rect b="b" l="l" r="r" t="t"/>
                <a:pathLst>
                  <a:path extrusionOk="0" h="605791" w="612761">
                    <a:moveTo>
                      <a:pt x="59647" y="14687"/>
                    </a:moveTo>
                    <a:cubicBezTo>
                      <a:pt x="104009" y="26464"/>
                      <a:pt x="361147" y="101476"/>
                      <a:pt x="598928" y="310703"/>
                    </a:cubicBezTo>
                    <a:lnTo>
                      <a:pt x="558236" y="588611"/>
                    </a:lnTo>
                    <a:lnTo>
                      <a:pt x="14196" y="265050"/>
                    </a:lnTo>
                    <a:lnTo>
                      <a:pt x="59647" y="14687"/>
                    </a:lnTo>
                    <a:close/>
                    <a:moveTo>
                      <a:pt x="54456" y="0"/>
                    </a:moveTo>
                    <a:cubicBezTo>
                      <a:pt x="53176" y="0"/>
                      <a:pt x="51901" y="371"/>
                      <a:pt x="50855" y="1097"/>
                    </a:cubicBezTo>
                    <a:cubicBezTo>
                      <a:pt x="49323" y="2064"/>
                      <a:pt x="48314" y="3637"/>
                      <a:pt x="47992" y="5412"/>
                    </a:cubicBezTo>
                    <a:lnTo>
                      <a:pt x="484" y="267188"/>
                    </a:lnTo>
                    <a:cubicBezTo>
                      <a:pt x="0" y="269890"/>
                      <a:pt x="1250" y="272592"/>
                      <a:pt x="3590" y="274004"/>
                    </a:cubicBezTo>
                    <a:lnTo>
                      <a:pt x="559970" y="604904"/>
                    </a:lnTo>
                    <a:cubicBezTo>
                      <a:pt x="560978" y="605509"/>
                      <a:pt x="562147" y="605791"/>
                      <a:pt x="563317" y="605791"/>
                    </a:cubicBezTo>
                    <a:cubicBezTo>
                      <a:pt x="564285" y="605791"/>
                      <a:pt x="565253" y="605589"/>
                      <a:pt x="566140" y="605186"/>
                    </a:cubicBezTo>
                    <a:cubicBezTo>
                      <a:pt x="568116" y="604218"/>
                      <a:pt x="569487" y="602363"/>
                      <a:pt x="569810" y="600185"/>
                    </a:cubicBezTo>
                    <a:lnTo>
                      <a:pt x="612438" y="309050"/>
                    </a:lnTo>
                    <a:cubicBezTo>
                      <a:pt x="612761" y="306872"/>
                      <a:pt x="611954" y="304654"/>
                      <a:pt x="610260" y="303202"/>
                    </a:cubicBezTo>
                    <a:cubicBezTo>
                      <a:pt x="346992" y="70261"/>
                      <a:pt x="58840" y="855"/>
                      <a:pt x="55937" y="169"/>
                    </a:cubicBezTo>
                    <a:cubicBezTo>
                      <a:pt x="55451" y="56"/>
                      <a:pt x="54953" y="0"/>
                      <a:pt x="54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11193355" y="563750"/>
                <a:ext cx="172673" cy="172636"/>
              </a:xfrm>
              <a:custGeom>
                <a:rect b="b" l="l" r="r" t="t"/>
                <a:pathLst>
                  <a:path extrusionOk="0" h="190233" w="190273">
                    <a:moveTo>
                      <a:pt x="95137" y="13108"/>
                    </a:moveTo>
                    <a:cubicBezTo>
                      <a:pt x="140346" y="13108"/>
                      <a:pt x="177166" y="49888"/>
                      <a:pt x="177166" y="95097"/>
                    </a:cubicBezTo>
                    <a:cubicBezTo>
                      <a:pt x="177166" y="140306"/>
                      <a:pt x="140346" y="177126"/>
                      <a:pt x="95137" y="177126"/>
                    </a:cubicBezTo>
                    <a:cubicBezTo>
                      <a:pt x="49928" y="177126"/>
                      <a:pt x="13107" y="140306"/>
                      <a:pt x="13107" y="95097"/>
                    </a:cubicBezTo>
                    <a:cubicBezTo>
                      <a:pt x="13107" y="49888"/>
                      <a:pt x="49928" y="13108"/>
                      <a:pt x="95137" y="13108"/>
                    </a:cubicBezTo>
                    <a:close/>
                    <a:moveTo>
                      <a:pt x="95137" y="1"/>
                    </a:moveTo>
                    <a:cubicBezTo>
                      <a:pt x="42669" y="1"/>
                      <a:pt x="0" y="42669"/>
                      <a:pt x="0" y="95097"/>
                    </a:cubicBezTo>
                    <a:cubicBezTo>
                      <a:pt x="0" y="147565"/>
                      <a:pt x="42669" y="190233"/>
                      <a:pt x="95137" y="190233"/>
                    </a:cubicBezTo>
                    <a:cubicBezTo>
                      <a:pt x="147605" y="190233"/>
                      <a:pt x="190273" y="147565"/>
                      <a:pt x="190273" y="95097"/>
                    </a:cubicBezTo>
                    <a:cubicBezTo>
                      <a:pt x="190273" y="42669"/>
                      <a:pt x="147605" y="1"/>
                      <a:pt x="95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11219925" y="607466"/>
                <a:ext cx="115360" cy="41962"/>
              </a:xfrm>
              <a:custGeom>
                <a:rect b="b" l="l" r="r" t="t"/>
                <a:pathLst>
                  <a:path extrusionOk="0" h="46239" w="127118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7" y="34423"/>
                      <a:pt x="0" y="38052"/>
                      <a:pt x="1009" y="41521"/>
                    </a:cubicBezTo>
                    <a:cubicBezTo>
                      <a:pt x="1896" y="44384"/>
                      <a:pt x="4477" y="46239"/>
                      <a:pt x="7300" y="46239"/>
                    </a:cubicBezTo>
                    <a:cubicBezTo>
                      <a:pt x="7905" y="46239"/>
                      <a:pt x="8550" y="46158"/>
                      <a:pt x="9155" y="45957"/>
                    </a:cubicBezTo>
                    <a:lnTo>
                      <a:pt x="121633" y="12847"/>
                    </a:lnTo>
                    <a:cubicBezTo>
                      <a:pt x="125142" y="11798"/>
                      <a:pt x="127118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11230905" y="628365"/>
                <a:ext cx="108661" cy="47157"/>
              </a:xfrm>
              <a:custGeom>
                <a:rect b="b" l="l" r="r" t="t"/>
                <a:pathLst>
                  <a:path extrusionOk="0" h="51964" w="119737">
                    <a:moveTo>
                      <a:pt x="112355" y="1"/>
                    </a:moveTo>
                    <a:cubicBezTo>
                      <a:pt x="111596" y="1"/>
                      <a:pt x="110820" y="136"/>
                      <a:pt x="110058" y="423"/>
                    </a:cubicBezTo>
                    <a:lnTo>
                      <a:pt x="5122" y="39260"/>
                    </a:lnTo>
                    <a:cubicBezTo>
                      <a:pt x="1734" y="40551"/>
                      <a:pt x="0" y="44301"/>
                      <a:pt x="1250" y="47689"/>
                    </a:cubicBezTo>
                    <a:cubicBezTo>
                      <a:pt x="2218" y="50351"/>
                      <a:pt x="4719" y="51964"/>
                      <a:pt x="7380" y="51964"/>
                    </a:cubicBezTo>
                    <a:cubicBezTo>
                      <a:pt x="8147" y="51964"/>
                      <a:pt x="8913" y="51843"/>
                      <a:pt x="9679" y="51560"/>
                    </a:cubicBezTo>
                    <a:lnTo>
                      <a:pt x="114575" y="12683"/>
                    </a:lnTo>
                    <a:cubicBezTo>
                      <a:pt x="117963" y="11433"/>
                      <a:pt x="119737" y="7682"/>
                      <a:pt x="118447" y="4295"/>
                    </a:cubicBezTo>
                    <a:cubicBezTo>
                      <a:pt x="117474" y="1660"/>
                      <a:pt x="115014" y="1"/>
                      <a:pt x="112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11230942" y="590194"/>
                <a:ext cx="106869" cy="106885"/>
              </a:xfrm>
              <a:custGeom>
                <a:rect b="b" l="l" r="r" t="t"/>
                <a:pathLst>
                  <a:path extrusionOk="0" h="117780" w="117762">
                    <a:moveTo>
                      <a:pt x="69692" y="0"/>
                    </a:moveTo>
                    <a:cubicBezTo>
                      <a:pt x="66658" y="0"/>
                      <a:pt x="63939" y="2051"/>
                      <a:pt x="63236" y="5140"/>
                    </a:cubicBezTo>
                    <a:cubicBezTo>
                      <a:pt x="62470" y="8649"/>
                      <a:pt x="64729" y="12158"/>
                      <a:pt x="68237" y="12924"/>
                    </a:cubicBezTo>
                    <a:cubicBezTo>
                      <a:pt x="68520" y="13005"/>
                      <a:pt x="97355" y="19699"/>
                      <a:pt x="101186" y="42929"/>
                    </a:cubicBezTo>
                    <a:cubicBezTo>
                      <a:pt x="105098" y="66683"/>
                      <a:pt x="100662" y="74184"/>
                      <a:pt x="98605" y="76321"/>
                    </a:cubicBezTo>
                    <a:cubicBezTo>
                      <a:pt x="98006" y="76887"/>
                      <a:pt x="96472" y="78498"/>
                      <a:pt x="92483" y="78498"/>
                    </a:cubicBezTo>
                    <a:cubicBezTo>
                      <a:pt x="91640" y="78498"/>
                      <a:pt x="90688" y="78426"/>
                      <a:pt x="89612" y="78257"/>
                    </a:cubicBezTo>
                    <a:cubicBezTo>
                      <a:pt x="84208" y="77491"/>
                      <a:pt x="74730" y="64344"/>
                      <a:pt x="67148" y="53777"/>
                    </a:cubicBezTo>
                    <a:cubicBezTo>
                      <a:pt x="55020" y="37003"/>
                      <a:pt x="41582" y="18265"/>
                      <a:pt x="25984" y="18265"/>
                    </a:cubicBezTo>
                    <a:cubicBezTo>
                      <a:pt x="23844" y="18265"/>
                      <a:pt x="21663" y="18617"/>
                      <a:pt x="19439" y="19377"/>
                    </a:cubicBezTo>
                    <a:cubicBezTo>
                      <a:pt x="11010" y="22280"/>
                      <a:pt x="5445" y="29902"/>
                      <a:pt x="3751" y="40832"/>
                    </a:cubicBezTo>
                    <a:cubicBezTo>
                      <a:pt x="0" y="64908"/>
                      <a:pt x="15003" y="102374"/>
                      <a:pt x="34038" y="116489"/>
                    </a:cubicBezTo>
                    <a:cubicBezTo>
                      <a:pt x="35248" y="117376"/>
                      <a:pt x="36619" y="117780"/>
                      <a:pt x="37990" y="117780"/>
                    </a:cubicBezTo>
                    <a:cubicBezTo>
                      <a:pt x="39967" y="117780"/>
                      <a:pt x="41943" y="116892"/>
                      <a:pt x="43193" y="115158"/>
                    </a:cubicBezTo>
                    <a:cubicBezTo>
                      <a:pt x="45371" y="112255"/>
                      <a:pt x="44766" y="108141"/>
                      <a:pt x="41862" y="105963"/>
                    </a:cubicBezTo>
                    <a:cubicBezTo>
                      <a:pt x="26618" y="94671"/>
                      <a:pt x="13712" y="62206"/>
                      <a:pt x="16697" y="42848"/>
                    </a:cubicBezTo>
                    <a:cubicBezTo>
                      <a:pt x="17665" y="36758"/>
                      <a:pt x="20004" y="33048"/>
                      <a:pt x="23714" y="31758"/>
                    </a:cubicBezTo>
                    <a:cubicBezTo>
                      <a:pt x="24432" y="31510"/>
                      <a:pt x="25174" y="31392"/>
                      <a:pt x="25934" y="31392"/>
                    </a:cubicBezTo>
                    <a:cubicBezTo>
                      <a:pt x="34955" y="31392"/>
                      <a:pt x="46757" y="47976"/>
                      <a:pt x="56502" y="61440"/>
                    </a:cubicBezTo>
                    <a:cubicBezTo>
                      <a:pt x="67390" y="76563"/>
                      <a:pt x="76787" y="89630"/>
                      <a:pt x="87676" y="91243"/>
                    </a:cubicBezTo>
                    <a:cubicBezTo>
                      <a:pt x="89322" y="91484"/>
                      <a:pt x="90866" y="91593"/>
                      <a:pt x="92313" y="91593"/>
                    </a:cubicBezTo>
                    <a:cubicBezTo>
                      <a:pt x="100078" y="91593"/>
                      <a:pt x="105031" y="88440"/>
                      <a:pt x="107921" y="85516"/>
                    </a:cubicBezTo>
                    <a:cubicBezTo>
                      <a:pt x="115745" y="77571"/>
                      <a:pt x="117761" y="62932"/>
                      <a:pt x="114091" y="40791"/>
                    </a:cubicBezTo>
                    <a:cubicBezTo>
                      <a:pt x="108808" y="8730"/>
                      <a:pt x="72593" y="462"/>
                      <a:pt x="71060" y="140"/>
                    </a:cubicBezTo>
                    <a:cubicBezTo>
                      <a:pt x="70601" y="46"/>
                      <a:pt x="70143" y="0"/>
                      <a:pt x="69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11143288" y="583207"/>
                <a:ext cx="35354" cy="31743"/>
              </a:xfrm>
              <a:custGeom>
                <a:rect b="b" l="l" r="r" t="t"/>
                <a:pathLst>
                  <a:path extrusionOk="0" h="34978" w="38958">
                    <a:moveTo>
                      <a:pt x="19460" y="1"/>
                    </a:moveTo>
                    <a:cubicBezTo>
                      <a:pt x="15320" y="1"/>
                      <a:pt x="11162" y="1467"/>
                      <a:pt x="7824" y="4451"/>
                    </a:cubicBezTo>
                    <a:cubicBezTo>
                      <a:pt x="605" y="10904"/>
                      <a:pt x="0" y="21913"/>
                      <a:pt x="6453" y="29132"/>
                    </a:cubicBezTo>
                    <a:cubicBezTo>
                      <a:pt x="9896" y="33009"/>
                      <a:pt x="14676" y="34978"/>
                      <a:pt x="19476" y="34978"/>
                    </a:cubicBezTo>
                    <a:cubicBezTo>
                      <a:pt x="23616" y="34978"/>
                      <a:pt x="27770" y="33513"/>
                      <a:pt x="31094" y="30544"/>
                    </a:cubicBezTo>
                    <a:cubicBezTo>
                      <a:pt x="38313" y="24091"/>
                      <a:pt x="38958" y="13041"/>
                      <a:pt x="32506" y="5862"/>
                    </a:cubicBezTo>
                    <a:cubicBezTo>
                      <a:pt x="29059" y="1982"/>
                      <a:pt x="24271" y="1"/>
                      <a:pt x="194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11382240" y="691140"/>
                <a:ext cx="33782" cy="30348"/>
              </a:xfrm>
              <a:custGeom>
                <a:rect b="b" l="l" r="r" t="t"/>
                <a:pathLst>
                  <a:path extrusionOk="0" h="33441" w="37225">
                    <a:moveTo>
                      <a:pt x="18633" y="1"/>
                    </a:moveTo>
                    <a:cubicBezTo>
                      <a:pt x="14666" y="1"/>
                      <a:pt x="10678" y="1404"/>
                      <a:pt x="7462" y="4246"/>
                    </a:cubicBezTo>
                    <a:cubicBezTo>
                      <a:pt x="606" y="10416"/>
                      <a:pt x="1" y="20982"/>
                      <a:pt x="6131" y="27879"/>
                    </a:cubicBezTo>
                    <a:cubicBezTo>
                      <a:pt x="9446" y="31562"/>
                      <a:pt x="14029" y="33441"/>
                      <a:pt x="18625" y="33441"/>
                    </a:cubicBezTo>
                    <a:cubicBezTo>
                      <a:pt x="22583" y="33441"/>
                      <a:pt x="26551" y="32046"/>
                      <a:pt x="29723" y="29210"/>
                    </a:cubicBezTo>
                    <a:cubicBezTo>
                      <a:pt x="36620" y="23039"/>
                      <a:pt x="37225" y="12473"/>
                      <a:pt x="31095" y="5577"/>
                    </a:cubicBezTo>
                    <a:cubicBezTo>
                      <a:pt x="27785" y="1878"/>
                      <a:pt x="23223" y="1"/>
                      <a:pt x="18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6"/>
            <p:cNvGrpSpPr/>
            <p:nvPr/>
          </p:nvGrpSpPr>
          <p:grpSpPr>
            <a:xfrm>
              <a:off x="7399591" y="3476690"/>
              <a:ext cx="400798" cy="218746"/>
              <a:chOff x="8576668" y="3485561"/>
              <a:chExt cx="417585" cy="227932"/>
            </a:xfrm>
          </p:grpSpPr>
          <p:sp>
            <p:nvSpPr>
              <p:cNvPr id="276" name="Google Shape;276;p26"/>
              <p:cNvSpPr/>
              <p:nvPr/>
            </p:nvSpPr>
            <p:spPr>
              <a:xfrm>
                <a:off x="8576668" y="3485561"/>
                <a:ext cx="403731" cy="227932"/>
              </a:xfrm>
              <a:custGeom>
                <a:rect b="b" l="l" r="r" t="t"/>
                <a:pathLst>
                  <a:path extrusionOk="0" h="345351" w="611713">
                    <a:moveTo>
                      <a:pt x="7369" y="1"/>
                    </a:moveTo>
                    <a:cubicBezTo>
                      <a:pt x="5448" y="1"/>
                      <a:pt x="3546" y="824"/>
                      <a:pt x="2259" y="2433"/>
                    </a:cubicBezTo>
                    <a:cubicBezTo>
                      <a:pt x="1" y="5256"/>
                      <a:pt x="485" y="9369"/>
                      <a:pt x="3267" y="11668"/>
                    </a:cubicBezTo>
                    <a:cubicBezTo>
                      <a:pt x="10406" y="17314"/>
                      <a:pt x="52590" y="57845"/>
                      <a:pt x="101509" y="104788"/>
                    </a:cubicBezTo>
                    <a:cubicBezTo>
                      <a:pt x="268915" y="265378"/>
                      <a:pt x="350703" y="342326"/>
                      <a:pt x="362922" y="345149"/>
                    </a:cubicBezTo>
                    <a:cubicBezTo>
                      <a:pt x="363568" y="345311"/>
                      <a:pt x="364414" y="345351"/>
                      <a:pt x="365382" y="345351"/>
                    </a:cubicBezTo>
                    <a:cubicBezTo>
                      <a:pt x="393734" y="345351"/>
                      <a:pt x="556099" y="285220"/>
                      <a:pt x="606631" y="266185"/>
                    </a:cubicBezTo>
                    <a:cubicBezTo>
                      <a:pt x="610019" y="264935"/>
                      <a:pt x="611712" y="261144"/>
                      <a:pt x="610422" y="257756"/>
                    </a:cubicBezTo>
                    <a:cubicBezTo>
                      <a:pt x="609482" y="255123"/>
                      <a:pt x="606958" y="253514"/>
                      <a:pt x="604290" y="253514"/>
                    </a:cubicBezTo>
                    <a:cubicBezTo>
                      <a:pt x="603525" y="253514"/>
                      <a:pt x="602748" y="253646"/>
                      <a:pt x="601993" y="253925"/>
                    </a:cubicBezTo>
                    <a:cubicBezTo>
                      <a:pt x="499003" y="292640"/>
                      <a:pt x="383086" y="332524"/>
                      <a:pt x="367029" y="332524"/>
                    </a:cubicBezTo>
                    <a:cubicBezTo>
                      <a:pt x="366744" y="332524"/>
                      <a:pt x="366491" y="332511"/>
                      <a:pt x="366270" y="332486"/>
                    </a:cubicBezTo>
                    <a:cubicBezTo>
                      <a:pt x="351186" y="326154"/>
                      <a:pt x="200557" y="181655"/>
                      <a:pt x="110583" y="95310"/>
                    </a:cubicBezTo>
                    <a:cubicBezTo>
                      <a:pt x="57429" y="44294"/>
                      <a:pt x="19036" y="7474"/>
                      <a:pt x="11494" y="1424"/>
                    </a:cubicBezTo>
                    <a:cubicBezTo>
                      <a:pt x="10280" y="470"/>
                      <a:pt x="8819" y="1"/>
                      <a:pt x="7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8964067" y="3636571"/>
                <a:ext cx="30185" cy="30184"/>
              </a:xfrm>
              <a:custGeom>
                <a:rect b="b" l="l" r="r" t="t"/>
                <a:pathLst>
                  <a:path extrusionOk="0" h="45734" w="45735">
                    <a:moveTo>
                      <a:pt x="22868" y="0"/>
                    </a:moveTo>
                    <a:cubicBezTo>
                      <a:pt x="10245" y="0"/>
                      <a:pt x="1" y="10244"/>
                      <a:pt x="1" y="22867"/>
                    </a:cubicBezTo>
                    <a:cubicBezTo>
                      <a:pt x="1" y="35490"/>
                      <a:pt x="10245" y="45733"/>
                      <a:pt x="22868" y="45733"/>
                    </a:cubicBezTo>
                    <a:cubicBezTo>
                      <a:pt x="35491" y="45733"/>
                      <a:pt x="45734" y="35490"/>
                      <a:pt x="45734" y="22867"/>
                    </a:cubicBezTo>
                    <a:cubicBezTo>
                      <a:pt x="45734" y="10244"/>
                      <a:pt x="35491" y="0"/>
                      <a:pt x="22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26"/>
            <p:cNvSpPr/>
            <p:nvPr/>
          </p:nvSpPr>
          <p:spPr>
            <a:xfrm>
              <a:off x="7574971" y="2731450"/>
              <a:ext cx="289604" cy="100610"/>
            </a:xfrm>
            <a:custGeom>
              <a:rect b="b" l="l" r="r" t="t"/>
              <a:pathLst>
                <a:path extrusionOk="0" h="158840" w="457172">
                  <a:moveTo>
                    <a:pt x="7341" y="0"/>
                  </a:moveTo>
                  <a:cubicBezTo>
                    <a:pt x="4583" y="0"/>
                    <a:pt x="2032" y="1761"/>
                    <a:pt x="1130" y="4500"/>
                  </a:cubicBezTo>
                  <a:cubicBezTo>
                    <a:pt x="1" y="7969"/>
                    <a:pt x="1856" y="11639"/>
                    <a:pt x="5324" y="12808"/>
                  </a:cubicBezTo>
                  <a:lnTo>
                    <a:pt x="447775" y="158477"/>
                  </a:lnTo>
                  <a:cubicBezTo>
                    <a:pt x="448460" y="158719"/>
                    <a:pt x="449146" y="158840"/>
                    <a:pt x="449791" y="158840"/>
                  </a:cubicBezTo>
                  <a:cubicBezTo>
                    <a:pt x="452574" y="158840"/>
                    <a:pt x="455155" y="157065"/>
                    <a:pt x="456042" y="154323"/>
                  </a:cubicBezTo>
                  <a:cubicBezTo>
                    <a:pt x="457172" y="150855"/>
                    <a:pt x="455316" y="147185"/>
                    <a:pt x="451848" y="146055"/>
                  </a:cubicBezTo>
                  <a:lnTo>
                    <a:pt x="9438" y="346"/>
                  </a:lnTo>
                  <a:cubicBezTo>
                    <a:pt x="8741" y="111"/>
                    <a:pt x="8035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7855907" y="2818700"/>
              <a:ext cx="28971" cy="28968"/>
            </a:xfrm>
            <a:custGeom>
              <a:rect b="b" l="l" r="r" t="t"/>
              <a:pathLst>
                <a:path extrusionOk="0" h="45734" w="45734">
                  <a:moveTo>
                    <a:pt x="22827" y="1"/>
                  </a:moveTo>
                  <a:cubicBezTo>
                    <a:pt x="10204" y="1"/>
                    <a:pt x="0" y="10244"/>
                    <a:pt x="0" y="22867"/>
                  </a:cubicBezTo>
                  <a:cubicBezTo>
                    <a:pt x="0" y="35490"/>
                    <a:pt x="10204" y="45734"/>
                    <a:pt x="22827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7627277" y="2183633"/>
              <a:ext cx="235265" cy="36905"/>
            </a:xfrm>
            <a:custGeom>
              <a:rect b="b" l="l" r="r" t="t"/>
              <a:pathLst>
                <a:path extrusionOk="0" h="58265" w="371392">
                  <a:moveTo>
                    <a:pt x="364196" y="1"/>
                  </a:moveTo>
                  <a:cubicBezTo>
                    <a:pt x="363987" y="1"/>
                    <a:pt x="363778" y="10"/>
                    <a:pt x="363568" y="30"/>
                  </a:cubicBezTo>
                  <a:lnTo>
                    <a:pt x="6171" y="45239"/>
                  </a:lnTo>
                  <a:cubicBezTo>
                    <a:pt x="2542" y="45682"/>
                    <a:pt x="1" y="48949"/>
                    <a:pt x="485" y="52538"/>
                  </a:cubicBezTo>
                  <a:cubicBezTo>
                    <a:pt x="928" y="55845"/>
                    <a:pt x="3751" y="58265"/>
                    <a:pt x="6978" y="58265"/>
                  </a:cubicBezTo>
                  <a:cubicBezTo>
                    <a:pt x="7260" y="58265"/>
                    <a:pt x="7542" y="58265"/>
                    <a:pt x="7825" y="58225"/>
                  </a:cubicBezTo>
                  <a:lnTo>
                    <a:pt x="365221" y="13056"/>
                  </a:lnTo>
                  <a:cubicBezTo>
                    <a:pt x="368810" y="12612"/>
                    <a:pt x="371392" y="9305"/>
                    <a:pt x="370908" y="5716"/>
                  </a:cubicBezTo>
                  <a:cubicBezTo>
                    <a:pt x="370491" y="2342"/>
                    <a:pt x="367471" y="1"/>
                    <a:pt x="364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7857717" y="2173325"/>
              <a:ext cx="28971" cy="28968"/>
            </a:xfrm>
            <a:custGeom>
              <a:rect b="b" l="l" r="r" t="t"/>
              <a:pathLst>
                <a:path extrusionOk="0" h="45734" w="45734">
                  <a:moveTo>
                    <a:pt x="22867" y="0"/>
                  </a:moveTo>
                  <a:cubicBezTo>
                    <a:pt x="10204" y="0"/>
                    <a:pt x="1" y="10244"/>
                    <a:pt x="1" y="22867"/>
                  </a:cubicBezTo>
                  <a:cubicBezTo>
                    <a:pt x="1" y="35490"/>
                    <a:pt x="10204" y="45734"/>
                    <a:pt x="22867" y="45734"/>
                  </a:cubicBezTo>
                  <a:cubicBezTo>
                    <a:pt x="35490" y="45734"/>
                    <a:pt x="45734" y="35490"/>
                    <a:pt x="45734" y="22867"/>
                  </a:cubicBezTo>
                  <a:cubicBezTo>
                    <a:pt x="45734" y="10244"/>
                    <a:pt x="35490" y="0"/>
                    <a:pt x="22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632199" y="1718322"/>
              <a:ext cx="392559" cy="326750"/>
            </a:xfrm>
            <a:custGeom>
              <a:rect b="b" l="l" r="r" t="t"/>
              <a:pathLst>
                <a:path extrusionOk="0" h="515865" w="619698">
                  <a:moveTo>
                    <a:pt x="594633" y="1"/>
                  </a:moveTo>
                  <a:cubicBezTo>
                    <a:pt x="594339" y="1"/>
                    <a:pt x="594036" y="19"/>
                    <a:pt x="593725" y="56"/>
                  </a:cubicBezTo>
                  <a:cubicBezTo>
                    <a:pt x="590136" y="419"/>
                    <a:pt x="587474" y="3645"/>
                    <a:pt x="587878" y="7234"/>
                  </a:cubicBezTo>
                  <a:lnTo>
                    <a:pt x="605945" y="186457"/>
                  </a:lnTo>
                  <a:lnTo>
                    <a:pt x="4437" y="503484"/>
                  </a:lnTo>
                  <a:cubicBezTo>
                    <a:pt x="1210" y="505178"/>
                    <a:pt x="0" y="509170"/>
                    <a:pt x="1694" y="512356"/>
                  </a:cubicBezTo>
                  <a:cubicBezTo>
                    <a:pt x="2904" y="514574"/>
                    <a:pt x="5122" y="515865"/>
                    <a:pt x="7502" y="515865"/>
                  </a:cubicBezTo>
                  <a:cubicBezTo>
                    <a:pt x="8550" y="515865"/>
                    <a:pt x="9599" y="515623"/>
                    <a:pt x="10567" y="515099"/>
                  </a:cubicBezTo>
                  <a:lnTo>
                    <a:pt x="615947" y="195974"/>
                  </a:lnTo>
                  <a:cubicBezTo>
                    <a:pt x="618326" y="194724"/>
                    <a:pt x="619697" y="192184"/>
                    <a:pt x="619415" y="189522"/>
                  </a:cubicBezTo>
                  <a:lnTo>
                    <a:pt x="600904" y="5944"/>
                  </a:lnTo>
                  <a:cubicBezTo>
                    <a:pt x="600531" y="2628"/>
                    <a:pt x="598197" y="1"/>
                    <a:pt x="594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990866" y="1697140"/>
              <a:ext cx="28971" cy="28968"/>
            </a:xfrm>
            <a:custGeom>
              <a:rect b="b" l="l" r="r" t="t"/>
              <a:pathLst>
                <a:path extrusionOk="0" h="45734" w="45734">
                  <a:moveTo>
                    <a:pt x="22867" y="1"/>
                  </a:moveTo>
                  <a:cubicBezTo>
                    <a:pt x="10244" y="1"/>
                    <a:pt x="1" y="10245"/>
                    <a:pt x="1" y="22868"/>
                  </a:cubicBezTo>
                  <a:cubicBezTo>
                    <a:pt x="1" y="35491"/>
                    <a:pt x="10244" y="45734"/>
                    <a:pt x="22867" y="45734"/>
                  </a:cubicBezTo>
                  <a:cubicBezTo>
                    <a:pt x="35490" y="45734"/>
                    <a:pt x="45734" y="35491"/>
                    <a:pt x="45734" y="22868"/>
                  </a:cubicBezTo>
                  <a:cubicBezTo>
                    <a:pt x="45734" y="10245"/>
                    <a:pt x="35490" y="1"/>
                    <a:pt x="22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672180" y="1714682"/>
              <a:ext cx="322176" cy="395944"/>
            </a:xfrm>
            <a:custGeom>
              <a:rect b="b" l="l" r="r" t="t"/>
              <a:pathLst>
                <a:path extrusionOk="0" h="625107" w="508591">
                  <a:moveTo>
                    <a:pt x="7392" y="1"/>
                  </a:moveTo>
                  <a:cubicBezTo>
                    <a:pt x="5944" y="1"/>
                    <a:pt x="4488" y="480"/>
                    <a:pt x="3267" y="1457"/>
                  </a:cubicBezTo>
                  <a:cubicBezTo>
                    <a:pt x="444" y="3716"/>
                    <a:pt x="0" y="7870"/>
                    <a:pt x="2259" y="10652"/>
                  </a:cubicBezTo>
                  <a:lnTo>
                    <a:pt x="496088" y="622646"/>
                  </a:lnTo>
                  <a:cubicBezTo>
                    <a:pt x="497379" y="624259"/>
                    <a:pt x="499274" y="625106"/>
                    <a:pt x="501210" y="625106"/>
                  </a:cubicBezTo>
                  <a:cubicBezTo>
                    <a:pt x="502622" y="625106"/>
                    <a:pt x="504074" y="624622"/>
                    <a:pt x="505324" y="623654"/>
                  </a:cubicBezTo>
                  <a:cubicBezTo>
                    <a:pt x="508106" y="621356"/>
                    <a:pt x="508590" y="617242"/>
                    <a:pt x="506292" y="614419"/>
                  </a:cubicBezTo>
                  <a:lnTo>
                    <a:pt x="12502" y="2425"/>
                  </a:lnTo>
                  <a:cubicBezTo>
                    <a:pt x="11175" y="824"/>
                    <a:pt x="9291" y="1"/>
                    <a:pt x="7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652722" y="1692398"/>
              <a:ext cx="28971" cy="28968"/>
            </a:xfrm>
            <a:custGeom>
              <a:rect b="b" l="l" r="r" t="t"/>
              <a:pathLst>
                <a:path extrusionOk="0" h="45734" w="45734">
                  <a:moveTo>
                    <a:pt x="22826" y="1"/>
                  </a:moveTo>
                  <a:cubicBezTo>
                    <a:pt x="10203" y="1"/>
                    <a:pt x="0" y="10244"/>
                    <a:pt x="0" y="22867"/>
                  </a:cubicBezTo>
                  <a:cubicBezTo>
                    <a:pt x="0" y="35490"/>
                    <a:pt x="10203" y="45734"/>
                    <a:pt x="22826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258150" y="1637876"/>
              <a:ext cx="128631" cy="436074"/>
            </a:xfrm>
            <a:custGeom>
              <a:rect b="b" l="l" r="r" t="t"/>
              <a:pathLst>
                <a:path extrusionOk="0" h="688464" w="203058">
                  <a:moveTo>
                    <a:pt x="195875" y="0"/>
                  </a:moveTo>
                  <a:cubicBezTo>
                    <a:pt x="194202" y="0"/>
                    <a:pt x="192527" y="635"/>
                    <a:pt x="191241" y="1901"/>
                  </a:cubicBezTo>
                  <a:lnTo>
                    <a:pt x="2340" y="188907"/>
                  </a:lnTo>
                  <a:cubicBezTo>
                    <a:pt x="606" y="190641"/>
                    <a:pt x="1" y="193181"/>
                    <a:pt x="686" y="195521"/>
                  </a:cubicBezTo>
                  <a:lnTo>
                    <a:pt x="152082" y="683825"/>
                  </a:lnTo>
                  <a:cubicBezTo>
                    <a:pt x="152969" y="686648"/>
                    <a:pt x="155550" y="688463"/>
                    <a:pt x="158373" y="688463"/>
                  </a:cubicBezTo>
                  <a:cubicBezTo>
                    <a:pt x="159018" y="688463"/>
                    <a:pt x="159664" y="688342"/>
                    <a:pt x="160309" y="688140"/>
                  </a:cubicBezTo>
                  <a:cubicBezTo>
                    <a:pt x="163777" y="687092"/>
                    <a:pt x="165713" y="683422"/>
                    <a:pt x="164624" y="679954"/>
                  </a:cubicBezTo>
                  <a:lnTo>
                    <a:pt x="14439" y="195440"/>
                  </a:lnTo>
                  <a:lnTo>
                    <a:pt x="200477" y="11217"/>
                  </a:lnTo>
                  <a:cubicBezTo>
                    <a:pt x="203058" y="8676"/>
                    <a:pt x="203058" y="4522"/>
                    <a:pt x="200517" y="1941"/>
                  </a:cubicBezTo>
                  <a:cubicBezTo>
                    <a:pt x="199242" y="645"/>
                    <a:pt x="197560" y="0"/>
                    <a:pt x="19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376099" y="1621330"/>
              <a:ext cx="28972" cy="28968"/>
            </a:xfrm>
            <a:custGeom>
              <a:rect b="b" l="l" r="r" t="t"/>
              <a:pathLst>
                <a:path extrusionOk="0" h="45734" w="45735">
                  <a:moveTo>
                    <a:pt x="22868" y="1"/>
                  </a:moveTo>
                  <a:cubicBezTo>
                    <a:pt x="10245" y="1"/>
                    <a:pt x="1" y="10244"/>
                    <a:pt x="1" y="22867"/>
                  </a:cubicBezTo>
                  <a:cubicBezTo>
                    <a:pt x="1" y="35490"/>
                    <a:pt x="10245" y="45734"/>
                    <a:pt x="22868" y="45734"/>
                  </a:cubicBezTo>
                  <a:cubicBezTo>
                    <a:pt x="35491" y="45734"/>
                    <a:pt x="45734" y="35490"/>
                    <a:pt x="45734" y="22867"/>
                  </a:cubicBezTo>
                  <a:cubicBezTo>
                    <a:pt x="45734" y="10244"/>
                    <a:pt x="35491" y="1"/>
                    <a:pt x="2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26"/>
            <p:cNvGrpSpPr/>
            <p:nvPr/>
          </p:nvGrpSpPr>
          <p:grpSpPr>
            <a:xfrm>
              <a:off x="6240324" y="1012997"/>
              <a:ext cx="840078" cy="575464"/>
              <a:chOff x="12555593" y="-172372"/>
              <a:chExt cx="1205597" cy="825936"/>
            </a:xfrm>
          </p:grpSpPr>
          <p:sp>
            <p:nvSpPr>
              <p:cNvPr id="289" name="Google Shape;289;p26"/>
              <p:cNvSpPr/>
              <p:nvPr/>
            </p:nvSpPr>
            <p:spPr>
              <a:xfrm>
                <a:off x="12634134" y="194104"/>
                <a:ext cx="147236" cy="124289"/>
              </a:xfrm>
              <a:custGeom>
                <a:rect b="b" l="l" r="r" t="t"/>
                <a:pathLst>
                  <a:path extrusionOk="0" h="136958" w="162244">
                    <a:moveTo>
                      <a:pt x="114857" y="13026"/>
                    </a:moveTo>
                    <a:cubicBezTo>
                      <a:pt x="129537" y="13026"/>
                      <a:pt x="141636" y="24036"/>
                      <a:pt x="143168" y="38514"/>
                    </a:cubicBezTo>
                    <a:lnTo>
                      <a:pt x="147927" y="84852"/>
                    </a:lnTo>
                    <a:cubicBezTo>
                      <a:pt x="148774" y="92394"/>
                      <a:pt x="146516" y="99895"/>
                      <a:pt x="141797" y="105662"/>
                    </a:cubicBezTo>
                    <a:cubicBezTo>
                      <a:pt x="137079" y="111631"/>
                      <a:pt x="130263" y="115301"/>
                      <a:pt x="122721" y="116148"/>
                    </a:cubicBezTo>
                    <a:lnTo>
                      <a:pt x="50169" y="123689"/>
                    </a:lnTo>
                    <a:cubicBezTo>
                      <a:pt x="49181" y="123787"/>
                      <a:pt x="48201" y="123834"/>
                      <a:pt x="47233" y="123834"/>
                    </a:cubicBezTo>
                    <a:cubicBezTo>
                      <a:pt x="32594" y="123834"/>
                      <a:pt x="20511" y="112923"/>
                      <a:pt x="19035" y="98322"/>
                    </a:cubicBezTo>
                    <a:lnTo>
                      <a:pt x="14156" y="51984"/>
                    </a:lnTo>
                    <a:cubicBezTo>
                      <a:pt x="13430" y="44483"/>
                      <a:pt x="15527" y="37103"/>
                      <a:pt x="20286" y="31174"/>
                    </a:cubicBezTo>
                    <a:cubicBezTo>
                      <a:pt x="25165" y="25246"/>
                      <a:pt x="31981" y="21576"/>
                      <a:pt x="39482" y="20850"/>
                    </a:cubicBezTo>
                    <a:lnTo>
                      <a:pt x="111873" y="13187"/>
                    </a:lnTo>
                    <a:cubicBezTo>
                      <a:pt x="112922" y="13026"/>
                      <a:pt x="113970" y="13026"/>
                      <a:pt x="114857" y="13026"/>
                    </a:cubicBezTo>
                    <a:close/>
                    <a:moveTo>
                      <a:pt x="114998" y="0"/>
                    </a:moveTo>
                    <a:cubicBezTo>
                      <a:pt x="113513" y="0"/>
                      <a:pt x="112013" y="80"/>
                      <a:pt x="110502" y="242"/>
                    </a:cubicBezTo>
                    <a:lnTo>
                      <a:pt x="38111" y="7743"/>
                    </a:lnTo>
                    <a:cubicBezTo>
                      <a:pt x="27101" y="8993"/>
                      <a:pt x="17140" y="14236"/>
                      <a:pt x="10123" y="22947"/>
                    </a:cubicBezTo>
                    <a:cubicBezTo>
                      <a:pt x="3146" y="31537"/>
                      <a:pt x="0" y="42386"/>
                      <a:pt x="1049" y="53396"/>
                    </a:cubicBezTo>
                    <a:lnTo>
                      <a:pt x="5928" y="99734"/>
                    </a:lnTo>
                    <a:cubicBezTo>
                      <a:pt x="8227" y="120906"/>
                      <a:pt x="25851" y="136957"/>
                      <a:pt x="47225" y="136957"/>
                    </a:cubicBezTo>
                    <a:cubicBezTo>
                      <a:pt x="48597" y="136957"/>
                      <a:pt x="50210" y="136796"/>
                      <a:pt x="51581" y="136796"/>
                    </a:cubicBezTo>
                    <a:lnTo>
                      <a:pt x="124133" y="129093"/>
                    </a:lnTo>
                    <a:cubicBezTo>
                      <a:pt x="135143" y="128045"/>
                      <a:pt x="144983" y="122641"/>
                      <a:pt x="151960" y="113889"/>
                    </a:cubicBezTo>
                    <a:cubicBezTo>
                      <a:pt x="158937" y="105339"/>
                      <a:pt x="162244" y="94491"/>
                      <a:pt x="161034" y="83481"/>
                    </a:cubicBezTo>
                    <a:lnTo>
                      <a:pt x="156114" y="37143"/>
                    </a:lnTo>
                    <a:cubicBezTo>
                      <a:pt x="154042" y="15898"/>
                      <a:pt x="136032" y="0"/>
                      <a:pt x="114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12672672" y="372522"/>
                <a:ext cx="52520" cy="106749"/>
              </a:xfrm>
              <a:custGeom>
                <a:rect b="b" l="l" r="r" t="t"/>
                <a:pathLst>
                  <a:path extrusionOk="0" h="117630" w="57873">
                    <a:moveTo>
                      <a:pt x="27154" y="5465"/>
                    </a:moveTo>
                    <a:cubicBezTo>
                      <a:pt x="38439" y="5465"/>
                      <a:pt x="44535" y="12717"/>
                      <a:pt x="46177" y="29360"/>
                    </a:cubicBezTo>
                    <a:lnTo>
                      <a:pt x="51057" y="84449"/>
                    </a:lnTo>
                    <a:cubicBezTo>
                      <a:pt x="52832" y="102638"/>
                      <a:pt x="46702" y="110865"/>
                      <a:pt x="33917" y="112075"/>
                    </a:cubicBezTo>
                    <a:cubicBezTo>
                      <a:pt x="33041" y="112157"/>
                      <a:pt x="32190" y="112198"/>
                      <a:pt x="31367" y="112198"/>
                    </a:cubicBezTo>
                    <a:cubicBezTo>
                      <a:pt x="20063" y="112198"/>
                      <a:pt x="13727" y="104433"/>
                      <a:pt x="12261" y="88119"/>
                    </a:cubicBezTo>
                    <a:lnTo>
                      <a:pt x="7179" y="32868"/>
                    </a:lnTo>
                    <a:cubicBezTo>
                      <a:pt x="5606" y="15567"/>
                      <a:pt x="11010" y="6816"/>
                      <a:pt x="24319" y="5606"/>
                    </a:cubicBezTo>
                    <a:cubicBezTo>
                      <a:pt x="25298" y="5512"/>
                      <a:pt x="26243" y="5465"/>
                      <a:pt x="27154" y="5465"/>
                    </a:cubicBezTo>
                    <a:close/>
                    <a:moveTo>
                      <a:pt x="27141" y="0"/>
                    </a:moveTo>
                    <a:cubicBezTo>
                      <a:pt x="26061" y="0"/>
                      <a:pt x="24946" y="54"/>
                      <a:pt x="23795" y="161"/>
                    </a:cubicBezTo>
                    <a:cubicBezTo>
                      <a:pt x="7340" y="1573"/>
                      <a:pt x="1" y="13268"/>
                      <a:pt x="1735" y="33393"/>
                    </a:cubicBezTo>
                    <a:lnTo>
                      <a:pt x="6816" y="88482"/>
                    </a:lnTo>
                    <a:cubicBezTo>
                      <a:pt x="7905" y="101589"/>
                      <a:pt x="11898" y="108768"/>
                      <a:pt x="17302" y="112962"/>
                    </a:cubicBezTo>
                    <a:cubicBezTo>
                      <a:pt x="21587" y="116522"/>
                      <a:pt x="26599" y="117630"/>
                      <a:pt x="31325" y="117630"/>
                    </a:cubicBezTo>
                    <a:cubicBezTo>
                      <a:pt x="32382" y="117630"/>
                      <a:pt x="33425" y="117575"/>
                      <a:pt x="34442" y="117479"/>
                    </a:cubicBezTo>
                    <a:cubicBezTo>
                      <a:pt x="40209" y="116995"/>
                      <a:pt x="46339" y="115059"/>
                      <a:pt x="50896" y="109978"/>
                    </a:cubicBezTo>
                    <a:cubicBezTo>
                      <a:pt x="55251" y="104896"/>
                      <a:pt x="57873" y="97032"/>
                      <a:pt x="56663" y="83925"/>
                    </a:cubicBezTo>
                    <a:lnTo>
                      <a:pt x="51743" y="28835"/>
                    </a:lnTo>
                    <a:cubicBezTo>
                      <a:pt x="49977" y="9938"/>
                      <a:pt x="41842" y="0"/>
                      <a:pt x="27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12728888" y="367465"/>
                <a:ext cx="52666" cy="106609"/>
              </a:xfrm>
              <a:custGeom>
                <a:rect b="b" l="l" r="r" t="t"/>
                <a:pathLst>
                  <a:path extrusionOk="0" h="117476" w="58034">
                    <a:moveTo>
                      <a:pt x="26698" y="5270"/>
                    </a:moveTo>
                    <a:cubicBezTo>
                      <a:pt x="38280" y="5270"/>
                      <a:pt x="44627" y="12496"/>
                      <a:pt x="46137" y="29327"/>
                    </a:cubicBezTo>
                    <a:lnTo>
                      <a:pt x="51218" y="84417"/>
                    </a:lnTo>
                    <a:cubicBezTo>
                      <a:pt x="52751" y="102605"/>
                      <a:pt x="46822" y="110832"/>
                      <a:pt x="34078" y="112042"/>
                    </a:cubicBezTo>
                    <a:cubicBezTo>
                      <a:pt x="33279" y="112106"/>
                      <a:pt x="32502" y="112138"/>
                      <a:pt x="31747" y="112138"/>
                    </a:cubicBezTo>
                    <a:cubicBezTo>
                      <a:pt x="20117" y="112138"/>
                      <a:pt x="13697" y="104512"/>
                      <a:pt x="12220" y="87925"/>
                    </a:cubicBezTo>
                    <a:lnTo>
                      <a:pt x="7138" y="32836"/>
                    </a:lnTo>
                    <a:cubicBezTo>
                      <a:pt x="5565" y="15373"/>
                      <a:pt x="11131" y="6622"/>
                      <a:pt x="24238" y="5371"/>
                    </a:cubicBezTo>
                    <a:cubicBezTo>
                      <a:pt x="25083" y="5304"/>
                      <a:pt x="25903" y="5270"/>
                      <a:pt x="26698" y="5270"/>
                    </a:cubicBezTo>
                    <a:close/>
                    <a:moveTo>
                      <a:pt x="27293" y="1"/>
                    </a:moveTo>
                    <a:cubicBezTo>
                      <a:pt x="26203" y="1"/>
                      <a:pt x="25077" y="57"/>
                      <a:pt x="23915" y="169"/>
                    </a:cubicBezTo>
                    <a:cubicBezTo>
                      <a:pt x="7300" y="1540"/>
                      <a:pt x="0" y="13276"/>
                      <a:pt x="1734" y="33360"/>
                    </a:cubicBezTo>
                    <a:lnTo>
                      <a:pt x="6775" y="88449"/>
                    </a:lnTo>
                    <a:cubicBezTo>
                      <a:pt x="7985" y="101556"/>
                      <a:pt x="12058" y="108735"/>
                      <a:pt x="17301" y="112929"/>
                    </a:cubicBezTo>
                    <a:cubicBezTo>
                      <a:pt x="21498" y="116476"/>
                      <a:pt x="26536" y="117476"/>
                      <a:pt x="31269" y="117476"/>
                    </a:cubicBezTo>
                    <a:cubicBezTo>
                      <a:pt x="32403" y="117476"/>
                      <a:pt x="33519" y="117419"/>
                      <a:pt x="34602" y="117325"/>
                    </a:cubicBezTo>
                    <a:cubicBezTo>
                      <a:pt x="40329" y="116760"/>
                      <a:pt x="46500" y="115026"/>
                      <a:pt x="50855" y="109945"/>
                    </a:cubicBezTo>
                    <a:cubicBezTo>
                      <a:pt x="55372" y="104702"/>
                      <a:pt x="58034" y="97040"/>
                      <a:pt x="56783" y="83892"/>
                    </a:cubicBezTo>
                    <a:lnTo>
                      <a:pt x="51702" y="28843"/>
                    </a:lnTo>
                    <a:cubicBezTo>
                      <a:pt x="50089" y="9972"/>
                      <a:pt x="41844" y="1"/>
                      <a:pt x="27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12785177" y="362234"/>
                <a:ext cx="52556" cy="106732"/>
              </a:xfrm>
              <a:custGeom>
                <a:rect b="b" l="l" r="r" t="t"/>
                <a:pathLst>
                  <a:path extrusionOk="0" h="117611" w="57913">
                    <a:moveTo>
                      <a:pt x="27108" y="5432"/>
                    </a:moveTo>
                    <a:cubicBezTo>
                      <a:pt x="38423" y="5432"/>
                      <a:pt x="44533" y="12808"/>
                      <a:pt x="46177" y="29324"/>
                    </a:cubicBezTo>
                    <a:lnTo>
                      <a:pt x="51258" y="84615"/>
                    </a:lnTo>
                    <a:cubicBezTo>
                      <a:pt x="52831" y="102602"/>
                      <a:pt x="46701" y="110990"/>
                      <a:pt x="34119" y="112039"/>
                    </a:cubicBezTo>
                    <a:cubicBezTo>
                      <a:pt x="33189" y="112127"/>
                      <a:pt x="32289" y="112172"/>
                      <a:pt x="31419" y="112172"/>
                    </a:cubicBezTo>
                    <a:cubicBezTo>
                      <a:pt x="19990" y="112172"/>
                      <a:pt x="13722" y="104498"/>
                      <a:pt x="12260" y="88083"/>
                    </a:cubicBezTo>
                    <a:lnTo>
                      <a:pt x="7179" y="32994"/>
                    </a:lnTo>
                    <a:cubicBezTo>
                      <a:pt x="5606" y="15531"/>
                      <a:pt x="11010" y="6780"/>
                      <a:pt x="24319" y="5570"/>
                    </a:cubicBezTo>
                    <a:cubicBezTo>
                      <a:pt x="25281" y="5478"/>
                      <a:pt x="26211" y="5432"/>
                      <a:pt x="27108" y="5432"/>
                    </a:cubicBezTo>
                    <a:close/>
                    <a:moveTo>
                      <a:pt x="26766" y="1"/>
                    </a:moveTo>
                    <a:cubicBezTo>
                      <a:pt x="25803" y="1"/>
                      <a:pt x="24813" y="42"/>
                      <a:pt x="23794" y="126"/>
                    </a:cubicBezTo>
                    <a:cubicBezTo>
                      <a:pt x="7340" y="1698"/>
                      <a:pt x="0" y="13434"/>
                      <a:pt x="1734" y="33357"/>
                    </a:cubicBezTo>
                    <a:lnTo>
                      <a:pt x="6856" y="88608"/>
                    </a:lnTo>
                    <a:cubicBezTo>
                      <a:pt x="7864" y="101715"/>
                      <a:pt x="11897" y="108893"/>
                      <a:pt x="17342" y="113087"/>
                    </a:cubicBezTo>
                    <a:cubicBezTo>
                      <a:pt x="21562" y="116490"/>
                      <a:pt x="26526" y="117610"/>
                      <a:pt x="31222" y="117610"/>
                    </a:cubicBezTo>
                    <a:cubicBezTo>
                      <a:pt x="32314" y="117610"/>
                      <a:pt x="33391" y="117550"/>
                      <a:pt x="34441" y="117443"/>
                    </a:cubicBezTo>
                    <a:cubicBezTo>
                      <a:pt x="40208" y="116959"/>
                      <a:pt x="46338" y="115185"/>
                      <a:pt x="50896" y="109942"/>
                    </a:cubicBezTo>
                    <a:cubicBezTo>
                      <a:pt x="55251" y="104901"/>
                      <a:pt x="57913" y="97198"/>
                      <a:pt x="56663" y="84091"/>
                    </a:cubicBezTo>
                    <a:lnTo>
                      <a:pt x="51783" y="28800"/>
                    </a:lnTo>
                    <a:cubicBezTo>
                      <a:pt x="49964" y="9935"/>
                      <a:pt x="41670" y="1"/>
                      <a:pt x="26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12841356" y="357146"/>
                <a:ext cx="52666" cy="106753"/>
              </a:xfrm>
              <a:custGeom>
                <a:rect b="b" l="l" r="r" t="t"/>
                <a:pathLst>
                  <a:path extrusionOk="0" h="117634" w="58034">
                    <a:moveTo>
                      <a:pt x="27253" y="5438"/>
                    </a:moveTo>
                    <a:cubicBezTo>
                      <a:pt x="38438" y="5438"/>
                      <a:pt x="44682" y="12654"/>
                      <a:pt x="46177" y="29366"/>
                    </a:cubicBezTo>
                    <a:lnTo>
                      <a:pt x="51218" y="84455"/>
                    </a:lnTo>
                    <a:cubicBezTo>
                      <a:pt x="52832" y="102603"/>
                      <a:pt x="46863" y="110830"/>
                      <a:pt x="34078" y="112040"/>
                    </a:cubicBezTo>
                    <a:cubicBezTo>
                      <a:pt x="33166" y="112127"/>
                      <a:pt x="32283" y="112171"/>
                      <a:pt x="31429" y="112171"/>
                    </a:cubicBezTo>
                    <a:cubicBezTo>
                      <a:pt x="20005" y="112171"/>
                      <a:pt x="13724" y="104369"/>
                      <a:pt x="12260" y="88085"/>
                    </a:cubicBezTo>
                    <a:lnTo>
                      <a:pt x="7179" y="32834"/>
                    </a:lnTo>
                    <a:cubicBezTo>
                      <a:pt x="5606" y="15533"/>
                      <a:pt x="11212" y="6781"/>
                      <a:pt x="24520" y="5571"/>
                    </a:cubicBezTo>
                    <a:cubicBezTo>
                      <a:pt x="25462" y="5483"/>
                      <a:pt x="26373" y="5438"/>
                      <a:pt x="27253" y="5438"/>
                    </a:cubicBezTo>
                    <a:close/>
                    <a:moveTo>
                      <a:pt x="27286" y="1"/>
                    </a:moveTo>
                    <a:cubicBezTo>
                      <a:pt x="26210" y="1"/>
                      <a:pt x="25100" y="56"/>
                      <a:pt x="23956" y="167"/>
                    </a:cubicBezTo>
                    <a:cubicBezTo>
                      <a:pt x="7340" y="1740"/>
                      <a:pt x="0" y="13436"/>
                      <a:pt x="1936" y="33358"/>
                    </a:cubicBezTo>
                    <a:lnTo>
                      <a:pt x="6816" y="88609"/>
                    </a:lnTo>
                    <a:cubicBezTo>
                      <a:pt x="8066" y="101555"/>
                      <a:pt x="12059" y="108733"/>
                      <a:pt x="17302" y="113089"/>
                    </a:cubicBezTo>
                    <a:cubicBezTo>
                      <a:pt x="21597" y="116525"/>
                      <a:pt x="26731" y="117633"/>
                      <a:pt x="31530" y="117633"/>
                    </a:cubicBezTo>
                    <a:cubicBezTo>
                      <a:pt x="32588" y="117633"/>
                      <a:pt x="33630" y="117579"/>
                      <a:pt x="34643" y="117485"/>
                    </a:cubicBezTo>
                    <a:cubicBezTo>
                      <a:pt x="40410" y="116920"/>
                      <a:pt x="46500" y="115186"/>
                      <a:pt x="50896" y="109943"/>
                    </a:cubicBezTo>
                    <a:cubicBezTo>
                      <a:pt x="55413" y="104862"/>
                      <a:pt x="58034" y="97038"/>
                      <a:pt x="56824" y="84092"/>
                    </a:cubicBezTo>
                    <a:lnTo>
                      <a:pt x="51743" y="28841"/>
                    </a:lnTo>
                    <a:cubicBezTo>
                      <a:pt x="50128" y="10103"/>
                      <a:pt x="41835" y="1"/>
                      <a:pt x="27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12930840" y="349026"/>
                <a:ext cx="52556" cy="106639"/>
              </a:xfrm>
              <a:custGeom>
                <a:rect b="b" l="l" r="r" t="t"/>
                <a:pathLst>
                  <a:path extrusionOk="0" h="117509" w="57913">
                    <a:moveTo>
                      <a:pt x="27093" y="5473"/>
                    </a:moveTo>
                    <a:cubicBezTo>
                      <a:pt x="38443" y="5473"/>
                      <a:pt x="44719" y="12688"/>
                      <a:pt x="46177" y="29400"/>
                    </a:cubicBezTo>
                    <a:lnTo>
                      <a:pt x="51258" y="84489"/>
                    </a:lnTo>
                    <a:cubicBezTo>
                      <a:pt x="52831" y="102637"/>
                      <a:pt x="46701" y="110865"/>
                      <a:pt x="34118" y="112074"/>
                    </a:cubicBezTo>
                    <a:cubicBezTo>
                      <a:pt x="33317" y="112138"/>
                      <a:pt x="32537" y="112171"/>
                      <a:pt x="31780" y="112171"/>
                    </a:cubicBezTo>
                    <a:cubicBezTo>
                      <a:pt x="20117" y="112171"/>
                      <a:pt x="13699" y="104545"/>
                      <a:pt x="12260" y="87958"/>
                    </a:cubicBezTo>
                    <a:lnTo>
                      <a:pt x="7179" y="32868"/>
                    </a:lnTo>
                    <a:cubicBezTo>
                      <a:pt x="5606" y="15406"/>
                      <a:pt x="11212" y="6654"/>
                      <a:pt x="24318" y="5606"/>
                    </a:cubicBezTo>
                    <a:cubicBezTo>
                      <a:pt x="25275" y="5517"/>
                      <a:pt x="26200" y="5473"/>
                      <a:pt x="27093" y="5473"/>
                    </a:cubicBezTo>
                    <a:close/>
                    <a:moveTo>
                      <a:pt x="27122" y="0"/>
                    </a:moveTo>
                    <a:cubicBezTo>
                      <a:pt x="26048" y="0"/>
                      <a:pt x="24938" y="54"/>
                      <a:pt x="23794" y="161"/>
                    </a:cubicBezTo>
                    <a:cubicBezTo>
                      <a:pt x="7340" y="1573"/>
                      <a:pt x="0" y="13308"/>
                      <a:pt x="1775" y="33392"/>
                    </a:cubicBezTo>
                    <a:lnTo>
                      <a:pt x="6816" y="88482"/>
                    </a:lnTo>
                    <a:cubicBezTo>
                      <a:pt x="8066" y="101589"/>
                      <a:pt x="12058" y="108767"/>
                      <a:pt x="17342" y="112962"/>
                    </a:cubicBezTo>
                    <a:cubicBezTo>
                      <a:pt x="21539" y="116508"/>
                      <a:pt x="26576" y="117508"/>
                      <a:pt x="31310" y="117508"/>
                    </a:cubicBezTo>
                    <a:cubicBezTo>
                      <a:pt x="32443" y="117508"/>
                      <a:pt x="33560" y="117451"/>
                      <a:pt x="34643" y="117358"/>
                    </a:cubicBezTo>
                    <a:cubicBezTo>
                      <a:pt x="40248" y="116995"/>
                      <a:pt x="46338" y="115059"/>
                      <a:pt x="50895" y="109977"/>
                    </a:cubicBezTo>
                    <a:cubicBezTo>
                      <a:pt x="55291" y="104735"/>
                      <a:pt x="57913" y="97032"/>
                      <a:pt x="56824" y="83925"/>
                    </a:cubicBezTo>
                    <a:lnTo>
                      <a:pt x="51783" y="28875"/>
                    </a:lnTo>
                    <a:cubicBezTo>
                      <a:pt x="49979" y="9974"/>
                      <a:pt x="41802" y="0"/>
                      <a:pt x="27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12987019" y="343825"/>
                <a:ext cx="52666" cy="106731"/>
              </a:xfrm>
              <a:custGeom>
                <a:rect b="b" l="l" r="r" t="t"/>
                <a:pathLst>
                  <a:path extrusionOk="0" h="117610" w="58034">
                    <a:moveTo>
                      <a:pt x="27239" y="5431"/>
                    </a:moveTo>
                    <a:cubicBezTo>
                      <a:pt x="38451" y="5431"/>
                      <a:pt x="44732" y="12810"/>
                      <a:pt x="46338" y="29364"/>
                    </a:cubicBezTo>
                    <a:lnTo>
                      <a:pt x="51258" y="84574"/>
                    </a:lnTo>
                    <a:cubicBezTo>
                      <a:pt x="52993" y="102601"/>
                      <a:pt x="46903" y="110990"/>
                      <a:pt x="34078" y="112038"/>
                    </a:cubicBezTo>
                    <a:cubicBezTo>
                      <a:pt x="33151" y="112127"/>
                      <a:pt x="32254" y="112171"/>
                      <a:pt x="31386" y="112171"/>
                    </a:cubicBezTo>
                    <a:cubicBezTo>
                      <a:pt x="19984" y="112171"/>
                      <a:pt x="13682" y="104498"/>
                      <a:pt x="12220" y="88083"/>
                    </a:cubicBezTo>
                    <a:lnTo>
                      <a:pt x="7340" y="33034"/>
                    </a:lnTo>
                    <a:cubicBezTo>
                      <a:pt x="5767" y="15531"/>
                      <a:pt x="11212" y="6779"/>
                      <a:pt x="24480" y="5570"/>
                    </a:cubicBezTo>
                    <a:cubicBezTo>
                      <a:pt x="25431" y="5478"/>
                      <a:pt x="26350" y="5431"/>
                      <a:pt x="27239" y="5431"/>
                    </a:cubicBezTo>
                    <a:close/>
                    <a:moveTo>
                      <a:pt x="26902" y="0"/>
                    </a:moveTo>
                    <a:cubicBezTo>
                      <a:pt x="25946" y="0"/>
                      <a:pt x="24964" y="42"/>
                      <a:pt x="23956" y="125"/>
                    </a:cubicBezTo>
                    <a:cubicBezTo>
                      <a:pt x="7340" y="1698"/>
                      <a:pt x="0" y="13434"/>
                      <a:pt x="1936" y="33518"/>
                    </a:cubicBezTo>
                    <a:lnTo>
                      <a:pt x="6816" y="88607"/>
                    </a:lnTo>
                    <a:cubicBezTo>
                      <a:pt x="8066" y="101714"/>
                      <a:pt x="12059" y="108893"/>
                      <a:pt x="17342" y="113087"/>
                    </a:cubicBezTo>
                    <a:cubicBezTo>
                      <a:pt x="21726" y="116490"/>
                      <a:pt x="26694" y="117610"/>
                      <a:pt x="31407" y="117610"/>
                    </a:cubicBezTo>
                    <a:cubicBezTo>
                      <a:pt x="32503" y="117610"/>
                      <a:pt x="33585" y="117549"/>
                      <a:pt x="34643" y="117442"/>
                    </a:cubicBezTo>
                    <a:cubicBezTo>
                      <a:pt x="40410" y="116959"/>
                      <a:pt x="46500" y="115184"/>
                      <a:pt x="50896" y="110103"/>
                    </a:cubicBezTo>
                    <a:cubicBezTo>
                      <a:pt x="55453" y="104900"/>
                      <a:pt x="58034" y="97197"/>
                      <a:pt x="56824" y="84090"/>
                    </a:cubicBezTo>
                    <a:lnTo>
                      <a:pt x="51783" y="28799"/>
                    </a:lnTo>
                    <a:cubicBezTo>
                      <a:pt x="50116" y="9934"/>
                      <a:pt x="41689" y="0"/>
                      <a:pt x="26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13043381" y="338743"/>
                <a:ext cx="52483" cy="106746"/>
              </a:xfrm>
              <a:custGeom>
                <a:rect b="b" l="l" r="r" t="t"/>
                <a:pathLst>
                  <a:path extrusionOk="0" h="117626" w="57832">
                    <a:moveTo>
                      <a:pt x="26996" y="5434"/>
                    </a:moveTo>
                    <a:cubicBezTo>
                      <a:pt x="38382" y="5434"/>
                      <a:pt x="44676" y="12806"/>
                      <a:pt x="46136" y="29358"/>
                    </a:cubicBezTo>
                    <a:lnTo>
                      <a:pt x="51178" y="84609"/>
                    </a:lnTo>
                    <a:cubicBezTo>
                      <a:pt x="52750" y="102596"/>
                      <a:pt x="46661" y="110823"/>
                      <a:pt x="34038" y="112033"/>
                    </a:cubicBezTo>
                    <a:cubicBezTo>
                      <a:pt x="33125" y="112120"/>
                      <a:pt x="32242" y="112163"/>
                      <a:pt x="31388" y="112163"/>
                    </a:cubicBezTo>
                    <a:cubicBezTo>
                      <a:pt x="19964" y="112163"/>
                      <a:pt x="13683" y="104365"/>
                      <a:pt x="12220" y="88117"/>
                    </a:cubicBezTo>
                    <a:lnTo>
                      <a:pt x="7138" y="32867"/>
                    </a:lnTo>
                    <a:cubicBezTo>
                      <a:pt x="5565" y="15525"/>
                      <a:pt x="11171" y="6774"/>
                      <a:pt x="24278" y="5564"/>
                    </a:cubicBezTo>
                    <a:cubicBezTo>
                      <a:pt x="25214" y="5477"/>
                      <a:pt x="26120" y="5434"/>
                      <a:pt x="26996" y="5434"/>
                    </a:cubicBezTo>
                    <a:close/>
                    <a:moveTo>
                      <a:pt x="27052" y="1"/>
                    </a:moveTo>
                    <a:cubicBezTo>
                      <a:pt x="25987" y="1"/>
                      <a:pt x="24887" y="53"/>
                      <a:pt x="23754" y="160"/>
                    </a:cubicBezTo>
                    <a:cubicBezTo>
                      <a:pt x="7300" y="1733"/>
                      <a:pt x="0" y="13428"/>
                      <a:pt x="1694" y="33351"/>
                    </a:cubicBezTo>
                    <a:lnTo>
                      <a:pt x="6775" y="88601"/>
                    </a:lnTo>
                    <a:cubicBezTo>
                      <a:pt x="7985" y="101547"/>
                      <a:pt x="11857" y="108726"/>
                      <a:pt x="17261" y="113081"/>
                    </a:cubicBezTo>
                    <a:cubicBezTo>
                      <a:pt x="21589" y="116517"/>
                      <a:pt x="26703" y="117626"/>
                      <a:pt x="31404" y="117626"/>
                    </a:cubicBezTo>
                    <a:cubicBezTo>
                      <a:pt x="32440" y="117626"/>
                      <a:pt x="33457" y="117572"/>
                      <a:pt x="34441" y="117477"/>
                    </a:cubicBezTo>
                    <a:cubicBezTo>
                      <a:pt x="40168" y="116953"/>
                      <a:pt x="46298" y="115178"/>
                      <a:pt x="50855" y="109976"/>
                    </a:cubicBezTo>
                    <a:cubicBezTo>
                      <a:pt x="55251" y="104894"/>
                      <a:pt x="57832" y="97030"/>
                      <a:pt x="56783" y="84085"/>
                    </a:cubicBezTo>
                    <a:lnTo>
                      <a:pt x="51742" y="28834"/>
                    </a:lnTo>
                    <a:cubicBezTo>
                      <a:pt x="49937" y="10069"/>
                      <a:pt x="41751" y="1"/>
                      <a:pt x="270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13099522" y="333656"/>
                <a:ext cx="52667" cy="106749"/>
              </a:xfrm>
              <a:custGeom>
                <a:rect b="b" l="l" r="r" t="t"/>
                <a:pathLst>
                  <a:path extrusionOk="0" h="117630" w="58035">
                    <a:moveTo>
                      <a:pt x="27222" y="5431"/>
                    </a:moveTo>
                    <a:cubicBezTo>
                      <a:pt x="38445" y="5431"/>
                      <a:pt x="44731" y="12646"/>
                      <a:pt x="46339" y="29358"/>
                    </a:cubicBezTo>
                    <a:lnTo>
                      <a:pt x="51219" y="84448"/>
                    </a:lnTo>
                    <a:cubicBezTo>
                      <a:pt x="52993" y="102636"/>
                      <a:pt x="46863" y="110823"/>
                      <a:pt x="34079" y="112073"/>
                    </a:cubicBezTo>
                    <a:cubicBezTo>
                      <a:pt x="33203" y="112155"/>
                      <a:pt x="32354" y="112196"/>
                      <a:pt x="31531" y="112196"/>
                    </a:cubicBezTo>
                    <a:cubicBezTo>
                      <a:pt x="20192" y="112196"/>
                      <a:pt x="13875" y="104399"/>
                      <a:pt x="12221" y="88118"/>
                    </a:cubicBezTo>
                    <a:lnTo>
                      <a:pt x="7341" y="32827"/>
                    </a:lnTo>
                    <a:cubicBezTo>
                      <a:pt x="5768" y="15525"/>
                      <a:pt x="11212" y="6814"/>
                      <a:pt x="24481" y="5564"/>
                    </a:cubicBezTo>
                    <a:cubicBezTo>
                      <a:pt x="25425" y="5476"/>
                      <a:pt x="26339" y="5431"/>
                      <a:pt x="27222" y="5431"/>
                    </a:cubicBezTo>
                    <a:close/>
                    <a:moveTo>
                      <a:pt x="27255" y="1"/>
                    </a:moveTo>
                    <a:cubicBezTo>
                      <a:pt x="26189" y="1"/>
                      <a:pt x="25090" y="54"/>
                      <a:pt x="23956" y="160"/>
                    </a:cubicBezTo>
                    <a:cubicBezTo>
                      <a:pt x="7542" y="1571"/>
                      <a:pt x="1" y="13428"/>
                      <a:pt x="1896" y="33391"/>
                    </a:cubicBezTo>
                    <a:lnTo>
                      <a:pt x="6816" y="88440"/>
                    </a:lnTo>
                    <a:cubicBezTo>
                      <a:pt x="8026" y="101547"/>
                      <a:pt x="12059" y="108726"/>
                      <a:pt x="17302" y="113122"/>
                    </a:cubicBezTo>
                    <a:cubicBezTo>
                      <a:pt x="21743" y="116543"/>
                      <a:pt x="26747" y="117630"/>
                      <a:pt x="31461" y="117630"/>
                    </a:cubicBezTo>
                    <a:cubicBezTo>
                      <a:pt x="32526" y="117630"/>
                      <a:pt x="33577" y="117574"/>
                      <a:pt x="34603" y="117477"/>
                    </a:cubicBezTo>
                    <a:cubicBezTo>
                      <a:pt x="40370" y="116953"/>
                      <a:pt x="46500" y="115017"/>
                      <a:pt x="51057" y="109976"/>
                    </a:cubicBezTo>
                    <a:cubicBezTo>
                      <a:pt x="55413" y="104895"/>
                      <a:pt x="58034" y="97030"/>
                      <a:pt x="56825" y="83923"/>
                    </a:cubicBezTo>
                    <a:lnTo>
                      <a:pt x="51945" y="28834"/>
                    </a:lnTo>
                    <a:cubicBezTo>
                      <a:pt x="50140" y="10070"/>
                      <a:pt x="41953" y="1"/>
                      <a:pt x="27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13189006" y="325565"/>
                <a:ext cx="52703" cy="106618"/>
              </a:xfrm>
              <a:custGeom>
                <a:rect b="b" l="l" r="r" t="t"/>
                <a:pathLst>
                  <a:path extrusionOk="0" h="117485" w="58075">
                    <a:moveTo>
                      <a:pt x="26790" y="5303"/>
                    </a:moveTo>
                    <a:cubicBezTo>
                      <a:pt x="38364" y="5303"/>
                      <a:pt x="44706" y="12497"/>
                      <a:pt x="46177" y="29360"/>
                    </a:cubicBezTo>
                    <a:lnTo>
                      <a:pt x="51259" y="84450"/>
                    </a:lnTo>
                    <a:cubicBezTo>
                      <a:pt x="52791" y="102638"/>
                      <a:pt x="46702" y="110825"/>
                      <a:pt x="34119" y="111874"/>
                    </a:cubicBezTo>
                    <a:cubicBezTo>
                      <a:pt x="33192" y="111962"/>
                      <a:pt x="32295" y="112007"/>
                      <a:pt x="31427" y="112007"/>
                    </a:cubicBezTo>
                    <a:cubicBezTo>
                      <a:pt x="20025" y="112007"/>
                      <a:pt x="13722" y="104333"/>
                      <a:pt x="12261" y="87918"/>
                    </a:cubicBezTo>
                    <a:lnTo>
                      <a:pt x="7219" y="32829"/>
                    </a:lnTo>
                    <a:cubicBezTo>
                      <a:pt x="5606" y="15366"/>
                      <a:pt x="11212" y="6615"/>
                      <a:pt x="24319" y="5405"/>
                    </a:cubicBezTo>
                    <a:cubicBezTo>
                      <a:pt x="25167" y="5337"/>
                      <a:pt x="25991" y="5303"/>
                      <a:pt x="26790" y="5303"/>
                    </a:cubicBezTo>
                    <a:close/>
                    <a:moveTo>
                      <a:pt x="27306" y="1"/>
                    </a:moveTo>
                    <a:cubicBezTo>
                      <a:pt x="26236" y="1"/>
                      <a:pt x="25133" y="55"/>
                      <a:pt x="23996" y="162"/>
                    </a:cubicBezTo>
                    <a:cubicBezTo>
                      <a:pt x="7381" y="1533"/>
                      <a:pt x="0" y="13269"/>
                      <a:pt x="1735" y="33353"/>
                    </a:cubicBezTo>
                    <a:lnTo>
                      <a:pt x="6816" y="88443"/>
                    </a:lnTo>
                    <a:cubicBezTo>
                      <a:pt x="8066" y="101550"/>
                      <a:pt x="12099" y="108728"/>
                      <a:pt x="17302" y="112922"/>
                    </a:cubicBezTo>
                    <a:cubicBezTo>
                      <a:pt x="21541" y="116450"/>
                      <a:pt x="26534" y="117484"/>
                      <a:pt x="31238" y="117484"/>
                    </a:cubicBezTo>
                    <a:cubicBezTo>
                      <a:pt x="32396" y="117484"/>
                      <a:pt x="33536" y="117422"/>
                      <a:pt x="34643" y="117318"/>
                    </a:cubicBezTo>
                    <a:cubicBezTo>
                      <a:pt x="40410" y="116794"/>
                      <a:pt x="46540" y="115019"/>
                      <a:pt x="50896" y="109978"/>
                    </a:cubicBezTo>
                    <a:cubicBezTo>
                      <a:pt x="55453" y="104736"/>
                      <a:pt x="58074" y="97033"/>
                      <a:pt x="56865" y="83926"/>
                    </a:cubicBezTo>
                    <a:lnTo>
                      <a:pt x="51743" y="28836"/>
                    </a:lnTo>
                    <a:cubicBezTo>
                      <a:pt x="50127" y="9939"/>
                      <a:pt x="41862" y="1"/>
                      <a:pt x="27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13245185" y="320359"/>
                <a:ext cx="52703" cy="106721"/>
              </a:xfrm>
              <a:custGeom>
                <a:rect b="b" l="l" r="r" t="t"/>
                <a:pathLst>
                  <a:path extrusionOk="0" h="117599" w="58075">
                    <a:moveTo>
                      <a:pt x="27199" y="5406"/>
                    </a:moveTo>
                    <a:cubicBezTo>
                      <a:pt x="38424" y="5406"/>
                      <a:pt x="44729" y="12778"/>
                      <a:pt x="46339" y="29330"/>
                    </a:cubicBezTo>
                    <a:lnTo>
                      <a:pt x="51259" y="84581"/>
                    </a:lnTo>
                    <a:cubicBezTo>
                      <a:pt x="52993" y="102608"/>
                      <a:pt x="46863" y="110997"/>
                      <a:pt x="34119" y="112045"/>
                    </a:cubicBezTo>
                    <a:cubicBezTo>
                      <a:pt x="33229" y="112129"/>
                      <a:pt x="32366" y="112170"/>
                      <a:pt x="31530" y="112170"/>
                    </a:cubicBezTo>
                    <a:cubicBezTo>
                      <a:pt x="20213" y="112170"/>
                      <a:pt x="13887" y="104502"/>
                      <a:pt x="12422" y="88090"/>
                    </a:cubicBezTo>
                    <a:lnTo>
                      <a:pt x="7341" y="33000"/>
                    </a:lnTo>
                    <a:cubicBezTo>
                      <a:pt x="5768" y="15498"/>
                      <a:pt x="11172" y="6786"/>
                      <a:pt x="24521" y="5536"/>
                    </a:cubicBezTo>
                    <a:cubicBezTo>
                      <a:pt x="25443" y="5450"/>
                      <a:pt x="26335" y="5406"/>
                      <a:pt x="27199" y="5406"/>
                    </a:cubicBezTo>
                    <a:close/>
                    <a:moveTo>
                      <a:pt x="27003" y="0"/>
                    </a:moveTo>
                    <a:cubicBezTo>
                      <a:pt x="26016" y="0"/>
                      <a:pt x="25001" y="44"/>
                      <a:pt x="23956" y="132"/>
                    </a:cubicBezTo>
                    <a:cubicBezTo>
                      <a:pt x="7341" y="1705"/>
                      <a:pt x="1" y="13400"/>
                      <a:pt x="1936" y="33363"/>
                    </a:cubicBezTo>
                    <a:lnTo>
                      <a:pt x="7018" y="88574"/>
                    </a:lnTo>
                    <a:cubicBezTo>
                      <a:pt x="8066" y="101560"/>
                      <a:pt x="12099" y="108859"/>
                      <a:pt x="17302" y="113054"/>
                    </a:cubicBezTo>
                    <a:cubicBezTo>
                      <a:pt x="21762" y="116490"/>
                      <a:pt x="26791" y="117598"/>
                      <a:pt x="31524" y="117598"/>
                    </a:cubicBezTo>
                    <a:cubicBezTo>
                      <a:pt x="32568" y="117598"/>
                      <a:pt x="33597" y="117544"/>
                      <a:pt x="34603" y="117450"/>
                    </a:cubicBezTo>
                    <a:cubicBezTo>
                      <a:pt x="40370" y="116925"/>
                      <a:pt x="46500" y="115151"/>
                      <a:pt x="51057" y="109948"/>
                    </a:cubicBezTo>
                    <a:cubicBezTo>
                      <a:pt x="55413" y="104867"/>
                      <a:pt x="58075" y="97164"/>
                      <a:pt x="56824" y="84057"/>
                    </a:cubicBezTo>
                    <a:lnTo>
                      <a:pt x="51945" y="28806"/>
                    </a:lnTo>
                    <a:cubicBezTo>
                      <a:pt x="50129" y="9935"/>
                      <a:pt x="41860" y="0"/>
                      <a:pt x="27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13301547" y="315247"/>
                <a:ext cx="52667" cy="106748"/>
              </a:xfrm>
              <a:custGeom>
                <a:rect b="b" l="l" r="r" t="t"/>
                <a:pathLst>
                  <a:path extrusionOk="0" h="117629" w="58035">
                    <a:moveTo>
                      <a:pt x="27041" y="5431"/>
                    </a:moveTo>
                    <a:cubicBezTo>
                      <a:pt x="38399" y="5431"/>
                      <a:pt x="44678" y="12678"/>
                      <a:pt x="46137" y="29358"/>
                    </a:cubicBezTo>
                    <a:lnTo>
                      <a:pt x="51218" y="84447"/>
                    </a:lnTo>
                    <a:cubicBezTo>
                      <a:pt x="52791" y="102636"/>
                      <a:pt x="46823" y="110822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8"/>
                      <a:pt x="12220" y="88117"/>
                    </a:cubicBezTo>
                    <a:lnTo>
                      <a:pt x="7139" y="32866"/>
                    </a:lnTo>
                    <a:cubicBezTo>
                      <a:pt x="5566" y="15525"/>
                      <a:pt x="11172" y="6814"/>
                      <a:pt x="24279" y="5564"/>
                    </a:cubicBezTo>
                    <a:cubicBezTo>
                      <a:pt x="25231" y="5476"/>
                      <a:pt x="26152" y="5431"/>
                      <a:pt x="27041" y="5431"/>
                    </a:cubicBezTo>
                    <a:close/>
                    <a:moveTo>
                      <a:pt x="27193" y="0"/>
                    </a:moveTo>
                    <a:cubicBezTo>
                      <a:pt x="26134" y="0"/>
                      <a:pt x="25041" y="53"/>
                      <a:pt x="23916" y="159"/>
                    </a:cubicBezTo>
                    <a:cubicBezTo>
                      <a:pt x="7300" y="1732"/>
                      <a:pt x="0" y="13468"/>
                      <a:pt x="1735" y="33391"/>
                    </a:cubicBezTo>
                    <a:lnTo>
                      <a:pt x="6776" y="88641"/>
                    </a:lnTo>
                    <a:cubicBezTo>
                      <a:pt x="8026" y="101547"/>
                      <a:pt x="12059" y="108725"/>
                      <a:pt x="17302" y="113121"/>
                    </a:cubicBezTo>
                    <a:cubicBezTo>
                      <a:pt x="21545" y="116542"/>
                      <a:pt x="26647" y="117629"/>
                      <a:pt x="31425" y="117629"/>
                    </a:cubicBezTo>
                    <a:cubicBezTo>
                      <a:pt x="32506" y="117629"/>
                      <a:pt x="33569" y="117573"/>
                      <a:pt x="34603" y="117477"/>
                    </a:cubicBezTo>
                    <a:cubicBezTo>
                      <a:pt x="40370" y="116952"/>
                      <a:pt x="46500" y="115218"/>
                      <a:pt x="50855" y="109976"/>
                    </a:cubicBezTo>
                    <a:cubicBezTo>
                      <a:pt x="55413" y="104894"/>
                      <a:pt x="58034" y="97030"/>
                      <a:pt x="56784" y="84084"/>
                    </a:cubicBezTo>
                    <a:lnTo>
                      <a:pt x="51743" y="28833"/>
                    </a:lnTo>
                    <a:cubicBezTo>
                      <a:pt x="50126" y="10069"/>
                      <a:pt x="41812" y="0"/>
                      <a:pt x="27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13357726" y="310158"/>
                <a:ext cx="52667" cy="106720"/>
              </a:xfrm>
              <a:custGeom>
                <a:rect b="b" l="l" r="r" t="t"/>
                <a:pathLst>
                  <a:path extrusionOk="0" h="117598" w="58035">
                    <a:moveTo>
                      <a:pt x="27283" y="5465"/>
                    </a:moveTo>
                    <a:cubicBezTo>
                      <a:pt x="38595" y="5465"/>
                      <a:pt x="44657" y="12717"/>
                      <a:pt x="46298" y="29360"/>
                    </a:cubicBezTo>
                    <a:lnTo>
                      <a:pt x="51178" y="84449"/>
                    </a:lnTo>
                    <a:cubicBezTo>
                      <a:pt x="52953" y="102638"/>
                      <a:pt x="46823" y="110865"/>
                      <a:pt x="34079" y="112075"/>
                    </a:cubicBezTo>
                    <a:cubicBezTo>
                      <a:pt x="33289" y="112139"/>
                      <a:pt x="32521" y="112171"/>
                      <a:pt x="31774" y="112171"/>
                    </a:cubicBezTo>
                    <a:cubicBezTo>
                      <a:pt x="20278" y="112171"/>
                      <a:pt x="13859" y="104555"/>
                      <a:pt x="12382" y="88119"/>
                    </a:cubicBezTo>
                    <a:lnTo>
                      <a:pt x="7300" y="32869"/>
                    </a:lnTo>
                    <a:cubicBezTo>
                      <a:pt x="5727" y="15567"/>
                      <a:pt x="11131" y="6655"/>
                      <a:pt x="24440" y="5606"/>
                    </a:cubicBezTo>
                    <a:cubicBezTo>
                      <a:pt x="25422" y="5513"/>
                      <a:pt x="26370" y="5465"/>
                      <a:pt x="27283" y="5465"/>
                    </a:cubicBezTo>
                    <a:close/>
                    <a:moveTo>
                      <a:pt x="27254" y="0"/>
                    </a:moveTo>
                    <a:cubicBezTo>
                      <a:pt x="26177" y="0"/>
                      <a:pt x="25064" y="54"/>
                      <a:pt x="23916" y="162"/>
                    </a:cubicBezTo>
                    <a:cubicBezTo>
                      <a:pt x="7462" y="1573"/>
                      <a:pt x="1" y="13309"/>
                      <a:pt x="1896" y="33393"/>
                    </a:cubicBezTo>
                    <a:lnTo>
                      <a:pt x="6978" y="88482"/>
                    </a:lnTo>
                    <a:cubicBezTo>
                      <a:pt x="7986" y="101589"/>
                      <a:pt x="12059" y="108768"/>
                      <a:pt x="17463" y="112962"/>
                    </a:cubicBezTo>
                    <a:cubicBezTo>
                      <a:pt x="21917" y="116662"/>
                      <a:pt x="27127" y="117597"/>
                      <a:pt x="32031" y="117597"/>
                    </a:cubicBezTo>
                    <a:cubicBezTo>
                      <a:pt x="32900" y="117597"/>
                      <a:pt x="33759" y="117568"/>
                      <a:pt x="34603" y="117519"/>
                    </a:cubicBezTo>
                    <a:cubicBezTo>
                      <a:pt x="40370" y="116793"/>
                      <a:pt x="46500" y="115059"/>
                      <a:pt x="51057" y="109978"/>
                    </a:cubicBezTo>
                    <a:cubicBezTo>
                      <a:pt x="55413" y="104735"/>
                      <a:pt x="58034" y="97032"/>
                      <a:pt x="56784" y="83925"/>
                    </a:cubicBezTo>
                    <a:lnTo>
                      <a:pt x="51904" y="28836"/>
                    </a:lnTo>
                    <a:cubicBezTo>
                      <a:pt x="50101" y="9938"/>
                      <a:pt x="41928" y="0"/>
                      <a:pt x="2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13447173" y="301950"/>
                <a:ext cx="52703" cy="106725"/>
              </a:xfrm>
              <a:custGeom>
                <a:rect b="b" l="l" r="r" t="t"/>
                <a:pathLst>
                  <a:path extrusionOk="0" h="117603" w="58075">
                    <a:moveTo>
                      <a:pt x="27199" y="5407"/>
                    </a:moveTo>
                    <a:cubicBezTo>
                      <a:pt x="38423" y="5407"/>
                      <a:pt x="44717" y="12779"/>
                      <a:pt x="46178" y="29331"/>
                    </a:cubicBezTo>
                    <a:lnTo>
                      <a:pt x="51259" y="84582"/>
                    </a:lnTo>
                    <a:cubicBezTo>
                      <a:pt x="52832" y="102609"/>
                      <a:pt x="46904" y="110957"/>
                      <a:pt x="34119" y="112046"/>
                    </a:cubicBezTo>
                    <a:cubicBezTo>
                      <a:pt x="33214" y="112129"/>
                      <a:pt x="32338" y="112171"/>
                      <a:pt x="31489" y="112171"/>
                    </a:cubicBezTo>
                    <a:cubicBezTo>
                      <a:pt x="20048" y="112171"/>
                      <a:pt x="13725" y="104535"/>
                      <a:pt x="12261" y="88090"/>
                    </a:cubicBezTo>
                    <a:lnTo>
                      <a:pt x="7381" y="33001"/>
                    </a:lnTo>
                    <a:cubicBezTo>
                      <a:pt x="5607" y="15498"/>
                      <a:pt x="11212" y="6787"/>
                      <a:pt x="24521" y="5537"/>
                    </a:cubicBezTo>
                    <a:cubicBezTo>
                      <a:pt x="25443" y="5450"/>
                      <a:pt x="26335" y="5407"/>
                      <a:pt x="27199" y="5407"/>
                    </a:cubicBezTo>
                    <a:close/>
                    <a:moveTo>
                      <a:pt x="27009" y="1"/>
                    </a:moveTo>
                    <a:cubicBezTo>
                      <a:pt x="26032" y="1"/>
                      <a:pt x="25028" y="45"/>
                      <a:pt x="23997" y="133"/>
                    </a:cubicBezTo>
                    <a:cubicBezTo>
                      <a:pt x="7381" y="1705"/>
                      <a:pt x="1" y="13401"/>
                      <a:pt x="1977" y="33364"/>
                    </a:cubicBezTo>
                    <a:lnTo>
                      <a:pt x="6857" y="88615"/>
                    </a:lnTo>
                    <a:cubicBezTo>
                      <a:pt x="8067" y="101722"/>
                      <a:pt x="12100" y="108860"/>
                      <a:pt x="17342" y="113094"/>
                    </a:cubicBezTo>
                    <a:cubicBezTo>
                      <a:pt x="21783" y="116515"/>
                      <a:pt x="26760" y="117602"/>
                      <a:pt x="31486" y="117602"/>
                    </a:cubicBezTo>
                    <a:cubicBezTo>
                      <a:pt x="32555" y="117602"/>
                      <a:pt x="33610" y="117547"/>
                      <a:pt x="34644" y="117450"/>
                    </a:cubicBezTo>
                    <a:cubicBezTo>
                      <a:pt x="40411" y="116926"/>
                      <a:pt x="46541" y="115192"/>
                      <a:pt x="50896" y="110110"/>
                    </a:cubicBezTo>
                    <a:cubicBezTo>
                      <a:pt x="55453" y="104867"/>
                      <a:pt x="58075" y="97164"/>
                      <a:pt x="56865" y="84057"/>
                    </a:cubicBezTo>
                    <a:lnTo>
                      <a:pt x="51784" y="28968"/>
                    </a:lnTo>
                    <a:cubicBezTo>
                      <a:pt x="50157" y="9945"/>
                      <a:pt x="41722" y="1"/>
                      <a:pt x="270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13503535" y="296838"/>
                <a:ext cx="52521" cy="106763"/>
              </a:xfrm>
              <a:custGeom>
                <a:rect b="b" l="l" r="r" t="t"/>
                <a:pathLst>
                  <a:path extrusionOk="0" h="117645" w="57874">
                    <a:moveTo>
                      <a:pt x="27004" y="5434"/>
                    </a:moveTo>
                    <a:cubicBezTo>
                      <a:pt x="38418" y="5434"/>
                      <a:pt x="44677" y="12806"/>
                      <a:pt x="46137" y="29358"/>
                    </a:cubicBezTo>
                    <a:lnTo>
                      <a:pt x="51219" y="84609"/>
                    </a:lnTo>
                    <a:cubicBezTo>
                      <a:pt x="52792" y="102636"/>
                      <a:pt x="46662" y="110823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9"/>
                      <a:pt x="12220" y="88118"/>
                    </a:cubicBezTo>
                    <a:lnTo>
                      <a:pt x="7179" y="32867"/>
                    </a:lnTo>
                    <a:cubicBezTo>
                      <a:pt x="5566" y="15566"/>
                      <a:pt x="11011" y="6814"/>
                      <a:pt x="24279" y="5564"/>
                    </a:cubicBezTo>
                    <a:cubicBezTo>
                      <a:pt x="25218" y="5478"/>
                      <a:pt x="26126" y="5434"/>
                      <a:pt x="27004" y="5434"/>
                    </a:cubicBezTo>
                    <a:close/>
                    <a:moveTo>
                      <a:pt x="27053" y="1"/>
                    </a:moveTo>
                    <a:cubicBezTo>
                      <a:pt x="25988" y="1"/>
                      <a:pt x="24888" y="54"/>
                      <a:pt x="23755" y="160"/>
                    </a:cubicBezTo>
                    <a:cubicBezTo>
                      <a:pt x="7341" y="1733"/>
                      <a:pt x="1" y="13468"/>
                      <a:pt x="1735" y="33391"/>
                    </a:cubicBezTo>
                    <a:lnTo>
                      <a:pt x="6816" y="88642"/>
                    </a:lnTo>
                    <a:cubicBezTo>
                      <a:pt x="8026" y="101588"/>
                      <a:pt x="11898" y="108726"/>
                      <a:pt x="17262" y="113122"/>
                    </a:cubicBezTo>
                    <a:cubicBezTo>
                      <a:pt x="21548" y="116524"/>
                      <a:pt x="26498" y="117644"/>
                      <a:pt x="31206" y="117644"/>
                    </a:cubicBezTo>
                    <a:cubicBezTo>
                      <a:pt x="32302" y="117644"/>
                      <a:pt x="33384" y="117584"/>
                      <a:pt x="34442" y="117477"/>
                    </a:cubicBezTo>
                    <a:cubicBezTo>
                      <a:pt x="40209" y="116953"/>
                      <a:pt x="46339" y="115219"/>
                      <a:pt x="50896" y="109976"/>
                    </a:cubicBezTo>
                    <a:cubicBezTo>
                      <a:pt x="55252" y="104895"/>
                      <a:pt x="57873" y="97030"/>
                      <a:pt x="56824" y="84085"/>
                    </a:cubicBezTo>
                    <a:lnTo>
                      <a:pt x="51743" y="28834"/>
                    </a:lnTo>
                    <a:cubicBezTo>
                      <a:pt x="49938" y="10069"/>
                      <a:pt x="41752" y="1"/>
                      <a:pt x="2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13559677" y="291748"/>
                <a:ext cx="52703" cy="106765"/>
              </a:xfrm>
              <a:custGeom>
                <a:rect b="b" l="l" r="r" t="t"/>
                <a:pathLst>
                  <a:path extrusionOk="0" h="117647" w="58075">
                    <a:moveTo>
                      <a:pt x="27222" y="5474"/>
                    </a:moveTo>
                    <a:cubicBezTo>
                      <a:pt x="38444" y="5474"/>
                      <a:pt x="44719" y="12686"/>
                      <a:pt x="46177" y="29360"/>
                    </a:cubicBezTo>
                    <a:lnTo>
                      <a:pt x="51259" y="84450"/>
                    </a:lnTo>
                    <a:cubicBezTo>
                      <a:pt x="52832" y="102638"/>
                      <a:pt x="46863" y="110866"/>
                      <a:pt x="34119" y="112075"/>
                    </a:cubicBezTo>
                    <a:cubicBezTo>
                      <a:pt x="33226" y="112158"/>
                      <a:pt x="32361" y="112199"/>
                      <a:pt x="31523" y="112199"/>
                    </a:cubicBezTo>
                    <a:cubicBezTo>
                      <a:pt x="20028" y="112199"/>
                      <a:pt x="13727" y="104434"/>
                      <a:pt x="12261" y="88120"/>
                    </a:cubicBezTo>
                    <a:lnTo>
                      <a:pt x="7381" y="32869"/>
                    </a:lnTo>
                    <a:cubicBezTo>
                      <a:pt x="5606" y="15568"/>
                      <a:pt x="11212" y="6816"/>
                      <a:pt x="24480" y="5607"/>
                    </a:cubicBezTo>
                    <a:cubicBezTo>
                      <a:pt x="25425" y="5518"/>
                      <a:pt x="26339" y="5474"/>
                      <a:pt x="27222" y="5474"/>
                    </a:cubicBezTo>
                    <a:close/>
                    <a:moveTo>
                      <a:pt x="27266" y="1"/>
                    </a:moveTo>
                    <a:cubicBezTo>
                      <a:pt x="26196" y="1"/>
                      <a:pt x="25093" y="55"/>
                      <a:pt x="23956" y="162"/>
                    </a:cubicBezTo>
                    <a:cubicBezTo>
                      <a:pt x="7381" y="1574"/>
                      <a:pt x="1" y="13309"/>
                      <a:pt x="1936" y="33393"/>
                    </a:cubicBezTo>
                    <a:lnTo>
                      <a:pt x="6857" y="88483"/>
                    </a:lnTo>
                    <a:cubicBezTo>
                      <a:pt x="8066" y="101590"/>
                      <a:pt x="12059" y="108768"/>
                      <a:pt x="17342" y="113124"/>
                    </a:cubicBezTo>
                    <a:cubicBezTo>
                      <a:pt x="21726" y="116527"/>
                      <a:pt x="26695" y="117647"/>
                      <a:pt x="31407" y="117647"/>
                    </a:cubicBezTo>
                    <a:cubicBezTo>
                      <a:pt x="32503" y="117647"/>
                      <a:pt x="33585" y="117586"/>
                      <a:pt x="34643" y="117479"/>
                    </a:cubicBezTo>
                    <a:cubicBezTo>
                      <a:pt x="40410" y="116996"/>
                      <a:pt x="46500" y="115060"/>
                      <a:pt x="50896" y="109978"/>
                    </a:cubicBezTo>
                    <a:cubicBezTo>
                      <a:pt x="55453" y="104897"/>
                      <a:pt x="58075" y="97033"/>
                      <a:pt x="56865" y="83926"/>
                    </a:cubicBezTo>
                    <a:lnTo>
                      <a:pt x="51783" y="28836"/>
                    </a:lnTo>
                    <a:cubicBezTo>
                      <a:pt x="50130" y="9939"/>
                      <a:pt x="41827" y="1"/>
                      <a:pt x="27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13616039" y="286698"/>
                <a:ext cx="52520" cy="106595"/>
              </a:xfrm>
              <a:custGeom>
                <a:rect b="b" l="l" r="r" t="t"/>
                <a:pathLst>
                  <a:path extrusionOk="0" h="117460" w="57873">
                    <a:moveTo>
                      <a:pt x="26742" y="5303"/>
                    </a:moveTo>
                    <a:cubicBezTo>
                      <a:pt x="38289" y="5303"/>
                      <a:pt x="44666" y="12496"/>
                      <a:pt x="46137" y="29360"/>
                    </a:cubicBezTo>
                    <a:lnTo>
                      <a:pt x="51218" y="84409"/>
                    </a:lnTo>
                    <a:cubicBezTo>
                      <a:pt x="52791" y="102598"/>
                      <a:pt x="46661" y="110825"/>
                      <a:pt x="34079" y="112035"/>
                    </a:cubicBezTo>
                    <a:cubicBezTo>
                      <a:pt x="33279" y="112099"/>
                      <a:pt x="32502" y="112131"/>
                      <a:pt x="31747" y="112131"/>
                    </a:cubicBezTo>
                    <a:cubicBezTo>
                      <a:pt x="20117" y="112131"/>
                      <a:pt x="13697" y="104505"/>
                      <a:pt x="12220" y="87918"/>
                    </a:cubicBezTo>
                    <a:lnTo>
                      <a:pt x="7139" y="32828"/>
                    </a:lnTo>
                    <a:cubicBezTo>
                      <a:pt x="5606" y="15366"/>
                      <a:pt x="11010" y="6614"/>
                      <a:pt x="24279" y="5405"/>
                    </a:cubicBezTo>
                    <a:cubicBezTo>
                      <a:pt x="25124" y="5337"/>
                      <a:pt x="25946" y="5303"/>
                      <a:pt x="26742" y="5303"/>
                    </a:cubicBezTo>
                    <a:close/>
                    <a:moveTo>
                      <a:pt x="27100" y="0"/>
                    </a:moveTo>
                    <a:cubicBezTo>
                      <a:pt x="26020" y="0"/>
                      <a:pt x="24905" y="54"/>
                      <a:pt x="23754" y="162"/>
                    </a:cubicBezTo>
                    <a:cubicBezTo>
                      <a:pt x="7340" y="1533"/>
                      <a:pt x="0" y="13269"/>
                      <a:pt x="1735" y="33353"/>
                    </a:cubicBezTo>
                    <a:lnTo>
                      <a:pt x="6816" y="88442"/>
                    </a:lnTo>
                    <a:cubicBezTo>
                      <a:pt x="8026" y="101549"/>
                      <a:pt x="11857" y="108728"/>
                      <a:pt x="17302" y="112922"/>
                    </a:cubicBezTo>
                    <a:cubicBezTo>
                      <a:pt x="21486" y="116398"/>
                      <a:pt x="26440" y="117459"/>
                      <a:pt x="31038" y="117459"/>
                    </a:cubicBezTo>
                    <a:cubicBezTo>
                      <a:pt x="32201" y="117459"/>
                      <a:pt x="33342" y="117391"/>
                      <a:pt x="34441" y="117277"/>
                    </a:cubicBezTo>
                    <a:cubicBezTo>
                      <a:pt x="40209" y="116753"/>
                      <a:pt x="46298" y="115019"/>
                      <a:pt x="50896" y="109938"/>
                    </a:cubicBezTo>
                    <a:cubicBezTo>
                      <a:pt x="55251" y="104695"/>
                      <a:pt x="57873" y="97032"/>
                      <a:pt x="56824" y="83885"/>
                    </a:cubicBezTo>
                    <a:lnTo>
                      <a:pt x="51743" y="28836"/>
                    </a:lnTo>
                    <a:cubicBezTo>
                      <a:pt x="49939" y="9938"/>
                      <a:pt x="41801" y="0"/>
                      <a:pt x="27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12614920" y="457248"/>
                <a:ext cx="1135035" cy="101233"/>
              </a:xfrm>
              <a:custGeom>
                <a:rect b="b" l="l" r="r" t="t"/>
                <a:pathLst>
                  <a:path extrusionOk="0" h="111551" w="1250727">
                    <a:moveTo>
                      <a:pt x="1249678" y="0"/>
                    </a:moveTo>
                    <a:lnTo>
                      <a:pt x="1243225" y="524"/>
                    </a:lnTo>
                    <a:lnTo>
                      <a:pt x="1038797" y="16616"/>
                    </a:lnTo>
                    <a:lnTo>
                      <a:pt x="937208" y="24641"/>
                    </a:lnTo>
                    <a:lnTo>
                      <a:pt x="6493" y="97919"/>
                    </a:lnTo>
                    <a:lnTo>
                      <a:pt x="0" y="98443"/>
                    </a:lnTo>
                    <a:lnTo>
                      <a:pt x="1049" y="111550"/>
                    </a:lnTo>
                    <a:lnTo>
                      <a:pt x="7703" y="111026"/>
                    </a:lnTo>
                    <a:lnTo>
                      <a:pt x="837192" y="45653"/>
                    </a:lnTo>
                    <a:lnTo>
                      <a:pt x="938620" y="37788"/>
                    </a:lnTo>
                    <a:lnTo>
                      <a:pt x="1244435" y="13631"/>
                    </a:lnTo>
                    <a:lnTo>
                      <a:pt x="1250727" y="13107"/>
                    </a:lnTo>
                    <a:lnTo>
                      <a:pt x="1249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12555593" y="-172372"/>
                <a:ext cx="1205597" cy="825936"/>
              </a:xfrm>
              <a:custGeom>
                <a:rect b="b" l="l" r="r" t="t"/>
                <a:pathLst>
                  <a:path extrusionOk="0" h="910122" w="1328482">
                    <a:moveTo>
                      <a:pt x="1222376" y="13122"/>
                    </a:moveTo>
                    <a:cubicBezTo>
                      <a:pt x="1237217" y="13122"/>
                      <a:pt x="1249275" y="24293"/>
                      <a:pt x="1250687" y="38972"/>
                    </a:cubicBezTo>
                    <a:lnTo>
                      <a:pt x="1305050" y="654636"/>
                    </a:lnTo>
                    <a:lnTo>
                      <a:pt x="1306301" y="667905"/>
                    </a:lnTo>
                    <a:lnTo>
                      <a:pt x="1308559" y="694320"/>
                    </a:lnTo>
                    <a:lnTo>
                      <a:pt x="1309809" y="707427"/>
                    </a:lnTo>
                    <a:lnTo>
                      <a:pt x="1314528" y="761791"/>
                    </a:lnTo>
                    <a:cubicBezTo>
                      <a:pt x="1315213" y="769332"/>
                      <a:pt x="1312794" y="776834"/>
                      <a:pt x="1307874" y="782641"/>
                    </a:cubicBezTo>
                    <a:cubicBezTo>
                      <a:pt x="1303155" y="788408"/>
                      <a:pt x="1296178" y="791876"/>
                      <a:pt x="1288637" y="792562"/>
                    </a:cubicBezTo>
                    <a:lnTo>
                      <a:pt x="730522" y="841884"/>
                    </a:lnTo>
                    <a:lnTo>
                      <a:pt x="717576" y="843135"/>
                    </a:lnTo>
                    <a:lnTo>
                      <a:pt x="109615" y="896813"/>
                    </a:lnTo>
                    <a:cubicBezTo>
                      <a:pt x="108773" y="896887"/>
                      <a:pt x="107936" y="896923"/>
                      <a:pt x="107105" y="896923"/>
                    </a:cubicBezTo>
                    <a:cubicBezTo>
                      <a:pt x="92592" y="896923"/>
                      <a:pt x="80179" y="885799"/>
                      <a:pt x="78844" y="870921"/>
                    </a:cubicBezTo>
                    <a:lnTo>
                      <a:pt x="73037" y="804822"/>
                    </a:lnTo>
                    <a:lnTo>
                      <a:pt x="71827" y="791715"/>
                    </a:lnTo>
                    <a:lnTo>
                      <a:pt x="15044" y="148264"/>
                    </a:lnTo>
                    <a:cubicBezTo>
                      <a:pt x="13632" y="132536"/>
                      <a:pt x="25126" y="118703"/>
                      <a:pt x="40894" y="117292"/>
                    </a:cubicBezTo>
                    <a:lnTo>
                      <a:pt x="1219754" y="13283"/>
                    </a:lnTo>
                    <a:cubicBezTo>
                      <a:pt x="1220601" y="13122"/>
                      <a:pt x="1221489" y="13122"/>
                      <a:pt x="1222376" y="13122"/>
                    </a:cubicBezTo>
                    <a:close/>
                    <a:moveTo>
                      <a:pt x="1222561" y="0"/>
                    </a:moveTo>
                    <a:cubicBezTo>
                      <a:pt x="1221287" y="0"/>
                      <a:pt x="1220002" y="58"/>
                      <a:pt x="1218706" y="176"/>
                    </a:cubicBezTo>
                    <a:lnTo>
                      <a:pt x="39685" y="104386"/>
                    </a:lnTo>
                    <a:cubicBezTo>
                      <a:pt x="16939" y="106322"/>
                      <a:pt x="1" y="126608"/>
                      <a:pt x="1937" y="149313"/>
                    </a:cubicBezTo>
                    <a:lnTo>
                      <a:pt x="65899" y="872172"/>
                    </a:lnTo>
                    <a:cubicBezTo>
                      <a:pt x="67834" y="893667"/>
                      <a:pt x="85498" y="910121"/>
                      <a:pt x="107196" y="910121"/>
                    </a:cubicBezTo>
                    <a:cubicBezTo>
                      <a:pt x="108405" y="910121"/>
                      <a:pt x="109615" y="909920"/>
                      <a:pt x="110825" y="909920"/>
                    </a:cubicBezTo>
                    <a:lnTo>
                      <a:pt x="720198" y="856080"/>
                    </a:lnTo>
                    <a:lnTo>
                      <a:pt x="733305" y="854830"/>
                    </a:lnTo>
                    <a:lnTo>
                      <a:pt x="1289846" y="805709"/>
                    </a:lnTo>
                    <a:cubicBezTo>
                      <a:pt x="1300897" y="804661"/>
                      <a:pt x="1310858" y="799620"/>
                      <a:pt x="1317996" y="791029"/>
                    </a:cubicBezTo>
                    <a:cubicBezTo>
                      <a:pt x="1325175" y="782480"/>
                      <a:pt x="1328482" y="771792"/>
                      <a:pt x="1327473" y="760783"/>
                    </a:cubicBezTo>
                    <a:lnTo>
                      <a:pt x="1319045" y="665122"/>
                    </a:lnTo>
                    <a:lnTo>
                      <a:pt x="1317835" y="652015"/>
                    </a:lnTo>
                    <a:lnTo>
                      <a:pt x="1263633" y="37924"/>
                    </a:lnTo>
                    <a:cubicBezTo>
                      <a:pt x="1261844" y="16304"/>
                      <a:pt x="1243960" y="0"/>
                      <a:pt x="122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26"/>
            <p:cNvSpPr/>
            <p:nvPr/>
          </p:nvSpPr>
          <p:spPr>
            <a:xfrm>
              <a:off x="5817442" y="912210"/>
              <a:ext cx="448788" cy="277205"/>
            </a:xfrm>
            <a:custGeom>
              <a:rect b="b" l="l" r="r" t="t"/>
              <a:pathLst>
                <a:path extrusionOk="0" h="437644" w="708462">
                  <a:moveTo>
                    <a:pt x="282134" y="1"/>
                  </a:moveTo>
                  <a:cubicBezTo>
                    <a:pt x="276359" y="1"/>
                    <a:pt x="270650" y="172"/>
                    <a:pt x="265003" y="517"/>
                  </a:cubicBezTo>
                  <a:lnTo>
                    <a:pt x="265568" y="9228"/>
                  </a:lnTo>
                  <a:cubicBezTo>
                    <a:pt x="271033" y="8894"/>
                    <a:pt x="276562" y="8728"/>
                    <a:pt x="282159" y="8728"/>
                  </a:cubicBezTo>
                  <a:cubicBezTo>
                    <a:pt x="298866" y="8728"/>
                    <a:pt x="316184" y="10210"/>
                    <a:pt x="334248" y="13140"/>
                  </a:cubicBezTo>
                  <a:lnTo>
                    <a:pt x="335660" y="4510"/>
                  </a:lnTo>
                  <a:cubicBezTo>
                    <a:pt x="317123" y="1521"/>
                    <a:pt x="299332" y="1"/>
                    <a:pt x="282134" y="1"/>
                  </a:cubicBezTo>
                  <a:close/>
                  <a:moveTo>
                    <a:pt x="404219" y="21327"/>
                  </a:moveTo>
                  <a:lnTo>
                    <a:pt x="401558" y="29635"/>
                  </a:lnTo>
                  <a:cubicBezTo>
                    <a:pt x="422367" y="36329"/>
                    <a:pt x="444226" y="44718"/>
                    <a:pt x="466447" y="54558"/>
                  </a:cubicBezTo>
                  <a:lnTo>
                    <a:pt x="469996" y="46573"/>
                  </a:lnTo>
                  <a:cubicBezTo>
                    <a:pt x="447492" y="36611"/>
                    <a:pt x="425352" y="28102"/>
                    <a:pt x="404219" y="21327"/>
                  </a:cubicBezTo>
                  <a:close/>
                  <a:moveTo>
                    <a:pt x="195597" y="15398"/>
                  </a:moveTo>
                  <a:cubicBezTo>
                    <a:pt x="188862" y="18060"/>
                    <a:pt x="182167" y="21165"/>
                    <a:pt x="175674" y="24553"/>
                  </a:cubicBezTo>
                  <a:cubicBezTo>
                    <a:pt x="161115" y="32256"/>
                    <a:pt x="147242" y="41290"/>
                    <a:pt x="134458" y="51332"/>
                  </a:cubicBezTo>
                  <a:lnTo>
                    <a:pt x="139822" y="58228"/>
                  </a:lnTo>
                  <a:cubicBezTo>
                    <a:pt x="152203" y="48468"/>
                    <a:pt x="165673" y="39757"/>
                    <a:pt x="179788" y="32296"/>
                  </a:cubicBezTo>
                  <a:cubicBezTo>
                    <a:pt x="185958" y="29030"/>
                    <a:pt x="192370" y="26086"/>
                    <a:pt x="198823" y="23545"/>
                  </a:cubicBezTo>
                  <a:lnTo>
                    <a:pt x="195597" y="15398"/>
                  </a:lnTo>
                  <a:close/>
                  <a:moveTo>
                    <a:pt x="533071" y="77707"/>
                  </a:moveTo>
                  <a:lnTo>
                    <a:pt x="528917" y="85410"/>
                  </a:lnTo>
                  <a:cubicBezTo>
                    <a:pt x="548678" y="96097"/>
                    <a:pt x="568923" y="107994"/>
                    <a:pt x="589088" y="120617"/>
                  </a:cubicBezTo>
                  <a:lnTo>
                    <a:pt x="593766" y="113237"/>
                  </a:lnTo>
                  <a:cubicBezTo>
                    <a:pt x="573400" y="100452"/>
                    <a:pt x="552993" y="88515"/>
                    <a:pt x="533071" y="77707"/>
                  </a:cubicBezTo>
                  <a:close/>
                  <a:moveTo>
                    <a:pt x="84692" y="101703"/>
                  </a:moveTo>
                  <a:cubicBezTo>
                    <a:pt x="70819" y="119730"/>
                    <a:pt x="58397" y="140056"/>
                    <a:pt x="47831" y="162075"/>
                  </a:cubicBezTo>
                  <a:lnTo>
                    <a:pt x="55736" y="165866"/>
                  </a:lnTo>
                  <a:cubicBezTo>
                    <a:pt x="66019" y="144371"/>
                    <a:pt x="78118" y="124569"/>
                    <a:pt x="91628" y="107066"/>
                  </a:cubicBezTo>
                  <a:lnTo>
                    <a:pt x="84692" y="101703"/>
                  </a:lnTo>
                  <a:close/>
                  <a:moveTo>
                    <a:pt x="652203" y="152275"/>
                  </a:moveTo>
                  <a:lnTo>
                    <a:pt x="647162" y="159414"/>
                  </a:lnTo>
                  <a:cubicBezTo>
                    <a:pt x="674182" y="178570"/>
                    <a:pt x="693702" y="193976"/>
                    <a:pt x="702937" y="201477"/>
                  </a:cubicBezTo>
                  <a:lnTo>
                    <a:pt x="708462" y="194661"/>
                  </a:lnTo>
                  <a:cubicBezTo>
                    <a:pt x="699106" y="187120"/>
                    <a:pt x="679465" y="171593"/>
                    <a:pt x="652203" y="152275"/>
                  </a:cubicBezTo>
                  <a:close/>
                  <a:moveTo>
                    <a:pt x="22787" y="228094"/>
                  </a:moveTo>
                  <a:cubicBezTo>
                    <a:pt x="16455" y="249831"/>
                    <a:pt x="11374" y="272980"/>
                    <a:pt x="7663" y="296936"/>
                  </a:cubicBezTo>
                  <a:lnTo>
                    <a:pt x="16294" y="298307"/>
                  </a:lnTo>
                  <a:cubicBezTo>
                    <a:pt x="19964" y="274674"/>
                    <a:pt x="24964" y="251888"/>
                    <a:pt x="31175" y="230554"/>
                  </a:cubicBezTo>
                  <a:lnTo>
                    <a:pt x="22787" y="228094"/>
                  </a:lnTo>
                  <a:close/>
                  <a:moveTo>
                    <a:pt x="686" y="367068"/>
                  </a:moveTo>
                  <a:cubicBezTo>
                    <a:pt x="202" y="378038"/>
                    <a:pt x="1" y="388080"/>
                    <a:pt x="1" y="396912"/>
                  </a:cubicBezTo>
                  <a:cubicBezTo>
                    <a:pt x="1" y="421795"/>
                    <a:pt x="1453" y="436999"/>
                    <a:pt x="1533" y="437644"/>
                  </a:cubicBezTo>
                  <a:lnTo>
                    <a:pt x="10244" y="436797"/>
                  </a:lnTo>
                  <a:cubicBezTo>
                    <a:pt x="10204" y="436636"/>
                    <a:pt x="8752" y="421351"/>
                    <a:pt x="8752" y="396912"/>
                  </a:cubicBezTo>
                  <a:cubicBezTo>
                    <a:pt x="8752" y="388160"/>
                    <a:pt x="8954" y="378280"/>
                    <a:pt x="9438" y="367471"/>
                  </a:cubicBezTo>
                  <a:lnTo>
                    <a:pt x="686" y="3670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7167391" y="1082544"/>
              <a:ext cx="455303" cy="295065"/>
            </a:xfrm>
            <a:custGeom>
              <a:rect b="b" l="l" r="r" t="t"/>
              <a:pathLst>
                <a:path extrusionOk="0" h="465842" w="718746">
                  <a:moveTo>
                    <a:pt x="378448" y="0"/>
                  </a:moveTo>
                  <a:lnTo>
                    <a:pt x="377965" y="8711"/>
                  </a:lnTo>
                  <a:cubicBezTo>
                    <a:pt x="399984" y="9881"/>
                    <a:pt x="423294" y="12260"/>
                    <a:pt x="447169" y="15769"/>
                  </a:cubicBezTo>
                  <a:lnTo>
                    <a:pt x="448419" y="7098"/>
                  </a:lnTo>
                  <a:cubicBezTo>
                    <a:pt x="424303" y="3589"/>
                    <a:pt x="400710" y="1170"/>
                    <a:pt x="378448" y="0"/>
                  </a:cubicBezTo>
                  <a:close/>
                  <a:moveTo>
                    <a:pt x="307994" y="282"/>
                  </a:moveTo>
                  <a:cubicBezTo>
                    <a:pt x="283231" y="1976"/>
                    <a:pt x="259760" y="5485"/>
                    <a:pt x="238184" y="10728"/>
                  </a:cubicBezTo>
                  <a:lnTo>
                    <a:pt x="240241" y="19237"/>
                  </a:lnTo>
                  <a:cubicBezTo>
                    <a:pt x="261333" y="14115"/>
                    <a:pt x="284320" y="10687"/>
                    <a:pt x="308598" y="8993"/>
                  </a:cubicBezTo>
                  <a:lnTo>
                    <a:pt x="307994" y="282"/>
                  </a:lnTo>
                  <a:close/>
                  <a:moveTo>
                    <a:pt x="517584" y="19842"/>
                  </a:moveTo>
                  <a:lnTo>
                    <a:pt x="515688" y="28392"/>
                  </a:lnTo>
                  <a:cubicBezTo>
                    <a:pt x="537708" y="33231"/>
                    <a:pt x="560494" y="38958"/>
                    <a:pt x="583320" y="45411"/>
                  </a:cubicBezTo>
                  <a:lnTo>
                    <a:pt x="585700" y="36982"/>
                  </a:lnTo>
                  <a:cubicBezTo>
                    <a:pt x="562712" y="30489"/>
                    <a:pt x="539765" y="24722"/>
                    <a:pt x="517584" y="19842"/>
                  </a:cubicBezTo>
                  <a:close/>
                  <a:moveTo>
                    <a:pt x="171681" y="35006"/>
                  </a:moveTo>
                  <a:cubicBezTo>
                    <a:pt x="161357" y="40289"/>
                    <a:pt x="151476" y="46217"/>
                    <a:pt x="142201" y="52710"/>
                  </a:cubicBezTo>
                  <a:cubicBezTo>
                    <a:pt x="132159" y="59727"/>
                    <a:pt x="122439" y="67309"/>
                    <a:pt x="113325" y="75173"/>
                  </a:cubicBezTo>
                  <a:lnTo>
                    <a:pt x="119092" y="81787"/>
                  </a:lnTo>
                  <a:cubicBezTo>
                    <a:pt x="127924" y="74085"/>
                    <a:pt x="137401" y="66704"/>
                    <a:pt x="147242" y="59889"/>
                  </a:cubicBezTo>
                  <a:cubicBezTo>
                    <a:pt x="156154" y="53638"/>
                    <a:pt x="165712" y="47871"/>
                    <a:pt x="175633" y="42789"/>
                  </a:cubicBezTo>
                  <a:lnTo>
                    <a:pt x="171681" y="35006"/>
                  </a:lnTo>
                  <a:close/>
                  <a:moveTo>
                    <a:pt x="652767" y="57792"/>
                  </a:moveTo>
                  <a:lnTo>
                    <a:pt x="649984" y="66099"/>
                  </a:lnTo>
                  <a:cubicBezTo>
                    <a:pt x="671923" y="73480"/>
                    <a:pt x="693983" y="81545"/>
                    <a:pt x="715559" y="89974"/>
                  </a:cubicBezTo>
                  <a:lnTo>
                    <a:pt x="718745" y="81828"/>
                  </a:lnTo>
                  <a:cubicBezTo>
                    <a:pt x="697089" y="73359"/>
                    <a:pt x="674827" y="65253"/>
                    <a:pt x="652767" y="57792"/>
                  </a:cubicBezTo>
                  <a:close/>
                  <a:moveTo>
                    <a:pt x="65293" y="127077"/>
                  </a:moveTo>
                  <a:cubicBezTo>
                    <a:pt x="51379" y="145911"/>
                    <a:pt x="39523" y="166559"/>
                    <a:pt x="29965" y="188377"/>
                  </a:cubicBezTo>
                  <a:lnTo>
                    <a:pt x="38031" y="191886"/>
                  </a:lnTo>
                  <a:cubicBezTo>
                    <a:pt x="47266" y="170632"/>
                    <a:pt x="58840" y="150589"/>
                    <a:pt x="72351" y="132239"/>
                  </a:cubicBezTo>
                  <a:lnTo>
                    <a:pt x="65293" y="127077"/>
                  </a:lnTo>
                  <a:close/>
                  <a:moveTo>
                    <a:pt x="8590" y="255727"/>
                  </a:moveTo>
                  <a:cubicBezTo>
                    <a:pt x="3831" y="278109"/>
                    <a:pt x="928" y="301662"/>
                    <a:pt x="0" y="325859"/>
                  </a:cubicBezTo>
                  <a:lnTo>
                    <a:pt x="8752" y="326182"/>
                  </a:lnTo>
                  <a:cubicBezTo>
                    <a:pt x="9639" y="302509"/>
                    <a:pt x="12502" y="279440"/>
                    <a:pt x="17140" y="257582"/>
                  </a:cubicBezTo>
                  <a:lnTo>
                    <a:pt x="8590" y="255727"/>
                  </a:lnTo>
                  <a:close/>
                  <a:moveTo>
                    <a:pt x="11373" y="395386"/>
                  </a:moveTo>
                  <a:lnTo>
                    <a:pt x="2662" y="396354"/>
                  </a:lnTo>
                  <a:cubicBezTo>
                    <a:pt x="7259" y="437893"/>
                    <a:pt x="15446" y="464712"/>
                    <a:pt x="15769" y="465841"/>
                  </a:cubicBezTo>
                  <a:lnTo>
                    <a:pt x="24157" y="463260"/>
                  </a:lnTo>
                  <a:cubicBezTo>
                    <a:pt x="24036" y="463018"/>
                    <a:pt x="15809" y="436038"/>
                    <a:pt x="11373" y="395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8462942" y="1465169"/>
              <a:ext cx="102240" cy="418803"/>
            </a:xfrm>
            <a:custGeom>
              <a:rect b="b" l="l" r="r" t="t"/>
              <a:pathLst>
                <a:path extrusionOk="0" h="661196" w="161398">
                  <a:moveTo>
                    <a:pt x="6454" y="0"/>
                  </a:moveTo>
                  <a:lnTo>
                    <a:pt x="1" y="5888"/>
                  </a:lnTo>
                  <a:cubicBezTo>
                    <a:pt x="162" y="6090"/>
                    <a:pt x="18593" y="26496"/>
                    <a:pt x="42266" y="61058"/>
                  </a:cubicBezTo>
                  <a:lnTo>
                    <a:pt x="49485" y="56138"/>
                  </a:lnTo>
                  <a:cubicBezTo>
                    <a:pt x="25408" y="21012"/>
                    <a:pt x="6655" y="242"/>
                    <a:pt x="6454" y="0"/>
                  </a:cubicBezTo>
                  <a:close/>
                  <a:moveTo>
                    <a:pt x="86426" y="116027"/>
                  </a:moveTo>
                  <a:lnTo>
                    <a:pt x="78804" y="120261"/>
                  </a:lnTo>
                  <a:cubicBezTo>
                    <a:pt x="90217" y="140870"/>
                    <a:pt x="100501" y="161881"/>
                    <a:pt x="109373" y="182691"/>
                  </a:cubicBezTo>
                  <a:lnTo>
                    <a:pt x="117399" y="179263"/>
                  </a:lnTo>
                  <a:cubicBezTo>
                    <a:pt x="108405" y="158171"/>
                    <a:pt x="98001" y="136877"/>
                    <a:pt x="86426" y="116027"/>
                  </a:cubicBezTo>
                  <a:close/>
                  <a:moveTo>
                    <a:pt x="141233" y="245564"/>
                  </a:moveTo>
                  <a:lnTo>
                    <a:pt x="132805" y="248024"/>
                  </a:lnTo>
                  <a:cubicBezTo>
                    <a:pt x="139459" y="270689"/>
                    <a:pt x="144500" y="293475"/>
                    <a:pt x="147807" y="315696"/>
                  </a:cubicBezTo>
                  <a:lnTo>
                    <a:pt x="156478" y="314406"/>
                  </a:lnTo>
                  <a:cubicBezTo>
                    <a:pt x="153090" y="291821"/>
                    <a:pt x="147968" y="268632"/>
                    <a:pt x="141233" y="245564"/>
                  </a:cubicBezTo>
                  <a:close/>
                  <a:moveTo>
                    <a:pt x="152687" y="384699"/>
                  </a:moveTo>
                  <a:cubicBezTo>
                    <a:pt x="152405" y="407929"/>
                    <a:pt x="150186" y="431078"/>
                    <a:pt x="146033" y="453460"/>
                  </a:cubicBezTo>
                  <a:lnTo>
                    <a:pt x="154663" y="455074"/>
                  </a:lnTo>
                  <a:cubicBezTo>
                    <a:pt x="158898" y="432167"/>
                    <a:pt x="161156" y="408534"/>
                    <a:pt x="161398" y="384780"/>
                  </a:cubicBezTo>
                  <a:lnTo>
                    <a:pt x="152687" y="384699"/>
                  </a:lnTo>
                  <a:close/>
                  <a:moveTo>
                    <a:pt x="127441" y="520004"/>
                  </a:moveTo>
                  <a:cubicBezTo>
                    <a:pt x="119456" y="541217"/>
                    <a:pt x="109454" y="562188"/>
                    <a:pt x="97678" y="582352"/>
                  </a:cubicBezTo>
                  <a:lnTo>
                    <a:pt x="105260" y="586748"/>
                  </a:lnTo>
                  <a:cubicBezTo>
                    <a:pt x="117238" y="566180"/>
                    <a:pt x="127481" y="544725"/>
                    <a:pt x="135668" y="523069"/>
                  </a:cubicBezTo>
                  <a:lnTo>
                    <a:pt x="127441" y="520004"/>
                  </a:lnTo>
                  <a:close/>
                  <a:moveTo>
                    <a:pt x="58438" y="639378"/>
                  </a:moveTo>
                  <a:cubicBezTo>
                    <a:pt x="54123" y="644741"/>
                    <a:pt x="49686" y="650105"/>
                    <a:pt x="45048" y="655429"/>
                  </a:cubicBezTo>
                  <a:lnTo>
                    <a:pt x="51662" y="661196"/>
                  </a:lnTo>
                  <a:cubicBezTo>
                    <a:pt x="56381" y="655751"/>
                    <a:pt x="60898" y="650307"/>
                    <a:pt x="65253" y="644862"/>
                  </a:cubicBezTo>
                  <a:lnTo>
                    <a:pt x="58438" y="639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8353511" y="2217388"/>
              <a:ext cx="93197" cy="353511"/>
            </a:xfrm>
            <a:custGeom>
              <a:rect b="b" l="l" r="r" t="t"/>
              <a:pathLst>
                <a:path extrusionOk="0" h="558115" w="147122">
                  <a:moveTo>
                    <a:pt x="141354" y="0"/>
                  </a:moveTo>
                  <a:cubicBezTo>
                    <a:pt x="140467" y="766"/>
                    <a:pt x="119375" y="19156"/>
                    <a:pt x="93403" y="52146"/>
                  </a:cubicBezTo>
                  <a:lnTo>
                    <a:pt x="100259" y="57550"/>
                  </a:lnTo>
                  <a:cubicBezTo>
                    <a:pt x="125666" y="25287"/>
                    <a:pt x="146879" y="6775"/>
                    <a:pt x="147121" y="6614"/>
                  </a:cubicBezTo>
                  <a:lnTo>
                    <a:pt x="141354" y="0"/>
                  </a:lnTo>
                  <a:close/>
                  <a:moveTo>
                    <a:pt x="53759" y="110542"/>
                  </a:moveTo>
                  <a:cubicBezTo>
                    <a:pt x="41741" y="131392"/>
                    <a:pt x="31578" y="152847"/>
                    <a:pt x="23513" y="174343"/>
                  </a:cubicBezTo>
                  <a:lnTo>
                    <a:pt x="31699" y="177408"/>
                  </a:lnTo>
                  <a:cubicBezTo>
                    <a:pt x="39604" y="156356"/>
                    <a:pt x="49565" y="135345"/>
                    <a:pt x="61341" y="114938"/>
                  </a:cubicBezTo>
                  <a:lnTo>
                    <a:pt x="53759" y="110542"/>
                  </a:lnTo>
                  <a:close/>
                  <a:moveTo>
                    <a:pt x="4961" y="242539"/>
                  </a:moveTo>
                  <a:cubicBezTo>
                    <a:pt x="1654" y="261736"/>
                    <a:pt x="1" y="281134"/>
                    <a:pt x="1" y="300291"/>
                  </a:cubicBezTo>
                  <a:cubicBezTo>
                    <a:pt x="1" y="304525"/>
                    <a:pt x="81" y="308760"/>
                    <a:pt x="243" y="313075"/>
                  </a:cubicBezTo>
                  <a:lnTo>
                    <a:pt x="8994" y="312752"/>
                  </a:lnTo>
                  <a:cubicBezTo>
                    <a:pt x="8833" y="308558"/>
                    <a:pt x="8752" y="304404"/>
                    <a:pt x="8752" y="300291"/>
                  </a:cubicBezTo>
                  <a:cubicBezTo>
                    <a:pt x="8752" y="281659"/>
                    <a:pt x="10365" y="262704"/>
                    <a:pt x="13551" y="244032"/>
                  </a:cubicBezTo>
                  <a:lnTo>
                    <a:pt x="4961" y="242539"/>
                  </a:lnTo>
                  <a:close/>
                  <a:moveTo>
                    <a:pt x="18754" y="380949"/>
                  </a:moveTo>
                  <a:lnTo>
                    <a:pt x="10325" y="383086"/>
                  </a:lnTo>
                  <a:cubicBezTo>
                    <a:pt x="15850" y="405348"/>
                    <a:pt x="23795" y="427731"/>
                    <a:pt x="33837" y="449670"/>
                  </a:cubicBezTo>
                  <a:lnTo>
                    <a:pt x="41822" y="446000"/>
                  </a:lnTo>
                  <a:cubicBezTo>
                    <a:pt x="31941" y="424585"/>
                    <a:pt x="24198" y="402686"/>
                    <a:pt x="18754" y="380949"/>
                  </a:cubicBezTo>
                  <a:close/>
                  <a:moveTo>
                    <a:pt x="75577" y="506332"/>
                  </a:moveTo>
                  <a:lnTo>
                    <a:pt x="68318" y="511212"/>
                  </a:lnTo>
                  <a:cubicBezTo>
                    <a:pt x="78723" y="526900"/>
                    <a:pt x="90459" y="542669"/>
                    <a:pt x="103243" y="558115"/>
                  </a:cubicBezTo>
                  <a:lnTo>
                    <a:pt x="109978" y="552549"/>
                  </a:lnTo>
                  <a:cubicBezTo>
                    <a:pt x="97395" y="537345"/>
                    <a:pt x="85861" y="521778"/>
                    <a:pt x="75577" y="506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26"/>
            <p:cNvGrpSpPr/>
            <p:nvPr/>
          </p:nvGrpSpPr>
          <p:grpSpPr>
            <a:xfrm>
              <a:off x="8106469" y="3209969"/>
              <a:ext cx="191473" cy="359625"/>
              <a:chOff x="15233700" y="2980835"/>
              <a:chExt cx="274784" cy="516152"/>
            </a:xfrm>
          </p:grpSpPr>
          <p:sp>
            <p:nvSpPr>
              <p:cNvPr id="313" name="Google Shape;313;p26"/>
              <p:cNvSpPr/>
              <p:nvPr/>
            </p:nvSpPr>
            <p:spPr>
              <a:xfrm>
                <a:off x="15458562" y="2980835"/>
                <a:ext cx="19947" cy="32281"/>
              </a:xfrm>
              <a:custGeom>
                <a:rect b="b" l="l" r="r" t="t"/>
                <a:pathLst>
                  <a:path extrusionOk="0" h="35571" w="21980">
                    <a:moveTo>
                      <a:pt x="7784" y="0"/>
                    </a:moveTo>
                    <a:lnTo>
                      <a:pt x="1" y="4033"/>
                    </a:lnTo>
                    <a:cubicBezTo>
                      <a:pt x="81" y="4154"/>
                      <a:pt x="6131" y="15809"/>
                      <a:pt x="13793" y="35571"/>
                    </a:cubicBezTo>
                    <a:lnTo>
                      <a:pt x="21980" y="32385"/>
                    </a:lnTo>
                    <a:cubicBezTo>
                      <a:pt x="14076" y="12180"/>
                      <a:pt x="8026" y="484"/>
                      <a:pt x="7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15322269" y="3072661"/>
                <a:ext cx="186214" cy="385970"/>
              </a:xfrm>
              <a:custGeom>
                <a:rect b="b" l="l" r="r" t="t"/>
                <a:pathLst>
                  <a:path extrusionOk="0" h="425311" w="205195">
                    <a:moveTo>
                      <a:pt x="193580" y="0"/>
                    </a:moveTo>
                    <a:lnTo>
                      <a:pt x="185070" y="2017"/>
                    </a:lnTo>
                    <a:cubicBezTo>
                      <a:pt x="190676" y="25609"/>
                      <a:pt x="194548" y="49121"/>
                      <a:pt x="196484" y="71947"/>
                    </a:cubicBezTo>
                    <a:lnTo>
                      <a:pt x="205195" y="71221"/>
                    </a:lnTo>
                    <a:cubicBezTo>
                      <a:pt x="203218" y="47911"/>
                      <a:pt x="199307" y="23996"/>
                      <a:pt x="193580" y="0"/>
                    </a:cubicBezTo>
                    <a:close/>
                    <a:moveTo>
                      <a:pt x="196403" y="142644"/>
                    </a:moveTo>
                    <a:cubicBezTo>
                      <a:pt x="194185" y="166600"/>
                      <a:pt x="189587" y="189870"/>
                      <a:pt x="182812" y="211809"/>
                    </a:cubicBezTo>
                    <a:lnTo>
                      <a:pt x="191200" y="214390"/>
                    </a:lnTo>
                    <a:cubicBezTo>
                      <a:pt x="198177" y="191846"/>
                      <a:pt x="202856" y="167971"/>
                      <a:pt x="205114" y="143451"/>
                    </a:cubicBezTo>
                    <a:lnTo>
                      <a:pt x="196403" y="142644"/>
                    </a:lnTo>
                    <a:close/>
                    <a:moveTo>
                      <a:pt x="154501" y="276214"/>
                    </a:moveTo>
                    <a:cubicBezTo>
                      <a:pt x="142886" y="296137"/>
                      <a:pt x="128771" y="315172"/>
                      <a:pt x="112518" y="332755"/>
                    </a:cubicBezTo>
                    <a:lnTo>
                      <a:pt x="118931" y="338724"/>
                    </a:lnTo>
                    <a:cubicBezTo>
                      <a:pt x="135627" y="320657"/>
                      <a:pt x="150145" y="301097"/>
                      <a:pt x="162042" y="280650"/>
                    </a:cubicBezTo>
                    <a:lnTo>
                      <a:pt x="154501" y="276214"/>
                    </a:lnTo>
                    <a:close/>
                    <a:moveTo>
                      <a:pt x="59889" y="379860"/>
                    </a:moveTo>
                    <a:cubicBezTo>
                      <a:pt x="41741" y="393330"/>
                      <a:pt x="21576" y="406033"/>
                      <a:pt x="0" y="417568"/>
                    </a:cubicBezTo>
                    <a:lnTo>
                      <a:pt x="4114" y="425311"/>
                    </a:lnTo>
                    <a:cubicBezTo>
                      <a:pt x="26133" y="413535"/>
                      <a:pt x="46621" y="400589"/>
                      <a:pt x="65091" y="386837"/>
                    </a:cubicBezTo>
                    <a:lnTo>
                      <a:pt x="59889" y="3798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15233700" y="3478650"/>
                <a:ext cx="32538" cy="18337"/>
              </a:xfrm>
              <a:custGeom>
                <a:rect b="b" l="l" r="r" t="t"/>
                <a:pathLst>
                  <a:path extrusionOk="0" h="20206" w="35854">
                    <a:moveTo>
                      <a:pt x="32627" y="1"/>
                    </a:moveTo>
                    <a:cubicBezTo>
                      <a:pt x="22343" y="4034"/>
                      <a:pt x="11333" y="8067"/>
                      <a:pt x="1" y="11938"/>
                    </a:cubicBezTo>
                    <a:lnTo>
                      <a:pt x="2783" y="20206"/>
                    </a:lnTo>
                    <a:cubicBezTo>
                      <a:pt x="14277" y="16294"/>
                      <a:pt x="25408" y="12221"/>
                      <a:pt x="35853" y="8147"/>
                    </a:cubicBezTo>
                    <a:lnTo>
                      <a:pt x="326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6"/>
            <p:cNvGrpSpPr/>
            <p:nvPr/>
          </p:nvGrpSpPr>
          <p:grpSpPr>
            <a:xfrm rot="2754247">
              <a:off x="8097886" y="1844067"/>
              <a:ext cx="296416" cy="439963"/>
              <a:chOff x="14643327" y="2601839"/>
              <a:chExt cx="551214" cy="639307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rect b="b" l="l" r="r" t="t"/>
                <a:pathLst>
                  <a:path extrusionOk="0" h="704470" w="607398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rect b="b" l="l" r="r" t="t"/>
                <a:pathLst>
                  <a:path extrusionOk="0" h="101628" w="30622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rect b="b" l="l" r="r" t="t"/>
                <a:pathLst>
                  <a:path extrusionOk="0" h="99224" w="313116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rect b="b" l="l" r="r" t="t"/>
                <a:pathLst>
                  <a:path extrusionOk="0" h="97309" w="287104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rect b="b" l="l" r="r" t="t"/>
                <a:pathLst>
                  <a:path extrusionOk="0" h="84173" w="286942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rect b="b" l="l" r="r" t="t"/>
                <a:pathLst>
                  <a:path extrusionOk="0" h="88095" w="280369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rect b="b" l="l" r="r" t="t"/>
                <a:pathLst>
                  <a:path extrusionOk="0" h="77450" w="295048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4879002" y="1784988"/>
              <a:ext cx="2910590" cy="2538247"/>
              <a:chOff x="4879002" y="1784988"/>
              <a:chExt cx="2910590" cy="2538247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5317645" y="4173034"/>
                <a:ext cx="155660" cy="141095"/>
              </a:xfrm>
              <a:custGeom>
                <a:rect b="b" l="l" r="r" t="t"/>
                <a:pathLst>
                  <a:path extrusionOk="0" h="222758" w="245726">
                    <a:moveTo>
                      <a:pt x="26972" y="1"/>
                    </a:moveTo>
                    <a:cubicBezTo>
                      <a:pt x="16968" y="1"/>
                      <a:pt x="0" y="71347"/>
                      <a:pt x="0" y="117660"/>
                    </a:cubicBezTo>
                    <a:cubicBezTo>
                      <a:pt x="0" y="117660"/>
                      <a:pt x="33877" y="141938"/>
                      <a:pt x="85901" y="167668"/>
                    </a:cubicBezTo>
                    <a:cubicBezTo>
                      <a:pt x="129577" y="189446"/>
                      <a:pt x="185917" y="212272"/>
                      <a:pt x="245725" y="222757"/>
                    </a:cubicBezTo>
                    <a:cubicBezTo>
                      <a:pt x="245725" y="222757"/>
                      <a:pt x="129416" y="81767"/>
                      <a:pt x="59566" y="22645"/>
                    </a:cubicBezTo>
                    <a:cubicBezTo>
                      <a:pt x="47346" y="12240"/>
                      <a:pt x="36458" y="4456"/>
                      <a:pt x="27908" y="222"/>
                    </a:cubicBezTo>
                    <a:cubicBezTo>
                      <a:pt x="27604" y="73"/>
                      <a:pt x="27291" y="1"/>
                      <a:pt x="269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4992590" y="2972285"/>
                <a:ext cx="348977" cy="127873"/>
              </a:xfrm>
              <a:custGeom>
                <a:rect b="b" l="l" r="r" t="t"/>
                <a:pathLst>
                  <a:path extrusionOk="0" h="202171" w="551743">
                    <a:moveTo>
                      <a:pt x="551743" y="89531"/>
                    </a:moveTo>
                    <a:cubicBezTo>
                      <a:pt x="526900" y="100340"/>
                      <a:pt x="483224" y="118770"/>
                      <a:pt x="434829" y="137523"/>
                    </a:cubicBezTo>
                    <a:cubicBezTo>
                      <a:pt x="357921" y="167568"/>
                      <a:pt x="269076" y="198178"/>
                      <a:pt x="225158" y="199791"/>
                    </a:cubicBezTo>
                    <a:cubicBezTo>
                      <a:pt x="160954" y="202171"/>
                      <a:pt x="67753" y="185716"/>
                      <a:pt x="0" y="164463"/>
                    </a:cubicBezTo>
                    <a:cubicBezTo>
                      <a:pt x="484" y="153292"/>
                      <a:pt x="1493" y="143935"/>
                      <a:pt x="2581" y="137120"/>
                    </a:cubicBezTo>
                    <a:lnTo>
                      <a:pt x="2662" y="137120"/>
                    </a:lnTo>
                    <a:cubicBezTo>
                      <a:pt x="53880" y="140951"/>
                      <a:pt x="122440" y="134700"/>
                      <a:pt x="211285" y="125666"/>
                    </a:cubicBezTo>
                    <a:cubicBezTo>
                      <a:pt x="279965" y="118770"/>
                      <a:pt x="346226" y="91790"/>
                      <a:pt x="398331" y="59285"/>
                    </a:cubicBezTo>
                    <a:cubicBezTo>
                      <a:pt x="420270" y="45694"/>
                      <a:pt x="439668" y="30974"/>
                      <a:pt x="455800" y="16415"/>
                    </a:cubicBezTo>
                    <a:cubicBezTo>
                      <a:pt x="461890" y="10970"/>
                      <a:pt x="467495" y="5405"/>
                      <a:pt x="472617" y="1"/>
                    </a:cubicBezTo>
                    <a:cubicBezTo>
                      <a:pt x="484756" y="13672"/>
                      <a:pt x="513108" y="45815"/>
                      <a:pt x="551743" y="8953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5355312" y="4187327"/>
                <a:ext cx="117926" cy="126778"/>
              </a:xfrm>
              <a:custGeom>
                <a:rect b="b" l="l" r="r" t="t"/>
                <a:pathLst>
                  <a:path extrusionOk="0" h="200154" w="186160">
                    <a:moveTo>
                      <a:pt x="0" y="0"/>
                    </a:moveTo>
                    <a:cubicBezTo>
                      <a:pt x="2218" y="41217"/>
                      <a:pt x="13349" y="98040"/>
                      <a:pt x="26335" y="145064"/>
                    </a:cubicBezTo>
                    <a:cubicBezTo>
                      <a:pt x="70011" y="166842"/>
                      <a:pt x="126351" y="189668"/>
                      <a:pt x="186159" y="200153"/>
                    </a:cubicBezTo>
                    <a:cubicBezTo>
                      <a:pt x="186159" y="200153"/>
                      <a:pt x="69850" y="591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5291402" y="2917358"/>
                <a:ext cx="60506" cy="111574"/>
              </a:xfrm>
              <a:custGeom>
                <a:rect b="b" l="l" r="r" t="t"/>
                <a:pathLst>
                  <a:path extrusionOk="0" h="176401" w="95661">
                    <a:moveTo>
                      <a:pt x="79207" y="176400"/>
                    </a:moveTo>
                    <a:cubicBezTo>
                      <a:pt x="40572" y="132684"/>
                      <a:pt x="12099" y="100541"/>
                      <a:pt x="0" y="86870"/>
                    </a:cubicBezTo>
                    <a:cubicBezTo>
                      <a:pt x="21012" y="64527"/>
                      <a:pt x="33433" y="43355"/>
                      <a:pt x="33756" y="27102"/>
                    </a:cubicBezTo>
                    <a:lnTo>
                      <a:pt x="33756" y="23593"/>
                    </a:lnTo>
                    <a:cubicBezTo>
                      <a:pt x="42144" y="15891"/>
                      <a:pt x="51057" y="8026"/>
                      <a:pt x="60171" y="1"/>
                    </a:cubicBezTo>
                    <a:cubicBezTo>
                      <a:pt x="92677" y="69932"/>
                      <a:pt x="95661" y="159422"/>
                      <a:pt x="79207" y="17640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5667156" y="4075351"/>
                <a:ext cx="2122436" cy="132340"/>
              </a:xfrm>
              <a:custGeom>
                <a:rect b="b" l="l" r="r" t="t"/>
                <a:pathLst>
                  <a:path extrusionOk="0" h="208935" w="3350502">
                    <a:moveTo>
                      <a:pt x="1804067" y="1"/>
                    </a:moveTo>
                    <a:cubicBezTo>
                      <a:pt x="666943" y="1"/>
                      <a:pt x="0" y="104502"/>
                      <a:pt x="0" y="104502"/>
                    </a:cubicBezTo>
                    <a:cubicBezTo>
                      <a:pt x="0" y="104502"/>
                      <a:pt x="707899" y="208935"/>
                      <a:pt x="1719543" y="208935"/>
                    </a:cubicBezTo>
                    <a:cubicBezTo>
                      <a:pt x="1727807" y="208935"/>
                      <a:pt x="1736091" y="208928"/>
                      <a:pt x="1744395" y="208914"/>
                    </a:cubicBezTo>
                    <a:cubicBezTo>
                      <a:pt x="2769319" y="207220"/>
                      <a:pt x="3350502" y="113979"/>
                      <a:pt x="3350502" y="113979"/>
                    </a:cubicBezTo>
                    <a:cubicBezTo>
                      <a:pt x="3350502" y="113979"/>
                      <a:pt x="3009680" y="2751"/>
                      <a:pt x="1846670" y="49"/>
                    </a:cubicBezTo>
                    <a:cubicBezTo>
                      <a:pt x="1832397" y="17"/>
                      <a:pt x="1818196" y="1"/>
                      <a:pt x="1804067" y="1"/>
                    </a:cubicBez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5041182" y="4228554"/>
                <a:ext cx="632615" cy="94681"/>
              </a:xfrm>
              <a:custGeom>
                <a:rect b="b" l="l" r="r" t="t"/>
                <a:pathLst>
                  <a:path extrusionOk="0" h="149480" w="998654">
                    <a:moveTo>
                      <a:pt x="464247" y="0"/>
                    </a:moveTo>
                    <a:cubicBezTo>
                      <a:pt x="329086" y="0"/>
                      <a:pt x="175866" y="13222"/>
                      <a:pt x="13777" y="50946"/>
                    </a:cubicBezTo>
                    <a:cubicBezTo>
                      <a:pt x="0" y="54134"/>
                      <a:pt x="272149" y="149480"/>
                      <a:pt x="579978" y="149480"/>
                    </a:cubicBezTo>
                    <a:cubicBezTo>
                      <a:pt x="720005" y="149480"/>
                      <a:pt x="867416" y="129751"/>
                      <a:pt x="998654" y="72643"/>
                    </a:cubicBezTo>
                    <a:cubicBezTo>
                      <a:pt x="998654" y="72643"/>
                      <a:pt x="781062" y="0"/>
                      <a:pt x="464247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885818" y="3398030"/>
                <a:ext cx="409369" cy="678540"/>
              </a:xfrm>
              <a:custGeom>
                <a:rect b="b" l="l" r="r" t="t"/>
                <a:pathLst>
                  <a:path extrusionOk="0" h="1071263" w="646235">
                    <a:moveTo>
                      <a:pt x="1" y="0"/>
                    </a:moveTo>
                    <a:lnTo>
                      <a:pt x="535652" y="1071262"/>
                    </a:lnTo>
                    <a:lnTo>
                      <a:pt x="646234" y="1071262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6885818" y="3398030"/>
                <a:ext cx="210075" cy="310520"/>
              </a:xfrm>
              <a:custGeom>
                <a:rect b="b" l="l" r="r" t="t"/>
                <a:pathLst>
                  <a:path extrusionOk="0" h="490241" w="331627">
                    <a:moveTo>
                      <a:pt x="1" y="0"/>
                    </a:moveTo>
                    <a:lnTo>
                      <a:pt x="245081" y="490241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6451358" y="3390074"/>
                <a:ext cx="774540" cy="686510"/>
              </a:xfrm>
              <a:custGeom>
                <a:rect b="b" l="l" r="r" t="t"/>
                <a:pathLst>
                  <a:path extrusionOk="0" h="1083846" w="1222698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459953" y="1083845"/>
                    </a:lnTo>
                    <a:lnTo>
                      <a:pt x="1222698" y="1083845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6451358" y="3390074"/>
                <a:ext cx="582885" cy="290237"/>
              </a:xfrm>
              <a:custGeom>
                <a:rect b="b" l="l" r="r" t="t"/>
                <a:pathLst>
                  <a:path extrusionOk="0" h="458220" w="920149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920149" y="458220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6165985" y="4075382"/>
                <a:ext cx="1145256" cy="47973"/>
              </a:xfrm>
              <a:custGeom>
                <a:rect b="b" l="l" r="r" t="t"/>
                <a:pathLst>
                  <a:path extrusionOk="0" h="75739" w="1807914">
                    <a:moveTo>
                      <a:pt x="117036" y="0"/>
                    </a:moveTo>
                    <a:lnTo>
                      <a:pt x="0" y="75738"/>
                    </a:lnTo>
                    <a:lnTo>
                      <a:pt x="1807914" y="75738"/>
                    </a:lnTo>
                    <a:lnTo>
                      <a:pt x="1784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5735145" y="1987380"/>
                <a:ext cx="1826906" cy="1482273"/>
              </a:xfrm>
              <a:custGeom>
                <a:rect b="b" l="l" r="r" t="t"/>
                <a:pathLst>
                  <a:path extrusionOk="0" h="2340178" w="2883975">
                    <a:moveTo>
                      <a:pt x="2883975" y="1"/>
                    </a:moveTo>
                    <a:lnTo>
                      <a:pt x="2345461" y="64164"/>
                    </a:lnTo>
                    <a:lnTo>
                      <a:pt x="1695557" y="141717"/>
                    </a:lnTo>
                    <a:lnTo>
                      <a:pt x="1099170" y="212777"/>
                    </a:lnTo>
                    <a:lnTo>
                      <a:pt x="159301" y="324811"/>
                    </a:lnTo>
                    <a:lnTo>
                      <a:pt x="102074" y="1048799"/>
                    </a:lnTo>
                    <a:lnTo>
                      <a:pt x="70536" y="1447009"/>
                    </a:lnTo>
                    <a:lnTo>
                      <a:pt x="25569" y="2015407"/>
                    </a:lnTo>
                    <a:lnTo>
                      <a:pt x="1" y="2340177"/>
                    </a:lnTo>
                    <a:lnTo>
                      <a:pt x="2624135" y="2245686"/>
                    </a:lnTo>
                    <a:lnTo>
                      <a:pt x="28839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5799692" y="2121917"/>
                <a:ext cx="631630" cy="529539"/>
              </a:xfrm>
              <a:custGeom>
                <a:rect b="b" l="l" r="r" t="t"/>
                <a:pathLst>
                  <a:path extrusionOk="0" h="836023" w="997098">
                    <a:moveTo>
                      <a:pt x="997097" y="0"/>
                    </a:moveTo>
                    <a:lnTo>
                      <a:pt x="57228" y="112034"/>
                    </a:lnTo>
                    <a:lnTo>
                      <a:pt x="1" y="836022"/>
                    </a:lnTo>
                    <a:lnTo>
                      <a:pt x="997097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5751314" y="2027950"/>
                <a:ext cx="1469577" cy="1235921"/>
              </a:xfrm>
              <a:custGeom>
                <a:rect b="b" l="l" r="r" t="t"/>
                <a:pathLst>
                  <a:path extrusionOk="0" h="1951243" w="2319892">
                    <a:moveTo>
                      <a:pt x="2319892" y="0"/>
                    </a:moveTo>
                    <a:lnTo>
                      <a:pt x="1669988" y="77553"/>
                    </a:lnTo>
                    <a:lnTo>
                      <a:pt x="44967" y="1382845"/>
                    </a:lnTo>
                    <a:lnTo>
                      <a:pt x="0" y="1951243"/>
                    </a:lnTo>
                    <a:lnTo>
                      <a:pt x="2319892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5793189" y="2048528"/>
                <a:ext cx="1707703" cy="1365280"/>
              </a:xfrm>
              <a:custGeom>
                <a:rect b="b" l="l" r="r" t="t"/>
                <a:pathLst>
                  <a:path extrusionOk="0" h="2155471" w="2695800">
                    <a:moveTo>
                      <a:pt x="2695799" y="1"/>
                    </a:moveTo>
                    <a:lnTo>
                      <a:pt x="146395" y="303840"/>
                    </a:lnTo>
                    <a:lnTo>
                      <a:pt x="1" y="2155470"/>
                    </a:lnTo>
                    <a:lnTo>
                      <a:pt x="2456648" y="2067029"/>
                    </a:lnTo>
                    <a:lnTo>
                      <a:pt x="26957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5877653" y="2208055"/>
                <a:ext cx="462302" cy="415611"/>
              </a:xfrm>
              <a:custGeom>
                <a:rect b="b" l="l" r="r" t="t"/>
                <a:pathLst>
                  <a:path extrusionOk="0" h="656156" w="729796">
                    <a:moveTo>
                      <a:pt x="729796" y="1"/>
                    </a:moveTo>
                    <a:lnTo>
                      <a:pt x="36216" y="73521"/>
                    </a:lnTo>
                    <a:lnTo>
                      <a:pt x="1" y="656155"/>
                    </a:lnTo>
                    <a:lnTo>
                      <a:pt x="729796" y="1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382016" y="2064925"/>
                <a:ext cx="1098478" cy="1300243"/>
              </a:xfrm>
              <a:custGeom>
                <a:rect b="b" l="l" r="r" t="t"/>
                <a:pathLst>
                  <a:path extrusionOk="0" h="2052792" w="1734071">
                    <a:moveTo>
                      <a:pt x="1734071" y="0"/>
                    </a:moveTo>
                    <a:lnTo>
                      <a:pt x="1601187" y="12261"/>
                    </a:lnTo>
                    <a:lnTo>
                      <a:pt x="0" y="2052792"/>
                    </a:lnTo>
                    <a:lnTo>
                      <a:pt x="416761" y="2052792"/>
                    </a:lnTo>
                    <a:lnTo>
                      <a:pt x="1679748" y="347597"/>
                    </a:lnTo>
                    <a:lnTo>
                      <a:pt x="1734071" y="0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5961684" y="2219505"/>
                <a:ext cx="1299484" cy="1057442"/>
              </a:xfrm>
              <a:custGeom>
                <a:rect b="b" l="l" r="r" t="t"/>
                <a:pathLst>
                  <a:path extrusionOk="0" h="1669464" w="2051380">
                    <a:moveTo>
                      <a:pt x="2051380" y="0"/>
                    </a:moveTo>
                    <a:lnTo>
                      <a:pt x="1791540" y="1607881"/>
                    </a:lnTo>
                    <a:lnTo>
                      <a:pt x="913857" y="1638048"/>
                    </a:lnTo>
                    <a:lnTo>
                      <a:pt x="0" y="1669464"/>
                    </a:lnTo>
                    <a:lnTo>
                      <a:pt x="166196" y="257058"/>
                    </a:lnTo>
                    <a:lnTo>
                      <a:pt x="1750122" y="410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7094581" y="2219479"/>
                <a:ext cx="210535" cy="1018461"/>
              </a:xfrm>
              <a:custGeom>
                <a:rect b="b" l="l" r="r" t="t"/>
                <a:pathLst>
                  <a:path extrusionOk="0" h="1607922" w="332353">
                    <a:moveTo>
                      <a:pt x="259841" y="0"/>
                    </a:moveTo>
                    <a:lnTo>
                      <a:pt x="1" y="1607921"/>
                    </a:lnTo>
                    <a:lnTo>
                      <a:pt x="63438" y="1586991"/>
                    </a:lnTo>
                    <a:lnTo>
                      <a:pt x="332353" y="27061"/>
                    </a:lnTo>
                    <a:lnTo>
                      <a:pt x="259841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6134234" y="2620323"/>
                <a:ext cx="355720" cy="353179"/>
              </a:xfrm>
              <a:custGeom>
                <a:rect b="b" l="l" r="r" t="t"/>
                <a:pathLst>
                  <a:path extrusionOk="0" h="557591" w="561544">
                    <a:moveTo>
                      <a:pt x="283027" y="54424"/>
                    </a:moveTo>
                    <a:cubicBezTo>
                      <a:pt x="290920" y="54424"/>
                      <a:pt x="298888" y="54874"/>
                      <a:pt x="306905" y="55797"/>
                    </a:cubicBezTo>
                    <a:cubicBezTo>
                      <a:pt x="355784" y="61443"/>
                      <a:pt x="398896" y="83704"/>
                      <a:pt x="431683" y="116532"/>
                    </a:cubicBezTo>
                    <a:cubicBezTo>
                      <a:pt x="410632" y="136011"/>
                      <a:pt x="374214" y="169726"/>
                      <a:pt x="332635" y="208281"/>
                    </a:cubicBezTo>
                    <a:cubicBezTo>
                      <a:pt x="318278" y="197836"/>
                      <a:pt x="300936" y="190698"/>
                      <a:pt x="281740" y="188479"/>
                    </a:cubicBezTo>
                    <a:cubicBezTo>
                      <a:pt x="277648" y="188018"/>
                      <a:pt x="273591" y="187793"/>
                      <a:pt x="269577" y="187793"/>
                    </a:cubicBezTo>
                    <a:cubicBezTo>
                      <a:pt x="258520" y="187793"/>
                      <a:pt x="247799" y="189497"/>
                      <a:pt x="237620" y="192633"/>
                    </a:cubicBezTo>
                    <a:lnTo>
                      <a:pt x="164463" y="91286"/>
                    </a:lnTo>
                    <a:cubicBezTo>
                      <a:pt x="198933" y="67897"/>
                      <a:pt x="239860" y="54424"/>
                      <a:pt x="283027" y="54424"/>
                    </a:cubicBezTo>
                    <a:close/>
                    <a:moveTo>
                      <a:pt x="269863" y="215020"/>
                    </a:moveTo>
                    <a:cubicBezTo>
                      <a:pt x="272787" y="215020"/>
                      <a:pt x="275740" y="215178"/>
                      <a:pt x="278715" y="215500"/>
                    </a:cubicBezTo>
                    <a:cubicBezTo>
                      <a:pt x="291016" y="216911"/>
                      <a:pt x="302348" y="221186"/>
                      <a:pt x="311987" y="227437"/>
                    </a:cubicBezTo>
                    <a:cubicBezTo>
                      <a:pt x="302348" y="236471"/>
                      <a:pt x="292467" y="245666"/>
                      <a:pt x="282546" y="254821"/>
                    </a:cubicBezTo>
                    <a:lnTo>
                      <a:pt x="254800" y="216428"/>
                    </a:lnTo>
                    <a:cubicBezTo>
                      <a:pt x="259704" y="215503"/>
                      <a:pt x="264739" y="215020"/>
                      <a:pt x="269863" y="215020"/>
                    </a:cubicBezTo>
                    <a:close/>
                    <a:moveTo>
                      <a:pt x="207817" y="246916"/>
                    </a:moveTo>
                    <a:lnTo>
                      <a:pt x="241249" y="293214"/>
                    </a:lnTo>
                    <a:cubicBezTo>
                      <a:pt x="229957" y="303780"/>
                      <a:pt x="218867" y="314105"/>
                      <a:pt x="208018" y="324227"/>
                    </a:cubicBezTo>
                    <a:cubicBezTo>
                      <a:pt x="198823" y="310798"/>
                      <a:pt x="194306" y="294505"/>
                      <a:pt x="196242" y="277526"/>
                    </a:cubicBezTo>
                    <a:cubicBezTo>
                      <a:pt x="197573" y="266194"/>
                      <a:pt x="201646" y="255789"/>
                      <a:pt x="207817" y="246916"/>
                    </a:cubicBezTo>
                    <a:close/>
                    <a:moveTo>
                      <a:pt x="344089" y="274098"/>
                    </a:moveTo>
                    <a:cubicBezTo>
                      <a:pt x="345379" y="280752"/>
                      <a:pt x="345742" y="287608"/>
                      <a:pt x="344895" y="294585"/>
                    </a:cubicBezTo>
                    <a:cubicBezTo>
                      <a:pt x="343605" y="305918"/>
                      <a:pt x="339531" y="316323"/>
                      <a:pt x="333401" y="325195"/>
                    </a:cubicBezTo>
                    <a:lnTo>
                      <a:pt x="315616" y="300594"/>
                    </a:lnTo>
                    <a:cubicBezTo>
                      <a:pt x="325013" y="291843"/>
                      <a:pt x="334531" y="283051"/>
                      <a:pt x="344089" y="274098"/>
                    </a:cubicBezTo>
                    <a:close/>
                    <a:moveTo>
                      <a:pt x="274319" y="339028"/>
                    </a:moveTo>
                    <a:lnTo>
                      <a:pt x="286337" y="355644"/>
                    </a:lnTo>
                    <a:cubicBezTo>
                      <a:pt x="281405" y="356609"/>
                      <a:pt x="276287" y="357136"/>
                      <a:pt x="271081" y="357136"/>
                    </a:cubicBezTo>
                    <a:cubicBezTo>
                      <a:pt x="268242" y="357136"/>
                      <a:pt x="265378" y="356979"/>
                      <a:pt x="262503" y="356652"/>
                    </a:cubicBezTo>
                    <a:cubicBezTo>
                      <a:pt x="260446" y="356370"/>
                      <a:pt x="258510" y="356007"/>
                      <a:pt x="256494" y="355644"/>
                    </a:cubicBezTo>
                    <a:cubicBezTo>
                      <a:pt x="262342" y="350239"/>
                      <a:pt x="268310" y="344674"/>
                      <a:pt x="274319" y="339028"/>
                    </a:cubicBezTo>
                    <a:close/>
                    <a:moveTo>
                      <a:pt x="122359" y="128591"/>
                    </a:moveTo>
                    <a:lnTo>
                      <a:pt x="190556" y="223041"/>
                    </a:lnTo>
                    <a:cubicBezTo>
                      <a:pt x="178296" y="237157"/>
                      <a:pt x="170028" y="254660"/>
                      <a:pt x="167810" y="274259"/>
                    </a:cubicBezTo>
                    <a:cubicBezTo>
                      <a:pt x="164866" y="299707"/>
                      <a:pt x="172609" y="324026"/>
                      <a:pt x="187491" y="343384"/>
                    </a:cubicBezTo>
                    <a:cubicBezTo>
                      <a:pt x="171682" y="358184"/>
                      <a:pt x="156881" y="372138"/>
                      <a:pt x="143855" y="384439"/>
                    </a:cubicBezTo>
                    <a:cubicBezTo>
                      <a:pt x="130465" y="397021"/>
                      <a:pt x="119012" y="407910"/>
                      <a:pt x="109898" y="416702"/>
                    </a:cubicBezTo>
                    <a:cubicBezTo>
                      <a:pt x="76908" y="372138"/>
                      <a:pt x="59930" y="314629"/>
                      <a:pt x="66826" y="254176"/>
                    </a:cubicBezTo>
                    <a:cubicBezTo>
                      <a:pt x="72391" y="205619"/>
                      <a:pt x="92677" y="162346"/>
                      <a:pt x="122359" y="128591"/>
                    </a:cubicBezTo>
                    <a:close/>
                    <a:moveTo>
                      <a:pt x="466044" y="161136"/>
                    </a:moveTo>
                    <a:cubicBezTo>
                      <a:pt x="490201" y="202232"/>
                      <a:pt x="501695" y="251756"/>
                      <a:pt x="495807" y="303337"/>
                    </a:cubicBezTo>
                    <a:cubicBezTo>
                      <a:pt x="489152" y="361491"/>
                      <a:pt x="461527" y="412064"/>
                      <a:pt x="421803" y="447715"/>
                    </a:cubicBezTo>
                    <a:lnTo>
                      <a:pt x="350582" y="349030"/>
                    </a:lnTo>
                    <a:cubicBezTo>
                      <a:pt x="362801" y="334955"/>
                      <a:pt x="371109" y="317412"/>
                      <a:pt x="373327" y="297852"/>
                    </a:cubicBezTo>
                    <a:cubicBezTo>
                      <a:pt x="375142" y="282003"/>
                      <a:pt x="372843" y="266678"/>
                      <a:pt x="367278" y="252603"/>
                    </a:cubicBezTo>
                    <a:cubicBezTo>
                      <a:pt x="400993" y="221307"/>
                      <a:pt x="434829" y="189972"/>
                      <a:pt x="466044" y="161136"/>
                    </a:cubicBezTo>
                    <a:close/>
                    <a:moveTo>
                      <a:pt x="233466" y="377220"/>
                    </a:moveTo>
                    <a:cubicBezTo>
                      <a:pt x="241612" y="380365"/>
                      <a:pt x="250283" y="382583"/>
                      <a:pt x="259398" y="383632"/>
                    </a:cubicBezTo>
                    <a:cubicBezTo>
                      <a:pt x="263511" y="384118"/>
                      <a:pt x="267595" y="384352"/>
                      <a:pt x="271635" y="384352"/>
                    </a:cubicBezTo>
                    <a:cubicBezTo>
                      <a:pt x="282689" y="384352"/>
                      <a:pt x="293417" y="382598"/>
                      <a:pt x="303518" y="379438"/>
                    </a:cubicBezTo>
                    <a:lnTo>
                      <a:pt x="375828" y="479535"/>
                    </a:lnTo>
                    <a:cubicBezTo>
                      <a:pt x="346474" y="494737"/>
                      <a:pt x="313618" y="503176"/>
                      <a:pt x="279372" y="503176"/>
                    </a:cubicBezTo>
                    <a:cubicBezTo>
                      <a:pt x="271555" y="503176"/>
                      <a:pt x="263665" y="502736"/>
                      <a:pt x="255728" y="501837"/>
                    </a:cubicBezTo>
                    <a:cubicBezTo>
                      <a:pt x="215277" y="497199"/>
                      <a:pt x="178780" y="481107"/>
                      <a:pt x="148775" y="457112"/>
                    </a:cubicBezTo>
                    <a:cubicBezTo>
                      <a:pt x="166721" y="439851"/>
                      <a:pt x="196847" y="411419"/>
                      <a:pt x="233466" y="377220"/>
                    </a:cubicBezTo>
                    <a:close/>
                    <a:moveTo>
                      <a:pt x="282417" y="0"/>
                    </a:moveTo>
                    <a:cubicBezTo>
                      <a:pt x="145331" y="0"/>
                      <a:pt x="26260" y="105428"/>
                      <a:pt x="9962" y="247642"/>
                    </a:cubicBezTo>
                    <a:cubicBezTo>
                      <a:pt x="1" y="334551"/>
                      <a:pt x="30490" y="416702"/>
                      <a:pt x="86144" y="474574"/>
                    </a:cubicBezTo>
                    <a:cubicBezTo>
                      <a:pt x="86708" y="475219"/>
                      <a:pt x="87192" y="475824"/>
                      <a:pt x="87838" y="476470"/>
                    </a:cubicBezTo>
                    <a:cubicBezTo>
                      <a:pt x="88200" y="476873"/>
                      <a:pt x="88684" y="477115"/>
                      <a:pt x="89047" y="477518"/>
                    </a:cubicBezTo>
                    <a:cubicBezTo>
                      <a:pt x="130949" y="519823"/>
                      <a:pt x="186523" y="548578"/>
                      <a:pt x="249557" y="555837"/>
                    </a:cubicBezTo>
                    <a:cubicBezTo>
                      <a:pt x="259842" y="557016"/>
                      <a:pt x="270064" y="557591"/>
                      <a:pt x="280188" y="557591"/>
                    </a:cubicBezTo>
                    <a:cubicBezTo>
                      <a:pt x="335208" y="557591"/>
                      <a:pt x="387343" y="540597"/>
                      <a:pt x="431078" y="511032"/>
                    </a:cubicBezTo>
                    <a:cubicBezTo>
                      <a:pt x="431562" y="510790"/>
                      <a:pt x="432006" y="510588"/>
                      <a:pt x="432530" y="510265"/>
                    </a:cubicBezTo>
                    <a:cubicBezTo>
                      <a:pt x="433377" y="509701"/>
                      <a:pt x="434143" y="509015"/>
                      <a:pt x="434910" y="508330"/>
                    </a:cubicBezTo>
                    <a:cubicBezTo>
                      <a:pt x="498105" y="464129"/>
                      <a:pt x="543113" y="393392"/>
                      <a:pt x="552671" y="309910"/>
                    </a:cubicBezTo>
                    <a:cubicBezTo>
                      <a:pt x="561543" y="233164"/>
                      <a:pt x="538717" y="160128"/>
                      <a:pt x="494960" y="104232"/>
                    </a:cubicBezTo>
                    <a:cubicBezTo>
                      <a:pt x="494314" y="103264"/>
                      <a:pt x="493508" y="102417"/>
                      <a:pt x="492782" y="101530"/>
                    </a:cubicBezTo>
                    <a:cubicBezTo>
                      <a:pt x="449428" y="47650"/>
                      <a:pt x="386313" y="10144"/>
                      <a:pt x="313076" y="1756"/>
                    </a:cubicBezTo>
                    <a:cubicBezTo>
                      <a:pt x="302780" y="576"/>
                      <a:pt x="292549" y="0"/>
                      <a:pt x="28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6180445" y="2655475"/>
                <a:ext cx="274837" cy="249391"/>
              </a:xfrm>
              <a:custGeom>
                <a:rect b="b" l="l" r="r" t="t"/>
                <a:pathLst>
                  <a:path extrusionOk="0" h="393733" w="433861">
                    <a:moveTo>
                      <a:pt x="60897" y="348082"/>
                    </a:moveTo>
                    <a:lnTo>
                      <a:pt x="60897" y="348082"/>
                    </a:lnTo>
                    <a:cubicBezTo>
                      <a:pt x="62712" y="349937"/>
                      <a:pt x="64204" y="351993"/>
                      <a:pt x="65333" y="354131"/>
                    </a:cubicBezTo>
                    <a:cubicBezTo>
                      <a:pt x="64204" y="351993"/>
                      <a:pt x="62671" y="349937"/>
                      <a:pt x="60897" y="348082"/>
                    </a:cubicBezTo>
                    <a:close/>
                    <a:moveTo>
                      <a:pt x="68277" y="371634"/>
                    </a:moveTo>
                    <a:lnTo>
                      <a:pt x="68277" y="371634"/>
                    </a:lnTo>
                    <a:cubicBezTo>
                      <a:pt x="67753" y="374497"/>
                      <a:pt x="66745" y="377280"/>
                      <a:pt x="65333" y="379659"/>
                    </a:cubicBezTo>
                    <a:cubicBezTo>
                      <a:pt x="66785" y="377159"/>
                      <a:pt x="67753" y="374457"/>
                      <a:pt x="68277" y="371634"/>
                    </a:cubicBezTo>
                    <a:close/>
                    <a:moveTo>
                      <a:pt x="402029" y="0"/>
                    </a:moveTo>
                    <a:cubicBezTo>
                      <a:pt x="394911" y="0"/>
                      <a:pt x="387810" y="2503"/>
                      <a:pt x="382320" y="7543"/>
                    </a:cubicBezTo>
                    <a:cubicBezTo>
                      <a:pt x="382320" y="7543"/>
                      <a:pt x="291136" y="91830"/>
                      <a:pt x="200194" y="176401"/>
                    </a:cubicBezTo>
                    <a:cubicBezTo>
                      <a:pt x="154662" y="218746"/>
                      <a:pt x="109292" y="261092"/>
                      <a:pt x="75375" y="293073"/>
                    </a:cubicBezTo>
                    <a:cubicBezTo>
                      <a:pt x="58356" y="309124"/>
                      <a:pt x="44201" y="322594"/>
                      <a:pt x="34401" y="332111"/>
                    </a:cubicBezTo>
                    <a:cubicBezTo>
                      <a:pt x="17463" y="348525"/>
                      <a:pt x="0" y="365504"/>
                      <a:pt x="19398" y="385144"/>
                    </a:cubicBezTo>
                    <a:cubicBezTo>
                      <a:pt x="24278" y="390024"/>
                      <a:pt x="30529" y="392807"/>
                      <a:pt x="36982" y="393532"/>
                    </a:cubicBezTo>
                    <a:cubicBezTo>
                      <a:pt x="38138" y="393665"/>
                      <a:pt x="39301" y="393732"/>
                      <a:pt x="40464" y="393732"/>
                    </a:cubicBezTo>
                    <a:cubicBezTo>
                      <a:pt x="47412" y="393732"/>
                      <a:pt x="54355" y="391352"/>
                      <a:pt x="59848" y="386515"/>
                    </a:cubicBezTo>
                    <a:cubicBezTo>
                      <a:pt x="61421" y="385104"/>
                      <a:pt x="62792" y="383531"/>
                      <a:pt x="63922" y="381877"/>
                    </a:cubicBezTo>
                    <a:cubicBezTo>
                      <a:pt x="84006" y="360463"/>
                      <a:pt x="287869" y="171077"/>
                      <a:pt x="422447" y="46823"/>
                    </a:cubicBezTo>
                    <a:cubicBezTo>
                      <a:pt x="433780" y="36418"/>
                      <a:pt x="433860" y="19198"/>
                      <a:pt x="422770" y="8349"/>
                    </a:cubicBezTo>
                    <a:cubicBezTo>
                      <a:pt x="417092" y="2796"/>
                      <a:pt x="409551" y="0"/>
                      <a:pt x="402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199775" y="2639632"/>
                <a:ext cx="221546" cy="284164"/>
              </a:xfrm>
              <a:custGeom>
                <a:rect b="b" l="l" r="r" t="t"/>
                <a:pathLst>
                  <a:path extrusionOk="0" h="448631" w="349735">
                    <a:moveTo>
                      <a:pt x="32141" y="1"/>
                    </a:moveTo>
                    <a:cubicBezTo>
                      <a:pt x="26629" y="1"/>
                      <a:pt x="21078" y="1508"/>
                      <a:pt x="16213" y="4651"/>
                    </a:cubicBezTo>
                    <a:cubicBezTo>
                      <a:pt x="3267" y="13039"/>
                      <a:pt x="1" y="29977"/>
                      <a:pt x="9034" y="42439"/>
                    </a:cubicBezTo>
                    <a:lnTo>
                      <a:pt x="293677" y="436656"/>
                    </a:lnTo>
                    <a:cubicBezTo>
                      <a:pt x="298597" y="443471"/>
                      <a:pt x="306139" y="447504"/>
                      <a:pt x="314124" y="448432"/>
                    </a:cubicBezTo>
                    <a:cubicBezTo>
                      <a:pt x="315256" y="448564"/>
                      <a:pt x="316397" y="448630"/>
                      <a:pt x="317542" y="448630"/>
                    </a:cubicBezTo>
                    <a:cubicBezTo>
                      <a:pt x="323044" y="448630"/>
                      <a:pt x="328615" y="447101"/>
                      <a:pt x="333522" y="443996"/>
                    </a:cubicBezTo>
                    <a:cubicBezTo>
                      <a:pt x="346508" y="435607"/>
                      <a:pt x="349734" y="418669"/>
                      <a:pt x="340741" y="406248"/>
                    </a:cubicBezTo>
                    <a:lnTo>
                      <a:pt x="56058" y="11990"/>
                    </a:lnTo>
                    <a:cubicBezTo>
                      <a:pt x="50434" y="4198"/>
                      <a:pt x="41341" y="1"/>
                      <a:pt x="32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6239381" y="2716427"/>
                <a:ext cx="138007" cy="124496"/>
              </a:xfrm>
              <a:custGeom>
                <a:rect b="b" l="l" r="r" t="t"/>
                <a:pathLst>
                  <a:path extrusionOk="0" h="196551" w="217859">
                    <a:moveTo>
                      <a:pt x="107983" y="27175"/>
                    </a:moveTo>
                    <a:cubicBezTo>
                      <a:pt x="110970" y="27175"/>
                      <a:pt x="113992" y="27346"/>
                      <a:pt x="117036" y="27696"/>
                    </a:cubicBezTo>
                    <a:cubicBezTo>
                      <a:pt x="158050" y="32414"/>
                      <a:pt x="187733" y="67904"/>
                      <a:pt x="183256" y="106821"/>
                    </a:cubicBezTo>
                    <a:cubicBezTo>
                      <a:pt x="179109" y="142835"/>
                      <a:pt x="147105" y="169401"/>
                      <a:pt x="109810" y="169401"/>
                    </a:cubicBezTo>
                    <a:cubicBezTo>
                      <a:pt x="106844" y="169401"/>
                      <a:pt x="103845" y="169233"/>
                      <a:pt x="100823" y="168888"/>
                    </a:cubicBezTo>
                    <a:cubicBezTo>
                      <a:pt x="59849" y="164169"/>
                      <a:pt x="30126" y="128720"/>
                      <a:pt x="34603" y="89803"/>
                    </a:cubicBezTo>
                    <a:cubicBezTo>
                      <a:pt x="38747" y="53736"/>
                      <a:pt x="70716" y="27175"/>
                      <a:pt x="107983" y="27175"/>
                    </a:cubicBezTo>
                    <a:close/>
                    <a:moveTo>
                      <a:pt x="107619" y="0"/>
                    </a:moveTo>
                    <a:cubicBezTo>
                      <a:pt x="56121" y="0"/>
                      <a:pt x="11922" y="36644"/>
                      <a:pt x="6171" y="86496"/>
                    </a:cubicBezTo>
                    <a:cubicBezTo>
                      <a:pt x="1" y="140295"/>
                      <a:pt x="41096" y="189335"/>
                      <a:pt x="97718" y="195828"/>
                    </a:cubicBezTo>
                    <a:cubicBezTo>
                      <a:pt x="101937" y="196314"/>
                      <a:pt x="106125" y="196551"/>
                      <a:pt x="110266" y="196551"/>
                    </a:cubicBezTo>
                    <a:cubicBezTo>
                      <a:pt x="161776" y="196551"/>
                      <a:pt x="205977" y="159884"/>
                      <a:pt x="211688" y="110088"/>
                    </a:cubicBezTo>
                    <a:cubicBezTo>
                      <a:pt x="217858" y="56249"/>
                      <a:pt x="176763" y="7209"/>
                      <a:pt x="120101" y="716"/>
                    </a:cubicBezTo>
                    <a:cubicBezTo>
                      <a:pt x="115904" y="235"/>
                      <a:pt x="111738" y="0"/>
                      <a:pt x="107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6132372" y="2597700"/>
                <a:ext cx="365990" cy="353186"/>
              </a:xfrm>
              <a:custGeom>
                <a:rect b="b" l="l" r="r" t="t"/>
                <a:pathLst>
                  <a:path extrusionOk="0" h="557601" w="577756">
                    <a:moveTo>
                      <a:pt x="290594" y="54394"/>
                    </a:moveTo>
                    <a:cubicBezTo>
                      <a:pt x="298479" y="54394"/>
                      <a:pt x="306439" y="54844"/>
                      <a:pt x="314447" y="55764"/>
                    </a:cubicBezTo>
                    <a:cubicBezTo>
                      <a:pt x="432772" y="69315"/>
                      <a:pt x="517463" y="180422"/>
                      <a:pt x="503389" y="303385"/>
                    </a:cubicBezTo>
                    <a:cubicBezTo>
                      <a:pt x="490268" y="418087"/>
                      <a:pt x="395770" y="503176"/>
                      <a:pt x="287195" y="503176"/>
                    </a:cubicBezTo>
                    <a:cubicBezTo>
                      <a:pt x="279299" y="503176"/>
                      <a:pt x="271329" y="502726"/>
                      <a:pt x="263309" y="501804"/>
                    </a:cubicBezTo>
                    <a:cubicBezTo>
                      <a:pt x="145024" y="488294"/>
                      <a:pt x="60293" y="377147"/>
                      <a:pt x="74408" y="254184"/>
                    </a:cubicBezTo>
                    <a:cubicBezTo>
                      <a:pt x="87567" y="139550"/>
                      <a:pt x="182077" y="54394"/>
                      <a:pt x="290594" y="54394"/>
                    </a:cubicBezTo>
                    <a:close/>
                    <a:moveTo>
                      <a:pt x="289938" y="1"/>
                    </a:moveTo>
                    <a:cubicBezTo>
                      <a:pt x="152847" y="1"/>
                      <a:pt x="33840" y="105457"/>
                      <a:pt x="17544" y="247691"/>
                    </a:cubicBezTo>
                    <a:cubicBezTo>
                      <a:pt x="1" y="400417"/>
                      <a:pt x="107478" y="538625"/>
                      <a:pt x="257139" y="555845"/>
                    </a:cubicBezTo>
                    <a:cubicBezTo>
                      <a:pt x="267434" y="557025"/>
                      <a:pt x="277664" y="557600"/>
                      <a:pt x="287795" y="557600"/>
                    </a:cubicBezTo>
                    <a:cubicBezTo>
                      <a:pt x="424912" y="557600"/>
                      <a:pt x="543951" y="452134"/>
                      <a:pt x="560212" y="309878"/>
                    </a:cubicBezTo>
                    <a:cubicBezTo>
                      <a:pt x="577755" y="157152"/>
                      <a:pt x="470278" y="18904"/>
                      <a:pt x="320657" y="1764"/>
                    </a:cubicBezTo>
                    <a:cubicBezTo>
                      <a:pt x="310341" y="579"/>
                      <a:pt x="300090" y="1"/>
                      <a:pt x="289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7129851" y="2449054"/>
                <a:ext cx="64380" cy="118118"/>
              </a:xfrm>
              <a:custGeom>
                <a:rect b="b" l="l" r="r" t="t"/>
                <a:pathLst>
                  <a:path extrusionOk="0" h="186482" w="101631">
                    <a:moveTo>
                      <a:pt x="34281" y="0"/>
                    </a:moveTo>
                    <a:cubicBezTo>
                      <a:pt x="30933" y="0"/>
                      <a:pt x="28231" y="2702"/>
                      <a:pt x="28231" y="6049"/>
                    </a:cubicBezTo>
                    <a:cubicBezTo>
                      <a:pt x="28231" y="9356"/>
                      <a:pt x="30933" y="12018"/>
                      <a:pt x="34281" y="12018"/>
                    </a:cubicBezTo>
                    <a:lnTo>
                      <a:pt x="87636" y="12018"/>
                    </a:lnTo>
                    <a:lnTo>
                      <a:pt x="48275" y="174383"/>
                    </a:lnTo>
                    <a:lnTo>
                      <a:pt x="6050" y="174383"/>
                    </a:lnTo>
                    <a:cubicBezTo>
                      <a:pt x="2743" y="174383"/>
                      <a:pt x="1" y="177085"/>
                      <a:pt x="1" y="180432"/>
                    </a:cubicBezTo>
                    <a:cubicBezTo>
                      <a:pt x="1" y="183739"/>
                      <a:pt x="2743" y="186482"/>
                      <a:pt x="6050" y="186482"/>
                    </a:cubicBezTo>
                    <a:lnTo>
                      <a:pt x="53034" y="186482"/>
                    </a:lnTo>
                    <a:cubicBezTo>
                      <a:pt x="55816" y="186482"/>
                      <a:pt x="58236" y="184546"/>
                      <a:pt x="58922" y="181844"/>
                    </a:cubicBezTo>
                    <a:lnTo>
                      <a:pt x="101146" y="7461"/>
                    </a:lnTo>
                    <a:cubicBezTo>
                      <a:pt x="101630" y="5686"/>
                      <a:pt x="101227" y="3751"/>
                      <a:pt x="100057" y="2299"/>
                    </a:cubicBezTo>
                    <a:cubicBezTo>
                      <a:pt x="98928" y="887"/>
                      <a:pt x="97194" y="0"/>
                      <a:pt x="95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7058495" y="2863579"/>
                <a:ext cx="66935" cy="145528"/>
              </a:xfrm>
              <a:custGeom>
                <a:rect b="b" l="l" r="r" t="t"/>
                <a:pathLst>
                  <a:path extrusionOk="0" h="229756" w="105664">
                    <a:moveTo>
                      <a:pt x="41177" y="1"/>
                    </a:moveTo>
                    <a:cubicBezTo>
                      <a:pt x="37789" y="1"/>
                      <a:pt x="35128" y="2663"/>
                      <a:pt x="35128" y="6010"/>
                    </a:cubicBezTo>
                    <a:cubicBezTo>
                      <a:pt x="35128" y="9317"/>
                      <a:pt x="37789" y="12059"/>
                      <a:pt x="41177" y="12059"/>
                    </a:cubicBezTo>
                    <a:lnTo>
                      <a:pt x="92072" y="12059"/>
                    </a:lnTo>
                    <a:lnTo>
                      <a:pt x="52146" y="217617"/>
                    </a:lnTo>
                    <a:lnTo>
                      <a:pt x="5970" y="217617"/>
                    </a:lnTo>
                    <a:cubicBezTo>
                      <a:pt x="2663" y="217617"/>
                      <a:pt x="1" y="220278"/>
                      <a:pt x="1" y="223626"/>
                    </a:cubicBezTo>
                    <a:cubicBezTo>
                      <a:pt x="1" y="226973"/>
                      <a:pt x="2663" y="229756"/>
                      <a:pt x="5970" y="229756"/>
                    </a:cubicBezTo>
                    <a:lnTo>
                      <a:pt x="57067" y="229756"/>
                    </a:lnTo>
                    <a:cubicBezTo>
                      <a:pt x="59970" y="229756"/>
                      <a:pt x="62511" y="227659"/>
                      <a:pt x="63035" y="224795"/>
                    </a:cubicBezTo>
                    <a:lnTo>
                      <a:pt x="105341" y="7139"/>
                    </a:lnTo>
                    <a:cubicBezTo>
                      <a:pt x="105663" y="5405"/>
                      <a:pt x="105220" y="3509"/>
                      <a:pt x="104010" y="2138"/>
                    </a:cubicBezTo>
                    <a:cubicBezTo>
                      <a:pt x="102921" y="767"/>
                      <a:pt x="101227" y="1"/>
                      <a:pt x="99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573055" y="2536136"/>
                <a:ext cx="446898" cy="524890"/>
              </a:xfrm>
              <a:custGeom>
                <a:rect b="b" l="l" r="r" t="t"/>
                <a:pathLst>
                  <a:path extrusionOk="0" h="828684" w="705478">
                    <a:moveTo>
                      <a:pt x="705477" y="1"/>
                    </a:moveTo>
                    <a:lnTo>
                      <a:pt x="498871" y="24763"/>
                    </a:lnTo>
                    <a:lnTo>
                      <a:pt x="474311" y="27828"/>
                    </a:lnTo>
                    <a:lnTo>
                      <a:pt x="279159" y="51219"/>
                    </a:lnTo>
                    <a:lnTo>
                      <a:pt x="254477" y="54123"/>
                    </a:lnTo>
                    <a:lnTo>
                      <a:pt x="73359" y="75900"/>
                    </a:lnTo>
                    <a:lnTo>
                      <a:pt x="51097" y="304042"/>
                    </a:lnTo>
                    <a:lnTo>
                      <a:pt x="48678" y="328602"/>
                    </a:lnTo>
                    <a:lnTo>
                      <a:pt x="25247" y="569206"/>
                    </a:lnTo>
                    <a:lnTo>
                      <a:pt x="22827" y="593726"/>
                    </a:lnTo>
                    <a:lnTo>
                      <a:pt x="1" y="828683"/>
                    </a:lnTo>
                    <a:lnTo>
                      <a:pt x="180151" y="818762"/>
                    </a:lnTo>
                    <a:lnTo>
                      <a:pt x="204550" y="817391"/>
                    </a:lnTo>
                    <a:lnTo>
                      <a:pt x="398412" y="806785"/>
                    </a:lnTo>
                    <a:lnTo>
                      <a:pt x="422851" y="805454"/>
                    </a:lnTo>
                    <a:lnTo>
                      <a:pt x="596266" y="795896"/>
                    </a:lnTo>
                    <a:lnTo>
                      <a:pt x="632522" y="531579"/>
                    </a:lnTo>
                    <a:lnTo>
                      <a:pt x="635869" y="507059"/>
                    </a:lnTo>
                    <a:lnTo>
                      <a:pt x="669101" y="265407"/>
                    </a:lnTo>
                    <a:lnTo>
                      <a:pt x="672569" y="240766"/>
                    </a:lnTo>
                    <a:lnTo>
                      <a:pt x="705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6686975" y="2568521"/>
                <a:ext cx="62719" cy="486165"/>
              </a:xfrm>
              <a:custGeom>
                <a:rect b="b" l="l" r="r" t="t"/>
                <a:pathLst>
                  <a:path extrusionOk="0" h="767545" w="99009">
                    <a:moveTo>
                      <a:pt x="99009" y="1"/>
                    </a:moveTo>
                    <a:lnTo>
                      <a:pt x="74327" y="2905"/>
                    </a:lnTo>
                    <a:lnTo>
                      <a:pt x="51823" y="234353"/>
                    </a:lnTo>
                    <a:lnTo>
                      <a:pt x="49444" y="258873"/>
                    </a:lnTo>
                    <a:lnTo>
                      <a:pt x="26134" y="499598"/>
                    </a:lnTo>
                    <a:lnTo>
                      <a:pt x="23714" y="524158"/>
                    </a:lnTo>
                    <a:lnTo>
                      <a:pt x="1" y="767544"/>
                    </a:lnTo>
                    <a:lnTo>
                      <a:pt x="1" y="767544"/>
                    </a:lnTo>
                    <a:lnTo>
                      <a:pt x="24400" y="766173"/>
                    </a:lnTo>
                    <a:lnTo>
                      <a:pt x="48234" y="521617"/>
                    </a:lnTo>
                    <a:lnTo>
                      <a:pt x="50533" y="497097"/>
                    </a:lnTo>
                    <a:lnTo>
                      <a:pt x="73964" y="256413"/>
                    </a:lnTo>
                    <a:lnTo>
                      <a:pt x="76384" y="231933"/>
                    </a:lnTo>
                    <a:lnTo>
                      <a:pt x="99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6824994" y="2551793"/>
                <a:ext cx="63639" cy="495335"/>
              </a:xfrm>
              <a:custGeom>
                <a:rect b="b" l="l" r="r" t="t"/>
                <a:pathLst>
                  <a:path extrusionOk="0" h="782023" w="100461">
                    <a:moveTo>
                      <a:pt x="100460" y="1"/>
                    </a:moveTo>
                    <a:lnTo>
                      <a:pt x="75900" y="3066"/>
                    </a:lnTo>
                    <a:lnTo>
                      <a:pt x="52953" y="238427"/>
                    </a:lnTo>
                    <a:lnTo>
                      <a:pt x="50533" y="262947"/>
                    </a:lnTo>
                    <a:lnTo>
                      <a:pt x="27102" y="503711"/>
                    </a:lnTo>
                    <a:lnTo>
                      <a:pt x="24763" y="528232"/>
                    </a:lnTo>
                    <a:lnTo>
                      <a:pt x="1" y="782023"/>
                    </a:lnTo>
                    <a:lnTo>
                      <a:pt x="24440" y="780692"/>
                    </a:lnTo>
                    <a:lnTo>
                      <a:pt x="49364" y="525691"/>
                    </a:lnTo>
                    <a:lnTo>
                      <a:pt x="51622" y="501292"/>
                    </a:lnTo>
                    <a:lnTo>
                      <a:pt x="75053" y="260608"/>
                    </a:lnTo>
                    <a:lnTo>
                      <a:pt x="77433" y="236047"/>
                    </a:lnTo>
                    <a:lnTo>
                      <a:pt x="100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6603837" y="2688370"/>
                <a:ext cx="395216" cy="55637"/>
              </a:xfrm>
              <a:custGeom>
                <a:rect b="b" l="l" r="r" t="t"/>
                <a:pathLst>
                  <a:path extrusionOk="0" h="87838" w="623892">
                    <a:moveTo>
                      <a:pt x="623892" y="1"/>
                    </a:moveTo>
                    <a:lnTo>
                      <a:pt x="427167" y="20044"/>
                    </a:lnTo>
                    <a:lnTo>
                      <a:pt x="402687" y="22424"/>
                    </a:lnTo>
                    <a:lnTo>
                      <a:pt x="207857" y="42386"/>
                    </a:lnTo>
                    <a:lnTo>
                      <a:pt x="183297" y="44806"/>
                    </a:lnTo>
                    <a:lnTo>
                      <a:pt x="2420" y="63277"/>
                    </a:lnTo>
                    <a:lnTo>
                      <a:pt x="1" y="87837"/>
                    </a:lnTo>
                    <a:lnTo>
                      <a:pt x="1" y="87837"/>
                    </a:lnTo>
                    <a:lnTo>
                      <a:pt x="180917" y="69326"/>
                    </a:lnTo>
                    <a:lnTo>
                      <a:pt x="205437" y="66866"/>
                    </a:lnTo>
                    <a:lnTo>
                      <a:pt x="400267" y="46944"/>
                    </a:lnTo>
                    <a:lnTo>
                      <a:pt x="424787" y="44605"/>
                    </a:lnTo>
                    <a:lnTo>
                      <a:pt x="620424" y="24642"/>
                    </a:lnTo>
                    <a:lnTo>
                      <a:pt x="623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6587489" y="2856745"/>
                <a:ext cx="388344" cy="54896"/>
              </a:xfrm>
              <a:custGeom>
                <a:rect b="b" l="l" r="r" t="t"/>
                <a:pathLst>
                  <a:path extrusionOk="0" h="86668" w="613044">
                    <a:moveTo>
                      <a:pt x="613043" y="1"/>
                    </a:moveTo>
                    <a:lnTo>
                      <a:pt x="427207" y="18996"/>
                    </a:lnTo>
                    <a:lnTo>
                      <a:pt x="402687" y="21415"/>
                    </a:lnTo>
                    <a:lnTo>
                      <a:pt x="207857" y="41257"/>
                    </a:lnTo>
                    <a:lnTo>
                      <a:pt x="183458" y="43758"/>
                    </a:lnTo>
                    <a:lnTo>
                      <a:pt x="2421" y="62148"/>
                    </a:lnTo>
                    <a:lnTo>
                      <a:pt x="1" y="86668"/>
                    </a:lnTo>
                    <a:lnTo>
                      <a:pt x="181038" y="68318"/>
                    </a:lnTo>
                    <a:lnTo>
                      <a:pt x="205558" y="65777"/>
                    </a:lnTo>
                    <a:lnTo>
                      <a:pt x="400348" y="45936"/>
                    </a:lnTo>
                    <a:lnTo>
                      <a:pt x="424949" y="43395"/>
                    </a:lnTo>
                    <a:lnTo>
                      <a:pt x="609696" y="24521"/>
                    </a:lnTo>
                    <a:lnTo>
                      <a:pt x="6130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645559" y="2618909"/>
                <a:ext cx="46522" cy="73236"/>
              </a:xfrm>
              <a:custGeom>
                <a:rect b="b" l="l" r="r" t="t"/>
                <a:pathLst>
                  <a:path extrusionOk="0" h="115624" w="73440">
                    <a:moveTo>
                      <a:pt x="7421" y="0"/>
                    </a:moveTo>
                    <a:cubicBezTo>
                      <a:pt x="3509" y="0"/>
                      <a:pt x="0" y="2057"/>
                      <a:pt x="0" y="7421"/>
                    </a:cubicBezTo>
                    <a:cubicBezTo>
                      <a:pt x="0" y="12784"/>
                      <a:pt x="3509" y="14841"/>
                      <a:pt x="7421" y="14841"/>
                    </a:cubicBezTo>
                    <a:lnTo>
                      <a:pt x="29198" y="14841"/>
                    </a:lnTo>
                    <a:lnTo>
                      <a:pt x="29198" y="100783"/>
                    </a:lnTo>
                    <a:lnTo>
                      <a:pt x="7421" y="100783"/>
                    </a:lnTo>
                    <a:cubicBezTo>
                      <a:pt x="3509" y="100783"/>
                      <a:pt x="0" y="102799"/>
                      <a:pt x="0" y="108203"/>
                    </a:cubicBezTo>
                    <a:cubicBezTo>
                      <a:pt x="0" y="113567"/>
                      <a:pt x="3509" y="115624"/>
                      <a:pt x="7421" y="115624"/>
                    </a:cubicBezTo>
                    <a:lnTo>
                      <a:pt x="65979" y="115624"/>
                    </a:lnTo>
                    <a:cubicBezTo>
                      <a:pt x="69850" y="115624"/>
                      <a:pt x="73439" y="113567"/>
                      <a:pt x="73439" y="108203"/>
                    </a:cubicBezTo>
                    <a:lnTo>
                      <a:pt x="73439" y="70737"/>
                    </a:lnTo>
                    <a:cubicBezTo>
                      <a:pt x="73439" y="66462"/>
                      <a:pt x="71463" y="63317"/>
                      <a:pt x="65979" y="63317"/>
                    </a:cubicBezTo>
                    <a:cubicBezTo>
                      <a:pt x="60453" y="63317"/>
                      <a:pt x="58558" y="66462"/>
                      <a:pt x="58558" y="70737"/>
                    </a:cubicBezTo>
                    <a:lnTo>
                      <a:pt x="58558" y="100783"/>
                    </a:lnTo>
                    <a:lnTo>
                      <a:pt x="44161" y="100783"/>
                    </a:lnTo>
                    <a:lnTo>
                      <a:pt x="441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6777840" y="2597234"/>
                <a:ext cx="46547" cy="73236"/>
              </a:xfrm>
              <a:custGeom>
                <a:rect b="b" l="l" r="r" t="t"/>
                <a:pathLst>
                  <a:path extrusionOk="0" h="115624" w="73480">
                    <a:moveTo>
                      <a:pt x="7501" y="0"/>
                    </a:moveTo>
                    <a:cubicBezTo>
                      <a:pt x="3630" y="0"/>
                      <a:pt x="0" y="2098"/>
                      <a:pt x="0" y="7421"/>
                    </a:cubicBezTo>
                    <a:cubicBezTo>
                      <a:pt x="0" y="12744"/>
                      <a:pt x="3630" y="14842"/>
                      <a:pt x="7501" y="14842"/>
                    </a:cubicBezTo>
                    <a:lnTo>
                      <a:pt x="58639" y="14842"/>
                    </a:lnTo>
                    <a:lnTo>
                      <a:pt x="58639" y="50371"/>
                    </a:lnTo>
                    <a:lnTo>
                      <a:pt x="16858" y="50371"/>
                    </a:lnTo>
                    <a:cubicBezTo>
                      <a:pt x="5687" y="50371"/>
                      <a:pt x="0" y="56018"/>
                      <a:pt x="0" y="67148"/>
                    </a:cubicBezTo>
                    <a:lnTo>
                      <a:pt x="0" y="115624"/>
                    </a:lnTo>
                    <a:lnTo>
                      <a:pt x="66019" y="115624"/>
                    </a:lnTo>
                    <a:cubicBezTo>
                      <a:pt x="69891" y="115624"/>
                      <a:pt x="73480" y="113527"/>
                      <a:pt x="73480" y="108203"/>
                    </a:cubicBezTo>
                    <a:cubicBezTo>
                      <a:pt x="73480" y="102799"/>
                      <a:pt x="69891" y="100783"/>
                      <a:pt x="66019" y="100783"/>
                    </a:cubicBezTo>
                    <a:lnTo>
                      <a:pt x="14882" y="100783"/>
                    </a:lnTo>
                    <a:lnTo>
                      <a:pt x="14882" y="65213"/>
                    </a:lnTo>
                    <a:lnTo>
                      <a:pt x="56864" y="65213"/>
                    </a:lnTo>
                    <a:cubicBezTo>
                      <a:pt x="61744" y="65213"/>
                      <a:pt x="65132" y="64487"/>
                      <a:pt x="68842" y="61059"/>
                    </a:cubicBezTo>
                    <a:cubicBezTo>
                      <a:pt x="72996" y="57187"/>
                      <a:pt x="73480" y="53194"/>
                      <a:pt x="73480" y="47871"/>
                    </a:cubicBezTo>
                    <a:lnTo>
                      <a:pt x="73480" y="17382"/>
                    </a:lnTo>
                    <a:cubicBezTo>
                      <a:pt x="73480" y="12018"/>
                      <a:pt x="72996" y="8026"/>
                      <a:pt x="68842" y="4154"/>
                    </a:cubicBezTo>
                    <a:cubicBezTo>
                      <a:pt x="65132" y="686"/>
                      <a:pt x="61744" y="0"/>
                      <a:pt x="56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6907087" y="2586396"/>
                <a:ext cx="46522" cy="73237"/>
              </a:xfrm>
              <a:custGeom>
                <a:rect b="b" l="l" r="r" t="t"/>
                <a:pathLst>
                  <a:path extrusionOk="0" h="115625" w="73440">
                    <a:moveTo>
                      <a:pt x="7421" y="1"/>
                    </a:moveTo>
                    <a:cubicBezTo>
                      <a:pt x="3549" y="1"/>
                      <a:pt x="0" y="2098"/>
                      <a:pt x="0" y="7421"/>
                    </a:cubicBezTo>
                    <a:cubicBezTo>
                      <a:pt x="0" y="12785"/>
                      <a:pt x="3549" y="14842"/>
                      <a:pt x="7421" y="14842"/>
                    </a:cubicBezTo>
                    <a:lnTo>
                      <a:pt x="58558" y="14842"/>
                    </a:lnTo>
                    <a:lnTo>
                      <a:pt x="58558" y="39523"/>
                    </a:lnTo>
                    <a:cubicBezTo>
                      <a:pt x="58558" y="47871"/>
                      <a:pt x="55332" y="50372"/>
                      <a:pt x="51097" y="50372"/>
                    </a:cubicBezTo>
                    <a:lnTo>
                      <a:pt x="21979" y="50372"/>
                    </a:lnTo>
                    <a:cubicBezTo>
                      <a:pt x="18148" y="50372"/>
                      <a:pt x="14559" y="52428"/>
                      <a:pt x="14559" y="57792"/>
                    </a:cubicBezTo>
                    <a:cubicBezTo>
                      <a:pt x="14559" y="63156"/>
                      <a:pt x="18148" y="65253"/>
                      <a:pt x="21979" y="65253"/>
                    </a:cubicBezTo>
                    <a:lnTo>
                      <a:pt x="51097" y="65253"/>
                    </a:lnTo>
                    <a:cubicBezTo>
                      <a:pt x="55332" y="65253"/>
                      <a:pt x="58558" y="67794"/>
                      <a:pt x="58558" y="76102"/>
                    </a:cubicBezTo>
                    <a:lnTo>
                      <a:pt x="58558" y="100743"/>
                    </a:lnTo>
                    <a:lnTo>
                      <a:pt x="7421" y="100743"/>
                    </a:lnTo>
                    <a:cubicBezTo>
                      <a:pt x="3549" y="100743"/>
                      <a:pt x="0" y="102840"/>
                      <a:pt x="0" y="108204"/>
                    </a:cubicBezTo>
                    <a:cubicBezTo>
                      <a:pt x="0" y="113567"/>
                      <a:pt x="3549" y="115624"/>
                      <a:pt x="7421" y="115624"/>
                    </a:cubicBezTo>
                    <a:lnTo>
                      <a:pt x="58558" y="115624"/>
                    </a:lnTo>
                    <a:cubicBezTo>
                      <a:pt x="67027" y="115624"/>
                      <a:pt x="73439" y="109252"/>
                      <a:pt x="73439" y="100743"/>
                    </a:cubicBezTo>
                    <a:lnTo>
                      <a:pt x="73439" y="72270"/>
                    </a:lnTo>
                    <a:cubicBezTo>
                      <a:pt x="73439" y="66261"/>
                      <a:pt x="72189" y="61986"/>
                      <a:pt x="67632" y="57792"/>
                    </a:cubicBezTo>
                    <a:cubicBezTo>
                      <a:pt x="72189" y="53679"/>
                      <a:pt x="73439" y="49323"/>
                      <a:pt x="73439" y="43395"/>
                    </a:cubicBezTo>
                    <a:lnTo>
                      <a:pt x="73439" y="14842"/>
                    </a:lnTo>
                    <a:cubicBezTo>
                      <a:pt x="73439" y="6373"/>
                      <a:pt x="67027" y="1"/>
                      <a:pt x="58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626126" y="2781521"/>
                <a:ext cx="41770" cy="73237"/>
              </a:xfrm>
              <a:custGeom>
                <a:rect b="b" l="l" r="r" t="t"/>
                <a:pathLst>
                  <a:path extrusionOk="0" h="115625" w="65939">
                    <a:moveTo>
                      <a:pt x="7421" y="1"/>
                    </a:moveTo>
                    <a:cubicBezTo>
                      <a:pt x="1775" y="1"/>
                      <a:pt x="0" y="3751"/>
                      <a:pt x="0" y="7421"/>
                    </a:cubicBezTo>
                    <a:lnTo>
                      <a:pt x="0" y="77836"/>
                    </a:lnTo>
                    <a:lnTo>
                      <a:pt x="43677" y="77836"/>
                    </a:lnTo>
                    <a:lnTo>
                      <a:pt x="43677" y="108163"/>
                    </a:lnTo>
                    <a:cubicBezTo>
                      <a:pt x="43677" y="112922"/>
                      <a:pt x="45774" y="115624"/>
                      <a:pt x="51097" y="115624"/>
                    </a:cubicBezTo>
                    <a:cubicBezTo>
                      <a:pt x="56421" y="115624"/>
                      <a:pt x="58518" y="112922"/>
                      <a:pt x="58518" y="108163"/>
                    </a:cubicBezTo>
                    <a:lnTo>
                      <a:pt x="58518" y="77836"/>
                    </a:lnTo>
                    <a:cubicBezTo>
                      <a:pt x="62389" y="77836"/>
                      <a:pt x="65938" y="75779"/>
                      <a:pt x="65938" y="70456"/>
                    </a:cubicBezTo>
                    <a:cubicBezTo>
                      <a:pt x="65938" y="65092"/>
                      <a:pt x="62389" y="62995"/>
                      <a:pt x="58518" y="62995"/>
                    </a:cubicBezTo>
                    <a:lnTo>
                      <a:pt x="58518" y="20044"/>
                    </a:lnTo>
                    <a:cubicBezTo>
                      <a:pt x="58518" y="16334"/>
                      <a:pt x="56743" y="12624"/>
                      <a:pt x="51097" y="12624"/>
                    </a:cubicBezTo>
                    <a:cubicBezTo>
                      <a:pt x="45451" y="12624"/>
                      <a:pt x="43677" y="16334"/>
                      <a:pt x="43677" y="20044"/>
                    </a:cubicBezTo>
                    <a:lnTo>
                      <a:pt x="43677" y="62995"/>
                    </a:lnTo>
                    <a:lnTo>
                      <a:pt x="14841" y="62995"/>
                    </a:lnTo>
                    <a:lnTo>
                      <a:pt x="14841" y="7421"/>
                    </a:lnTo>
                    <a:cubicBezTo>
                      <a:pt x="14841" y="3751"/>
                      <a:pt x="13027" y="1"/>
                      <a:pt x="7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6758101" y="2768439"/>
                <a:ext cx="46522" cy="73237"/>
              </a:xfrm>
              <a:custGeom>
                <a:rect b="b" l="l" r="r" t="t"/>
                <a:pathLst>
                  <a:path extrusionOk="0" h="115625" w="73440">
                    <a:moveTo>
                      <a:pt x="14761" y="1"/>
                    </a:moveTo>
                    <a:lnTo>
                      <a:pt x="14761" y="65253"/>
                    </a:lnTo>
                    <a:lnTo>
                      <a:pt x="58599" y="65253"/>
                    </a:lnTo>
                    <a:lnTo>
                      <a:pt x="58599" y="100783"/>
                    </a:lnTo>
                    <a:lnTo>
                      <a:pt x="24238" y="100783"/>
                    </a:lnTo>
                    <a:cubicBezTo>
                      <a:pt x="21899" y="100783"/>
                      <a:pt x="18471" y="98727"/>
                      <a:pt x="16374" y="97799"/>
                    </a:cubicBezTo>
                    <a:lnTo>
                      <a:pt x="11857" y="95904"/>
                    </a:lnTo>
                    <a:cubicBezTo>
                      <a:pt x="10284" y="95178"/>
                      <a:pt x="8954" y="94694"/>
                      <a:pt x="7139" y="94694"/>
                    </a:cubicBezTo>
                    <a:cubicBezTo>
                      <a:pt x="3267" y="94694"/>
                      <a:pt x="0" y="98283"/>
                      <a:pt x="0" y="102114"/>
                    </a:cubicBezTo>
                    <a:cubicBezTo>
                      <a:pt x="0" y="107317"/>
                      <a:pt x="4437" y="108648"/>
                      <a:pt x="8470" y="110422"/>
                    </a:cubicBezTo>
                    <a:lnTo>
                      <a:pt x="14156" y="112963"/>
                    </a:lnTo>
                    <a:cubicBezTo>
                      <a:pt x="17866" y="114576"/>
                      <a:pt x="20084" y="115625"/>
                      <a:pt x="23956" y="115625"/>
                    </a:cubicBezTo>
                    <a:lnTo>
                      <a:pt x="56945" y="115625"/>
                    </a:lnTo>
                    <a:cubicBezTo>
                      <a:pt x="62309" y="115625"/>
                      <a:pt x="66181" y="115060"/>
                      <a:pt x="69891" y="110583"/>
                    </a:cubicBezTo>
                    <a:cubicBezTo>
                      <a:pt x="72996" y="106873"/>
                      <a:pt x="73440" y="103647"/>
                      <a:pt x="73440" y="99009"/>
                    </a:cubicBezTo>
                    <a:lnTo>
                      <a:pt x="73440" y="67230"/>
                    </a:lnTo>
                    <a:cubicBezTo>
                      <a:pt x="73440" y="62027"/>
                      <a:pt x="72996" y="58398"/>
                      <a:pt x="68842" y="54566"/>
                    </a:cubicBezTo>
                    <a:cubicBezTo>
                      <a:pt x="65293" y="51179"/>
                      <a:pt x="61704" y="50372"/>
                      <a:pt x="56945" y="50372"/>
                    </a:cubicBezTo>
                    <a:lnTo>
                      <a:pt x="29562" y="50372"/>
                    </a:lnTo>
                    <a:lnTo>
                      <a:pt x="29562" y="14882"/>
                    </a:lnTo>
                    <a:lnTo>
                      <a:pt x="66019" y="14882"/>
                    </a:lnTo>
                    <a:cubicBezTo>
                      <a:pt x="69891" y="14882"/>
                      <a:pt x="73440" y="12826"/>
                      <a:pt x="73440" y="7462"/>
                    </a:cubicBezTo>
                    <a:cubicBezTo>
                      <a:pt x="73440" y="2098"/>
                      <a:pt x="69891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6891530" y="2760025"/>
                <a:ext cx="46497" cy="73262"/>
              </a:xfrm>
              <a:custGeom>
                <a:rect b="b" l="l" r="r" t="t"/>
                <a:pathLst>
                  <a:path extrusionOk="0" h="115665" w="73400">
                    <a:moveTo>
                      <a:pt x="58518" y="77916"/>
                    </a:moveTo>
                    <a:lnTo>
                      <a:pt x="58518" y="100783"/>
                    </a:lnTo>
                    <a:lnTo>
                      <a:pt x="14801" y="100783"/>
                    </a:lnTo>
                    <a:lnTo>
                      <a:pt x="14801" y="77916"/>
                    </a:lnTo>
                    <a:close/>
                    <a:moveTo>
                      <a:pt x="6372" y="0"/>
                    </a:moveTo>
                    <a:cubicBezTo>
                      <a:pt x="1170" y="0"/>
                      <a:pt x="0" y="4074"/>
                      <a:pt x="0" y="7461"/>
                    </a:cubicBezTo>
                    <a:lnTo>
                      <a:pt x="0" y="106308"/>
                    </a:lnTo>
                    <a:cubicBezTo>
                      <a:pt x="0" y="113124"/>
                      <a:pt x="2662" y="115664"/>
                      <a:pt x="9679" y="115664"/>
                    </a:cubicBezTo>
                    <a:lnTo>
                      <a:pt x="63761" y="115664"/>
                    </a:lnTo>
                    <a:cubicBezTo>
                      <a:pt x="70415" y="115664"/>
                      <a:pt x="73399" y="113244"/>
                      <a:pt x="73399" y="106308"/>
                    </a:cubicBezTo>
                    <a:lnTo>
                      <a:pt x="73399" y="72996"/>
                    </a:lnTo>
                    <a:cubicBezTo>
                      <a:pt x="73399" y="66140"/>
                      <a:pt x="71907" y="63035"/>
                      <a:pt x="64487" y="63035"/>
                    </a:cubicBezTo>
                    <a:lnTo>
                      <a:pt x="14801" y="63035"/>
                    </a:lnTo>
                    <a:lnTo>
                      <a:pt x="14801" y="14882"/>
                    </a:lnTo>
                    <a:cubicBezTo>
                      <a:pt x="19157" y="14882"/>
                      <a:pt x="22262" y="11938"/>
                      <a:pt x="22262" y="7461"/>
                    </a:cubicBezTo>
                    <a:cubicBezTo>
                      <a:pt x="22262" y="3590"/>
                      <a:pt x="19157" y="0"/>
                      <a:pt x="1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6621408" y="2936305"/>
                <a:ext cx="46599" cy="73288"/>
              </a:xfrm>
              <a:custGeom>
                <a:rect b="b" l="l" r="r" t="t"/>
                <a:pathLst>
                  <a:path extrusionOk="0" h="115705" w="73561">
                    <a:moveTo>
                      <a:pt x="7421" y="0"/>
                    </a:moveTo>
                    <a:cubicBezTo>
                      <a:pt x="2703" y="0"/>
                      <a:pt x="0" y="4195"/>
                      <a:pt x="0" y="7421"/>
                    </a:cubicBezTo>
                    <a:lnTo>
                      <a:pt x="0" y="14882"/>
                    </a:lnTo>
                    <a:cubicBezTo>
                      <a:pt x="0" y="18149"/>
                      <a:pt x="2703" y="22302"/>
                      <a:pt x="7421" y="22302"/>
                    </a:cubicBezTo>
                    <a:cubicBezTo>
                      <a:pt x="12180" y="22302"/>
                      <a:pt x="14882" y="18149"/>
                      <a:pt x="14882" y="14882"/>
                    </a:cubicBezTo>
                    <a:lnTo>
                      <a:pt x="58558" y="14882"/>
                    </a:lnTo>
                    <a:lnTo>
                      <a:pt x="58558" y="35369"/>
                    </a:lnTo>
                    <a:cubicBezTo>
                      <a:pt x="58558" y="41943"/>
                      <a:pt x="58881" y="41781"/>
                      <a:pt x="54001" y="46056"/>
                    </a:cubicBezTo>
                    <a:lnTo>
                      <a:pt x="33474" y="63801"/>
                    </a:lnTo>
                    <a:cubicBezTo>
                      <a:pt x="29763" y="67068"/>
                      <a:pt x="29562" y="67511"/>
                      <a:pt x="29562" y="72391"/>
                    </a:cubicBezTo>
                    <a:lnTo>
                      <a:pt x="29562" y="108244"/>
                    </a:lnTo>
                    <a:cubicBezTo>
                      <a:pt x="29562" y="113003"/>
                      <a:pt x="31659" y="115705"/>
                      <a:pt x="37023" y="115705"/>
                    </a:cubicBezTo>
                    <a:cubicBezTo>
                      <a:pt x="42386" y="115705"/>
                      <a:pt x="44483" y="113003"/>
                      <a:pt x="44483" y="108244"/>
                    </a:cubicBezTo>
                    <a:lnTo>
                      <a:pt x="44483" y="79368"/>
                    </a:lnTo>
                    <a:cubicBezTo>
                      <a:pt x="44483" y="74166"/>
                      <a:pt x="44725" y="73883"/>
                      <a:pt x="48597" y="70496"/>
                    </a:cubicBezTo>
                    <a:lnTo>
                      <a:pt x="69407" y="52469"/>
                    </a:lnTo>
                    <a:cubicBezTo>
                      <a:pt x="73561" y="48920"/>
                      <a:pt x="73399" y="48315"/>
                      <a:pt x="73399" y="43112"/>
                    </a:cubicBezTo>
                    <a:lnTo>
                      <a:pt x="73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747008" y="2923300"/>
                <a:ext cx="46497" cy="73262"/>
              </a:xfrm>
              <a:custGeom>
                <a:rect b="b" l="l" r="r" t="t"/>
                <a:pathLst>
                  <a:path extrusionOk="0" h="115665" w="73400">
                    <a:moveTo>
                      <a:pt x="43717" y="14882"/>
                    </a:moveTo>
                    <a:lnTo>
                      <a:pt x="43717" y="50412"/>
                    </a:lnTo>
                    <a:lnTo>
                      <a:pt x="29723" y="50412"/>
                    </a:lnTo>
                    <a:lnTo>
                      <a:pt x="29723" y="14882"/>
                    </a:lnTo>
                    <a:close/>
                    <a:moveTo>
                      <a:pt x="58518" y="65253"/>
                    </a:moveTo>
                    <a:lnTo>
                      <a:pt x="58518" y="100783"/>
                    </a:lnTo>
                    <a:lnTo>
                      <a:pt x="14841" y="100783"/>
                    </a:lnTo>
                    <a:lnTo>
                      <a:pt x="14841" y="65253"/>
                    </a:lnTo>
                    <a:close/>
                    <a:moveTo>
                      <a:pt x="22302" y="1"/>
                    </a:moveTo>
                    <a:cubicBezTo>
                      <a:pt x="17261" y="1"/>
                      <a:pt x="14841" y="3550"/>
                      <a:pt x="14841" y="7421"/>
                    </a:cubicBezTo>
                    <a:lnTo>
                      <a:pt x="14841" y="50412"/>
                    </a:lnTo>
                    <a:cubicBezTo>
                      <a:pt x="10244" y="50412"/>
                      <a:pt x="6655" y="52065"/>
                      <a:pt x="3993" y="54566"/>
                    </a:cubicBezTo>
                    <a:cubicBezTo>
                      <a:pt x="1331" y="57026"/>
                      <a:pt x="0" y="60817"/>
                      <a:pt x="0" y="65414"/>
                    </a:cubicBezTo>
                    <a:lnTo>
                      <a:pt x="0" y="100783"/>
                    </a:lnTo>
                    <a:cubicBezTo>
                      <a:pt x="0" y="109857"/>
                      <a:pt x="5646" y="115664"/>
                      <a:pt x="14841" y="115664"/>
                    </a:cubicBezTo>
                    <a:lnTo>
                      <a:pt x="58518" y="115664"/>
                    </a:lnTo>
                    <a:cubicBezTo>
                      <a:pt x="67753" y="115664"/>
                      <a:pt x="73399" y="109857"/>
                      <a:pt x="73399" y="100783"/>
                    </a:cubicBezTo>
                    <a:lnTo>
                      <a:pt x="73399" y="65414"/>
                    </a:lnTo>
                    <a:cubicBezTo>
                      <a:pt x="73399" y="60817"/>
                      <a:pt x="72068" y="57026"/>
                      <a:pt x="69407" y="54566"/>
                    </a:cubicBezTo>
                    <a:cubicBezTo>
                      <a:pt x="66705" y="52065"/>
                      <a:pt x="63156" y="50412"/>
                      <a:pt x="58518" y="50412"/>
                    </a:cubicBezTo>
                    <a:lnTo>
                      <a:pt x="58518" y="7421"/>
                    </a:lnTo>
                    <a:cubicBezTo>
                      <a:pt x="58518" y="3550"/>
                      <a:pt x="56138" y="1"/>
                      <a:pt x="51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6877351" y="2923300"/>
                <a:ext cx="46547" cy="73262"/>
              </a:xfrm>
              <a:custGeom>
                <a:rect b="b" l="l" r="r" t="t"/>
                <a:pathLst>
                  <a:path extrusionOk="0" h="115665" w="73480">
                    <a:moveTo>
                      <a:pt x="58518" y="14882"/>
                    </a:moveTo>
                    <a:lnTo>
                      <a:pt x="58518" y="38031"/>
                    </a:lnTo>
                    <a:lnTo>
                      <a:pt x="14841" y="38031"/>
                    </a:lnTo>
                    <a:lnTo>
                      <a:pt x="14841" y="14882"/>
                    </a:lnTo>
                    <a:close/>
                    <a:moveTo>
                      <a:pt x="7421" y="1"/>
                    </a:moveTo>
                    <a:cubicBezTo>
                      <a:pt x="3267" y="1"/>
                      <a:pt x="0" y="3550"/>
                      <a:pt x="0" y="7421"/>
                    </a:cubicBezTo>
                    <a:lnTo>
                      <a:pt x="0" y="45492"/>
                    </a:lnTo>
                    <a:cubicBezTo>
                      <a:pt x="0" y="49323"/>
                      <a:pt x="3267" y="52912"/>
                      <a:pt x="7421" y="52912"/>
                    </a:cubicBezTo>
                    <a:lnTo>
                      <a:pt x="58518" y="52912"/>
                    </a:lnTo>
                    <a:lnTo>
                      <a:pt x="58518" y="100783"/>
                    </a:lnTo>
                    <a:cubicBezTo>
                      <a:pt x="54283" y="100783"/>
                      <a:pt x="51097" y="103727"/>
                      <a:pt x="51097" y="108244"/>
                    </a:cubicBezTo>
                    <a:cubicBezTo>
                      <a:pt x="51097" y="112237"/>
                      <a:pt x="54082" y="115664"/>
                      <a:pt x="58518" y="115664"/>
                    </a:cubicBezTo>
                    <a:lnTo>
                      <a:pt x="66019" y="115664"/>
                    </a:lnTo>
                    <a:cubicBezTo>
                      <a:pt x="70455" y="115664"/>
                      <a:pt x="73480" y="112237"/>
                      <a:pt x="73480" y="108244"/>
                    </a:cubicBezTo>
                    <a:lnTo>
                      <a:pt x="73480" y="7421"/>
                    </a:lnTo>
                    <a:cubicBezTo>
                      <a:pt x="73480" y="3550"/>
                      <a:pt x="70133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6058874" y="2361794"/>
                <a:ext cx="338986" cy="316881"/>
              </a:xfrm>
              <a:custGeom>
                <a:rect b="b" l="l" r="r" t="t"/>
                <a:pathLst>
                  <a:path extrusionOk="0" h="500284" w="535128">
                    <a:moveTo>
                      <a:pt x="535127" y="1"/>
                    </a:moveTo>
                    <a:lnTo>
                      <a:pt x="51097" y="70173"/>
                    </a:lnTo>
                    <a:lnTo>
                      <a:pt x="0" y="500283"/>
                    </a:lnTo>
                    <a:lnTo>
                      <a:pt x="535127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6213649" y="2583846"/>
                <a:ext cx="148685" cy="133088"/>
              </a:xfrm>
              <a:custGeom>
                <a:rect b="b" l="l" r="r" t="t"/>
                <a:pathLst>
                  <a:path extrusionOk="0" h="210116" w="234716">
                    <a:moveTo>
                      <a:pt x="167245" y="118044"/>
                    </a:moveTo>
                    <a:cubicBezTo>
                      <a:pt x="189991" y="121633"/>
                      <a:pt x="226892" y="129255"/>
                      <a:pt x="226892" y="142161"/>
                    </a:cubicBezTo>
                    <a:cubicBezTo>
                      <a:pt x="226892" y="144903"/>
                      <a:pt x="225360" y="147484"/>
                      <a:pt x="222496" y="149904"/>
                    </a:cubicBezTo>
                    <a:cubicBezTo>
                      <a:pt x="205719" y="164019"/>
                      <a:pt x="144984" y="173012"/>
                      <a:pt x="108042" y="173012"/>
                    </a:cubicBezTo>
                    <a:cubicBezTo>
                      <a:pt x="108042" y="173012"/>
                      <a:pt x="69528" y="210115"/>
                      <a:pt x="1533" y="189951"/>
                    </a:cubicBezTo>
                    <a:cubicBezTo>
                      <a:pt x="1533" y="189951"/>
                      <a:pt x="3469" y="178497"/>
                      <a:pt x="4598" y="163737"/>
                    </a:cubicBezTo>
                    <a:cubicBezTo>
                      <a:pt x="5284" y="154138"/>
                      <a:pt x="5848" y="143250"/>
                      <a:pt x="5163" y="133329"/>
                    </a:cubicBezTo>
                    <a:cubicBezTo>
                      <a:pt x="3227" y="107034"/>
                      <a:pt x="1" y="89491"/>
                      <a:pt x="1" y="89491"/>
                    </a:cubicBezTo>
                    <a:cubicBezTo>
                      <a:pt x="18552" y="75658"/>
                      <a:pt x="47750" y="1"/>
                      <a:pt x="106590" y="15326"/>
                    </a:cubicBezTo>
                    <a:cubicBezTo>
                      <a:pt x="165148" y="30893"/>
                      <a:pt x="208421" y="57107"/>
                      <a:pt x="206889" y="66342"/>
                    </a:cubicBezTo>
                    <a:cubicBezTo>
                      <a:pt x="205961" y="72512"/>
                      <a:pt x="179626" y="69125"/>
                      <a:pt x="162003" y="66100"/>
                    </a:cubicBezTo>
                    <a:cubicBezTo>
                      <a:pt x="184184" y="70657"/>
                      <a:pt x="222375" y="80094"/>
                      <a:pt x="222375" y="91064"/>
                    </a:cubicBezTo>
                    <a:cubicBezTo>
                      <a:pt x="222375" y="100743"/>
                      <a:pt x="198178" y="101348"/>
                      <a:pt x="179989" y="100501"/>
                    </a:cubicBezTo>
                    <a:cubicBezTo>
                      <a:pt x="201969" y="102840"/>
                      <a:pt x="234716" y="107518"/>
                      <a:pt x="234716" y="115785"/>
                    </a:cubicBezTo>
                    <a:cubicBezTo>
                      <a:pt x="234716" y="124577"/>
                      <a:pt x="192128" y="120907"/>
                      <a:pt x="167245" y="11804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6214618" y="2665803"/>
                <a:ext cx="139974" cy="50988"/>
              </a:xfrm>
              <a:custGeom>
                <a:rect b="b" l="l" r="r" t="t"/>
                <a:pathLst>
                  <a:path extrusionOk="0" h="80498" w="220964">
                    <a:moveTo>
                      <a:pt x="220963" y="20286"/>
                    </a:moveTo>
                    <a:cubicBezTo>
                      <a:pt x="204186" y="34401"/>
                      <a:pt x="143451" y="43394"/>
                      <a:pt x="106509" y="43394"/>
                    </a:cubicBezTo>
                    <a:cubicBezTo>
                      <a:pt x="106509" y="43394"/>
                      <a:pt x="67995" y="80497"/>
                      <a:pt x="0" y="60333"/>
                    </a:cubicBezTo>
                    <a:cubicBezTo>
                      <a:pt x="0" y="60333"/>
                      <a:pt x="1936" y="48879"/>
                      <a:pt x="3065" y="34119"/>
                    </a:cubicBezTo>
                    <a:cubicBezTo>
                      <a:pt x="40128" y="33877"/>
                      <a:pt x="62792" y="23633"/>
                      <a:pt x="96266" y="11897"/>
                    </a:cubicBezTo>
                    <a:cubicBezTo>
                      <a:pt x="130384" y="0"/>
                      <a:pt x="175875" y="26255"/>
                      <a:pt x="220963" y="20286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291402" y="2640303"/>
                <a:ext cx="977090" cy="541768"/>
              </a:xfrm>
              <a:custGeom>
                <a:rect b="b" l="l" r="r" t="t"/>
                <a:pathLst>
                  <a:path extrusionOk="0" h="856550" w="1544807">
                    <a:moveTo>
                      <a:pt x="1539564" y="635022"/>
                    </a:moveTo>
                    <a:cubicBezTo>
                      <a:pt x="1536781" y="660914"/>
                      <a:pt x="1536983" y="686281"/>
                      <a:pt x="1536983" y="686281"/>
                    </a:cubicBezTo>
                    <a:cubicBezTo>
                      <a:pt x="1339370" y="675432"/>
                      <a:pt x="1028836" y="599533"/>
                      <a:pt x="900509" y="531699"/>
                    </a:cubicBezTo>
                    <a:cubicBezTo>
                      <a:pt x="772343" y="463664"/>
                      <a:pt x="726005" y="318560"/>
                      <a:pt x="726005" y="318560"/>
                    </a:cubicBezTo>
                    <a:cubicBezTo>
                      <a:pt x="726005" y="318560"/>
                      <a:pt x="619496" y="520851"/>
                      <a:pt x="532949" y="632240"/>
                    </a:cubicBezTo>
                    <a:cubicBezTo>
                      <a:pt x="446403" y="743427"/>
                      <a:pt x="291822" y="856550"/>
                      <a:pt x="291822" y="856550"/>
                    </a:cubicBezTo>
                    <a:cubicBezTo>
                      <a:pt x="236773" y="793596"/>
                      <a:pt x="182732" y="731893"/>
                      <a:pt x="135869" y="678900"/>
                    </a:cubicBezTo>
                    <a:cubicBezTo>
                      <a:pt x="115422" y="655671"/>
                      <a:pt x="96347" y="633974"/>
                      <a:pt x="79207" y="614575"/>
                    </a:cubicBezTo>
                    <a:cubicBezTo>
                      <a:pt x="40572" y="570859"/>
                      <a:pt x="12099" y="538676"/>
                      <a:pt x="0" y="525045"/>
                    </a:cubicBezTo>
                    <a:cubicBezTo>
                      <a:pt x="20972" y="502662"/>
                      <a:pt x="33433" y="481530"/>
                      <a:pt x="33756" y="465277"/>
                    </a:cubicBezTo>
                    <a:lnTo>
                      <a:pt x="33756" y="461768"/>
                    </a:lnTo>
                    <a:cubicBezTo>
                      <a:pt x="42144" y="454066"/>
                      <a:pt x="51057" y="446201"/>
                      <a:pt x="60171" y="438176"/>
                    </a:cubicBezTo>
                    <a:cubicBezTo>
                      <a:pt x="166116" y="346548"/>
                      <a:pt x="320334" y="244072"/>
                      <a:pt x="457252" y="161357"/>
                    </a:cubicBezTo>
                    <a:cubicBezTo>
                      <a:pt x="606066" y="71302"/>
                      <a:pt x="734555" y="4719"/>
                      <a:pt x="758712" y="0"/>
                    </a:cubicBezTo>
                    <a:cubicBezTo>
                      <a:pt x="773029" y="4880"/>
                      <a:pt x="787547" y="9800"/>
                      <a:pt x="801864" y="14317"/>
                    </a:cubicBezTo>
                    <a:cubicBezTo>
                      <a:pt x="868326" y="54364"/>
                      <a:pt x="976731" y="166963"/>
                      <a:pt x="1064326" y="234998"/>
                    </a:cubicBezTo>
                    <a:cubicBezTo>
                      <a:pt x="1175715" y="321544"/>
                      <a:pt x="1544807" y="602880"/>
                      <a:pt x="1544807" y="602880"/>
                    </a:cubicBezTo>
                    <a:cubicBezTo>
                      <a:pt x="1542387" y="612317"/>
                      <a:pt x="1540612" y="623851"/>
                      <a:pt x="1539564" y="6350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4990958" y="2972260"/>
                <a:ext cx="732365" cy="1227682"/>
              </a:xfrm>
              <a:custGeom>
                <a:rect b="b" l="l" r="r" t="t"/>
                <a:pathLst>
                  <a:path extrusionOk="0" h="1941000" w="1157889">
                    <a:moveTo>
                      <a:pt x="1140789" y="929062"/>
                    </a:moveTo>
                    <a:cubicBezTo>
                      <a:pt x="1123811" y="992500"/>
                      <a:pt x="919947" y="1360099"/>
                      <a:pt x="836506" y="1503832"/>
                    </a:cubicBezTo>
                    <a:cubicBezTo>
                      <a:pt x="753025" y="1647606"/>
                      <a:pt x="589329" y="1941000"/>
                      <a:pt x="589329" y="1941000"/>
                    </a:cubicBezTo>
                    <a:lnTo>
                      <a:pt x="567834" y="1920956"/>
                    </a:lnTo>
                    <a:lnTo>
                      <a:pt x="544524" y="1899300"/>
                    </a:lnTo>
                    <a:cubicBezTo>
                      <a:pt x="544524" y="1899300"/>
                      <a:pt x="516616" y="1442008"/>
                      <a:pt x="621673" y="1177933"/>
                    </a:cubicBezTo>
                    <a:cubicBezTo>
                      <a:pt x="726731" y="913656"/>
                      <a:pt x="802549" y="879659"/>
                      <a:pt x="802549" y="879659"/>
                    </a:cubicBezTo>
                    <a:cubicBezTo>
                      <a:pt x="802549" y="879659"/>
                      <a:pt x="652606" y="779199"/>
                      <a:pt x="567713" y="723545"/>
                    </a:cubicBezTo>
                    <a:cubicBezTo>
                      <a:pt x="482780" y="667931"/>
                      <a:pt x="291136" y="566019"/>
                      <a:pt x="142846" y="454872"/>
                    </a:cubicBezTo>
                    <a:cubicBezTo>
                      <a:pt x="16576" y="360018"/>
                      <a:pt x="0" y="229392"/>
                      <a:pt x="2581" y="164463"/>
                    </a:cubicBezTo>
                    <a:cubicBezTo>
                      <a:pt x="3065" y="153291"/>
                      <a:pt x="4074" y="143975"/>
                      <a:pt x="5162" y="137160"/>
                    </a:cubicBezTo>
                    <a:lnTo>
                      <a:pt x="5243" y="137160"/>
                    </a:lnTo>
                    <a:cubicBezTo>
                      <a:pt x="56461" y="140951"/>
                      <a:pt x="124980" y="134700"/>
                      <a:pt x="213866" y="125666"/>
                    </a:cubicBezTo>
                    <a:cubicBezTo>
                      <a:pt x="282546" y="118810"/>
                      <a:pt x="348807" y="91830"/>
                      <a:pt x="400912" y="59325"/>
                    </a:cubicBezTo>
                    <a:cubicBezTo>
                      <a:pt x="422851" y="45734"/>
                      <a:pt x="442249" y="31014"/>
                      <a:pt x="458381" y="16455"/>
                    </a:cubicBezTo>
                    <a:cubicBezTo>
                      <a:pt x="464471" y="11010"/>
                      <a:pt x="470076" y="5445"/>
                      <a:pt x="475198" y="0"/>
                    </a:cubicBezTo>
                    <a:cubicBezTo>
                      <a:pt x="487337" y="13712"/>
                      <a:pt x="515689" y="45855"/>
                      <a:pt x="554364" y="89571"/>
                    </a:cubicBezTo>
                    <a:cubicBezTo>
                      <a:pt x="610462" y="153130"/>
                      <a:pt x="687813" y="241048"/>
                      <a:pt x="766979" y="331506"/>
                    </a:cubicBezTo>
                    <a:cubicBezTo>
                      <a:pt x="920794" y="507099"/>
                      <a:pt x="1081264" y="692491"/>
                      <a:pt x="1105340" y="728223"/>
                    </a:cubicBezTo>
                    <a:cubicBezTo>
                      <a:pt x="1153171" y="799283"/>
                      <a:pt x="1157889" y="865624"/>
                      <a:pt x="1140789" y="9290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5389000" y="2485136"/>
                <a:ext cx="750553" cy="231837"/>
              </a:xfrm>
              <a:custGeom>
                <a:rect b="b" l="l" r="r" t="t"/>
                <a:pathLst>
                  <a:path extrusionOk="0" h="366541" w="1186645">
                    <a:moveTo>
                      <a:pt x="105058" y="1"/>
                    </a:moveTo>
                    <a:cubicBezTo>
                      <a:pt x="68560" y="25408"/>
                      <a:pt x="32546" y="66060"/>
                      <a:pt x="1" y="113890"/>
                    </a:cubicBezTo>
                    <a:cubicBezTo>
                      <a:pt x="1170" y="116753"/>
                      <a:pt x="46541" y="190072"/>
                      <a:pt x="253389" y="281175"/>
                    </a:cubicBezTo>
                    <a:cubicBezTo>
                      <a:pt x="394420" y="343297"/>
                      <a:pt x="627284" y="366541"/>
                      <a:pt x="863020" y="366541"/>
                    </a:cubicBezTo>
                    <a:cubicBezTo>
                      <a:pt x="973302" y="366541"/>
                      <a:pt x="1084213" y="361454"/>
                      <a:pt x="1186644" y="352880"/>
                    </a:cubicBezTo>
                    <a:lnTo>
                      <a:pt x="1186483" y="352880"/>
                    </a:lnTo>
                    <a:cubicBezTo>
                      <a:pt x="1017786" y="352074"/>
                      <a:pt x="787870" y="314326"/>
                      <a:pt x="557752" y="228626"/>
                    </a:cubicBezTo>
                    <a:cubicBezTo>
                      <a:pt x="267302" y="120504"/>
                      <a:pt x="105058" y="1"/>
                      <a:pt x="105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5549870" y="1895683"/>
                <a:ext cx="256" cy="77"/>
              </a:xfrm>
              <a:custGeom>
                <a:rect b="b" l="l" r="r" t="t"/>
                <a:pathLst>
                  <a:path extrusionOk="0" h="122" w="404">
                    <a:moveTo>
                      <a:pt x="404" y="0"/>
                    </a:moveTo>
                    <a:cubicBezTo>
                      <a:pt x="162" y="41"/>
                      <a:pt x="1" y="121"/>
                      <a:pt x="1" y="121"/>
                    </a:cubicBezTo>
                    <a:cubicBezTo>
                      <a:pt x="1" y="121"/>
                      <a:pt x="202" y="41"/>
                      <a:pt x="404" y="0"/>
                    </a:cubicBezTo>
                    <a:close/>
                  </a:path>
                </a:pathLst>
              </a:custGeom>
              <a:solidFill>
                <a:srgbClr val="DB6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5214640" y="2406852"/>
                <a:ext cx="1002573" cy="565618"/>
              </a:xfrm>
              <a:custGeom>
                <a:rect b="b" l="l" r="r" t="t"/>
                <a:pathLst>
                  <a:path extrusionOk="0" h="894258" w="1585096">
                    <a:moveTo>
                      <a:pt x="1585096" y="443540"/>
                    </a:moveTo>
                    <a:cubicBezTo>
                      <a:pt x="1583684" y="459187"/>
                      <a:pt x="1581345" y="469875"/>
                      <a:pt x="1581345" y="469875"/>
                    </a:cubicBezTo>
                    <a:cubicBezTo>
                      <a:pt x="1546581" y="474634"/>
                      <a:pt x="1506454" y="476811"/>
                      <a:pt x="1462213" y="476690"/>
                    </a:cubicBezTo>
                    <a:cubicBezTo>
                      <a:pt x="1315455" y="475924"/>
                      <a:pt x="1122521" y="447290"/>
                      <a:pt x="923295" y="383530"/>
                    </a:cubicBezTo>
                    <a:cubicBezTo>
                      <a:pt x="920674" y="382643"/>
                      <a:pt x="918214" y="381917"/>
                      <a:pt x="915996" y="381191"/>
                    </a:cubicBezTo>
                    <a:cubicBezTo>
                      <a:pt x="909099" y="378973"/>
                      <a:pt x="903373" y="377239"/>
                      <a:pt x="898170" y="375384"/>
                    </a:cubicBezTo>
                    <a:cubicBezTo>
                      <a:pt x="897202" y="374940"/>
                      <a:pt x="896315" y="374658"/>
                      <a:pt x="895468" y="374375"/>
                    </a:cubicBezTo>
                    <a:cubicBezTo>
                      <a:pt x="889661" y="372520"/>
                      <a:pt x="887080" y="372641"/>
                      <a:pt x="880143" y="369173"/>
                    </a:cubicBezTo>
                    <a:lnTo>
                      <a:pt x="879982" y="369173"/>
                    </a:lnTo>
                    <a:cubicBezTo>
                      <a:pt x="864616" y="363809"/>
                      <a:pt x="848969" y="358284"/>
                      <a:pt x="833523" y="352477"/>
                    </a:cubicBezTo>
                    <a:cubicBezTo>
                      <a:pt x="543113" y="244314"/>
                      <a:pt x="380788" y="123811"/>
                      <a:pt x="380788" y="123811"/>
                    </a:cubicBezTo>
                    <a:cubicBezTo>
                      <a:pt x="380345" y="124214"/>
                      <a:pt x="379982" y="124456"/>
                      <a:pt x="379417" y="124819"/>
                    </a:cubicBezTo>
                    <a:cubicBezTo>
                      <a:pt x="376029" y="127279"/>
                      <a:pt x="372561" y="129900"/>
                      <a:pt x="369052" y="132643"/>
                    </a:cubicBezTo>
                    <a:cubicBezTo>
                      <a:pt x="336588" y="158090"/>
                      <a:pt x="304808" y="195153"/>
                      <a:pt x="275731" y="237619"/>
                    </a:cubicBezTo>
                    <a:cubicBezTo>
                      <a:pt x="209107" y="335417"/>
                      <a:pt x="156841" y="463099"/>
                      <a:pt x="144379" y="550251"/>
                    </a:cubicBezTo>
                    <a:cubicBezTo>
                      <a:pt x="126312" y="677328"/>
                      <a:pt x="155510" y="774682"/>
                      <a:pt x="155228" y="830981"/>
                    </a:cubicBezTo>
                    <a:cubicBezTo>
                      <a:pt x="153856" y="832151"/>
                      <a:pt x="154018" y="834893"/>
                      <a:pt x="154865" y="838523"/>
                    </a:cubicBezTo>
                    <a:lnTo>
                      <a:pt x="154865" y="838604"/>
                    </a:lnTo>
                    <a:cubicBezTo>
                      <a:pt x="152646" y="854171"/>
                      <a:pt x="140669" y="873851"/>
                      <a:pt x="121472" y="894258"/>
                    </a:cubicBezTo>
                    <a:cubicBezTo>
                      <a:pt x="66907" y="731570"/>
                      <a:pt x="1" y="514519"/>
                      <a:pt x="13108" y="439507"/>
                    </a:cubicBezTo>
                    <a:cubicBezTo>
                      <a:pt x="37830" y="298839"/>
                      <a:pt x="153171" y="65132"/>
                      <a:pt x="232417" y="0"/>
                    </a:cubicBezTo>
                    <a:lnTo>
                      <a:pt x="834531" y="279320"/>
                    </a:lnTo>
                    <a:cubicBezTo>
                      <a:pt x="834531" y="279320"/>
                      <a:pt x="1203703" y="425674"/>
                      <a:pt x="1337717" y="431804"/>
                    </a:cubicBezTo>
                    <a:cubicBezTo>
                      <a:pt x="1463141" y="437652"/>
                      <a:pt x="1572069" y="442935"/>
                      <a:pt x="1585096" y="44354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5244478" y="2972285"/>
                <a:ext cx="478789" cy="1227657"/>
              </a:xfrm>
              <a:custGeom>
                <a:rect b="b" l="l" r="r" t="t"/>
                <a:pathLst>
                  <a:path extrusionOk="0" h="1940960" w="756978">
                    <a:moveTo>
                      <a:pt x="739878" y="929022"/>
                    </a:moveTo>
                    <a:cubicBezTo>
                      <a:pt x="722900" y="992460"/>
                      <a:pt x="519036" y="1360059"/>
                      <a:pt x="435595" y="1503792"/>
                    </a:cubicBezTo>
                    <a:cubicBezTo>
                      <a:pt x="352114" y="1647566"/>
                      <a:pt x="188418" y="1940960"/>
                      <a:pt x="188418" y="1940960"/>
                    </a:cubicBezTo>
                    <a:lnTo>
                      <a:pt x="166923" y="1920916"/>
                    </a:lnTo>
                    <a:cubicBezTo>
                      <a:pt x="192371" y="1840137"/>
                      <a:pt x="292830" y="1532345"/>
                      <a:pt x="404663" y="1324570"/>
                    </a:cubicBezTo>
                    <a:cubicBezTo>
                      <a:pt x="534442" y="1083563"/>
                      <a:pt x="633329" y="856510"/>
                      <a:pt x="633329" y="856510"/>
                    </a:cubicBezTo>
                    <a:cubicBezTo>
                      <a:pt x="617883" y="808640"/>
                      <a:pt x="420109" y="623166"/>
                      <a:pt x="238548" y="411075"/>
                    </a:cubicBezTo>
                    <a:cubicBezTo>
                      <a:pt x="136112" y="291258"/>
                      <a:pt x="80578" y="221327"/>
                      <a:pt x="36499" y="137523"/>
                    </a:cubicBezTo>
                    <a:cubicBezTo>
                      <a:pt x="23634" y="113205"/>
                      <a:pt x="11737" y="87596"/>
                      <a:pt x="1" y="59285"/>
                    </a:cubicBezTo>
                    <a:cubicBezTo>
                      <a:pt x="21940" y="45694"/>
                      <a:pt x="41338" y="30974"/>
                      <a:pt x="57470" y="16415"/>
                    </a:cubicBezTo>
                    <a:cubicBezTo>
                      <a:pt x="63560" y="10970"/>
                      <a:pt x="69125" y="5405"/>
                      <a:pt x="74287" y="1"/>
                    </a:cubicBezTo>
                    <a:cubicBezTo>
                      <a:pt x="86426" y="13672"/>
                      <a:pt x="114778" y="45815"/>
                      <a:pt x="153413" y="89531"/>
                    </a:cubicBezTo>
                    <a:cubicBezTo>
                      <a:pt x="209551" y="153090"/>
                      <a:pt x="286902" y="241008"/>
                      <a:pt x="366068" y="331466"/>
                    </a:cubicBezTo>
                    <a:cubicBezTo>
                      <a:pt x="519883" y="507059"/>
                      <a:pt x="680312" y="692492"/>
                      <a:pt x="704429" y="728183"/>
                    </a:cubicBezTo>
                    <a:cubicBezTo>
                      <a:pt x="752260" y="799243"/>
                      <a:pt x="756978" y="865584"/>
                      <a:pt x="739878" y="92902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5377371" y="2774228"/>
                <a:ext cx="887761" cy="407774"/>
              </a:xfrm>
              <a:custGeom>
                <a:rect b="b" l="l" r="r" t="t"/>
                <a:pathLst>
                  <a:path extrusionOk="0" h="644702" w="1403575">
                    <a:moveTo>
                      <a:pt x="1401074" y="474392"/>
                    </a:moveTo>
                    <a:cubicBezTo>
                      <a:pt x="1203381" y="463624"/>
                      <a:pt x="892847" y="387805"/>
                      <a:pt x="764600" y="319891"/>
                    </a:cubicBezTo>
                    <a:cubicBezTo>
                      <a:pt x="636354" y="251896"/>
                      <a:pt x="590056" y="106792"/>
                      <a:pt x="590056" y="106792"/>
                    </a:cubicBezTo>
                    <a:cubicBezTo>
                      <a:pt x="590056" y="106792"/>
                      <a:pt x="483506" y="309123"/>
                      <a:pt x="396960" y="420351"/>
                    </a:cubicBezTo>
                    <a:cubicBezTo>
                      <a:pt x="310494" y="531579"/>
                      <a:pt x="155913" y="644702"/>
                      <a:pt x="155913" y="644702"/>
                    </a:cubicBezTo>
                    <a:cubicBezTo>
                      <a:pt x="100864" y="581748"/>
                      <a:pt x="46742" y="520125"/>
                      <a:pt x="1" y="467052"/>
                    </a:cubicBezTo>
                    <a:cubicBezTo>
                      <a:pt x="85902" y="420472"/>
                      <a:pt x="307994" y="298960"/>
                      <a:pt x="417004" y="203219"/>
                    </a:cubicBezTo>
                    <a:cubicBezTo>
                      <a:pt x="552993" y="83563"/>
                      <a:pt x="636555" y="1"/>
                      <a:pt x="636555" y="1"/>
                    </a:cubicBezTo>
                    <a:cubicBezTo>
                      <a:pt x="636555" y="1"/>
                      <a:pt x="753832" y="181441"/>
                      <a:pt x="967012" y="280812"/>
                    </a:cubicBezTo>
                    <a:cubicBezTo>
                      <a:pt x="1132160" y="357800"/>
                      <a:pt x="1324973" y="405671"/>
                      <a:pt x="1403574" y="423295"/>
                    </a:cubicBezTo>
                    <a:cubicBezTo>
                      <a:pt x="1400872" y="449146"/>
                      <a:pt x="1401074" y="474392"/>
                      <a:pt x="1401074" y="47439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6262741" y="2910907"/>
                <a:ext cx="89901" cy="167502"/>
              </a:xfrm>
              <a:custGeom>
                <a:rect b="b" l="l" r="r" t="t"/>
                <a:pathLst>
                  <a:path extrusionOk="0" h="264448" w="141919">
                    <a:moveTo>
                      <a:pt x="140144" y="1"/>
                    </a:moveTo>
                    <a:cubicBezTo>
                      <a:pt x="140140" y="2"/>
                      <a:pt x="16454" y="57714"/>
                      <a:pt x="1976" y="209389"/>
                    </a:cubicBezTo>
                    <a:cubicBezTo>
                      <a:pt x="363" y="224755"/>
                      <a:pt x="0" y="240886"/>
                      <a:pt x="968" y="258228"/>
                    </a:cubicBezTo>
                    <a:cubicBezTo>
                      <a:pt x="968" y="258228"/>
                      <a:pt x="24377" y="264448"/>
                      <a:pt x="53689" y="264448"/>
                    </a:cubicBezTo>
                    <a:cubicBezTo>
                      <a:pt x="68344" y="264448"/>
                      <a:pt x="84476" y="262893"/>
                      <a:pt x="99895" y="258228"/>
                    </a:cubicBezTo>
                    <a:cubicBezTo>
                      <a:pt x="99895" y="258228"/>
                      <a:pt x="107154" y="225924"/>
                      <a:pt x="115583" y="183296"/>
                    </a:cubicBezTo>
                    <a:cubicBezTo>
                      <a:pt x="127722" y="122279"/>
                      <a:pt x="141918" y="39926"/>
                      <a:pt x="140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6262741" y="3026804"/>
                <a:ext cx="73219" cy="51402"/>
              </a:xfrm>
              <a:custGeom>
                <a:rect b="b" l="l" r="r" t="t"/>
                <a:pathLst>
                  <a:path extrusionOk="0" h="81152" w="115584">
                    <a:moveTo>
                      <a:pt x="115583" y="0"/>
                    </a:moveTo>
                    <a:cubicBezTo>
                      <a:pt x="84385" y="9825"/>
                      <a:pt x="35324" y="23836"/>
                      <a:pt x="4003" y="23836"/>
                    </a:cubicBezTo>
                    <a:cubicBezTo>
                      <a:pt x="3824" y="23836"/>
                      <a:pt x="3646" y="23836"/>
                      <a:pt x="3468" y="23835"/>
                    </a:cubicBezTo>
                    <a:lnTo>
                      <a:pt x="1976" y="26093"/>
                    </a:lnTo>
                    <a:cubicBezTo>
                      <a:pt x="363" y="41459"/>
                      <a:pt x="0" y="57590"/>
                      <a:pt x="968" y="74932"/>
                    </a:cubicBezTo>
                    <a:cubicBezTo>
                      <a:pt x="968" y="74932"/>
                      <a:pt x="24377" y="81152"/>
                      <a:pt x="53689" y="81152"/>
                    </a:cubicBezTo>
                    <a:cubicBezTo>
                      <a:pt x="68344" y="81152"/>
                      <a:pt x="84476" y="79597"/>
                      <a:pt x="99895" y="74932"/>
                    </a:cubicBezTo>
                    <a:cubicBezTo>
                      <a:pt x="99895" y="74932"/>
                      <a:pt x="107154" y="42628"/>
                      <a:pt x="115583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6035437" y="2296330"/>
                <a:ext cx="1146737" cy="912713"/>
              </a:xfrm>
              <a:custGeom>
                <a:rect b="b" l="l" r="r" t="t"/>
                <a:pathLst>
                  <a:path extrusionOk="0" h="1440969" w="1810253">
                    <a:moveTo>
                      <a:pt x="1796662" y="13117"/>
                    </a:moveTo>
                    <a:lnTo>
                      <a:pt x="1576667" y="1374869"/>
                    </a:lnTo>
                    <a:lnTo>
                      <a:pt x="13027" y="1428668"/>
                    </a:lnTo>
                    <a:lnTo>
                      <a:pt x="153171" y="237266"/>
                    </a:lnTo>
                    <a:lnTo>
                      <a:pt x="1796662" y="13117"/>
                    </a:lnTo>
                    <a:close/>
                    <a:moveTo>
                      <a:pt x="1803915" y="0"/>
                    </a:moveTo>
                    <a:cubicBezTo>
                      <a:pt x="1803650" y="0"/>
                      <a:pt x="1803382" y="17"/>
                      <a:pt x="1803115" y="50"/>
                    </a:cubicBezTo>
                    <a:lnTo>
                      <a:pt x="146960" y="225934"/>
                    </a:lnTo>
                    <a:cubicBezTo>
                      <a:pt x="144177" y="226297"/>
                      <a:pt x="142040" y="228474"/>
                      <a:pt x="141758" y="231176"/>
                    </a:cubicBezTo>
                    <a:lnTo>
                      <a:pt x="162" y="1434194"/>
                    </a:lnTo>
                    <a:cubicBezTo>
                      <a:pt x="1" y="1435968"/>
                      <a:pt x="565" y="1437743"/>
                      <a:pt x="1775" y="1439073"/>
                    </a:cubicBezTo>
                    <a:cubicBezTo>
                      <a:pt x="2945" y="1440283"/>
                      <a:pt x="4558" y="1440969"/>
                      <a:pt x="6252" y="1440969"/>
                    </a:cubicBezTo>
                    <a:lnTo>
                      <a:pt x="6413" y="1440969"/>
                    </a:lnTo>
                    <a:lnTo>
                      <a:pt x="1582071" y="1386767"/>
                    </a:lnTo>
                    <a:cubicBezTo>
                      <a:pt x="1584934" y="1386686"/>
                      <a:pt x="1587314" y="1384548"/>
                      <a:pt x="1587798" y="1381685"/>
                    </a:cubicBezTo>
                    <a:lnTo>
                      <a:pt x="1809931" y="6987"/>
                    </a:lnTo>
                    <a:cubicBezTo>
                      <a:pt x="1810253" y="5132"/>
                      <a:pt x="1809648" y="3156"/>
                      <a:pt x="1808277" y="1825"/>
                    </a:cubicBezTo>
                    <a:cubicBezTo>
                      <a:pt x="1807165" y="643"/>
                      <a:pt x="1805573" y="0"/>
                      <a:pt x="1803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6539571" y="2219505"/>
                <a:ext cx="720585" cy="1037543"/>
              </a:xfrm>
              <a:custGeom>
                <a:rect b="b" l="l" r="r" t="t"/>
                <a:pathLst>
                  <a:path extrusionOk="0" h="1638048" w="1137524">
                    <a:moveTo>
                      <a:pt x="1137523" y="0"/>
                    </a:moveTo>
                    <a:lnTo>
                      <a:pt x="836265" y="41096"/>
                    </a:lnTo>
                    <a:cubicBezTo>
                      <a:pt x="660067" y="384054"/>
                      <a:pt x="190233" y="1276739"/>
                      <a:pt x="0" y="1638048"/>
                    </a:cubicBezTo>
                    <a:lnTo>
                      <a:pt x="0" y="1638048"/>
                    </a:lnTo>
                    <a:lnTo>
                      <a:pt x="877683" y="1607881"/>
                    </a:lnTo>
                    <a:lnTo>
                      <a:pt x="1137523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4879002" y="1784988"/>
                <a:ext cx="1340046" cy="1276811"/>
              </a:xfrm>
              <a:custGeom>
                <a:rect b="b" l="l" r="r" t="t"/>
                <a:pathLst>
                  <a:path extrusionOk="0" h="2018674" w="2118650">
                    <a:moveTo>
                      <a:pt x="2110584" y="1352921"/>
                    </a:moveTo>
                    <a:cubicBezTo>
                      <a:pt x="2110584" y="1352921"/>
                      <a:pt x="1858728" y="1268028"/>
                      <a:pt x="1653171" y="1179869"/>
                    </a:cubicBezTo>
                    <a:cubicBezTo>
                      <a:pt x="1447654" y="1091871"/>
                      <a:pt x="1212777" y="926481"/>
                      <a:pt x="1148009" y="881796"/>
                    </a:cubicBezTo>
                    <a:cubicBezTo>
                      <a:pt x="1082998" y="837031"/>
                      <a:pt x="1045936" y="801461"/>
                      <a:pt x="1045936" y="801461"/>
                    </a:cubicBezTo>
                    <a:cubicBezTo>
                      <a:pt x="1045936" y="801461"/>
                      <a:pt x="1124779" y="762866"/>
                      <a:pt x="1140265" y="663979"/>
                    </a:cubicBezTo>
                    <a:cubicBezTo>
                      <a:pt x="1155671" y="565132"/>
                      <a:pt x="1171158" y="447089"/>
                      <a:pt x="1144823" y="319125"/>
                    </a:cubicBezTo>
                    <a:cubicBezTo>
                      <a:pt x="1118568" y="191120"/>
                      <a:pt x="1040370" y="15729"/>
                      <a:pt x="926562" y="5727"/>
                    </a:cubicBezTo>
                    <a:cubicBezTo>
                      <a:pt x="860624" y="1"/>
                      <a:pt x="679828" y="35087"/>
                      <a:pt x="574731" y="175755"/>
                    </a:cubicBezTo>
                    <a:cubicBezTo>
                      <a:pt x="469714" y="316261"/>
                      <a:pt x="488305" y="419262"/>
                      <a:pt x="508309" y="499114"/>
                    </a:cubicBezTo>
                    <a:cubicBezTo>
                      <a:pt x="523190" y="558317"/>
                      <a:pt x="548557" y="605623"/>
                      <a:pt x="560696" y="626150"/>
                    </a:cubicBezTo>
                    <a:cubicBezTo>
                      <a:pt x="564406" y="632482"/>
                      <a:pt x="566866" y="636313"/>
                      <a:pt x="567350" y="637160"/>
                    </a:cubicBezTo>
                    <a:lnTo>
                      <a:pt x="567471" y="637281"/>
                    </a:lnTo>
                    <a:cubicBezTo>
                      <a:pt x="567471" y="637281"/>
                      <a:pt x="469714" y="660753"/>
                      <a:pt x="309042" y="853929"/>
                    </a:cubicBezTo>
                    <a:cubicBezTo>
                      <a:pt x="128449" y="1070980"/>
                      <a:pt x="64971" y="1266375"/>
                      <a:pt x="32465" y="1510608"/>
                    </a:cubicBezTo>
                    <a:cubicBezTo>
                      <a:pt x="1" y="1754599"/>
                      <a:pt x="49444" y="1949429"/>
                      <a:pt x="97395" y="1987983"/>
                    </a:cubicBezTo>
                    <a:cubicBezTo>
                      <a:pt x="117399" y="2004155"/>
                      <a:pt x="145387" y="2012060"/>
                      <a:pt x="182288" y="2014883"/>
                    </a:cubicBezTo>
                    <a:cubicBezTo>
                      <a:pt x="233506" y="2018674"/>
                      <a:pt x="302025" y="2012423"/>
                      <a:pt x="390911" y="2003389"/>
                    </a:cubicBezTo>
                    <a:cubicBezTo>
                      <a:pt x="488386" y="1993508"/>
                      <a:pt x="580820" y="1943621"/>
                      <a:pt x="635426" y="1894178"/>
                    </a:cubicBezTo>
                    <a:cubicBezTo>
                      <a:pt x="641556" y="1888733"/>
                      <a:pt x="647121" y="1883168"/>
                      <a:pt x="652243" y="1877724"/>
                    </a:cubicBezTo>
                    <a:cubicBezTo>
                      <a:pt x="671440" y="1857317"/>
                      <a:pt x="683417" y="1837677"/>
                      <a:pt x="685636" y="1822069"/>
                    </a:cubicBezTo>
                    <a:lnTo>
                      <a:pt x="685636" y="1821989"/>
                    </a:lnTo>
                    <a:cubicBezTo>
                      <a:pt x="685878" y="1820577"/>
                      <a:pt x="685999" y="1819246"/>
                      <a:pt x="685999" y="1818036"/>
                    </a:cubicBezTo>
                    <a:lnTo>
                      <a:pt x="685999" y="1814447"/>
                    </a:lnTo>
                    <a:cubicBezTo>
                      <a:pt x="686281" y="1758188"/>
                      <a:pt x="657083" y="1660793"/>
                      <a:pt x="675150" y="1533716"/>
                    </a:cubicBezTo>
                    <a:cubicBezTo>
                      <a:pt x="687612" y="1446565"/>
                      <a:pt x="739878" y="1318924"/>
                      <a:pt x="806502" y="1221125"/>
                    </a:cubicBezTo>
                    <a:cubicBezTo>
                      <a:pt x="835579" y="1178659"/>
                      <a:pt x="867359" y="1141556"/>
                      <a:pt x="899823" y="1116149"/>
                    </a:cubicBezTo>
                    <a:cubicBezTo>
                      <a:pt x="903332" y="1113366"/>
                      <a:pt x="906800" y="1110745"/>
                      <a:pt x="910188" y="1108285"/>
                    </a:cubicBezTo>
                    <a:cubicBezTo>
                      <a:pt x="910753" y="1107962"/>
                      <a:pt x="911075" y="1107680"/>
                      <a:pt x="911559" y="1107317"/>
                    </a:cubicBezTo>
                    <a:cubicBezTo>
                      <a:pt x="911559" y="1107317"/>
                      <a:pt x="1073884" y="1227820"/>
                      <a:pt x="1364294" y="1335942"/>
                    </a:cubicBezTo>
                    <a:cubicBezTo>
                      <a:pt x="1379740" y="1341750"/>
                      <a:pt x="1395347" y="1347315"/>
                      <a:pt x="1410753" y="1352639"/>
                    </a:cubicBezTo>
                    <a:lnTo>
                      <a:pt x="1410914" y="1352639"/>
                    </a:lnTo>
                    <a:cubicBezTo>
                      <a:pt x="1415955" y="1354413"/>
                      <a:pt x="1421077" y="1356107"/>
                      <a:pt x="1426239" y="1357841"/>
                    </a:cubicBezTo>
                    <a:cubicBezTo>
                      <a:pt x="1433014" y="1360180"/>
                      <a:pt x="1439991" y="1362439"/>
                      <a:pt x="1446767" y="1364657"/>
                    </a:cubicBezTo>
                    <a:cubicBezTo>
                      <a:pt x="1448985" y="1365423"/>
                      <a:pt x="1451445" y="1366149"/>
                      <a:pt x="1454066" y="1366996"/>
                    </a:cubicBezTo>
                    <a:cubicBezTo>
                      <a:pt x="1653292" y="1430756"/>
                      <a:pt x="1846226" y="1459390"/>
                      <a:pt x="1992984" y="1460156"/>
                    </a:cubicBezTo>
                    <a:cubicBezTo>
                      <a:pt x="2037225" y="1460317"/>
                      <a:pt x="2077352" y="1458140"/>
                      <a:pt x="2112116" y="1453381"/>
                    </a:cubicBezTo>
                    <a:cubicBezTo>
                      <a:pt x="2112116" y="1453381"/>
                      <a:pt x="2114455" y="1442653"/>
                      <a:pt x="2115867" y="1427046"/>
                    </a:cubicBezTo>
                    <a:cubicBezTo>
                      <a:pt x="2118045" y="1406317"/>
                      <a:pt x="2118649" y="1376796"/>
                      <a:pt x="2110584" y="13529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5307100" y="1940970"/>
                <a:ext cx="277708" cy="322552"/>
              </a:xfrm>
              <a:custGeom>
                <a:rect b="b" l="l" r="r" t="t"/>
                <a:pathLst>
                  <a:path extrusionOk="0" h="509963" w="439064">
                    <a:moveTo>
                      <a:pt x="410389" y="421843"/>
                    </a:moveTo>
                    <a:cubicBezTo>
                      <a:pt x="408776" y="425311"/>
                      <a:pt x="407122" y="428618"/>
                      <a:pt x="405308" y="431845"/>
                    </a:cubicBezTo>
                    <a:cubicBezTo>
                      <a:pt x="366027" y="504276"/>
                      <a:pt x="285167" y="509962"/>
                      <a:pt x="285167" y="509962"/>
                    </a:cubicBezTo>
                    <a:cubicBezTo>
                      <a:pt x="285167" y="509962"/>
                      <a:pt x="262664" y="500566"/>
                      <a:pt x="228707" y="478223"/>
                    </a:cubicBezTo>
                    <a:cubicBezTo>
                      <a:pt x="219028" y="471811"/>
                      <a:pt x="208260" y="464350"/>
                      <a:pt x="197048" y="455881"/>
                    </a:cubicBezTo>
                    <a:cubicBezTo>
                      <a:pt x="179344" y="442492"/>
                      <a:pt x="153775" y="428538"/>
                      <a:pt x="128086" y="415915"/>
                    </a:cubicBez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143007" y="11253"/>
                      <a:pt x="165108" y="18431"/>
                      <a:pt x="179102" y="23271"/>
                    </a:cubicBezTo>
                    <a:cubicBezTo>
                      <a:pt x="199871" y="30530"/>
                      <a:pt x="248548" y="42387"/>
                      <a:pt x="322835" y="29925"/>
                    </a:cubicBezTo>
                    <a:cubicBezTo>
                      <a:pt x="333119" y="28191"/>
                      <a:pt x="344007" y="25973"/>
                      <a:pt x="355219" y="23271"/>
                    </a:cubicBezTo>
                    <a:cubicBezTo>
                      <a:pt x="368689" y="19883"/>
                      <a:pt x="379739" y="16334"/>
                      <a:pt x="388853" y="12503"/>
                    </a:cubicBezTo>
                    <a:cubicBezTo>
                      <a:pt x="390749" y="12503"/>
                      <a:pt x="391838" y="12341"/>
                      <a:pt x="391838" y="12341"/>
                    </a:cubicBezTo>
                    <a:cubicBezTo>
                      <a:pt x="391838" y="12341"/>
                      <a:pt x="384014" y="97436"/>
                      <a:pt x="410389" y="170109"/>
                    </a:cubicBezTo>
                    <a:cubicBezTo>
                      <a:pt x="416680" y="187531"/>
                      <a:pt x="421964" y="206324"/>
                      <a:pt x="426077" y="225965"/>
                    </a:cubicBezTo>
                    <a:cubicBezTo>
                      <a:pt x="439063" y="288354"/>
                      <a:pt x="438539" y="359535"/>
                      <a:pt x="410389" y="421843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5378289" y="1863443"/>
                <a:ext cx="211769" cy="99953"/>
              </a:xfrm>
              <a:custGeom>
                <a:rect b="b" l="l" r="r" t="t"/>
                <a:pathLst>
                  <a:path extrusionOk="0" h="158028" w="334813">
                    <a:moveTo>
                      <a:pt x="227852" y="1"/>
                    </a:moveTo>
                    <a:cubicBezTo>
                      <a:pt x="186110" y="1"/>
                      <a:pt x="129026" y="10912"/>
                      <a:pt x="90055" y="29494"/>
                    </a:cubicBezTo>
                    <a:cubicBezTo>
                      <a:pt x="23109" y="61435"/>
                      <a:pt x="6655" y="98497"/>
                      <a:pt x="1" y="122694"/>
                    </a:cubicBezTo>
                    <a:cubicBezTo>
                      <a:pt x="1" y="122694"/>
                      <a:pt x="47831" y="137616"/>
                      <a:pt x="71504" y="145884"/>
                    </a:cubicBezTo>
                    <a:cubicBezTo>
                      <a:pt x="85782" y="150837"/>
                      <a:pt x="113128" y="158027"/>
                      <a:pt x="152867" y="158027"/>
                    </a:cubicBezTo>
                    <a:cubicBezTo>
                      <a:pt x="179131" y="158027"/>
                      <a:pt x="210808" y="154886"/>
                      <a:pt x="247702" y="145884"/>
                    </a:cubicBezTo>
                    <a:cubicBezTo>
                      <a:pt x="261253" y="142577"/>
                      <a:pt x="272222" y="138947"/>
                      <a:pt x="281377" y="135156"/>
                    </a:cubicBezTo>
                    <a:cubicBezTo>
                      <a:pt x="334813" y="113217"/>
                      <a:pt x="319851" y="84906"/>
                      <a:pt x="308438" y="65508"/>
                    </a:cubicBezTo>
                    <a:cubicBezTo>
                      <a:pt x="300727" y="52423"/>
                      <a:pt x="289545" y="49645"/>
                      <a:pt x="281484" y="49645"/>
                    </a:cubicBezTo>
                    <a:cubicBezTo>
                      <a:pt x="276719" y="49645"/>
                      <a:pt x="273044" y="50616"/>
                      <a:pt x="271824" y="51002"/>
                    </a:cubicBezTo>
                    <a:lnTo>
                      <a:pt x="271824" y="51002"/>
                    </a:lnTo>
                    <a:cubicBezTo>
                      <a:pt x="273995" y="50290"/>
                      <a:pt x="285398" y="45326"/>
                      <a:pt x="281659" y="18121"/>
                    </a:cubicBezTo>
                    <a:cubicBezTo>
                      <a:pt x="279939" y="5640"/>
                      <a:pt x="257860" y="1"/>
                      <a:pt x="227852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26"/>
              <p:cNvGrpSpPr/>
              <p:nvPr/>
            </p:nvGrpSpPr>
            <p:grpSpPr>
              <a:xfrm>
                <a:off x="5358684" y="2005547"/>
                <a:ext cx="141095" cy="208312"/>
                <a:chOff x="-55286225" y="-24930400"/>
                <a:chExt cx="5758975" cy="8502525"/>
              </a:xfrm>
            </p:grpSpPr>
            <p:sp>
              <p:nvSpPr>
                <p:cNvPr id="383" name="Google Shape;383;p26"/>
                <p:cNvSpPr/>
                <p:nvPr/>
              </p:nvSpPr>
              <p:spPr>
                <a:xfrm>
                  <a:off x="-53384750" y="-18240025"/>
                  <a:ext cx="3857500" cy="1812150"/>
                </a:xfrm>
                <a:custGeom>
                  <a:rect b="b" l="l" r="r" t="t"/>
                  <a:pathLst>
                    <a:path extrusionOk="0" h="72486" w="154300">
                      <a:moveTo>
                        <a:pt x="61068" y="0"/>
                      </a:moveTo>
                      <a:cubicBezTo>
                        <a:pt x="23669" y="0"/>
                        <a:pt x="1" y="28205"/>
                        <a:pt x="1" y="28205"/>
                      </a:cubicBezTo>
                      <a:cubicBezTo>
                        <a:pt x="61785" y="57040"/>
                        <a:pt x="154300" y="72486"/>
                        <a:pt x="154300" y="72486"/>
                      </a:cubicBezTo>
                      <a:cubicBezTo>
                        <a:pt x="154300" y="72486"/>
                        <a:pt x="128772" y="14815"/>
                        <a:pt x="80336" y="2475"/>
                      </a:cubicBezTo>
                      <a:cubicBezTo>
                        <a:pt x="73580" y="745"/>
                        <a:pt x="67142" y="0"/>
                        <a:pt x="61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-55286225" y="-24930400"/>
                  <a:ext cx="3919975" cy="1706850"/>
                </a:xfrm>
                <a:custGeom>
                  <a:rect b="b" l="l" r="r" t="t"/>
                  <a:pathLst>
                    <a:path extrusionOk="0" h="68274" w="156799">
                      <a:moveTo>
                        <a:pt x="69742" y="0"/>
                      </a:moveTo>
                      <a:cubicBezTo>
                        <a:pt x="31512" y="0"/>
                        <a:pt x="1" y="33486"/>
                        <a:pt x="8792" y="33486"/>
                      </a:cubicBezTo>
                      <a:cubicBezTo>
                        <a:pt x="9256" y="33486"/>
                        <a:pt x="9832" y="33393"/>
                        <a:pt x="10525" y="33197"/>
                      </a:cubicBezTo>
                      <a:cubicBezTo>
                        <a:pt x="13640" y="32292"/>
                        <a:pt x="17807" y="31871"/>
                        <a:pt x="22686" y="31871"/>
                      </a:cubicBezTo>
                      <a:cubicBezTo>
                        <a:pt x="40427" y="31871"/>
                        <a:pt x="67584" y="37431"/>
                        <a:pt x="87796" y="45497"/>
                      </a:cubicBezTo>
                      <a:cubicBezTo>
                        <a:pt x="107352" y="53332"/>
                        <a:pt x="132227" y="68273"/>
                        <a:pt x="144883" y="68273"/>
                      </a:cubicBezTo>
                      <a:cubicBezTo>
                        <a:pt x="148905" y="68273"/>
                        <a:pt x="151693" y="66765"/>
                        <a:pt x="152685" y="63040"/>
                      </a:cubicBezTo>
                      <a:cubicBezTo>
                        <a:pt x="156799" y="47594"/>
                        <a:pt x="138247" y="19767"/>
                        <a:pt x="89893" y="3313"/>
                      </a:cubicBezTo>
                      <a:cubicBezTo>
                        <a:pt x="83091" y="991"/>
                        <a:pt x="76317" y="0"/>
                        <a:pt x="69742" y="0"/>
                      </a:cubicBezTo>
                      <a:close/>
                    </a:path>
                  </a:pathLst>
                </a:custGeom>
                <a:solidFill>
                  <a:srgbClr val="DB65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-54636950" y="-22622100"/>
                  <a:ext cx="2991425" cy="1599550"/>
                </a:xfrm>
                <a:custGeom>
                  <a:rect b="b" l="l" r="r" t="t"/>
                  <a:pathLst>
                    <a:path extrusionOk="0" h="63982" w="119657">
                      <a:moveTo>
                        <a:pt x="65011" y="0"/>
                      </a:moveTo>
                      <a:cubicBezTo>
                        <a:pt x="63192" y="0"/>
                        <a:pt x="61324" y="100"/>
                        <a:pt x="59405" y="310"/>
                      </a:cubicBezTo>
                      <a:cubicBezTo>
                        <a:pt x="16858" y="4948"/>
                        <a:pt x="0" y="53463"/>
                        <a:pt x="2259" y="54391"/>
                      </a:cubicBezTo>
                      <a:cubicBezTo>
                        <a:pt x="19381" y="61410"/>
                        <a:pt x="35739" y="63981"/>
                        <a:pt x="50517" y="63981"/>
                      </a:cubicBezTo>
                      <a:cubicBezTo>
                        <a:pt x="91017" y="63981"/>
                        <a:pt x="119657" y="44672"/>
                        <a:pt x="119657" y="44672"/>
                      </a:cubicBezTo>
                      <a:cubicBezTo>
                        <a:pt x="119657" y="44672"/>
                        <a:pt x="103442" y="0"/>
                        <a:pt x="650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-53384750" y="-22530700"/>
                  <a:ext cx="1417600" cy="1416600"/>
                </a:xfrm>
                <a:custGeom>
                  <a:rect b="b" l="l" r="r" t="t"/>
                  <a:pathLst>
                    <a:path extrusionOk="0" h="56664" w="56704">
                      <a:moveTo>
                        <a:pt x="28312" y="1"/>
                      </a:moveTo>
                      <a:cubicBezTo>
                        <a:pt x="12705" y="1"/>
                        <a:pt x="1" y="12664"/>
                        <a:pt x="1" y="28352"/>
                      </a:cubicBezTo>
                      <a:cubicBezTo>
                        <a:pt x="1" y="43960"/>
                        <a:pt x="12705" y="56663"/>
                        <a:pt x="28312" y="56663"/>
                      </a:cubicBezTo>
                      <a:cubicBezTo>
                        <a:pt x="44000" y="56663"/>
                        <a:pt x="56704" y="44000"/>
                        <a:pt x="56704" y="28352"/>
                      </a:cubicBezTo>
                      <a:cubicBezTo>
                        <a:pt x="56704" y="12664"/>
                        <a:pt x="44000" y="1"/>
                        <a:pt x="28312" y="1"/>
                      </a:cubicBezTo>
                      <a:close/>
                    </a:path>
                  </a:pathLst>
                </a:custGeom>
                <a:solidFill>
                  <a:srgbClr val="35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-54580500" y="-23035875"/>
                  <a:ext cx="2934975" cy="1773550"/>
                </a:xfrm>
                <a:custGeom>
                  <a:rect b="b" l="l" r="r" t="t"/>
                  <a:pathLst>
                    <a:path extrusionOk="0" h="70942" w="117399">
                      <a:moveTo>
                        <a:pt x="59407" y="1"/>
                      </a:moveTo>
                      <a:cubicBezTo>
                        <a:pt x="26746" y="1"/>
                        <a:pt x="3436" y="34239"/>
                        <a:pt x="1" y="70942"/>
                      </a:cubicBezTo>
                      <a:cubicBezTo>
                        <a:pt x="1" y="70942"/>
                        <a:pt x="17584" y="29242"/>
                        <a:pt x="52066" y="22265"/>
                      </a:cubicBezTo>
                      <a:cubicBezTo>
                        <a:pt x="54485" y="21777"/>
                        <a:pt x="56888" y="21551"/>
                        <a:pt x="59263" y="21551"/>
                      </a:cubicBezTo>
                      <a:cubicBezTo>
                        <a:pt x="90695" y="21551"/>
                        <a:pt x="117399" y="61223"/>
                        <a:pt x="117399" y="61223"/>
                      </a:cubicBezTo>
                      <a:cubicBezTo>
                        <a:pt x="117399" y="61223"/>
                        <a:pt x="109615" y="10690"/>
                        <a:pt x="71061" y="1415"/>
                      </a:cubicBezTo>
                      <a:cubicBezTo>
                        <a:pt x="67063" y="456"/>
                        <a:pt x="63173" y="1"/>
                        <a:pt x="59407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8" name="Google Shape;388;p26"/>
              <p:cNvSpPr/>
              <p:nvPr/>
            </p:nvSpPr>
            <p:spPr>
              <a:xfrm>
                <a:off x="5277726" y="2186085"/>
                <a:ext cx="180930" cy="310888"/>
              </a:xfrm>
              <a:custGeom>
                <a:rect b="b" l="l" r="r" t="t"/>
                <a:pathLst>
                  <a:path extrusionOk="0" h="491523" w="286055">
                    <a:moveTo>
                      <a:pt x="50425" y="0"/>
                    </a:moveTo>
                    <a:cubicBezTo>
                      <a:pt x="48508" y="0"/>
                      <a:pt x="46620" y="877"/>
                      <a:pt x="45451" y="2533"/>
                    </a:cubicBezTo>
                    <a:cubicBezTo>
                      <a:pt x="0" y="64760"/>
                      <a:pt x="5404" y="145701"/>
                      <a:pt x="61986" y="249871"/>
                    </a:cubicBezTo>
                    <a:cubicBezTo>
                      <a:pt x="138692" y="391063"/>
                      <a:pt x="236893" y="465148"/>
                      <a:pt x="275649" y="490474"/>
                    </a:cubicBezTo>
                    <a:cubicBezTo>
                      <a:pt x="276658" y="491200"/>
                      <a:pt x="277827" y="491523"/>
                      <a:pt x="278956" y="491523"/>
                    </a:cubicBezTo>
                    <a:cubicBezTo>
                      <a:pt x="281013" y="491523"/>
                      <a:pt x="282989" y="490474"/>
                      <a:pt x="284199" y="488700"/>
                    </a:cubicBezTo>
                    <a:cubicBezTo>
                      <a:pt x="286054" y="485877"/>
                      <a:pt x="285207" y="482086"/>
                      <a:pt x="282384" y="480190"/>
                    </a:cubicBezTo>
                    <a:cubicBezTo>
                      <a:pt x="244556" y="455348"/>
                      <a:pt x="148169" y="382675"/>
                      <a:pt x="72794" y="243943"/>
                    </a:cubicBezTo>
                    <a:cubicBezTo>
                      <a:pt x="18794" y="144410"/>
                      <a:pt x="13107" y="67825"/>
                      <a:pt x="55412" y="9832"/>
                    </a:cubicBezTo>
                    <a:cubicBezTo>
                      <a:pt x="57469" y="7049"/>
                      <a:pt x="56824" y="3178"/>
                      <a:pt x="54041" y="1161"/>
                    </a:cubicBezTo>
                    <a:cubicBezTo>
                      <a:pt x="52954" y="378"/>
                      <a:pt x="51684" y="0"/>
                      <a:pt x="50425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5230368" y="2169867"/>
                <a:ext cx="108588" cy="18667"/>
              </a:xfrm>
              <a:custGeom>
                <a:rect b="b" l="l" r="r" t="t"/>
                <a:pathLst>
                  <a:path extrusionOk="0" h="29513" w="171681">
                    <a:moveTo>
                      <a:pt x="104496" y="1"/>
                    </a:moveTo>
                    <a:cubicBezTo>
                      <a:pt x="67852" y="1"/>
                      <a:pt x="43066" y="6793"/>
                      <a:pt x="18874" y="13381"/>
                    </a:cubicBezTo>
                    <a:cubicBezTo>
                      <a:pt x="12623" y="15155"/>
                      <a:pt x="6372" y="16849"/>
                      <a:pt x="0" y="18462"/>
                    </a:cubicBezTo>
                    <a:cubicBezTo>
                      <a:pt x="3710" y="24794"/>
                      <a:pt x="6130" y="28625"/>
                      <a:pt x="6654" y="29512"/>
                    </a:cubicBezTo>
                    <a:cubicBezTo>
                      <a:pt x="11857" y="28222"/>
                      <a:pt x="17100" y="26891"/>
                      <a:pt x="22100" y="25439"/>
                    </a:cubicBezTo>
                    <a:cubicBezTo>
                      <a:pt x="45486" y="18957"/>
                      <a:pt x="69447" y="12382"/>
                      <a:pt x="104802" y="12382"/>
                    </a:cubicBezTo>
                    <a:cubicBezTo>
                      <a:pt x="121577" y="12382"/>
                      <a:pt x="140917" y="13862"/>
                      <a:pt x="163978" y="17535"/>
                    </a:cubicBezTo>
                    <a:cubicBezTo>
                      <a:pt x="164314" y="17591"/>
                      <a:pt x="164649" y="17618"/>
                      <a:pt x="164979" y="17618"/>
                    </a:cubicBezTo>
                    <a:cubicBezTo>
                      <a:pt x="167972" y="17618"/>
                      <a:pt x="170604" y="15392"/>
                      <a:pt x="171076" y="12413"/>
                    </a:cubicBezTo>
                    <a:cubicBezTo>
                      <a:pt x="171681" y="9066"/>
                      <a:pt x="169342" y="5839"/>
                      <a:pt x="165995" y="5355"/>
                    </a:cubicBezTo>
                    <a:cubicBezTo>
                      <a:pt x="142010" y="1535"/>
                      <a:pt x="121913" y="1"/>
                      <a:pt x="10449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5307105" y="1941612"/>
                <a:ext cx="81014" cy="263066"/>
              </a:xfrm>
              <a:custGeom>
                <a:rect b="b" l="l" r="r" t="t"/>
                <a:pathLst>
                  <a:path extrusionOk="0" h="415915" w="128086">
                    <a:moveTo>
                      <a:pt x="128086" y="415915"/>
                    </a:move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78763" y="64406"/>
                      <a:pt x="47226" y="152041"/>
                      <a:pt x="64245" y="255002"/>
                    </a:cubicBezTo>
                    <a:cubicBezTo>
                      <a:pt x="74286" y="315818"/>
                      <a:pt x="101993" y="373166"/>
                      <a:pt x="128086" y="415915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rot="-122725">
                <a:off x="5265044" y="1858182"/>
                <a:ext cx="260872" cy="320878"/>
              </a:xfrm>
              <a:custGeom>
                <a:rect b="b" l="l" r="r" t="t"/>
                <a:pathLst>
                  <a:path extrusionOk="0" h="509006" w="413818">
                    <a:moveTo>
                      <a:pt x="353186" y="1"/>
                    </a:moveTo>
                    <a:cubicBezTo>
                      <a:pt x="281944" y="1"/>
                      <a:pt x="198771" y="43011"/>
                      <a:pt x="126876" y="104747"/>
                    </a:cubicBezTo>
                    <a:cubicBezTo>
                      <a:pt x="33313" y="185082"/>
                      <a:pt x="1" y="296310"/>
                      <a:pt x="5687" y="360998"/>
                    </a:cubicBezTo>
                    <a:cubicBezTo>
                      <a:pt x="11374" y="425686"/>
                      <a:pt x="62511" y="496866"/>
                      <a:pt x="62511" y="496866"/>
                    </a:cubicBezTo>
                    <a:lnTo>
                      <a:pt x="85942" y="509005"/>
                    </a:lnTo>
                    <a:cubicBezTo>
                      <a:pt x="85942" y="509005"/>
                      <a:pt x="65939" y="434316"/>
                      <a:pt x="82433" y="331315"/>
                    </a:cubicBezTo>
                    <a:cubicBezTo>
                      <a:pt x="98888" y="228315"/>
                      <a:pt x="135991" y="158304"/>
                      <a:pt x="226610" y="82041"/>
                    </a:cubicBezTo>
                    <a:cubicBezTo>
                      <a:pt x="303927" y="17072"/>
                      <a:pt x="385526" y="12291"/>
                      <a:pt x="407870" y="12291"/>
                    </a:cubicBezTo>
                    <a:cubicBezTo>
                      <a:pt x="411726" y="12291"/>
                      <a:pt x="413818" y="12433"/>
                      <a:pt x="413818" y="12433"/>
                    </a:cubicBezTo>
                    <a:cubicBezTo>
                      <a:pt x="395121" y="3922"/>
                      <a:pt x="374697" y="1"/>
                      <a:pt x="35318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5482732" y="1941243"/>
                <a:ext cx="108639" cy="336913"/>
              </a:xfrm>
              <a:custGeom>
                <a:rect b="b" l="l" r="r" t="t"/>
                <a:pathLst>
                  <a:path extrusionOk="0" h="532668" w="171762">
                    <a:moveTo>
                      <a:pt x="136837" y="1"/>
                    </a:moveTo>
                    <a:cubicBezTo>
                      <a:pt x="136835" y="2"/>
                      <a:pt x="117398" y="12140"/>
                      <a:pt x="110583" y="14761"/>
                    </a:cubicBezTo>
                    <a:cubicBezTo>
                      <a:pt x="103727" y="17382"/>
                      <a:pt x="113164" y="114455"/>
                      <a:pt x="129658" y="185555"/>
                    </a:cubicBezTo>
                    <a:cubicBezTo>
                      <a:pt x="146112" y="256615"/>
                      <a:pt x="171479" y="319528"/>
                      <a:pt x="127037" y="415713"/>
                    </a:cubicBezTo>
                    <a:cubicBezTo>
                      <a:pt x="85478" y="505725"/>
                      <a:pt x="7428" y="507748"/>
                      <a:pt x="495" y="507748"/>
                    </a:cubicBezTo>
                    <a:cubicBezTo>
                      <a:pt x="169" y="507748"/>
                      <a:pt x="0" y="507744"/>
                      <a:pt x="0" y="507744"/>
                    </a:cubicBezTo>
                    <a:lnTo>
                      <a:pt x="0" y="507744"/>
                    </a:lnTo>
                    <a:cubicBezTo>
                      <a:pt x="19439" y="519278"/>
                      <a:pt x="41015" y="532667"/>
                      <a:pt x="41015" y="532667"/>
                    </a:cubicBezTo>
                    <a:cubicBezTo>
                      <a:pt x="41015" y="532667"/>
                      <a:pt x="87393" y="527505"/>
                      <a:pt x="123448" y="470843"/>
                    </a:cubicBezTo>
                    <a:cubicBezTo>
                      <a:pt x="159461" y="414180"/>
                      <a:pt x="171762" y="343484"/>
                      <a:pt x="161559" y="291661"/>
                    </a:cubicBezTo>
                    <a:cubicBezTo>
                      <a:pt x="151355" y="239797"/>
                      <a:pt x="140950" y="173900"/>
                      <a:pt x="137885" y="105582"/>
                    </a:cubicBezTo>
                    <a:cubicBezTo>
                      <a:pt x="134740" y="37227"/>
                      <a:pt x="136837" y="3"/>
                      <a:pt x="136837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5503856" y="1985642"/>
                <a:ext cx="65301" cy="47890"/>
              </a:xfrm>
              <a:custGeom>
                <a:rect b="b" l="l" r="r" t="t"/>
                <a:pathLst>
                  <a:path extrusionOk="0" h="75715" w="103243">
                    <a:moveTo>
                      <a:pt x="78379" y="1"/>
                    </a:moveTo>
                    <a:cubicBezTo>
                      <a:pt x="64609" y="1"/>
                      <a:pt x="47618" y="6938"/>
                      <a:pt x="30449" y="20138"/>
                    </a:cubicBezTo>
                    <a:cubicBezTo>
                      <a:pt x="0" y="43650"/>
                      <a:pt x="726" y="68493"/>
                      <a:pt x="11615" y="73897"/>
                    </a:cubicBezTo>
                    <a:cubicBezTo>
                      <a:pt x="14117" y="75148"/>
                      <a:pt x="16641" y="75714"/>
                      <a:pt x="19174" y="75714"/>
                    </a:cubicBezTo>
                    <a:cubicBezTo>
                      <a:pt x="36151" y="75714"/>
                      <a:pt x="53507" y="50266"/>
                      <a:pt x="67229" y="35141"/>
                    </a:cubicBezTo>
                    <a:cubicBezTo>
                      <a:pt x="83038" y="17759"/>
                      <a:pt x="103243" y="12919"/>
                      <a:pt x="103243" y="12919"/>
                    </a:cubicBezTo>
                    <a:cubicBezTo>
                      <a:pt x="97860" y="4201"/>
                      <a:pt x="89095" y="1"/>
                      <a:pt x="78379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5503525" y="2036675"/>
                <a:ext cx="65505" cy="34182"/>
              </a:xfrm>
              <a:custGeom>
                <a:rect b="b" l="l" r="r" t="t"/>
                <a:pathLst>
                  <a:path extrusionOk="0" h="54042" w="103566">
                    <a:moveTo>
                      <a:pt x="49154" y="0"/>
                    </a:moveTo>
                    <a:cubicBezTo>
                      <a:pt x="48213" y="0"/>
                      <a:pt x="47274" y="27"/>
                      <a:pt x="46339" y="82"/>
                    </a:cubicBezTo>
                    <a:cubicBezTo>
                      <a:pt x="39040" y="405"/>
                      <a:pt x="31901" y="2583"/>
                      <a:pt x="25610" y="6898"/>
                    </a:cubicBezTo>
                    <a:cubicBezTo>
                      <a:pt x="1" y="23796"/>
                      <a:pt x="6171" y="50655"/>
                      <a:pt x="6171" y="50655"/>
                    </a:cubicBezTo>
                    <a:cubicBezTo>
                      <a:pt x="6171" y="50655"/>
                      <a:pt x="13844" y="54042"/>
                      <a:pt x="31854" y="54042"/>
                    </a:cubicBezTo>
                    <a:cubicBezTo>
                      <a:pt x="38858" y="54042"/>
                      <a:pt x="47425" y="53530"/>
                      <a:pt x="57712" y="52107"/>
                    </a:cubicBezTo>
                    <a:cubicBezTo>
                      <a:pt x="62269" y="51542"/>
                      <a:pt x="66504" y="50776"/>
                      <a:pt x="70174" y="49808"/>
                    </a:cubicBezTo>
                    <a:cubicBezTo>
                      <a:pt x="74247" y="49042"/>
                      <a:pt x="77796" y="47913"/>
                      <a:pt x="81062" y="46824"/>
                    </a:cubicBezTo>
                    <a:cubicBezTo>
                      <a:pt x="100985" y="40129"/>
                      <a:pt x="103566" y="31015"/>
                      <a:pt x="103566" y="31015"/>
                    </a:cubicBezTo>
                    <a:cubicBezTo>
                      <a:pt x="101792" y="28272"/>
                      <a:pt x="99856" y="25651"/>
                      <a:pt x="97517" y="23191"/>
                    </a:cubicBezTo>
                    <a:lnTo>
                      <a:pt x="97517" y="23110"/>
                    </a:lnTo>
                    <a:cubicBezTo>
                      <a:pt x="85568" y="9591"/>
                      <a:pt x="66892" y="0"/>
                      <a:pt x="49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5492482" y="2033523"/>
                <a:ext cx="59460" cy="106347"/>
              </a:xfrm>
              <a:custGeom>
                <a:rect b="b" l="l" r="r" t="t"/>
                <a:pathLst>
                  <a:path extrusionOk="0" h="168138" w="94008">
                    <a:moveTo>
                      <a:pt x="9782" y="0"/>
                    </a:moveTo>
                    <a:cubicBezTo>
                      <a:pt x="7746" y="0"/>
                      <a:pt x="5890" y="1344"/>
                      <a:pt x="5324" y="3373"/>
                    </a:cubicBezTo>
                    <a:lnTo>
                      <a:pt x="2582" y="12851"/>
                    </a:lnTo>
                    <a:cubicBezTo>
                      <a:pt x="1775" y="16158"/>
                      <a:pt x="1493" y="19949"/>
                      <a:pt x="968" y="23498"/>
                    </a:cubicBezTo>
                    <a:cubicBezTo>
                      <a:pt x="363" y="27127"/>
                      <a:pt x="847" y="30475"/>
                      <a:pt x="726" y="34024"/>
                    </a:cubicBezTo>
                    <a:cubicBezTo>
                      <a:pt x="565" y="37573"/>
                      <a:pt x="1291" y="40960"/>
                      <a:pt x="1694" y="44428"/>
                    </a:cubicBezTo>
                    <a:cubicBezTo>
                      <a:pt x="2662" y="51325"/>
                      <a:pt x="4437" y="58181"/>
                      <a:pt x="7098" y="64714"/>
                    </a:cubicBezTo>
                    <a:cubicBezTo>
                      <a:pt x="8187" y="68061"/>
                      <a:pt x="9921" y="71167"/>
                      <a:pt x="11656" y="74312"/>
                    </a:cubicBezTo>
                    <a:cubicBezTo>
                      <a:pt x="13067" y="77579"/>
                      <a:pt x="15648" y="80362"/>
                      <a:pt x="17826" y="83386"/>
                    </a:cubicBezTo>
                    <a:cubicBezTo>
                      <a:pt x="20810" y="86855"/>
                      <a:pt x="22907" y="88105"/>
                      <a:pt x="25488" y="90565"/>
                    </a:cubicBezTo>
                    <a:lnTo>
                      <a:pt x="32909" y="97098"/>
                    </a:lnTo>
                    <a:cubicBezTo>
                      <a:pt x="35329" y="99357"/>
                      <a:pt x="38353" y="101172"/>
                      <a:pt x="41015" y="103228"/>
                    </a:cubicBezTo>
                    <a:lnTo>
                      <a:pt x="49242" y="109278"/>
                    </a:lnTo>
                    <a:cubicBezTo>
                      <a:pt x="58397" y="115972"/>
                      <a:pt x="67390" y="121860"/>
                      <a:pt x="76545" y="127829"/>
                    </a:cubicBezTo>
                    <a:cubicBezTo>
                      <a:pt x="75738" y="128999"/>
                      <a:pt x="74892" y="130168"/>
                      <a:pt x="74004" y="131217"/>
                    </a:cubicBezTo>
                    <a:cubicBezTo>
                      <a:pt x="71706" y="134161"/>
                      <a:pt x="69246" y="136943"/>
                      <a:pt x="66624" y="139524"/>
                    </a:cubicBezTo>
                    <a:cubicBezTo>
                      <a:pt x="63962" y="142106"/>
                      <a:pt x="61220" y="144566"/>
                      <a:pt x="58276" y="146703"/>
                    </a:cubicBezTo>
                    <a:cubicBezTo>
                      <a:pt x="55372" y="148961"/>
                      <a:pt x="52227" y="150776"/>
                      <a:pt x="49041" y="152470"/>
                    </a:cubicBezTo>
                    <a:cubicBezTo>
                      <a:pt x="45814" y="154003"/>
                      <a:pt x="42548" y="155374"/>
                      <a:pt x="39079" y="156221"/>
                    </a:cubicBezTo>
                    <a:cubicBezTo>
                      <a:pt x="37426" y="156866"/>
                      <a:pt x="35651" y="156947"/>
                      <a:pt x="33877" y="157229"/>
                    </a:cubicBezTo>
                    <a:cubicBezTo>
                      <a:pt x="32461" y="157454"/>
                      <a:pt x="31046" y="157679"/>
                      <a:pt x="29610" y="157679"/>
                    </a:cubicBezTo>
                    <a:cubicBezTo>
                      <a:pt x="29246" y="157679"/>
                      <a:pt x="28880" y="157665"/>
                      <a:pt x="28513" y="157632"/>
                    </a:cubicBezTo>
                    <a:lnTo>
                      <a:pt x="23230" y="157592"/>
                    </a:lnTo>
                    <a:lnTo>
                      <a:pt x="17947" y="156584"/>
                    </a:lnTo>
                    <a:cubicBezTo>
                      <a:pt x="14358" y="156100"/>
                      <a:pt x="11010" y="154366"/>
                      <a:pt x="7502" y="153357"/>
                    </a:cubicBezTo>
                    <a:lnTo>
                      <a:pt x="6453" y="152994"/>
                    </a:lnTo>
                    <a:cubicBezTo>
                      <a:pt x="6039" y="152880"/>
                      <a:pt x="5619" y="152825"/>
                      <a:pt x="5205" y="152825"/>
                    </a:cubicBezTo>
                    <a:cubicBezTo>
                      <a:pt x="3282" y="152825"/>
                      <a:pt x="1478" y="154007"/>
                      <a:pt x="847" y="155898"/>
                    </a:cubicBezTo>
                    <a:cubicBezTo>
                      <a:pt x="0" y="158278"/>
                      <a:pt x="1251" y="160899"/>
                      <a:pt x="3630" y="161746"/>
                    </a:cubicBezTo>
                    <a:cubicBezTo>
                      <a:pt x="7582" y="163198"/>
                      <a:pt x="11333" y="165254"/>
                      <a:pt x="15648" y="166142"/>
                    </a:cubicBezTo>
                    <a:lnTo>
                      <a:pt x="21980" y="167553"/>
                    </a:lnTo>
                    <a:cubicBezTo>
                      <a:pt x="24117" y="167795"/>
                      <a:pt x="26335" y="167916"/>
                      <a:pt x="28513" y="168037"/>
                    </a:cubicBezTo>
                    <a:cubicBezTo>
                      <a:pt x="29175" y="168108"/>
                      <a:pt x="29822" y="168137"/>
                      <a:pt x="30462" y="168137"/>
                    </a:cubicBezTo>
                    <a:cubicBezTo>
                      <a:pt x="32007" y="168137"/>
                      <a:pt x="33507" y="167966"/>
                      <a:pt x="35046" y="167795"/>
                    </a:cubicBezTo>
                    <a:cubicBezTo>
                      <a:pt x="37224" y="167553"/>
                      <a:pt x="39442" y="167553"/>
                      <a:pt x="41539" y="166868"/>
                    </a:cubicBezTo>
                    <a:cubicBezTo>
                      <a:pt x="45895" y="166021"/>
                      <a:pt x="49968" y="164609"/>
                      <a:pt x="53961" y="162875"/>
                    </a:cubicBezTo>
                    <a:cubicBezTo>
                      <a:pt x="57873" y="161020"/>
                      <a:pt x="61744" y="159003"/>
                      <a:pt x="65213" y="156543"/>
                    </a:cubicBezTo>
                    <a:cubicBezTo>
                      <a:pt x="68842" y="154245"/>
                      <a:pt x="72109" y="151543"/>
                      <a:pt x="75295" y="148679"/>
                    </a:cubicBezTo>
                    <a:cubicBezTo>
                      <a:pt x="78441" y="145856"/>
                      <a:pt x="81385" y="142831"/>
                      <a:pt x="84127" y="139686"/>
                    </a:cubicBezTo>
                    <a:cubicBezTo>
                      <a:pt x="86950" y="136419"/>
                      <a:pt x="89450" y="133314"/>
                      <a:pt x="91991" y="129442"/>
                    </a:cubicBezTo>
                    <a:lnTo>
                      <a:pt x="92031" y="129362"/>
                    </a:lnTo>
                    <a:cubicBezTo>
                      <a:pt x="94008" y="126135"/>
                      <a:pt x="92919" y="121981"/>
                      <a:pt x="89692" y="119965"/>
                    </a:cubicBezTo>
                    <a:cubicBezTo>
                      <a:pt x="78642" y="113311"/>
                      <a:pt x="67148" y="106253"/>
                      <a:pt x="56784" y="99074"/>
                    </a:cubicBezTo>
                    <a:lnTo>
                      <a:pt x="48879" y="93711"/>
                    </a:lnTo>
                    <a:cubicBezTo>
                      <a:pt x="46258" y="91855"/>
                      <a:pt x="43556" y="90363"/>
                      <a:pt x="41055" y="88145"/>
                    </a:cubicBezTo>
                    <a:lnTo>
                      <a:pt x="33393" y="81814"/>
                    </a:lnTo>
                    <a:cubicBezTo>
                      <a:pt x="31175" y="79878"/>
                      <a:pt x="27666" y="77297"/>
                      <a:pt x="26456" y="75805"/>
                    </a:cubicBezTo>
                    <a:cubicBezTo>
                      <a:pt x="24722" y="73465"/>
                      <a:pt x="22625" y="71449"/>
                      <a:pt x="21294" y="68666"/>
                    </a:cubicBezTo>
                    <a:cubicBezTo>
                      <a:pt x="19802" y="66005"/>
                      <a:pt x="18229" y="63464"/>
                      <a:pt x="17181" y="60520"/>
                    </a:cubicBezTo>
                    <a:cubicBezTo>
                      <a:pt x="14680" y="54914"/>
                      <a:pt x="12946" y="48905"/>
                      <a:pt x="11938" y="42815"/>
                    </a:cubicBezTo>
                    <a:cubicBezTo>
                      <a:pt x="11535" y="39750"/>
                      <a:pt x="10728" y="36685"/>
                      <a:pt x="10849" y="33580"/>
                    </a:cubicBezTo>
                    <a:cubicBezTo>
                      <a:pt x="10889" y="30515"/>
                      <a:pt x="10365" y="27289"/>
                      <a:pt x="10728" y="24345"/>
                    </a:cubicBezTo>
                    <a:cubicBezTo>
                      <a:pt x="11172" y="21360"/>
                      <a:pt x="11172" y="18537"/>
                      <a:pt x="11777" y="15392"/>
                    </a:cubicBezTo>
                    <a:lnTo>
                      <a:pt x="14237" y="5793"/>
                    </a:lnTo>
                    <a:cubicBezTo>
                      <a:pt x="14882" y="3373"/>
                      <a:pt x="13470" y="873"/>
                      <a:pt x="11091" y="187"/>
                    </a:cubicBezTo>
                    <a:cubicBezTo>
                      <a:pt x="10654" y="61"/>
                      <a:pt x="10214" y="0"/>
                      <a:pt x="9782" y="0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5527829" y="2036675"/>
                <a:ext cx="37370" cy="31580"/>
              </a:xfrm>
              <a:custGeom>
                <a:rect b="b" l="l" r="r" t="t"/>
                <a:pathLst>
                  <a:path extrusionOk="0" h="49929" w="59083">
                    <a:moveTo>
                      <a:pt x="10715" y="0"/>
                    </a:moveTo>
                    <a:cubicBezTo>
                      <a:pt x="9775" y="0"/>
                      <a:pt x="8838" y="27"/>
                      <a:pt x="7905" y="82"/>
                    </a:cubicBezTo>
                    <a:cubicBezTo>
                      <a:pt x="2985" y="5406"/>
                      <a:pt x="1" y="12463"/>
                      <a:pt x="1" y="20247"/>
                    </a:cubicBezTo>
                    <a:cubicBezTo>
                      <a:pt x="1" y="36580"/>
                      <a:pt x="13229" y="49929"/>
                      <a:pt x="29562" y="49929"/>
                    </a:cubicBezTo>
                    <a:cubicBezTo>
                      <a:pt x="30288" y="49929"/>
                      <a:pt x="31014" y="49929"/>
                      <a:pt x="31740" y="49808"/>
                    </a:cubicBezTo>
                    <a:cubicBezTo>
                      <a:pt x="35732" y="49526"/>
                      <a:pt x="39281" y="48518"/>
                      <a:pt x="42628" y="46824"/>
                    </a:cubicBezTo>
                    <a:cubicBezTo>
                      <a:pt x="51541" y="42468"/>
                      <a:pt x="57913" y="33596"/>
                      <a:pt x="59083" y="23191"/>
                    </a:cubicBezTo>
                    <a:lnTo>
                      <a:pt x="59083" y="23110"/>
                    </a:lnTo>
                    <a:cubicBezTo>
                      <a:pt x="47134" y="9591"/>
                      <a:pt x="28421" y="0"/>
                      <a:pt x="1071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5504311" y="2028658"/>
                <a:ext cx="64719" cy="40009"/>
              </a:xfrm>
              <a:custGeom>
                <a:rect b="b" l="l" r="r" t="t"/>
                <a:pathLst>
                  <a:path extrusionOk="0" h="63255" w="102323">
                    <a:moveTo>
                      <a:pt x="53358" y="1"/>
                    </a:moveTo>
                    <a:cubicBezTo>
                      <a:pt x="22168" y="1"/>
                      <a:pt x="0" y="23802"/>
                      <a:pt x="4969" y="63254"/>
                    </a:cubicBezTo>
                    <a:cubicBezTo>
                      <a:pt x="4969" y="63254"/>
                      <a:pt x="5170" y="30063"/>
                      <a:pt x="42031" y="19578"/>
                    </a:cubicBezTo>
                    <a:cubicBezTo>
                      <a:pt x="46903" y="18188"/>
                      <a:pt x="51539" y="17585"/>
                      <a:pt x="55917" y="17585"/>
                    </a:cubicBezTo>
                    <a:cubicBezTo>
                      <a:pt x="84701" y="17585"/>
                      <a:pt x="102323" y="43654"/>
                      <a:pt x="102323" y="43654"/>
                    </a:cubicBezTo>
                    <a:cubicBezTo>
                      <a:pt x="102323" y="43654"/>
                      <a:pt x="89579" y="4535"/>
                      <a:pt x="62559" y="664"/>
                    </a:cubicBezTo>
                    <a:cubicBezTo>
                      <a:pt x="59420" y="219"/>
                      <a:pt x="56347" y="1"/>
                      <a:pt x="53358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Brute-Force, Android-10, 4 digit lock</a:t>
            </a:r>
            <a:endParaRPr/>
          </a:p>
        </p:txBody>
      </p:sp>
      <p:grpSp>
        <p:nvGrpSpPr>
          <p:cNvPr id="902" name="Google Shape;902;p35"/>
          <p:cNvGrpSpPr/>
          <p:nvPr/>
        </p:nvGrpSpPr>
        <p:grpSpPr>
          <a:xfrm flipH="1">
            <a:off x="7069626" y="1002463"/>
            <a:ext cx="859374" cy="753862"/>
            <a:chOff x="10988036" y="-100040"/>
            <a:chExt cx="1183711" cy="1038378"/>
          </a:xfrm>
        </p:grpSpPr>
        <p:sp>
          <p:nvSpPr>
            <p:cNvPr id="903" name="Google Shape;903;p35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5"/>
          <p:cNvGrpSpPr/>
          <p:nvPr/>
        </p:nvGrpSpPr>
        <p:grpSpPr>
          <a:xfrm rot="-1222268">
            <a:off x="8164826" y="3866913"/>
            <a:ext cx="202153" cy="363895"/>
            <a:chOff x="675400" y="4143739"/>
            <a:chExt cx="131778" cy="237213"/>
          </a:xfrm>
        </p:grpSpPr>
        <p:sp>
          <p:nvSpPr>
            <p:cNvPr id="924" name="Google Shape;924;p35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45892" y="4294058"/>
              <a:ext cx="44478" cy="53146"/>
            </a:xfrm>
            <a:custGeom>
              <a:rect b="b" l="l" r="r" t="t"/>
              <a:pathLst>
                <a:path extrusionOk="0" h="80525" w="67391">
                  <a:moveTo>
                    <a:pt x="56944" y="0"/>
                  </a:moveTo>
                  <a:cubicBezTo>
                    <a:pt x="54108" y="0"/>
                    <a:pt x="51291" y="1291"/>
                    <a:pt x="49444" y="3738"/>
                  </a:cubicBezTo>
                  <a:lnTo>
                    <a:pt x="3026" y="65683"/>
                  </a:lnTo>
                  <a:cubicBezTo>
                    <a:pt x="1" y="69797"/>
                    <a:pt x="767" y="75604"/>
                    <a:pt x="4921" y="78669"/>
                  </a:cubicBezTo>
                  <a:cubicBezTo>
                    <a:pt x="6575" y="79919"/>
                    <a:pt x="8551" y="80524"/>
                    <a:pt x="10446" y="80524"/>
                  </a:cubicBezTo>
                  <a:cubicBezTo>
                    <a:pt x="13269" y="80524"/>
                    <a:pt x="16092" y="79193"/>
                    <a:pt x="17867" y="76774"/>
                  </a:cubicBezTo>
                  <a:lnTo>
                    <a:pt x="64286" y="14909"/>
                  </a:lnTo>
                  <a:cubicBezTo>
                    <a:pt x="67391" y="10755"/>
                    <a:pt x="66625" y="4947"/>
                    <a:pt x="62471" y="1842"/>
                  </a:cubicBezTo>
                  <a:cubicBezTo>
                    <a:pt x="60820" y="600"/>
                    <a:pt x="58877" y="0"/>
                    <a:pt x="56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8" name="Google Shape;928;p35" title="ITEC285_BruteForceAndero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75" y="1002475"/>
            <a:ext cx="6883475" cy="387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Persistent Reverse Shell, w/BAD-USB</a:t>
            </a:r>
            <a:endParaRPr/>
          </a:p>
        </p:txBody>
      </p:sp>
      <p:grpSp>
        <p:nvGrpSpPr>
          <p:cNvPr id="934" name="Google Shape;934;p36"/>
          <p:cNvGrpSpPr/>
          <p:nvPr/>
        </p:nvGrpSpPr>
        <p:grpSpPr>
          <a:xfrm flipH="1">
            <a:off x="7069626" y="1002463"/>
            <a:ext cx="859374" cy="753862"/>
            <a:chOff x="10988036" y="-100040"/>
            <a:chExt cx="1183711" cy="1038378"/>
          </a:xfrm>
        </p:grpSpPr>
        <p:sp>
          <p:nvSpPr>
            <p:cNvPr id="935" name="Google Shape;935;p36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6"/>
          <p:cNvGrpSpPr/>
          <p:nvPr/>
        </p:nvGrpSpPr>
        <p:grpSpPr>
          <a:xfrm rot="-1222268">
            <a:off x="8164826" y="3866913"/>
            <a:ext cx="202153" cy="363895"/>
            <a:chOff x="675400" y="4143739"/>
            <a:chExt cx="131778" cy="237213"/>
          </a:xfrm>
        </p:grpSpPr>
        <p:sp>
          <p:nvSpPr>
            <p:cNvPr id="956" name="Google Shape;956;p36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745892" y="4294058"/>
              <a:ext cx="44478" cy="53146"/>
            </a:xfrm>
            <a:custGeom>
              <a:rect b="b" l="l" r="r" t="t"/>
              <a:pathLst>
                <a:path extrusionOk="0" h="80525" w="67391">
                  <a:moveTo>
                    <a:pt x="56944" y="0"/>
                  </a:moveTo>
                  <a:cubicBezTo>
                    <a:pt x="54108" y="0"/>
                    <a:pt x="51291" y="1291"/>
                    <a:pt x="49444" y="3738"/>
                  </a:cubicBezTo>
                  <a:lnTo>
                    <a:pt x="3026" y="65683"/>
                  </a:lnTo>
                  <a:cubicBezTo>
                    <a:pt x="1" y="69797"/>
                    <a:pt x="767" y="75604"/>
                    <a:pt x="4921" y="78669"/>
                  </a:cubicBezTo>
                  <a:cubicBezTo>
                    <a:pt x="6575" y="79919"/>
                    <a:pt x="8551" y="80524"/>
                    <a:pt x="10446" y="80524"/>
                  </a:cubicBezTo>
                  <a:cubicBezTo>
                    <a:pt x="13269" y="80524"/>
                    <a:pt x="16092" y="79193"/>
                    <a:pt x="17867" y="76774"/>
                  </a:cubicBezTo>
                  <a:lnTo>
                    <a:pt x="64286" y="14909"/>
                  </a:lnTo>
                  <a:cubicBezTo>
                    <a:pt x="67391" y="10755"/>
                    <a:pt x="66625" y="4947"/>
                    <a:pt x="62471" y="1842"/>
                  </a:cubicBezTo>
                  <a:cubicBezTo>
                    <a:pt x="60820" y="600"/>
                    <a:pt x="58877" y="0"/>
                    <a:pt x="56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0" name="Google Shape;960;p36" title="ITEC285_ReverseDuckyPlusPersistance_DemoFu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262" y="1017725"/>
            <a:ext cx="5151475" cy="3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Hash-Collection, Win-10, .py Script</a:t>
            </a:r>
            <a:endParaRPr sz="2000"/>
          </a:p>
        </p:txBody>
      </p:sp>
      <p:grpSp>
        <p:nvGrpSpPr>
          <p:cNvPr id="966" name="Google Shape;966;p37"/>
          <p:cNvGrpSpPr/>
          <p:nvPr/>
        </p:nvGrpSpPr>
        <p:grpSpPr>
          <a:xfrm flipH="1">
            <a:off x="7069626" y="1002463"/>
            <a:ext cx="859374" cy="753862"/>
            <a:chOff x="10988036" y="-100040"/>
            <a:chExt cx="1183711" cy="1038378"/>
          </a:xfrm>
        </p:grpSpPr>
        <p:sp>
          <p:nvSpPr>
            <p:cNvPr id="967" name="Google Shape;967;p37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7"/>
          <p:cNvGrpSpPr/>
          <p:nvPr/>
        </p:nvGrpSpPr>
        <p:grpSpPr>
          <a:xfrm rot="-1222268">
            <a:off x="8164826" y="3866913"/>
            <a:ext cx="202153" cy="363895"/>
            <a:chOff x="675400" y="4143739"/>
            <a:chExt cx="131778" cy="237213"/>
          </a:xfrm>
        </p:grpSpPr>
        <p:sp>
          <p:nvSpPr>
            <p:cNvPr id="988" name="Google Shape;988;p37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745892" y="4294058"/>
              <a:ext cx="44478" cy="53146"/>
            </a:xfrm>
            <a:custGeom>
              <a:rect b="b" l="l" r="r" t="t"/>
              <a:pathLst>
                <a:path extrusionOk="0" h="80525" w="67391">
                  <a:moveTo>
                    <a:pt x="56944" y="0"/>
                  </a:moveTo>
                  <a:cubicBezTo>
                    <a:pt x="54108" y="0"/>
                    <a:pt x="51291" y="1291"/>
                    <a:pt x="49444" y="3738"/>
                  </a:cubicBezTo>
                  <a:lnTo>
                    <a:pt x="3026" y="65683"/>
                  </a:lnTo>
                  <a:cubicBezTo>
                    <a:pt x="1" y="69797"/>
                    <a:pt x="767" y="75604"/>
                    <a:pt x="4921" y="78669"/>
                  </a:cubicBezTo>
                  <a:cubicBezTo>
                    <a:pt x="6575" y="79919"/>
                    <a:pt x="8551" y="80524"/>
                    <a:pt x="10446" y="80524"/>
                  </a:cubicBezTo>
                  <a:cubicBezTo>
                    <a:pt x="13269" y="80524"/>
                    <a:pt x="16092" y="79193"/>
                    <a:pt x="17867" y="76774"/>
                  </a:cubicBezTo>
                  <a:lnTo>
                    <a:pt x="64286" y="14909"/>
                  </a:lnTo>
                  <a:cubicBezTo>
                    <a:pt x="67391" y="10755"/>
                    <a:pt x="66625" y="4947"/>
                    <a:pt x="62471" y="1842"/>
                  </a:cubicBezTo>
                  <a:cubicBezTo>
                    <a:pt x="60820" y="600"/>
                    <a:pt x="58877" y="0"/>
                    <a:pt x="56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2" name="Google Shape;992;p37" title="ITEC285_HashCollection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178" y="1002475"/>
            <a:ext cx="5957650" cy="335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Gandalf, Pico, Leonardo</a:t>
            </a:r>
            <a:endParaRPr/>
          </a:p>
        </p:txBody>
      </p:sp>
      <p:grpSp>
        <p:nvGrpSpPr>
          <p:cNvPr id="998" name="Google Shape;998;p38"/>
          <p:cNvGrpSpPr/>
          <p:nvPr/>
        </p:nvGrpSpPr>
        <p:grpSpPr>
          <a:xfrm flipH="1">
            <a:off x="7069626" y="1002463"/>
            <a:ext cx="859374" cy="753862"/>
            <a:chOff x="10988036" y="-100040"/>
            <a:chExt cx="1183711" cy="1038378"/>
          </a:xfrm>
        </p:grpSpPr>
        <p:sp>
          <p:nvSpPr>
            <p:cNvPr id="999" name="Google Shape;999;p38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8"/>
          <p:cNvGrpSpPr/>
          <p:nvPr/>
        </p:nvGrpSpPr>
        <p:grpSpPr>
          <a:xfrm rot="-1222268">
            <a:off x="8164826" y="3866913"/>
            <a:ext cx="202153" cy="363895"/>
            <a:chOff x="675400" y="4143739"/>
            <a:chExt cx="131778" cy="237213"/>
          </a:xfrm>
        </p:grpSpPr>
        <p:sp>
          <p:nvSpPr>
            <p:cNvPr id="1020" name="Google Shape;1020;p38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745892" y="4294058"/>
              <a:ext cx="44478" cy="53146"/>
            </a:xfrm>
            <a:custGeom>
              <a:rect b="b" l="l" r="r" t="t"/>
              <a:pathLst>
                <a:path extrusionOk="0" h="80525" w="67391">
                  <a:moveTo>
                    <a:pt x="56944" y="0"/>
                  </a:moveTo>
                  <a:cubicBezTo>
                    <a:pt x="54108" y="0"/>
                    <a:pt x="51291" y="1291"/>
                    <a:pt x="49444" y="3738"/>
                  </a:cubicBezTo>
                  <a:lnTo>
                    <a:pt x="3026" y="65683"/>
                  </a:lnTo>
                  <a:cubicBezTo>
                    <a:pt x="1" y="69797"/>
                    <a:pt x="767" y="75604"/>
                    <a:pt x="4921" y="78669"/>
                  </a:cubicBezTo>
                  <a:cubicBezTo>
                    <a:pt x="6575" y="79919"/>
                    <a:pt x="8551" y="80524"/>
                    <a:pt x="10446" y="80524"/>
                  </a:cubicBezTo>
                  <a:cubicBezTo>
                    <a:pt x="13269" y="80524"/>
                    <a:pt x="16092" y="79193"/>
                    <a:pt x="17867" y="76774"/>
                  </a:cubicBezTo>
                  <a:lnTo>
                    <a:pt x="64286" y="14909"/>
                  </a:lnTo>
                  <a:cubicBezTo>
                    <a:pt x="67391" y="10755"/>
                    <a:pt x="66625" y="4947"/>
                    <a:pt x="62471" y="1842"/>
                  </a:cubicBezTo>
                  <a:cubicBezTo>
                    <a:pt x="60820" y="600"/>
                    <a:pt x="58877" y="0"/>
                    <a:pt x="56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4" name="Google Shape;1024;p38" title="ITEC285_PicoPlusArduinoGANDOLF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050" y="1002475"/>
            <a:ext cx="6611899" cy="37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9"/>
          <p:cNvSpPr txBox="1"/>
          <p:nvPr>
            <p:ph idx="6" type="subTitle"/>
          </p:nvPr>
        </p:nvSpPr>
        <p:spPr>
          <a:xfrm>
            <a:off x="719999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Awareness</a:t>
            </a:r>
            <a:endParaRPr/>
          </a:p>
        </p:txBody>
      </p:sp>
      <p:sp>
        <p:nvSpPr>
          <p:cNvPr id="1030" name="Google Shape;103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Staying Safe, Saving Money</a:t>
            </a:r>
            <a:endParaRPr/>
          </a:p>
        </p:txBody>
      </p:sp>
      <p:sp>
        <p:nvSpPr>
          <p:cNvPr id="1031" name="Google Shape;1031;p39"/>
          <p:cNvSpPr txBox="1"/>
          <p:nvPr>
            <p:ph idx="1" type="subTitle"/>
          </p:nvPr>
        </p:nvSpPr>
        <p:spPr>
          <a:xfrm>
            <a:off x="518200" y="1825100"/>
            <a:ext cx="3012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event of breach, limit what access people have, who has access. Joe who is in accounting probs doesn’t need to be a domain admin to use printer</a:t>
            </a:r>
            <a:r>
              <a:rPr lang="en"/>
              <a:t> </a:t>
            </a:r>
            <a:endParaRPr sz="2700"/>
          </a:p>
        </p:txBody>
      </p:sp>
      <p:sp>
        <p:nvSpPr>
          <p:cNvPr id="1032" name="Google Shape;1032;p39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many of 1 but greater than 1 types/methods of authentication!</a:t>
            </a:r>
            <a:endParaRPr/>
          </a:p>
        </p:txBody>
      </p:sp>
      <p:sp>
        <p:nvSpPr>
          <p:cNvPr id="1033" name="Google Shape;1033;p39"/>
          <p:cNvSpPr txBox="1"/>
          <p:nvPr>
            <p:ph idx="3" type="subTitle"/>
          </p:nvPr>
        </p:nvSpPr>
        <p:spPr>
          <a:xfrm>
            <a:off x="719999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on intervals to keep users aware of </a:t>
            </a:r>
            <a:r>
              <a:rPr lang="en"/>
              <a:t>potential</a:t>
            </a:r>
            <a:r>
              <a:rPr lang="en"/>
              <a:t> issues. Enforce possible risks by way of policy</a:t>
            </a:r>
            <a:endParaRPr/>
          </a:p>
        </p:txBody>
      </p:sp>
      <p:sp>
        <p:nvSpPr>
          <p:cNvPr id="1034" name="Google Shape;1034;p39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for sus people!</a:t>
            </a:r>
            <a:endParaRPr/>
          </a:p>
        </p:txBody>
      </p:sp>
      <p:sp>
        <p:nvSpPr>
          <p:cNvPr id="1035" name="Google Shape;1035;p39"/>
          <p:cNvSpPr txBox="1"/>
          <p:nvPr>
            <p:ph idx="5" type="subTitle"/>
          </p:nvPr>
        </p:nvSpPr>
        <p:spPr>
          <a:xfrm>
            <a:off x="719999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Layers, Seperation</a:t>
            </a:r>
            <a:endParaRPr/>
          </a:p>
        </p:txBody>
      </p:sp>
      <p:sp>
        <p:nvSpPr>
          <p:cNvPr id="1036" name="Google Shape;1036;p39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</a:t>
            </a:r>
            <a:endParaRPr/>
          </a:p>
        </p:txBody>
      </p:sp>
      <p:sp>
        <p:nvSpPr>
          <p:cNvPr id="1037" name="Google Shape;1037;p39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Cameras</a:t>
            </a:r>
            <a:endParaRPr/>
          </a:p>
        </p:txBody>
      </p:sp>
      <p:grpSp>
        <p:nvGrpSpPr>
          <p:cNvPr id="1038" name="Google Shape;1038;p39"/>
          <p:cNvGrpSpPr/>
          <p:nvPr/>
        </p:nvGrpSpPr>
        <p:grpSpPr>
          <a:xfrm>
            <a:off x="5022844" y="3111077"/>
            <a:ext cx="411485" cy="576081"/>
            <a:chOff x="7752052" y="4216594"/>
            <a:chExt cx="274122" cy="387542"/>
          </a:xfrm>
        </p:grpSpPr>
        <p:sp>
          <p:nvSpPr>
            <p:cNvPr id="1039" name="Google Shape;1039;p39"/>
            <p:cNvSpPr/>
            <p:nvPr/>
          </p:nvSpPr>
          <p:spPr>
            <a:xfrm>
              <a:off x="7752052" y="4372434"/>
              <a:ext cx="144730" cy="185990"/>
            </a:xfrm>
            <a:custGeom>
              <a:rect b="b" l="l" r="r" t="t"/>
              <a:pathLst>
                <a:path extrusionOk="0" h="4972" w="3869">
                  <a:moveTo>
                    <a:pt x="2891" y="1"/>
                  </a:moveTo>
                  <a:lnTo>
                    <a:pt x="1387" y="306"/>
                  </a:lnTo>
                  <a:cubicBezTo>
                    <a:pt x="975" y="569"/>
                    <a:pt x="631" y="931"/>
                    <a:pt x="390" y="1356"/>
                  </a:cubicBezTo>
                  <a:cubicBezTo>
                    <a:pt x="136" y="1806"/>
                    <a:pt x="1" y="2317"/>
                    <a:pt x="1" y="2835"/>
                  </a:cubicBezTo>
                  <a:lnTo>
                    <a:pt x="1" y="4972"/>
                  </a:lnTo>
                  <a:lnTo>
                    <a:pt x="1222" y="4972"/>
                  </a:lnTo>
                  <a:lnTo>
                    <a:pt x="3664" y="3140"/>
                  </a:lnTo>
                  <a:lnTo>
                    <a:pt x="3868" y="1645"/>
                  </a:lnTo>
                  <a:lnTo>
                    <a:pt x="3664" y="697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7889113" y="4360838"/>
              <a:ext cx="137061" cy="197586"/>
            </a:xfrm>
            <a:custGeom>
              <a:rect b="b" l="l" r="r" t="t"/>
              <a:pathLst>
                <a:path extrusionOk="0" h="5282" w="3664">
                  <a:moveTo>
                    <a:pt x="570" y="1"/>
                  </a:moveTo>
                  <a:lnTo>
                    <a:pt x="0" y="1007"/>
                  </a:lnTo>
                  <a:lnTo>
                    <a:pt x="0" y="3449"/>
                  </a:lnTo>
                  <a:lnTo>
                    <a:pt x="2443" y="5282"/>
                  </a:lnTo>
                  <a:lnTo>
                    <a:pt x="3664" y="5282"/>
                  </a:lnTo>
                  <a:lnTo>
                    <a:pt x="3664" y="3145"/>
                  </a:lnTo>
                  <a:cubicBezTo>
                    <a:pt x="3664" y="2627"/>
                    <a:pt x="3530" y="2116"/>
                    <a:pt x="3274" y="1666"/>
                  </a:cubicBezTo>
                  <a:cubicBezTo>
                    <a:pt x="3033" y="1240"/>
                    <a:pt x="2690" y="879"/>
                    <a:pt x="2279" y="616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7773001" y="4301472"/>
              <a:ext cx="80725" cy="82409"/>
            </a:xfrm>
            <a:custGeom>
              <a:rect b="b" l="l" r="r" t="t"/>
              <a:pathLst>
                <a:path extrusionOk="0" h="2203" w="2158">
                  <a:moveTo>
                    <a:pt x="995" y="1"/>
                  </a:moveTo>
                  <a:lnTo>
                    <a:pt x="462" y="177"/>
                  </a:lnTo>
                  <a:lnTo>
                    <a:pt x="0" y="1101"/>
                  </a:lnTo>
                  <a:lnTo>
                    <a:pt x="827" y="2203"/>
                  </a:lnTo>
                  <a:lnTo>
                    <a:pt x="2157" y="2203"/>
                  </a:lnTo>
                  <a:lnTo>
                    <a:pt x="2043" y="973"/>
                  </a:lnTo>
                  <a:lnTo>
                    <a:pt x="1602" y="5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7924987" y="4297656"/>
              <a:ext cx="80314" cy="86224"/>
            </a:xfrm>
            <a:custGeom>
              <a:rect b="b" l="l" r="r" t="t"/>
              <a:pathLst>
                <a:path extrusionOk="0" h="2305" w="2147">
                  <a:moveTo>
                    <a:pt x="1045" y="1"/>
                  </a:moveTo>
                  <a:lnTo>
                    <a:pt x="545" y="160"/>
                  </a:lnTo>
                  <a:lnTo>
                    <a:pt x="102" y="1102"/>
                  </a:lnTo>
                  <a:lnTo>
                    <a:pt x="1" y="2305"/>
                  </a:lnTo>
                  <a:lnTo>
                    <a:pt x="1320" y="2305"/>
                  </a:lnTo>
                  <a:lnTo>
                    <a:pt x="2146" y="1203"/>
                  </a:lnTo>
                  <a:lnTo>
                    <a:pt x="1686" y="28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7797764" y="4489893"/>
              <a:ext cx="99018" cy="114243"/>
            </a:xfrm>
            <a:custGeom>
              <a:rect b="b" l="l" r="r" t="t"/>
              <a:pathLst>
                <a:path extrusionOk="0" h="3054" w="2647">
                  <a:moveTo>
                    <a:pt x="0" y="0"/>
                  </a:moveTo>
                  <a:lnTo>
                    <a:pt x="0" y="3053"/>
                  </a:lnTo>
                  <a:lnTo>
                    <a:pt x="2442" y="3053"/>
                  </a:lnTo>
                  <a:lnTo>
                    <a:pt x="2646" y="1527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7889113" y="4489893"/>
              <a:ext cx="91424" cy="114243"/>
            </a:xfrm>
            <a:custGeom>
              <a:rect b="b" l="l" r="r" t="t"/>
              <a:pathLst>
                <a:path extrusionOk="0" h="3054" w="2444">
                  <a:moveTo>
                    <a:pt x="0" y="0"/>
                  </a:moveTo>
                  <a:lnTo>
                    <a:pt x="0" y="3053"/>
                  </a:lnTo>
                  <a:lnTo>
                    <a:pt x="2443" y="3053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7832890" y="4295262"/>
              <a:ext cx="63892" cy="103282"/>
            </a:xfrm>
            <a:custGeom>
              <a:rect b="b" l="l" r="r" t="t"/>
              <a:pathLst>
                <a:path extrusionOk="0" h="2761" w="1708">
                  <a:moveTo>
                    <a:pt x="730" y="0"/>
                  </a:moveTo>
                  <a:lnTo>
                    <a:pt x="1" y="224"/>
                  </a:lnTo>
                  <a:lnTo>
                    <a:pt x="172" y="1584"/>
                  </a:lnTo>
                  <a:cubicBezTo>
                    <a:pt x="256" y="2256"/>
                    <a:pt x="828" y="2760"/>
                    <a:pt x="1503" y="2760"/>
                  </a:cubicBezTo>
                  <a:lnTo>
                    <a:pt x="1707" y="1184"/>
                  </a:lnTo>
                  <a:lnTo>
                    <a:pt x="1503" y="16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7889113" y="4298030"/>
              <a:ext cx="56261" cy="100514"/>
            </a:xfrm>
            <a:custGeom>
              <a:rect b="b" l="l" r="r" t="t"/>
              <a:pathLst>
                <a:path extrusionOk="0" h="2687" w="1504">
                  <a:moveTo>
                    <a:pt x="677" y="0"/>
                  </a:moveTo>
                  <a:lnTo>
                    <a:pt x="0" y="93"/>
                  </a:lnTo>
                  <a:lnTo>
                    <a:pt x="0" y="2686"/>
                  </a:lnTo>
                  <a:cubicBezTo>
                    <a:pt x="676" y="2686"/>
                    <a:pt x="1249" y="2182"/>
                    <a:pt x="1333" y="1511"/>
                  </a:cubicBezTo>
                  <a:lnTo>
                    <a:pt x="1504" y="15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7790283" y="4216594"/>
              <a:ext cx="106499" cy="91499"/>
            </a:xfrm>
            <a:custGeom>
              <a:rect b="b" l="l" r="r" t="t"/>
              <a:pathLst>
                <a:path extrusionOk="0" h="2446" w="2847">
                  <a:moveTo>
                    <a:pt x="2642" y="1"/>
                  </a:moveTo>
                  <a:cubicBezTo>
                    <a:pt x="1766" y="1"/>
                    <a:pt x="979" y="488"/>
                    <a:pt x="587" y="1271"/>
                  </a:cubicBezTo>
                  <a:lnTo>
                    <a:pt x="0" y="2446"/>
                  </a:lnTo>
                  <a:cubicBezTo>
                    <a:pt x="198" y="2427"/>
                    <a:pt x="1212" y="2270"/>
                    <a:pt x="2642" y="2270"/>
                  </a:cubicBezTo>
                  <a:lnTo>
                    <a:pt x="2846" y="1223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7889113" y="4216594"/>
              <a:ext cx="98980" cy="91611"/>
            </a:xfrm>
            <a:custGeom>
              <a:rect b="b" l="l" r="r" t="t"/>
              <a:pathLst>
                <a:path extrusionOk="0" h="2449" w="2646">
                  <a:moveTo>
                    <a:pt x="0" y="1"/>
                  </a:moveTo>
                  <a:lnTo>
                    <a:pt x="0" y="2270"/>
                  </a:lnTo>
                  <a:cubicBezTo>
                    <a:pt x="816" y="2270"/>
                    <a:pt x="1632" y="2320"/>
                    <a:pt x="2443" y="2422"/>
                  </a:cubicBezTo>
                  <a:lnTo>
                    <a:pt x="2645" y="2449"/>
                  </a:lnTo>
                  <a:lnTo>
                    <a:pt x="2057" y="1271"/>
                  </a:lnTo>
                  <a:cubicBezTo>
                    <a:pt x="1665" y="488"/>
                    <a:pt x="877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877704" y="4535531"/>
              <a:ext cx="19078" cy="22893"/>
            </a:xfrm>
            <a:custGeom>
              <a:rect b="b" l="l" r="r" t="t"/>
              <a:pathLst>
                <a:path extrusionOk="0" h="612" w="510">
                  <a:moveTo>
                    <a:pt x="0" y="1"/>
                  </a:moveTo>
                  <a:lnTo>
                    <a:pt x="0" y="612"/>
                  </a:lnTo>
                  <a:lnTo>
                    <a:pt x="305" y="612"/>
                  </a:lnTo>
                  <a:lnTo>
                    <a:pt x="509" y="30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889113" y="4535531"/>
              <a:ext cx="11484" cy="22893"/>
            </a:xfrm>
            <a:custGeom>
              <a:rect b="b" l="l" r="r" t="t"/>
              <a:pathLst>
                <a:path extrusionOk="0" h="612" w="307">
                  <a:moveTo>
                    <a:pt x="0" y="1"/>
                  </a:moveTo>
                  <a:lnTo>
                    <a:pt x="0" y="612"/>
                  </a:lnTo>
                  <a:lnTo>
                    <a:pt x="306" y="61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9"/>
          <p:cNvGrpSpPr/>
          <p:nvPr/>
        </p:nvGrpSpPr>
        <p:grpSpPr>
          <a:xfrm>
            <a:off x="4965869" y="1455618"/>
            <a:ext cx="576064" cy="576081"/>
            <a:chOff x="7695380" y="3424490"/>
            <a:chExt cx="387504" cy="387542"/>
          </a:xfrm>
        </p:grpSpPr>
        <p:sp>
          <p:nvSpPr>
            <p:cNvPr id="1052" name="Google Shape;1052;p39"/>
            <p:cNvSpPr/>
            <p:nvPr/>
          </p:nvSpPr>
          <p:spPr>
            <a:xfrm>
              <a:off x="7775133" y="3447309"/>
              <a:ext cx="121612" cy="341905"/>
            </a:xfrm>
            <a:custGeom>
              <a:rect b="b" l="l" r="r" t="t"/>
              <a:pathLst>
                <a:path extrusionOk="0" h="9140" w="3251">
                  <a:moveTo>
                    <a:pt x="3047" y="0"/>
                  </a:moveTo>
                  <a:cubicBezTo>
                    <a:pt x="1368" y="0"/>
                    <a:pt x="1" y="1366"/>
                    <a:pt x="1" y="3047"/>
                  </a:cubicBezTo>
                  <a:lnTo>
                    <a:pt x="1" y="6093"/>
                  </a:lnTo>
                  <a:cubicBezTo>
                    <a:pt x="1" y="7772"/>
                    <a:pt x="1368" y="9139"/>
                    <a:pt x="3047" y="9139"/>
                  </a:cubicBezTo>
                  <a:lnTo>
                    <a:pt x="3250" y="457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889113" y="3447309"/>
              <a:ext cx="114018" cy="341905"/>
            </a:xfrm>
            <a:custGeom>
              <a:rect b="b" l="l" r="r" t="t"/>
              <a:pathLst>
                <a:path extrusionOk="0" h="9140" w="3048">
                  <a:moveTo>
                    <a:pt x="0" y="0"/>
                  </a:moveTo>
                  <a:lnTo>
                    <a:pt x="0" y="9139"/>
                  </a:lnTo>
                  <a:cubicBezTo>
                    <a:pt x="1681" y="9139"/>
                    <a:pt x="3048" y="7772"/>
                    <a:pt x="3048" y="6093"/>
                  </a:cubicBezTo>
                  <a:lnTo>
                    <a:pt x="3048" y="3047"/>
                  </a:lnTo>
                  <a:cubicBezTo>
                    <a:pt x="3047" y="1366"/>
                    <a:pt x="168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695380" y="3424490"/>
              <a:ext cx="79790" cy="79828"/>
            </a:xfrm>
            <a:custGeom>
              <a:rect b="b" l="l" r="r" t="t"/>
              <a:pathLst>
                <a:path extrusionOk="0" h="2134" w="2133">
                  <a:moveTo>
                    <a:pt x="1" y="0"/>
                  </a:moveTo>
                  <a:lnTo>
                    <a:pt x="1" y="2133"/>
                  </a:lnTo>
                  <a:lnTo>
                    <a:pt x="610" y="2133"/>
                  </a:lnTo>
                  <a:lnTo>
                    <a:pt x="610" y="610"/>
                  </a:lnTo>
                  <a:lnTo>
                    <a:pt x="2133" y="610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003094" y="3424490"/>
              <a:ext cx="79790" cy="79828"/>
            </a:xfrm>
            <a:custGeom>
              <a:rect b="b" l="l" r="r" t="t"/>
              <a:pathLst>
                <a:path extrusionOk="0" h="2134" w="2133">
                  <a:moveTo>
                    <a:pt x="1" y="0"/>
                  </a:moveTo>
                  <a:lnTo>
                    <a:pt x="1" y="610"/>
                  </a:lnTo>
                  <a:lnTo>
                    <a:pt x="1524" y="610"/>
                  </a:lnTo>
                  <a:lnTo>
                    <a:pt x="1524" y="2133"/>
                  </a:lnTo>
                  <a:lnTo>
                    <a:pt x="2133" y="2133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695380" y="3732205"/>
              <a:ext cx="79790" cy="79828"/>
            </a:xfrm>
            <a:custGeom>
              <a:rect b="b" l="l" r="r" t="t"/>
              <a:pathLst>
                <a:path extrusionOk="0" h="2134" w="2133">
                  <a:moveTo>
                    <a:pt x="1" y="0"/>
                  </a:moveTo>
                  <a:lnTo>
                    <a:pt x="1" y="2133"/>
                  </a:lnTo>
                  <a:lnTo>
                    <a:pt x="2133" y="2133"/>
                  </a:lnTo>
                  <a:lnTo>
                    <a:pt x="2133" y="1523"/>
                  </a:lnTo>
                  <a:lnTo>
                    <a:pt x="610" y="152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003094" y="3732205"/>
              <a:ext cx="79790" cy="79828"/>
            </a:xfrm>
            <a:custGeom>
              <a:rect b="b" l="l" r="r" t="t"/>
              <a:pathLst>
                <a:path extrusionOk="0" h="2134" w="2133">
                  <a:moveTo>
                    <a:pt x="1524" y="0"/>
                  </a:moveTo>
                  <a:lnTo>
                    <a:pt x="1524" y="1523"/>
                  </a:lnTo>
                  <a:lnTo>
                    <a:pt x="1" y="1523"/>
                  </a:lnTo>
                  <a:lnTo>
                    <a:pt x="1" y="2133"/>
                  </a:lnTo>
                  <a:lnTo>
                    <a:pt x="2133" y="2133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877742" y="3549843"/>
              <a:ext cx="19003" cy="136799"/>
            </a:xfrm>
            <a:custGeom>
              <a:rect b="b" l="l" r="r" t="t"/>
              <a:pathLst>
                <a:path extrusionOk="0" h="3657" w="508">
                  <a:moveTo>
                    <a:pt x="0" y="1"/>
                  </a:moveTo>
                  <a:lnTo>
                    <a:pt x="0" y="3657"/>
                  </a:lnTo>
                  <a:lnTo>
                    <a:pt x="304" y="3657"/>
                  </a:lnTo>
                  <a:lnTo>
                    <a:pt x="507" y="153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7889113" y="3549843"/>
              <a:ext cx="11447" cy="136799"/>
            </a:xfrm>
            <a:custGeom>
              <a:rect b="b" l="l" r="r" t="t"/>
              <a:pathLst>
                <a:path extrusionOk="0" h="3657" w="306">
                  <a:moveTo>
                    <a:pt x="0" y="1"/>
                  </a:moveTo>
                  <a:lnTo>
                    <a:pt x="0" y="3657"/>
                  </a:lnTo>
                  <a:lnTo>
                    <a:pt x="305" y="365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820770" y="3675196"/>
              <a:ext cx="75975" cy="68456"/>
            </a:xfrm>
            <a:custGeom>
              <a:rect b="b" l="l" r="r" t="t"/>
              <a:pathLst>
                <a:path extrusionOk="0" h="1830" w="2031">
                  <a:moveTo>
                    <a:pt x="0" y="1"/>
                  </a:moveTo>
                  <a:cubicBezTo>
                    <a:pt x="0" y="1009"/>
                    <a:pt x="819" y="1829"/>
                    <a:pt x="1827" y="1829"/>
                  </a:cubicBezTo>
                  <a:lnTo>
                    <a:pt x="2030" y="1524"/>
                  </a:lnTo>
                  <a:lnTo>
                    <a:pt x="1827" y="1219"/>
                  </a:lnTo>
                  <a:cubicBezTo>
                    <a:pt x="1156" y="1219"/>
                    <a:pt x="609" y="672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7820770" y="3492871"/>
              <a:ext cx="75975" cy="102609"/>
            </a:xfrm>
            <a:custGeom>
              <a:rect b="b" l="l" r="r" t="t"/>
              <a:pathLst>
                <a:path extrusionOk="0" h="2743" w="2031">
                  <a:moveTo>
                    <a:pt x="1827" y="0"/>
                  </a:moveTo>
                  <a:cubicBezTo>
                    <a:pt x="819" y="0"/>
                    <a:pt x="0" y="821"/>
                    <a:pt x="0" y="1829"/>
                  </a:cubicBezTo>
                  <a:lnTo>
                    <a:pt x="0" y="2742"/>
                  </a:lnTo>
                  <a:lnTo>
                    <a:pt x="609" y="2742"/>
                  </a:lnTo>
                  <a:lnTo>
                    <a:pt x="609" y="1829"/>
                  </a:lnTo>
                  <a:cubicBezTo>
                    <a:pt x="609" y="1156"/>
                    <a:pt x="1156" y="610"/>
                    <a:pt x="1827" y="610"/>
                  </a:cubicBezTo>
                  <a:lnTo>
                    <a:pt x="2030" y="3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7889113" y="3492871"/>
              <a:ext cx="68418" cy="250780"/>
            </a:xfrm>
            <a:custGeom>
              <a:rect b="b" l="l" r="r" t="t"/>
              <a:pathLst>
                <a:path extrusionOk="0" h="6704" w="1829">
                  <a:moveTo>
                    <a:pt x="0" y="0"/>
                  </a:moveTo>
                  <a:lnTo>
                    <a:pt x="0" y="610"/>
                  </a:lnTo>
                  <a:cubicBezTo>
                    <a:pt x="673" y="610"/>
                    <a:pt x="1220" y="1156"/>
                    <a:pt x="1220" y="1829"/>
                  </a:cubicBezTo>
                  <a:lnTo>
                    <a:pt x="1220" y="4875"/>
                  </a:lnTo>
                  <a:cubicBezTo>
                    <a:pt x="1220" y="5546"/>
                    <a:pt x="673" y="6093"/>
                    <a:pt x="0" y="6093"/>
                  </a:cubicBezTo>
                  <a:lnTo>
                    <a:pt x="0" y="6703"/>
                  </a:lnTo>
                  <a:cubicBezTo>
                    <a:pt x="1009" y="6703"/>
                    <a:pt x="1828" y="5883"/>
                    <a:pt x="1828" y="4875"/>
                  </a:cubicBezTo>
                  <a:lnTo>
                    <a:pt x="1828" y="1829"/>
                  </a:lnTo>
                  <a:cubicBezTo>
                    <a:pt x="1828" y="821"/>
                    <a:pt x="1009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7729570" y="3618224"/>
              <a:ext cx="167174" cy="22856"/>
            </a:xfrm>
            <a:custGeom>
              <a:rect b="b" l="l" r="r" t="t"/>
              <a:pathLst>
                <a:path extrusionOk="0" h="611" w="4469">
                  <a:moveTo>
                    <a:pt x="0" y="1"/>
                  </a:moveTo>
                  <a:lnTo>
                    <a:pt x="0" y="610"/>
                  </a:lnTo>
                  <a:lnTo>
                    <a:pt x="4265" y="610"/>
                  </a:lnTo>
                  <a:lnTo>
                    <a:pt x="4468" y="306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7889113" y="3618224"/>
              <a:ext cx="159618" cy="22856"/>
            </a:xfrm>
            <a:custGeom>
              <a:rect b="b" l="l" r="r" t="t"/>
              <a:pathLst>
                <a:path extrusionOk="0" h="611" w="4267">
                  <a:moveTo>
                    <a:pt x="0" y="1"/>
                  </a:moveTo>
                  <a:lnTo>
                    <a:pt x="0" y="610"/>
                  </a:lnTo>
                  <a:lnTo>
                    <a:pt x="4266" y="610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9"/>
          <p:cNvGrpSpPr/>
          <p:nvPr/>
        </p:nvGrpSpPr>
        <p:grpSpPr>
          <a:xfrm>
            <a:off x="3693791" y="1455511"/>
            <a:ext cx="505390" cy="572693"/>
            <a:chOff x="3067923" y="1840245"/>
            <a:chExt cx="341942" cy="387504"/>
          </a:xfrm>
        </p:grpSpPr>
        <p:sp>
          <p:nvSpPr>
            <p:cNvPr id="1066" name="Google Shape;1066;p39"/>
            <p:cNvSpPr/>
            <p:nvPr/>
          </p:nvSpPr>
          <p:spPr>
            <a:xfrm>
              <a:off x="3090741" y="2136588"/>
              <a:ext cx="155765" cy="91162"/>
            </a:xfrm>
            <a:custGeom>
              <a:rect b="b" l="l" r="r" t="t"/>
              <a:pathLst>
                <a:path extrusionOk="0" h="2437" w="4164">
                  <a:moveTo>
                    <a:pt x="0" y="0"/>
                  </a:moveTo>
                  <a:lnTo>
                    <a:pt x="0" y="609"/>
                  </a:lnTo>
                  <a:lnTo>
                    <a:pt x="610" y="609"/>
                  </a:lnTo>
                  <a:lnTo>
                    <a:pt x="610" y="914"/>
                  </a:lnTo>
                  <a:cubicBezTo>
                    <a:pt x="610" y="1754"/>
                    <a:pt x="1293" y="2437"/>
                    <a:pt x="2132" y="2437"/>
                  </a:cubicBezTo>
                  <a:cubicBezTo>
                    <a:pt x="2972" y="2437"/>
                    <a:pt x="3655" y="1754"/>
                    <a:pt x="3655" y="914"/>
                  </a:cubicBezTo>
                  <a:lnTo>
                    <a:pt x="3655" y="609"/>
                  </a:lnTo>
                  <a:lnTo>
                    <a:pt x="3960" y="609"/>
                  </a:lnTo>
                  <a:lnTo>
                    <a:pt x="4163" y="31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238875" y="2136588"/>
              <a:ext cx="148209" cy="91162"/>
            </a:xfrm>
            <a:custGeom>
              <a:rect b="b" l="l" r="r" t="t"/>
              <a:pathLst>
                <a:path extrusionOk="0" h="2437" w="3962">
                  <a:moveTo>
                    <a:pt x="0" y="0"/>
                  </a:moveTo>
                  <a:lnTo>
                    <a:pt x="0" y="609"/>
                  </a:lnTo>
                  <a:lnTo>
                    <a:pt x="305" y="609"/>
                  </a:lnTo>
                  <a:lnTo>
                    <a:pt x="305" y="914"/>
                  </a:lnTo>
                  <a:cubicBezTo>
                    <a:pt x="305" y="1754"/>
                    <a:pt x="988" y="2437"/>
                    <a:pt x="1828" y="2437"/>
                  </a:cubicBezTo>
                  <a:cubicBezTo>
                    <a:pt x="2668" y="2437"/>
                    <a:pt x="3351" y="1754"/>
                    <a:pt x="3351" y="914"/>
                  </a:cubicBezTo>
                  <a:lnTo>
                    <a:pt x="3351" y="609"/>
                  </a:lnTo>
                  <a:lnTo>
                    <a:pt x="3961" y="609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3136304" y="2159331"/>
              <a:ext cx="68418" cy="45675"/>
            </a:xfrm>
            <a:custGeom>
              <a:rect b="b" l="l" r="r" t="t"/>
              <a:pathLst>
                <a:path extrusionOk="0" h="1221" w="1829">
                  <a:moveTo>
                    <a:pt x="1" y="1"/>
                  </a:moveTo>
                  <a:lnTo>
                    <a:pt x="1" y="306"/>
                  </a:lnTo>
                  <a:cubicBezTo>
                    <a:pt x="1" y="810"/>
                    <a:pt x="411" y="1220"/>
                    <a:pt x="915" y="1220"/>
                  </a:cubicBezTo>
                  <a:cubicBezTo>
                    <a:pt x="1419" y="1220"/>
                    <a:pt x="1829" y="810"/>
                    <a:pt x="1829" y="306"/>
                  </a:cubicBezTo>
                  <a:lnTo>
                    <a:pt x="1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273065" y="2159331"/>
              <a:ext cx="68418" cy="45675"/>
            </a:xfrm>
            <a:custGeom>
              <a:rect b="b" l="l" r="r" t="t"/>
              <a:pathLst>
                <a:path extrusionOk="0" h="1221" w="1829">
                  <a:moveTo>
                    <a:pt x="1" y="1"/>
                  </a:moveTo>
                  <a:lnTo>
                    <a:pt x="1" y="306"/>
                  </a:lnTo>
                  <a:cubicBezTo>
                    <a:pt x="1" y="810"/>
                    <a:pt x="410" y="1220"/>
                    <a:pt x="914" y="1220"/>
                  </a:cubicBezTo>
                  <a:cubicBezTo>
                    <a:pt x="1418" y="1220"/>
                    <a:pt x="1829" y="810"/>
                    <a:pt x="1829" y="306"/>
                  </a:cubicBezTo>
                  <a:lnTo>
                    <a:pt x="1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3111166" y="1840245"/>
              <a:ext cx="135340" cy="155802"/>
            </a:xfrm>
            <a:custGeom>
              <a:rect b="b" l="l" r="r" t="t"/>
              <a:pathLst>
                <a:path extrusionOk="0" h="4165" w="3618">
                  <a:moveTo>
                    <a:pt x="2247" y="1"/>
                  </a:moveTo>
                  <a:cubicBezTo>
                    <a:pt x="1333" y="1"/>
                    <a:pt x="493" y="645"/>
                    <a:pt x="313" y="1607"/>
                  </a:cubicBezTo>
                  <a:lnTo>
                    <a:pt x="0" y="3961"/>
                  </a:lnTo>
                  <a:lnTo>
                    <a:pt x="1808" y="4164"/>
                  </a:lnTo>
                  <a:lnTo>
                    <a:pt x="3414" y="3961"/>
                  </a:lnTo>
                  <a:lnTo>
                    <a:pt x="3617" y="1981"/>
                  </a:lnTo>
                  <a:lnTo>
                    <a:pt x="3414" y="214"/>
                  </a:lnTo>
                  <a:cubicBezTo>
                    <a:pt x="3253" y="214"/>
                    <a:pt x="3092" y="185"/>
                    <a:pt x="2938" y="127"/>
                  </a:cubicBezTo>
                  <a:cubicBezTo>
                    <a:pt x="2709" y="41"/>
                    <a:pt x="2476" y="1"/>
                    <a:pt x="2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238875" y="1840283"/>
              <a:ext cx="127784" cy="155765"/>
            </a:xfrm>
            <a:custGeom>
              <a:rect b="b" l="l" r="r" t="t"/>
              <a:pathLst>
                <a:path extrusionOk="0" h="4164" w="3416">
                  <a:moveTo>
                    <a:pt x="1168" y="0"/>
                  </a:moveTo>
                  <a:cubicBezTo>
                    <a:pt x="939" y="0"/>
                    <a:pt x="706" y="40"/>
                    <a:pt x="478" y="126"/>
                  </a:cubicBezTo>
                  <a:cubicBezTo>
                    <a:pt x="324" y="184"/>
                    <a:pt x="163" y="213"/>
                    <a:pt x="0" y="213"/>
                  </a:cubicBezTo>
                  <a:lnTo>
                    <a:pt x="0" y="3960"/>
                  </a:lnTo>
                  <a:lnTo>
                    <a:pt x="1646" y="4163"/>
                  </a:lnTo>
                  <a:lnTo>
                    <a:pt x="3415" y="3960"/>
                  </a:lnTo>
                  <a:cubicBezTo>
                    <a:pt x="3415" y="3960"/>
                    <a:pt x="3415" y="3960"/>
                    <a:pt x="3415" y="3960"/>
                  </a:cubicBezTo>
                  <a:cubicBezTo>
                    <a:pt x="3415" y="3960"/>
                    <a:pt x="3415" y="3960"/>
                    <a:pt x="3415" y="3960"/>
                  </a:cubicBezTo>
                  <a:cubicBezTo>
                    <a:pt x="3416" y="3960"/>
                    <a:pt x="3409" y="3911"/>
                    <a:pt x="3102" y="1606"/>
                  </a:cubicBezTo>
                  <a:cubicBezTo>
                    <a:pt x="2921" y="643"/>
                    <a:pt x="2081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3100505" y="1988417"/>
              <a:ext cx="146001" cy="87421"/>
            </a:xfrm>
            <a:custGeom>
              <a:rect b="b" l="l" r="r" t="t"/>
              <a:pathLst>
                <a:path extrusionOk="0" h="2337" w="3903">
                  <a:moveTo>
                    <a:pt x="285" y="0"/>
                  </a:moveTo>
                  <a:lnTo>
                    <a:pt x="0" y="2133"/>
                  </a:lnTo>
                  <a:lnTo>
                    <a:pt x="2014" y="2336"/>
                  </a:lnTo>
                  <a:lnTo>
                    <a:pt x="3699" y="2133"/>
                  </a:lnTo>
                  <a:lnTo>
                    <a:pt x="3902" y="106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3238875" y="1988417"/>
              <a:ext cx="138408" cy="87421"/>
            </a:xfrm>
            <a:custGeom>
              <a:rect b="b" l="l" r="r" t="t"/>
              <a:pathLst>
                <a:path extrusionOk="0" h="2337" w="3700">
                  <a:moveTo>
                    <a:pt x="0" y="0"/>
                  </a:moveTo>
                  <a:lnTo>
                    <a:pt x="0" y="2133"/>
                  </a:lnTo>
                  <a:lnTo>
                    <a:pt x="1708" y="2336"/>
                  </a:lnTo>
                  <a:lnTo>
                    <a:pt x="3699" y="2133"/>
                  </a:lnTo>
                  <a:lnTo>
                    <a:pt x="3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067923" y="2068207"/>
              <a:ext cx="178583" cy="45600"/>
            </a:xfrm>
            <a:custGeom>
              <a:rect b="b" l="l" r="r" t="t"/>
              <a:pathLst>
                <a:path extrusionOk="0" h="1219" w="4774">
                  <a:moveTo>
                    <a:pt x="1" y="0"/>
                  </a:moveTo>
                  <a:lnTo>
                    <a:pt x="1" y="1218"/>
                  </a:lnTo>
                  <a:lnTo>
                    <a:pt x="4570" y="1218"/>
                  </a:lnTo>
                  <a:lnTo>
                    <a:pt x="4773" y="610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238875" y="2068207"/>
              <a:ext cx="170990" cy="45600"/>
            </a:xfrm>
            <a:custGeom>
              <a:rect b="b" l="l" r="r" t="t"/>
              <a:pathLst>
                <a:path extrusionOk="0" h="1219" w="4571">
                  <a:moveTo>
                    <a:pt x="0" y="0"/>
                  </a:moveTo>
                  <a:lnTo>
                    <a:pt x="0" y="1218"/>
                  </a:lnTo>
                  <a:lnTo>
                    <a:pt x="4571" y="1218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671156" y="3111105"/>
            <a:ext cx="576086" cy="576086"/>
            <a:chOff x="6145325" y="2632387"/>
            <a:chExt cx="387467" cy="387467"/>
          </a:xfrm>
        </p:grpSpPr>
        <p:sp>
          <p:nvSpPr>
            <p:cNvPr id="1077" name="Google Shape;1077;p39"/>
            <p:cNvSpPr/>
            <p:nvPr/>
          </p:nvSpPr>
          <p:spPr>
            <a:xfrm>
              <a:off x="6285304" y="2655205"/>
              <a:ext cx="42383" cy="57196"/>
            </a:xfrm>
            <a:custGeom>
              <a:rect b="b" l="l" r="r" t="t"/>
              <a:pathLst>
                <a:path extrusionOk="0" h="1529" w="1133">
                  <a:moveTo>
                    <a:pt x="166" y="0"/>
                  </a:moveTo>
                  <a:lnTo>
                    <a:pt x="0" y="304"/>
                  </a:lnTo>
                  <a:lnTo>
                    <a:pt x="166" y="609"/>
                  </a:lnTo>
                  <a:lnTo>
                    <a:pt x="523" y="609"/>
                  </a:lnTo>
                  <a:lnTo>
                    <a:pt x="523" y="1337"/>
                  </a:lnTo>
                  <a:lnTo>
                    <a:pt x="843" y="1528"/>
                  </a:lnTo>
                  <a:lnTo>
                    <a:pt x="1133" y="1232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6350431" y="2942757"/>
              <a:ext cx="43093" cy="54353"/>
            </a:xfrm>
            <a:custGeom>
              <a:rect b="b" l="l" r="r" t="t"/>
              <a:pathLst>
                <a:path extrusionOk="0" h="1453" w="1152">
                  <a:moveTo>
                    <a:pt x="248" y="0"/>
                  </a:moveTo>
                  <a:lnTo>
                    <a:pt x="0" y="220"/>
                  </a:lnTo>
                  <a:lnTo>
                    <a:pt x="0" y="1452"/>
                  </a:lnTo>
                  <a:lnTo>
                    <a:pt x="967" y="1452"/>
                  </a:lnTo>
                  <a:lnTo>
                    <a:pt x="1152" y="1147"/>
                  </a:lnTo>
                  <a:lnTo>
                    <a:pt x="967" y="843"/>
                  </a:lnTo>
                  <a:lnTo>
                    <a:pt x="610" y="843"/>
                  </a:lnTo>
                  <a:lnTo>
                    <a:pt x="610" y="11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6154378" y="2700768"/>
              <a:ext cx="192275" cy="250742"/>
            </a:xfrm>
            <a:custGeom>
              <a:rect b="b" l="l" r="r" t="t"/>
              <a:pathLst>
                <a:path extrusionOk="0" h="6703" w="5140">
                  <a:moveTo>
                    <a:pt x="4937" y="0"/>
                  </a:moveTo>
                  <a:cubicBezTo>
                    <a:pt x="2964" y="0"/>
                    <a:pt x="1094" y="1732"/>
                    <a:pt x="0" y="3352"/>
                  </a:cubicBezTo>
                  <a:cubicBezTo>
                    <a:pt x="1090" y="4965"/>
                    <a:pt x="2961" y="6703"/>
                    <a:pt x="4937" y="6703"/>
                  </a:cubicBezTo>
                  <a:lnTo>
                    <a:pt x="5140" y="335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6339021" y="2700768"/>
              <a:ext cx="184718" cy="250705"/>
            </a:xfrm>
            <a:custGeom>
              <a:rect b="b" l="l" r="r" t="t"/>
              <a:pathLst>
                <a:path extrusionOk="0" h="6702" w="4938">
                  <a:moveTo>
                    <a:pt x="1" y="0"/>
                  </a:moveTo>
                  <a:lnTo>
                    <a:pt x="1" y="6702"/>
                  </a:lnTo>
                  <a:cubicBezTo>
                    <a:pt x="1974" y="6702"/>
                    <a:pt x="3844" y="4970"/>
                    <a:pt x="4938" y="3352"/>
                  </a:cubicBezTo>
                  <a:cubicBezTo>
                    <a:pt x="3848" y="1738"/>
                    <a:pt x="197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6238657" y="2746330"/>
              <a:ext cx="107995" cy="121425"/>
            </a:xfrm>
            <a:custGeom>
              <a:rect b="b" l="l" r="r" t="t"/>
              <a:pathLst>
                <a:path extrusionOk="0" h="3246" w="2887">
                  <a:moveTo>
                    <a:pt x="2684" y="1"/>
                  </a:moveTo>
                  <a:cubicBezTo>
                    <a:pt x="1017" y="1"/>
                    <a:pt x="1" y="1835"/>
                    <a:pt x="865" y="3245"/>
                  </a:cubicBezTo>
                  <a:lnTo>
                    <a:pt x="1580" y="2971"/>
                  </a:lnTo>
                  <a:lnTo>
                    <a:pt x="1880" y="2567"/>
                  </a:lnTo>
                  <a:lnTo>
                    <a:pt x="2684" y="1219"/>
                  </a:lnTo>
                  <a:lnTo>
                    <a:pt x="2887" y="603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6339021" y="2746330"/>
              <a:ext cx="100439" cy="121425"/>
            </a:xfrm>
            <a:custGeom>
              <a:rect b="b" l="l" r="r" t="t"/>
              <a:pathLst>
                <a:path extrusionOk="0" h="3246" w="2685">
                  <a:moveTo>
                    <a:pt x="1" y="1"/>
                  </a:moveTo>
                  <a:lnTo>
                    <a:pt x="1" y="1219"/>
                  </a:lnTo>
                  <a:lnTo>
                    <a:pt x="805" y="2567"/>
                  </a:lnTo>
                  <a:lnTo>
                    <a:pt x="1220" y="3047"/>
                  </a:lnTo>
                  <a:lnTo>
                    <a:pt x="1820" y="3245"/>
                  </a:lnTo>
                  <a:cubicBezTo>
                    <a:pt x="2684" y="1835"/>
                    <a:pt x="1668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6145325" y="2632387"/>
              <a:ext cx="57009" cy="57009"/>
            </a:xfrm>
            <a:custGeom>
              <a:rect b="b" l="l" r="r" t="t"/>
              <a:pathLst>
                <a:path extrusionOk="0" h="1524" w="1524">
                  <a:moveTo>
                    <a:pt x="0" y="0"/>
                  </a:moveTo>
                  <a:lnTo>
                    <a:pt x="0" y="1524"/>
                  </a:lnTo>
                  <a:lnTo>
                    <a:pt x="609" y="1524"/>
                  </a:lnTo>
                  <a:lnTo>
                    <a:pt x="609" y="610"/>
                  </a:lnTo>
                  <a:lnTo>
                    <a:pt x="1523" y="61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6475783" y="2632387"/>
              <a:ext cx="57009" cy="57009"/>
            </a:xfrm>
            <a:custGeom>
              <a:rect b="b" l="l" r="r" t="t"/>
              <a:pathLst>
                <a:path extrusionOk="0" h="1524" w="1524">
                  <a:moveTo>
                    <a:pt x="1" y="0"/>
                  </a:moveTo>
                  <a:lnTo>
                    <a:pt x="1" y="610"/>
                  </a:lnTo>
                  <a:lnTo>
                    <a:pt x="915" y="610"/>
                  </a:lnTo>
                  <a:lnTo>
                    <a:pt x="915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6145325" y="2962845"/>
              <a:ext cx="57009" cy="57009"/>
            </a:xfrm>
            <a:custGeom>
              <a:rect b="b" l="l" r="r" t="t"/>
              <a:pathLst>
                <a:path extrusionOk="0" h="1524" w="1524">
                  <a:moveTo>
                    <a:pt x="0" y="1"/>
                  </a:moveTo>
                  <a:lnTo>
                    <a:pt x="0" y="1524"/>
                  </a:lnTo>
                  <a:lnTo>
                    <a:pt x="1523" y="1524"/>
                  </a:lnTo>
                  <a:lnTo>
                    <a:pt x="1523" y="915"/>
                  </a:lnTo>
                  <a:lnTo>
                    <a:pt x="609" y="91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6475783" y="2962845"/>
              <a:ext cx="57009" cy="57009"/>
            </a:xfrm>
            <a:custGeom>
              <a:rect b="b" l="l" r="r" t="t"/>
              <a:pathLst>
                <a:path extrusionOk="0" h="1524" w="1524">
                  <a:moveTo>
                    <a:pt x="915" y="1"/>
                  </a:moveTo>
                  <a:lnTo>
                    <a:pt x="915" y="915"/>
                  </a:lnTo>
                  <a:lnTo>
                    <a:pt x="1" y="915"/>
                  </a:lnTo>
                  <a:lnTo>
                    <a:pt x="1" y="1524"/>
                  </a:lnTo>
                  <a:lnTo>
                    <a:pt x="1524" y="1524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6225078" y="2632387"/>
              <a:ext cx="68418" cy="68418"/>
            </a:xfrm>
            <a:custGeom>
              <a:rect b="b" l="l" r="r" t="t"/>
              <a:pathLst>
                <a:path extrusionOk="0" h="1829" w="1829">
                  <a:moveTo>
                    <a:pt x="915" y="0"/>
                  </a:moveTo>
                  <a:cubicBezTo>
                    <a:pt x="410" y="0"/>
                    <a:pt x="0" y="410"/>
                    <a:pt x="0" y="914"/>
                  </a:cubicBezTo>
                  <a:cubicBezTo>
                    <a:pt x="0" y="1419"/>
                    <a:pt x="410" y="1828"/>
                    <a:pt x="915" y="1828"/>
                  </a:cubicBezTo>
                  <a:cubicBezTo>
                    <a:pt x="1420" y="1828"/>
                    <a:pt x="1828" y="1419"/>
                    <a:pt x="1828" y="914"/>
                  </a:cubicBezTo>
                  <a:cubicBezTo>
                    <a:pt x="1828" y="410"/>
                    <a:pt x="1420" y="0"/>
                    <a:pt x="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6384621" y="2951473"/>
              <a:ext cx="68381" cy="68381"/>
            </a:xfrm>
            <a:custGeom>
              <a:rect b="b" l="l" r="r" t="t"/>
              <a:pathLst>
                <a:path extrusionOk="0" h="1828" w="1828">
                  <a:moveTo>
                    <a:pt x="914" y="1"/>
                  </a:moveTo>
                  <a:cubicBezTo>
                    <a:pt x="410" y="1"/>
                    <a:pt x="1" y="409"/>
                    <a:pt x="1" y="914"/>
                  </a:cubicBezTo>
                  <a:cubicBezTo>
                    <a:pt x="1" y="1419"/>
                    <a:pt x="410" y="1828"/>
                    <a:pt x="914" y="1828"/>
                  </a:cubicBezTo>
                  <a:cubicBezTo>
                    <a:pt x="1419" y="1828"/>
                    <a:pt x="1828" y="1419"/>
                    <a:pt x="1828" y="914"/>
                  </a:cubicBezTo>
                  <a:cubicBezTo>
                    <a:pt x="1828" y="409"/>
                    <a:pt x="1419" y="1"/>
                    <a:pt x="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6270977" y="2842355"/>
              <a:ext cx="75675" cy="63555"/>
            </a:xfrm>
            <a:custGeom>
              <a:rect b="b" l="l" r="r" t="t"/>
              <a:pathLst>
                <a:path extrusionOk="0" h="1699" w="2023">
                  <a:moveTo>
                    <a:pt x="1016" y="0"/>
                  </a:moveTo>
                  <a:lnTo>
                    <a:pt x="1" y="678"/>
                  </a:lnTo>
                  <a:cubicBezTo>
                    <a:pt x="376" y="1290"/>
                    <a:pt x="1051" y="1699"/>
                    <a:pt x="1820" y="1699"/>
                  </a:cubicBezTo>
                  <a:lnTo>
                    <a:pt x="2023" y="1069"/>
                  </a:lnTo>
                  <a:lnTo>
                    <a:pt x="1820" y="48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6339021" y="2842355"/>
              <a:ext cx="68119" cy="63555"/>
            </a:xfrm>
            <a:custGeom>
              <a:rect b="b" l="l" r="r" t="t"/>
              <a:pathLst>
                <a:path extrusionOk="0" h="1699" w="1821">
                  <a:moveTo>
                    <a:pt x="805" y="0"/>
                  </a:moveTo>
                  <a:lnTo>
                    <a:pt x="1" y="480"/>
                  </a:lnTo>
                  <a:lnTo>
                    <a:pt x="1" y="1699"/>
                  </a:lnTo>
                  <a:cubicBezTo>
                    <a:pt x="769" y="1699"/>
                    <a:pt x="1445" y="1290"/>
                    <a:pt x="1820" y="678"/>
                  </a:cubicBez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6296714" y="2791930"/>
              <a:ext cx="49939" cy="68418"/>
            </a:xfrm>
            <a:custGeom>
              <a:rect b="b" l="l" r="r" t="t"/>
              <a:pathLst>
                <a:path extrusionOk="0" h="1829" w="1335">
                  <a:moveTo>
                    <a:pt x="1132" y="0"/>
                  </a:moveTo>
                  <a:cubicBezTo>
                    <a:pt x="438" y="0"/>
                    <a:pt x="0" y="745"/>
                    <a:pt x="328" y="1348"/>
                  </a:cubicBezTo>
                  <a:cubicBezTo>
                    <a:pt x="483" y="1634"/>
                    <a:pt x="785" y="1828"/>
                    <a:pt x="1132" y="1828"/>
                  </a:cubicBezTo>
                  <a:lnTo>
                    <a:pt x="1335" y="915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6339021" y="2791930"/>
              <a:ext cx="34265" cy="68418"/>
            </a:xfrm>
            <a:custGeom>
              <a:rect b="b" l="l" r="r" t="t"/>
              <a:pathLst>
                <a:path extrusionOk="0" h="1829" w="916">
                  <a:moveTo>
                    <a:pt x="1" y="0"/>
                  </a:moveTo>
                  <a:lnTo>
                    <a:pt x="1" y="1828"/>
                  </a:lnTo>
                  <a:cubicBezTo>
                    <a:pt x="347" y="1828"/>
                    <a:pt x="650" y="1634"/>
                    <a:pt x="805" y="1348"/>
                  </a:cubicBezTo>
                  <a:cubicBezTo>
                    <a:pt x="875" y="1219"/>
                    <a:pt x="915" y="1072"/>
                    <a:pt x="915" y="915"/>
                  </a:cubicBezTo>
                  <a:cubicBezTo>
                    <a:pt x="915" y="411"/>
                    <a:pt x="50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39"/>
          <p:cNvSpPr txBox="1"/>
          <p:nvPr/>
        </p:nvSpPr>
        <p:spPr>
          <a:xfrm>
            <a:off x="593775" y="2359013"/>
            <a:ext cx="68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🤦‍♂️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99" name="Google Shape;1099;p40"/>
          <p:cNvSpPr txBox="1"/>
          <p:nvPr>
            <p:ph idx="1" type="body"/>
          </p:nvPr>
        </p:nvSpPr>
        <p:spPr>
          <a:xfrm>
            <a:off x="720000" y="1315575"/>
            <a:ext cx="7776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Sexy-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Gandalf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Pico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Starting point, SEXY-GANDALF - Kylerees64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here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Profile 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Pico setup, file resources, guide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YouTube Video here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YouTube Channel here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Arduino Version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ChatGPT</a:t>
            </a:r>
            <a:r>
              <a:rPr lang="en"/>
              <a:t> as debugger, transpiler, someone to talk too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Had to make minor changes, issue with type(‘_’, false) vs should have been keyboard.press(‘_’);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DuckyScript Resources, Examples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Github Hak5 Library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40"/>
          <p:cNvGrpSpPr/>
          <p:nvPr/>
        </p:nvGrpSpPr>
        <p:grpSpPr>
          <a:xfrm flipH="1">
            <a:off x="7069655" y="505097"/>
            <a:ext cx="1426372" cy="1251245"/>
            <a:chOff x="10988036" y="-100040"/>
            <a:chExt cx="1183711" cy="1038378"/>
          </a:xfrm>
        </p:grpSpPr>
        <p:sp>
          <p:nvSpPr>
            <p:cNvPr id="1101" name="Google Shape;1101;p40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0"/>
          <p:cNvGrpSpPr/>
          <p:nvPr/>
        </p:nvGrpSpPr>
        <p:grpSpPr>
          <a:xfrm rot="3236650">
            <a:off x="6702348" y="3732133"/>
            <a:ext cx="464312" cy="835766"/>
            <a:chOff x="675400" y="4143739"/>
            <a:chExt cx="131778" cy="237213"/>
          </a:xfrm>
        </p:grpSpPr>
        <p:sp>
          <p:nvSpPr>
            <p:cNvPr id="1122" name="Google Shape;1122;p40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Resources, cont</a:t>
            </a:r>
            <a:endParaRPr/>
          </a:p>
        </p:txBody>
      </p:sp>
      <p:sp>
        <p:nvSpPr>
          <p:cNvPr id="1130" name="Google Shape;1130;p41"/>
          <p:cNvSpPr txBox="1"/>
          <p:nvPr>
            <p:ph idx="1" type="body"/>
          </p:nvPr>
        </p:nvSpPr>
        <p:spPr>
          <a:xfrm>
            <a:off x="720000" y="1315575"/>
            <a:ext cx="7776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Persistent Reverse Shell, w/BAD-USB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Starting point, Netcat-Reverseshell-On-Log-In - HokkaidoInu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Profile here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Pair Programmer, help w/</a:t>
            </a:r>
            <a:r>
              <a:rPr lang="en"/>
              <a:t>Debugging</a:t>
            </a:r>
            <a:r>
              <a:rPr lang="en"/>
              <a:t>, Emotional Support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ChatGPT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PowerShell syntax/commands, debugging assistance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Issues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Stuck in session 0 😭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Permissions issue, which users to use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Task Scheduler running but not running script 👀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Disabling</a:t>
            </a:r>
            <a:r>
              <a:rPr lang="en"/>
              <a:t> live-protection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Tamper protection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Potencial </a:t>
            </a:r>
            <a:r>
              <a:rPr lang="en"/>
              <a:t>dependency</a:t>
            </a:r>
            <a:r>
              <a:rPr lang="en"/>
              <a:t> issue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Currently working with this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 flipH="1">
            <a:off x="7069655" y="505097"/>
            <a:ext cx="1426372" cy="1251245"/>
            <a:chOff x="10988036" y="-100040"/>
            <a:chExt cx="1183711" cy="1038378"/>
          </a:xfrm>
        </p:grpSpPr>
        <p:sp>
          <p:nvSpPr>
            <p:cNvPr id="1132" name="Google Shape;1132;p41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 rot="3236650">
            <a:off x="6702348" y="3732133"/>
            <a:ext cx="464312" cy="835766"/>
            <a:chOff x="675400" y="4143739"/>
            <a:chExt cx="131778" cy="237213"/>
          </a:xfrm>
        </p:grpSpPr>
        <p:sp>
          <p:nvSpPr>
            <p:cNvPr id="1153" name="Google Shape;1153;p41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Resources, cont</a:t>
            </a:r>
            <a:endParaRPr/>
          </a:p>
        </p:txBody>
      </p:sp>
      <p:sp>
        <p:nvSpPr>
          <p:cNvPr id="1161" name="Google Shape;1161;p42"/>
          <p:cNvSpPr txBox="1"/>
          <p:nvPr>
            <p:ph idx="1" type="body"/>
          </p:nvPr>
        </p:nvSpPr>
        <p:spPr>
          <a:xfrm>
            <a:off x="720000" y="1315575"/>
            <a:ext cx="7776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Brute-Force, Android-10, 4 digit lock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Starting point, Idea, droidbrute - mandatoryprogrammer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Profile here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Idea,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YouTube Video 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YouTube Channel here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Suggestions</a:t>
            </a:r>
            <a:r>
              <a:rPr lang="en"/>
              <a:t>, </a:t>
            </a:r>
            <a:r>
              <a:rPr lang="en"/>
              <a:t>initially</a:t>
            </a:r>
            <a:r>
              <a:rPr lang="en"/>
              <a:t> learning ducky 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hlinkClick r:id="rId7"/>
              </a:rPr>
              <a:t>ChatGPT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Hash-Collection, Win-10, .py Script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Process, starting point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Mike Long’s ITEC285, labs.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Practiced python in his labs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Given lab on collecting hashes, following same </a:t>
            </a:r>
            <a:r>
              <a:rPr lang="en"/>
              <a:t>process</a:t>
            </a:r>
            <a:r>
              <a:rPr lang="en"/>
              <a:t> in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Boilerplate</a:t>
            </a:r>
            <a:r>
              <a:rPr lang="en"/>
              <a:t>, syntax help, debugging help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hlinkClick r:id="rId8"/>
              </a:rPr>
              <a:t>ChatGPT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hlinkClick r:id="rId9"/>
              </a:rPr>
              <a:t>CoPilot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42"/>
          <p:cNvGrpSpPr/>
          <p:nvPr/>
        </p:nvGrpSpPr>
        <p:grpSpPr>
          <a:xfrm flipH="1">
            <a:off x="7069655" y="505097"/>
            <a:ext cx="1426372" cy="1251245"/>
            <a:chOff x="10988036" y="-100040"/>
            <a:chExt cx="1183711" cy="1038378"/>
          </a:xfrm>
        </p:grpSpPr>
        <p:sp>
          <p:nvSpPr>
            <p:cNvPr id="1163" name="Google Shape;1163;p42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42"/>
          <p:cNvGrpSpPr/>
          <p:nvPr/>
        </p:nvGrpSpPr>
        <p:grpSpPr>
          <a:xfrm rot="3236650">
            <a:off x="6702348" y="3732133"/>
            <a:ext cx="464312" cy="835766"/>
            <a:chOff x="675400" y="4143739"/>
            <a:chExt cx="131778" cy="237213"/>
          </a:xfrm>
        </p:grpSpPr>
        <p:sp>
          <p:nvSpPr>
            <p:cNvPr id="1184" name="Google Shape;1184;p42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Resources, cont</a:t>
            </a:r>
            <a:endParaRPr/>
          </a:p>
        </p:txBody>
      </p:sp>
      <p:sp>
        <p:nvSpPr>
          <p:cNvPr id="1192" name="Google Shape;1192;p43"/>
          <p:cNvSpPr txBox="1"/>
          <p:nvPr>
            <p:ph idx="1" type="body"/>
          </p:nvPr>
        </p:nvSpPr>
        <p:spPr>
          <a:xfrm>
            <a:off x="720000" y="1315575"/>
            <a:ext cx="7776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Hacker Slides Template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Hacker </a:t>
            </a:r>
            <a:r>
              <a:rPr lang="en" u="sng">
                <a:solidFill>
                  <a:schemeClr val="hlink"/>
                </a:solidFill>
                <a:hlinkClick r:id="rId4"/>
              </a:rPr>
              <a:t>slides</a:t>
            </a:r>
            <a:r>
              <a:rPr lang="en" u="sng">
                <a:solidFill>
                  <a:schemeClr val="hlink"/>
                </a:solidFill>
                <a:hlinkClick r:id="rId5"/>
              </a:rPr>
              <a:t>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 Template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Venn Diagram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Ninja PNG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From PNG Tree here</a:t>
            </a:r>
            <a:endParaRPr/>
          </a:p>
        </p:txBody>
      </p:sp>
      <p:grpSp>
        <p:nvGrpSpPr>
          <p:cNvPr id="1193" name="Google Shape;1193;p43"/>
          <p:cNvGrpSpPr/>
          <p:nvPr/>
        </p:nvGrpSpPr>
        <p:grpSpPr>
          <a:xfrm flipH="1">
            <a:off x="7069655" y="505097"/>
            <a:ext cx="1426372" cy="1251245"/>
            <a:chOff x="10988036" y="-100040"/>
            <a:chExt cx="1183711" cy="1038378"/>
          </a:xfrm>
        </p:grpSpPr>
        <p:sp>
          <p:nvSpPr>
            <p:cNvPr id="1194" name="Google Shape;1194;p43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43"/>
          <p:cNvGrpSpPr/>
          <p:nvPr/>
        </p:nvGrpSpPr>
        <p:grpSpPr>
          <a:xfrm rot="3236650">
            <a:off x="6702348" y="3732133"/>
            <a:ext cx="464312" cy="835766"/>
            <a:chOff x="675400" y="4143739"/>
            <a:chExt cx="131778" cy="237213"/>
          </a:xfrm>
        </p:grpSpPr>
        <p:sp>
          <p:nvSpPr>
            <p:cNvPr id="1215" name="Google Shape;1215;p43"/>
            <p:cNvSpPr/>
            <p:nvPr/>
          </p:nvSpPr>
          <p:spPr>
            <a:xfrm>
              <a:off x="675400" y="4143739"/>
              <a:ext cx="75115" cy="88343"/>
            </a:xfrm>
            <a:custGeom>
              <a:rect b="b" l="l" r="r" t="t"/>
              <a:pathLst>
                <a:path extrusionOk="0" h="133853" w="11381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722909" y="4219676"/>
              <a:ext cx="75167" cy="161276"/>
            </a:xfrm>
            <a:custGeom>
              <a:rect b="b" l="l" r="r" t="t"/>
              <a:pathLst>
                <a:path extrusionOk="0" h="244358" w="11389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768796" y="4334871"/>
              <a:ext cx="38382" cy="45879"/>
            </a:xfrm>
            <a:custGeom>
              <a:rect b="b" l="l" r="r" t="t"/>
              <a:pathLst>
                <a:path extrusionOk="0" h="69513" w="58155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1570100" y="1354938"/>
            <a:ext cx="37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Ninja Info</a:t>
            </a:r>
            <a:endParaRPr/>
          </a:p>
        </p:txBody>
      </p:sp>
      <p:sp>
        <p:nvSpPr>
          <p:cNvPr id="403" name="Google Shape;403;p27"/>
          <p:cNvSpPr txBox="1"/>
          <p:nvPr>
            <p:ph idx="1" type="subTitle"/>
          </p:nvPr>
        </p:nvSpPr>
        <p:spPr>
          <a:xfrm>
            <a:off x="820475" y="2134925"/>
            <a:ext cx="5203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Trained in </a:t>
            </a:r>
            <a:r>
              <a:rPr lang="en" sz="1500"/>
              <a:t>social</a:t>
            </a:r>
            <a:r>
              <a:rPr lang="en" sz="1500"/>
              <a:t> engineering since children.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 ninja schools were Iga, Koga, Togakureryu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Sneaking, espionage, social </a:t>
            </a:r>
            <a:r>
              <a:rPr lang="en" sz="1500"/>
              <a:t>engineering, deceat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organized around 15th century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04" name="Google Shape;4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00" y="1230700"/>
            <a:ext cx="4253625" cy="4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Ninja VS Pen Testers</a:t>
            </a:r>
            <a:endParaRPr/>
          </a:p>
        </p:txBody>
      </p:sp>
      <p:grpSp>
        <p:nvGrpSpPr>
          <p:cNvPr id="410" name="Google Shape;410;p28"/>
          <p:cNvGrpSpPr/>
          <p:nvPr/>
        </p:nvGrpSpPr>
        <p:grpSpPr>
          <a:xfrm>
            <a:off x="720000" y="264000"/>
            <a:ext cx="5716973" cy="5048100"/>
            <a:chOff x="725038" y="264010"/>
            <a:chExt cx="5048100" cy="5048100"/>
          </a:xfrm>
        </p:grpSpPr>
        <p:sp>
          <p:nvSpPr>
            <p:cNvPr id="411" name="Google Shape;411;p28"/>
            <p:cNvSpPr/>
            <p:nvPr/>
          </p:nvSpPr>
          <p:spPr>
            <a:xfrm flipH="1" rot="-3134665">
              <a:off x="1449953" y="988925"/>
              <a:ext cx="3598270" cy="359827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783822" y="1100475"/>
              <a:ext cx="3448200" cy="34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8"/>
          <p:cNvGrpSpPr/>
          <p:nvPr/>
        </p:nvGrpSpPr>
        <p:grpSpPr>
          <a:xfrm>
            <a:off x="2702107" y="264000"/>
            <a:ext cx="5716973" cy="5048100"/>
            <a:chOff x="3370863" y="264010"/>
            <a:chExt cx="5048100" cy="5048100"/>
          </a:xfrm>
        </p:grpSpPr>
        <p:sp>
          <p:nvSpPr>
            <p:cNvPr id="414" name="Google Shape;414;p28"/>
            <p:cNvSpPr/>
            <p:nvPr/>
          </p:nvSpPr>
          <p:spPr>
            <a:xfrm rot="3134665">
              <a:off x="4095778" y="988925"/>
              <a:ext cx="3598270" cy="359827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911828" y="1089900"/>
              <a:ext cx="3448200" cy="3448200"/>
            </a:xfrm>
            <a:prstGeom prst="ellipse">
              <a:avLst/>
            </a:prstGeom>
            <a:solidFill>
              <a:srgbClr val="FA47E3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8"/>
          <p:cNvSpPr txBox="1"/>
          <p:nvPr/>
        </p:nvSpPr>
        <p:spPr>
          <a:xfrm rot="823212">
            <a:off x="5295108" y="1382861"/>
            <a:ext cx="1200351" cy="3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Consent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3971850" y="1580625"/>
            <a:ext cx="1200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Can be hired</a:t>
            </a:r>
            <a:endParaRPr sz="19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 rot="1534339">
            <a:off x="2062590" y="2024459"/>
            <a:ext cx="1200278" cy="314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Throws Snakes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 rot="-782575">
            <a:off x="2205341" y="3341000"/>
            <a:ext cx="1200368" cy="314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Questionable ethics?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3971850" y="2526513"/>
            <a:ext cx="1200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Social Engineering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3971850" y="3472400"/>
            <a:ext cx="1200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Physical </a:t>
            </a: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Exfiltration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 rot="-706903">
            <a:off x="5892198" y="2199963"/>
            <a:ext cx="1200389" cy="314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Equipment maturity</a:t>
            </a:r>
            <a:endParaRPr sz="19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 rot="823212">
            <a:off x="5892233" y="2978511"/>
            <a:ext cx="1200351" cy="3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Lawful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Ninja VS Black Hat</a:t>
            </a:r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>
            <a:off x="720000" y="264000"/>
            <a:ext cx="5716973" cy="5048100"/>
            <a:chOff x="725038" y="264010"/>
            <a:chExt cx="5048100" cy="5048100"/>
          </a:xfrm>
        </p:grpSpPr>
        <p:sp>
          <p:nvSpPr>
            <p:cNvPr id="430" name="Google Shape;430;p29"/>
            <p:cNvSpPr/>
            <p:nvPr/>
          </p:nvSpPr>
          <p:spPr>
            <a:xfrm flipH="1" rot="-3134665">
              <a:off x="1449953" y="988925"/>
              <a:ext cx="3598270" cy="359827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783822" y="1100475"/>
              <a:ext cx="3448200" cy="34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2702107" y="264000"/>
            <a:ext cx="5716973" cy="5048100"/>
            <a:chOff x="3370863" y="264010"/>
            <a:chExt cx="5048100" cy="5048100"/>
          </a:xfrm>
        </p:grpSpPr>
        <p:sp>
          <p:nvSpPr>
            <p:cNvPr id="433" name="Google Shape;433;p29"/>
            <p:cNvSpPr/>
            <p:nvPr/>
          </p:nvSpPr>
          <p:spPr>
            <a:xfrm rot="3134665">
              <a:off x="4095778" y="988925"/>
              <a:ext cx="3598270" cy="359827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11828" y="1089900"/>
              <a:ext cx="3448200" cy="3448200"/>
            </a:xfrm>
            <a:prstGeom prst="ellipse">
              <a:avLst/>
            </a:prstGeom>
            <a:solidFill>
              <a:srgbClr val="FA47E3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9"/>
          <p:cNvSpPr txBox="1"/>
          <p:nvPr/>
        </p:nvSpPr>
        <p:spPr>
          <a:xfrm rot="1210181">
            <a:off x="2260212" y="1795946"/>
            <a:ext cx="1353822" cy="314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Less Tech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3895062" y="1572170"/>
            <a:ext cx="135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Stealing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3895062" y="2203295"/>
            <a:ext cx="135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Lieing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895062" y="2695395"/>
            <a:ext cx="135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Killing?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3895062" y="3257220"/>
            <a:ext cx="135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Depends where you sit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 rot="-1075505">
            <a:off x="5529898" y="1795883"/>
            <a:ext cx="1353920" cy="314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Tech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 rot="1210181">
            <a:off x="5749737" y="2471571"/>
            <a:ext cx="1353822" cy="314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Motivations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 rot="-860651">
            <a:off x="5653936" y="3257110"/>
            <a:ext cx="1353805" cy="314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Can be physically abstracted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 rot="-746275">
            <a:off x="2040493" y="2557593"/>
            <a:ext cx="1353876" cy="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Always in person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0"/>
          <p:cNvGrpSpPr/>
          <p:nvPr/>
        </p:nvGrpSpPr>
        <p:grpSpPr>
          <a:xfrm>
            <a:off x="2144597" y="1212495"/>
            <a:ext cx="2483318" cy="1566116"/>
            <a:chOff x="2144597" y="1212495"/>
            <a:chExt cx="2483318" cy="1566116"/>
          </a:xfrm>
        </p:grpSpPr>
        <p:grpSp>
          <p:nvGrpSpPr>
            <p:cNvPr id="449" name="Google Shape;449;p30"/>
            <p:cNvGrpSpPr/>
            <p:nvPr/>
          </p:nvGrpSpPr>
          <p:grpSpPr>
            <a:xfrm>
              <a:off x="3178130" y="1980884"/>
              <a:ext cx="532583" cy="757579"/>
              <a:chOff x="3178130" y="1980884"/>
              <a:chExt cx="532583" cy="757579"/>
            </a:xfrm>
          </p:grpSpPr>
          <p:sp>
            <p:nvSpPr>
              <p:cNvPr id="450" name="Google Shape;450;p30"/>
              <p:cNvSpPr/>
              <p:nvPr/>
            </p:nvSpPr>
            <p:spPr>
              <a:xfrm>
                <a:off x="3178130" y="1980884"/>
                <a:ext cx="532583" cy="757579"/>
              </a:xfrm>
              <a:custGeom>
                <a:rect b="b" l="l" r="r" t="t"/>
                <a:pathLst>
                  <a:path extrusionOk="0" fill="none" h="44570" w="31333">
                    <a:moveTo>
                      <a:pt x="1" y="44570"/>
                    </a:moveTo>
                    <a:cubicBezTo>
                      <a:pt x="18200" y="38442"/>
                      <a:pt x="31332" y="21197"/>
                      <a:pt x="31332" y="929"/>
                    </a:cubicBezTo>
                    <a:cubicBezTo>
                      <a:pt x="31332" y="611"/>
                      <a:pt x="31306" y="319"/>
                      <a:pt x="31306" y="0"/>
                    </a:cubicBezTo>
                    <a:cubicBezTo>
                      <a:pt x="15468" y="9763"/>
                      <a:pt x="3874" y="25760"/>
                      <a:pt x="1" y="44570"/>
                    </a:cubicBezTo>
                    <a:close/>
                  </a:path>
                </a:pathLst>
              </a:custGeom>
              <a:noFill/>
              <a:ln cap="flat" cmpd="sng" w="11275">
                <a:solidFill>
                  <a:schemeClr val="dk1"/>
                </a:solidFill>
                <a:prstDash val="solid"/>
                <a:miter lim="265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3220080" y="2036347"/>
                <a:ext cx="489732" cy="553762"/>
              </a:xfrm>
              <a:custGeom>
                <a:rect b="b" l="l" r="r" t="t"/>
                <a:pathLst>
                  <a:path extrusionOk="0" h="32579" w="28812">
                    <a:moveTo>
                      <a:pt x="28811" y="0"/>
                    </a:moveTo>
                    <a:lnTo>
                      <a:pt x="2573" y="26238"/>
                    </a:lnTo>
                    <a:cubicBezTo>
                      <a:pt x="1618" y="28307"/>
                      <a:pt x="743" y="30403"/>
                      <a:pt x="0" y="32579"/>
                    </a:cubicBezTo>
                    <a:lnTo>
                      <a:pt x="28413" y="4139"/>
                    </a:lnTo>
                    <a:cubicBezTo>
                      <a:pt x="28625" y="2786"/>
                      <a:pt x="28758" y="1380"/>
                      <a:pt x="28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3178589" y="2215365"/>
                <a:ext cx="501460" cy="523098"/>
              </a:xfrm>
              <a:custGeom>
                <a:rect b="b" l="l" r="r" t="t"/>
                <a:pathLst>
                  <a:path extrusionOk="0" h="30775" w="29502">
                    <a:moveTo>
                      <a:pt x="29501" y="1"/>
                    </a:moveTo>
                    <a:lnTo>
                      <a:pt x="372" y="29130"/>
                    </a:lnTo>
                    <a:cubicBezTo>
                      <a:pt x="239" y="29687"/>
                      <a:pt x="133" y="30218"/>
                      <a:pt x="0" y="30775"/>
                    </a:cubicBezTo>
                    <a:cubicBezTo>
                      <a:pt x="1406" y="30324"/>
                      <a:pt x="2759" y="29767"/>
                      <a:pt x="4086" y="29183"/>
                    </a:cubicBezTo>
                    <a:lnTo>
                      <a:pt x="27299" y="5943"/>
                    </a:lnTo>
                    <a:cubicBezTo>
                      <a:pt x="28175" y="4033"/>
                      <a:pt x="28918" y="2043"/>
                      <a:pt x="29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30"/>
            <p:cNvGrpSpPr/>
            <p:nvPr/>
          </p:nvGrpSpPr>
          <p:grpSpPr>
            <a:xfrm>
              <a:off x="2144597" y="1212495"/>
              <a:ext cx="2483318" cy="1566116"/>
              <a:chOff x="2144597" y="1212495"/>
              <a:chExt cx="2483318" cy="1566116"/>
            </a:xfrm>
          </p:grpSpPr>
          <p:grpSp>
            <p:nvGrpSpPr>
              <p:cNvPr id="454" name="Google Shape;454;p30"/>
              <p:cNvGrpSpPr/>
              <p:nvPr/>
            </p:nvGrpSpPr>
            <p:grpSpPr>
              <a:xfrm>
                <a:off x="3709796" y="1302206"/>
                <a:ext cx="918119" cy="678676"/>
                <a:chOff x="3709796" y="1054556"/>
                <a:chExt cx="918119" cy="678676"/>
              </a:xfrm>
            </p:grpSpPr>
            <p:sp>
              <p:nvSpPr>
                <p:cNvPr id="455" name="Google Shape;455;p30"/>
                <p:cNvSpPr/>
                <p:nvPr/>
              </p:nvSpPr>
              <p:spPr>
                <a:xfrm>
                  <a:off x="3709796" y="1054556"/>
                  <a:ext cx="864000" cy="678676"/>
                </a:xfrm>
                <a:custGeom>
                  <a:rect b="b" l="l" r="r" t="t"/>
                  <a:pathLst>
                    <a:path extrusionOk="0" fill="none" h="39928" w="50831">
                      <a:moveTo>
                        <a:pt x="50831" y="2972"/>
                      </a:moveTo>
                      <a:cubicBezTo>
                        <a:pt x="26981" y="0"/>
                        <a:pt x="4616" y="15998"/>
                        <a:pt x="0" y="39927"/>
                      </a:cubicBezTo>
                    </a:path>
                  </a:pathLst>
                </a:custGeom>
                <a:solidFill>
                  <a:srgbClr val="000000"/>
                </a:solidFill>
                <a:ln cap="flat" cmpd="sng" w="11275">
                  <a:solidFill>
                    <a:schemeClr val="dk1"/>
                  </a:solidFill>
                  <a:prstDash val="solid"/>
                  <a:miter lim="2652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30"/>
                <p:cNvSpPr/>
                <p:nvPr/>
              </p:nvSpPr>
              <p:spPr>
                <a:xfrm>
                  <a:off x="4558004" y="1081176"/>
                  <a:ext cx="69911" cy="73973"/>
                </a:xfrm>
                <a:custGeom>
                  <a:rect b="b" l="l" r="r" t="t"/>
                  <a:pathLst>
                    <a:path extrusionOk="0" h="4352" w="4113">
                      <a:moveTo>
                        <a:pt x="664" y="1"/>
                      </a:moveTo>
                      <a:lnTo>
                        <a:pt x="0" y="4351"/>
                      </a:lnTo>
                      <a:lnTo>
                        <a:pt x="4112" y="2733"/>
                      </a:lnTo>
                      <a:lnTo>
                        <a:pt x="66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7" name="Google Shape;457;p30"/>
              <p:cNvGrpSpPr/>
              <p:nvPr/>
            </p:nvGrpSpPr>
            <p:grpSpPr>
              <a:xfrm>
                <a:off x="2144597" y="1212495"/>
                <a:ext cx="1566116" cy="1566116"/>
                <a:chOff x="2144597" y="1212495"/>
                <a:chExt cx="1566116" cy="1566116"/>
              </a:xfrm>
            </p:grpSpPr>
            <p:sp>
              <p:nvSpPr>
                <p:cNvPr id="458" name="Google Shape;458;p30"/>
                <p:cNvSpPr/>
                <p:nvPr/>
              </p:nvSpPr>
              <p:spPr>
                <a:xfrm>
                  <a:off x="2144597" y="1212495"/>
                  <a:ext cx="1566116" cy="1566116"/>
                </a:xfrm>
                <a:custGeom>
                  <a:rect b="b" l="l" r="r" t="t"/>
                  <a:pathLst>
                    <a:path extrusionOk="0" h="92138" w="92138">
                      <a:moveTo>
                        <a:pt x="46055" y="0"/>
                      </a:moveTo>
                      <a:cubicBezTo>
                        <a:pt x="20613" y="0"/>
                        <a:pt x="0" y="20613"/>
                        <a:pt x="0" y="46055"/>
                      </a:cubicBezTo>
                      <a:cubicBezTo>
                        <a:pt x="0" y="71497"/>
                        <a:pt x="20613" y="92137"/>
                        <a:pt x="46055" y="92137"/>
                      </a:cubicBezTo>
                      <a:cubicBezTo>
                        <a:pt x="51255" y="92137"/>
                        <a:pt x="56269" y="91262"/>
                        <a:pt x="60912" y="89670"/>
                      </a:cubicBezTo>
                      <a:cubicBezTo>
                        <a:pt x="64918" y="71073"/>
                        <a:pt x="76405" y="55288"/>
                        <a:pt x="92111" y="45631"/>
                      </a:cubicBezTo>
                      <a:cubicBezTo>
                        <a:pt x="92111" y="45843"/>
                        <a:pt x="92111" y="46082"/>
                        <a:pt x="92111" y="46294"/>
                      </a:cubicBezTo>
                      <a:cubicBezTo>
                        <a:pt x="92111" y="46214"/>
                        <a:pt x="92137" y="46135"/>
                        <a:pt x="92137" y="46055"/>
                      </a:cubicBezTo>
                      <a:cubicBezTo>
                        <a:pt x="92137" y="20613"/>
                        <a:pt x="71497" y="0"/>
                        <a:pt x="460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30"/>
                <p:cNvSpPr/>
                <p:nvPr/>
              </p:nvSpPr>
              <p:spPr>
                <a:xfrm>
                  <a:off x="2144600" y="1212501"/>
                  <a:ext cx="1566000" cy="1566000"/>
                </a:xfrm>
                <a:prstGeom prst="ellipse">
                  <a:avLst/>
                </a:prstGeom>
                <a:solidFill>
                  <a:srgbClr val="B4A7D6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60" name="Google Shape;460;p30"/>
          <p:cNvGrpSpPr/>
          <p:nvPr/>
        </p:nvGrpSpPr>
        <p:grpSpPr>
          <a:xfrm>
            <a:off x="2670850" y="3175650"/>
            <a:ext cx="1009641" cy="1345375"/>
            <a:chOff x="2670850" y="3175650"/>
            <a:chExt cx="1009641" cy="1345375"/>
          </a:xfrm>
        </p:grpSpPr>
        <p:grpSp>
          <p:nvGrpSpPr>
            <p:cNvPr id="461" name="Google Shape;461;p30"/>
            <p:cNvGrpSpPr/>
            <p:nvPr/>
          </p:nvGrpSpPr>
          <p:grpSpPr>
            <a:xfrm>
              <a:off x="3174085" y="3179021"/>
              <a:ext cx="463114" cy="696252"/>
              <a:chOff x="3174085" y="3179021"/>
              <a:chExt cx="463114" cy="696252"/>
            </a:xfrm>
          </p:grpSpPr>
          <p:sp>
            <p:nvSpPr>
              <p:cNvPr id="462" name="Google Shape;462;p30"/>
              <p:cNvSpPr/>
              <p:nvPr/>
            </p:nvSpPr>
            <p:spPr>
              <a:xfrm>
                <a:off x="3178130" y="3180364"/>
                <a:ext cx="459068" cy="694909"/>
              </a:xfrm>
              <a:custGeom>
                <a:rect b="b" l="l" r="r" t="t"/>
                <a:pathLst>
                  <a:path extrusionOk="0" fill="none" h="40883" w="27008">
                    <a:moveTo>
                      <a:pt x="1" y="1"/>
                    </a:moveTo>
                    <a:cubicBezTo>
                      <a:pt x="2919" y="16396"/>
                      <a:pt x="11647" y="30775"/>
                      <a:pt x="23957" y="40883"/>
                    </a:cubicBezTo>
                    <a:cubicBezTo>
                      <a:pt x="25920" y="37063"/>
                      <a:pt x="27008" y="32738"/>
                      <a:pt x="27008" y="28149"/>
                    </a:cubicBezTo>
                    <a:cubicBezTo>
                      <a:pt x="27008" y="12947"/>
                      <a:pt x="15017" y="558"/>
                      <a:pt x="1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11275">
                <a:solidFill>
                  <a:schemeClr val="dk1"/>
                </a:solidFill>
                <a:prstDash val="solid"/>
                <a:miter lim="265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>
                <a:off x="3174085" y="3179021"/>
                <a:ext cx="50959" cy="46012"/>
              </a:xfrm>
              <a:custGeom>
                <a:rect b="b" l="l" r="r" t="t"/>
                <a:pathLst>
                  <a:path extrusionOk="0" h="2707" w="2998">
                    <a:moveTo>
                      <a:pt x="0" y="0"/>
                    </a:moveTo>
                    <a:cubicBezTo>
                      <a:pt x="159" y="902"/>
                      <a:pt x="345" y="1804"/>
                      <a:pt x="557" y="2706"/>
                    </a:cubicBezTo>
                    <a:lnTo>
                      <a:pt x="2998" y="266"/>
                    </a:lnTo>
                    <a:cubicBezTo>
                      <a:pt x="2016" y="133"/>
                      <a:pt x="1008" y="27"/>
                      <a:pt x="0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0"/>
              <p:cNvSpPr/>
              <p:nvPr/>
            </p:nvSpPr>
            <p:spPr>
              <a:xfrm>
                <a:off x="3200686" y="3198857"/>
                <a:ext cx="141164" cy="143408"/>
              </a:xfrm>
              <a:custGeom>
                <a:rect b="b" l="l" r="r" t="t"/>
                <a:pathLst>
                  <a:path extrusionOk="0" h="8437" w="8305">
                    <a:moveTo>
                      <a:pt x="5545" y="1"/>
                    </a:moveTo>
                    <a:lnTo>
                      <a:pt x="0" y="5572"/>
                    </a:lnTo>
                    <a:cubicBezTo>
                      <a:pt x="266" y="6527"/>
                      <a:pt x="557" y="7482"/>
                      <a:pt x="876" y="8437"/>
                    </a:cubicBezTo>
                    <a:lnTo>
                      <a:pt x="8304" y="1009"/>
                    </a:lnTo>
                    <a:cubicBezTo>
                      <a:pt x="7402" y="637"/>
                      <a:pt x="6500" y="292"/>
                      <a:pt x="5545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3238556" y="3244410"/>
                <a:ext cx="198888" cy="205177"/>
              </a:xfrm>
              <a:custGeom>
                <a:rect b="b" l="l" r="r" t="t"/>
                <a:pathLst>
                  <a:path extrusionOk="0" h="12071" w="11701">
                    <a:moveTo>
                      <a:pt x="9445" y="0"/>
                    </a:moveTo>
                    <a:lnTo>
                      <a:pt x="1" y="9445"/>
                    </a:lnTo>
                    <a:cubicBezTo>
                      <a:pt x="346" y="10320"/>
                      <a:pt x="717" y="11196"/>
                      <a:pt x="1115" y="12071"/>
                    </a:cubicBezTo>
                    <a:lnTo>
                      <a:pt x="11700" y="1486"/>
                    </a:lnTo>
                    <a:cubicBezTo>
                      <a:pt x="10984" y="955"/>
                      <a:pt x="10215" y="451"/>
                      <a:pt x="9445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3285452" y="3307981"/>
                <a:ext cx="230452" cy="240821"/>
              </a:xfrm>
              <a:custGeom>
                <a:rect b="b" l="l" r="r" t="t"/>
                <a:pathLst>
                  <a:path extrusionOk="0" h="14168" w="13558">
                    <a:moveTo>
                      <a:pt x="11700" y="1"/>
                    </a:moveTo>
                    <a:lnTo>
                      <a:pt x="1" y="11727"/>
                    </a:lnTo>
                    <a:cubicBezTo>
                      <a:pt x="425" y="12549"/>
                      <a:pt x="850" y="13372"/>
                      <a:pt x="1301" y="14168"/>
                    </a:cubicBezTo>
                    <a:lnTo>
                      <a:pt x="13557" y="1911"/>
                    </a:lnTo>
                    <a:cubicBezTo>
                      <a:pt x="12974" y="1248"/>
                      <a:pt x="12364" y="611"/>
                      <a:pt x="11700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3340014" y="3388702"/>
                <a:ext cx="237659" cy="251631"/>
              </a:xfrm>
              <a:custGeom>
                <a:rect b="b" l="l" r="r" t="t"/>
                <a:pathLst>
                  <a:path extrusionOk="0" h="14804" w="13982">
                    <a:moveTo>
                      <a:pt x="12549" y="1"/>
                    </a:moveTo>
                    <a:lnTo>
                      <a:pt x="1" y="12549"/>
                    </a:lnTo>
                    <a:cubicBezTo>
                      <a:pt x="478" y="13318"/>
                      <a:pt x="982" y="14061"/>
                      <a:pt x="1487" y="14804"/>
                    </a:cubicBezTo>
                    <a:lnTo>
                      <a:pt x="13982" y="2309"/>
                    </a:lnTo>
                    <a:cubicBezTo>
                      <a:pt x="13558" y="1513"/>
                      <a:pt x="13080" y="743"/>
                      <a:pt x="12549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3401800" y="3486557"/>
                <a:ext cx="218724" cy="238118"/>
              </a:xfrm>
              <a:custGeom>
                <a:rect b="b" l="l" r="r" t="t"/>
                <a:pathLst>
                  <a:path extrusionOk="0" h="14009" w="12868">
                    <a:moveTo>
                      <a:pt x="11939" y="0"/>
                    </a:moveTo>
                    <a:lnTo>
                      <a:pt x="0" y="11939"/>
                    </a:lnTo>
                    <a:cubicBezTo>
                      <a:pt x="531" y="12655"/>
                      <a:pt x="1115" y="13345"/>
                      <a:pt x="1672" y="14008"/>
                    </a:cubicBezTo>
                    <a:lnTo>
                      <a:pt x="12867" y="2813"/>
                    </a:lnTo>
                    <a:cubicBezTo>
                      <a:pt x="12602" y="1857"/>
                      <a:pt x="12310" y="902"/>
                      <a:pt x="11939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3470334" y="3606508"/>
                <a:ext cx="166864" cy="195726"/>
              </a:xfrm>
              <a:custGeom>
                <a:rect b="b" l="l" r="r" t="t"/>
                <a:pathLst>
                  <a:path extrusionOk="0" h="11515" w="9817">
                    <a:moveTo>
                      <a:pt x="9631" y="0"/>
                    </a:moveTo>
                    <a:lnTo>
                      <a:pt x="1" y="9631"/>
                    </a:lnTo>
                    <a:cubicBezTo>
                      <a:pt x="611" y="10267"/>
                      <a:pt x="1221" y="10904"/>
                      <a:pt x="1858" y="11514"/>
                    </a:cubicBezTo>
                    <a:lnTo>
                      <a:pt x="9817" y="3582"/>
                    </a:lnTo>
                    <a:cubicBezTo>
                      <a:pt x="9817" y="3423"/>
                      <a:pt x="9817" y="3263"/>
                      <a:pt x="9817" y="3131"/>
                    </a:cubicBezTo>
                    <a:cubicBezTo>
                      <a:pt x="9817" y="2070"/>
                      <a:pt x="9764" y="1008"/>
                      <a:pt x="9631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3546092" y="3764330"/>
                <a:ext cx="79837" cy="109141"/>
              </a:xfrm>
              <a:custGeom>
                <a:rect b="b" l="l" r="r" t="t"/>
                <a:pathLst>
                  <a:path extrusionOk="0" h="6421" w="4697">
                    <a:moveTo>
                      <a:pt x="4697" y="1"/>
                    </a:moveTo>
                    <a:lnTo>
                      <a:pt x="1" y="4696"/>
                    </a:lnTo>
                    <a:cubicBezTo>
                      <a:pt x="664" y="5280"/>
                      <a:pt x="1327" y="5864"/>
                      <a:pt x="2017" y="6421"/>
                    </a:cubicBezTo>
                    <a:lnTo>
                      <a:pt x="2760" y="5651"/>
                    </a:lnTo>
                    <a:cubicBezTo>
                      <a:pt x="3609" y="3847"/>
                      <a:pt x="4246" y="1964"/>
                      <a:pt x="4697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30"/>
            <p:cNvGrpSpPr/>
            <p:nvPr/>
          </p:nvGrpSpPr>
          <p:grpSpPr>
            <a:xfrm>
              <a:off x="2670850" y="3175650"/>
              <a:ext cx="1009641" cy="1345375"/>
              <a:chOff x="2670850" y="3175650"/>
              <a:chExt cx="1009641" cy="1345375"/>
            </a:xfrm>
          </p:grpSpPr>
          <p:grpSp>
            <p:nvGrpSpPr>
              <p:cNvPr id="472" name="Google Shape;472;p30"/>
              <p:cNvGrpSpPr/>
              <p:nvPr/>
            </p:nvGrpSpPr>
            <p:grpSpPr>
              <a:xfrm>
                <a:off x="3319736" y="3875256"/>
                <a:ext cx="360755" cy="645769"/>
                <a:chOff x="3319736" y="3627606"/>
                <a:chExt cx="360755" cy="645769"/>
              </a:xfrm>
            </p:grpSpPr>
            <p:sp>
              <p:nvSpPr>
                <p:cNvPr id="473" name="Google Shape;473;p30"/>
                <p:cNvSpPr/>
                <p:nvPr/>
              </p:nvSpPr>
              <p:spPr>
                <a:xfrm>
                  <a:off x="3367975" y="3627606"/>
                  <a:ext cx="312516" cy="617349"/>
                </a:xfrm>
                <a:custGeom>
                  <a:rect b="b" l="l" r="r" t="t"/>
                  <a:pathLst>
                    <a:path extrusionOk="0" fill="none" h="36320" w="18386">
                      <a:moveTo>
                        <a:pt x="1" y="36320"/>
                      </a:moveTo>
                      <a:cubicBezTo>
                        <a:pt x="12735" y="29316"/>
                        <a:pt x="18386" y="13717"/>
                        <a:pt x="12682" y="1"/>
                      </a:cubicBezTo>
                    </a:path>
                  </a:pathLst>
                </a:custGeom>
                <a:solidFill>
                  <a:srgbClr val="93C47D"/>
                </a:solidFill>
                <a:ln cap="flat" cmpd="sng" w="11275">
                  <a:solidFill>
                    <a:schemeClr val="dk1"/>
                  </a:solidFill>
                  <a:prstDash val="solid"/>
                  <a:miter lim="2652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0"/>
                <p:cNvSpPr/>
                <p:nvPr/>
              </p:nvSpPr>
              <p:spPr>
                <a:xfrm>
                  <a:off x="3319736" y="4206166"/>
                  <a:ext cx="74415" cy="67208"/>
                </a:xfrm>
                <a:custGeom>
                  <a:rect b="b" l="l" r="r" t="t"/>
                  <a:pathLst>
                    <a:path extrusionOk="0" h="3954" w="4378">
                      <a:moveTo>
                        <a:pt x="2441" y="0"/>
                      </a:moveTo>
                      <a:lnTo>
                        <a:pt x="0" y="3661"/>
                      </a:lnTo>
                      <a:lnTo>
                        <a:pt x="4377" y="3953"/>
                      </a:lnTo>
                      <a:lnTo>
                        <a:pt x="2441" y="0"/>
                      </a:lnTo>
                      <a:close/>
                    </a:path>
                  </a:pathLst>
                </a:custGeom>
                <a:solidFill>
                  <a:srgbClr val="93C47D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5" name="Google Shape;475;p30"/>
              <p:cNvGrpSpPr/>
              <p:nvPr/>
            </p:nvGrpSpPr>
            <p:grpSpPr>
              <a:xfrm>
                <a:off x="2670850" y="3175650"/>
                <a:ext cx="966300" cy="966585"/>
                <a:chOff x="2670850" y="3175650"/>
                <a:chExt cx="966300" cy="966585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2673084" y="3179922"/>
                  <a:ext cx="911814" cy="962313"/>
                </a:xfrm>
                <a:custGeom>
                  <a:rect b="b" l="l" r="r" t="t"/>
                  <a:pathLst>
                    <a:path extrusionOk="0" h="56615" w="53644">
                      <a:moveTo>
                        <a:pt x="28308" y="0"/>
                      </a:moveTo>
                      <a:cubicBezTo>
                        <a:pt x="12655" y="0"/>
                        <a:pt x="1" y="12655"/>
                        <a:pt x="1" y="28307"/>
                      </a:cubicBezTo>
                      <a:cubicBezTo>
                        <a:pt x="1" y="43933"/>
                        <a:pt x="12655" y="56614"/>
                        <a:pt x="28308" y="56614"/>
                      </a:cubicBezTo>
                      <a:cubicBezTo>
                        <a:pt x="39397" y="56614"/>
                        <a:pt x="49027" y="50194"/>
                        <a:pt x="53643" y="40882"/>
                      </a:cubicBezTo>
                      <a:cubicBezTo>
                        <a:pt x="41360" y="30748"/>
                        <a:pt x="32632" y="16396"/>
                        <a:pt x="29714" y="27"/>
                      </a:cubicBezTo>
                      <a:cubicBezTo>
                        <a:pt x="29263" y="0"/>
                        <a:pt x="28785" y="0"/>
                        <a:pt x="28308" y="0"/>
                      </a:cubicBezTo>
                      <a:close/>
                    </a:path>
                  </a:pathLst>
                </a:custGeom>
                <a:solidFill>
                  <a:srgbClr val="93C47D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2670850" y="3175650"/>
                  <a:ext cx="966300" cy="966300"/>
                </a:xfrm>
                <a:prstGeom prst="ellipse">
                  <a:avLst/>
                </a:prstGeom>
                <a:solidFill>
                  <a:srgbClr val="93C47D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78" name="Google Shape;478;p30"/>
          <p:cNvGrpSpPr/>
          <p:nvPr/>
        </p:nvGrpSpPr>
        <p:grpSpPr>
          <a:xfrm>
            <a:off x="5157069" y="2133743"/>
            <a:ext cx="1842320" cy="2408019"/>
            <a:chOff x="5157069" y="2133743"/>
            <a:chExt cx="1842320" cy="2408019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5157069" y="2464710"/>
              <a:ext cx="340251" cy="1110668"/>
              <a:chOff x="5157069" y="2464710"/>
              <a:chExt cx="340251" cy="1110668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5157069" y="2464710"/>
                <a:ext cx="335514" cy="1110668"/>
              </a:xfrm>
              <a:custGeom>
                <a:rect b="b" l="l" r="r" t="t"/>
                <a:pathLst>
                  <a:path extrusionOk="0" fill="none" h="65343" w="19739">
                    <a:moveTo>
                      <a:pt x="19738" y="30005"/>
                    </a:moveTo>
                    <a:cubicBezTo>
                      <a:pt x="19738" y="19234"/>
                      <a:pt x="17271" y="9047"/>
                      <a:pt x="12867" y="1"/>
                    </a:cubicBezTo>
                    <a:cubicBezTo>
                      <a:pt x="12735" y="133"/>
                      <a:pt x="12602" y="292"/>
                      <a:pt x="12469" y="452"/>
                    </a:cubicBezTo>
                    <a:cubicBezTo>
                      <a:pt x="12337" y="611"/>
                      <a:pt x="12204" y="743"/>
                      <a:pt x="12071" y="903"/>
                    </a:cubicBezTo>
                    <a:cubicBezTo>
                      <a:pt x="11965" y="1062"/>
                      <a:pt x="11833" y="1221"/>
                      <a:pt x="11700" y="1380"/>
                    </a:cubicBezTo>
                    <a:cubicBezTo>
                      <a:pt x="11567" y="1539"/>
                      <a:pt x="11435" y="1698"/>
                      <a:pt x="11328" y="1858"/>
                    </a:cubicBezTo>
                    <a:cubicBezTo>
                      <a:pt x="11196" y="2017"/>
                      <a:pt x="11063" y="2176"/>
                      <a:pt x="10957" y="2335"/>
                    </a:cubicBezTo>
                    <a:cubicBezTo>
                      <a:pt x="10824" y="2494"/>
                      <a:pt x="10718" y="2653"/>
                      <a:pt x="10586" y="2813"/>
                    </a:cubicBezTo>
                    <a:cubicBezTo>
                      <a:pt x="10453" y="2972"/>
                      <a:pt x="10347" y="3131"/>
                      <a:pt x="10214" y="3290"/>
                    </a:cubicBezTo>
                    <a:cubicBezTo>
                      <a:pt x="10108" y="3449"/>
                      <a:pt x="9975" y="3609"/>
                      <a:pt x="9869" y="3768"/>
                    </a:cubicBezTo>
                    <a:cubicBezTo>
                      <a:pt x="9737" y="3953"/>
                      <a:pt x="9631" y="4113"/>
                      <a:pt x="9524" y="4272"/>
                    </a:cubicBezTo>
                    <a:cubicBezTo>
                      <a:pt x="9392" y="4457"/>
                      <a:pt x="9286" y="4617"/>
                      <a:pt x="9180" y="4776"/>
                    </a:cubicBezTo>
                    <a:cubicBezTo>
                      <a:pt x="9047" y="4935"/>
                      <a:pt x="8941" y="5121"/>
                      <a:pt x="8835" y="5280"/>
                    </a:cubicBezTo>
                    <a:cubicBezTo>
                      <a:pt x="8729" y="5439"/>
                      <a:pt x="8596" y="5625"/>
                      <a:pt x="8490" y="5784"/>
                    </a:cubicBezTo>
                    <a:cubicBezTo>
                      <a:pt x="8384" y="5943"/>
                      <a:pt x="8278" y="6129"/>
                      <a:pt x="8171" y="6288"/>
                    </a:cubicBezTo>
                    <a:cubicBezTo>
                      <a:pt x="8065" y="6474"/>
                      <a:pt x="7959" y="6633"/>
                      <a:pt x="7853" y="6819"/>
                    </a:cubicBezTo>
                    <a:cubicBezTo>
                      <a:pt x="7747" y="6978"/>
                      <a:pt x="7641" y="7163"/>
                      <a:pt x="7535" y="7323"/>
                    </a:cubicBezTo>
                    <a:cubicBezTo>
                      <a:pt x="7429" y="7508"/>
                      <a:pt x="7323" y="7694"/>
                      <a:pt x="7216" y="7853"/>
                    </a:cubicBezTo>
                    <a:cubicBezTo>
                      <a:pt x="7110" y="8039"/>
                      <a:pt x="7004" y="8198"/>
                      <a:pt x="6925" y="8357"/>
                    </a:cubicBezTo>
                    <a:cubicBezTo>
                      <a:pt x="6792" y="8570"/>
                      <a:pt x="6686" y="8782"/>
                      <a:pt x="6580" y="8967"/>
                    </a:cubicBezTo>
                    <a:cubicBezTo>
                      <a:pt x="6500" y="9127"/>
                      <a:pt x="6394" y="9286"/>
                      <a:pt x="6314" y="9418"/>
                    </a:cubicBezTo>
                    <a:cubicBezTo>
                      <a:pt x="6129" y="9763"/>
                      <a:pt x="5943" y="10108"/>
                      <a:pt x="5784" y="10480"/>
                    </a:cubicBezTo>
                    <a:cubicBezTo>
                      <a:pt x="5704" y="10612"/>
                      <a:pt x="5625" y="10772"/>
                      <a:pt x="5545" y="10931"/>
                    </a:cubicBezTo>
                    <a:cubicBezTo>
                      <a:pt x="5439" y="11143"/>
                      <a:pt x="5333" y="11355"/>
                      <a:pt x="5227" y="11567"/>
                    </a:cubicBezTo>
                    <a:cubicBezTo>
                      <a:pt x="5147" y="11727"/>
                      <a:pt x="5068" y="11886"/>
                      <a:pt x="4988" y="12071"/>
                    </a:cubicBezTo>
                    <a:cubicBezTo>
                      <a:pt x="4908" y="12257"/>
                      <a:pt x="4802" y="12469"/>
                      <a:pt x="4723" y="12655"/>
                    </a:cubicBezTo>
                    <a:cubicBezTo>
                      <a:pt x="4643" y="12841"/>
                      <a:pt x="4563" y="13027"/>
                      <a:pt x="4484" y="13186"/>
                    </a:cubicBezTo>
                    <a:cubicBezTo>
                      <a:pt x="4378" y="13398"/>
                      <a:pt x="4298" y="13584"/>
                      <a:pt x="4219" y="13796"/>
                    </a:cubicBezTo>
                    <a:cubicBezTo>
                      <a:pt x="4139" y="13955"/>
                      <a:pt x="4059" y="14141"/>
                      <a:pt x="3980" y="14326"/>
                    </a:cubicBezTo>
                    <a:cubicBezTo>
                      <a:pt x="3900" y="14512"/>
                      <a:pt x="3821" y="14724"/>
                      <a:pt x="3741" y="14937"/>
                    </a:cubicBezTo>
                    <a:cubicBezTo>
                      <a:pt x="3661" y="15096"/>
                      <a:pt x="3608" y="15282"/>
                      <a:pt x="3529" y="15467"/>
                    </a:cubicBezTo>
                    <a:cubicBezTo>
                      <a:pt x="3449" y="15679"/>
                      <a:pt x="3370" y="15865"/>
                      <a:pt x="3290" y="16077"/>
                    </a:cubicBezTo>
                    <a:cubicBezTo>
                      <a:pt x="3237" y="16263"/>
                      <a:pt x="3157" y="16449"/>
                      <a:pt x="3104" y="16608"/>
                    </a:cubicBezTo>
                    <a:cubicBezTo>
                      <a:pt x="3025" y="16820"/>
                      <a:pt x="2945" y="17032"/>
                      <a:pt x="2866" y="17245"/>
                    </a:cubicBezTo>
                    <a:cubicBezTo>
                      <a:pt x="2812" y="17430"/>
                      <a:pt x="2759" y="17616"/>
                      <a:pt x="2706" y="17775"/>
                    </a:cubicBezTo>
                    <a:cubicBezTo>
                      <a:pt x="2627" y="18014"/>
                      <a:pt x="2547" y="18226"/>
                      <a:pt x="2494" y="18439"/>
                    </a:cubicBezTo>
                    <a:cubicBezTo>
                      <a:pt x="2415" y="18624"/>
                      <a:pt x="2361" y="18783"/>
                      <a:pt x="2308" y="18969"/>
                    </a:cubicBezTo>
                    <a:cubicBezTo>
                      <a:pt x="2255" y="19208"/>
                      <a:pt x="2176" y="19447"/>
                      <a:pt x="2096" y="19685"/>
                    </a:cubicBezTo>
                    <a:cubicBezTo>
                      <a:pt x="2070" y="19845"/>
                      <a:pt x="2017" y="19977"/>
                      <a:pt x="1964" y="20136"/>
                    </a:cubicBezTo>
                    <a:cubicBezTo>
                      <a:pt x="1884" y="20455"/>
                      <a:pt x="1804" y="20773"/>
                      <a:pt x="1698" y="21091"/>
                    </a:cubicBezTo>
                    <a:cubicBezTo>
                      <a:pt x="1698" y="21171"/>
                      <a:pt x="1672" y="21251"/>
                      <a:pt x="1645" y="21357"/>
                    </a:cubicBezTo>
                    <a:cubicBezTo>
                      <a:pt x="1539" y="21755"/>
                      <a:pt x="1433" y="22153"/>
                      <a:pt x="1353" y="22551"/>
                    </a:cubicBezTo>
                    <a:cubicBezTo>
                      <a:pt x="1327" y="22683"/>
                      <a:pt x="1300" y="22816"/>
                      <a:pt x="1247" y="22975"/>
                    </a:cubicBezTo>
                    <a:cubicBezTo>
                      <a:pt x="1194" y="23240"/>
                      <a:pt x="1141" y="23506"/>
                      <a:pt x="1088" y="23771"/>
                    </a:cubicBezTo>
                    <a:cubicBezTo>
                      <a:pt x="1035" y="23930"/>
                      <a:pt x="1008" y="24089"/>
                      <a:pt x="982" y="24275"/>
                    </a:cubicBezTo>
                    <a:cubicBezTo>
                      <a:pt x="929" y="24514"/>
                      <a:pt x="876" y="24753"/>
                      <a:pt x="849" y="25018"/>
                    </a:cubicBezTo>
                    <a:cubicBezTo>
                      <a:pt x="823" y="25177"/>
                      <a:pt x="770" y="25363"/>
                      <a:pt x="743" y="25522"/>
                    </a:cubicBezTo>
                    <a:cubicBezTo>
                      <a:pt x="717" y="25761"/>
                      <a:pt x="664" y="25999"/>
                      <a:pt x="637" y="26238"/>
                    </a:cubicBezTo>
                    <a:cubicBezTo>
                      <a:pt x="611" y="26424"/>
                      <a:pt x="584" y="26610"/>
                      <a:pt x="557" y="26795"/>
                    </a:cubicBezTo>
                    <a:cubicBezTo>
                      <a:pt x="504" y="27034"/>
                      <a:pt x="478" y="27273"/>
                      <a:pt x="451" y="27512"/>
                    </a:cubicBezTo>
                    <a:cubicBezTo>
                      <a:pt x="425" y="27697"/>
                      <a:pt x="398" y="27883"/>
                      <a:pt x="372" y="28069"/>
                    </a:cubicBezTo>
                    <a:cubicBezTo>
                      <a:pt x="345" y="28308"/>
                      <a:pt x="319" y="28546"/>
                      <a:pt x="292" y="28785"/>
                    </a:cubicBezTo>
                    <a:cubicBezTo>
                      <a:pt x="266" y="28971"/>
                      <a:pt x="266" y="29156"/>
                      <a:pt x="239" y="29342"/>
                    </a:cubicBezTo>
                    <a:cubicBezTo>
                      <a:pt x="213" y="29581"/>
                      <a:pt x="186" y="29820"/>
                      <a:pt x="186" y="30085"/>
                    </a:cubicBezTo>
                    <a:cubicBezTo>
                      <a:pt x="160" y="30244"/>
                      <a:pt x="133" y="30430"/>
                      <a:pt x="133" y="30616"/>
                    </a:cubicBezTo>
                    <a:cubicBezTo>
                      <a:pt x="106" y="30881"/>
                      <a:pt x="106" y="31120"/>
                      <a:pt x="80" y="31385"/>
                    </a:cubicBezTo>
                    <a:cubicBezTo>
                      <a:pt x="80" y="31571"/>
                      <a:pt x="53" y="31730"/>
                      <a:pt x="53" y="31889"/>
                    </a:cubicBezTo>
                    <a:cubicBezTo>
                      <a:pt x="27" y="32181"/>
                      <a:pt x="27" y="32473"/>
                      <a:pt x="27" y="32764"/>
                    </a:cubicBezTo>
                    <a:cubicBezTo>
                      <a:pt x="27" y="32897"/>
                      <a:pt x="0" y="33056"/>
                      <a:pt x="0" y="33189"/>
                    </a:cubicBezTo>
                    <a:cubicBezTo>
                      <a:pt x="0" y="33613"/>
                      <a:pt x="0" y="34064"/>
                      <a:pt x="0" y="34489"/>
                    </a:cubicBezTo>
                    <a:cubicBezTo>
                      <a:pt x="0" y="35126"/>
                      <a:pt x="0" y="35762"/>
                      <a:pt x="27" y="36399"/>
                    </a:cubicBezTo>
                    <a:cubicBezTo>
                      <a:pt x="27" y="36558"/>
                      <a:pt x="27" y="36691"/>
                      <a:pt x="53" y="36823"/>
                    </a:cubicBezTo>
                    <a:cubicBezTo>
                      <a:pt x="80" y="37434"/>
                      <a:pt x="106" y="38070"/>
                      <a:pt x="160" y="38681"/>
                    </a:cubicBezTo>
                    <a:cubicBezTo>
                      <a:pt x="160" y="38787"/>
                      <a:pt x="160" y="38866"/>
                      <a:pt x="186" y="38946"/>
                    </a:cubicBezTo>
                    <a:cubicBezTo>
                      <a:pt x="239" y="39530"/>
                      <a:pt x="292" y="40087"/>
                      <a:pt x="345" y="40670"/>
                    </a:cubicBezTo>
                    <a:cubicBezTo>
                      <a:pt x="372" y="40776"/>
                      <a:pt x="372" y="40883"/>
                      <a:pt x="398" y="40962"/>
                    </a:cubicBezTo>
                    <a:cubicBezTo>
                      <a:pt x="451" y="41599"/>
                      <a:pt x="557" y="42209"/>
                      <a:pt x="637" y="42819"/>
                    </a:cubicBezTo>
                    <a:cubicBezTo>
                      <a:pt x="664" y="42925"/>
                      <a:pt x="690" y="43031"/>
                      <a:pt x="690" y="43138"/>
                    </a:cubicBezTo>
                    <a:cubicBezTo>
                      <a:pt x="796" y="43748"/>
                      <a:pt x="902" y="44358"/>
                      <a:pt x="1035" y="44968"/>
                    </a:cubicBezTo>
                    <a:cubicBezTo>
                      <a:pt x="1035" y="44968"/>
                      <a:pt x="1035" y="44995"/>
                      <a:pt x="1035" y="45021"/>
                    </a:cubicBezTo>
                    <a:cubicBezTo>
                      <a:pt x="1168" y="45631"/>
                      <a:pt x="1300" y="46268"/>
                      <a:pt x="1459" y="46878"/>
                    </a:cubicBezTo>
                    <a:cubicBezTo>
                      <a:pt x="1486" y="46984"/>
                      <a:pt x="1513" y="47064"/>
                      <a:pt x="1539" y="47170"/>
                    </a:cubicBezTo>
                    <a:cubicBezTo>
                      <a:pt x="1672" y="47780"/>
                      <a:pt x="1857" y="48417"/>
                      <a:pt x="2017" y="49027"/>
                    </a:cubicBezTo>
                    <a:cubicBezTo>
                      <a:pt x="2017" y="49027"/>
                      <a:pt x="2017" y="49027"/>
                      <a:pt x="2017" y="49027"/>
                    </a:cubicBezTo>
                    <a:cubicBezTo>
                      <a:pt x="2202" y="49637"/>
                      <a:pt x="2388" y="50247"/>
                      <a:pt x="2600" y="50858"/>
                    </a:cubicBezTo>
                    <a:cubicBezTo>
                      <a:pt x="2600" y="50937"/>
                      <a:pt x="2627" y="50990"/>
                      <a:pt x="2653" y="51043"/>
                    </a:cubicBezTo>
                    <a:cubicBezTo>
                      <a:pt x="2866" y="51654"/>
                      <a:pt x="3078" y="52264"/>
                      <a:pt x="3290" y="52874"/>
                    </a:cubicBezTo>
                    <a:cubicBezTo>
                      <a:pt x="3317" y="52900"/>
                      <a:pt x="3317" y="52953"/>
                      <a:pt x="3343" y="52980"/>
                    </a:cubicBezTo>
                    <a:cubicBezTo>
                      <a:pt x="3794" y="54200"/>
                      <a:pt x="4298" y="55421"/>
                      <a:pt x="4855" y="56615"/>
                    </a:cubicBezTo>
                    <a:cubicBezTo>
                      <a:pt x="4855" y="56641"/>
                      <a:pt x="4882" y="56694"/>
                      <a:pt x="4908" y="56721"/>
                    </a:cubicBezTo>
                    <a:cubicBezTo>
                      <a:pt x="5465" y="57914"/>
                      <a:pt x="6049" y="59082"/>
                      <a:pt x="6712" y="60223"/>
                    </a:cubicBezTo>
                    <a:cubicBezTo>
                      <a:pt x="6712" y="60249"/>
                      <a:pt x="6712" y="60249"/>
                      <a:pt x="6739" y="60276"/>
                    </a:cubicBezTo>
                    <a:cubicBezTo>
                      <a:pt x="7720" y="62027"/>
                      <a:pt x="8808" y="63724"/>
                      <a:pt x="9975" y="65343"/>
                    </a:cubicBezTo>
                    <a:cubicBezTo>
                      <a:pt x="16183" y="54996"/>
                      <a:pt x="19738" y="42925"/>
                      <a:pt x="19738" y="30005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11275">
                <a:solidFill>
                  <a:schemeClr val="dk1"/>
                </a:solidFill>
                <a:prstDash val="solid"/>
                <a:miter lim="2652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5247474" y="2475104"/>
                <a:ext cx="154694" cy="197987"/>
              </a:xfrm>
              <a:custGeom>
                <a:rect b="b" l="l" r="r" t="t"/>
                <a:pathLst>
                  <a:path extrusionOk="0" h="11648" w="9101">
                    <a:moveTo>
                      <a:pt x="7907" y="1"/>
                    </a:moveTo>
                    <a:lnTo>
                      <a:pt x="6103" y="1805"/>
                    </a:lnTo>
                    <a:cubicBezTo>
                      <a:pt x="3715" y="4829"/>
                      <a:pt x="1672" y="8145"/>
                      <a:pt x="1" y="11647"/>
                    </a:cubicBezTo>
                    <a:lnTo>
                      <a:pt x="9101" y="2574"/>
                    </a:lnTo>
                    <a:cubicBezTo>
                      <a:pt x="8729" y="1699"/>
                      <a:pt x="8331" y="850"/>
                      <a:pt x="790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5176237" y="2579723"/>
                <a:ext cx="266521" cy="314318"/>
              </a:xfrm>
              <a:custGeom>
                <a:rect b="b" l="l" r="r" t="t"/>
                <a:pathLst>
                  <a:path extrusionOk="0" h="18492" w="15680">
                    <a:moveTo>
                      <a:pt x="14724" y="1"/>
                    </a:moveTo>
                    <a:lnTo>
                      <a:pt x="1141" y="13584"/>
                    </a:lnTo>
                    <a:cubicBezTo>
                      <a:pt x="690" y="15202"/>
                      <a:pt x="292" y="16820"/>
                      <a:pt x="0" y="18492"/>
                    </a:cubicBezTo>
                    <a:lnTo>
                      <a:pt x="15679" y="2813"/>
                    </a:lnTo>
                    <a:cubicBezTo>
                      <a:pt x="15361" y="1858"/>
                      <a:pt x="15043" y="929"/>
                      <a:pt x="14724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5161348" y="2694269"/>
                <a:ext cx="312074" cy="363916"/>
              </a:xfrm>
              <a:custGeom>
                <a:rect b="b" l="l" r="r" t="t"/>
                <a:pathLst>
                  <a:path extrusionOk="0" h="21410" w="18360">
                    <a:moveTo>
                      <a:pt x="17670" y="0"/>
                    </a:moveTo>
                    <a:lnTo>
                      <a:pt x="133" y="17510"/>
                    </a:lnTo>
                    <a:cubicBezTo>
                      <a:pt x="54" y="18783"/>
                      <a:pt x="1" y="20056"/>
                      <a:pt x="1" y="21330"/>
                    </a:cubicBezTo>
                    <a:cubicBezTo>
                      <a:pt x="1" y="21356"/>
                      <a:pt x="1" y="21383"/>
                      <a:pt x="1" y="21409"/>
                    </a:cubicBezTo>
                    <a:lnTo>
                      <a:pt x="18359" y="3024"/>
                    </a:lnTo>
                    <a:cubicBezTo>
                      <a:pt x="18147" y="2016"/>
                      <a:pt x="17908" y="1008"/>
                      <a:pt x="17670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5164968" y="2819167"/>
                <a:ext cx="327389" cy="377446"/>
              </a:xfrm>
              <a:custGeom>
                <a:rect b="b" l="l" r="r" t="t"/>
                <a:pathLst>
                  <a:path extrusionOk="0" h="22206" w="19261">
                    <a:moveTo>
                      <a:pt x="18889" y="1"/>
                    </a:moveTo>
                    <a:lnTo>
                      <a:pt x="0" y="18863"/>
                    </a:lnTo>
                    <a:cubicBezTo>
                      <a:pt x="106" y="19977"/>
                      <a:pt x="239" y="21092"/>
                      <a:pt x="425" y="22206"/>
                    </a:cubicBezTo>
                    <a:lnTo>
                      <a:pt x="19261" y="3343"/>
                    </a:lnTo>
                    <a:cubicBezTo>
                      <a:pt x="19181" y="2229"/>
                      <a:pt x="19048" y="1115"/>
                      <a:pt x="18889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5186147" y="2957612"/>
                <a:ext cx="311173" cy="360313"/>
              </a:xfrm>
              <a:custGeom>
                <a:rect b="b" l="l" r="r" t="t"/>
                <a:pathLst>
                  <a:path extrusionOk="0" h="21198" w="18307">
                    <a:moveTo>
                      <a:pt x="18280" y="0"/>
                    </a:moveTo>
                    <a:lnTo>
                      <a:pt x="1" y="18253"/>
                    </a:lnTo>
                    <a:cubicBezTo>
                      <a:pt x="240" y="19261"/>
                      <a:pt x="532" y="20216"/>
                      <a:pt x="823" y="21197"/>
                    </a:cubicBezTo>
                    <a:lnTo>
                      <a:pt x="18253" y="3767"/>
                    </a:lnTo>
                    <a:cubicBezTo>
                      <a:pt x="18280" y="2972"/>
                      <a:pt x="18306" y="2176"/>
                      <a:pt x="18306" y="1353"/>
                    </a:cubicBezTo>
                    <a:cubicBezTo>
                      <a:pt x="18306" y="902"/>
                      <a:pt x="18280" y="451"/>
                      <a:pt x="18280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5222233" y="3114091"/>
                <a:ext cx="267422" cy="312057"/>
              </a:xfrm>
              <a:custGeom>
                <a:rect b="b" l="l" r="r" t="t"/>
                <a:pathLst>
                  <a:path extrusionOk="0" h="18359" w="15733">
                    <a:moveTo>
                      <a:pt x="15732" y="0"/>
                    </a:moveTo>
                    <a:lnTo>
                      <a:pt x="0" y="15732"/>
                    </a:lnTo>
                    <a:cubicBezTo>
                      <a:pt x="345" y="16634"/>
                      <a:pt x="717" y="17510"/>
                      <a:pt x="1088" y="18358"/>
                    </a:cubicBezTo>
                    <a:lnTo>
                      <a:pt x="15069" y="4377"/>
                    </a:lnTo>
                    <a:cubicBezTo>
                      <a:pt x="15334" y="2945"/>
                      <a:pt x="15547" y="1486"/>
                      <a:pt x="15732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5269571" y="3299873"/>
                <a:ext cx="183556" cy="224129"/>
              </a:xfrm>
              <a:custGeom>
                <a:rect b="b" l="l" r="r" t="t"/>
                <a:pathLst>
                  <a:path extrusionOk="0" h="13186" w="10799">
                    <a:moveTo>
                      <a:pt x="10798" y="0"/>
                    </a:moveTo>
                    <a:lnTo>
                      <a:pt x="1" y="10798"/>
                    </a:lnTo>
                    <a:cubicBezTo>
                      <a:pt x="425" y="11594"/>
                      <a:pt x="876" y="12389"/>
                      <a:pt x="1354" y="13185"/>
                    </a:cubicBezTo>
                    <a:lnTo>
                      <a:pt x="8915" y="5624"/>
                    </a:lnTo>
                    <a:cubicBezTo>
                      <a:pt x="9605" y="3794"/>
                      <a:pt x="10241" y="1910"/>
                      <a:pt x="10798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30"/>
            <p:cNvGrpSpPr/>
            <p:nvPr/>
          </p:nvGrpSpPr>
          <p:grpSpPr>
            <a:xfrm>
              <a:off x="5161850" y="2133743"/>
              <a:ext cx="1837539" cy="2408019"/>
              <a:chOff x="5161850" y="2133743"/>
              <a:chExt cx="1837539" cy="2408019"/>
            </a:xfrm>
          </p:grpSpPr>
          <p:grpSp>
            <p:nvGrpSpPr>
              <p:cNvPr id="489" name="Google Shape;489;p30"/>
              <p:cNvGrpSpPr/>
              <p:nvPr/>
            </p:nvGrpSpPr>
            <p:grpSpPr>
              <a:xfrm>
                <a:off x="5316025" y="3575386"/>
                <a:ext cx="896023" cy="966376"/>
                <a:chOff x="5316025" y="3327736"/>
                <a:chExt cx="896023" cy="966376"/>
              </a:xfrm>
            </p:grpSpPr>
            <p:sp>
              <p:nvSpPr>
                <p:cNvPr id="490" name="Google Shape;490;p30"/>
                <p:cNvSpPr/>
                <p:nvPr/>
              </p:nvSpPr>
              <p:spPr>
                <a:xfrm>
                  <a:off x="5316025" y="3327736"/>
                  <a:ext cx="842362" cy="930307"/>
                </a:xfrm>
                <a:custGeom>
                  <a:rect b="b" l="l" r="r" t="t"/>
                  <a:pathLst>
                    <a:path extrusionOk="0" fill="none" h="54732" w="49558">
                      <a:moveTo>
                        <a:pt x="49558" y="54731"/>
                      </a:moveTo>
                      <a:cubicBezTo>
                        <a:pt x="21569" y="52290"/>
                        <a:pt x="0" y="28440"/>
                        <a:pt x="796" y="1"/>
                      </a:cubicBezTo>
                    </a:path>
                  </a:pathLst>
                </a:custGeom>
                <a:solidFill>
                  <a:srgbClr val="EA9999"/>
                </a:solidFill>
                <a:ln cap="flat" cmpd="sng" w="11275">
                  <a:solidFill>
                    <a:schemeClr val="dk1"/>
                  </a:solidFill>
                  <a:prstDash val="solid"/>
                  <a:miter lim="26529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0"/>
                <p:cNvSpPr/>
                <p:nvPr/>
              </p:nvSpPr>
              <p:spPr>
                <a:xfrm>
                  <a:off x="6144840" y="4219238"/>
                  <a:ext cx="67208" cy="74874"/>
                </a:xfrm>
                <a:custGeom>
                  <a:rect b="b" l="l" r="r" t="t"/>
                  <a:pathLst>
                    <a:path extrusionOk="0" h="4405" w="3954">
                      <a:moveTo>
                        <a:pt x="293" y="1"/>
                      </a:moveTo>
                      <a:lnTo>
                        <a:pt x="1" y="4405"/>
                      </a:lnTo>
                      <a:lnTo>
                        <a:pt x="1" y="4405"/>
                      </a:lnTo>
                      <a:lnTo>
                        <a:pt x="3954" y="2441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rgbClr val="EA999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" name="Google Shape;492;p30"/>
              <p:cNvGrpSpPr/>
              <p:nvPr/>
            </p:nvGrpSpPr>
            <p:grpSpPr>
              <a:xfrm>
                <a:off x="5161850" y="2133743"/>
                <a:ext cx="1837539" cy="1837583"/>
                <a:chOff x="5161850" y="2133743"/>
                <a:chExt cx="1837539" cy="1837583"/>
              </a:xfrm>
            </p:grpSpPr>
            <p:sp>
              <p:nvSpPr>
                <p:cNvPr id="493" name="Google Shape;493;p30"/>
                <p:cNvSpPr/>
                <p:nvPr/>
              </p:nvSpPr>
              <p:spPr>
                <a:xfrm>
                  <a:off x="5168113" y="2133743"/>
                  <a:ext cx="1831277" cy="1837583"/>
                </a:xfrm>
                <a:custGeom>
                  <a:rect b="b" l="l" r="r" t="t"/>
                  <a:pathLst>
                    <a:path extrusionOk="0" h="108109" w="107738">
                      <a:moveTo>
                        <a:pt x="1743" y="39024"/>
                      </a:moveTo>
                      <a:cubicBezTo>
                        <a:pt x="1728" y="39069"/>
                        <a:pt x="1714" y="39114"/>
                        <a:pt x="1699" y="39158"/>
                      </a:cubicBezTo>
                      <a:cubicBezTo>
                        <a:pt x="1672" y="39291"/>
                        <a:pt x="1619" y="39424"/>
                        <a:pt x="1593" y="39556"/>
                      </a:cubicBezTo>
                      <a:cubicBezTo>
                        <a:pt x="1642" y="39379"/>
                        <a:pt x="1692" y="39201"/>
                        <a:pt x="1743" y="39024"/>
                      </a:cubicBezTo>
                      <a:close/>
                      <a:moveTo>
                        <a:pt x="53670" y="1"/>
                      </a:moveTo>
                      <a:cubicBezTo>
                        <a:pt x="29032" y="1"/>
                        <a:pt x="8259" y="16481"/>
                        <a:pt x="1743" y="39024"/>
                      </a:cubicBezTo>
                      <a:lnTo>
                        <a:pt x="1743" y="39024"/>
                      </a:lnTo>
                      <a:cubicBezTo>
                        <a:pt x="1808" y="38830"/>
                        <a:pt x="1873" y="38636"/>
                        <a:pt x="1937" y="38442"/>
                      </a:cubicBezTo>
                      <a:cubicBezTo>
                        <a:pt x="1990" y="38256"/>
                        <a:pt x="2044" y="38097"/>
                        <a:pt x="2097" y="37912"/>
                      </a:cubicBezTo>
                      <a:cubicBezTo>
                        <a:pt x="2150" y="37699"/>
                        <a:pt x="2229" y="37461"/>
                        <a:pt x="2309" y="37248"/>
                      </a:cubicBezTo>
                      <a:cubicBezTo>
                        <a:pt x="2362" y="37063"/>
                        <a:pt x="2415" y="36903"/>
                        <a:pt x="2495" y="36718"/>
                      </a:cubicBezTo>
                      <a:lnTo>
                        <a:pt x="2707" y="36081"/>
                      </a:lnTo>
                      <a:cubicBezTo>
                        <a:pt x="2786" y="35922"/>
                        <a:pt x="2839" y="35736"/>
                        <a:pt x="2919" y="35550"/>
                      </a:cubicBezTo>
                      <a:cubicBezTo>
                        <a:pt x="2972" y="35338"/>
                        <a:pt x="3052" y="35152"/>
                        <a:pt x="3131" y="34940"/>
                      </a:cubicBezTo>
                      <a:cubicBezTo>
                        <a:pt x="3211" y="34755"/>
                        <a:pt x="3290" y="34569"/>
                        <a:pt x="3344" y="34410"/>
                      </a:cubicBezTo>
                      <a:cubicBezTo>
                        <a:pt x="3423" y="34197"/>
                        <a:pt x="3503" y="33985"/>
                        <a:pt x="3609" y="33799"/>
                      </a:cubicBezTo>
                      <a:lnTo>
                        <a:pt x="3821" y="33269"/>
                      </a:lnTo>
                      <a:cubicBezTo>
                        <a:pt x="3901" y="33057"/>
                        <a:pt x="4007" y="32871"/>
                        <a:pt x="4086" y="32659"/>
                      </a:cubicBezTo>
                      <a:cubicBezTo>
                        <a:pt x="4166" y="32500"/>
                        <a:pt x="4246" y="32314"/>
                        <a:pt x="4325" y="32128"/>
                      </a:cubicBezTo>
                      <a:cubicBezTo>
                        <a:pt x="4405" y="31942"/>
                        <a:pt x="4511" y="31730"/>
                        <a:pt x="4590" y="31544"/>
                      </a:cubicBezTo>
                      <a:cubicBezTo>
                        <a:pt x="4670" y="31359"/>
                        <a:pt x="4750" y="31200"/>
                        <a:pt x="4829" y="31040"/>
                      </a:cubicBezTo>
                      <a:cubicBezTo>
                        <a:pt x="4935" y="30828"/>
                        <a:pt x="5041" y="30616"/>
                        <a:pt x="5148" y="30404"/>
                      </a:cubicBezTo>
                      <a:cubicBezTo>
                        <a:pt x="5227" y="30245"/>
                        <a:pt x="5307" y="30085"/>
                        <a:pt x="5386" y="29953"/>
                      </a:cubicBezTo>
                      <a:cubicBezTo>
                        <a:pt x="5572" y="29581"/>
                        <a:pt x="5731" y="29236"/>
                        <a:pt x="5943" y="28891"/>
                      </a:cubicBezTo>
                      <a:cubicBezTo>
                        <a:pt x="6023" y="28759"/>
                        <a:pt x="6103" y="28600"/>
                        <a:pt x="6182" y="28440"/>
                      </a:cubicBezTo>
                      <a:cubicBezTo>
                        <a:pt x="6288" y="28255"/>
                        <a:pt x="6394" y="28043"/>
                        <a:pt x="6527" y="27830"/>
                      </a:cubicBezTo>
                      <a:cubicBezTo>
                        <a:pt x="6607" y="27671"/>
                        <a:pt x="6713" y="27512"/>
                        <a:pt x="6819" y="27326"/>
                      </a:cubicBezTo>
                      <a:cubicBezTo>
                        <a:pt x="6925" y="27167"/>
                        <a:pt x="7031" y="26981"/>
                        <a:pt x="7137" y="26796"/>
                      </a:cubicBezTo>
                      <a:cubicBezTo>
                        <a:pt x="7243" y="26610"/>
                        <a:pt x="7349" y="26451"/>
                        <a:pt x="7456" y="26292"/>
                      </a:cubicBezTo>
                      <a:cubicBezTo>
                        <a:pt x="7562" y="26106"/>
                        <a:pt x="7668" y="25947"/>
                        <a:pt x="7774" y="25761"/>
                      </a:cubicBezTo>
                      <a:cubicBezTo>
                        <a:pt x="7880" y="25602"/>
                        <a:pt x="7986" y="25416"/>
                        <a:pt x="8119" y="25257"/>
                      </a:cubicBezTo>
                      <a:cubicBezTo>
                        <a:pt x="8225" y="25098"/>
                        <a:pt x="8331" y="24912"/>
                        <a:pt x="8437" y="24753"/>
                      </a:cubicBezTo>
                      <a:cubicBezTo>
                        <a:pt x="8543" y="24594"/>
                        <a:pt x="8676" y="24408"/>
                        <a:pt x="8782" y="24249"/>
                      </a:cubicBezTo>
                      <a:cubicBezTo>
                        <a:pt x="8888" y="24090"/>
                        <a:pt x="8994" y="23904"/>
                        <a:pt x="9127" y="23745"/>
                      </a:cubicBezTo>
                      <a:cubicBezTo>
                        <a:pt x="9233" y="23586"/>
                        <a:pt x="9366" y="23426"/>
                        <a:pt x="9472" y="23241"/>
                      </a:cubicBezTo>
                      <a:cubicBezTo>
                        <a:pt x="9604" y="23082"/>
                        <a:pt x="9711" y="22922"/>
                        <a:pt x="9817" y="22763"/>
                      </a:cubicBezTo>
                      <a:cubicBezTo>
                        <a:pt x="9949" y="22604"/>
                        <a:pt x="10082" y="22445"/>
                        <a:pt x="10188" y="22286"/>
                      </a:cubicBezTo>
                      <a:cubicBezTo>
                        <a:pt x="10321" y="22126"/>
                        <a:pt x="10427" y="21967"/>
                        <a:pt x="10560" y="21808"/>
                      </a:cubicBezTo>
                      <a:cubicBezTo>
                        <a:pt x="10666" y="21649"/>
                        <a:pt x="10798" y="21490"/>
                        <a:pt x="10931" y="21331"/>
                      </a:cubicBezTo>
                      <a:cubicBezTo>
                        <a:pt x="11064" y="21171"/>
                        <a:pt x="11170" y="21012"/>
                        <a:pt x="11302" y="20853"/>
                      </a:cubicBezTo>
                      <a:lnTo>
                        <a:pt x="11700" y="20376"/>
                      </a:lnTo>
                      <a:cubicBezTo>
                        <a:pt x="11806" y="20216"/>
                        <a:pt x="11939" y="20084"/>
                        <a:pt x="12072" y="19925"/>
                      </a:cubicBezTo>
                      <a:cubicBezTo>
                        <a:pt x="12204" y="19765"/>
                        <a:pt x="12337" y="19606"/>
                        <a:pt x="12470" y="19474"/>
                      </a:cubicBezTo>
                      <a:cubicBezTo>
                        <a:pt x="16874" y="28520"/>
                        <a:pt x="19367" y="38707"/>
                        <a:pt x="19367" y="49478"/>
                      </a:cubicBezTo>
                      <a:cubicBezTo>
                        <a:pt x="19367" y="62398"/>
                        <a:pt x="15786" y="74469"/>
                        <a:pt x="9578" y="84816"/>
                      </a:cubicBezTo>
                      <a:cubicBezTo>
                        <a:pt x="8411" y="83197"/>
                        <a:pt x="7323" y="81500"/>
                        <a:pt x="6341" y="79749"/>
                      </a:cubicBezTo>
                      <a:cubicBezTo>
                        <a:pt x="6341" y="79722"/>
                        <a:pt x="6315" y="79722"/>
                        <a:pt x="6315" y="79696"/>
                      </a:cubicBezTo>
                      <a:cubicBezTo>
                        <a:pt x="5678" y="78555"/>
                        <a:pt x="5068" y="77387"/>
                        <a:pt x="4511" y="76194"/>
                      </a:cubicBezTo>
                      <a:cubicBezTo>
                        <a:pt x="4484" y="76141"/>
                        <a:pt x="4484" y="76114"/>
                        <a:pt x="4458" y="76088"/>
                      </a:cubicBezTo>
                      <a:cubicBezTo>
                        <a:pt x="3901" y="74894"/>
                        <a:pt x="3397" y="73673"/>
                        <a:pt x="2946" y="72453"/>
                      </a:cubicBezTo>
                      <a:cubicBezTo>
                        <a:pt x="2919" y="72426"/>
                        <a:pt x="2919" y="72373"/>
                        <a:pt x="2892" y="72347"/>
                      </a:cubicBezTo>
                      <a:cubicBezTo>
                        <a:pt x="2680" y="71737"/>
                        <a:pt x="2468" y="71127"/>
                        <a:pt x="2256" y="70516"/>
                      </a:cubicBezTo>
                      <a:cubicBezTo>
                        <a:pt x="2229" y="70463"/>
                        <a:pt x="2229" y="70410"/>
                        <a:pt x="2203" y="70331"/>
                      </a:cubicBezTo>
                      <a:cubicBezTo>
                        <a:pt x="1990" y="69720"/>
                        <a:pt x="1805" y="69110"/>
                        <a:pt x="1619" y="68500"/>
                      </a:cubicBezTo>
                      <a:cubicBezTo>
                        <a:pt x="1460" y="67890"/>
                        <a:pt x="1301" y="67253"/>
                        <a:pt x="1142" y="66643"/>
                      </a:cubicBezTo>
                      <a:cubicBezTo>
                        <a:pt x="1115" y="66537"/>
                        <a:pt x="1088" y="66431"/>
                        <a:pt x="1062" y="66351"/>
                      </a:cubicBezTo>
                      <a:cubicBezTo>
                        <a:pt x="929" y="65741"/>
                        <a:pt x="770" y="65104"/>
                        <a:pt x="637" y="64494"/>
                      </a:cubicBezTo>
                      <a:cubicBezTo>
                        <a:pt x="637" y="64468"/>
                        <a:pt x="637" y="64441"/>
                        <a:pt x="637" y="64441"/>
                      </a:cubicBezTo>
                      <a:cubicBezTo>
                        <a:pt x="505" y="63831"/>
                        <a:pt x="399" y="63221"/>
                        <a:pt x="319" y="62611"/>
                      </a:cubicBezTo>
                      <a:cubicBezTo>
                        <a:pt x="293" y="62504"/>
                        <a:pt x="266" y="62398"/>
                        <a:pt x="266" y="62292"/>
                      </a:cubicBezTo>
                      <a:cubicBezTo>
                        <a:pt x="160" y="61682"/>
                        <a:pt x="80" y="61072"/>
                        <a:pt x="1" y="60435"/>
                      </a:cubicBezTo>
                      <a:lnTo>
                        <a:pt x="1" y="60435"/>
                      </a:lnTo>
                      <a:cubicBezTo>
                        <a:pt x="3158" y="87283"/>
                        <a:pt x="25973" y="108109"/>
                        <a:pt x="53670" y="108109"/>
                      </a:cubicBezTo>
                      <a:cubicBezTo>
                        <a:pt x="83516" y="108109"/>
                        <a:pt x="107737" y="83914"/>
                        <a:pt x="107737" y="54068"/>
                      </a:cubicBezTo>
                      <a:cubicBezTo>
                        <a:pt x="107737" y="24196"/>
                        <a:pt x="83516" y="1"/>
                        <a:pt x="53670" y="1"/>
                      </a:cubicBezTo>
                      <a:close/>
                    </a:path>
                  </a:pathLst>
                </a:custGeom>
                <a:solidFill>
                  <a:srgbClr val="EA999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0"/>
                <p:cNvSpPr/>
                <p:nvPr/>
              </p:nvSpPr>
              <p:spPr>
                <a:xfrm>
                  <a:off x="5161850" y="2133750"/>
                  <a:ext cx="1837500" cy="1837500"/>
                </a:xfrm>
                <a:prstGeom prst="ellipse">
                  <a:avLst/>
                </a:prstGeom>
                <a:solidFill>
                  <a:srgbClr val="EA9999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95" name="Google Shape;4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Social Engineering, Also is Physical Security</a:t>
            </a:r>
            <a:endParaRPr sz="2500"/>
          </a:p>
        </p:txBody>
      </p:sp>
      <p:sp>
        <p:nvSpPr>
          <p:cNvPr id="496" name="Google Shape;496;p30"/>
          <p:cNvSpPr/>
          <p:nvPr/>
        </p:nvSpPr>
        <p:spPr>
          <a:xfrm>
            <a:off x="5191110" y="2806096"/>
            <a:ext cx="4079" cy="15791"/>
          </a:xfrm>
          <a:custGeom>
            <a:rect b="b" l="l" r="r" t="t"/>
            <a:pathLst>
              <a:path extrusionOk="0" h="929" w="240">
                <a:moveTo>
                  <a:pt x="240" y="0"/>
                </a:moveTo>
                <a:cubicBezTo>
                  <a:pt x="238" y="6"/>
                  <a:pt x="237" y="11"/>
                  <a:pt x="235" y="17"/>
                </a:cubicBezTo>
                <a:lnTo>
                  <a:pt x="235" y="17"/>
                </a:lnTo>
                <a:cubicBezTo>
                  <a:pt x="238" y="12"/>
                  <a:pt x="240" y="7"/>
                  <a:pt x="240" y="0"/>
                </a:cubicBezTo>
                <a:close/>
                <a:moveTo>
                  <a:pt x="235" y="17"/>
                </a:moveTo>
                <a:lnTo>
                  <a:pt x="235" y="17"/>
                </a:lnTo>
                <a:cubicBezTo>
                  <a:pt x="228" y="29"/>
                  <a:pt x="213" y="34"/>
                  <a:pt x="213" y="53"/>
                </a:cubicBezTo>
                <a:cubicBezTo>
                  <a:pt x="133" y="345"/>
                  <a:pt x="54" y="637"/>
                  <a:pt x="1" y="929"/>
                </a:cubicBezTo>
                <a:cubicBezTo>
                  <a:pt x="79" y="616"/>
                  <a:pt x="157" y="304"/>
                  <a:pt x="235" y="17"/>
                </a:cubicBezTo>
                <a:close/>
              </a:path>
            </a:pathLst>
          </a:custGeom>
          <a:solidFill>
            <a:srgbClr val="EC6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5187966" y="2823229"/>
            <a:ext cx="2720" cy="10844"/>
          </a:xfrm>
          <a:custGeom>
            <a:rect b="b" l="l" r="r" t="t"/>
            <a:pathLst>
              <a:path extrusionOk="0" h="638" w="160">
                <a:moveTo>
                  <a:pt x="159" y="0"/>
                </a:moveTo>
                <a:lnTo>
                  <a:pt x="159" y="0"/>
                </a:lnTo>
                <a:cubicBezTo>
                  <a:pt x="133" y="80"/>
                  <a:pt x="106" y="160"/>
                  <a:pt x="80" y="239"/>
                </a:cubicBezTo>
                <a:cubicBezTo>
                  <a:pt x="53" y="372"/>
                  <a:pt x="27" y="505"/>
                  <a:pt x="0" y="637"/>
                </a:cubicBezTo>
                <a:cubicBezTo>
                  <a:pt x="53" y="425"/>
                  <a:pt x="106" y="213"/>
                  <a:pt x="15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0"/>
          <p:cNvGrpSpPr/>
          <p:nvPr/>
        </p:nvGrpSpPr>
        <p:grpSpPr>
          <a:xfrm>
            <a:off x="719999" y="4078175"/>
            <a:ext cx="2253252" cy="716875"/>
            <a:chOff x="-207136" y="2570557"/>
            <a:chExt cx="2049902" cy="716875"/>
          </a:xfrm>
        </p:grpSpPr>
        <p:sp>
          <p:nvSpPr>
            <p:cNvPr id="499" name="Google Shape;499;p30"/>
            <p:cNvSpPr txBox="1"/>
            <p:nvPr/>
          </p:nvSpPr>
          <p:spPr>
            <a:xfrm>
              <a:off x="-207136" y="2816132"/>
              <a:ext cx="20499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Cross-over between weakest point in businesses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30"/>
            <p:cNvSpPr txBox="1"/>
            <p:nvPr/>
          </p:nvSpPr>
          <p:spPr>
            <a:xfrm>
              <a:off x="-207133" y="2570557"/>
              <a:ext cx="20499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93C47D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Exploit People</a:t>
              </a:r>
              <a:endParaRPr sz="1900">
                <a:solidFill>
                  <a:srgbClr val="93C47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1" name="Google Shape;501;p30"/>
          <p:cNvGrpSpPr/>
          <p:nvPr/>
        </p:nvGrpSpPr>
        <p:grpSpPr>
          <a:xfrm>
            <a:off x="6170725" y="3972825"/>
            <a:ext cx="2703373" cy="822175"/>
            <a:chOff x="6448983" y="2465159"/>
            <a:chExt cx="2459400" cy="822175"/>
          </a:xfrm>
        </p:grpSpPr>
        <p:sp>
          <p:nvSpPr>
            <p:cNvPr id="502" name="Google Shape;502;p30"/>
            <p:cNvSpPr txBox="1"/>
            <p:nvPr/>
          </p:nvSpPr>
          <p:spPr>
            <a:xfrm>
              <a:off x="6448983" y="2816034"/>
              <a:ext cx="24594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Social engineering can use physical techniques, physical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techniques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can be social engineering 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30"/>
            <p:cNvSpPr txBox="1"/>
            <p:nvPr/>
          </p:nvSpPr>
          <p:spPr>
            <a:xfrm>
              <a:off x="6448983" y="2465159"/>
              <a:ext cx="24006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EA999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Cross-Over</a:t>
              </a:r>
              <a:endParaRPr sz="2300">
                <a:solidFill>
                  <a:srgbClr val="EA999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4" name="Google Shape;504;p30"/>
          <p:cNvGrpSpPr/>
          <p:nvPr/>
        </p:nvGrpSpPr>
        <p:grpSpPr>
          <a:xfrm>
            <a:off x="4755477" y="1059325"/>
            <a:ext cx="2833958" cy="702300"/>
            <a:chOff x="6448957" y="1226753"/>
            <a:chExt cx="2578201" cy="702300"/>
          </a:xfrm>
        </p:grpSpPr>
        <p:sp>
          <p:nvSpPr>
            <p:cNvPr id="505" name="Google Shape;505;p30"/>
            <p:cNvSpPr txBox="1"/>
            <p:nvPr/>
          </p:nvSpPr>
          <p:spPr>
            <a:xfrm>
              <a:off x="6448958" y="1457153"/>
              <a:ext cx="25782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Physical does not mean in same location, it could be over phone/email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30"/>
            <p:cNvSpPr txBox="1"/>
            <p:nvPr/>
          </p:nvSpPr>
          <p:spPr>
            <a:xfrm>
              <a:off x="6448957" y="1226753"/>
              <a:ext cx="2578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4A7D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Physical to Geographical?</a:t>
              </a:r>
              <a:endParaRPr sz="1800">
                <a:solidFill>
                  <a:srgbClr val="B4A7D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5808573" y="2780413"/>
            <a:ext cx="544053" cy="544173"/>
            <a:chOff x="5642475" y="1435075"/>
            <a:chExt cx="481975" cy="481825"/>
          </a:xfrm>
        </p:grpSpPr>
        <p:sp>
          <p:nvSpPr>
            <p:cNvPr id="508" name="Google Shape;508;p30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0"/>
          <p:cNvGrpSpPr/>
          <p:nvPr/>
        </p:nvGrpSpPr>
        <p:grpSpPr>
          <a:xfrm>
            <a:off x="2994081" y="3537978"/>
            <a:ext cx="306730" cy="306601"/>
            <a:chOff x="5049725" y="2027900"/>
            <a:chExt cx="481750" cy="481850"/>
          </a:xfrm>
        </p:grpSpPr>
        <p:sp>
          <p:nvSpPr>
            <p:cNvPr id="512" name="Google Shape;512;p30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0"/>
          <p:cNvSpPr/>
          <p:nvPr/>
        </p:nvSpPr>
        <p:spPr>
          <a:xfrm>
            <a:off x="3159200" y="1803901"/>
            <a:ext cx="2338200" cy="233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/>
        </p:nvSpPr>
        <p:spPr>
          <a:xfrm>
            <a:off x="3475775" y="2603150"/>
            <a:ext cx="1677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 Sides of </a:t>
            </a:r>
            <a:endParaRPr sz="21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Same Coin</a:t>
            </a:r>
            <a:endParaRPr sz="21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2144600" y="1212500"/>
            <a:ext cx="114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Open Sans"/>
                <a:ea typeface="Open Sans"/>
                <a:cs typeface="Open Sans"/>
                <a:sym typeface="Open Sans"/>
              </a:rPr>
              <a:t>🏃‍♂️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Social Engineering Methods</a:t>
            </a:r>
            <a:endParaRPr sz="2200"/>
          </a:p>
        </p:txBody>
      </p:sp>
      <p:sp>
        <p:nvSpPr>
          <p:cNvPr id="528" name="Google Shape;528;p31"/>
          <p:cNvSpPr/>
          <p:nvPr/>
        </p:nvSpPr>
        <p:spPr>
          <a:xfrm>
            <a:off x="-4998150" y="3275550"/>
            <a:ext cx="54350" cy="54325"/>
          </a:xfrm>
          <a:custGeom>
            <a:rect b="b" l="l" r="r" t="t"/>
            <a:pathLst>
              <a:path extrusionOk="0" h="2173" w="2174">
                <a:moveTo>
                  <a:pt x="2173" y="1086"/>
                </a:moveTo>
                <a:cubicBezTo>
                  <a:pt x="2173" y="1687"/>
                  <a:pt x="1686" y="2173"/>
                  <a:pt x="1087" y="2173"/>
                </a:cubicBezTo>
                <a:cubicBezTo>
                  <a:pt x="486" y="2173"/>
                  <a:pt x="0" y="1687"/>
                  <a:pt x="0" y="1086"/>
                </a:cubicBezTo>
                <a:cubicBezTo>
                  <a:pt x="0" y="487"/>
                  <a:pt x="486" y="1"/>
                  <a:pt x="1087" y="1"/>
                </a:cubicBezTo>
                <a:cubicBezTo>
                  <a:pt x="1686" y="1"/>
                  <a:pt x="2173" y="487"/>
                  <a:pt x="2173" y="10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1"/>
          <p:cNvGrpSpPr/>
          <p:nvPr/>
        </p:nvGrpSpPr>
        <p:grpSpPr>
          <a:xfrm>
            <a:off x="960962" y="1065273"/>
            <a:ext cx="7786599" cy="3941573"/>
            <a:chOff x="2958802" y="2362582"/>
            <a:chExt cx="3226402" cy="2638092"/>
          </a:xfrm>
        </p:grpSpPr>
        <p:sp>
          <p:nvSpPr>
            <p:cNvPr id="530" name="Google Shape;530;p31"/>
            <p:cNvSpPr/>
            <p:nvPr/>
          </p:nvSpPr>
          <p:spPr>
            <a:xfrm>
              <a:off x="3824393" y="4694746"/>
              <a:ext cx="1645256" cy="172658"/>
            </a:xfrm>
            <a:custGeom>
              <a:rect b="b" l="l" r="r" t="t"/>
              <a:pathLst>
                <a:path extrusionOk="0" h="10288" w="98034">
                  <a:moveTo>
                    <a:pt x="49449" y="0"/>
                  </a:moveTo>
                  <a:cubicBezTo>
                    <a:pt x="48084" y="0"/>
                    <a:pt x="46691" y="8"/>
                    <a:pt x="45269" y="24"/>
                  </a:cubicBezTo>
                  <a:cubicBezTo>
                    <a:pt x="10134" y="424"/>
                    <a:pt x="0" y="5721"/>
                    <a:pt x="0" y="5721"/>
                  </a:cubicBezTo>
                  <a:cubicBezTo>
                    <a:pt x="0" y="5721"/>
                    <a:pt x="20485" y="10269"/>
                    <a:pt x="46325" y="10288"/>
                  </a:cubicBezTo>
                  <a:cubicBezTo>
                    <a:pt x="46364" y="10288"/>
                    <a:pt x="46403" y="10288"/>
                    <a:pt x="46442" y="10288"/>
                  </a:cubicBezTo>
                  <a:cubicBezTo>
                    <a:pt x="72243" y="10288"/>
                    <a:pt x="98034" y="4351"/>
                    <a:pt x="98034" y="4351"/>
                  </a:cubicBezTo>
                  <a:cubicBezTo>
                    <a:pt x="98034" y="4351"/>
                    <a:pt x="81802" y="0"/>
                    <a:pt x="49449" y="0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4386875" y="4300777"/>
              <a:ext cx="62733" cy="178583"/>
            </a:xfrm>
            <a:custGeom>
              <a:rect b="b" l="l" r="r" t="t"/>
              <a:pathLst>
                <a:path extrusionOk="0" h="10641" w="3738">
                  <a:moveTo>
                    <a:pt x="1755" y="0"/>
                  </a:moveTo>
                  <a:lnTo>
                    <a:pt x="0" y="10027"/>
                  </a:lnTo>
                  <a:lnTo>
                    <a:pt x="1854" y="106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4638378" y="3470227"/>
              <a:ext cx="26197" cy="26231"/>
            </a:xfrm>
            <a:custGeom>
              <a:rect b="b" l="l" r="r" t="t"/>
              <a:pathLst>
                <a:path extrusionOk="0" h="1563" w="1561">
                  <a:moveTo>
                    <a:pt x="781" y="1"/>
                  </a:moveTo>
                  <a:cubicBezTo>
                    <a:pt x="351" y="1"/>
                    <a:pt x="1" y="352"/>
                    <a:pt x="1" y="783"/>
                  </a:cubicBezTo>
                  <a:cubicBezTo>
                    <a:pt x="1" y="1214"/>
                    <a:pt x="351" y="1563"/>
                    <a:pt x="781" y="1563"/>
                  </a:cubicBezTo>
                  <a:cubicBezTo>
                    <a:pt x="1212" y="1563"/>
                    <a:pt x="1560" y="1214"/>
                    <a:pt x="1560" y="783"/>
                  </a:cubicBezTo>
                  <a:cubicBezTo>
                    <a:pt x="1560" y="352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711633" y="3470227"/>
              <a:ext cx="26231" cy="26231"/>
            </a:xfrm>
            <a:custGeom>
              <a:rect b="b" l="l" r="r" t="t"/>
              <a:pathLst>
                <a:path extrusionOk="0" h="1563" w="1563">
                  <a:moveTo>
                    <a:pt x="782" y="1"/>
                  </a:moveTo>
                  <a:cubicBezTo>
                    <a:pt x="350" y="1"/>
                    <a:pt x="1" y="352"/>
                    <a:pt x="1" y="783"/>
                  </a:cubicBezTo>
                  <a:cubicBezTo>
                    <a:pt x="1" y="1214"/>
                    <a:pt x="350" y="1563"/>
                    <a:pt x="782" y="1563"/>
                  </a:cubicBezTo>
                  <a:cubicBezTo>
                    <a:pt x="1212" y="1563"/>
                    <a:pt x="1563" y="1214"/>
                    <a:pt x="1563" y="783"/>
                  </a:cubicBezTo>
                  <a:cubicBezTo>
                    <a:pt x="1563" y="352"/>
                    <a:pt x="1212" y="1"/>
                    <a:pt x="782" y="1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4784889" y="3470227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0" y="1"/>
                  </a:moveTo>
                  <a:cubicBezTo>
                    <a:pt x="350" y="1"/>
                    <a:pt x="1" y="352"/>
                    <a:pt x="1" y="783"/>
                  </a:cubicBezTo>
                  <a:cubicBezTo>
                    <a:pt x="1" y="1214"/>
                    <a:pt x="350" y="1563"/>
                    <a:pt x="780" y="1563"/>
                  </a:cubicBezTo>
                  <a:cubicBezTo>
                    <a:pt x="1212" y="1563"/>
                    <a:pt x="1562" y="1214"/>
                    <a:pt x="1562" y="783"/>
                  </a:cubicBezTo>
                  <a:cubicBezTo>
                    <a:pt x="1562" y="352"/>
                    <a:pt x="1212" y="1"/>
                    <a:pt x="780" y="1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858145" y="3470227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0" y="1"/>
                  </a:moveTo>
                  <a:cubicBezTo>
                    <a:pt x="350" y="1"/>
                    <a:pt x="1" y="352"/>
                    <a:pt x="1" y="783"/>
                  </a:cubicBezTo>
                  <a:cubicBezTo>
                    <a:pt x="1" y="1214"/>
                    <a:pt x="350" y="1563"/>
                    <a:pt x="780" y="1563"/>
                  </a:cubicBezTo>
                  <a:cubicBezTo>
                    <a:pt x="1211" y="1563"/>
                    <a:pt x="1562" y="1214"/>
                    <a:pt x="1562" y="783"/>
                  </a:cubicBezTo>
                  <a:cubicBezTo>
                    <a:pt x="1562" y="352"/>
                    <a:pt x="1211" y="1"/>
                    <a:pt x="780" y="1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4931400" y="3470227"/>
              <a:ext cx="26197" cy="26231"/>
            </a:xfrm>
            <a:custGeom>
              <a:rect b="b" l="l" r="r" t="t"/>
              <a:pathLst>
                <a:path extrusionOk="0" h="1563" w="1561">
                  <a:moveTo>
                    <a:pt x="780" y="1"/>
                  </a:moveTo>
                  <a:cubicBezTo>
                    <a:pt x="350" y="1"/>
                    <a:pt x="1" y="352"/>
                    <a:pt x="1" y="783"/>
                  </a:cubicBezTo>
                  <a:cubicBezTo>
                    <a:pt x="1" y="1214"/>
                    <a:pt x="350" y="1563"/>
                    <a:pt x="780" y="1563"/>
                  </a:cubicBezTo>
                  <a:cubicBezTo>
                    <a:pt x="1211" y="1563"/>
                    <a:pt x="1561" y="1214"/>
                    <a:pt x="1561" y="783"/>
                  </a:cubicBezTo>
                  <a:cubicBezTo>
                    <a:pt x="1561" y="352"/>
                    <a:pt x="1211" y="1"/>
                    <a:pt x="780" y="1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774954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0" y="0"/>
                  </a:moveTo>
                  <a:cubicBezTo>
                    <a:pt x="349" y="0"/>
                    <a:pt x="1" y="350"/>
                    <a:pt x="1" y="781"/>
                  </a:cubicBezTo>
                  <a:cubicBezTo>
                    <a:pt x="1" y="1212"/>
                    <a:pt x="349" y="1562"/>
                    <a:pt x="780" y="1562"/>
                  </a:cubicBezTo>
                  <a:cubicBezTo>
                    <a:pt x="1211" y="1562"/>
                    <a:pt x="1561" y="1212"/>
                    <a:pt x="1561" y="781"/>
                  </a:cubicBezTo>
                  <a:cubicBezTo>
                    <a:pt x="1561" y="350"/>
                    <a:pt x="121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4848193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1" y="0"/>
                  </a:moveTo>
                  <a:cubicBezTo>
                    <a:pt x="351" y="0"/>
                    <a:pt x="0" y="350"/>
                    <a:pt x="0" y="781"/>
                  </a:cubicBezTo>
                  <a:cubicBezTo>
                    <a:pt x="0" y="1212"/>
                    <a:pt x="351" y="1562"/>
                    <a:pt x="781" y="1562"/>
                  </a:cubicBezTo>
                  <a:cubicBezTo>
                    <a:pt x="1212" y="1562"/>
                    <a:pt x="1561" y="1212"/>
                    <a:pt x="1561" y="781"/>
                  </a:cubicBezTo>
                  <a:cubicBezTo>
                    <a:pt x="1561" y="350"/>
                    <a:pt x="1212" y="0"/>
                    <a:pt x="781" y="0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921448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2" y="0"/>
                  </a:moveTo>
                  <a:cubicBezTo>
                    <a:pt x="350" y="0"/>
                    <a:pt x="1" y="350"/>
                    <a:pt x="1" y="781"/>
                  </a:cubicBezTo>
                  <a:cubicBezTo>
                    <a:pt x="1" y="1212"/>
                    <a:pt x="350" y="1562"/>
                    <a:pt x="782" y="1562"/>
                  </a:cubicBezTo>
                  <a:cubicBezTo>
                    <a:pt x="1212" y="1562"/>
                    <a:pt x="1561" y="1212"/>
                    <a:pt x="1561" y="781"/>
                  </a:cubicBezTo>
                  <a:cubicBezTo>
                    <a:pt x="1561" y="350"/>
                    <a:pt x="1212" y="0"/>
                    <a:pt x="782" y="0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4994704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1" y="0"/>
                  </a:moveTo>
                  <a:cubicBezTo>
                    <a:pt x="351" y="0"/>
                    <a:pt x="1" y="350"/>
                    <a:pt x="1" y="781"/>
                  </a:cubicBezTo>
                  <a:cubicBezTo>
                    <a:pt x="1" y="1212"/>
                    <a:pt x="351" y="1562"/>
                    <a:pt x="781" y="1562"/>
                  </a:cubicBezTo>
                  <a:cubicBezTo>
                    <a:pt x="1212" y="1562"/>
                    <a:pt x="1561" y="1212"/>
                    <a:pt x="1561" y="781"/>
                  </a:cubicBezTo>
                  <a:cubicBezTo>
                    <a:pt x="1561" y="350"/>
                    <a:pt x="1212" y="0"/>
                    <a:pt x="781" y="0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067943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2" y="0"/>
                  </a:moveTo>
                  <a:cubicBezTo>
                    <a:pt x="351" y="0"/>
                    <a:pt x="1" y="350"/>
                    <a:pt x="1" y="781"/>
                  </a:cubicBezTo>
                  <a:cubicBezTo>
                    <a:pt x="1" y="1212"/>
                    <a:pt x="351" y="1562"/>
                    <a:pt x="782" y="1562"/>
                  </a:cubicBezTo>
                  <a:cubicBezTo>
                    <a:pt x="1212" y="1562"/>
                    <a:pt x="1561" y="1212"/>
                    <a:pt x="1561" y="781"/>
                  </a:cubicBezTo>
                  <a:cubicBezTo>
                    <a:pt x="1561" y="350"/>
                    <a:pt x="1212" y="0"/>
                    <a:pt x="782" y="0"/>
                  </a:cubicBezTo>
                  <a:close/>
                </a:path>
              </a:pathLst>
            </a:custGeom>
            <a:solidFill>
              <a:srgbClr val="AD0A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141198" y="3848488"/>
              <a:ext cx="26214" cy="26231"/>
            </a:xfrm>
            <a:custGeom>
              <a:rect b="b" l="l" r="r" t="t"/>
              <a:pathLst>
                <a:path extrusionOk="0" h="1563" w="1562">
                  <a:moveTo>
                    <a:pt x="781" y="0"/>
                  </a:moveTo>
                  <a:cubicBezTo>
                    <a:pt x="350" y="0"/>
                    <a:pt x="1" y="350"/>
                    <a:pt x="1" y="781"/>
                  </a:cubicBezTo>
                  <a:cubicBezTo>
                    <a:pt x="1" y="1212"/>
                    <a:pt x="350" y="1562"/>
                    <a:pt x="781" y="1562"/>
                  </a:cubicBezTo>
                  <a:cubicBezTo>
                    <a:pt x="1212" y="1562"/>
                    <a:pt x="1562" y="1212"/>
                    <a:pt x="1562" y="781"/>
                  </a:cubicBezTo>
                  <a:cubicBezTo>
                    <a:pt x="1562" y="350"/>
                    <a:pt x="121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640828" y="3831236"/>
              <a:ext cx="614508" cy="937269"/>
            </a:xfrm>
            <a:custGeom>
              <a:rect b="b" l="l" r="r" t="t"/>
              <a:pathLst>
                <a:path extrusionOk="0" h="55848" w="36616">
                  <a:moveTo>
                    <a:pt x="36517" y="37682"/>
                  </a:moveTo>
                  <a:cubicBezTo>
                    <a:pt x="36420" y="42241"/>
                    <a:pt x="34385" y="54257"/>
                    <a:pt x="34385" y="54257"/>
                  </a:cubicBezTo>
                  <a:cubicBezTo>
                    <a:pt x="34202" y="54364"/>
                    <a:pt x="33786" y="54414"/>
                    <a:pt x="33440" y="54436"/>
                  </a:cubicBezTo>
                  <a:cubicBezTo>
                    <a:pt x="33144" y="54456"/>
                    <a:pt x="32900" y="54456"/>
                    <a:pt x="32900" y="54456"/>
                  </a:cubicBezTo>
                  <a:cubicBezTo>
                    <a:pt x="32900" y="54456"/>
                    <a:pt x="32554" y="52027"/>
                    <a:pt x="32057" y="48609"/>
                  </a:cubicBezTo>
                  <a:cubicBezTo>
                    <a:pt x="31561" y="45189"/>
                    <a:pt x="29233" y="35578"/>
                    <a:pt x="28044" y="31166"/>
                  </a:cubicBezTo>
                  <a:cubicBezTo>
                    <a:pt x="26856" y="26757"/>
                    <a:pt x="21801" y="12436"/>
                    <a:pt x="21801" y="12436"/>
                  </a:cubicBezTo>
                  <a:lnTo>
                    <a:pt x="20366" y="12932"/>
                  </a:lnTo>
                  <a:cubicBezTo>
                    <a:pt x="20366" y="12932"/>
                    <a:pt x="18630" y="16699"/>
                    <a:pt x="17244" y="19374"/>
                  </a:cubicBezTo>
                  <a:cubicBezTo>
                    <a:pt x="15855" y="22051"/>
                    <a:pt x="10304" y="32902"/>
                    <a:pt x="10304" y="32902"/>
                  </a:cubicBezTo>
                  <a:cubicBezTo>
                    <a:pt x="10304" y="32902"/>
                    <a:pt x="11109" y="35303"/>
                    <a:pt x="11208" y="38574"/>
                  </a:cubicBezTo>
                  <a:cubicBezTo>
                    <a:pt x="11307" y="41844"/>
                    <a:pt x="8719" y="45953"/>
                    <a:pt x="6439" y="49253"/>
                  </a:cubicBezTo>
                  <a:cubicBezTo>
                    <a:pt x="5167" y="51096"/>
                    <a:pt x="1733" y="55743"/>
                    <a:pt x="1733" y="55743"/>
                  </a:cubicBezTo>
                  <a:cubicBezTo>
                    <a:pt x="1178" y="55847"/>
                    <a:pt x="785" y="55802"/>
                    <a:pt x="515" y="55717"/>
                  </a:cubicBezTo>
                  <a:cubicBezTo>
                    <a:pt x="413" y="55684"/>
                    <a:pt x="330" y="55647"/>
                    <a:pt x="263" y="55609"/>
                  </a:cubicBezTo>
                  <a:cubicBezTo>
                    <a:pt x="72" y="55506"/>
                    <a:pt x="1" y="55395"/>
                    <a:pt x="1" y="55395"/>
                  </a:cubicBezTo>
                  <a:cubicBezTo>
                    <a:pt x="1" y="55395"/>
                    <a:pt x="63" y="55059"/>
                    <a:pt x="173" y="54482"/>
                  </a:cubicBezTo>
                  <a:lnTo>
                    <a:pt x="173" y="54480"/>
                  </a:lnTo>
                  <a:cubicBezTo>
                    <a:pt x="688" y="51792"/>
                    <a:pt x="2206" y="43907"/>
                    <a:pt x="3021" y="40483"/>
                  </a:cubicBezTo>
                  <a:cubicBezTo>
                    <a:pt x="4015" y="36321"/>
                    <a:pt x="5845" y="22943"/>
                    <a:pt x="7531" y="15311"/>
                  </a:cubicBezTo>
                  <a:cubicBezTo>
                    <a:pt x="9217" y="7679"/>
                    <a:pt x="10332" y="2477"/>
                    <a:pt x="10332" y="2477"/>
                  </a:cubicBezTo>
                  <a:cubicBezTo>
                    <a:pt x="10332" y="2477"/>
                    <a:pt x="10540" y="2529"/>
                    <a:pt x="10993" y="2604"/>
                  </a:cubicBezTo>
                  <a:cubicBezTo>
                    <a:pt x="11259" y="2646"/>
                    <a:pt x="11603" y="2693"/>
                    <a:pt x="12041" y="2741"/>
                  </a:cubicBezTo>
                  <a:cubicBezTo>
                    <a:pt x="13527" y="2899"/>
                    <a:pt x="16061" y="3042"/>
                    <a:pt x="19919" y="2874"/>
                  </a:cubicBezTo>
                  <a:cubicBezTo>
                    <a:pt x="23505" y="2720"/>
                    <a:pt x="25765" y="1960"/>
                    <a:pt x="27114" y="1258"/>
                  </a:cubicBezTo>
                  <a:cubicBezTo>
                    <a:pt x="28374" y="603"/>
                    <a:pt x="28837" y="1"/>
                    <a:pt x="28837" y="1"/>
                  </a:cubicBezTo>
                  <a:cubicBezTo>
                    <a:pt x="28837" y="1"/>
                    <a:pt x="29962" y="657"/>
                    <a:pt x="31210" y="5393"/>
                  </a:cubicBezTo>
                  <a:cubicBezTo>
                    <a:pt x="31226" y="5449"/>
                    <a:pt x="31240" y="5512"/>
                    <a:pt x="31255" y="5569"/>
                  </a:cubicBezTo>
                  <a:cubicBezTo>
                    <a:pt x="31277" y="5645"/>
                    <a:pt x="31293" y="5721"/>
                    <a:pt x="31314" y="5797"/>
                  </a:cubicBezTo>
                  <a:cubicBezTo>
                    <a:pt x="31383" y="6069"/>
                    <a:pt x="31448" y="6353"/>
                    <a:pt x="31513" y="6644"/>
                  </a:cubicBezTo>
                  <a:lnTo>
                    <a:pt x="31829" y="8533"/>
                  </a:lnTo>
                  <a:lnTo>
                    <a:pt x="32135" y="10356"/>
                  </a:lnTo>
                  <a:lnTo>
                    <a:pt x="32394" y="11895"/>
                  </a:lnTo>
                  <a:cubicBezTo>
                    <a:pt x="32417" y="12085"/>
                    <a:pt x="32442" y="12272"/>
                    <a:pt x="32465" y="12461"/>
                  </a:cubicBezTo>
                  <a:cubicBezTo>
                    <a:pt x="32544" y="13101"/>
                    <a:pt x="32616" y="13732"/>
                    <a:pt x="32681" y="14336"/>
                  </a:cubicBezTo>
                  <a:lnTo>
                    <a:pt x="32681" y="14339"/>
                  </a:lnTo>
                  <a:cubicBezTo>
                    <a:pt x="33000" y="17293"/>
                    <a:pt x="33149" y="19621"/>
                    <a:pt x="33149" y="19621"/>
                  </a:cubicBezTo>
                  <a:lnTo>
                    <a:pt x="33494" y="28490"/>
                  </a:lnTo>
                  <a:cubicBezTo>
                    <a:pt x="34933" y="30422"/>
                    <a:pt x="36616" y="33126"/>
                    <a:pt x="36517" y="37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372191" y="3050648"/>
              <a:ext cx="928055" cy="898048"/>
            </a:xfrm>
            <a:custGeom>
              <a:rect b="b" l="l" r="r" t="t"/>
              <a:pathLst>
                <a:path extrusionOk="0" h="53511" w="55299">
                  <a:moveTo>
                    <a:pt x="54210" y="42895"/>
                  </a:moveTo>
                  <a:cubicBezTo>
                    <a:pt x="53119" y="48048"/>
                    <a:pt x="50790" y="53201"/>
                    <a:pt x="50790" y="53201"/>
                  </a:cubicBezTo>
                  <a:cubicBezTo>
                    <a:pt x="50080" y="53511"/>
                    <a:pt x="48766" y="53511"/>
                    <a:pt x="47868" y="53470"/>
                  </a:cubicBezTo>
                  <a:cubicBezTo>
                    <a:pt x="47767" y="53465"/>
                    <a:pt x="47672" y="53460"/>
                    <a:pt x="47587" y="53455"/>
                  </a:cubicBezTo>
                  <a:cubicBezTo>
                    <a:pt x="47500" y="53055"/>
                    <a:pt x="47413" y="52672"/>
                    <a:pt x="47321" y="52309"/>
                  </a:cubicBezTo>
                  <a:cubicBezTo>
                    <a:pt x="47286" y="52169"/>
                    <a:pt x="47251" y="52036"/>
                    <a:pt x="47217" y="51907"/>
                  </a:cubicBezTo>
                  <a:cubicBezTo>
                    <a:pt x="47774" y="49025"/>
                    <a:pt x="48918" y="42882"/>
                    <a:pt x="48809" y="41830"/>
                  </a:cubicBezTo>
                  <a:cubicBezTo>
                    <a:pt x="48475" y="38646"/>
                    <a:pt x="45953" y="31906"/>
                    <a:pt x="45416" y="30497"/>
                  </a:cubicBezTo>
                  <a:cubicBezTo>
                    <a:pt x="45350" y="30327"/>
                    <a:pt x="45316" y="30236"/>
                    <a:pt x="45316" y="30236"/>
                  </a:cubicBezTo>
                  <a:cubicBezTo>
                    <a:pt x="45318" y="30414"/>
                    <a:pt x="45320" y="30617"/>
                    <a:pt x="45320" y="30839"/>
                  </a:cubicBezTo>
                  <a:cubicBezTo>
                    <a:pt x="45323" y="30842"/>
                    <a:pt x="45320" y="30842"/>
                    <a:pt x="45320" y="30844"/>
                  </a:cubicBezTo>
                  <a:cubicBezTo>
                    <a:pt x="45343" y="35010"/>
                    <a:pt x="44843" y="46513"/>
                    <a:pt x="44843" y="46513"/>
                  </a:cubicBezTo>
                  <a:cubicBezTo>
                    <a:pt x="44843" y="46513"/>
                    <a:pt x="43456" y="48318"/>
                    <a:pt x="38941" y="49081"/>
                  </a:cubicBezTo>
                  <a:cubicBezTo>
                    <a:pt x="38059" y="49230"/>
                    <a:pt x="37059" y="49340"/>
                    <a:pt x="35926" y="49387"/>
                  </a:cubicBezTo>
                  <a:cubicBezTo>
                    <a:pt x="28987" y="49685"/>
                    <a:pt x="26339" y="48989"/>
                    <a:pt x="26339" y="48989"/>
                  </a:cubicBezTo>
                  <a:lnTo>
                    <a:pt x="26339" y="48709"/>
                  </a:lnTo>
                  <a:cubicBezTo>
                    <a:pt x="26339" y="47574"/>
                    <a:pt x="26316" y="43257"/>
                    <a:pt x="26046" y="41104"/>
                  </a:cubicBezTo>
                  <a:cubicBezTo>
                    <a:pt x="26023" y="40906"/>
                    <a:pt x="25996" y="40724"/>
                    <a:pt x="25966" y="40567"/>
                  </a:cubicBezTo>
                  <a:cubicBezTo>
                    <a:pt x="25568" y="38435"/>
                    <a:pt x="24503" y="32168"/>
                    <a:pt x="24503" y="32168"/>
                  </a:cubicBezTo>
                  <a:cubicBezTo>
                    <a:pt x="22496" y="35513"/>
                    <a:pt x="15214" y="42647"/>
                    <a:pt x="10360" y="42550"/>
                  </a:cubicBezTo>
                  <a:cubicBezTo>
                    <a:pt x="7830" y="42496"/>
                    <a:pt x="6146" y="40567"/>
                    <a:pt x="4014" y="37395"/>
                  </a:cubicBezTo>
                  <a:cubicBezTo>
                    <a:pt x="3548" y="36701"/>
                    <a:pt x="3096" y="35904"/>
                    <a:pt x="2671" y="35082"/>
                  </a:cubicBezTo>
                  <a:cubicBezTo>
                    <a:pt x="1152" y="32142"/>
                    <a:pt x="0" y="28874"/>
                    <a:pt x="0" y="28874"/>
                  </a:cubicBezTo>
                  <a:cubicBezTo>
                    <a:pt x="696" y="27684"/>
                    <a:pt x="3024" y="26543"/>
                    <a:pt x="3024" y="26543"/>
                  </a:cubicBezTo>
                  <a:cubicBezTo>
                    <a:pt x="3024" y="26543"/>
                    <a:pt x="5326" y="30363"/>
                    <a:pt x="7187" y="32020"/>
                  </a:cubicBezTo>
                  <a:cubicBezTo>
                    <a:pt x="9157" y="33773"/>
                    <a:pt x="10397" y="35295"/>
                    <a:pt x="10746" y="35443"/>
                  </a:cubicBezTo>
                  <a:cubicBezTo>
                    <a:pt x="11091" y="35593"/>
                    <a:pt x="12969" y="33895"/>
                    <a:pt x="15114" y="30658"/>
                  </a:cubicBezTo>
                  <a:cubicBezTo>
                    <a:pt x="17666" y="26805"/>
                    <a:pt x="20439" y="22902"/>
                    <a:pt x="22572" y="21168"/>
                  </a:cubicBezTo>
                  <a:cubicBezTo>
                    <a:pt x="24703" y="19434"/>
                    <a:pt x="28593" y="18022"/>
                    <a:pt x="28593" y="18022"/>
                  </a:cubicBezTo>
                  <a:cubicBezTo>
                    <a:pt x="28512" y="17968"/>
                    <a:pt x="28431" y="17913"/>
                    <a:pt x="28354" y="17859"/>
                  </a:cubicBezTo>
                  <a:cubicBezTo>
                    <a:pt x="27296" y="17115"/>
                    <a:pt x="26600" y="16349"/>
                    <a:pt x="26216" y="14981"/>
                  </a:cubicBezTo>
                  <a:cubicBezTo>
                    <a:pt x="26014" y="14259"/>
                    <a:pt x="25899" y="13370"/>
                    <a:pt x="25866" y="12224"/>
                  </a:cubicBezTo>
                  <a:cubicBezTo>
                    <a:pt x="25767" y="8756"/>
                    <a:pt x="25520" y="9299"/>
                    <a:pt x="25024" y="6972"/>
                  </a:cubicBezTo>
                  <a:cubicBezTo>
                    <a:pt x="25024" y="6972"/>
                    <a:pt x="25032" y="6858"/>
                    <a:pt x="25036" y="6674"/>
                  </a:cubicBezTo>
                  <a:lnTo>
                    <a:pt x="24956" y="6674"/>
                  </a:lnTo>
                  <a:cubicBezTo>
                    <a:pt x="24765" y="5871"/>
                    <a:pt x="24539" y="5248"/>
                    <a:pt x="24354" y="4711"/>
                  </a:cubicBezTo>
                  <a:cubicBezTo>
                    <a:pt x="24174" y="4180"/>
                    <a:pt x="24031" y="3736"/>
                    <a:pt x="24010" y="3300"/>
                  </a:cubicBezTo>
                  <a:cubicBezTo>
                    <a:pt x="23998" y="3026"/>
                    <a:pt x="24031" y="2756"/>
                    <a:pt x="24133" y="2461"/>
                  </a:cubicBezTo>
                  <a:cubicBezTo>
                    <a:pt x="24133" y="2461"/>
                    <a:pt x="25866" y="334"/>
                    <a:pt x="29484" y="134"/>
                  </a:cubicBezTo>
                  <a:cubicBezTo>
                    <a:pt x="31917" y="0"/>
                    <a:pt x="34121" y="1162"/>
                    <a:pt x="35967" y="3491"/>
                  </a:cubicBezTo>
                  <a:cubicBezTo>
                    <a:pt x="36871" y="4626"/>
                    <a:pt x="37686" y="6042"/>
                    <a:pt x="38401" y="7715"/>
                  </a:cubicBezTo>
                  <a:cubicBezTo>
                    <a:pt x="40581" y="12820"/>
                    <a:pt x="38203" y="16038"/>
                    <a:pt x="38203" y="16038"/>
                  </a:cubicBezTo>
                  <a:cubicBezTo>
                    <a:pt x="38203" y="16038"/>
                    <a:pt x="38996" y="15942"/>
                    <a:pt x="42269" y="16189"/>
                  </a:cubicBezTo>
                  <a:cubicBezTo>
                    <a:pt x="42562" y="16212"/>
                    <a:pt x="42841" y="16248"/>
                    <a:pt x="43111" y="16300"/>
                  </a:cubicBezTo>
                  <a:lnTo>
                    <a:pt x="43115" y="16300"/>
                  </a:lnTo>
                  <a:cubicBezTo>
                    <a:pt x="45894" y="16834"/>
                    <a:pt x="47738" y="18994"/>
                    <a:pt x="49996" y="24116"/>
                  </a:cubicBezTo>
                  <a:cubicBezTo>
                    <a:pt x="52089" y="28862"/>
                    <a:pt x="55298" y="37742"/>
                    <a:pt x="54210" y="428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169695" y="3942755"/>
              <a:ext cx="14785" cy="88108"/>
            </a:xfrm>
            <a:custGeom>
              <a:rect b="b" l="l" r="r" t="t"/>
              <a:pathLst>
                <a:path extrusionOk="0" h="5250" w="881">
                  <a:moveTo>
                    <a:pt x="0" y="0"/>
                  </a:moveTo>
                  <a:lnTo>
                    <a:pt x="317" y="1887"/>
                  </a:lnTo>
                  <a:lnTo>
                    <a:pt x="622" y="3711"/>
                  </a:lnTo>
                  <a:lnTo>
                    <a:pt x="881" y="5250"/>
                  </a:lnTo>
                  <a:cubicBezTo>
                    <a:pt x="661" y="3563"/>
                    <a:pt x="391" y="1827"/>
                    <a:pt x="65" y="296"/>
                  </a:cubicBezTo>
                  <a:cubicBezTo>
                    <a:pt x="43" y="196"/>
                    <a:pt x="22" y="99"/>
                    <a:pt x="0" y="0"/>
                  </a:cubicBez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4341026" y="3380105"/>
              <a:ext cx="90659" cy="155087"/>
            </a:xfrm>
            <a:custGeom>
              <a:rect b="b" l="l" r="r" t="t"/>
              <a:pathLst>
                <a:path extrusionOk="0" h="9241" w="5402">
                  <a:moveTo>
                    <a:pt x="4881" y="6914"/>
                  </a:moveTo>
                  <a:cubicBezTo>
                    <a:pt x="4881" y="6914"/>
                    <a:pt x="5402" y="3618"/>
                    <a:pt x="5080" y="3272"/>
                  </a:cubicBezTo>
                  <a:cubicBezTo>
                    <a:pt x="4758" y="2924"/>
                    <a:pt x="4113" y="3495"/>
                    <a:pt x="4014" y="5204"/>
                  </a:cubicBezTo>
                  <a:cubicBezTo>
                    <a:pt x="4014" y="5204"/>
                    <a:pt x="2702" y="545"/>
                    <a:pt x="2057" y="274"/>
                  </a:cubicBezTo>
                  <a:cubicBezTo>
                    <a:pt x="1413" y="0"/>
                    <a:pt x="1809" y="1970"/>
                    <a:pt x="2181" y="3718"/>
                  </a:cubicBezTo>
                  <a:cubicBezTo>
                    <a:pt x="2181" y="3718"/>
                    <a:pt x="1611" y="2354"/>
                    <a:pt x="1237" y="2521"/>
                  </a:cubicBezTo>
                  <a:cubicBezTo>
                    <a:pt x="878" y="2681"/>
                    <a:pt x="1339" y="4708"/>
                    <a:pt x="1611" y="5451"/>
                  </a:cubicBezTo>
                  <a:cubicBezTo>
                    <a:pt x="1611" y="5451"/>
                    <a:pt x="1090" y="3618"/>
                    <a:pt x="669" y="3791"/>
                  </a:cubicBezTo>
                  <a:cubicBezTo>
                    <a:pt x="249" y="3966"/>
                    <a:pt x="991" y="6195"/>
                    <a:pt x="991" y="6195"/>
                  </a:cubicBezTo>
                  <a:cubicBezTo>
                    <a:pt x="991" y="6195"/>
                    <a:pt x="645" y="5154"/>
                    <a:pt x="323" y="5451"/>
                  </a:cubicBezTo>
                  <a:cubicBezTo>
                    <a:pt x="1" y="5749"/>
                    <a:pt x="1859" y="9241"/>
                    <a:pt x="1859" y="9241"/>
                  </a:cubicBezTo>
                  <a:cubicBezTo>
                    <a:pt x="1859" y="9241"/>
                    <a:pt x="2874" y="8300"/>
                    <a:pt x="3519" y="7880"/>
                  </a:cubicBezTo>
                  <a:cubicBezTo>
                    <a:pt x="4162" y="7458"/>
                    <a:pt x="4881" y="6914"/>
                    <a:pt x="4881" y="6914"/>
                  </a:cubicBez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768929" y="3167286"/>
              <a:ext cx="43265" cy="144883"/>
            </a:xfrm>
            <a:custGeom>
              <a:rect b="b" l="l" r="r" t="t"/>
              <a:pathLst>
                <a:path extrusionOk="0" h="8633" w="2578">
                  <a:moveTo>
                    <a:pt x="1384" y="22"/>
                  </a:moveTo>
                  <a:cubicBezTo>
                    <a:pt x="900" y="94"/>
                    <a:pt x="434" y="78"/>
                    <a:pt x="1" y="1"/>
                  </a:cubicBezTo>
                  <a:cubicBezTo>
                    <a:pt x="16" y="1155"/>
                    <a:pt x="137" y="2351"/>
                    <a:pt x="641" y="3591"/>
                  </a:cubicBezTo>
                  <a:lnTo>
                    <a:pt x="1186" y="4927"/>
                  </a:lnTo>
                  <a:cubicBezTo>
                    <a:pt x="1186" y="4927"/>
                    <a:pt x="690" y="8321"/>
                    <a:pt x="714" y="8595"/>
                  </a:cubicBezTo>
                  <a:cubicBezTo>
                    <a:pt x="714" y="8595"/>
                    <a:pt x="1369" y="8633"/>
                    <a:pt x="2578" y="8032"/>
                  </a:cubicBezTo>
                  <a:cubicBezTo>
                    <a:pt x="2375" y="7309"/>
                    <a:pt x="2260" y="6421"/>
                    <a:pt x="2226" y="5273"/>
                  </a:cubicBezTo>
                  <a:cubicBezTo>
                    <a:pt x="2128" y="1806"/>
                    <a:pt x="1880" y="2351"/>
                    <a:pt x="1384" y="22"/>
                  </a:cubicBezTo>
                  <a:close/>
                </a:path>
              </a:pathLst>
            </a:custGeom>
            <a:solidFill>
              <a:srgbClr val="FFB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4714671" y="3100140"/>
              <a:ext cx="77485" cy="68305"/>
            </a:xfrm>
            <a:custGeom>
              <a:rect b="b" l="l" r="r" t="t"/>
              <a:pathLst>
                <a:path extrusionOk="0" h="4070" w="4617">
                  <a:moveTo>
                    <a:pt x="2926" y="1"/>
                  </a:moveTo>
                  <a:cubicBezTo>
                    <a:pt x="2528" y="1"/>
                    <a:pt x="2334" y="448"/>
                    <a:pt x="2535" y="851"/>
                  </a:cubicBezTo>
                  <a:lnTo>
                    <a:pt x="2684" y="1199"/>
                  </a:lnTo>
                  <a:cubicBezTo>
                    <a:pt x="2684" y="1199"/>
                    <a:pt x="1891" y="736"/>
                    <a:pt x="1217" y="736"/>
                  </a:cubicBezTo>
                  <a:cubicBezTo>
                    <a:pt x="879" y="736"/>
                    <a:pt x="571" y="851"/>
                    <a:pt x="407" y="1199"/>
                  </a:cubicBezTo>
                  <a:cubicBezTo>
                    <a:pt x="1" y="2047"/>
                    <a:pt x="1311" y="3652"/>
                    <a:pt x="3234" y="4002"/>
                  </a:cubicBezTo>
                  <a:cubicBezTo>
                    <a:pt x="3477" y="4045"/>
                    <a:pt x="3730" y="4069"/>
                    <a:pt x="3991" y="4069"/>
                  </a:cubicBezTo>
                  <a:cubicBezTo>
                    <a:pt x="4195" y="4069"/>
                    <a:pt x="4404" y="4055"/>
                    <a:pt x="4617" y="4023"/>
                  </a:cubicBezTo>
                  <a:cubicBezTo>
                    <a:pt x="4595" y="3921"/>
                    <a:pt x="4572" y="3823"/>
                    <a:pt x="4549" y="3725"/>
                  </a:cubicBezTo>
                  <a:cubicBezTo>
                    <a:pt x="4169" y="2118"/>
                    <a:pt x="3643" y="1228"/>
                    <a:pt x="3604" y="351"/>
                  </a:cubicBezTo>
                  <a:cubicBezTo>
                    <a:pt x="3346" y="100"/>
                    <a:pt x="3113" y="1"/>
                    <a:pt x="2926" y="1"/>
                  </a:cubicBezTo>
                  <a:close/>
                </a:path>
              </a:pathLst>
            </a:custGeom>
            <a:solidFill>
              <a:srgbClr val="E87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790998" y="3162654"/>
              <a:ext cx="1359" cy="5001"/>
            </a:xfrm>
            <a:custGeom>
              <a:rect b="b" l="l" r="r" t="t"/>
              <a:pathLst>
                <a:path extrusionOk="0" h="298" w="81">
                  <a:moveTo>
                    <a:pt x="1" y="0"/>
                  </a:moveTo>
                  <a:cubicBezTo>
                    <a:pt x="24" y="98"/>
                    <a:pt x="47" y="196"/>
                    <a:pt x="69" y="298"/>
                  </a:cubicBezTo>
                  <a:cubicBezTo>
                    <a:pt x="69" y="298"/>
                    <a:pt x="78" y="184"/>
                    <a:pt x="81" y="0"/>
                  </a:cubicBezTo>
                  <a:close/>
                </a:path>
              </a:pathLst>
            </a:custGeom>
            <a:solidFill>
              <a:srgbClr val="213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4773427" y="3200700"/>
              <a:ext cx="32457" cy="29856"/>
            </a:xfrm>
            <a:custGeom>
              <a:rect b="b" l="l" r="r" t="t"/>
              <a:pathLst>
                <a:path extrusionOk="0" h="1779" w="1934">
                  <a:moveTo>
                    <a:pt x="1278" y="0"/>
                  </a:moveTo>
                  <a:cubicBezTo>
                    <a:pt x="746" y="0"/>
                    <a:pt x="1" y="1229"/>
                    <a:pt x="99" y="1530"/>
                  </a:cubicBezTo>
                  <a:cubicBezTo>
                    <a:pt x="157" y="1707"/>
                    <a:pt x="220" y="1778"/>
                    <a:pt x="290" y="1778"/>
                  </a:cubicBezTo>
                  <a:cubicBezTo>
                    <a:pt x="481" y="1778"/>
                    <a:pt x="722" y="1256"/>
                    <a:pt x="1068" y="930"/>
                  </a:cubicBezTo>
                  <a:cubicBezTo>
                    <a:pt x="1538" y="484"/>
                    <a:pt x="1933" y="261"/>
                    <a:pt x="1404" y="26"/>
                  </a:cubicBezTo>
                  <a:cubicBezTo>
                    <a:pt x="1364" y="8"/>
                    <a:pt x="1322" y="0"/>
                    <a:pt x="1278" y="0"/>
                  </a:cubicBezTo>
                  <a:close/>
                </a:path>
              </a:pathLst>
            </a:custGeom>
            <a:solidFill>
              <a:srgbClr val="E87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3615098" y="4874184"/>
              <a:ext cx="537191" cy="126490"/>
            </a:xfrm>
            <a:custGeom>
              <a:rect b="b" l="l" r="r" t="t"/>
              <a:pathLst>
                <a:path extrusionOk="0" h="7537" w="32009">
                  <a:moveTo>
                    <a:pt x="27945" y="0"/>
                  </a:moveTo>
                  <a:lnTo>
                    <a:pt x="19712" y="991"/>
                  </a:lnTo>
                  <a:lnTo>
                    <a:pt x="1" y="3363"/>
                  </a:lnTo>
                  <a:lnTo>
                    <a:pt x="6737" y="7537"/>
                  </a:lnTo>
                  <a:lnTo>
                    <a:pt x="17565" y="5408"/>
                  </a:lnTo>
                  <a:lnTo>
                    <a:pt x="32009" y="2568"/>
                  </a:lnTo>
                  <a:lnTo>
                    <a:pt x="279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931081" y="3109236"/>
              <a:ext cx="164653" cy="247072"/>
            </a:xfrm>
            <a:custGeom>
              <a:rect b="b" l="l" r="r" t="t"/>
              <a:pathLst>
                <a:path extrusionOk="0" h="14722" w="9811">
                  <a:moveTo>
                    <a:pt x="9810" y="12809"/>
                  </a:moveTo>
                  <a:cubicBezTo>
                    <a:pt x="5888" y="14721"/>
                    <a:pt x="1804" y="14514"/>
                    <a:pt x="966" y="14085"/>
                  </a:cubicBezTo>
                  <a:cubicBezTo>
                    <a:pt x="1" y="13589"/>
                    <a:pt x="1235" y="10714"/>
                    <a:pt x="2821" y="7756"/>
                  </a:cubicBezTo>
                  <a:cubicBezTo>
                    <a:pt x="3876" y="5790"/>
                    <a:pt x="3311" y="2833"/>
                    <a:pt x="2665" y="0"/>
                  </a:cubicBezTo>
                  <a:cubicBezTo>
                    <a:pt x="3569" y="1135"/>
                    <a:pt x="4384" y="2551"/>
                    <a:pt x="5099" y="4223"/>
                  </a:cubicBezTo>
                  <a:cubicBezTo>
                    <a:pt x="7279" y="9329"/>
                    <a:pt x="4901" y="12547"/>
                    <a:pt x="4901" y="12547"/>
                  </a:cubicBezTo>
                  <a:cubicBezTo>
                    <a:pt x="4901" y="12547"/>
                    <a:pt x="5694" y="12451"/>
                    <a:pt x="8967" y="12698"/>
                  </a:cubicBezTo>
                  <a:cubicBezTo>
                    <a:pt x="9260" y="12721"/>
                    <a:pt x="9539" y="12757"/>
                    <a:pt x="9810" y="12809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17000" y="3528429"/>
              <a:ext cx="414628" cy="339678"/>
            </a:xfrm>
            <a:custGeom>
              <a:rect b="b" l="l" r="r" t="t"/>
              <a:pathLst>
                <a:path extrusionOk="0" h="20240" w="24706">
                  <a:moveTo>
                    <a:pt x="23669" y="20240"/>
                  </a:moveTo>
                  <a:cubicBezTo>
                    <a:pt x="23669" y="19001"/>
                    <a:pt x="23641" y="13962"/>
                    <a:pt x="23296" y="12098"/>
                  </a:cubicBezTo>
                  <a:cubicBezTo>
                    <a:pt x="22898" y="9966"/>
                    <a:pt x="21833" y="3699"/>
                    <a:pt x="21833" y="3699"/>
                  </a:cubicBezTo>
                  <a:cubicBezTo>
                    <a:pt x="19826" y="7044"/>
                    <a:pt x="12544" y="14178"/>
                    <a:pt x="7690" y="14081"/>
                  </a:cubicBezTo>
                  <a:cubicBezTo>
                    <a:pt x="5160" y="14027"/>
                    <a:pt x="3476" y="12098"/>
                    <a:pt x="1344" y="8926"/>
                  </a:cubicBezTo>
                  <a:cubicBezTo>
                    <a:pt x="878" y="8232"/>
                    <a:pt x="426" y="7435"/>
                    <a:pt x="1" y="6613"/>
                  </a:cubicBezTo>
                  <a:cubicBezTo>
                    <a:pt x="1353" y="8037"/>
                    <a:pt x="2892" y="9427"/>
                    <a:pt x="4418" y="10314"/>
                  </a:cubicBezTo>
                  <a:cubicBezTo>
                    <a:pt x="8678" y="12790"/>
                    <a:pt x="9867" y="11601"/>
                    <a:pt x="11154" y="10908"/>
                  </a:cubicBezTo>
                  <a:cubicBezTo>
                    <a:pt x="12445" y="10216"/>
                    <a:pt x="18267" y="6053"/>
                    <a:pt x="20211" y="3475"/>
                  </a:cubicBezTo>
                  <a:cubicBezTo>
                    <a:pt x="22156" y="899"/>
                    <a:pt x="22259" y="1"/>
                    <a:pt x="22259" y="1"/>
                  </a:cubicBezTo>
                  <a:cubicBezTo>
                    <a:pt x="22259" y="1"/>
                    <a:pt x="24261" y="4882"/>
                    <a:pt x="24545" y="11810"/>
                  </a:cubicBezTo>
                  <a:cubicBezTo>
                    <a:pt x="24706" y="15682"/>
                    <a:pt x="24170" y="18503"/>
                    <a:pt x="23669" y="20240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025701" y="3568271"/>
              <a:ext cx="107475" cy="306096"/>
            </a:xfrm>
            <a:custGeom>
              <a:rect b="b" l="l" r="r" t="t"/>
              <a:pathLst>
                <a:path extrusionOk="0" h="18239" w="6404">
                  <a:moveTo>
                    <a:pt x="6381" y="1"/>
                  </a:moveTo>
                  <a:cubicBezTo>
                    <a:pt x="6403" y="4167"/>
                    <a:pt x="5904" y="15670"/>
                    <a:pt x="5904" y="15670"/>
                  </a:cubicBezTo>
                  <a:cubicBezTo>
                    <a:pt x="5904" y="15670"/>
                    <a:pt x="4516" y="17475"/>
                    <a:pt x="1" y="18238"/>
                  </a:cubicBezTo>
                  <a:cubicBezTo>
                    <a:pt x="2305" y="15607"/>
                    <a:pt x="4672" y="12381"/>
                    <a:pt x="5038" y="9904"/>
                  </a:cubicBezTo>
                  <a:cubicBezTo>
                    <a:pt x="5756" y="5038"/>
                    <a:pt x="6346" y="293"/>
                    <a:pt x="6381" y="1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134385" y="3500537"/>
              <a:ext cx="91867" cy="447472"/>
            </a:xfrm>
            <a:custGeom>
              <a:rect b="b" l="l" r="r" t="t"/>
              <a:pathLst>
                <a:path extrusionOk="0" h="26663" w="5474">
                  <a:moveTo>
                    <a:pt x="4284" y="21687"/>
                  </a:moveTo>
                  <a:cubicBezTo>
                    <a:pt x="3999" y="23243"/>
                    <a:pt x="3077" y="25350"/>
                    <a:pt x="2452" y="26663"/>
                  </a:cubicBezTo>
                  <a:cubicBezTo>
                    <a:pt x="2351" y="26658"/>
                    <a:pt x="2256" y="26653"/>
                    <a:pt x="2171" y="26648"/>
                  </a:cubicBezTo>
                  <a:cubicBezTo>
                    <a:pt x="2084" y="26248"/>
                    <a:pt x="1997" y="25865"/>
                    <a:pt x="1905" y="25502"/>
                  </a:cubicBezTo>
                  <a:cubicBezTo>
                    <a:pt x="1870" y="25362"/>
                    <a:pt x="1835" y="25229"/>
                    <a:pt x="1801" y="25100"/>
                  </a:cubicBezTo>
                  <a:cubicBezTo>
                    <a:pt x="2358" y="22218"/>
                    <a:pt x="3502" y="16075"/>
                    <a:pt x="3393" y="15023"/>
                  </a:cubicBezTo>
                  <a:cubicBezTo>
                    <a:pt x="3059" y="11839"/>
                    <a:pt x="537" y="5099"/>
                    <a:pt x="1" y="3690"/>
                  </a:cubicBezTo>
                  <a:lnTo>
                    <a:pt x="1014" y="1"/>
                  </a:lnTo>
                  <a:cubicBezTo>
                    <a:pt x="1014" y="1"/>
                    <a:pt x="4134" y="10043"/>
                    <a:pt x="4804" y="12814"/>
                  </a:cubicBezTo>
                  <a:cubicBezTo>
                    <a:pt x="5473" y="15588"/>
                    <a:pt x="4730" y="19260"/>
                    <a:pt x="4284" y="21687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4649471" y="4007804"/>
              <a:ext cx="552581" cy="760700"/>
            </a:xfrm>
            <a:custGeom>
              <a:rect b="b" l="l" r="r" t="t"/>
              <a:pathLst>
                <a:path extrusionOk="0" h="45327" w="32926">
                  <a:moveTo>
                    <a:pt x="32925" y="43915"/>
                  </a:moveTo>
                  <a:cubicBezTo>
                    <a:pt x="32629" y="43935"/>
                    <a:pt x="32385" y="43935"/>
                    <a:pt x="32385" y="43935"/>
                  </a:cubicBezTo>
                  <a:cubicBezTo>
                    <a:pt x="32385" y="43935"/>
                    <a:pt x="32039" y="41506"/>
                    <a:pt x="31542" y="38088"/>
                  </a:cubicBezTo>
                  <a:cubicBezTo>
                    <a:pt x="31046" y="34668"/>
                    <a:pt x="28718" y="25057"/>
                    <a:pt x="27529" y="20645"/>
                  </a:cubicBezTo>
                  <a:cubicBezTo>
                    <a:pt x="26341" y="16237"/>
                    <a:pt x="21286" y="1915"/>
                    <a:pt x="21286" y="1915"/>
                  </a:cubicBezTo>
                  <a:lnTo>
                    <a:pt x="19851" y="2412"/>
                  </a:lnTo>
                  <a:cubicBezTo>
                    <a:pt x="19851" y="2412"/>
                    <a:pt x="18115" y="6178"/>
                    <a:pt x="16729" y="8853"/>
                  </a:cubicBezTo>
                  <a:cubicBezTo>
                    <a:pt x="15340" y="11530"/>
                    <a:pt x="9789" y="22382"/>
                    <a:pt x="9789" y="22382"/>
                  </a:cubicBezTo>
                  <a:cubicBezTo>
                    <a:pt x="9789" y="22382"/>
                    <a:pt x="10594" y="24782"/>
                    <a:pt x="10693" y="28053"/>
                  </a:cubicBezTo>
                  <a:cubicBezTo>
                    <a:pt x="10792" y="31323"/>
                    <a:pt x="8204" y="35432"/>
                    <a:pt x="5925" y="38732"/>
                  </a:cubicBezTo>
                  <a:cubicBezTo>
                    <a:pt x="4652" y="40575"/>
                    <a:pt x="1218" y="45222"/>
                    <a:pt x="1218" y="45222"/>
                  </a:cubicBezTo>
                  <a:cubicBezTo>
                    <a:pt x="663" y="45326"/>
                    <a:pt x="270" y="45281"/>
                    <a:pt x="0" y="45196"/>
                  </a:cubicBezTo>
                  <a:cubicBezTo>
                    <a:pt x="1029" y="43811"/>
                    <a:pt x="3680" y="40106"/>
                    <a:pt x="5330" y="36651"/>
                  </a:cubicBezTo>
                  <a:cubicBezTo>
                    <a:pt x="7412" y="32290"/>
                    <a:pt x="8801" y="22182"/>
                    <a:pt x="8801" y="22182"/>
                  </a:cubicBezTo>
                  <a:cubicBezTo>
                    <a:pt x="8801" y="22182"/>
                    <a:pt x="15908" y="5433"/>
                    <a:pt x="18251" y="3155"/>
                  </a:cubicBezTo>
                  <a:cubicBezTo>
                    <a:pt x="18251" y="3155"/>
                    <a:pt x="23314" y="720"/>
                    <a:pt x="24911" y="0"/>
                  </a:cubicBezTo>
                  <a:cubicBezTo>
                    <a:pt x="24911" y="0"/>
                    <a:pt x="29394" y="12172"/>
                    <a:pt x="30740" y="21883"/>
                  </a:cubicBezTo>
                  <a:cubicBezTo>
                    <a:pt x="31870" y="30037"/>
                    <a:pt x="32691" y="40697"/>
                    <a:pt x="32925" y="43915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095852" y="3831236"/>
              <a:ext cx="93445" cy="240611"/>
            </a:xfrm>
            <a:custGeom>
              <a:rect b="b" l="l" r="r" t="t"/>
              <a:pathLst>
                <a:path extrusionOk="0" h="14337" w="5568">
                  <a:moveTo>
                    <a:pt x="5568" y="14336"/>
                  </a:moveTo>
                  <a:cubicBezTo>
                    <a:pt x="4864" y="11661"/>
                    <a:pt x="3874" y="8010"/>
                    <a:pt x="3253" y="6243"/>
                  </a:cubicBezTo>
                  <a:cubicBezTo>
                    <a:pt x="2498" y="4106"/>
                    <a:pt x="862" y="2173"/>
                    <a:pt x="1" y="1258"/>
                  </a:cubicBezTo>
                  <a:cubicBezTo>
                    <a:pt x="1261" y="603"/>
                    <a:pt x="1723" y="1"/>
                    <a:pt x="1723" y="1"/>
                  </a:cubicBezTo>
                  <a:cubicBezTo>
                    <a:pt x="1723" y="1"/>
                    <a:pt x="2848" y="658"/>
                    <a:pt x="4097" y="5395"/>
                  </a:cubicBezTo>
                  <a:cubicBezTo>
                    <a:pt x="4112" y="5449"/>
                    <a:pt x="4127" y="5513"/>
                    <a:pt x="4142" y="5569"/>
                  </a:cubicBezTo>
                  <a:cubicBezTo>
                    <a:pt x="4164" y="5646"/>
                    <a:pt x="4180" y="5722"/>
                    <a:pt x="4201" y="5797"/>
                  </a:cubicBezTo>
                  <a:cubicBezTo>
                    <a:pt x="4269" y="6069"/>
                    <a:pt x="4335" y="6354"/>
                    <a:pt x="4400" y="6644"/>
                  </a:cubicBezTo>
                  <a:lnTo>
                    <a:pt x="4716" y="8533"/>
                  </a:lnTo>
                  <a:lnTo>
                    <a:pt x="5022" y="10356"/>
                  </a:lnTo>
                  <a:lnTo>
                    <a:pt x="5281" y="11895"/>
                  </a:lnTo>
                  <a:cubicBezTo>
                    <a:pt x="5304" y="12085"/>
                    <a:pt x="5329" y="12273"/>
                    <a:pt x="5352" y="12461"/>
                  </a:cubicBezTo>
                  <a:cubicBezTo>
                    <a:pt x="5431" y="13101"/>
                    <a:pt x="5504" y="13732"/>
                    <a:pt x="5568" y="14336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4935143" y="3994546"/>
              <a:ext cx="159887" cy="72299"/>
            </a:xfrm>
            <a:custGeom>
              <a:rect b="b" l="l" r="r" t="t"/>
              <a:pathLst>
                <a:path extrusionOk="0" h="4308" w="9527">
                  <a:moveTo>
                    <a:pt x="9356" y="0"/>
                  </a:moveTo>
                  <a:cubicBezTo>
                    <a:pt x="9330" y="0"/>
                    <a:pt x="9304" y="7"/>
                    <a:pt x="9280" y="22"/>
                  </a:cubicBezTo>
                  <a:cubicBezTo>
                    <a:pt x="5768" y="2123"/>
                    <a:pt x="176" y="3999"/>
                    <a:pt x="121" y="4017"/>
                  </a:cubicBezTo>
                  <a:cubicBezTo>
                    <a:pt x="43" y="4044"/>
                    <a:pt x="1" y="4128"/>
                    <a:pt x="26" y="4205"/>
                  </a:cubicBezTo>
                  <a:cubicBezTo>
                    <a:pt x="47" y="4267"/>
                    <a:pt x="106" y="4307"/>
                    <a:pt x="168" y="4307"/>
                  </a:cubicBezTo>
                  <a:cubicBezTo>
                    <a:pt x="184" y="4307"/>
                    <a:pt x="199" y="4305"/>
                    <a:pt x="215" y="4300"/>
                  </a:cubicBezTo>
                  <a:cubicBezTo>
                    <a:pt x="270" y="4280"/>
                    <a:pt x="5893" y="2395"/>
                    <a:pt x="9432" y="277"/>
                  </a:cubicBezTo>
                  <a:cubicBezTo>
                    <a:pt x="9503" y="235"/>
                    <a:pt x="9526" y="143"/>
                    <a:pt x="9484" y="73"/>
                  </a:cubicBezTo>
                  <a:cubicBezTo>
                    <a:pt x="9456" y="26"/>
                    <a:pt x="9406" y="0"/>
                    <a:pt x="9356" y="0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4566381" y="4760886"/>
              <a:ext cx="103548" cy="50062"/>
            </a:xfrm>
            <a:custGeom>
              <a:rect b="b" l="l" r="r" t="t"/>
              <a:pathLst>
                <a:path extrusionOk="0" h="2983" w="6170">
                  <a:moveTo>
                    <a:pt x="4437" y="1"/>
                  </a:moveTo>
                  <a:lnTo>
                    <a:pt x="0" y="2356"/>
                  </a:lnTo>
                  <a:cubicBezTo>
                    <a:pt x="0" y="2356"/>
                    <a:pt x="744" y="2544"/>
                    <a:pt x="2715" y="2877"/>
                  </a:cubicBezTo>
                  <a:cubicBezTo>
                    <a:pt x="2899" y="2910"/>
                    <a:pt x="3079" y="2930"/>
                    <a:pt x="3253" y="2947"/>
                  </a:cubicBezTo>
                  <a:cubicBezTo>
                    <a:pt x="3512" y="2972"/>
                    <a:pt x="3760" y="2983"/>
                    <a:pt x="3993" y="2983"/>
                  </a:cubicBezTo>
                  <a:cubicBezTo>
                    <a:pt x="5292" y="2983"/>
                    <a:pt x="6169" y="2654"/>
                    <a:pt x="6169" y="2654"/>
                  </a:cubicBezTo>
                  <a:lnTo>
                    <a:pt x="6169" y="349"/>
                  </a:lnTo>
                  <a:lnTo>
                    <a:pt x="5037" y="12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4620974" y="4762950"/>
              <a:ext cx="48955" cy="47998"/>
            </a:xfrm>
            <a:custGeom>
              <a:rect b="b" l="l" r="r" t="t"/>
              <a:pathLst>
                <a:path extrusionOk="0" h="2860" w="2917">
                  <a:moveTo>
                    <a:pt x="1784" y="1"/>
                  </a:moveTo>
                  <a:cubicBezTo>
                    <a:pt x="1332" y="741"/>
                    <a:pt x="567" y="1915"/>
                    <a:pt x="0" y="2824"/>
                  </a:cubicBezTo>
                  <a:cubicBezTo>
                    <a:pt x="259" y="2849"/>
                    <a:pt x="507" y="2860"/>
                    <a:pt x="740" y="2860"/>
                  </a:cubicBezTo>
                  <a:cubicBezTo>
                    <a:pt x="2039" y="2860"/>
                    <a:pt x="2916" y="2531"/>
                    <a:pt x="2916" y="2531"/>
                  </a:cubicBezTo>
                  <a:lnTo>
                    <a:pt x="2916" y="226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5173253" y="4741787"/>
              <a:ext cx="59897" cy="67936"/>
            </a:xfrm>
            <a:custGeom>
              <a:rect b="b" l="l" r="r" t="t"/>
              <a:pathLst>
                <a:path extrusionOk="0" h="4048" w="3569">
                  <a:moveTo>
                    <a:pt x="2660" y="1"/>
                  </a:moveTo>
                  <a:lnTo>
                    <a:pt x="1671" y="135"/>
                  </a:lnTo>
                  <a:lnTo>
                    <a:pt x="1175" y="200"/>
                  </a:lnTo>
                  <a:cubicBezTo>
                    <a:pt x="1174" y="196"/>
                    <a:pt x="1173" y="194"/>
                    <a:pt x="1171" y="194"/>
                  </a:cubicBezTo>
                  <a:cubicBezTo>
                    <a:pt x="1098" y="194"/>
                    <a:pt x="1" y="3717"/>
                    <a:pt x="1" y="3717"/>
                  </a:cubicBezTo>
                  <a:cubicBezTo>
                    <a:pt x="1" y="3717"/>
                    <a:pt x="778" y="4011"/>
                    <a:pt x="1754" y="4044"/>
                  </a:cubicBezTo>
                  <a:cubicBezTo>
                    <a:pt x="1815" y="4046"/>
                    <a:pt x="1877" y="4047"/>
                    <a:pt x="1940" y="4047"/>
                  </a:cubicBezTo>
                  <a:cubicBezTo>
                    <a:pt x="2464" y="4047"/>
                    <a:pt x="3036" y="3964"/>
                    <a:pt x="3569" y="3717"/>
                  </a:cubicBezTo>
                  <a:lnTo>
                    <a:pt x="26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173253" y="4744053"/>
              <a:ext cx="29453" cy="65620"/>
            </a:xfrm>
            <a:custGeom>
              <a:rect b="b" l="l" r="r" t="t"/>
              <a:pathLst>
                <a:path extrusionOk="0" h="3910" w="1755">
                  <a:moveTo>
                    <a:pt x="1671" y="0"/>
                  </a:moveTo>
                  <a:lnTo>
                    <a:pt x="1175" y="65"/>
                  </a:lnTo>
                  <a:cubicBezTo>
                    <a:pt x="1174" y="61"/>
                    <a:pt x="1173" y="59"/>
                    <a:pt x="1171" y="59"/>
                  </a:cubicBezTo>
                  <a:cubicBezTo>
                    <a:pt x="1098" y="59"/>
                    <a:pt x="1" y="3582"/>
                    <a:pt x="1" y="3582"/>
                  </a:cubicBezTo>
                  <a:cubicBezTo>
                    <a:pt x="1" y="3582"/>
                    <a:pt x="778" y="3876"/>
                    <a:pt x="1754" y="3909"/>
                  </a:cubicBezTo>
                  <a:cubicBezTo>
                    <a:pt x="1733" y="2736"/>
                    <a:pt x="1697" y="1061"/>
                    <a:pt x="1671" y="0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643715" y="3872789"/>
              <a:ext cx="181620" cy="872757"/>
            </a:xfrm>
            <a:custGeom>
              <a:rect b="b" l="l" r="r" t="t"/>
              <a:pathLst>
                <a:path extrusionOk="0" h="52004" w="10822">
                  <a:moveTo>
                    <a:pt x="10160" y="1"/>
                  </a:moveTo>
                  <a:cubicBezTo>
                    <a:pt x="10160" y="1"/>
                    <a:pt x="9045" y="5203"/>
                    <a:pt x="7359" y="12835"/>
                  </a:cubicBezTo>
                  <a:cubicBezTo>
                    <a:pt x="5673" y="20467"/>
                    <a:pt x="3843" y="33846"/>
                    <a:pt x="2849" y="38007"/>
                  </a:cubicBezTo>
                  <a:cubicBezTo>
                    <a:pt x="2034" y="41432"/>
                    <a:pt x="516" y="49316"/>
                    <a:pt x="0" y="52004"/>
                  </a:cubicBezTo>
                  <a:cubicBezTo>
                    <a:pt x="1800" y="46404"/>
                    <a:pt x="5105" y="31859"/>
                    <a:pt x="6666" y="25966"/>
                  </a:cubicBezTo>
                  <a:cubicBezTo>
                    <a:pt x="8123" y="20467"/>
                    <a:pt x="10132" y="5459"/>
                    <a:pt x="10821" y="129"/>
                  </a:cubicBezTo>
                  <a:cubicBezTo>
                    <a:pt x="10368" y="54"/>
                    <a:pt x="10160" y="1"/>
                    <a:pt x="10160" y="1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909866" y="4874184"/>
              <a:ext cx="242423" cy="90760"/>
            </a:xfrm>
            <a:custGeom>
              <a:rect b="b" l="l" r="r" t="t"/>
              <a:pathLst>
                <a:path extrusionOk="0" h="5408" w="14445">
                  <a:moveTo>
                    <a:pt x="10381" y="0"/>
                  </a:moveTo>
                  <a:lnTo>
                    <a:pt x="2148" y="991"/>
                  </a:lnTo>
                  <a:lnTo>
                    <a:pt x="1" y="5408"/>
                  </a:lnTo>
                  <a:lnTo>
                    <a:pt x="14445" y="2568"/>
                  </a:lnTo>
                  <a:lnTo>
                    <a:pt x="10381" y="0"/>
                  </a:ln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369004" y="4853626"/>
              <a:ext cx="561291" cy="83493"/>
            </a:xfrm>
            <a:custGeom>
              <a:rect b="b" l="l" r="r" t="t"/>
              <a:pathLst>
                <a:path extrusionOk="0" h="4975" w="33445">
                  <a:moveTo>
                    <a:pt x="33444" y="1131"/>
                  </a:moveTo>
                  <a:lnTo>
                    <a:pt x="28784" y="4974"/>
                  </a:lnTo>
                  <a:lnTo>
                    <a:pt x="15055" y="4401"/>
                  </a:lnTo>
                  <a:lnTo>
                    <a:pt x="0" y="3773"/>
                  </a:lnTo>
                  <a:lnTo>
                    <a:pt x="3559" y="0"/>
                  </a:lnTo>
                  <a:lnTo>
                    <a:pt x="9793" y="2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5369004" y="4853626"/>
              <a:ext cx="252677" cy="73860"/>
            </a:xfrm>
            <a:custGeom>
              <a:rect b="b" l="l" r="r" t="t"/>
              <a:pathLst>
                <a:path extrusionOk="0" h="4401" w="15056">
                  <a:moveTo>
                    <a:pt x="15055" y="4401"/>
                  </a:moveTo>
                  <a:lnTo>
                    <a:pt x="0" y="3773"/>
                  </a:lnTo>
                  <a:lnTo>
                    <a:pt x="3559" y="0"/>
                  </a:lnTo>
                  <a:lnTo>
                    <a:pt x="9793" y="236"/>
                  </a:lnTo>
                  <a:cubicBezTo>
                    <a:pt x="11255" y="1398"/>
                    <a:pt x="13284" y="3004"/>
                    <a:pt x="15055" y="4401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225224" y="2414843"/>
              <a:ext cx="503660" cy="182040"/>
            </a:xfrm>
            <a:custGeom>
              <a:rect b="b" l="l" r="r" t="t"/>
              <a:pathLst>
                <a:path extrusionOk="0" h="10847" w="30011">
                  <a:moveTo>
                    <a:pt x="0" y="1"/>
                  </a:moveTo>
                  <a:lnTo>
                    <a:pt x="30011" y="1"/>
                  </a:lnTo>
                  <a:lnTo>
                    <a:pt x="30011" y="10846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789116" y="2699810"/>
              <a:ext cx="848960" cy="213994"/>
            </a:xfrm>
            <a:custGeom>
              <a:rect b="b" l="l" r="r" t="t"/>
              <a:pathLst>
                <a:path extrusionOk="0" h="12751" w="50586">
                  <a:moveTo>
                    <a:pt x="0" y="0"/>
                  </a:moveTo>
                  <a:lnTo>
                    <a:pt x="1283" y="12750"/>
                  </a:lnTo>
                  <a:lnTo>
                    <a:pt x="49087" y="12750"/>
                  </a:lnTo>
                  <a:lnTo>
                    <a:pt x="50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4579136" y="2397473"/>
              <a:ext cx="857368" cy="180362"/>
            </a:xfrm>
            <a:custGeom>
              <a:rect b="b" l="l" r="r" t="t"/>
              <a:pathLst>
                <a:path extrusionOk="0" h="10747" w="51087">
                  <a:moveTo>
                    <a:pt x="1" y="1"/>
                  </a:moveTo>
                  <a:lnTo>
                    <a:pt x="2684" y="10746"/>
                  </a:lnTo>
                  <a:lnTo>
                    <a:pt x="51083" y="10746"/>
                  </a:lnTo>
                  <a:lnTo>
                    <a:pt x="51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027543" y="2929613"/>
              <a:ext cx="537997" cy="185094"/>
            </a:xfrm>
            <a:custGeom>
              <a:rect b="b" l="l" r="r" t="t"/>
              <a:pathLst>
                <a:path extrusionOk="0" h="11029" w="32057">
                  <a:moveTo>
                    <a:pt x="1" y="1"/>
                  </a:moveTo>
                  <a:lnTo>
                    <a:pt x="1" y="11028"/>
                  </a:lnTo>
                  <a:lnTo>
                    <a:pt x="32056" y="1102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57215" y="4475298"/>
              <a:ext cx="807624" cy="202380"/>
            </a:xfrm>
            <a:custGeom>
              <a:rect b="b" l="l" r="r" t="t"/>
              <a:pathLst>
                <a:path extrusionOk="0" h="12059" w="48123">
                  <a:moveTo>
                    <a:pt x="1" y="664"/>
                  </a:moveTo>
                  <a:lnTo>
                    <a:pt x="1" y="12059"/>
                  </a:lnTo>
                  <a:lnTo>
                    <a:pt x="48123" y="12059"/>
                  </a:lnTo>
                  <a:lnTo>
                    <a:pt x="48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585146" y="3764576"/>
              <a:ext cx="565000" cy="174639"/>
            </a:xfrm>
            <a:custGeom>
              <a:rect b="b" l="l" r="r" t="t"/>
              <a:pathLst>
                <a:path extrusionOk="0" h="10406" w="33666">
                  <a:moveTo>
                    <a:pt x="1" y="0"/>
                  </a:moveTo>
                  <a:lnTo>
                    <a:pt x="33665" y="0"/>
                  </a:lnTo>
                  <a:lnTo>
                    <a:pt x="33665" y="10406"/>
                  </a:lnTo>
                  <a:lnTo>
                    <a:pt x="1" y="104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076095" y="3412378"/>
              <a:ext cx="652789" cy="197698"/>
            </a:xfrm>
            <a:custGeom>
              <a:rect b="b" l="l" r="r" t="t"/>
              <a:pathLst>
                <a:path extrusionOk="0" h="11780" w="38897">
                  <a:moveTo>
                    <a:pt x="0" y="0"/>
                  </a:moveTo>
                  <a:lnTo>
                    <a:pt x="38897" y="0"/>
                  </a:lnTo>
                  <a:lnTo>
                    <a:pt x="38897" y="11779"/>
                  </a:lnTo>
                  <a:lnTo>
                    <a:pt x="0" y="117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425007" y="3193836"/>
              <a:ext cx="760197" cy="195046"/>
            </a:xfrm>
            <a:custGeom>
              <a:rect b="b" l="l" r="r" t="t"/>
              <a:pathLst>
                <a:path extrusionOk="0" h="11622" w="45297">
                  <a:moveTo>
                    <a:pt x="1" y="29"/>
                  </a:moveTo>
                  <a:lnTo>
                    <a:pt x="1" y="11621"/>
                  </a:lnTo>
                  <a:lnTo>
                    <a:pt x="45296" y="11621"/>
                  </a:lnTo>
                  <a:lnTo>
                    <a:pt x="45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139587" y="2779460"/>
              <a:ext cx="557850" cy="168362"/>
            </a:xfrm>
            <a:custGeom>
              <a:rect b="b" l="l" r="r" t="t"/>
              <a:pathLst>
                <a:path extrusionOk="0" h="10032" w="33240">
                  <a:moveTo>
                    <a:pt x="1" y="0"/>
                  </a:moveTo>
                  <a:lnTo>
                    <a:pt x="33239" y="0"/>
                  </a:lnTo>
                  <a:lnTo>
                    <a:pt x="33239" y="10031"/>
                  </a:lnTo>
                  <a:lnTo>
                    <a:pt x="1" y="100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2958802" y="3876800"/>
              <a:ext cx="641494" cy="187847"/>
            </a:xfrm>
            <a:custGeom>
              <a:rect b="b" l="l" r="r" t="t"/>
              <a:pathLst>
                <a:path extrusionOk="0" h="11193" w="38224">
                  <a:moveTo>
                    <a:pt x="0" y="1"/>
                  </a:moveTo>
                  <a:lnTo>
                    <a:pt x="0" y="11193"/>
                  </a:lnTo>
                  <a:lnTo>
                    <a:pt x="38223" y="11193"/>
                  </a:lnTo>
                  <a:lnTo>
                    <a:pt x="382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611461" y="4251990"/>
              <a:ext cx="358726" cy="163931"/>
            </a:xfrm>
            <a:custGeom>
              <a:rect b="b" l="l" r="r" t="t"/>
              <a:pathLst>
                <a:path extrusionOk="0" h="9768" w="21375">
                  <a:moveTo>
                    <a:pt x="0" y="1"/>
                  </a:moveTo>
                  <a:lnTo>
                    <a:pt x="0" y="9767"/>
                  </a:lnTo>
                  <a:lnTo>
                    <a:pt x="21374" y="9767"/>
                  </a:lnTo>
                  <a:lnTo>
                    <a:pt x="213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31"/>
            <p:cNvGrpSpPr/>
            <p:nvPr/>
          </p:nvGrpSpPr>
          <p:grpSpPr>
            <a:xfrm>
              <a:off x="3354718" y="4106553"/>
              <a:ext cx="110848" cy="348388"/>
              <a:chOff x="-4316200" y="3511075"/>
              <a:chExt cx="165125" cy="518975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-4171475" y="3994875"/>
                <a:ext cx="20400" cy="35175"/>
              </a:xfrm>
              <a:custGeom>
                <a:rect b="b" l="l" r="r" t="t"/>
                <a:pathLst>
                  <a:path extrusionOk="0" h="1407" w="816">
                    <a:moveTo>
                      <a:pt x="270" y="1"/>
                    </a:moveTo>
                    <a:cubicBezTo>
                      <a:pt x="247" y="1"/>
                      <a:pt x="224" y="4"/>
                      <a:pt x="200" y="11"/>
                    </a:cubicBezTo>
                    <a:cubicBezTo>
                      <a:pt x="73" y="49"/>
                      <a:pt x="0" y="183"/>
                      <a:pt x="39" y="311"/>
                    </a:cubicBezTo>
                    <a:lnTo>
                      <a:pt x="315" y="1234"/>
                    </a:lnTo>
                    <a:cubicBezTo>
                      <a:pt x="347" y="1339"/>
                      <a:pt x="442" y="1407"/>
                      <a:pt x="546" y="1407"/>
                    </a:cubicBezTo>
                    <a:cubicBezTo>
                      <a:pt x="568" y="1407"/>
                      <a:pt x="593" y="1403"/>
                      <a:pt x="616" y="1396"/>
                    </a:cubicBezTo>
                    <a:cubicBezTo>
                      <a:pt x="743" y="1357"/>
                      <a:pt x="816" y="1224"/>
                      <a:pt x="777" y="1096"/>
                    </a:cubicBezTo>
                    <a:lnTo>
                      <a:pt x="501" y="173"/>
                    </a:lnTo>
                    <a:cubicBezTo>
                      <a:pt x="469" y="69"/>
                      <a:pt x="374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-4296775" y="3576050"/>
                <a:ext cx="126275" cy="389025"/>
              </a:xfrm>
              <a:custGeom>
                <a:rect b="b" l="l" r="r" t="t"/>
                <a:pathLst>
                  <a:path extrusionOk="0" h="15561" w="5051">
                    <a:moveTo>
                      <a:pt x="270" y="1"/>
                    </a:moveTo>
                    <a:cubicBezTo>
                      <a:pt x="247" y="1"/>
                      <a:pt x="224" y="4"/>
                      <a:pt x="200" y="11"/>
                    </a:cubicBezTo>
                    <a:cubicBezTo>
                      <a:pt x="73" y="49"/>
                      <a:pt x="1" y="183"/>
                      <a:pt x="38" y="311"/>
                    </a:cubicBezTo>
                    <a:lnTo>
                      <a:pt x="540" y="1986"/>
                    </a:lnTo>
                    <a:cubicBezTo>
                      <a:pt x="572" y="2091"/>
                      <a:pt x="667" y="2158"/>
                      <a:pt x="771" y="2158"/>
                    </a:cubicBezTo>
                    <a:cubicBezTo>
                      <a:pt x="794" y="2158"/>
                      <a:pt x="817" y="2155"/>
                      <a:pt x="840" y="2148"/>
                    </a:cubicBezTo>
                    <a:cubicBezTo>
                      <a:pt x="967" y="2110"/>
                      <a:pt x="1040" y="1975"/>
                      <a:pt x="1002" y="1848"/>
                    </a:cubicBezTo>
                    <a:lnTo>
                      <a:pt x="500" y="173"/>
                    </a:lnTo>
                    <a:cubicBezTo>
                      <a:pt x="469" y="68"/>
                      <a:pt x="374" y="1"/>
                      <a:pt x="270" y="1"/>
                    </a:cubicBezTo>
                    <a:close/>
                    <a:moveTo>
                      <a:pt x="1273" y="3351"/>
                    </a:moveTo>
                    <a:cubicBezTo>
                      <a:pt x="1250" y="3351"/>
                      <a:pt x="1226" y="3355"/>
                      <a:pt x="1203" y="3362"/>
                    </a:cubicBezTo>
                    <a:cubicBezTo>
                      <a:pt x="1076" y="3400"/>
                      <a:pt x="1003" y="3534"/>
                      <a:pt x="1042" y="3661"/>
                    </a:cubicBezTo>
                    <a:lnTo>
                      <a:pt x="1543" y="5337"/>
                    </a:lnTo>
                    <a:cubicBezTo>
                      <a:pt x="1574" y="5441"/>
                      <a:pt x="1670" y="5508"/>
                      <a:pt x="1774" y="5508"/>
                    </a:cubicBezTo>
                    <a:cubicBezTo>
                      <a:pt x="1797" y="5508"/>
                      <a:pt x="1819" y="5505"/>
                      <a:pt x="1843" y="5499"/>
                    </a:cubicBezTo>
                    <a:cubicBezTo>
                      <a:pt x="1971" y="5460"/>
                      <a:pt x="2043" y="5325"/>
                      <a:pt x="2004" y="5198"/>
                    </a:cubicBezTo>
                    <a:lnTo>
                      <a:pt x="1503" y="3524"/>
                    </a:lnTo>
                    <a:cubicBezTo>
                      <a:pt x="1472" y="3419"/>
                      <a:pt x="1377" y="3351"/>
                      <a:pt x="1273" y="3351"/>
                    </a:cubicBezTo>
                    <a:close/>
                    <a:moveTo>
                      <a:pt x="2275" y="6702"/>
                    </a:moveTo>
                    <a:cubicBezTo>
                      <a:pt x="2252" y="6702"/>
                      <a:pt x="2228" y="6705"/>
                      <a:pt x="2205" y="6712"/>
                    </a:cubicBezTo>
                    <a:cubicBezTo>
                      <a:pt x="2078" y="6751"/>
                      <a:pt x="2005" y="6884"/>
                      <a:pt x="2043" y="7011"/>
                    </a:cubicBezTo>
                    <a:lnTo>
                      <a:pt x="2545" y="8688"/>
                    </a:lnTo>
                    <a:cubicBezTo>
                      <a:pt x="2576" y="8792"/>
                      <a:pt x="2672" y="8860"/>
                      <a:pt x="2776" y="8860"/>
                    </a:cubicBezTo>
                    <a:cubicBezTo>
                      <a:pt x="2798" y="8860"/>
                      <a:pt x="2823" y="8855"/>
                      <a:pt x="2845" y="8849"/>
                    </a:cubicBezTo>
                    <a:cubicBezTo>
                      <a:pt x="2972" y="8811"/>
                      <a:pt x="3045" y="8676"/>
                      <a:pt x="3008" y="8549"/>
                    </a:cubicBezTo>
                    <a:lnTo>
                      <a:pt x="2506" y="6874"/>
                    </a:lnTo>
                    <a:cubicBezTo>
                      <a:pt x="2473" y="6769"/>
                      <a:pt x="2379" y="6702"/>
                      <a:pt x="2275" y="6702"/>
                    </a:cubicBezTo>
                    <a:close/>
                    <a:moveTo>
                      <a:pt x="3276" y="10052"/>
                    </a:moveTo>
                    <a:cubicBezTo>
                      <a:pt x="3254" y="10052"/>
                      <a:pt x="3231" y="10055"/>
                      <a:pt x="3209" y="10062"/>
                    </a:cubicBezTo>
                    <a:cubicBezTo>
                      <a:pt x="3081" y="10101"/>
                      <a:pt x="3008" y="10235"/>
                      <a:pt x="3046" y="10363"/>
                    </a:cubicBezTo>
                    <a:lnTo>
                      <a:pt x="3547" y="12038"/>
                    </a:lnTo>
                    <a:cubicBezTo>
                      <a:pt x="3579" y="12142"/>
                      <a:pt x="3675" y="12210"/>
                      <a:pt x="3779" y="12210"/>
                    </a:cubicBezTo>
                    <a:cubicBezTo>
                      <a:pt x="3801" y="12210"/>
                      <a:pt x="3825" y="12206"/>
                      <a:pt x="3847" y="12200"/>
                    </a:cubicBezTo>
                    <a:cubicBezTo>
                      <a:pt x="3975" y="12161"/>
                      <a:pt x="4048" y="12028"/>
                      <a:pt x="4009" y="11899"/>
                    </a:cubicBezTo>
                    <a:lnTo>
                      <a:pt x="3508" y="10225"/>
                    </a:lnTo>
                    <a:cubicBezTo>
                      <a:pt x="3476" y="10120"/>
                      <a:pt x="3381" y="10052"/>
                      <a:pt x="3276" y="10052"/>
                    </a:cubicBezTo>
                    <a:close/>
                    <a:moveTo>
                      <a:pt x="4278" y="13404"/>
                    </a:moveTo>
                    <a:cubicBezTo>
                      <a:pt x="4255" y="13404"/>
                      <a:pt x="4233" y="13407"/>
                      <a:pt x="4210" y="13413"/>
                    </a:cubicBezTo>
                    <a:cubicBezTo>
                      <a:pt x="4083" y="13452"/>
                      <a:pt x="4010" y="13585"/>
                      <a:pt x="4048" y="13714"/>
                    </a:cubicBezTo>
                    <a:lnTo>
                      <a:pt x="4550" y="15388"/>
                    </a:lnTo>
                    <a:cubicBezTo>
                      <a:pt x="4581" y="15493"/>
                      <a:pt x="4676" y="15561"/>
                      <a:pt x="4781" y="15561"/>
                    </a:cubicBezTo>
                    <a:cubicBezTo>
                      <a:pt x="4803" y="15561"/>
                      <a:pt x="4826" y="15558"/>
                      <a:pt x="4851" y="15551"/>
                    </a:cubicBezTo>
                    <a:cubicBezTo>
                      <a:pt x="4978" y="15512"/>
                      <a:pt x="5050" y="15378"/>
                      <a:pt x="5011" y="15250"/>
                    </a:cubicBezTo>
                    <a:lnTo>
                      <a:pt x="4511" y="13575"/>
                    </a:lnTo>
                    <a:cubicBezTo>
                      <a:pt x="4479" y="13470"/>
                      <a:pt x="4383" y="13404"/>
                      <a:pt x="4278" y="13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-4316200" y="3511075"/>
                <a:ext cx="20375" cy="35175"/>
              </a:xfrm>
              <a:custGeom>
                <a:rect b="b" l="l" r="r" t="t"/>
                <a:pathLst>
                  <a:path extrusionOk="0" h="1407" w="815">
                    <a:moveTo>
                      <a:pt x="268" y="1"/>
                    </a:moveTo>
                    <a:cubicBezTo>
                      <a:pt x="246" y="1"/>
                      <a:pt x="223" y="4"/>
                      <a:pt x="200" y="10"/>
                    </a:cubicBezTo>
                    <a:cubicBezTo>
                      <a:pt x="73" y="49"/>
                      <a:pt x="0" y="184"/>
                      <a:pt x="38" y="311"/>
                    </a:cubicBezTo>
                    <a:lnTo>
                      <a:pt x="315" y="1235"/>
                    </a:lnTo>
                    <a:cubicBezTo>
                      <a:pt x="346" y="1339"/>
                      <a:pt x="442" y="1406"/>
                      <a:pt x="546" y="1406"/>
                    </a:cubicBezTo>
                    <a:cubicBezTo>
                      <a:pt x="568" y="1406"/>
                      <a:pt x="592" y="1403"/>
                      <a:pt x="615" y="1397"/>
                    </a:cubicBezTo>
                    <a:cubicBezTo>
                      <a:pt x="742" y="1358"/>
                      <a:pt x="814" y="1223"/>
                      <a:pt x="778" y="1096"/>
                    </a:cubicBezTo>
                    <a:lnTo>
                      <a:pt x="501" y="172"/>
                    </a:lnTo>
                    <a:cubicBezTo>
                      <a:pt x="469" y="68"/>
                      <a:pt x="373" y="1"/>
                      <a:pt x="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31"/>
            <p:cNvGrpSpPr/>
            <p:nvPr/>
          </p:nvGrpSpPr>
          <p:grpSpPr>
            <a:xfrm>
              <a:off x="3354601" y="3642936"/>
              <a:ext cx="111067" cy="199158"/>
              <a:chOff x="-4316375" y="2820450"/>
              <a:chExt cx="165450" cy="296675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-4316375" y="3083800"/>
                <a:ext cx="25150" cy="33325"/>
              </a:xfrm>
              <a:custGeom>
                <a:rect b="b" l="l" r="r" t="t"/>
                <a:pathLst>
                  <a:path extrusionOk="0" h="1333" w="1006">
                    <a:moveTo>
                      <a:pt x="729" y="0"/>
                    </a:moveTo>
                    <a:cubicBezTo>
                      <a:pt x="643" y="0"/>
                      <a:pt x="560" y="46"/>
                      <a:pt x="516" y="127"/>
                    </a:cubicBezTo>
                    <a:lnTo>
                      <a:pt x="64" y="978"/>
                    </a:lnTo>
                    <a:cubicBezTo>
                      <a:pt x="1" y="1096"/>
                      <a:pt x="46" y="1241"/>
                      <a:pt x="163" y="1304"/>
                    </a:cubicBezTo>
                    <a:cubicBezTo>
                      <a:pt x="200" y="1323"/>
                      <a:pt x="238" y="1333"/>
                      <a:pt x="277" y="1333"/>
                    </a:cubicBezTo>
                    <a:cubicBezTo>
                      <a:pt x="363" y="1333"/>
                      <a:pt x="446" y="1286"/>
                      <a:pt x="490" y="1204"/>
                    </a:cubicBezTo>
                    <a:lnTo>
                      <a:pt x="942" y="353"/>
                    </a:lnTo>
                    <a:cubicBezTo>
                      <a:pt x="1005" y="237"/>
                      <a:pt x="960" y="90"/>
                      <a:pt x="843" y="28"/>
                    </a:cubicBezTo>
                    <a:cubicBezTo>
                      <a:pt x="807" y="9"/>
                      <a:pt x="768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-4279200" y="2890150"/>
                <a:ext cx="91150" cy="157300"/>
              </a:xfrm>
              <a:custGeom>
                <a:rect b="b" l="l" r="r" t="t"/>
                <a:pathLst>
                  <a:path extrusionOk="0" h="6292" w="3646">
                    <a:moveTo>
                      <a:pt x="3371" y="0"/>
                    </a:moveTo>
                    <a:cubicBezTo>
                      <a:pt x="3285" y="0"/>
                      <a:pt x="3200" y="46"/>
                      <a:pt x="3157" y="127"/>
                    </a:cubicBezTo>
                    <a:lnTo>
                      <a:pt x="2125" y="2063"/>
                    </a:lnTo>
                    <a:cubicBezTo>
                      <a:pt x="2063" y="2181"/>
                      <a:pt x="2108" y="2327"/>
                      <a:pt x="2225" y="2390"/>
                    </a:cubicBezTo>
                    <a:cubicBezTo>
                      <a:pt x="2262" y="2409"/>
                      <a:pt x="2299" y="2417"/>
                      <a:pt x="2338" y="2417"/>
                    </a:cubicBezTo>
                    <a:cubicBezTo>
                      <a:pt x="2425" y="2417"/>
                      <a:pt x="2508" y="2371"/>
                      <a:pt x="2551" y="2290"/>
                    </a:cubicBezTo>
                    <a:lnTo>
                      <a:pt x="3583" y="354"/>
                    </a:lnTo>
                    <a:cubicBezTo>
                      <a:pt x="3646" y="236"/>
                      <a:pt x="3601" y="91"/>
                      <a:pt x="3483" y="28"/>
                    </a:cubicBezTo>
                    <a:cubicBezTo>
                      <a:pt x="3447" y="9"/>
                      <a:pt x="3409" y="0"/>
                      <a:pt x="3371" y="0"/>
                    </a:cubicBezTo>
                    <a:close/>
                    <a:moveTo>
                      <a:pt x="1307" y="3873"/>
                    </a:moveTo>
                    <a:cubicBezTo>
                      <a:pt x="1221" y="3873"/>
                      <a:pt x="1137" y="3918"/>
                      <a:pt x="1093" y="3999"/>
                    </a:cubicBezTo>
                    <a:lnTo>
                      <a:pt x="62" y="5937"/>
                    </a:lnTo>
                    <a:cubicBezTo>
                      <a:pt x="0" y="6055"/>
                      <a:pt x="44" y="6200"/>
                      <a:pt x="161" y="6263"/>
                    </a:cubicBezTo>
                    <a:cubicBezTo>
                      <a:pt x="197" y="6282"/>
                      <a:pt x="236" y="6291"/>
                      <a:pt x="275" y="6291"/>
                    </a:cubicBezTo>
                    <a:cubicBezTo>
                      <a:pt x="361" y="6291"/>
                      <a:pt x="444" y="6244"/>
                      <a:pt x="487" y="6164"/>
                    </a:cubicBezTo>
                    <a:lnTo>
                      <a:pt x="1519" y="4227"/>
                    </a:lnTo>
                    <a:cubicBezTo>
                      <a:pt x="1582" y="4109"/>
                      <a:pt x="1537" y="3964"/>
                      <a:pt x="1420" y="3900"/>
                    </a:cubicBezTo>
                    <a:cubicBezTo>
                      <a:pt x="1384" y="3882"/>
                      <a:pt x="1346" y="3873"/>
                      <a:pt x="1307" y="38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-4176050" y="2820450"/>
                <a:ext cx="25125" cy="33325"/>
              </a:xfrm>
              <a:custGeom>
                <a:rect b="b" l="l" r="r" t="t"/>
                <a:pathLst>
                  <a:path extrusionOk="0" h="1333" w="1005">
                    <a:moveTo>
                      <a:pt x="730" y="1"/>
                    </a:moveTo>
                    <a:cubicBezTo>
                      <a:pt x="643" y="1"/>
                      <a:pt x="560" y="46"/>
                      <a:pt x="517" y="127"/>
                    </a:cubicBezTo>
                    <a:lnTo>
                      <a:pt x="63" y="979"/>
                    </a:lnTo>
                    <a:cubicBezTo>
                      <a:pt x="0" y="1096"/>
                      <a:pt x="46" y="1242"/>
                      <a:pt x="162" y="1304"/>
                    </a:cubicBezTo>
                    <a:cubicBezTo>
                      <a:pt x="198" y="1323"/>
                      <a:pt x="238" y="1333"/>
                      <a:pt x="276" y="1333"/>
                    </a:cubicBezTo>
                    <a:cubicBezTo>
                      <a:pt x="362" y="1333"/>
                      <a:pt x="445" y="1286"/>
                      <a:pt x="489" y="1205"/>
                    </a:cubicBezTo>
                    <a:lnTo>
                      <a:pt x="942" y="354"/>
                    </a:lnTo>
                    <a:cubicBezTo>
                      <a:pt x="1005" y="237"/>
                      <a:pt x="961" y="91"/>
                      <a:pt x="843" y="28"/>
                    </a:cubicBezTo>
                    <a:cubicBezTo>
                      <a:pt x="807" y="10"/>
                      <a:pt x="768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31"/>
            <p:cNvGrpSpPr/>
            <p:nvPr/>
          </p:nvGrpSpPr>
          <p:grpSpPr>
            <a:xfrm>
              <a:off x="3117363" y="3149749"/>
              <a:ext cx="112443" cy="255077"/>
              <a:chOff x="-4669775" y="2085775"/>
              <a:chExt cx="167500" cy="379975"/>
            </a:xfrm>
          </p:grpSpPr>
          <p:sp>
            <p:nvSpPr>
              <p:cNvPr id="587" name="Google Shape;587;p31"/>
              <p:cNvSpPr/>
              <p:nvPr/>
            </p:nvSpPr>
            <p:spPr>
              <a:xfrm>
                <a:off x="-4525250" y="2431425"/>
                <a:ext cx="22975" cy="34325"/>
              </a:xfrm>
              <a:custGeom>
                <a:rect b="b" l="l" r="r" t="t"/>
                <a:pathLst>
                  <a:path extrusionOk="0" h="1373" w="919">
                    <a:moveTo>
                      <a:pt x="275" y="1"/>
                    </a:moveTo>
                    <a:cubicBezTo>
                      <a:pt x="244" y="1"/>
                      <a:pt x="212" y="7"/>
                      <a:pt x="181" y="20"/>
                    </a:cubicBezTo>
                    <a:cubicBezTo>
                      <a:pt x="58" y="71"/>
                      <a:pt x="0" y="212"/>
                      <a:pt x="52" y="335"/>
                    </a:cubicBezTo>
                    <a:lnTo>
                      <a:pt x="423" y="1225"/>
                    </a:lnTo>
                    <a:cubicBezTo>
                      <a:pt x="462" y="1317"/>
                      <a:pt x="551" y="1373"/>
                      <a:pt x="646" y="1373"/>
                    </a:cubicBezTo>
                    <a:cubicBezTo>
                      <a:pt x="677" y="1373"/>
                      <a:pt x="708" y="1367"/>
                      <a:pt x="738" y="1354"/>
                    </a:cubicBezTo>
                    <a:cubicBezTo>
                      <a:pt x="861" y="1302"/>
                      <a:pt x="919" y="1162"/>
                      <a:pt x="868" y="1038"/>
                    </a:cubicBezTo>
                    <a:lnTo>
                      <a:pt x="496" y="149"/>
                    </a:lnTo>
                    <a:cubicBezTo>
                      <a:pt x="457" y="56"/>
                      <a:pt x="368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-4641175" y="2154225"/>
                <a:ext cx="110325" cy="243100"/>
              </a:xfrm>
              <a:custGeom>
                <a:rect b="b" l="l" r="r" t="t"/>
                <a:pathLst>
                  <a:path extrusionOk="0" h="9724" w="4413">
                    <a:moveTo>
                      <a:pt x="274" y="0"/>
                    </a:moveTo>
                    <a:cubicBezTo>
                      <a:pt x="243" y="0"/>
                      <a:pt x="212" y="6"/>
                      <a:pt x="182" y="19"/>
                    </a:cubicBezTo>
                    <a:cubicBezTo>
                      <a:pt x="60" y="71"/>
                      <a:pt x="1" y="211"/>
                      <a:pt x="52" y="335"/>
                    </a:cubicBezTo>
                    <a:lnTo>
                      <a:pt x="824" y="2183"/>
                    </a:lnTo>
                    <a:cubicBezTo>
                      <a:pt x="864" y="2275"/>
                      <a:pt x="953" y="2330"/>
                      <a:pt x="1047" y="2330"/>
                    </a:cubicBezTo>
                    <a:cubicBezTo>
                      <a:pt x="1079" y="2330"/>
                      <a:pt x="1111" y="2325"/>
                      <a:pt x="1140" y="2312"/>
                    </a:cubicBezTo>
                    <a:cubicBezTo>
                      <a:pt x="1263" y="2260"/>
                      <a:pt x="1321" y="2119"/>
                      <a:pt x="1269" y="1996"/>
                    </a:cubicBezTo>
                    <a:lnTo>
                      <a:pt x="497" y="148"/>
                    </a:lnTo>
                    <a:cubicBezTo>
                      <a:pt x="459" y="56"/>
                      <a:pt x="368" y="0"/>
                      <a:pt x="274" y="0"/>
                    </a:cubicBezTo>
                    <a:close/>
                    <a:moveTo>
                      <a:pt x="1820" y="3696"/>
                    </a:moveTo>
                    <a:cubicBezTo>
                      <a:pt x="1789" y="3696"/>
                      <a:pt x="1758" y="3702"/>
                      <a:pt x="1728" y="3715"/>
                    </a:cubicBezTo>
                    <a:cubicBezTo>
                      <a:pt x="1605" y="3767"/>
                      <a:pt x="1547" y="3908"/>
                      <a:pt x="1598" y="4031"/>
                    </a:cubicBezTo>
                    <a:lnTo>
                      <a:pt x="2371" y="5879"/>
                    </a:lnTo>
                    <a:cubicBezTo>
                      <a:pt x="2410" y="5971"/>
                      <a:pt x="2499" y="6027"/>
                      <a:pt x="2593" y="6027"/>
                    </a:cubicBezTo>
                    <a:cubicBezTo>
                      <a:pt x="2624" y="6027"/>
                      <a:pt x="2656" y="6021"/>
                      <a:pt x="2686" y="6008"/>
                    </a:cubicBezTo>
                    <a:cubicBezTo>
                      <a:pt x="2808" y="5956"/>
                      <a:pt x="2867" y="5816"/>
                      <a:pt x="2816" y="5692"/>
                    </a:cubicBezTo>
                    <a:lnTo>
                      <a:pt x="2042" y="3844"/>
                    </a:lnTo>
                    <a:cubicBezTo>
                      <a:pt x="2004" y="3752"/>
                      <a:pt x="1914" y="3696"/>
                      <a:pt x="1820" y="3696"/>
                    </a:cubicBezTo>
                    <a:close/>
                    <a:moveTo>
                      <a:pt x="3365" y="7393"/>
                    </a:moveTo>
                    <a:cubicBezTo>
                      <a:pt x="3334" y="7393"/>
                      <a:pt x="3303" y="7399"/>
                      <a:pt x="3273" y="7411"/>
                    </a:cubicBezTo>
                    <a:cubicBezTo>
                      <a:pt x="3151" y="7463"/>
                      <a:pt x="3092" y="7604"/>
                      <a:pt x="3144" y="7727"/>
                    </a:cubicBezTo>
                    <a:lnTo>
                      <a:pt x="3916" y="9575"/>
                    </a:lnTo>
                    <a:cubicBezTo>
                      <a:pt x="3955" y="9667"/>
                      <a:pt x="4044" y="9723"/>
                      <a:pt x="4139" y="9723"/>
                    </a:cubicBezTo>
                    <a:cubicBezTo>
                      <a:pt x="4169" y="9723"/>
                      <a:pt x="4201" y="9718"/>
                      <a:pt x="4231" y="9704"/>
                    </a:cubicBezTo>
                    <a:cubicBezTo>
                      <a:pt x="4353" y="9653"/>
                      <a:pt x="4412" y="9512"/>
                      <a:pt x="4361" y="9389"/>
                    </a:cubicBezTo>
                    <a:lnTo>
                      <a:pt x="3589" y="7541"/>
                    </a:lnTo>
                    <a:cubicBezTo>
                      <a:pt x="3550" y="7448"/>
                      <a:pt x="3459" y="7393"/>
                      <a:pt x="3365" y="73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-4669775" y="2085775"/>
                <a:ext cx="23000" cy="34300"/>
              </a:xfrm>
              <a:custGeom>
                <a:rect b="b" l="l" r="r" t="t"/>
                <a:pathLst>
                  <a:path extrusionOk="0" h="1372" w="920">
                    <a:moveTo>
                      <a:pt x="274" y="0"/>
                    </a:moveTo>
                    <a:cubicBezTo>
                      <a:pt x="243" y="0"/>
                      <a:pt x="211" y="6"/>
                      <a:pt x="181" y="19"/>
                    </a:cubicBezTo>
                    <a:cubicBezTo>
                      <a:pt x="58" y="70"/>
                      <a:pt x="1" y="212"/>
                      <a:pt x="52" y="335"/>
                    </a:cubicBezTo>
                    <a:lnTo>
                      <a:pt x="423" y="1223"/>
                    </a:lnTo>
                    <a:cubicBezTo>
                      <a:pt x="462" y="1316"/>
                      <a:pt x="552" y="1372"/>
                      <a:pt x="646" y="1372"/>
                    </a:cubicBezTo>
                    <a:cubicBezTo>
                      <a:pt x="677" y="1372"/>
                      <a:pt x="708" y="1365"/>
                      <a:pt x="739" y="1353"/>
                    </a:cubicBezTo>
                    <a:cubicBezTo>
                      <a:pt x="862" y="1301"/>
                      <a:pt x="920" y="1160"/>
                      <a:pt x="868" y="1037"/>
                    </a:cubicBezTo>
                    <a:lnTo>
                      <a:pt x="496" y="148"/>
                    </a:lnTo>
                    <a:cubicBezTo>
                      <a:pt x="458" y="56"/>
                      <a:pt x="368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31"/>
            <p:cNvGrpSpPr/>
            <p:nvPr/>
          </p:nvGrpSpPr>
          <p:grpSpPr>
            <a:xfrm>
              <a:off x="3220777" y="2655168"/>
              <a:ext cx="63220" cy="246770"/>
              <a:chOff x="-4515725" y="1349025"/>
              <a:chExt cx="94175" cy="367600"/>
            </a:xfrm>
          </p:grpSpPr>
          <p:sp>
            <p:nvSpPr>
              <p:cNvPr id="591" name="Google Shape;591;p31"/>
              <p:cNvSpPr/>
              <p:nvPr/>
            </p:nvSpPr>
            <p:spPr>
              <a:xfrm>
                <a:off x="-4515725" y="1681050"/>
                <a:ext cx="18600" cy="35575"/>
              </a:xfrm>
              <a:custGeom>
                <a:rect b="b" l="l" r="r" t="t"/>
                <a:pathLst>
                  <a:path extrusionOk="0" h="1423" w="744">
                    <a:moveTo>
                      <a:pt x="476" y="1"/>
                    </a:moveTo>
                    <a:cubicBezTo>
                      <a:pt x="364" y="1"/>
                      <a:pt x="269" y="77"/>
                      <a:pt x="244" y="188"/>
                    </a:cubicBezTo>
                    <a:lnTo>
                      <a:pt x="30" y="1128"/>
                    </a:lnTo>
                    <a:cubicBezTo>
                      <a:pt x="0" y="1257"/>
                      <a:pt x="81" y="1387"/>
                      <a:pt x="211" y="1416"/>
                    </a:cubicBezTo>
                    <a:cubicBezTo>
                      <a:pt x="229" y="1421"/>
                      <a:pt x="247" y="1423"/>
                      <a:pt x="265" y="1423"/>
                    </a:cubicBezTo>
                    <a:cubicBezTo>
                      <a:pt x="375" y="1423"/>
                      <a:pt x="474" y="1347"/>
                      <a:pt x="500" y="1234"/>
                    </a:cubicBezTo>
                    <a:lnTo>
                      <a:pt x="714" y="295"/>
                    </a:lnTo>
                    <a:cubicBezTo>
                      <a:pt x="744" y="165"/>
                      <a:pt x="662" y="36"/>
                      <a:pt x="532" y="7"/>
                    </a:cubicBezTo>
                    <a:cubicBezTo>
                      <a:pt x="513" y="3"/>
                      <a:pt x="494" y="1"/>
                      <a:pt x="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-4500350" y="1416600"/>
                <a:ext cx="63425" cy="232450"/>
              </a:xfrm>
              <a:custGeom>
                <a:rect b="b" l="l" r="r" t="t"/>
                <a:pathLst>
                  <a:path extrusionOk="0" h="9298" w="2537">
                    <a:moveTo>
                      <a:pt x="2270" y="0"/>
                    </a:moveTo>
                    <a:cubicBezTo>
                      <a:pt x="2158" y="0"/>
                      <a:pt x="2062" y="77"/>
                      <a:pt x="2037" y="189"/>
                    </a:cubicBezTo>
                    <a:lnTo>
                      <a:pt x="1635" y="1952"/>
                    </a:lnTo>
                    <a:cubicBezTo>
                      <a:pt x="1605" y="2081"/>
                      <a:pt x="1686" y="2210"/>
                      <a:pt x="1817" y="2240"/>
                    </a:cubicBezTo>
                    <a:cubicBezTo>
                      <a:pt x="1835" y="2244"/>
                      <a:pt x="1853" y="2246"/>
                      <a:pt x="1871" y="2246"/>
                    </a:cubicBezTo>
                    <a:cubicBezTo>
                      <a:pt x="1980" y="2246"/>
                      <a:pt x="2080" y="2170"/>
                      <a:pt x="2104" y="2059"/>
                    </a:cubicBezTo>
                    <a:lnTo>
                      <a:pt x="2507" y="296"/>
                    </a:lnTo>
                    <a:cubicBezTo>
                      <a:pt x="2536" y="166"/>
                      <a:pt x="2454" y="36"/>
                      <a:pt x="2325" y="7"/>
                    </a:cubicBezTo>
                    <a:cubicBezTo>
                      <a:pt x="2306" y="2"/>
                      <a:pt x="2288" y="0"/>
                      <a:pt x="2270" y="0"/>
                    </a:cubicBezTo>
                    <a:close/>
                    <a:moveTo>
                      <a:pt x="1465" y="3527"/>
                    </a:moveTo>
                    <a:cubicBezTo>
                      <a:pt x="1354" y="3527"/>
                      <a:pt x="1259" y="3604"/>
                      <a:pt x="1234" y="3714"/>
                    </a:cubicBezTo>
                    <a:lnTo>
                      <a:pt x="832" y="5477"/>
                    </a:lnTo>
                    <a:cubicBezTo>
                      <a:pt x="803" y="5607"/>
                      <a:pt x="885" y="5736"/>
                      <a:pt x="1013" y="5765"/>
                    </a:cubicBezTo>
                    <a:cubicBezTo>
                      <a:pt x="1032" y="5770"/>
                      <a:pt x="1050" y="5772"/>
                      <a:pt x="1067" y="5772"/>
                    </a:cubicBezTo>
                    <a:cubicBezTo>
                      <a:pt x="1177" y="5772"/>
                      <a:pt x="1277" y="5696"/>
                      <a:pt x="1303" y="5585"/>
                    </a:cubicBezTo>
                    <a:lnTo>
                      <a:pt x="1703" y="3822"/>
                    </a:lnTo>
                    <a:cubicBezTo>
                      <a:pt x="1734" y="3691"/>
                      <a:pt x="1652" y="3563"/>
                      <a:pt x="1522" y="3533"/>
                    </a:cubicBezTo>
                    <a:cubicBezTo>
                      <a:pt x="1503" y="3529"/>
                      <a:pt x="1484" y="3527"/>
                      <a:pt x="1465" y="3527"/>
                    </a:cubicBezTo>
                    <a:close/>
                    <a:moveTo>
                      <a:pt x="663" y="7052"/>
                    </a:moveTo>
                    <a:cubicBezTo>
                      <a:pt x="552" y="7052"/>
                      <a:pt x="457" y="7129"/>
                      <a:pt x="432" y="7240"/>
                    </a:cubicBezTo>
                    <a:lnTo>
                      <a:pt x="30" y="9003"/>
                    </a:lnTo>
                    <a:cubicBezTo>
                      <a:pt x="0" y="9132"/>
                      <a:pt x="82" y="9262"/>
                      <a:pt x="211" y="9291"/>
                    </a:cubicBezTo>
                    <a:cubicBezTo>
                      <a:pt x="230" y="9295"/>
                      <a:pt x="248" y="9297"/>
                      <a:pt x="265" y="9297"/>
                    </a:cubicBezTo>
                    <a:cubicBezTo>
                      <a:pt x="375" y="9297"/>
                      <a:pt x="474" y="9222"/>
                      <a:pt x="500" y="9109"/>
                    </a:cubicBezTo>
                    <a:lnTo>
                      <a:pt x="902" y="7347"/>
                    </a:lnTo>
                    <a:cubicBezTo>
                      <a:pt x="931" y="7217"/>
                      <a:pt x="850" y="7089"/>
                      <a:pt x="720" y="7059"/>
                    </a:cubicBezTo>
                    <a:cubicBezTo>
                      <a:pt x="701" y="7055"/>
                      <a:pt x="682" y="7052"/>
                      <a:pt x="663" y="70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-4440175" y="1349025"/>
                <a:ext cx="18625" cy="35600"/>
              </a:xfrm>
              <a:custGeom>
                <a:rect b="b" l="l" r="r" t="t"/>
                <a:pathLst>
                  <a:path extrusionOk="0" h="1424" w="745">
                    <a:moveTo>
                      <a:pt x="476" y="1"/>
                    </a:moveTo>
                    <a:cubicBezTo>
                      <a:pt x="366" y="1"/>
                      <a:pt x="270" y="78"/>
                      <a:pt x="245" y="189"/>
                    </a:cubicBezTo>
                    <a:lnTo>
                      <a:pt x="30" y="1129"/>
                    </a:lnTo>
                    <a:cubicBezTo>
                      <a:pt x="1" y="1258"/>
                      <a:pt x="83" y="1388"/>
                      <a:pt x="212" y="1417"/>
                    </a:cubicBezTo>
                    <a:cubicBezTo>
                      <a:pt x="230" y="1421"/>
                      <a:pt x="248" y="1423"/>
                      <a:pt x="265" y="1423"/>
                    </a:cubicBezTo>
                    <a:cubicBezTo>
                      <a:pt x="376" y="1423"/>
                      <a:pt x="475" y="1348"/>
                      <a:pt x="501" y="1235"/>
                    </a:cubicBezTo>
                    <a:lnTo>
                      <a:pt x="715" y="296"/>
                    </a:lnTo>
                    <a:cubicBezTo>
                      <a:pt x="745" y="166"/>
                      <a:pt x="663" y="37"/>
                      <a:pt x="533" y="8"/>
                    </a:cubicBezTo>
                    <a:cubicBezTo>
                      <a:pt x="514" y="3"/>
                      <a:pt x="495" y="1"/>
                      <a:pt x="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1"/>
            <p:cNvGrpSpPr/>
            <p:nvPr/>
          </p:nvGrpSpPr>
          <p:grpSpPr>
            <a:xfrm>
              <a:off x="3748368" y="2362582"/>
              <a:ext cx="456518" cy="324221"/>
              <a:chOff x="-3729800" y="913175"/>
              <a:chExt cx="680050" cy="482975"/>
            </a:xfrm>
          </p:grpSpPr>
          <p:sp>
            <p:nvSpPr>
              <p:cNvPr id="595" name="Google Shape;595;p31"/>
              <p:cNvSpPr/>
              <p:nvPr/>
            </p:nvSpPr>
            <p:spPr>
              <a:xfrm>
                <a:off x="-3729800" y="1042150"/>
                <a:ext cx="36425" cy="19700"/>
              </a:xfrm>
              <a:custGeom>
                <a:rect b="b" l="l" r="r" t="t"/>
                <a:pathLst>
                  <a:path extrusionOk="0" h="788" w="1457">
                    <a:moveTo>
                      <a:pt x="1187" y="1"/>
                    </a:moveTo>
                    <a:cubicBezTo>
                      <a:pt x="1161" y="1"/>
                      <a:pt x="1135" y="5"/>
                      <a:pt x="1110" y="13"/>
                    </a:cubicBezTo>
                    <a:lnTo>
                      <a:pt x="195" y="317"/>
                    </a:lnTo>
                    <a:cubicBezTo>
                      <a:pt x="69" y="359"/>
                      <a:pt x="1" y="496"/>
                      <a:pt x="43" y="622"/>
                    </a:cubicBezTo>
                    <a:cubicBezTo>
                      <a:pt x="77" y="723"/>
                      <a:pt x="171" y="787"/>
                      <a:pt x="272" y="787"/>
                    </a:cubicBezTo>
                    <a:cubicBezTo>
                      <a:pt x="298" y="787"/>
                      <a:pt x="323" y="783"/>
                      <a:pt x="348" y="775"/>
                    </a:cubicBezTo>
                    <a:lnTo>
                      <a:pt x="1263" y="470"/>
                    </a:lnTo>
                    <a:cubicBezTo>
                      <a:pt x="1389" y="429"/>
                      <a:pt x="1457" y="292"/>
                      <a:pt x="1415" y="165"/>
                    </a:cubicBezTo>
                    <a:cubicBezTo>
                      <a:pt x="1381" y="64"/>
                      <a:pt x="1288" y="1"/>
                      <a:pt x="1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-3666475" y="934300"/>
                <a:ext cx="296675" cy="106425"/>
              </a:xfrm>
              <a:custGeom>
                <a:rect b="b" l="l" r="r" t="t"/>
                <a:pathLst>
                  <a:path extrusionOk="0" h="4257" w="11867">
                    <a:moveTo>
                      <a:pt x="11595" y="1"/>
                    </a:moveTo>
                    <a:cubicBezTo>
                      <a:pt x="11570" y="1"/>
                      <a:pt x="11544" y="4"/>
                      <a:pt x="11519" y="13"/>
                    </a:cubicBezTo>
                    <a:lnTo>
                      <a:pt x="9901" y="552"/>
                    </a:lnTo>
                    <a:cubicBezTo>
                      <a:pt x="9775" y="594"/>
                      <a:pt x="9707" y="731"/>
                      <a:pt x="9749" y="857"/>
                    </a:cubicBezTo>
                    <a:cubicBezTo>
                      <a:pt x="9784" y="958"/>
                      <a:pt x="9877" y="1021"/>
                      <a:pt x="9977" y="1021"/>
                    </a:cubicBezTo>
                    <a:cubicBezTo>
                      <a:pt x="10003" y="1021"/>
                      <a:pt x="10029" y="1018"/>
                      <a:pt x="10054" y="1010"/>
                    </a:cubicBezTo>
                    <a:lnTo>
                      <a:pt x="11672" y="470"/>
                    </a:lnTo>
                    <a:cubicBezTo>
                      <a:pt x="11798" y="428"/>
                      <a:pt x="11866" y="291"/>
                      <a:pt x="11824" y="165"/>
                    </a:cubicBezTo>
                    <a:cubicBezTo>
                      <a:pt x="11790" y="64"/>
                      <a:pt x="11697" y="1"/>
                      <a:pt x="11595" y="1"/>
                    </a:cubicBezTo>
                    <a:close/>
                    <a:moveTo>
                      <a:pt x="8361" y="1079"/>
                    </a:moveTo>
                    <a:cubicBezTo>
                      <a:pt x="8335" y="1079"/>
                      <a:pt x="8309" y="1083"/>
                      <a:pt x="8284" y="1092"/>
                    </a:cubicBezTo>
                    <a:lnTo>
                      <a:pt x="6666" y="1630"/>
                    </a:lnTo>
                    <a:cubicBezTo>
                      <a:pt x="6540" y="1672"/>
                      <a:pt x="6473" y="1809"/>
                      <a:pt x="6515" y="1935"/>
                    </a:cubicBezTo>
                    <a:cubicBezTo>
                      <a:pt x="6547" y="2036"/>
                      <a:pt x="6642" y="2100"/>
                      <a:pt x="6742" y="2100"/>
                    </a:cubicBezTo>
                    <a:cubicBezTo>
                      <a:pt x="6768" y="2100"/>
                      <a:pt x="6793" y="2096"/>
                      <a:pt x="6819" y="2088"/>
                    </a:cubicBezTo>
                    <a:lnTo>
                      <a:pt x="8436" y="1548"/>
                    </a:lnTo>
                    <a:cubicBezTo>
                      <a:pt x="8562" y="1506"/>
                      <a:pt x="8630" y="1369"/>
                      <a:pt x="8589" y="1243"/>
                    </a:cubicBezTo>
                    <a:cubicBezTo>
                      <a:pt x="8555" y="1142"/>
                      <a:pt x="8461" y="1079"/>
                      <a:pt x="8361" y="1079"/>
                    </a:cubicBezTo>
                    <a:close/>
                    <a:moveTo>
                      <a:pt x="5125" y="2157"/>
                    </a:moveTo>
                    <a:cubicBezTo>
                      <a:pt x="5100" y="2157"/>
                      <a:pt x="5074" y="2161"/>
                      <a:pt x="5048" y="2170"/>
                    </a:cubicBezTo>
                    <a:lnTo>
                      <a:pt x="3431" y="2709"/>
                    </a:lnTo>
                    <a:cubicBezTo>
                      <a:pt x="3304" y="2750"/>
                      <a:pt x="3236" y="2887"/>
                      <a:pt x="3278" y="3014"/>
                    </a:cubicBezTo>
                    <a:cubicBezTo>
                      <a:pt x="3312" y="3115"/>
                      <a:pt x="3405" y="3179"/>
                      <a:pt x="3507" y="3179"/>
                    </a:cubicBezTo>
                    <a:cubicBezTo>
                      <a:pt x="3532" y="3179"/>
                      <a:pt x="3558" y="3175"/>
                      <a:pt x="3583" y="3166"/>
                    </a:cubicBezTo>
                    <a:lnTo>
                      <a:pt x="5201" y="2626"/>
                    </a:lnTo>
                    <a:cubicBezTo>
                      <a:pt x="5327" y="2585"/>
                      <a:pt x="5395" y="2449"/>
                      <a:pt x="5353" y="2322"/>
                    </a:cubicBezTo>
                    <a:cubicBezTo>
                      <a:pt x="5320" y="2221"/>
                      <a:pt x="5226" y="2157"/>
                      <a:pt x="5125" y="2157"/>
                    </a:cubicBezTo>
                    <a:close/>
                    <a:moveTo>
                      <a:pt x="1888" y="3236"/>
                    </a:moveTo>
                    <a:cubicBezTo>
                      <a:pt x="1863" y="3236"/>
                      <a:pt x="1838" y="3240"/>
                      <a:pt x="1813" y="3248"/>
                    </a:cubicBezTo>
                    <a:lnTo>
                      <a:pt x="195" y="3788"/>
                    </a:lnTo>
                    <a:cubicBezTo>
                      <a:pt x="69" y="3830"/>
                      <a:pt x="1" y="3966"/>
                      <a:pt x="43" y="4093"/>
                    </a:cubicBezTo>
                    <a:cubicBezTo>
                      <a:pt x="76" y="4194"/>
                      <a:pt x="170" y="4257"/>
                      <a:pt x="271" y="4257"/>
                    </a:cubicBezTo>
                    <a:cubicBezTo>
                      <a:pt x="296" y="4257"/>
                      <a:pt x="323" y="4253"/>
                      <a:pt x="348" y="4245"/>
                    </a:cubicBezTo>
                    <a:lnTo>
                      <a:pt x="1965" y="3705"/>
                    </a:lnTo>
                    <a:cubicBezTo>
                      <a:pt x="2092" y="3663"/>
                      <a:pt x="2160" y="3527"/>
                      <a:pt x="2118" y="3400"/>
                    </a:cubicBezTo>
                    <a:cubicBezTo>
                      <a:pt x="2083" y="3299"/>
                      <a:pt x="1989" y="3236"/>
                      <a:pt x="1888" y="32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-3342925" y="913175"/>
                <a:ext cx="48050" cy="33250"/>
              </a:xfrm>
              <a:custGeom>
                <a:rect b="b" l="l" r="r" t="t"/>
                <a:pathLst>
                  <a:path extrusionOk="0" h="1330" w="1922">
                    <a:moveTo>
                      <a:pt x="1186" y="1"/>
                    </a:moveTo>
                    <a:cubicBezTo>
                      <a:pt x="1161" y="1"/>
                      <a:pt x="1135" y="5"/>
                      <a:pt x="1110" y="13"/>
                    </a:cubicBezTo>
                    <a:lnTo>
                      <a:pt x="195" y="318"/>
                    </a:lnTo>
                    <a:cubicBezTo>
                      <a:pt x="69" y="360"/>
                      <a:pt x="0" y="497"/>
                      <a:pt x="42" y="623"/>
                    </a:cubicBezTo>
                    <a:cubicBezTo>
                      <a:pt x="77" y="724"/>
                      <a:pt x="171" y="788"/>
                      <a:pt x="271" y="788"/>
                    </a:cubicBezTo>
                    <a:cubicBezTo>
                      <a:pt x="296" y="788"/>
                      <a:pt x="322" y="784"/>
                      <a:pt x="347" y="775"/>
                    </a:cubicBezTo>
                    <a:lnTo>
                      <a:pt x="1070" y="535"/>
                    </a:lnTo>
                    <a:lnTo>
                      <a:pt x="1435" y="1204"/>
                    </a:lnTo>
                    <a:cubicBezTo>
                      <a:pt x="1479" y="1285"/>
                      <a:pt x="1562" y="1330"/>
                      <a:pt x="1646" y="1330"/>
                    </a:cubicBezTo>
                    <a:cubicBezTo>
                      <a:pt x="1686" y="1330"/>
                      <a:pt x="1726" y="1320"/>
                      <a:pt x="1762" y="1299"/>
                    </a:cubicBezTo>
                    <a:cubicBezTo>
                      <a:pt x="1879" y="1236"/>
                      <a:pt x="1922" y="1090"/>
                      <a:pt x="1859" y="973"/>
                    </a:cubicBezTo>
                    <a:lnTo>
                      <a:pt x="1397" y="127"/>
                    </a:lnTo>
                    <a:cubicBezTo>
                      <a:pt x="1354" y="47"/>
                      <a:pt x="1272" y="1"/>
                      <a:pt x="1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-3287400" y="973300"/>
                <a:ext cx="204925" cy="362700"/>
              </a:xfrm>
              <a:custGeom>
                <a:rect b="b" l="l" r="r" t="t"/>
                <a:pathLst>
                  <a:path extrusionOk="0" h="14508" w="8197">
                    <a:moveTo>
                      <a:pt x="276" y="1"/>
                    </a:moveTo>
                    <a:cubicBezTo>
                      <a:pt x="237" y="1"/>
                      <a:pt x="197" y="10"/>
                      <a:pt x="161" y="30"/>
                    </a:cubicBezTo>
                    <a:cubicBezTo>
                      <a:pt x="44" y="94"/>
                      <a:pt x="1" y="241"/>
                      <a:pt x="64" y="357"/>
                    </a:cubicBezTo>
                    <a:lnTo>
                      <a:pt x="914" y="1915"/>
                    </a:lnTo>
                    <a:cubicBezTo>
                      <a:pt x="957" y="1996"/>
                      <a:pt x="1040" y="2041"/>
                      <a:pt x="1125" y="2041"/>
                    </a:cubicBezTo>
                    <a:cubicBezTo>
                      <a:pt x="1164" y="2041"/>
                      <a:pt x="1204" y="2032"/>
                      <a:pt x="1241" y="2012"/>
                    </a:cubicBezTo>
                    <a:cubicBezTo>
                      <a:pt x="1358" y="1948"/>
                      <a:pt x="1401" y="1802"/>
                      <a:pt x="1338" y="1685"/>
                    </a:cubicBezTo>
                    <a:lnTo>
                      <a:pt x="488" y="126"/>
                    </a:lnTo>
                    <a:cubicBezTo>
                      <a:pt x="444" y="46"/>
                      <a:pt x="361" y="1"/>
                      <a:pt x="276" y="1"/>
                    </a:cubicBezTo>
                    <a:close/>
                    <a:moveTo>
                      <a:pt x="1974" y="3118"/>
                    </a:moveTo>
                    <a:cubicBezTo>
                      <a:pt x="1935" y="3118"/>
                      <a:pt x="1896" y="3127"/>
                      <a:pt x="1859" y="3147"/>
                    </a:cubicBezTo>
                    <a:cubicBezTo>
                      <a:pt x="1743" y="3210"/>
                      <a:pt x="1699" y="3357"/>
                      <a:pt x="1763" y="3474"/>
                    </a:cubicBezTo>
                    <a:lnTo>
                      <a:pt x="2612" y="5032"/>
                    </a:lnTo>
                    <a:cubicBezTo>
                      <a:pt x="2657" y="5113"/>
                      <a:pt x="2739" y="5158"/>
                      <a:pt x="2824" y="5158"/>
                    </a:cubicBezTo>
                    <a:cubicBezTo>
                      <a:pt x="2863" y="5158"/>
                      <a:pt x="2903" y="5148"/>
                      <a:pt x="2939" y="5128"/>
                    </a:cubicBezTo>
                    <a:cubicBezTo>
                      <a:pt x="3056" y="5064"/>
                      <a:pt x="3099" y="4918"/>
                      <a:pt x="3036" y="4801"/>
                    </a:cubicBezTo>
                    <a:lnTo>
                      <a:pt x="2186" y="3244"/>
                    </a:lnTo>
                    <a:cubicBezTo>
                      <a:pt x="2142" y="3163"/>
                      <a:pt x="2060" y="3118"/>
                      <a:pt x="1974" y="3118"/>
                    </a:cubicBezTo>
                    <a:close/>
                    <a:moveTo>
                      <a:pt x="3673" y="6234"/>
                    </a:moveTo>
                    <a:cubicBezTo>
                      <a:pt x="3634" y="6234"/>
                      <a:pt x="3595" y="6243"/>
                      <a:pt x="3558" y="6263"/>
                    </a:cubicBezTo>
                    <a:cubicBezTo>
                      <a:pt x="3441" y="6328"/>
                      <a:pt x="3398" y="6474"/>
                      <a:pt x="3461" y="6590"/>
                    </a:cubicBezTo>
                    <a:lnTo>
                      <a:pt x="4311" y="8148"/>
                    </a:lnTo>
                    <a:cubicBezTo>
                      <a:pt x="4355" y="8229"/>
                      <a:pt x="4438" y="8274"/>
                      <a:pt x="4524" y="8274"/>
                    </a:cubicBezTo>
                    <a:cubicBezTo>
                      <a:pt x="4562" y="8274"/>
                      <a:pt x="4601" y="8265"/>
                      <a:pt x="4638" y="8245"/>
                    </a:cubicBezTo>
                    <a:cubicBezTo>
                      <a:pt x="4755" y="8181"/>
                      <a:pt x="4798" y="8035"/>
                      <a:pt x="4735" y="7918"/>
                    </a:cubicBezTo>
                    <a:lnTo>
                      <a:pt x="3885" y="6359"/>
                    </a:lnTo>
                    <a:cubicBezTo>
                      <a:pt x="3841" y="6279"/>
                      <a:pt x="3759" y="6234"/>
                      <a:pt x="3673" y="6234"/>
                    </a:cubicBezTo>
                    <a:close/>
                    <a:moveTo>
                      <a:pt x="5373" y="9351"/>
                    </a:moveTo>
                    <a:cubicBezTo>
                      <a:pt x="5334" y="9351"/>
                      <a:pt x="5294" y="9360"/>
                      <a:pt x="5257" y="9380"/>
                    </a:cubicBezTo>
                    <a:cubicBezTo>
                      <a:pt x="5141" y="9444"/>
                      <a:pt x="5097" y="9590"/>
                      <a:pt x="5160" y="9707"/>
                    </a:cubicBezTo>
                    <a:lnTo>
                      <a:pt x="6010" y="11265"/>
                    </a:lnTo>
                    <a:cubicBezTo>
                      <a:pt x="6054" y="11346"/>
                      <a:pt x="6137" y="11391"/>
                      <a:pt x="6222" y="11391"/>
                    </a:cubicBezTo>
                    <a:cubicBezTo>
                      <a:pt x="6261" y="11391"/>
                      <a:pt x="6300" y="11382"/>
                      <a:pt x="6337" y="11362"/>
                    </a:cubicBezTo>
                    <a:cubicBezTo>
                      <a:pt x="6454" y="11297"/>
                      <a:pt x="6497" y="11151"/>
                      <a:pt x="6434" y="11034"/>
                    </a:cubicBezTo>
                    <a:lnTo>
                      <a:pt x="5584" y="9476"/>
                    </a:lnTo>
                    <a:cubicBezTo>
                      <a:pt x="5540" y="9396"/>
                      <a:pt x="5458" y="9351"/>
                      <a:pt x="5373" y="9351"/>
                    </a:cubicBezTo>
                    <a:close/>
                    <a:moveTo>
                      <a:pt x="7071" y="12467"/>
                    </a:moveTo>
                    <a:cubicBezTo>
                      <a:pt x="7032" y="12467"/>
                      <a:pt x="6992" y="12477"/>
                      <a:pt x="6955" y="12496"/>
                    </a:cubicBezTo>
                    <a:cubicBezTo>
                      <a:pt x="6839" y="12561"/>
                      <a:pt x="6797" y="12707"/>
                      <a:pt x="6860" y="12824"/>
                    </a:cubicBezTo>
                    <a:lnTo>
                      <a:pt x="7708" y="14381"/>
                    </a:lnTo>
                    <a:cubicBezTo>
                      <a:pt x="7753" y="14462"/>
                      <a:pt x="7836" y="14508"/>
                      <a:pt x="7921" y="14508"/>
                    </a:cubicBezTo>
                    <a:cubicBezTo>
                      <a:pt x="7960" y="14508"/>
                      <a:pt x="7999" y="14498"/>
                      <a:pt x="8036" y="14478"/>
                    </a:cubicBezTo>
                    <a:cubicBezTo>
                      <a:pt x="8153" y="14414"/>
                      <a:pt x="8196" y="14268"/>
                      <a:pt x="8132" y="14151"/>
                    </a:cubicBezTo>
                    <a:lnTo>
                      <a:pt x="7282" y="12593"/>
                    </a:lnTo>
                    <a:cubicBezTo>
                      <a:pt x="7238" y="12512"/>
                      <a:pt x="7156" y="12467"/>
                      <a:pt x="7071" y="124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-3075050" y="1362875"/>
                <a:ext cx="25300" cy="33275"/>
              </a:xfrm>
              <a:custGeom>
                <a:rect b="b" l="l" r="r" t="t"/>
                <a:pathLst>
                  <a:path extrusionOk="0" h="1331" w="1012">
                    <a:moveTo>
                      <a:pt x="276" y="1"/>
                    </a:moveTo>
                    <a:cubicBezTo>
                      <a:pt x="237" y="1"/>
                      <a:pt x="197" y="10"/>
                      <a:pt x="161" y="30"/>
                    </a:cubicBezTo>
                    <a:cubicBezTo>
                      <a:pt x="44" y="94"/>
                      <a:pt x="0" y="240"/>
                      <a:pt x="64" y="357"/>
                    </a:cubicBezTo>
                    <a:lnTo>
                      <a:pt x="525" y="1204"/>
                    </a:lnTo>
                    <a:cubicBezTo>
                      <a:pt x="569" y="1284"/>
                      <a:pt x="652" y="1330"/>
                      <a:pt x="736" y="1330"/>
                    </a:cubicBezTo>
                    <a:cubicBezTo>
                      <a:pt x="776" y="1330"/>
                      <a:pt x="815" y="1320"/>
                      <a:pt x="852" y="1300"/>
                    </a:cubicBezTo>
                    <a:cubicBezTo>
                      <a:pt x="969" y="1236"/>
                      <a:pt x="1012" y="1090"/>
                      <a:pt x="949" y="973"/>
                    </a:cubicBezTo>
                    <a:lnTo>
                      <a:pt x="488" y="127"/>
                    </a:lnTo>
                    <a:cubicBezTo>
                      <a:pt x="444" y="46"/>
                      <a:pt x="361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4634014" y="2592821"/>
              <a:ext cx="195902" cy="232387"/>
              <a:chOff x="-2410500" y="1256150"/>
              <a:chExt cx="291825" cy="346175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-2410500" y="1590250"/>
                <a:ext cx="36200" cy="12075"/>
              </a:xfrm>
              <a:custGeom>
                <a:rect b="b" l="l" r="r" t="t"/>
                <a:pathLst>
                  <a:path extrusionOk="0" h="483" w="1448">
                    <a:moveTo>
                      <a:pt x="242" y="1"/>
                    </a:moveTo>
                    <a:cubicBezTo>
                      <a:pt x="108" y="1"/>
                      <a:pt x="1" y="108"/>
                      <a:pt x="1" y="242"/>
                    </a:cubicBezTo>
                    <a:cubicBezTo>
                      <a:pt x="1" y="375"/>
                      <a:pt x="108" y="482"/>
                      <a:pt x="242" y="482"/>
                    </a:cubicBezTo>
                    <a:lnTo>
                      <a:pt x="1206" y="482"/>
                    </a:lnTo>
                    <a:cubicBezTo>
                      <a:pt x="1340" y="482"/>
                      <a:pt x="1447" y="375"/>
                      <a:pt x="1447" y="242"/>
                    </a:cubicBezTo>
                    <a:cubicBezTo>
                      <a:pt x="1447" y="108"/>
                      <a:pt x="1340" y="1"/>
                      <a:pt x="1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-2354575" y="1590250"/>
                <a:ext cx="43925" cy="12075"/>
              </a:xfrm>
              <a:custGeom>
                <a:rect b="b" l="l" r="r" t="t"/>
                <a:pathLst>
                  <a:path extrusionOk="0" h="483" w="1757">
                    <a:moveTo>
                      <a:pt x="243" y="1"/>
                    </a:moveTo>
                    <a:cubicBezTo>
                      <a:pt x="109" y="1"/>
                      <a:pt x="1" y="108"/>
                      <a:pt x="1" y="242"/>
                    </a:cubicBezTo>
                    <a:cubicBezTo>
                      <a:pt x="1" y="375"/>
                      <a:pt x="109" y="482"/>
                      <a:pt x="243" y="482"/>
                    </a:cubicBezTo>
                    <a:lnTo>
                      <a:pt x="1516" y="482"/>
                    </a:lnTo>
                    <a:cubicBezTo>
                      <a:pt x="1649" y="482"/>
                      <a:pt x="1756" y="375"/>
                      <a:pt x="1756" y="242"/>
                    </a:cubicBezTo>
                    <a:cubicBezTo>
                      <a:pt x="1756" y="108"/>
                      <a:pt x="1649" y="1"/>
                      <a:pt x="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-2290900" y="1567900"/>
                <a:ext cx="46025" cy="34425"/>
              </a:xfrm>
              <a:custGeom>
                <a:rect b="b" l="l" r="r" t="t"/>
                <a:pathLst>
                  <a:path extrusionOk="0" h="1377" w="1841">
                    <a:moveTo>
                      <a:pt x="1567" y="1"/>
                    </a:moveTo>
                    <a:cubicBezTo>
                      <a:pt x="1472" y="1"/>
                      <a:pt x="1381" y="57"/>
                      <a:pt x="1344" y="151"/>
                    </a:cubicBezTo>
                    <a:lnTo>
                      <a:pt x="1044" y="895"/>
                    </a:lnTo>
                    <a:lnTo>
                      <a:pt x="241" y="895"/>
                    </a:lnTo>
                    <a:cubicBezTo>
                      <a:pt x="109" y="895"/>
                      <a:pt x="0" y="1002"/>
                      <a:pt x="0" y="1136"/>
                    </a:cubicBezTo>
                    <a:cubicBezTo>
                      <a:pt x="0" y="1269"/>
                      <a:pt x="109" y="1376"/>
                      <a:pt x="241" y="1376"/>
                    </a:cubicBezTo>
                    <a:lnTo>
                      <a:pt x="1206" y="1376"/>
                    </a:lnTo>
                    <a:cubicBezTo>
                      <a:pt x="1305" y="1376"/>
                      <a:pt x="1392" y="1317"/>
                      <a:pt x="1430" y="1226"/>
                    </a:cubicBezTo>
                    <a:lnTo>
                      <a:pt x="1791" y="332"/>
                    </a:lnTo>
                    <a:cubicBezTo>
                      <a:pt x="1840" y="209"/>
                      <a:pt x="1781" y="68"/>
                      <a:pt x="1658" y="18"/>
                    </a:cubicBezTo>
                    <a:cubicBezTo>
                      <a:pt x="1628" y="7"/>
                      <a:pt x="1598" y="1"/>
                      <a:pt x="1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-2241825" y="1319825"/>
                <a:ext cx="97400" cy="218800"/>
              </a:xfrm>
              <a:custGeom>
                <a:rect b="b" l="l" r="r" t="t"/>
                <a:pathLst>
                  <a:path extrusionOk="0" h="8752" w="3896">
                    <a:moveTo>
                      <a:pt x="3622" y="0"/>
                    </a:moveTo>
                    <a:cubicBezTo>
                      <a:pt x="3526" y="0"/>
                      <a:pt x="3437" y="57"/>
                      <a:pt x="3399" y="151"/>
                    </a:cubicBezTo>
                    <a:lnTo>
                      <a:pt x="2729" y="1805"/>
                    </a:lnTo>
                    <a:cubicBezTo>
                      <a:pt x="2679" y="1929"/>
                      <a:pt x="2739" y="2069"/>
                      <a:pt x="2862" y="2119"/>
                    </a:cubicBezTo>
                    <a:cubicBezTo>
                      <a:pt x="2892" y="2131"/>
                      <a:pt x="2922" y="2136"/>
                      <a:pt x="2953" y="2136"/>
                    </a:cubicBezTo>
                    <a:cubicBezTo>
                      <a:pt x="3047" y="2136"/>
                      <a:pt x="3138" y="2080"/>
                      <a:pt x="3176" y="1985"/>
                    </a:cubicBezTo>
                    <a:lnTo>
                      <a:pt x="3846" y="332"/>
                    </a:lnTo>
                    <a:cubicBezTo>
                      <a:pt x="3895" y="208"/>
                      <a:pt x="3835" y="68"/>
                      <a:pt x="3712" y="18"/>
                    </a:cubicBezTo>
                    <a:cubicBezTo>
                      <a:pt x="3682" y="6"/>
                      <a:pt x="3652" y="0"/>
                      <a:pt x="3622" y="0"/>
                    </a:cubicBezTo>
                    <a:close/>
                    <a:moveTo>
                      <a:pt x="2283" y="3308"/>
                    </a:moveTo>
                    <a:cubicBezTo>
                      <a:pt x="2187" y="3308"/>
                      <a:pt x="2097" y="3365"/>
                      <a:pt x="2059" y="3459"/>
                    </a:cubicBezTo>
                    <a:lnTo>
                      <a:pt x="1390" y="5113"/>
                    </a:lnTo>
                    <a:cubicBezTo>
                      <a:pt x="1340" y="5236"/>
                      <a:pt x="1400" y="5377"/>
                      <a:pt x="1523" y="5426"/>
                    </a:cubicBezTo>
                    <a:cubicBezTo>
                      <a:pt x="1552" y="5439"/>
                      <a:pt x="1583" y="5444"/>
                      <a:pt x="1613" y="5444"/>
                    </a:cubicBezTo>
                    <a:cubicBezTo>
                      <a:pt x="1708" y="5444"/>
                      <a:pt x="1799" y="5387"/>
                      <a:pt x="1837" y="5293"/>
                    </a:cubicBezTo>
                    <a:lnTo>
                      <a:pt x="2506" y="3640"/>
                    </a:lnTo>
                    <a:cubicBezTo>
                      <a:pt x="2556" y="3516"/>
                      <a:pt x="2496" y="3376"/>
                      <a:pt x="2373" y="3326"/>
                    </a:cubicBezTo>
                    <a:cubicBezTo>
                      <a:pt x="2343" y="3314"/>
                      <a:pt x="2313" y="3308"/>
                      <a:pt x="2283" y="3308"/>
                    </a:cubicBezTo>
                    <a:close/>
                    <a:moveTo>
                      <a:pt x="943" y="6616"/>
                    </a:moveTo>
                    <a:cubicBezTo>
                      <a:pt x="848" y="6616"/>
                      <a:pt x="758" y="6673"/>
                      <a:pt x="720" y="6767"/>
                    </a:cubicBezTo>
                    <a:lnTo>
                      <a:pt x="51" y="8421"/>
                    </a:lnTo>
                    <a:cubicBezTo>
                      <a:pt x="0" y="8544"/>
                      <a:pt x="60" y="8685"/>
                      <a:pt x="183" y="8734"/>
                    </a:cubicBezTo>
                    <a:cubicBezTo>
                      <a:pt x="213" y="8747"/>
                      <a:pt x="243" y="8752"/>
                      <a:pt x="274" y="8752"/>
                    </a:cubicBezTo>
                    <a:cubicBezTo>
                      <a:pt x="369" y="8752"/>
                      <a:pt x="459" y="8695"/>
                      <a:pt x="498" y="8601"/>
                    </a:cubicBezTo>
                    <a:lnTo>
                      <a:pt x="1167" y="6948"/>
                    </a:lnTo>
                    <a:cubicBezTo>
                      <a:pt x="1217" y="6824"/>
                      <a:pt x="1157" y="6684"/>
                      <a:pt x="1034" y="6633"/>
                    </a:cubicBezTo>
                    <a:cubicBezTo>
                      <a:pt x="1004" y="6621"/>
                      <a:pt x="973" y="6616"/>
                      <a:pt x="943" y="6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-2141375" y="1256150"/>
                <a:ext cx="22700" cy="34400"/>
              </a:xfrm>
              <a:custGeom>
                <a:rect b="b" l="l" r="r" t="t"/>
                <a:pathLst>
                  <a:path extrusionOk="0" h="1376" w="908">
                    <a:moveTo>
                      <a:pt x="635" y="1"/>
                    </a:moveTo>
                    <a:cubicBezTo>
                      <a:pt x="540" y="1"/>
                      <a:pt x="450" y="57"/>
                      <a:pt x="411" y="151"/>
                    </a:cubicBezTo>
                    <a:lnTo>
                      <a:pt x="51" y="1045"/>
                    </a:lnTo>
                    <a:cubicBezTo>
                      <a:pt x="0" y="1168"/>
                      <a:pt x="60" y="1309"/>
                      <a:pt x="183" y="1358"/>
                    </a:cubicBezTo>
                    <a:cubicBezTo>
                      <a:pt x="213" y="1370"/>
                      <a:pt x="243" y="1376"/>
                      <a:pt x="274" y="1376"/>
                    </a:cubicBezTo>
                    <a:cubicBezTo>
                      <a:pt x="368" y="1376"/>
                      <a:pt x="460" y="1319"/>
                      <a:pt x="498" y="1226"/>
                    </a:cubicBezTo>
                    <a:lnTo>
                      <a:pt x="858" y="332"/>
                    </a:lnTo>
                    <a:cubicBezTo>
                      <a:pt x="908" y="208"/>
                      <a:pt x="849" y="68"/>
                      <a:pt x="726" y="18"/>
                    </a:cubicBezTo>
                    <a:cubicBezTo>
                      <a:pt x="696" y="6"/>
                      <a:pt x="665" y="1"/>
                      <a:pt x="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31"/>
            <p:cNvGrpSpPr/>
            <p:nvPr/>
          </p:nvGrpSpPr>
          <p:grpSpPr>
            <a:xfrm>
              <a:off x="5456961" y="2483601"/>
              <a:ext cx="159115" cy="229467"/>
              <a:chOff x="-1184600" y="1093450"/>
              <a:chExt cx="237025" cy="341825"/>
            </a:xfrm>
          </p:grpSpPr>
          <p:sp>
            <p:nvSpPr>
              <p:cNvPr id="607" name="Google Shape;607;p31"/>
              <p:cNvSpPr/>
              <p:nvPr/>
            </p:nvSpPr>
            <p:spPr>
              <a:xfrm>
                <a:off x="-1184600" y="1093450"/>
                <a:ext cx="27250" cy="32025"/>
              </a:xfrm>
              <a:custGeom>
                <a:rect b="b" l="l" r="r" t="t"/>
                <a:pathLst>
                  <a:path extrusionOk="0" h="1281" w="1090">
                    <a:moveTo>
                      <a:pt x="275" y="1"/>
                    </a:moveTo>
                    <a:cubicBezTo>
                      <a:pt x="228" y="1"/>
                      <a:pt x="181" y="14"/>
                      <a:pt x="139" y="43"/>
                    </a:cubicBezTo>
                    <a:cubicBezTo>
                      <a:pt x="30" y="116"/>
                      <a:pt x="1" y="267"/>
                      <a:pt x="75" y="377"/>
                    </a:cubicBezTo>
                    <a:lnTo>
                      <a:pt x="616" y="1174"/>
                    </a:lnTo>
                    <a:cubicBezTo>
                      <a:pt x="663" y="1244"/>
                      <a:pt x="738" y="1281"/>
                      <a:pt x="815" y="1281"/>
                    </a:cubicBezTo>
                    <a:cubicBezTo>
                      <a:pt x="862" y="1281"/>
                      <a:pt x="909" y="1267"/>
                      <a:pt x="950" y="1240"/>
                    </a:cubicBezTo>
                    <a:cubicBezTo>
                      <a:pt x="1061" y="1165"/>
                      <a:pt x="1089" y="1015"/>
                      <a:pt x="1015" y="905"/>
                    </a:cubicBezTo>
                    <a:lnTo>
                      <a:pt x="474" y="107"/>
                    </a:lnTo>
                    <a:cubicBezTo>
                      <a:pt x="428" y="38"/>
                      <a:pt x="352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-1143025" y="1154825"/>
                <a:ext cx="153900" cy="219100"/>
              </a:xfrm>
              <a:custGeom>
                <a:rect b="b" l="l" r="r" t="t"/>
                <a:pathLst>
                  <a:path extrusionOk="0" h="8764" w="6156">
                    <a:moveTo>
                      <a:pt x="274" y="0"/>
                    </a:moveTo>
                    <a:cubicBezTo>
                      <a:pt x="228" y="0"/>
                      <a:pt x="181" y="14"/>
                      <a:pt x="139" y="42"/>
                    </a:cubicBezTo>
                    <a:cubicBezTo>
                      <a:pt x="29" y="116"/>
                      <a:pt x="1" y="266"/>
                      <a:pt x="75" y="376"/>
                    </a:cubicBezTo>
                    <a:lnTo>
                      <a:pt x="1195" y="2033"/>
                    </a:lnTo>
                    <a:cubicBezTo>
                      <a:pt x="1243" y="2101"/>
                      <a:pt x="1318" y="2138"/>
                      <a:pt x="1396" y="2138"/>
                    </a:cubicBezTo>
                    <a:cubicBezTo>
                      <a:pt x="1443" y="2138"/>
                      <a:pt x="1489" y="2124"/>
                      <a:pt x="1530" y="2097"/>
                    </a:cubicBezTo>
                    <a:cubicBezTo>
                      <a:pt x="1640" y="2022"/>
                      <a:pt x="1670" y="1873"/>
                      <a:pt x="1595" y="1762"/>
                    </a:cubicBezTo>
                    <a:lnTo>
                      <a:pt x="474" y="106"/>
                    </a:lnTo>
                    <a:cubicBezTo>
                      <a:pt x="427" y="37"/>
                      <a:pt x="351" y="0"/>
                      <a:pt x="274" y="0"/>
                    </a:cubicBezTo>
                    <a:close/>
                    <a:moveTo>
                      <a:pt x="2516" y="3312"/>
                    </a:moveTo>
                    <a:cubicBezTo>
                      <a:pt x="2470" y="3312"/>
                      <a:pt x="2423" y="3326"/>
                      <a:pt x="2382" y="3354"/>
                    </a:cubicBezTo>
                    <a:cubicBezTo>
                      <a:pt x="2271" y="3428"/>
                      <a:pt x="2243" y="3579"/>
                      <a:pt x="2318" y="3688"/>
                    </a:cubicBezTo>
                    <a:lnTo>
                      <a:pt x="3440" y="5345"/>
                    </a:lnTo>
                    <a:cubicBezTo>
                      <a:pt x="3485" y="5413"/>
                      <a:pt x="3562" y="5451"/>
                      <a:pt x="3639" y="5451"/>
                    </a:cubicBezTo>
                    <a:cubicBezTo>
                      <a:pt x="3686" y="5451"/>
                      <a:pt x="3732" y="5437"/>
                      <a:pt x="3774" y="5409"/>
                    </a:cubicBezTo>
                    <a:cubicBezTo>
                      <a:pt x="3884" y="5334"/>
                      <a:pt x="3912" y="5185"/>
                      <a:pt x="3839" y="5075"/>
                    </a:cubicBezTo>
                    <a:lnTo>
                      <a:pt x="2716" y="3419"/>
                    </a:lnTo>
                    <a:cubicBezTo>
                      <a:pt x="2670" y="3349"/>
                      <a:pt x="2594" y="3312"/>
                      <a:pt x="2516" y="3312"/>
                    </a:cubicBezTo>
                    <a:close/>
                    <a:moveTo>
                      <a:pt x="4759" y="6625"/>
                    </a:moveTo>
                    <a:cubicBezTo>
                      <a:pt x="4713" y="6625"/>
                      <a:pt x="4666" y="6638"/>
                      <a:pt x="4625" y="6666"/>
                    </a:cubicBezTo>
                    <a:cubicBezTo>
                      <a:pt x="4515" y="6741"/>
                      <a:pt x="4485" y="6891"/>
                      <a:pt x="4560" y="7000"/>
                    </a:cubicBezTo>
                    <a:lnTo>
                      <a:pt x="5681" y="8657"/>
                    </a:lnTo>
                    <a:cubicBezTo>
                      <a:pt x="5729" y="8725"/>
                      <a:pt x="5804" y="8763"/>
                      <a:pt x="5881" y="8763"/>
                    </a:cubicBezTo>
                    <a:cubicBezTo>
                      <a:pt x="5928" y="8763"/>
                      <a:pt x="5975" y="8750"/>
                      <a:pt x="6016" y="8722"/>
                    </a:cubicBezTo>
                    <a:cubicBezTo>
                      <a:pt x="6126" y="8648"/>
                      <a:pt x="6156" y="8497"/>
                      <a:pt x="6081" y="8387"/>
                    </a:cubicBezTo>
                    <a:lnTo>
                      <a:pt x="4960" y="6730"/>
                    </a:lnTo>
                    <a:cubicBezTo>
                      <a:pt x="4913" y="6662"/>
                      <a:pt x="4836" y="6625"/>
                      <a:pt x="4759" y="66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-974800" y="1403225"/>
                <a:ext cx="27225" cy="32050"/>
              </a:xfrm>
              <a:custGeom>
                <a:rect b="b" l="l" r="r" t="t"/>
                <a:pathLst>
                  <a:path extrusionOk="0" h="1282" w="1089">
                    <a:moveTo>
                      <a:pt x="273" y="1"/>
                    </a:moveTo>
                    <a:cubicBezTo>
                      <a:pt x="227" y="1"/>
                      <a:pt x="180" y="14"/>
                      <a:pt x="139" y="42"/>
                    </a:cubicBezTo>
                    <a:cubicBezTo>
                      <a:pt x="28" y="117"/>
                      <a:pt x="0" y="267"/>
                      <a:pt x="75" y="378"/>
                    </a:cubicBezTo>
                    <a:lnTo>
                      <a:pt x="615" y="1176"/>
                    </a:lnTo>
                    <a:cubicBezTo>
                      <a:pt x="662" y="1244"/>
                      <a:pt x="737" y="1281"/>
                      <a:pt x="814" y="1281"/>
                    </a:cubicBezTo>
                    <a:cubicBezTo>
                      <a:pt x="861" y="1281"/>
                      <a:pt x="908" y="1267"/>
                      <a:pt x="950" y="1240"/>
                    </a:cubicBezTo>
                    <a:cubicBezTo>
                      <a:pt x="1059" y="1165"/>
                      <a:pt x="1089" y="1015"/>
                      <a:pt x="1014" y="906"/>
                    </a:cubicBezTo>
                    <a:lnTo>
                      <a:pt x="473" y="107"/>
                    </a:lnTo>
                    <a:cubicBezTo>
                      <a:pt x="427" y="38"/>
                      <a:pt x="351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0" name="Google Shape;610;p31"/>
            <p:cNvSpPr/>
            <p:nvPr/>
          </p:nvSpPr>
          <p:spPr>
            <a:xfrm>
              <a:off x="5419352" y="2977124"/>
              <a:ext cx="46689" cy="165459"/>
            </a:xfrm>
            <a:custGeom>
              <a:rect b="b" l="l" r="r" t="t"/>
              <a:pathLst>
                <a:path extrusionOk="0" h="9859" w="2782">
                  <a:moveTo>
                    <a:pt x="2515" y="1"/>
                  </a:moveTo>
                  <a:cubicBezTo>
                    <a:pt x="2406" y="1"/>
                    <a:pt x="2308" y="75"/>
                    <a:pt x="2282" y="186"/>
                  </a:cubicBezTo>
                  <a:lnTo>
                    <a:pt x="1832" y="2061"/>
                  </a:lnTo>
                  <a:cubicBezTo>
                    <a:pt x="1801" y="2190"/>
                    <a:pt x="1881" y="2321"/>
                    <a:pt x="2009" y="2351"/>
                  </a:cubicBezTo>
                  <a:cubicBezTo>
                    <a:pt x="2029" y="2356"/>
                    <a:pt x="2048" y="2359"/>
                    <a:pt x="2066" y="2359"/>
                  </a:cubicBezTo>
                  <a:cubicBezTo>
                    <a:pt x="2175" y="2359"/>
                    <a:pt x="2274" y="2284"/>
                    <a:pt x="2300" y="2173"/>
                  </a:cubicBezTo>
                  <a:lnTo>
                    <a:pt x="2751" y="298"/>
                  </a:lnTo>
                  <a:cubicBezTo>
                    <a:pt x="2781" y="169"/>
                    <a:pt x="2701" y="38"/>
                    <a:pt x="2572" y="8"/>
                  </a:cubicBezTo>
                  <a:cubicBezTo>
                    <a:pt x="2553" y="3"/>
                    <a:pt x="2533" y="1"/>
                    <a:pt x="2515" y="1"/>
                  </a:cubicBezTo>
                  <a:close/>
                  <a:moveTo>
                    <a:pt x="1615" y="3751"/>
                  </a:moveTo>
                  <a:cubicBezTo>
                    <a:pt x="1505" y="3751"/>
                    <a:pt x="1407" y="3826"/>
                    <a:pt x="1381" y="3935"/>
                  </a:cubicBezTo>
                  <a:lnTo>
                    <a:pt x="932" y="5811"/>
                  </a:lnTo>
                  <a:cubicBezTo>
                    <a:pt x="901" y="5940"/>
                    <a:pt x="980" y="6070"/>
                    <a:pt x="1111" y="6101"/>
                  </a:cubicBezTo>
                  <a:cubicBezTo>
                    <a:pt x="1129" y="6106"/>
                    <a:pt x="1148" y="6107"/>
                    <a:pt x="1167" y="6107"/>
                  </a:cubicBezTo>
                  <a:cubicBezTo>
                    <a:pt x="1275" y="6107"/>
                    <a:pt x="1374" y="6034"/>
                    <a:pt x="1400" y="5923"/>
                  </a:cubicBezTo>
                  <a:lnTo>
                    <a:pt x="1850" y="4048"/>
                  </a:lnTo>
                  <a:cubicBezTo>
                    <a:pt x="1882" y="3918"/>
                    <a:pt x="1802" y="3789"/>
                    <a:pt x="1673" y="3757"/>
                  </a:cubicBezTo>
                  <a:cubicBezTo>
                    <a:pt x="1653" y="3753"/>
                    <a:pt x="1634" y="3751"/>
                    <a:pt x="1615" y="3751"/>
                  </a:cubicBezTo>
                  <a:close/>
                  <a:moveTo>
                    <a:pt x="714" y="7500"/>
                  </a:moveTo>
                  <a:cubicBezTo>
                    <a:pt x="602" y="7500"/>
                    <a:pt x="508" y="7575"/>
                    <a:pt x="482" y="7685"/>
                  </a:cubicBezTo>
                  <a:lnTo>
                    <a:pt x="32" y="9560"/>
                  </a:lnTo>
                  <a:cubicBezTo>
                    <a:pt x="0" y="9690"/>
                    <a:pt x="81" y="9820"/>
                    <a:pt x="211" y="9851"/>
                  </a:cubicBezTo>
                  <a:cubicBezTo>
                    <a:pt x="229" y="9856"/>
                    <a:pt x="248" y="9858"/>
                    <a:pt x="266" y="9858"/>
                  </a:cubicBezTo>
                  <a:cubicBezTo>
                    <a:pt x="376" y="9858"/>
                    <a:pt x="475" y="9783"/>
                    <a:pt x="501" y="9673"/>
                  </a:cubicBezTo>
                  <a:lnTo>
                    <a:pt x="951" y="7798"/>
                  </a:lnTo>
                  <a:cubicBezTo>
                    <a:pt x="982" y="7668"/>
                    <a:pt x="902" y="7539"/>
                    <a:pt x="773" y="7507"/>
                  </a:cubicBezTo>
                  <a:cubicBezTo>
                    <a:pt x="753" y="7503"/>
                    <a:pt x="733" y="7500"/>
                    <a:pt x="714" y="7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5692806" y="3427080"/>
              <a:ext cx="179472" cy="297671"/>
            </a:xfrm>
            <a:custGeom>
              <a:rect b="b" l="l" r="r" t="t"/>
              <a:pathLst>
                <a:path extrusionOk="0" h="17737" w="10694">
                  <a:moveTo>
                    <a:pt x="276" y="0"/>
                  </a:moveTo>
                  <a:cubicBezTo>
                    <a:pt x="234" y="0"/>
                    <a:pt x="192" y="11"/>
                    <a:pt x="153" y="34"/>
                  </a:cubicBezTo>
                  <a:cubicBezTo>
                    <a:pt x="39" y="101"/>
                    <a:pt x="1" y="250"/>
                    <a:pt x="68" y="364"/>
                  </a:cubicBezTo>
                  <a:lnTo>
                    <a:pt x="1045" y="2026"/>
                  </a:lnTo>
                  <a:cubicBezTo>
                    <a:pt x="1091" y="2103"/>
                    <a:pt x="1171" y="2145"/>
                    <a:pt x="1253" y="2145"/>
                  </a:cubicBezTo>
                  <a:cubicBezTo>
                    <a:pt x="1295" y="2145"/>
                    <a:pt x="1337" y="2134"/>
                    <a:pt x="1375" y="2111"/>
                  </a:cubicBezTo>
                  <a:cubicBezTo>
                    <a:pt x="1490" y="2044"/>
                    <a:pt x="1528" y="1897"/>
                    <a:pt x="1461" y="1782"/>
                  </a:cubicBezTo>
                  <a:lnTo>
                    <a:pt x="484" y="119"/>
                  </a:lnTo>
                  <a:cubicBezTo>
                    <a:pt x="438" y="42"/>
                    <a:pt x="358" y="0"/>
                    <a:pt x="276" y="0"/>
                  </a:cubicBezTo>
                  <a:close/>
                  <a:moveTo>
                    <a:pt x="2230" y="3325"/>
                  </a:moveTo>
                  <a:cubicBezTo>
                    <a:pt x="2188" y="3325"/>
                    <a:pt x="2147" y="3336"/>
                    <a:pt x="2109" y="3359"/>
                  </a:cubicBezTo>
                  <a:cubicBezTo>
                    <a:pt x="1994" y="3426"/>
                    <a:pt x="1954" y="3573"/>
                    <a:pt x="2023" y="3688"/>
                  </a:cubicBezTo>
                  <a:lnTo>
                    <a:pt x="3000" y="5351"/>
                  </a:lnTo>
                  <a:cubicBezTo>
                    <a:pt x="3044" y="5427"/>
                    <a:pt x="3125" y="5470"/>
                    <a:pt x="3207" y="5470"/>
                  </a:cubicBezTo>
                  <a:cubicBezTo>
                    <a:pt x="3249" y="5470"/>
                    <a:pt x="3291" y="5459"/>
                    <a:pt x="3329" y="5436"/>
                  </a:cubicBezTo>
                  <a:cubicBezTo>
                    <a:pt x="3444" y="5369"/>
                    <a:pt x="3482" y="5222"/>
                    <a:pt x="3414" y="5106"/>
                  </a:cubicBezTo>
                  <a:lnTo>
                    <a:pt x="2438" y="3444"/>
                  </a:lnTo>
                  <a:cubicBezTo>
                    <a:pt x="2393" y="3368"/>
                    <a:pt x="2312" y="3325"/>
                    <a:pt x="2230" y="3325"/>
                  </a:cubicBezTo>
                  <a:close/>
                  <a:moveTo>
                    <a:pt x="4183" y="6649"/>
                  </a:moveTo>
                  <a:cubicBezTo>
                    <a:pt x="4141" y="6649"/>
                    <a:pt x="4100" y="6660"/>
                    <a:pt x="4062" y="6683"/>
                  </a:cubicBezTo>
                  <a:cubicBezTo>
                    <a:pt x="3947" y="6750"/>
                    <a:pt x="3908" y="6897"/>
                    <a:pt x="3977" y="7013"/>
                  </a:cubicBezTo>
                  <a:lnTo>
                    <a:pt x="4954" y="8675"/>
                  </a:lnTo>
                  <a:cubicBezTo>
                    <a:pt x="4998" y="8751"/>
                    <a:pt x="5079" y="8794"/>
                    <a:pt x="5161" y="8794"/>
                  </a:cubicBezTo>
                  <a:cubicBezTo>
                    <a:pt x="5203" y="8794"/>
                    <a:pt x="5245" y="8783"/>
                    <a:pt x="5283" y="8760"/>
                  </a:cubicBezTo>
                  <a:cubicBezTo>
                    <a:pt x="5398" y="8693"/>
                    <a:pt x="5437" y="8545"/>
                    <a:pt x="5368" y="8431"/>
                  </a:cubicBezTo>
                  <a:lnTo>
                    <a:pt x="4392" y="6769"/>
                  </a:lnTo>
                  <a:cubicBezTo>
                    <a:pt x="4347" y="6692"/>
                    <a:pt x="4265" y="6649"/>
                    <a:pt x="4183" y="6649"/>
                  </a:cubicBezTo>
                  <a:close/>
                  <a:moveTo>
                    <a:pt x="6139" y="9974"/>
                  </a:moveTo>
                  <a:cubicBezTo>
                    <a:pt x="6097" y="9974"/>
                    <a:pt x="6055" y="9985"/>
                    <a:pt x="6017" y="10007"/>
                  </a:cubicBezTo>
                  <a:cubicBezTo>
                    <a:pt x="5902" y="10075"/>
                    <a:pt x="5864" y="10222"/>
                    <a:pt x="5931" y="10337"/>
                  </a:cubicBezTo>
                  <a:lnTo>
                    <a:pt x="6908" y="11999"/>
                  </a:lnTo>
                  <a:cubicBezTo>
                    <a:pt x="6953" y="12075"/>
                    <a:pt x="7033" y="12118"/>
                    <a:pt x="7115" y="12118"/>
                  </a:cubicBezTo>
                  <a:cubicBezTo>
                    <a:pt x="7158" y="12118"/>
                    <a:pt x="7200" y="12108"/>
                    <a:pt x="7237" y="12085"/>
                  </a:cubicBezTo>
                  <a:cubicBezTo>
                    <a:pt x="7353" y="12017"/>
                    <a:pt x="7391" y="11869"/>
                    <a:pt x="7324" y="11754"/>
                  </a:cubicBezTo>
                  <a:lnTo>
                    <a:pt x="6347" y="10093"/>
                  </a:lnTo>
                  <a:cubicBezTo>
                    <a:pt x="6301" y="10016"/>
                    <a:pt x="6221" y="9974"/>
                    <a:pt x="6139" y="9974"/>
                  </a:cubicBezTo>
                  <a:close/>
                  <a:moveTo>
                    <a:pt x="8092" y="13298"/>
                  </a:moveTo>
                  <a:cubicBezTo>
                    <a:pt x="8050" y="13298"/>
                    <a:pt x="8009" y="13309"/>
                    <a:pt x="7972" y="13331"/>
                  </a:cubicBezTo>
                  <a:cubicBezTo>
                    <a:pt x="7856" y="13398"/>
                    <a:pt x="7818" y="13547"/>
                    <a:pt x="7886" y="13661"/>
                  </a:cubicBezTo>
                  <a:lnTo>
                    <a:pt x="8863" y="15323"/>
                  </a:lnTo>
                  <a:cubicBezTo>
                    <a:pt x="8908" y="15400"/>
                    <a:pt x="8988" y="15443"/>
                    <a:pt x="9070" y="15443"/>
                  </a:cubicBezTo>
                  <a:cubicBezTo>
                    <a:pt x="9112" y="15443"/>
                    <a:pt x="9154" y="15432"/>
                    <a:pt x="9192" y="15409"/>
                  </a:cubicBezTo>
                  <a:cubicBezTo>
                    <a:pt x="9306" y="15342"/>
                    <a:pt x="9345" y="15194"/>
                    <a:pt x="9278" y="15079"/>
                  </a:cubicBezTo>
                  <a:lnTo>
                    <a:pt x="8301" y="13417"/>
                  </a:lnTo>
                  <a:cubicBezTo>
                    <a:pt x="8255" y="13340"/>
                    <a:pt x="8174" y="13298"/>
                    <a:pt x="8092" y="13298"/>
                  </a:cubicBezTo>
                  <a:close/>
                  <a:moveTo>
                    <a:pt x="10046" y="16623"/>
                  </a:moveTo>
                  <a:cubicBezTo>
                    <a:pt x="10005" y="16623"/>
                    <a:pt x="9963" y="16633"/>
                    <a:pt x="9925" y="16656"/>
                  </a:cubicBezTo>
                  <a:cubicBezTo>
                    <a:pt x="9810" y="16723"/>
                    <a:pt x="9771" y="16871"/>
                    <a:pt x="9840" y="16986"/>
                  </a:cubicBezTo>
                  <a:lnTo>
                    <a:pt x="10211" y="17617"/>
                  </a:lnTo>
                  <a:cubicBezTo>
                    <a:pt x="10256" y="17694"/>
                    <a:pt x="10336" y="17736"/>
                    <a:pt x="10418" y="17736"/>
                  </a:cubicBezTo>
                  <a:cubicBezTo>
                    <a:pt x="10460" y="17736"/>
                    <a:pt x="10502" y="17726"/>
                    <a:pt x="10541" y="17702"/>
                  </a:cubicBezTo>
                  <a:cubicBezTo>
                    <a:pt x="10656" y="17635"/>
                    <a:pt x="10694" y="17488"/>
                    <a:pt x="10626" y="17373"/>
                  </a:cubicBezTo>
                  <a:lnTo>
                    <a:pt x="10255" y="16741"/>
                  </a:lnTo>
                  <a:cubicBezTo>
                    <a:pt x="10210" y="16665"/>
                    <a:pt x="10129" y="16623"/>
                    <a:pt x="10046" y="16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5810384" y="3966670"/>
              <a:ext cx="131357" cy="253902"/>
            </a:xfrm>
            <a:custGeom>
              <a:rect b="b" l="l" r="r" t="t"/>
              <a:pathLst>
                <a:path extrusionOk="0" h="15129" w="7827">
                  <a:moveTo>
                    <a:pt x="7551" y="1"/>
                  </a:moveTo>
                  <a:cubicBezTo>
                    <a:pt x="7463" y="1"/>
                    <a:pt x="7378" y="50"/>
                    <a:pt x="7337" y="135"/>
                  </a:cubicBezTo>
                  <a:lnTo>
                    <a:pt x="6478" y="1861"/>
                  </a:lnTo>
                  <a:cubicBezTo>
                    <a:pt x="6418" y="1981"/>
                    <a:pt x="6467" y="2125"/>
                    <a:pt x="6586" y="2184"/>
                  </a:cubicBezTo>
                  <a:cubicBezTo>
                    <a:pt x="6620" y="2202"/>
                    <a:pt x="6658" y="2210"/>
                    <a:pt x="6694" y="2210"/>
                  </a:cubicBezTo>
                  <a:cubicBezTo>
                    <a:pt x="6782" y="2210"/>
                    <a:pt x="6867" y="2161"/>
                    <a:pt x="6909" y="2076"/>
                  </a:cubicBezTo>
                  <a:lnTo>
                    <a:pt x="7767" y="350"/>
                  </a:lnTo>
                  <a:cubicBezTo>
                    <a:pt x="7827" y="230"/>
                    <a:pt x="7778" y="86"/>
                    <a:pt x="7658" y="27"/>
                  </a:cubicBezTo>
                  <a:cubicBezTo>
                    <a:pt x="7624" y="9"/>
                    <a:pt x="7587" y="1"/>
                    <a:pt x="7551" y="1"/>
                  </a:cubicBezTo>
                  <a:close/>
                  <a:moveTo>
                    <a:pt x="5836" y="3455"/>
                  </a:moveTo>
                  <a:cubicBezTo>
                    <a:pt x="5747" y="3455"/>
                    <a:pt x="5662" y="3503"/>
                    <a:pt x="5620" y="3588"/>
                  </a:cubicBezTo>
                  <a:lnTo>
                    <a:pt x="4762" y="5315"/>
                  </a:lnTo>
                  <a:cubicBezTo>
                    <a:pt x="4704" y="5434"/>
                    <a:pt x="4751" y="5578"/>
                    <a:pt x="4870" y="5638"/>
                  </a:cubicBezTo>
                  <a:cubicBezTo>
                    <a:pt x="4905" y="5655"/>
                    <a:pt x="4942" y="5663"/>
                    <a:pt x="4977" y="5663"/>
                  </a:cubicBezTo>
                  <a:cubicBezTo>
                    <a:pt x="5067" y="5663"/>
                    <a:pt x="5152" y="5614"/>
                    <a:pt x="5193" y="5529"/>
                  </a:cubicBezTo>
                  <a:lnTo>
                    <a:pt x="6051" y="3803"/>
                  </a:lnTo>
                  <a:cubicBezTo>
                    <a:pt x="6111" y="3684"/>
                    <a:pt x="6063" y="3539"/>
                    <a:pt x="5943" y="3480"/>
                  </a:cubicBezTo>
                  <a:cubicBezTo>
                    <a:pt x="5909" y="3463"/>
                    <a:pt x="5872" y="3455"/>
                    <a:pt x="5836" y="3455"/>
                  </a:cubicBezTo>
                  <a:close/>
                  <a:moveTo>
                    <a:pt x="4121" y="6908"/>
                  </a:moveTo>
                  <a:cubicBezTo>
                    <a:pt x="4032" y="6908"/>
                    <a:pt x="3946" y="6957"/>
                    <a:pt x="3903" y="7041"/>
                  </a:cubicBezTo>
                  <a:lnTo>
                    <a:pt x="3046" y="8768"/>
                  </a:lnTo>
                  <a:cubicBezTo>
                    <a:pt x="2987" y="8887"/>
                    <a:pt x="3036" y="9032"/>
                    <a:pt x="3156" y="9091"/>
                  </a:cubicBezTo>
                  <a:cubicBezTo>
                    <a:pt x="3189" y="9109"/>
                    <a:pt x="3226" y="9116"/>
                    <a:pt x="3262" y="9116"/>
                  </a:cubicBezTo>
                  <a:cubicBezTo>
                    <a:pt x="3350" y="9116"/>
                    <a:pt x="3435" y="9068"/>
                    <a:pt x="3478" y="8983"/>
                  </a:cubicBezTo>
                  <a:lnTo>
                    <a:pt x="4337" y="7256"/>
                  </a:lnTo>
                  <a:cubicBezTo>
                    <a:pt x="4395" y="7137"/>
                    <a:pt x="4346" y="6992"/>
                    <a:pt x="4227" y="6933"/>
                  </a:cubicBezTo>
                  <a:cubicBezTo>
                    <a:pt x="4193" y="6916"/>
                    <a:pt x="4157" y="6908"/>
                    <a:pt x="4121" y="6908"/>
                  </a:cubicBezTo>
                  <a:close/>
                  <a:moveTo>
                    <a:pt x="2405" y="10360"/>
                  </a:moveTo>
                  <a:cubicBezTo>
                    <a:pt x="2316" y="10360"/>
                    <a:pt x="2231" y="10410"/>
                    <a:pt x="2189" y="10494"/>
                  </a:cubicBezTo>
                  <a:lnTo>
                    <a:pt x="1330" y="12221"/>
                  </a:lnTo>
                  <a:cubicBezTo>
                    <a:pt x="1272" y="12341"/>
                    <a:pt x="1319" y="12485"/>
                    <a:pt x="1439" y="12544"/>
                  </a:cubicBezTo>
                  <a:cubicBezTo>
                    <a:pt x="1474" y="12562"/>
                    <a:pt x="1510" y="12571"/>
                    <a:pt x="1546" y="12571"/>
                  </a:cubicBezTo>
                  <a:cubicBezTo>
                    <a:pt x="1635" y="12571"/>
                    <a:pt x="1720" y="12521"/>
                    <a:pt x="1762" y="12437"/>
                  </a:cubicBezTo>
                  <a:lnTo>
                    <a:pt x="2620" y="10710"/>
                  </a:lnTo>
                  <a:cubicBezTo>
                    <a:pt x="2679" y="10590"/>
                    <a:pt x="2631" y="10446"/>
                    <a:pt x="2512" y="10386"/>
                  </a:cubicBezTo>
                  <a:cubicBezTo>
                    <a:pt x="2477" y="10369"/>
                    <a:pt x="2441" y="10360"/>
                    <a:pt x="2405" y="10360"/>
                  </a:cubicBezTo>
                  <a:close/>
                  <a:moveTo>
                    <a:pt x="689" y="13814"/>
                  </a:moveTo>
                  <a:cubicBezTo>
                    <a:pt x="600" y="13814"/>
                    <a:pt x="515" y="13864"/>
                    <a:pt x="473" y="13949"/>
                  </a:cubicBezTo>
                  <a:lnTo>
                    <a:pt x="60" y="14779"/>
                  </a:lnTo>
                  <a:cubicBezTo>
                    <a:pt x="0" y="14899"/>
                    <a:pt x="48" y="15045"/>
                    <a:pt x="168" y="15102"/>
                  </a:cubicBezTo>
                  <a:cubicBezTo>
                    <a:pt x="202" y="15120"/>
                    <a:pt x="239" y="15129"/>
                    <a:pt x="276" y="15129"/>
                  </a:cubicBezTo>
                  <a:cubicBezTo>
                    <a:pt x="364" y="15129"/>
                    <a:pt x="448" y="15079"/>
                    <a:pt x="490" y="14994"/>
                  </a:cubicBezTo>
                  <a:lnTo>
                    <a:pt x="904" y="14163"/>
                  </a:lnTo>
                  <a:cubicBezTo>
                    <a:pt x="964" y="14043"/>
                    <a:pt x="915" y="13899"/>
                    <a:pt x="796" y="13840"/>
                  </a:cubicBezTo>
                  <a:cubicBezTo>
                    <a:pt x="762" y="13823"/>
                    <a:pt x="725" y="13814"/>
                    <a:pt x="689" y="13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283430" y="4446818"/>
              <a:ext cx="508594" cy="220203"/>
            </a:xfrm>
            <a:custGeom>
              <a:rect b="b" l="l" r="r" t="t"/>
              <a:pathLst>
                <a:path extrusionOk="0" h="13121" w="30305">
                  <a:moveTo>
                    <a:pt x="24669" y="1"/>
                  </a:moveTo>
                  <a:cubicBezTo>
                    <a:pt x="24638" y="1"/>
                    <a:pt x="24605" y="7"/>
                    <a:pt x="24574" y="21"/>
                  </a:cubicBezTo>
                  <a:cubicBezTo>
                    <a:pt x="24451" y="73"/>
                    <a:pt x="24395" y="217"/>
                    <a:pt x="24448" y="338"/>
                  </a:cubicBezTo>
                  <a:lnTo>
                    <a:pt x="25213" y="2107"/>
                  </a:lnTo>
                  <a:cubicBezTo>
                    <a:pt x="25253" y="2198"/>
                    <a:pt x="25341" y="2253"/>
                    <a:pt x="25434" y="2253"/>
                  </a:cubicBezTo>
                  <a:cubicBezTo>
                    <a:pt x="25467" y="2253"/>
                    <a:pt x="25499" y="2247"/>
                    <a:pt x="25530" y="2233"/>
                  </a:cubicBezTo>
                  <a:cubicBezTo>
                    <a:pt x="25653" y="2180"/>
                    <a:pt x="25709" y="2038"/>
                    <a:pt x="25656" y="1916"/>
                  </a:cubicBezTo>
                  <a:lnTo>
                    <a:pt x="24890" y="147"/>
                  </a:lnTo>
                  <a:cubicBezTo>
                    <a:pt x="24850" y="56"/>
                    <a:pt x="24762" y="1"/>
                    <a:pt x="24669" y="1"/>
                  </a:cubicBezTo>
                  <a:close/>
                  <a:moveTo>
                    <a:pt x="26200" y="3540"/>
                  </a:moveTo>
                  <a:cubicBezTo>
                    <a:pt x="26168" y="3540"/>
                    <a:pt x="26135" y="3547"/>
                    <a:pt x="26104" y="3560"/>
                  </a:cubicBezTo>
                  <a:cubicBezTo>
                    <a:pt x="25982" y="3613"/>
                    <a:pt x="25926" y="3755"/>
                    <a:pt x="25979" y="3877"/>
                  </a:cubicBezTo>
                  <a:lnTo>
                    <a:pt x="26745" y="5646"/>
                  </a:lnTo>
                  <a:cubicBezTo>
                    <a:pt x="26785" y="5738"/>
                    <a:pt x="26873" y="5791"/>
                    <a:pt x="26966" y="5791"/>
                  </a:cubicBezTo>
                  <a:cubicBezTo>
                    <a:pt x="26998" y="5791"/>
                    <a:pt x="27031" y="5786"/>
                    <a:pt x="27062" y="5772"/>
                  </a:cubicBezTo>
                  <a:cubicBezTo>
                    <a:pt x="27184" y="5720"/>
                    <a:pt x="27240" y="5577"/>
                    <a:pt x="27188" y="5456"/>
                  </a:cubicBezTo>
                  <a:lnTo>
                    <a:pt x="26422" y="3685"/>
                  </a:lnTo>
                  <a:cubicBezTo>
                    <a:pt x="26383" y="3595"/>
                    <a:pt x="26294" y="3540"/>
                    <a:pt x="26200" y="3540"/>
                  </a:cubicBezTo>
                  <a:close/>
                  <a:moveTo>
                    <a:pt x="260" y="8170"/>
                  </a:moveTo>
                  <a:cubicBezTo>
                    <a:pt x="145" y="8170"/>
                    <a:pt x="39" y="8253"/>
                    <a:pt x="21" y="8373"/>
                  </a:cubicBezTo>
                  <a:cubicBezTo>
                    <a:pt x="0" y="8505"/>
                    <a:pt x="91" y="8628"/>
                    <a:pt x="222" y="8649"/>
                  </a:cubicBezTo>
                  <a:lnTo>
                    <a:pt x="2127" y="8947"/>
                  </a:lnTo>
                  <a:cubicBezTo>
                    <a:pt x="2140" y="8949"/>
                    <a:pt x="2152" y="8950"/>
                    <a:pt x="2165" y="8950"/>
                  </a:cubicBezTo>
                  <a:cubicBezTo>
                    <a:pt x="2280" y="8950"/>
                    <a:pt x="2384" y="8865"/>
                    <a:pt x="2403" y="8746"/>
                  </a:cubicBezTo>
                  <a:cubicBezTo>
                    <a:pt x="2424" y="8614"/>
                    <a:pt x="2333" y="8490"/>
                    <a:pt x="2202" y="8470"/>
                  </a:cubicBezTo>
                  <a:lnTo>
                    <a:pt x="296" y="8173"/>
                  </a:lnTo>
                  <a:cubicBezTo>
                    <a:pt x="284" y="8171"/>
                    <a:pt x="272" y="8170"/>
                    <a:pt x="260" y="8170"/>
                  </a:cubicBezTo>
                  <a:close/>
                  <a:moveTo>
                    <a:pt x="27731" y="7079"/>
                  </a:moveTo>
                  <a:cubicBezTo>
                    <a:pt x="27700" y="7079"/>
                    <a:pt x="27668" y="7085"/>
                    <a:pt x="27637" y="7099"/>
                  </a:cubicBezTo>
                  <a:cubicBezTo>
                    <a:pt x="27515" y="7152"/>
                    <a:pt x="27458" y="7294"/>
                    <a:pt x="27512" y="7416"/>
                  </a:cubicBezTo>
                  <a:lnTo>
                    <a:pt x="28277" y="9185"/>
                  </a:lnTo>
                  <a:cubicBezTo>
                    <a:pt x="28316" y="9276"/>
                    <a:pt x="28405" y="9331"/>
                    <a:pt x="28498" y="9331"/>
                  </a:cubicBezTo>
                  <a:cubicBezTo>
                    <a:pt x="28530" y="9331"/>
                    <a:pt x="28562" y="9325"/>
                    <a:pt x="28594" y="9312"/>
                  </a:cubicBezTo>
                  <a:cubicBezTo>
                    <a:pt x="28716" y="9258"/>
                    <a:pt x="28772" y="9116"/>
                    <a:pt x="28720" y="8994"/>
                  </a:cubicBezTo>
                  <a:lnTo>
                    <a:pt x="27953" y="7225"/>
                  </a:lnTo>
                  <a:cubicBezTo>
                    <a:pt x="27913" y="7134"/>
                    <a:pt x="27825" y="7079"/>
                    <a:pt x="27731" y="7079"/>
                  </a:cubicBezTo>
                  <a:close/>
                  <a:moveTo>
                    <a:pt x="4070" y="8765"/>
                  </a:moveTo>
                  <a:cubicBezTo>
                    <a:pt x="3954" y="8765"/>
                    <a:pt x="3850" y="8850"/>
                    <a:pt x="3831" y="8969"/>
                  </a:cubicBezTo>
                  <a:cubicBezTo>
                    <a:pt x="3810" y="9100"/>
                    <a:pt x="3901" y="9223"/>
                    <a:pt x="4032" y="9244"/>
                  </a:cubicBezTo>
                  <a:lnTo>
                    <a:pt x="5937" y="9543"/>
                  </a:lnTo>
                  <a:cubicBezTo>
                    <a:pt x="5949" y="9544"/>
                    <a:pt x="5962" y="9545"/>
                    <a:pt x="5974" y="9545"/>
                  </a:cubicBezTo>
                  <a:cubicBezTo>
                    <a:pt x="6091" y="9545"/>
                    <a:pt x="6193" y="9460"/>
                    <a:pt x="6212" y="9342"/>
                  </a:cubicBezTo>
                  <a:cubicBezTo>
                    <a:pt x="6233" y="9211"/>
                    <a:pt x="6143" y="9087"/>
                    <a:pt x="6011" y="9067"/>
                  </a:cubicBezTo>
                  <a:lnTo>
                    <a:pt x="4106" y="8768"/>
                  </a:lnTo>
                  <a:cubicBezTo>
                    <a:pt x="4094" y="8766"/>
                    <a:pt x="4082" y="8765"/>
                    <a:pt x="4070" y="8765"/>
                  </a:cubicBezTo>
                  <a:close/>
                  <a:moveTo>
                    <a:pt x="7881" y="9362"/>
                  </a:moveTo>
                  <a:cubicBezTo>
                    <a:pt x="7765" y="9362"/>
                    <a:pt x="7661" y="9445"/>
                    <a:pt x="7642" y="9565"/>
                  </a:cubicBezTo>
                  <a:cubicBezTo>
                    <a:pt x="7621" y="9697"/>
                    <a:pt x="7711" y="9820"/>
                    <a:pt x="7843" y="9841"/>
                  </a:cubicBezTo>
                  <a:lnTo>
                    <a:pt x="9747" y="10138"/>
                  </a:lnTo>
                  <a:cubicBezTo>
                    <a:pt x="9760" y="10140"/>
                    <a:pt x="9773" y="10142"/>
                    <a:pt x="9785" y="10142"/>
                  </a:cubicBezTo>
                  <a:cubicBezTo>
                    <a:pt x="9902" y="10142"/>
                    <a:pt x="10004" y="10056"/>
                    <a:pt x="10023" y="9937"/>
                  </a:cubicBezTo>
                  <a:cubicBezTo>
                    <a:pt x="10043" y="9806"/>
                    <a:pt x="9952" y="9683"/>
                    <a:pt x="9821" y="9662"/>
                  </a:cubicBezTo>
                  <a:lnTo>
                    <a:pt x="7916" y="9364"/>
                  </a:lnTo>
                  <a:cubicBezTo>
                    <a:pt x="7904" y="9362"/>
                    <a:pt x="7893" y="9362"/>
                    <a:pt x="7881" y="9362"/>
                  </a:cubicBezTo>
                  <a:close/>
                  <a:moveTo>
                    <a:pt x="11690" y="9957"/>
                  </a:moveTo>
                  <a:cubicBezTo>
                    <a:pt x="11573" y="9957"/>
                    <a:pt x="11469" y="10040"/>
                    <a:pt x="11451" y="10160"/>
                  </a:cubicBezTo>
                  <a:cubicBezTo>
                    <a:pt x="11430" y="10292"/>
                    <a:pt x="11521" y="10415"/>
                    <a:pt x="11652" y="10436"/>
                  </a:cubicBezTo>
                  <a:lnTo>
                    <a:pt x="13557" y="10734"/>
                  </a:lnTo>
                  <a:cubicBezTo>
                    <a:pt x="13570" y="10736"/>
                    <a:pt x="13581" y="10737"/>
                    <a:pt x="13595" y="10737"/>
                  </a:cubicBezTo>
                  <a:cubicBezTo>
                    <a:pt x="13711" y="10737"/>
                    <a:pt x="13813" y="10652"/>
                    <a:pt x="13833" y="10533"/>
                  </a:cubicBezTo>
                  <a:cubicBezTo>
                    <a:pt x="13853" y="10401"/>
                    <a:pt x="13762" y="10278"/>
                    <a:pt x="13632" y="10257"/>
                  </a:cubicBezTo>
                  <a:lnTo>
                    <a:pt x="11726" y="9960"/>
                  </a:lnTo>
                  <a:cubicBezTo>
                    <a:pt x="11714" y="9958"/>
                    <a:pt x="11702" y="9957"/>
                    <a:pt x="11690" y="9957"/>
                  </a:cubicBezTo>
                  <a:close/>
                  <a:moveTo>
                    <a:pt x="15501" y="10553"/>
                  </a:moveTo>
                  <a:cubicBezTo>
                    <a:pt x="15385" y="10553"/>
                    <a:pt x="15280" y="10636"/>
                    <a:pt x="15261" y="10757"/>
                  </a:cubicBezTo>
                  <a:cubicBezTo>
                    <a:pt x="15240" y="10887"/>
                    <a:pt x="15330" y="11011"/>
                    <a:pt x="15462" y="11032"/>
                  </a:cubicBezTo>
                  <a:lnTo>
                    <a:pt x="17367" y="11330"/>
                  </a:lnTo>
                  <a:cubicBezTo>
                    <a:pt x="17379" y="11331"/>
                    <a:pt x="17392" y="11332"/>
                    <a:pt x="17405" y="11332"/>
                  </a:cubicBezTo>
                  <a:cubicBezTo>
                    <a:pt x="17520" y="11332"/>
                    <a:pt x="17623" y="11248"/>
                    <a:pt x="17642" y="11128"/>
                  </a:cubicBezTo>
                  <a:cubicBezTo>
                    <a:pt x="17662" y="10998"/>
                    <a:pt x="17572" y="10874"/>
                    <a:pt x="17441" y="10854"/>
                  </a:cubicBezTo>
                  <a:lnTo>
                    <a:pt x="15537" y="10556"/>
                  </a:lnTo>
                  <a:cubicBezTo>
                    <a:pt x="15525" y="10554"/>
                    <a:pt x="15513" y="10553"/>
                    <a:pt x="15501" y="10553"/>
                  </a:cubicBezTo>
                  <a:close/>
                  <a:moveTo>
                    <a:pt x="19309" y="11148"/>
                  </a:moveTo>
                  <a:cubicBezTo>
                    <a:pt x="19191" y="11148"/>
                    <a:pt x="19090" y="11232"/>
                    <a:pt x="19071" y="11353"/>
                  </a:cubicBezTo>
                  <a:cubicBezTo>
                    <a:pt x="19051" y="11484"/>
                    <a:pt x="19140" y="11607"/>
                    <a:pt x="19272" y="11628"/>
                  </a:cubicBezTo>
                  <a:lnTo>
                    <a:pt x="21176" y="11926"/>
                  </a:lnTo>
                  <a:cubicBezTo>
                    <a:pt x="21189" y="11928"/>
                    <a:pt x="21202" y="11929"/>
                    <a:pt x="21214" y="11929"/>
                  </a:cubicBezTo>
                  <a:cubicBezTo>
                    <a:pt x="21330" y="11929"/>
                    <a:pt x="21433" y="11844"/>
                    <a:pt x="21451" y="11725"/>
                  </a:cubicBezTo>
                  <a:cubicBezTo>
                    <a:pt x="21472" y="11593"/>
                    <a:pt x="21383" y="11470"/>
                    <a:pt x="21250" y="11449"/>
                  </a:cubicBezTo>
                  <a:lnTo>
                    <a:pt x="19346" y="11151"/>
                  </a:lnTo>
                  <a:cubicBezTo>
                    <a:pt x="19334" y="11149"/>
                    <a:pt x="19321" y="11148"/>
                    <a:pt x="19309" y="11148"/>
                  </a:cubicBezTo>
                  <a:close/>
                  <a:moveTo>
                    <a:pt x="23120" y="11744"/>
                  </a:moveTo>
                  <a:cubicBezTo>
                    <a:pt x="23004" y="11744"/>
                    <a:pt x="22899" y="11828"/>
                    <a:pt x="22880" y="11947"/>
                  </a:cubicBezTo>
                  <a:cubicBezTo>
                    <a:pt x="22860" y="12079"/>
                    <a:pt x="22950" y="12203"/>
                    <a:pt x="23081" y="12223"/>
                  </a:cubicBezTo>
                  <a:lnTo>
                    <a:pt x="24986" y="12522"/>
                  </a:lnTo>
                  <a:cubicBezTo>
                    <a:pt x="24999" y="12523"/>
                    <a:pt x="25011" y="12524"/>
                    <a:pt x="25024" y="12524"/>
                  </a:cubicBezTo>
                  <a:cubicBezTo>
                    <a:pt x="25140" y="12524"/>
                    <a:pt x="25243" y="12440"/>
                    <a:pt x="25262" y="12321"/>
                  </a:cubicBezTo>
                  <a:cubicBezTo>
                    <a:pt x="25283" y="12189"/>
                    <a:pt x="25192" y="12066"/>
                    <a:pt x="25061" y="12045"/>
                  </a:cubicBezTo>
                  <a:lnTo>
                    <a:pt x="23156" y="11747"/>
                  </a:lnTo>
                  <a:cubicBezTo>
                    <a:pt x="23144" y="11745"/>
                    <a:pt x="23132" y="11744"/>
                    <a:pt x="23120" y="11744"/>
                  </a:cubicBezTo>
                  <a:close/>
                  <a:moveTo>
                    <a:pt x="29264" y="10618"/>
                  </a:moveTo>
                  <a:cubicBezTo>
                    <a:pt x="29232" y="10618"/>
                    <a:pt x="29199" y="10625"/>
                    <a:pt x="29168" y="10638"/>
                  </a:cubicBezTo>
                  <a:cubicBezTo>
                    <a:pt x="29046" y="10691"/>
                    <a:pt x="28989" y="10834"/>
                    <a:pt x="29043" y="10955"/>
                  </a:cubicBezTo>
                  <a:lnTo>
                    <a:pt x="29809" y="12724"/>
                  </a:lnTo>
                  <a:cubicBezTo>
                    <a:pt x="29849" y="12815"/>
                    <a:pt x="29937" y="12870"/>
                    <a:pt x="30031" y="12870"/>
                  </a:cubicBezTo>
                  <a:cubicBezTo>
                    <a:pt x="30062" y="12870"/>
                    <a:pt x="30095" y="12864"/>
                    <a:pt x="30125" y="12850"/>
                  </a:cubicBezTo>
                  <a:cubicBezTo>
                    <a:pt x="30247" y="12797"/>
                    <a:pt x="30304" y="12655"/>
                    <a:pt x="30252" y="12533"/>
                  </a:cubicBezTo>
                  <a:lnTo>
                    <a:pt x="29485" y="10763"/>
                  </a:lnTo>
                  <a:cubicBezTo>
                    <a:pt x="29446" y="10672"/>
                    <a:pt x="29357" y="10618"/>
                    <a:pt x="29264" y="10618"/>
                  </a:cubicBezTo>
                  <a:close/>
                  <a:moveTo>
                    <a:pt x="26931" y="12340"/>
                  </a:moveTo>
                  <a:cubicBezTo>
                    <a:pt x="26816" y="12340"/>
                    <a:pt x="26709" y="12423"/>
                    <a:pt x="26690" y="12544"/>
                  </a:cubicBezTo>
                  <a:cubicBezTo>
                    <a:pt x="26670" y="12675"/>
                    <a:pt x="26761" y="12798"/>
                    <a:pt x="26891" y="12819"/>
                  </a:cubicBezTo>
                  <a:lnTo>
                    <a:pt x="28797" y="13117"/>
                  </a:lnTo>
                  <a:cubicBezTo>
                    <a:pt x="28809" y="13119"/>
                    <a:pt x="28822" y="13120"/>
                    <a:pt x="28834" y="13120"/>
                  </a:cubicBezTo>
                  <a:cubicBezTo>
                    <a:pt x="28950" y="13120"/>
                    <a:pt x="29054" y="13035"/>
                    <a:pt x="29072" y="12916"/>
                  </a:cubicBezTo>
                  <a:cubicBezTo>
                    <a:pt x="29092" y="12785"/>
                    <a:pt x="29002" y="12662"/>
                    <a:pt x="28870" y="12641"/>
                  </a:cubicBezTo>
                  <a:lnTo>
                    <a:pt x="26966" y="12343"/>
                  </a:lnTo>
                  <a:cubicBezTo>
                    <a:pt x="26954" y="12341"/>
                    <a:pt x="26942" y="12340"/>
                    <a:pt x="26931" y="12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883165" y="4411860"/>
              <a:ext cx="426578" cy="200098"/>
            </a:xfrm>
            <a:custGeom>
              <a:rect b="b" l="l" r="r" t="t"/>
              <a:pathLst>
                <a:path extrusionOk="0" h="11923" w="25418">
                  <a:moveTo>
                    <a:pt x="25143" y="1"/>
                  </a:moveTo>
                  <a:cubicBezTo>
                    <a:pt x="25102" y="1"/>
                    <a:pt x="25060" y="11"/>
                    <a:pt x="25021" y="34"/>
                  </a:cubicBezTo>
                  <a:lnTo>
                    <a:pt x="23932" y="666"/>
                  </a:lnTo>
                  <a:cubicBezTo>
                    <a:pt x="23817" y="733"/>
                    <a:pt x="23778" y="881"/>
                    <a:pt x="23844" y="995"/>
                  </a:cubicBezTo>
                  <a:cubicBezTo>
                    <a:pt x="23890" y="1073"/>
                    <a:pt x="23971" y="1116"/>
                    <a:pt x="24053" y="1116"/>
                  </a:cubicBezTo>
                  <a:cubicBezTo>
                    <a:pt x="24095" y="1116"/>
                    <a:pt x="24136" y="1106"/>
                    <a:pt x="24174" y="1084"/>
                  </a:cubicBezTo>
                  <a:lnTo>
                    <a:pt x="25263" y="450"/>
                  </a:lnTo>
                  <a:cubicBezTo>
                    <a:pt x="25379" y="383"/>
                    <a:pt x="25418" y="236"/>
                    <a:pt x="25352" y="120"/>
                  </a:cubicBezTo>
                  <a:cubicBezTo>
                    <a:pt x="25306" y="43"/>
                    <a:pt x="25226" y="1"/>
                    <a:pt x="25143" y="1"/>
                  </a:cubicBezTo>
                  <a:close/>
                  <a:moveTo>
                    <a:pt x="22386" y="1602"/>
                  </a:moveTo>
                  <a:cubicBezTo>
                    <a:pt x="22344" y="1602"/>
                    <a:pt x="22303" y="1612"/>
                    <a:pt x="22264" y="1635"/>
                  </a:cubicBezTo>
                  <a:lnTo>
                    <a:pt x="20597" y="2604"/>
                  </a:lnTo>
                  <a:cubicBezTo>
                    <a:pt x="20483" y="2670"/>
                    <a:pt x="20444" y="2818"/>
                    <a:pt x="20510" y="2933"/>
                  </a:cubicBezTo>
                  <a:cubicBezTo>
                    <a:pt x="20555" y="3011"/>
                    <a:pt x="20636" y="3053"/>
                    <a:pt x="20719" y="3053"/>
                  </a:cubicBezTo>
                  <a:cubicBezTo>
                    <a:pt x="20760" y="3053"/>
                    <a:pt x="20802" y="3042"/>
                    <a:pt x="20839" y="3020"/>
                  </a:cubicBezTo>
                  <a:lnTo>
                    <a:pt x="22506" y="2051"/>
                  </a:lnTo>
                  <a:cubicBezTo>
                    <a:pt x="22622" y="1985"/>
                    <a:pt x="22661" y="1837"/>
                    <a:pt x="22594" y="1722"/>
                  </a:cubicBezTo>
                  <a:cubicBezTo>
                    <a:pt x="22549" y="1645"/>
                    <a:pt x="22469" y="1602"/>
                    <a:pt x="22386" y="1602"/>
                  </a:cubicBezTo>
                  <a:close/>
                  <a:moveTo>
                    <a:pt x="19051" y="3539"/>
                  </a:moveTo>
                  <a:cubicBezTo>
                    <a:pt x="19010" y="3539"/>
                    <a:pt x="18969" y="3549"/>
                    <a:pt x="18931" y="3571"/>
                  </a:cubicBezTo>
                  <a:lnTo>
                    <a:pt x="17263" y="4540"/>
                  </a:lnTo>
                  <a:cubicBezTo>
                    <a:pt x="17148" y="4607"/>
                    <a:pt x="17109" y="4754"/>
                    <a:pt x="17176" y="4869"/>
                  </a:cubicBezTo>
                  <a:cubicBezTo>
                    <a:pt x="17220" y="4947"/>
                    <a:pt x="17301" y="4990"/>
                    <a:pt x="17384" y="4990"/>
                  </a:cubicBezTo>
                  <a:cubicBezTo>
                    <a:pt x="17426" y="4990"/>
                    <a:pt x="17467" y="4980"/>
                    <a:pt x="17505" y="4956"/>
                  </a:cubicBezTo>
                  <a:lnTo>
                    <a:pt x="19172" y="3989"/>
                  </a:lnTo>
                  <a:cubicBezTo>
                    <a:pt x="19288" y="3921"/>
                    <a:pt x="19327" y="3774"/>
                    <a:pt x="19260" y="3660"/>
                  </a:cubicBezTo>
                  <a:cubicBezTo>
                    <a:pt x="19215" y="3582"/>
                    <a:pt x="19134" y="3539"/>
                    <a:pt x="19051" y="3539"/>
                  </a:cubicBezTo>
                  <a:close/>
                  <a:moveTo>
                    <a:pt x="15716" y="5475"/>
                  </a:moveTo>
                  <a:cubicBezTo>
                    <a:pt x="15675" y="5475"/>
                    <a:pt x="15634" y="5486"/>
                    <a:pt x="15596" y="5508"/>
                  </a:cubicBezTo>
                  <a:lnTo>
                    <a:pt x="13929" y="6476"/>
                  </a:lnTo>
                  <a:cubicBezTo>
                    <a:pt x="13813" y="6544"/>
                    <a:pt x="13774" y="6691"/>
                    <a:pt x="13840" y="6807"/>
                  </a:cubicBezTo>
                  <a:cubicBezTo>
                    <a:pt x="13886" y="6883"/>
                    <a:pt x="13967" y="6927"/>
                    <a:pt x="14050" y="6927"/>
                  </a:cubicBezTo>
                  <a:cubicBezTo>
                    <a:pt x="14091" y="6927"/>
                    <a:pt x="14133" y="6916"/>
                    <a:pt x="14171" y="6894"/>
                  </a:cubicBezTo>
                  <a:lnTo>
                    <a:pt x="15838" y="5925"/>
                  </a:lnTo>
                  <a:cubicBezTo>
                    <a:pt x="15954" y="5859"/>
                    <a:pt x="15992" y="5711"/>
                    <a:pt x="15925" y="5596"/>
                  </a:cubicBezTo>
                  <a:cubicBezTo>
                    <a:pt x="15880" y="5518"/>
                    <a:pt x="15799" y="5475"/>
                    <a:pt x="15716" y="5475"/>
                  </a:cubicBezTo>
                  <a:close/>
                  <a:moveTo>
                    <a:pt x="12380" y="7413"/>
                  </a:moveTo>
                  <a:cubicBezTo>
                    <a:pt x="12339" y="7413"/>
                    <a:pt x="12298" y="7423"/>
                    <a:pt x="12261" y="7445"/>
                  </a:cubicBezTo>
                  <a:lnTo>
                    <a:pt x="10593" y="8414"/>
                  </a:lnTo>
                  <a:cubicBezTo>
                    <a:pt x="10479" y="8480"/>
                    <a:pt x="10440" y="8628"/>
                    <a:pt x="10506" y="8743"/>
                  </a:cubicBezTo>
                  <a:cubicBezTo>
                    <a:pt x="10551" y="8820"/>
                    <a:pt x="10632" y="8863"/>
                    <a:pt x="10714" y="8863"/>
                  </a:cubicBezTo>
                  <a:cubicBezTo>
                    <a:pt x="10756" y="8863"/>
                    <a:pt x="10798" y="8852"/>
                    <a:pt x="10835" y="8831"/>
                  </a:cubicBezTo>
                  <a:lnTo>
                    <a:pt x="12504" y="7863"/>
                  </a:lnTo>
                  <a:cubicBezTo>
                    <a:pt x="12618" y="7795"/>
                    <a:pt x="12658" y="7648"/>
                    <a:pt x="12591" y="7533"/>
                  </a:cubicBezTo>
                  <a:cubicBezTo>
                    <a:pt x="12546" y="7456"/>
                    <a:pt x="12464" y="7413"/>
                    <a:pt x="12380" y="7413"/>
                  </a:cubicBezTo>
                  <a:close/>
                  <a:moveTo>
                    <a:pt x="273" y="9651"/>
                  </a:moveTo>
                  <a:cubicBezTo>
                    <a:pt x="173" y="9651"/>
                    <a:pt x="78" y="9712"/>
                    <a:pt x="44" y="9813"/>
                  </a:cubicBezTo>
                  <a:cubicBezTo>
                    <a:pt x="1" y="9938"/>
                    <a:pt x="67" y="10075"/>
                    <a:pt x="193" y="10119"/>
                  </a:cubicBezTo>
                  <a:lnTo>
                    <a:pt x="2016" y="10750"/>
                  </a:lnTo>
                  <a:cubicBezTo>
                    <a:pt x="2041" y="10758"/>
                    <a:pt x="2067" y="10762"/>
                    <a:pt x="2094" y="10762"/>
                  </a:cubicBezTo>
                  <a:cubicBezTo>
                    <a:pt x="2194" y="10762"/>
                    <a:pt x="2287" y="10700"/>
                    <a:pt x="2322" y="10599"/>
                  </a:cubicBezTo>
                  <a:cubicBezTo>
                    <a:pt x="2365" y="10474"/>
                    <a:pt x="2299" y="10338"/>
                    <a:pt x="2173" y="10293"/>
                  </a:cubicBezTo>
                  <a:lnTo>
                    <a:pt x="350" y="9663"/>
                  </a:lnTo>
                  <a:cubicBezTo>
                    <a:pt x="325" y="9655"/>
                    <a:pt x="299" y="9651"/>
                    <a:pt x="273" y="9651"/>
                  </a:cubicBezTo>
                  <a:close/>
                  <a:moveTo>
                    <a:pt x="9048" y="9349"/>
                  </a:moveTo>
                  <a:cubicBezTo>
                    <a:pt x="9007" y="9349"/>
                    <a:pt x="8965" y="9360"/>
                    <a:pt x="8927" y="9383"/>
                  </a:cubicBezTo>
                  <a:lnTo>
                    <a:pt x="7259" y="10351"/>
                  </a:lnTo>
                  <a:cubicBezTo>
                    <a:pt x="7145" y="10417"/>
                    <a:pt x="7106" y="10566"/>
                    <a:pt x="7173" y="10680"/>
                  </a:cubicBezTo>
                  <a:cubicBezTo>
                    <a:pt x="7216" y="10757"/>
                    <a:pt x="7298" y="10800"/>
                    <a:pt x="7380" y="10800"/>
                  </a:cubicBezTo>
                  <a:cubicBezTo>
                    <a:pt x="7422" y="10800"/>
                    <a:pt x="7463" y="10790"/>
                    <a:pt x="7502" y="10768"/>
                  </a:cubicBezTo>
                  <a:lnTo>
                    <a:pt x="9169" y="9799"/>
                  </a:lnTo>
                  <a:cubicBezTo>
                    <a:pt x="9285" y="9732"/>
                    <a:pt x="9324" y="9584"/>
                    <a:pt x="9257" y="9470"/>
                  </a:cubicBezTo>
                  <a:cubicBezTo>
                    <a:pt x="9212" y="9392"/>
                    <a:pt x="9131" y="9349"/>
                    <a:pt x="9048" y="9349"/>
                  </a:cubicBezTo>
                  <a:close/>
                  <a:moveTo>
                    <a:pt x="3917" y="10911"/>
                  </a:moveTo>
                  <a:cubicBezTo>
                    <a:pt x="3817" y="10911"/>
                    <a:pt x="3723" y="10974"/>
                    <a:pt x="3688" y="11074"/>
                  </a:cubicBezTo>
                  <a:cubicBezTo>
                    <a:pt x="3645" y="11199"/>
                    <a:pt x="3711" y="11337"/>
                    <a:pt x="3838" y="11380"/>
                  </a:cubicBezTo>
                  <a:lnTo>
                    <a:pt x="5368" y="11910"/>
                  </a:lnTo>
                  <a:cubicBezTo>
                    <a:pt x="5394" y="11919"/>
                    <a:pt x="5421" y="11923"/>
                    <a:pt x="5447" y="11923"/>
                  </a:cubicBezTo>
                  <a:cubicBezTo>
                    <a:pt x="5489" y="11923"/>
                    <a:pt x="5531" y="11912"/>
                    <a:pt x="5569" y="11890"/>
                  </a:cubicBezTo>
                  <a:lnTo>
                    <a:pt x="5835" y="11736"/>
                  </a:lnTo>
                  <a:cubicBezTo>
                    <a:pt x="5950" y="11669"/>
                    <a:pt x="5989" y="11522"/>
                    <a:pt x="5921" y="11407"/>
                  </a:cubicBezTo>
                  <a:cubicBezTo>
                    <a:pt x="5877" y="11329"/>
                    <a:pt x="5796" y="11286"/>
                    <a:pt x="5713" y="11286"/>
                  </a:cubicBezTo>
                  <a:cubicBezTo>
                    <a:pt x="5672" y="11286"/>
                    <a:pt x="5630" y="11297"/>
                    <a:pt x="5592" y="11319"/>
                  </a:cubicBezTo>
                  <a:lnTo>
                    <a:pt x="5422" y="11418"/>
                  </a:lnTo>
                  <a:lnTo>
                    <a:pt x="3995" y="10924"/>
                  </a:lnTo>
                  <a:cubicBezTo>
                    <a:pt x="3970" y="10916"/>
                    <a:pt x="3943" y="10911"/>
                    <a:pt x="3917" y="10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73584" y="2469403"/>
              <a:ext cx="36485" cy="36485"/>
            </a:xfrm>
            <a:custGeom>
              <a:rect b="b" l="l" r="r" t="t"/>
              <a:pathLst>
                <a:path extrusionOk="0" h="2174" w="2174">
                  <a:moveTo>
                    <a:pt x="2174" y="1087"/>
                  </a:moveTo>
                  <a:cubicBezTo>
                    <a:pt x="2174" y="1688"/>
                    <a:pt x="1687" y="2174"/>
                    <a:pt x="1087" y="2174"/>
                  </a:cubicBezTo>
                  <a:cubicBezTo>
                    <a:pt x="488" y="2174"/>
                    <a:pt x="1" y="1688"/>
                    <a:pt x="1" y="1087"/>
                  </a:cubicBezTo>
                  <a:cubicBezTo>
                    <a:pt x="1" y="488"/>
                    <a:pt x="488" y="1"/>
                    <a:pt x="1087" y="1"/>
                  </a:cubicBezTo>
                  <a:cubicBezTo>
                    <a:pt x="1687" y="1"/>
                    <a:pt x="2174" y="488"/>
                    <a:pt x="2174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731670" y="2806949"/>
              <a:ext cx="36485" cy="36485"/>
            </a:xfrm>
            <a:custGeom>
              <a:rect b="b" l="l" r="r" t="t"/>
              <a:pathLst>
                <a:path extrusionOk="0" h="2174" w="2174">
                  <a:moveTo>
                    <a:pt x="2174" y="1087"/>
                  </a:moveTo>
                  <a:cubicBezTo>
                    <a:pt x="2174" y="1687"/>
                    <a:pt x="1687" y="2174"/>
                    <a:pt x="1087" y="2174"/>
                  </a:cubicBezTo>
                  <a:cubicBezTo>
                    <a:pt x="488" y="2174"/>
                    <a:pt x="1" y="1687"/>
                    <a:pt x="1" y="1087"/>
                  </a:cubicBezTo>
                  <a:cubicBezTo>
                    <a:pt x="1" y="488"/>
                    <a:pt x="488" y="1"/>
                    <a:pt x="1087" y="1"/>
                  </a:cubicBezTo>
                  <a:cubicBezTo>
                    <a:pt x="1687" y="1"/>
                    <a:pt x="2174" y="488"/>
                    <a:pt x="2174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958802" y="3003926"/>
              <a:ext cx="36485" cy="36485"/>
            </a:xfrm>
            <a:custGeom>
              <a:rect b="b" l="l" r="r" t="t"/>
              <a:pathLst>
                <a:path extrusionOk="0" h="2174" w="2174">
                  <a:moveTo>
                    <a:pt x="2173" y="1087"/>
                  </a:moveTo>
                  <a:cubicBezTo>
                    <a:pt x="2173" y="1686"/>
                    <a:pt x="1686" y="2173"/>
                    <a:pt x="1087" y="2173"/>
                  </a:cubicBezTo>
                  <a:cubicBezTo>
                    <a:pt x="487" y="2173"/>
                    <a:pt x="0" y="1686"/>
                    <a:pt x="0" y="1087"/>
                  </a:cubicBezTo>
                  <a:cubicBezTo>
                    <a:pt x="0" y="487"/>
                    <a:pt x="487" y="0"/>
                    <a:pt x="1087" y="0"/>
                  </a:cubicBezTo>
                  <a:cubicBezTo>
                    <a:pt x="1686" y="0"/>
                    <a:pt x="2173" y="487"/>
                    <a:pt x="2173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9317" y="3482311"/>
              <a:ext cx="36485" cy="36468"/>
            </a:xfrm>
            <a:custGeom>
              <a:rect b="b" l="l" r="r" t="t"/>
              <a:pathLst>
                <a:path extrusionOk="0" h="2173" w="2174">
                  <a:moveTo>
                    <a:pt x="2173" y="1086"/>
                  </a:moveTo>
                  <a:cubicBezTo>
                    <a:pt x="2173" y="1687"/>
                    <a:pt x="1687" y="2172"/>
                    <a:pt x="1087" y="2172"/>
                  </a:cubicBezTo>
                  <a:cubicBezTo>
                    <a:pt x="487" y="2172"/>
                    <a:pt x="0" y="1687"/>
                    <a:pt x="0" y="1086"/>
                  </a:cubicBezTo>
                  <a:cubicBezTo>
                    <a:pt x="0" y="486"/>
                    <a:pt x="487" y="0"/>
                    <a:pt x="1087" y="0"/>
                  </a:cubicBezTo>
                  <a:cubicBezTo>
                    <a:pt x="1687" y="0"/>
                    <a:pt x="2173" y="486"/>
                    <a:pt x="2173" y="10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990454" y="4576479"/>
              <a:ext cx="36502" cy="36485"/>
            </a:xfrm>
            <a:custGeom>
              <a:rect b="b" l="l" r="r" t="t"/>
              <a:pathLst>
                <a:path extrusionOk="0" h="2174" w="2175">
                  <a:moveTo>
                    <a:pt x="2174" y="1087"/>
                  </a:moveTo>
                  <a:cubicBezTo>
                    <a:pt x="2174" y="1687"/>
                    <a:pt x="1687" y="2174"/>
                    <a:pt x="1088" y="2174"/>
                  </a:cubicBezTo>
                  <a:cubicBezTo>
                    <a:pt x="488" y="2174"/>
                    <a:pt x="1" y="1687"/>
                    <a:pt x="1" y="1087"/>
                  </a:cubicBezTo>
                  <a:cubicBezTo>
                    <a:pt x="1" y="488"/>
                    <a:pt x="488" y="1"/>
                    <a:pt x="1088" y="1"/>
                  </a:cubicBezTo>
                  <a:cubicBezTo>
                    <a:pt x="1687" y="1"/>
                    <a:pt x="2174" y="488"/>
                    <a:pt x="2174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548677" y="4315730"/>
              <a:ext cx="36485" cy="36468"/>
            </a:xfrm>
            <a:custGeom>
              <a:rect b="b" l="l" r="r" t="t"/>
              <a:pathLst>
                <a:path extrusionOk="0" h="2173" w="2174">
                  <a:moveTo>
                    <a:pt x="2174" y="1086"/>
                  </a:moveTo>
                  <a:cubicBezTo>
                    <a:pt x="2174" y="1686"/>
                    <a:pt x="1688" y="2172"/>
                    <a:pt x="1087" y="2172"/>
                  </a:cubicBezTo>
                  <a:cubicBezTo>
                    <a:pt x="488" y="2172"/>
                    <a:pt x="1" y="1686"/>
                    <a:pt x="1" y="1086"/>
                  </a:cubicBezTo>
                  <a:cubicBezTo>
                    <a:pt x="1" y="487"/>
                    <a:pt x="488" y="0"/>
                    <a:pt x="1087" y="0"/>
                  </a:cubicBezTo>
                  <a:cubicBezTo>
                    <a:pt x="1688" y="0"/>
                    <a:pt x="2174" y="487"/>
                    <a:pt x="2174" y="10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519342" y="3830262"/>
              <a:ext cx="36485" cy="36468"/>
            </a:xfrm>
            <a:custGeom>
              <a:rect b="b" l="l" r="r" t="t"/>
              <a:pathLst>
                <a:path extrusionOk="0" h="2173" w="2174">
                  <a:moveTo>
                    <a:pt x="1087" y="1"/>
                  </a:moveTo>
                  <a:cubicBezTo>
                    <a:pt x="488" y="1"/>
                    <a:pt x="1" y="487"/>
                    <a:pt x="1" y="1086"/>
                  </a:cubicBezTo>
                  <a:cubicBezTo>
                    <a:pt x="1" y="1687"/>
                    <a:pt x="488" y="2173"/>
                    <a:pt x="1087" y="2173"/>
                  </a:cubicBezTo>
                  <a:cubicBezTo>
                    <a:pt x="1687" y="2173"/>
                    <a:pt x="2174" y="1687"/>
                    <a:pt x="2174" y="1086"/>
                  </a:cubicBezTo>
                  <a:cubicBezTo>
                    <a:pt x="2174" y="487"/>
                    <a:pt x="1687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5348831" y="3238394"/>
              <a:ext cx="36485" cy="36485"/>
            </a:xfrm>
            <a:custGeom>
              <a:rect b="b" l="l" r="r" t="t"/>
              <a:pathLst>
                <a:path extrusionOk="0" h="2174" w="2174">
                  <a:moveTo>
                    <a:pt x="2173" y="1087"/>
                  </a:moveTo>
                  <a:cubicBezTo>
                    <a:pt x="2173" y="1688"/>
                    <a:pt x="1686" y="2173"/>
                    <a:pt x="1087" y="2173"/>
                  </a:cubicBezTo>
                  <a:cubicBezTo>
                    <a:pt x="486" y="2173"/>
                    <a:pt x="0" y="1688"/>
                    <a:pt x="0" y="1087"/>
                  </a:cubicBezTo>
                  <a:cubicBezTo>
                    <a:pt x="0" y="487"/>
                    <a:pt x="486" y="0"/>
                    <a:pt x="1087" y="0"/>
                  </a:cubicBezTo>
                  <a:cubicBezTo>
                    <a:pt x="1686" y="1"/>
                    <a:pt x="2173" y="487"/>
                    <a:pt x="2173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062807" y="2838333"/>
              <a:ext cx="36485" cy="36468"/>
            </a:xfrm>
            <a:custGeom>
              <a:rect b="b" l="l" r="r" t="t"/>
              <a:pathLst>
                <a:path extrusionOk="0" h="2173" w="2174">
                  <a:moveTo>
                    <a:pt x="2174" y="1086"/>
                  </a:moveTo>
                  <a:cubicBezTo>
                    <a:pt x="2174" y="1687"/>
                    <a:pt x="1687" y="2173"/>
                    <a:pt x="1087" y="2173"/>
                  </a:cubicBezTo>
                  <a:cubicBezTo>
                    <a:pt x="488" y="2173"/>
                    <a:pt x="1" y="1687"/>
                    <a:pt x="1" y="1086"/>
                  </a:cubicBezTo>
                  <a:cubicBezTo>
                    <a:pt x="1" y="487"/>
                    <a:pt x="488" y="1"/>
                    <a:pt x="1087" y="1"/>
                  </a:cubicBezTo>
                  <a:cubicBezTo>
                    <a:pt x="1687" y="1"/>
                    <a:pt x="2174" y="487"/>
                    <a:pt x="2174" y="10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532615" y="2469403"/>
              <a:ext cx="36485" cy="36485"/>
            </a:xfrm>
            <a:custGeom>
              <a:rect b="b" l="l" r="r" t="t"/>
              <a:pathLst>
                <a:path extrusionOk="0" h="2174" w="2174">
                  <a:moveTo>
                    <a:pt x="2173" y="1087"/>
                  </a:moveTo>
                  <a:cubicBezTo>
                    <a:pt x="2173" y="1687"/>
                    <a:pt x="1686" y="2174"/>
                    <a:pt x="1087" y="2174"/>
                  </a:cubicBezTo>
                  <a:cubicBezTo>
                    <a:pt x="486" y="2174"/>
                    <a:pt x="0" y="1688"/>
                    <a:pt x="0" y="1087"/>
                  </a:cubicBezTo>
                  <a:cubicBezTo>
                    <a:pt x="0" y="488"/>
                    <a:pt x="486" y="1"/>
                    <a:pt x="1087" y="1"/>
                  </a:cubicBezTo>
                  <a:cubicBezTo>
                    <a:pt x="1686" y="1"/>
                    <a:pt x="2173" y="488"/>
                    <a:pt x="2173" y="10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809308" y="3485416"/>
              <a:ext cx="350821" cy="399088"/>
            </a:xfrm>
            <a:custGeom>
              <a:rect b="b" l="l" r="r" t="t"/>
              <a:pathLst>
                <a:path extrusionOk="0" h="23780" w="20904">
                  <a:moveTo>
                    <a:pt x="19371" y="4591"/>
                  </a:moveTo>
                  <a:cubicBezTo>
                    <a:pt x="19304" y="4421"/>
                    <a:pt x="19270" y="4330"/>
                    <a:pt x="19270" y="4330"/>
                  </a:cubicBezTo>
                  <a:cubicBezTo>
                    <a:pt x="19272" y="4508"/>
                    <a:pt x="19274" y="4711"/>
                    <a:pt x="19274" y="4933"/>
                  </a:cubicBezTo>
                  <a:cubicBezTo>
                    <a:pt x="19277" y="4936"/>
                    <a:pt x="19274" y="4936"/>
                    <a:pt x="19274" y="4938"/>
                  </a:cubicBezTo>
                  <a:cubicBezTo>
                    <a:pt x="19297" y="9104"/>
                    <a:pt x="18797" y="20607"/>
                    <a:pt x="18797" y="20607"/>
                  </a:cubicBezTo>
                  <a:cubicBezTo>
                    <a:pt x="18797" y="20607"/>
                    <a:pt x="17410" y="22412"/>
                    <a:pt x="12895" y="23175"/>
                  </a:cubicBezTo>
                  <a:cubicBezTo>
                    <a:pt x="12013" y="23324"/>
                    <a:pt x="11013" y="23434"/>
                    <a:pt x="9880" y="23481"/>
                  </a:cubicBezTo>
                  <a:cubicBezTo>
                    <a:pt x="2941" y="23779"/>
                    <a:pt x="293" y="23083"/>
                    <a:pt x="293" y="23083"/>
                  </a:cubicBezTo>
                  <a:lnTo>
                    <a:pt x="293" y="22803"/>
                  </a:lnTo>
                  <a:cubicBezTo>
                    <a:pt x="293" y="21668"/>
                    <a:pt x="270" y="17351"/>
                    <a:pt x="0" y="15198"/>
                  </a:cubicBezTo>
                  <a:cubicBezTo>
                    <a:pt x="10098" y="4695"/>
                    <a:pt x="19775" y="1244"/>
                    <a:pt x="20087" y="902"/>
                  </a:cubicBezTo>
                  <a:cubicBezTo>
                    <a:pt x="20903" y="1"/>
                    <a:pt x="19371" y="4591"/>
                    <a:pt x="19371" y="4591"/>
                  </a:cubicBezTo>
                  <a:close/>
                </a:path>
              </a:pathLst>
            </a:custGeom>
            <a:solidFill>
              <a:srgbClr val="1A163D">
                <a:alpha val="25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 txBox="1"/>
            <p:nvPr/>
          </p:nvSpPr>
          <p:spPr>
            <a:xfrm>
              <a:off x="4632001" y="2431995"/>
              <a:ext cx="7620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Manipulation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7" name="Google Shape;627;p31"/>
            <p:cNvSpPr txBox="1"/>
            <p:nvPr/>
          </p:nvSpPr>
          <p:spPr>
            <a:xfrm>
              <a:off x="3239252" y="2439050"/>
              <a:ext cx="5580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Phishing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8" name="Google Shape;628;p31"/>
            <p:cNvSpPr txBox="1"/>
            <p:nvPr/>
          </p:nvSpPr>
          <p:spPr>
            <a:xfrm>
              <a:off x="3815683" y="2743579"/>
              <a:ext cx="7707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Lieing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9" name="Google Shape;629;p31"/>
            <p:cNvSpPr txBox="1"/>
            <p:nvPr/>
          </p:nvSpPr>
          <p:spPr>
            <a:xfrm>
              <a:off x="5126765" y="2799229"/>
              <a:ext cx="5835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Tailgating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0" name="Google Shape;630;p31"/>
            <p:cNvSpPr txBox="1"/>
            <p:nvPr/>
          </p:nvSpPr>
          <p:spPr>
            <a:xfrm>
              <a:off x="5438232" y="3228123"/>
              <a:ext cx="7344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Bad USB’s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1" name="Google Shape;631;p31"/>
            <p:cNvSpPr txBox="1"/>
            <p:nvPr/>
          </p:nvSpPr>
          <p:spPr>
            <a:xfrm>
              <a:off x="5613699" y="3782475"/>
              <a:ext cx="5379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Impersonation</a:t>
              </a:r>
              <a:endParaRPr b="1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2" name="Google Shape;632;p31"/>
            <p:cNvSpPr txBox="1"/>
            <p:nvPr/>
          </p:nvSpPr>
          <p:spPr>
            <a:xfrm>
              <a:off x="5573700" y="4270467"/>
              <a:ext cx="4566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Mustache</a:t>
              </a:r>
              <a:endParaRPr b="1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3" name="Google Shape;633;p31"/>
            <p:cNvSpPr txBox="1"/>
            <p:nvPr/>
          </p:nvSpPr>
          <p:spPr>
            <a:xfrm>
              <a:off x="3077740" y="4517976"/>
              <a:ext cx="7548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RFID Cloning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4" name="Google Shape;634;p31"/>
            <p:cNvSpPr txBox="1"/>
            <p:nvPr/>
          </p:nvSpPr>
          <p:spPr>
            <a:xfrm>
              <a:off x="2985990" y="3911087"/>
              <a:ext cx="6144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Spear Phishing</a:t>
              </a:r>
              <a:endParaRPr b="1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5" name="Google Shape;635;p31"/>
            <p:cNvSpPr txBox="1"/>
            <p:nvPr/>
          </p:nvSpPr>
          <p:spPr>
            <a:xfrm>
              <a:off x="3102897" y="3460645"/>
              <a:ext cx="6177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Whaling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6" name="Google Shape;636;p31"/>
            <p:cNvSpPr txBox="1"/>
            <p:nvPr/>
          </p:nvSpPr>
          <p:spPr>
            <a:xfrm>
              <a:off x="3053363" y="2962603"/>
              <a:ext cx="486300" cy="1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Vishing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2"/>
          <p:cNvSpPr txBox="1"/>
          <p:nvPr>
            <p:ph type="title"/>
          </p:nvPr>
        </p:nvSpPr>
        <p:spPr>
          <a:xfrm>
            <a:off x="713225" y="1340275"/>
            <a:ext cx="65760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Billion</a:t>
            </a:r>
            <a:endParaRPr/>
          </a:p>
        </p:txBody>
      </p:sp>
      <p:sp>
        <p:nvSpPr>
          <p:cNvPr id="642" name="Google Shape;642;p32"/>
          <p:cNvSpPr txBox="1"/>
          <p:nvPr>
            <p:ph idx="1" type="subTitle"/>
          </p:nvPr>
        </p:nvSpPr>
        <p:spPr>
          <a:xfrm>
            <a:off x="882550" y="2960366"/>
            <a:ext cx="3873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^^^ Dollars lost in 2020, just from phishing</a:t>
            </a: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5152165" y="3411772"/>
            <a:ext cx="824810" cy="723438"/>
            <a:chOff x="10988036" y="-100040"/>
            <a:chExt cx="1183711" cy="1038378"/>
          </a:xfrm>
        </p:grpSpPr>
        <p:sp>
          <p:nvSpPr>
            <p:cNvPr id="644" name="Google Shape;644;p32"/>
            <p:cNvSpPr/>
            <p:nvPr/>
          </p:nvSpPr>
          <p:spPr>
            <a:xfrm>
              <a:off x="11656108" y="168809"/>
              <a:ext cx="515640" cy="50671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1860182" y="356235"/>
              <a:ext cx="159681" cy="159645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1874712" y="400061"/>
              <a:ext cx="115323" cy="41926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1885691" y="420939"/>
              <a:ext cx="108662" cy="47179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1885728" y="382779"/>
              <a:ext cx="106905" cy="106896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1865489" y="289553"/>
              <a:ext cx="31732" cy="31732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1972430" y="528835"/>
              <a:ext cx="30378" cy="30341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1280826" y="-100040"/>
              <a:ext cx="441856" cy="588288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1400174" y="120760"/>
              <a:ext cx="172636" cy="172636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11435638" y="188154"/>
              <a:ext cx="120080" cy="50783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11435674" y="153634"/>
              <a:ext cx="106832" cy="106896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11417814" y="79733"/>
              <a:ext cx="31769" cy="31732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1524792" y="319014"/>
              <a:ext cx="30341" cy="30341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0988036" y="388582"/>
              <a:ext cx="556081" cy="549755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193355" y="563750"/>
              <a:ext cx="172673" cy="172636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1219925" y="607466"/>
              <a:ext cx="115360" cy="41962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11230905" y="628365"/>
              <a:ext cx="108661" cy="4715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1230942" y="590194"/>
              <a:ext cx="106869" cy="106885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11143288" y="583207"/>
              <a:ext cx="35354" cy="31743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11382240" y="691140"/>
              <a:ext cx="33782" cy="30348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2"/>
          <p:cNvGrpSpPr/>
          <p:nvPr/>
        </p:nvGrpSpPr>
        <p:grpSpPr>
          <a:xfrm>
            <a:off x="5976968" y="2765499"/>
            <a:ext cx="2692020" cy="2623162"/>
            <a:chOff x="1095402" y="3004920"/>
            <a:chExt cx="1443520" cy="1406596"/>
          </a:xfrm>
        </p:grpSpPr>
        <p:grpSp>
          <p:nvGrpSpPr>
            <p:cNvPr id="665" name="Google Shape;665;p32"/>
            <p:cNvGrpSpPr/>
            <p:nvPr/>
          </p:nvGrpSpPr>
          <p:grpSpPr>
            <a:xfrm>
              <a:off x="1095402" y="3004920"/>
              <a:ext cx="1198165" cy="1127519"/>
              <a:chOff x="11819375" y="0"/>
              <a:chExt cx="4892466" cy="4603998"/>
            </a:xfrm>
          </p:grpSpPr>
          <p:sp>
            <p:nvSpPr>
              <p:cNvPr id="666" name="Google Shape;666;p32"/>
              <p:cNvSpPr/>
              <p:nvPr/>
            </p:nvSpPr>
            <p:spPr>
              <a:xfrm>
                <a:off x="11843162" y="4317331"/>
                <a:ext cx="4868679" cy="286667"/>
              </a:xfrm>
              <a:custGeom>
                <a:rect b="b" l="l" r="r" t="t"/>
                <a:pathLst>
                  <a:path extrusionOk="0" h="4619" w="78448">
                    <a:moveTo>
                      <a:pt x="36558" y="1"/>
                    </a:moveTo>
                    <a:cubicBezTo>
                      <a:pt x="20334" y="1"/>
                      <a:pt x="1" y="2095"/>
                      <a:pt x="1" y="2095"/>
                    </a:cubicBezTo>
                    <a:cubicBezTo>
                      <a:pt x="313" y="2108"/>
                      <a:pt x="9785" y="4165"/>
                      <a:pt x="38576" y="4574"/>
                    </a:cubicBezTo>
                    <a:cubicBezTo>
                      <a:pt x="40707" y="4604"/>
                      <a:pt x="42740" y="4619"/>
                      <a:pt x="44679" y="4619"/>
                    </a:cubicBezTo>
                    <a:cubicBezTo>
                      <a:pt x="68947" y="4619"/>
                      <a:pt x="78448" y="2418"/>
                      <a:pt x="78448" y="2418"/>
                    </a:cubicBezTo>
                    <a:cubicBezTo>
                      <a:pt x="78448" y="2418"/>
                      <a:pt x="52936" y="13"/>
                      <a:pt x="36690" y="1"/>
                    </a:cubicBezTo>
                    <a:cubicBezTo>
                      <a:pt x="36646" y="1"/>
                      <a:pt x="36602" y="1"/>
                      <a:pt x="36558" y="1"/>
                    </a:cubicBez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13558417" y="3296040"/>
                <a:ext cx="274937" cy="1094969"/>
              </a:xfrm>
              <a:custGeom>
                <a:rect b="b" l="l" r="r" t="t"/>
                <a:pathLst>
                  <a:path extrusionOk="0" h="17643" w="4430">
                    <a:moveTo>
                      <a:pt x="3087" y="0"/>
                    </a:moveTo>
                    <a:lnTo>
                      <a:pt x="1900" y="6788"/>
                    </a:lnTo>
                    <a:lnTo>
                      <a:pt x="1" y="17642"/>
                    </a:lnTo>
                    <a:lnTo>
                      <a:pt x="1309" y="17642"/>
                    </a:lnTo>
                    <a:lnTo>
                      <a:pt x="3156" y="7203"/>
                    </a:lnTo>
                    <a:lnTo>
                      <a:pt x="44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3676339" y="3296040"/>
                <a:ext cx="157018" cy="447036"/>
              </a:xfrm>
              <a:custGeom>
                <a:rect b="b" l="l" r="r" t="t"/>
                <a:pathLst>
                  <a:path extrusionOk="0" h="7203" w="2530">
                    <a:moveTo>
                      <a:pt x="1187" y="0"/>
                    </a:moveTo>
                    <a:lnTo>
                      <a:pt x="0" y="6788"/>
                    </a:lnTo>
                    <a:lnTo>
                      <a:pt x="1256" y="7203"/>
                    </a:lnTo>
                    <a:lnTo>
                      <a:pt x="2530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13639659" y="3279406"/>
                <a:ext cx="1342598" cy="1111601"/>
              </a:xfrm>
              <a:custGeom>
                <a:rect b="b" l="l" r="r" t="t"/>
                <a:pathLst>
                  <a:path extrusionOk="0" h="17911" w="21633">
                    <a:moveTo>
                      <a:pt x="18749" y="0"/>
                    </a:moveTo>
                    <a:lnTo>
                      <a:pt x="3121" y="67"/>
                    </a:lnTo>
                    <a:lnTo>
                      <a:pt x="1770" y="7789"/>
                    </a:lnTo>
                    <a:lnTo>
                      <a:pt x="0" y="17910"/>
                    </a:lnTo>
                    <a:lnTo>
                      <a:pt x="21632" y="17910"/>
                    </a:lnTo>
                    <a:lnTo>
                      <a:pt x="20019" y="7892"/>
                    </a:lnTo>
                    <a:lnTo>
                      <a:pt x="187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13749513" y="3279406"/>
                <a:ext cx="1132579" cy="489859"/>
              </a:xfrm>
              <a:custGeom>
                <a:rect b="b" l="l" r="r" t="t"/>
                <a:pathLst>
                  <a:path extrusionOk="0" h="7893" w="18249">
                    <a:moveTo>
                      <a:pt x="16979" y="0"/>
                    </a:moveTo>
                    <a:lnTo>
                      <a:pt x="1351" y="67"/>
                    </a:lnTo>
                    <a:lnTo>
                      <a:pt x="0" y="7789"/>
                    </a:lnTo>
                    <a:cubicBezTo>
                      <a:pt x="2527" y="7272"/>
                      <a:pt x="5893" y="6778"/>
                      <a:pt x="9532" y="6778"/>
                    </a:cubicBezTo>
                    <a:cubicBezTo>
                      <a:pt x="12360" y="6778"/>
                      <a:pt x="15354" y="7076"/>
                      <a:pt x="18249" y="7892"/>
                    </a:cubicBezTo>
                    <a:lnTo>
                      <a:pt x="16979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13546004" y="4390975"/>
                <a:ext cx="1802605" cy="99672"/>
              </a:xfrm>
              <a:custGeom>
                <a:rect b="b" l="l" r="r" t="t"/>
                <a:pathLst>
                  <a:path extrusionOk="0" h="1606" w="29045">
                    <a:moveTo>
                      <a:pt x="201" y="0"/>
                    </a:moveTo>
                    <a:lnTo>
                      <a:pt x="0" y="1605"/>
                    </a:lnTo>
                    <a:lnTo>
                      <a:pt x="29044" y="1605"/>
                    </a:lnTo>
                    <a:lnTo>
                      <a:pt x="286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12038586" y="0"/>
                <a:ext cx="4589087" cy="3378807"/>
              </a:xfrm>
              <a:custGeom>
                <a:rect b="b" l="l" r="r" t="t"/>
                <a:pathLst>
                  <a:path extrusionOk="0" h="54442" w="73943">
                    <a:moveTo>
                      <a:pt x="72782" y="1"/>
                    </a:moveTo>
                    <a:lnTo>
                      <a:pt x="1" y="533"/>
                    </a:lnTo>
                    <a:lnTo>
                      <a:pt x="2458" y="54441"/>
                    </a:lnTo>
                    <a:lnTo>
                      <a:pt x="10295" y="54397"/>
                    </a:lnTo>
                    <a:lnTo>
                      <a:pt x="38712" y="54238"/>
                    </a:lnTo>
                    <a:lnTo>
                      <a:pt x="73942" y="54039"/>
                    </a:lnTo>
                    <a:lnTo>
                      <a:pt x="73195" y="19241"/>
                    </a:lnTo>
                    <a:lnTo>
                      <a:pt x="72902" y="5622"/>
                    </a:lnTo>
                    <a:lnTo>
                      <a:pt x="727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12677538" y="348925"/>
                <a:ext cx="3903731" cy="3027161"/>
              </a:xfrm>
              <a:custGeom>
                <a:rect b="b" l="l" r="r" t="t"/>
                <a:pathLst>
                  <a:path extrusionOk="0" h="48776" w="62900">
                    <a:moveTo>
                      <a:pt x="62607" y="0"/>
                    </a:moveTo>
                    <a:lnTo>
                      <a:pt x="0" y="48775"/>
                    </a:lnTo>
                    <a:lnTo>
                      <a:pt x="0" y="48775"/>
                    </a:lnTo>
                    <a:lnTo>
                      <a:pt x="28417" y="48616"/>
                    </a:lnTo>
                    <a:lnTo>
                      <a:pt x="62900" y="13619"/>
                    </a:lnTo>
                    <a:lnTo>
                      <a:pt x="62607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11819375" y="33018"/>
                <a:ext cx="371692" cy="3345851"/>
              </a:xfrm>
              <a:custGeom>
                <a:rect b="b" l="l" r="r" t="t"/>
                <a:pathLst>
                  <a:path extrusionOk="0" h="53911" w="5989">
                    <a:moveTo>
                      <a:pt x="3533" y="0"/>
                    </a:moveTo>
                    <a:lnTo>
                      <a:pt x="1" y="766"/>
                    </a:lnTo>
                    <a:lnTo>
                      <a:pt x="3533" y="53910"/>
                    </a:lnTo>
                    <a:lnTo>
                      <a:pt x="5988" y="53910"/>
                    </a:lnTo>
                    <a:lnTo>
                      <a:pt x="35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12191140" y="144175"/>
                <a:ext cx="4246999" cy="3055895"/>
              </a:xfrm>
              <a:custGeom>
                <a:rect b="b" l="l" r="r" t="t"/>
                <a:pathLst>
                  <a:path extrusionOk="0" h="49239" w="68431">
                    <a:moveTo>
                      <a:pt x="0" y="0"/>
                    </a:moveTo>
                    <a:lnTo>
                      <a:pt x="1617" y="30765"/>
                    </a:lnTo>
                    <a:lnTo>
                      <a:pt x="2588" y="49239"/>
                    </a:lnTo>
                    <a:lnTo>
                      <a:pt x="68430" y="49239"/>
                    </a:lnTo>
                    <a:lnTo>
                      <a:pt x="67631" y="7230"/>
                    </a:lnTo>
                    <a:lnTo>
                      <a:pt x="674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12390801" y="433704"/>
                <a:ext cx="3773400" cy="2537612"/>
              </a:xfrm>
              <a:custGeom>
                <a:rect b="b" l="l" r="r" t="t"/>
                <a:pathLst>
                  <a:path extrusionOk="0" h="40888" w="60800">
                    <a:moveTo>
                      <a:pt x="60800" y="0"/>
                    </a:moveTo>
                    <a:lnTo>
                      <a:pt x="1" y="706"/>
                    </a:lnTo>
                    <a:lnTo>
                      <a:pt x="3366" y="40887"/>
                    </a:lnTo>
                    <a:lnTo>
                      <a:pt x="60777" y="40849"/>
                    </a:lnTo>
                    <a:lnTo>
                      <a:pt x="6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12291436" y="144175"/>
                <a:ext cx="4097056" cy="3055895"/>
              </a:xfrm>
              <a:custGeom>
                <a:rect b="b" l="l" r="r" t="t"/>
                <a:pathLst>
                  <a:path extrusionOk="0" h="49239" w="66015">
                    <a:moveTo>
                      <a:pt x="43773" y="0"/>
                    </a:moveTo>
                    <a:lnTo>
                      <a:pt x="1" y="30765"/>
                    </a:lnTo>
                    <a:lnTo>
                      <a:pt x="972" y="49239"/>
                    </a:lnTo>
                    <a:lnTo>
                      <a:pt x="3445" y="49239"/>
                    </a:lnTo>
                    <a:lnTo>
                      <a:pt x="4632" y="48433"/>
                    </a:lnTo>
                    <a:lnTo>
                      <a:pt x="65876" y="7372"/>
                    </a:lnTo>
                    <a:lnTo>
                      <a:pt x="66015" y="7230"/>
                    </a:lnTo>
                    <a:lnTo>
                      <a:pt x="65876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32"/>
            <p:cNvGrpSpPr/>
            <p:nvPr/>
          </p:nvGrpSpPr>
          <p:grpSpPr>
            <a:xfrm>
              <a:off x="1509282" y="3096797"/>
              <a:ext cx="1029640" cy="1314720"/>
              <a:chOff x="3468517" y="2642571"/>
              <a:chExt cx="791118" cy="1010158"/>
            </a:xfrm>
          </p:grpSpPr>
          <p:sp>
            <p:nvSpPr>
              <p:cNvPr id="679" name="Google Shape;679;p32"/>
              <p:cNvSpPr/>
              <p:nvPr/>
            </p:nvSpPr>
            <p:spPr>
              <a:xfrm>
                <a:off x="3468517" y="2848865"/>
                <a:ext cx="362577" cy="224814"/>
              </a:xfrm>
              <a:custGeom>
                <a:rect b="b" l="l" r="r" t="t"/>
                <a:pathLst>
                  <a:path extrusionOk="0" h="15330" w="24724">
                    <a:moveTo>
                      <a:pt x="13112" y="15313"/>
                    </a:moveTo>
                    <a:cubicBezTo>
                      <a:pt x="12899" y="15324"/>
                      <a:pt x="12681" y="15330"/>
                      <a:pt x="12458" y="15330"/>
                    </a:cubicBezTo>
                    <a:cubicBezTo>
                      <a:pt x="1" y="15330"/>
                      <a:pt x="5126" y="1"/>
                      <a:pt x="5126" y="1"/>
                    </a:cubicBezTo>
                    <a:lnTo>
                      <a:pt x="10666" y="1"/>
                    </a:lnTo>
                    <a:cubicBezTo>
                      <a:pt x="10666" y="1"/>
                      <a:pt x="10784" y="1247"/>
                      <a:pt x="12017" y="1247"/>
                    </a:cubicBezTo>
                    <a:cubicBezTo>
                      <a:pt x="13252" y="1247"/>
                      <a:pt x="13482" y="1"/>
                      <a:pt x="13482" y="1"/>
                    </a:cubicBezTo>
                    <a:lnTo>
                      <a:pt x="19531" y="1"/>
                    </a:lnTo>
                    <a:cubicBezTo>
                      <a:pt x="19531" y="1"/>
                      <a:pt x="24724" y="14783"/>
                      <a:pt x="13112" y="15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3468517" y="2848865"/>
                <a:ext cx="192302" cy="224814"/>
              </a:xfrm>
              <a:custGeom>
                <a:rect b="b" l="l" r="r" t="t"/>
                <a:pathLst>
                  <a:path extrusionOk="0" h="15330" w="13113">
                    <a:moveTo>
                      <a:pt x="5126" y="1"/>
                    </a:moveTo>
                    <a:cubicBezTo>
                      <a:pt x="5126" y="1"/>
                      <a:pt x="1" y="15330"/>
                      <a:pt x="12458" y="15330"/>
                    </a:cubicBezTo>
                    <a:cubicBezTo>
                      <a:pt x="12681" y="15330"/>
                      <a:pt x="12899" y="15324"/>
                      <a:pt x="13112" y="15313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3557886" y="2858866"/>
                <a:ext cx="14240" cy="14225"/>
              </a:xfrm>
              <a:custGeom>
                <a:rect b="b" l="l" r="r" t="t"/>
                <a:pathLst>
                  <a:path extrusionOk="0" h="970" w="971">
                    <a:moveTo>
                      <a:pt x="486" y="0"/>
                    </a:moveTo>
                    <a:cubicBezTo>
                      <a:pt x="219" y="0"/>
                      <a:pt x="1" y="217"/>
                      <a:pt x="1" y="485"/>
                    </a:cubicBezTo>
                    <a:cubicBezTo>
                      <a:pt x="1" y="753"/>
                      <a:pt x="219" y="970"/>
                      <a:pt x="486" y="970"/>
                    </a:cubicBezTo>
                    <a:cubicBezTo>
                      <a:pt x="754" y="970"/>
                      <a:pt x="970" y="753"/>
                      <a:pt x="970" y="485"/>
                    </a:cubicBezTo>
                    <a:cubicBezTo>
                      <a:pt x="970" y="217"/>
                      <a:pt x="754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3536064" y="2935799"/>
                <a:ext cx="14210" cy="14240"/>
              </a:xfrm>
              <a:custGeom>
                <a:rect b="b" l="l" r="r" t="t"/>
                <a:pathLst>
                  <a:path extrusionOk="0" h="971" w="969">
                    <a:moveTo>
                      <a:pt x="485" y="1"/>
                    </a:moveTo>
                    <a:cubicBezTo>
                      <a:pt x="217" y="1"/>
                      <a:pt x="0" y="218"/>
                      <a:pt x="0" y="485"/>
                    </a:cubicBezTo>
                    <a:cubicBezTo>
                      <a:pt x="0" y="752"/>
                      <a:pt x="217" y="970"/>
                      <a:pt x="485" y="970"/>
                    </a:cubicBezTo>
                    <a:cubicBezTo>
                      <a:pt x="753" y="970"/>
                      <a:pt x="969" y="752"/>
                      <a:pt x="969" y="485"/>
                    </a:cubicBezTo>
                    <a:cubicBezTo>
                      <a:pt x="969" y="218"/>
                      <a:pt x="753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3564998" y="3022367"/>
                <a:ext cx="14240" cy="14240"/>
              </a:xfrm>
              <a:custGeom>
                <a:rect b="b" l="l" r="r" t="t"/>
                <a:pathLst>
                  <a:path extrusionOk="0" h="971" w="971">
                    <a:moveTo>
                      <a:pt x="485" y="1"/>
                    </a:moveTo>
                    <a:cubicBezTo>
                      <a:pt x="218" y="1"/>
                      <a:pt x="1" y="219"/>
                      <a:pt x="1" y="486"/>
                    </a:cubicBezTo>
                    <a:cubicBezTo>
                      <a:pt x="1" y="753"/>
                      <a:pt x="218" y="970"/>
                      <a:pt x="485" y="970"/>
                    </a:cubicBezTo>
                    <a:cubicBezTo>
                      <a:pt x="753" y="970"/>
                      <a:pt x="970" y="753"/>
                      <a:pt x="970" y="486"/>
                    </a:cubicBezTo>
                    <a:cubicBezTo>
                      <a:pt x="970" y="219"/>
                      <a:pt x="753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3724964" y="2858866"/>
                <a:ext cx="14225" cy="14225"/>
              </a:xfrm>
              <a:custGeom>
                <a:rect b="b" l="l" r="r" t="t"/>
                <a:pathLst>
                  <a:path extrusionOk="0" h="970" w="970">
                    <a:moveTo>
                      <a:pt x="484" y="0"/>
                    </a:moveTo>
                    <a:cubicBezTo>
                      <a:pt x="216" y="0"/>
                      <a:pt x="0" y="217"/>
                      <a:pt x="0" y="485"/>
                    </a:cubicBezTo>
                    <a:cubicBezTo>
                      <a:pt x="0" y="753"/>
                      <a:pt x="217" y="970"/>
                      <a:pt x="484" y="970"/>
                    </a:cubicBezTo>
                    <a:cubicBezTo>
                      <a:pt x="753" y="970"/>
                      <a:pt x="970" y="753"/>
                      <a:pt x="970" y="485"/>
                    </a:cubicBezTo>
                    <a:cubicBezTo>
                      <a:pt x="970" y="217"/>
                      <a:pt x="753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3710739" y="3019463"/>
                <a:ext cx="14240" cy="14225"/>
              </a:xfrm>
              <a:custGeom>
                <a:rect b="b" l="l" r="r" t="t"/>
                <a:pathLst>
                  <a:path extrusionOk="0" h="970" w="971">
                    <a:moveTo>
                      <a:pt x="486" y="0"/>
                    </a:moveTo>
                    <a:cubicBezTo>
                      <a:pt x="218" y="0"/>
                      <a:pt x="1" y="219"/>
                      <a:pt x="1" y="486"/>
                    </a:cubicBezTo>
                    <a:cubicBezTo>
                      <a:pt x="1" y="753"/>
                      <a:pt x="218" y="970"/>
                      <a:pt x="486" y="970"/>
                    </a:cubicBezTo>
                    <a:cubicBezTo>
                      <a:pt x="753" y="970"/>
                      <a:pt x="970" y="753"/>
                      <a:pt x="970" y="486"/>
                    </a:cubicBezTo>
                    <a:cubicBezTo>
                      <a:pt x="970" y="219"/>
                      <a:pt x="753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3742724" y="2935799"/>
                <a:ext cx="14240" cy="14240"/>
              </a:xfrm>
              <a:custGeom>
                <a:rect b="b" l="l" r="r" t="t"/>
                <a:pathLst>
                  <a:path extrusionOk="0" h="971" w="971">
                    <a:moveTo>
                      <a:pt x="486" y="1"/>
                    </a:moveTo>
                    <a:cubicBezTo>
                      <a:pt x="218" y="1"/>
                      <a:pt x="1" y="218"/>
                      <a:pt x="1" y="485"/>
                    </a:cubicBezTo>
                    <a:cubicBezTo>
                      <a:pt x="1" y="752"/>
                      <a:pt x="218" y="970"/>
                      <a:pt x="486" y="970"/>
                    </a:cubicBezTo>
                    <a:cubicBezTo>
                      <a:pt x="753" y="970"/>
                      <a:pt x="970" y="752"/>
                      <a:pt x="970" y="485"/>
                    </a:cubicBezTo>
                    <a:cubicBezTo>
                      <a:pt x="970" y="218"/>
                      <a:pt x="753" y="1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3555100" y="2694852"/>
                <a:ext cx="184090" cy="154026"/>
              </a:xfrm>
              <a:custGeom>
                <a:rect b="b" l="l" r="r" t="t"/>
                <a:pathLst>
                  <a:path extrusionOk="0" h="10503" w="12553">
                    <a:moveTo>
                      <a:pt x="12010" y="10503"/>
                    </a:moveTo>
                    <a:lnTo>
                      <a:pt x="9979" y="10503"/>
                    </a:lnTo>
                    <a:cubicBezTo>
                      <a:pt x="9979" y="10503"/>
                      <a:pt x="10767" y="3435"/>
                      <a:pt x="6113" y="3435"/>
                    </a:cubicBezTo>
                    <a:cubicBezTo>
                      <a:pt x="1459" y="3435"/>
                      <a:pt x="2130" y="10503"/>
                      <a:pt x="2130" y="10503"/>
                    </a:cubicBezTo>
                    <a:lnTo>
                      <a:pt x="146" y="10503"/>
                    </a:lnTo>
                    <a:cubicBezTo>
                      <a:pt x="146" y="10503"/>
                      <a:pt x="1" y="6215"/>
                      <a:pt x="1308" y="4033"/>
                    </a:cubicBezTo>
                    <a:cubicBezTo>
                      <a:pt x="2692" y="1726"/>
                      <a:pt x="6201" y="1"/>
                      <a:pt x="9701" y="2355"/>
                    </a:cubicBezTo>
                    <a:cubicBezTo>
                      <a:pt x="12553" y="4271"/>
                      <a:pt x="12010" y="10503"/>
                      <a:pt x="12010" y="105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3567066" y="2736486"/>
                <a:ext cx="149070" cy="112393"/>
              </a:xfrm>
              <a:custGeom>
                <a:rect b="b" l="l" r="r" t="t"/>
                <a:pathLst>
                  <a:path extrusionOk="0" h="7664" w="10165">
                    <a:moveTo>
                      <a:pt x="5087" y="0"/>
                    </a:moveTo>
                    <a:cubicBezTo>
                      <a:pt x="829" y="0"/>
                      <a:pt x="1" y="6218"/>
                      <a:pt x="226" y="7664"/>
                    </a:cubicBezTo>
                    <a:lnTo>
                      <a:pt x="1314" y="7664"/>
                    </a:lnTo>
                    <a:cubicBezTo>
                      <a:pt x="1314" y="7664"/>
                      <a:pt x="643" y="596"/>
                      <a:pt x="5297" y="596"/>
                    </a:cubicBezTo>
                    <a:cubicBezTo>
                      <a:pt x="9951" y="596"/>
                      <a:pt x="9163" y="7664"/>
                      <a:pt x="9163" y="7664"/>
                    </a:cubicBezTo>
                    <a:lnTo>
                      <a:pt x="9919" y="7664"/>
                    </a:lnTo>
                    <a:cubicBezTo>
                      <a:pt x="10165" y="5424"/>
                      <a:pt x="9798" y="0"/>
                      <a:pt x="5087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3634144" y="2987229"/>
                <a:ext cx="30987" cy="64497"/>
              </a:xfrm>
              <a:custGeom>
                <a:rect b="b" l="l" r="r" t="t"/>
                <a:pathLst>
                  <a:path extrusionOk="0" h="4398" w="2113">
                    <a:moveTo>
                      <a:pt x="1055" y="0"/>
                    </a:moveTo>
                    <a:cubicBezTo>
                      <a:pt x="472" y="0"/>
                      <a:pt x="0" y="537"/>
                      <a:pt x="0" y="1200"/>
                    </a:cubicBezTo>
                    <a:cubicBezTo>
                      <a:pt x="0" y="1705"/>
                      <a:pt x="274" y="2135"/>
                      <a:pt x="663" y="2312"/>
                    </a:cubicBezTo>
                    <a:lnTo>
                      <a:pt x="957" y="4397"/>
                    </a:lnTo>
                    <a:lnTo>
                      <a:pt x="1558" y="4397"/>
                    </a:lnTo>
                    <a:lnTo>
                      <a:pt x="1558" y="2256"/>
                    </a:lnTo>
                    <a:cubicBezTo>
                      <a:pt x="1888" y="2052"/>
                      <a:pt x="2112" y="1656"/>
                      <a:pt x="2112" y="1200"/>
                    </a:cubicBezTo>
                    <a:cubicBezTo>
                      <a:pt x="2112" y="537"/>
                      <a:pt x="1639" y="0"/>
                      <a:pt x="10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3635200" y="2995574"/>
                <a:ext cx="23904" cy="18698"/>
              </a:xfrm>
              <a:custGeom>
                <a:rect b="b" l="l" r="r" t="t"/>
                <a:pathLst>
                  <a:path extrusionOk="0" h="1275" w="1630">
                    <a:moveTo>
                      <a:pt x="970" y="0"/>
                    </a:moveTo>
                    <a:cubicBezTo>
                      <a:pt x="0" y="0"/>
                      <a:pt x="399" y="1275"/>
                      <a:pt x="942" y="1275"/>
                    </a:cubicBezTo>
                    <a:cubicBezTo>
                      <a:pt x="956" y="1275"/>
                      <a:pt x="969" y="1274"/>
                      <a:pt x="983" y="1272"/>
                    </a:cubicBezTo>
                    <a:cubicBezTo>
                      <a:pt x="1551" y="1205"/>
                      <a:pt x="1629" y="8"/>
                      <a:pt x="983" y="0"/>
                    </a:cubicBezTo>
                    <a:cubicBezTo>
                      <a:pt x="979" y="0"/>
                      <a:pt x="975" y="0"/>
                      <a:pt x="9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3991486" y="3606622"/>
                <a:ext cx="268150" cy="21484"/>
              </a:xfrm>
              <a:custGeom>
                <a:rect b="b" l="l" r="r" t="t"/>
                <a:pathLst>
                  <a:path extrusionOk="0" h="1465" w="18285">
                    <a:moveTo>
                      <a:pt x="7551" y="0"/>
                    </a:moveTo>
                    <a:cubicBezTo>
                      <a:pt x="4800" y="0"/>
                      <a:pt x="2045" y="231"/>
                      <a:pt x="0" y="930"/>
                    </a:cubicBezTo>
                    <a:cubicBezTo>
                      <a:pt x="0" y="930"/>
                      <a:pt x="2568" y="1464"/>
                      <a:pt x="7849" y="1464"/>
                    </a:cubicBezTo>
                    <a:cubicBezTo>
                      <a:pt x="10590" y="1464"/>
                      <a:pt x="14062" y="1320"/>
                      <a:pt x="18285" y="883"/>
                    </a:cubicBezTo>
                    <a:cubicBezTo>
                      <a:pt x="18285" y="883"/>
                      <a:pt x="12927" y="0"/>
                      <a:pt x="7551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3975252" y="3015181"/>
                <a:ext cx="277271" cy="565702"/>
              </a:xfrm>
              <a:custGeom>
                <a:rect b="b" l="l" r="r" t="t"/>
                <a:pathLst>
                  <a:path extrusionOk="0" h="38575" w="18907">
                    <a:moveTo>
                      <a:pt x="17064" y="0"/>
                    </a:moveTo>
                    <a:cubicBezTo>
                      <a:pt x="16531" y="1398"/>
                      <a:pt x="16020" y="2446"/>
                      <a:pt x="15753" y="2967"/>
                    </a:cubicBezTo>
                    <a:cubicBezTo>
                      <a:pt x="15629" y="3206"/>
                      <a:pt x="15558" y="3334"/>
                      <a:pt x="15558" y="3334"/>
                    </a:cubicBezTo>
                    <a:cubicBezTo>
                      <a:pt x="15454" y="3354"/>
                      <a:pt x="15340" y="3363"/>
                      <a:pt x="15222" y="3363"/>
                    </a:cubicBezTo>
                    <a:cubicBezTo>
                      <a:pt x="14628" y="3363"/>
                      <a:pt x="13932" y="3145"/>
                      <a:pt x="13932" y="3145"/>
                    </a:cubicBezTo>
                    <a:cubicBezTo>
                      <a:pt x="14331" y="2619"/>
                      <a:pt x="14515" y="1178"/>
                      <a:pt x="14515" y="1177"/>
                    </a:cubicBezTo>
                    <a:lnTo>
                      <a:pt x="14515" y="1177"/>
                    </a:lnTo>
                    <a:cubicBezTo>
                      <a:pt x="12763" y="2207"/>
                      <a:pt x="9093" y="2763"/>
                      <a:pt x="9093" y="2763"/>
                    </a:cubicBezTo>
                    <a:cubicBezTo>
                      <a:pt x="9093" y="2763"/>
                      <a:pt x="7703" y="4931"/>
                      <a:pt x="4838" y="9964"/>
                    </a:cubicBezTo>
                    <a:cubicBezTo>
                      <a:pt x="1974" y="14997"/>
                      <a:pt x="1" y="20974"/>
                      <a:pt x="1" y="20974"/>
                    </a:cubicBezTo>
                    <a:cubicBezTo>
                      <a:pt x="1" y="20974"/>
                      <a:pt x="1224" y="25896"/>
                      <a:pt x="1947" y="28983"/>
                    </a:cubicBezTo>
                    <a:cubicBezTo>
                      <a:pt x="2670" y="32070"/>
                      <a:pt x="4227" y="37823"/>
                      <a:pt x="4227" y="37823"/>
                    </a:cubicBezTo>
                    <a:cubicBezTo>
                      <a:pt x="4227" y="37823"/>
                      <a:pt x="4460" y="37788"/>
                      <a:pt x="4650" y="37665"/>
                    </a:cubicBezTo>
                    <a:cubicBezTo>
                      <a:pt x="4745" y="37602"/>
                      <a:pt x="4830" y="37520"/>
                      <a:pt x="4867" y="37407"/>
                    </a:cubicBezTo>
                    <a:cubicBezTo>
                      <a:pt x="4977" y="37073"/>
                      <a:pt x="6591" y="31705"/>
                      <a:pt x="6535" y="28648"/>
                    </a:cubicBezTo>
                    <a:cubicBezTo>
                      <a:pt x="6478" y="25591"/>
                      <a:pt x="5534" y="22364"/>
                      <a:pt x="4227" y="21254"/>
                    </a:cubicBezTo>
                    <a:cubicBezTo>
                      <a:pt x="4227" y="21254"/>
                      <a:pt x="7487" y="15948"/>
                      <a:pt x="10335" y="13058"/>
                    </a:cubicBezTo>
                    <a:cubicBezTo>
                      <a:pt x="10397" y="12996"/>
                      <a:pt x="10459" y="12935"/>
                      <a:pt x="10519" y="12876"/>
                    </a:cubicBezTo>
                    <a:lnTo>
                      <a:pt x="10537" y="12860"/>
                    </a:lnTo>
                    <a:lnTo>
                      <a:pt x="10537" y="12860"/>
                    </a:lnTo>
                    <a:cubicBezTo>
                      <a:pt x="10536" y="12873"/>
                      <a:pt x="10521" y="12941"/>
                      <a:pt x="10494" y="13052"/>
                    </a:cubicBezTo>
                    <a:lnTo>
                      <a:pt x="10493" y="13059"/>
                    </a:lnTo>
                    <a:cubicBezTo>
                      <a:pt x="10455" y="13222"/>
                      <a:pt x="10397" y="13479"/>
                      <a:pt x="10323" y="13808"/>
                    </a:cubicBezTo>
                    <a:cubicBezTo>
                      <a:pt x="9845" y="15897"/>
                      <a:pt x="8713" y="20852"/>
                      <a:pt x="8258" y="22782"/>
                    </a:cubicBezTo>
                    <a:lnTo>
                      <a:pt x="14014" y="38575"/>
                    </a:lnTo>
                    <a:cubicBezTo>
                      <a:pt x="14014" y="38575"/>
                      <a:pt x="14417" y="38479"/>
                      <a:pt x="14697" y="38219"/>
                    </a:cubicBezTo>
                    <a:cubicBezTo>
                      <a:pt x="14751" y="38170"/>
                      <a:pt x="14803" y="38110"/>
                      <a:pt x="14845" y="38046"/>
                    </a:cubicBezTo>
                    <a:cubicBezTo>
                      <a:pt x="14845" y="38046"/>
                      <a:pt x="15426" y="31445"/>
                      <a:pt x="14931" y="28453"/>
                    </a:cubicBezTo>
                    <a:cubicBezTo>
                      <a:pt x="14433" y="25436"/>
                      <a:pt x="13543" y="23635"/>
                      <a:pt x="12207" y="22198"/>
                    </a:cubicBezTo>
                    <a:cubicBezTo>
                      <a:pt x="12207" y="22198"/>
                      <a:pt x="13932" y="19585"/>
                      <a:pt x="15571" y="16442"/>
                    </a:cubicBezTo>
                    <a:cubicBezTo>
                      <a:pt x="17212" y="13302"/>
                      <a:pt x="18351" y="9409"/>
                      <a:pt x="18629" y="6544"/>
                    </a:cubicBezTo>
                    <a:cubicBezTo>
                      <a:pt x="18907" y="3679"/>
                      <a:pt x="17723" y="1130"/>
                      <a:pt x="17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019291" y="3176291"/>
                <a:ext cx="114270" cy="391248"/>
              </a:xfrm>
              <a:custGeom>
                <a:rect b="b" l="l" r="r" t="t"/>
                <a:pathLst>
                  <a:path extrusionOk="0" h="26679" w="7792">
                    <a:moveTo>
                      <a:pt x="7791" y="1"/>
                    </a:moveTo>
                    <a:lnTo>
                      <a:pt x="7517" y="1890"/>
                    </a:lnTo>
                    <a:cubicBezTo>
                      <a:pt x="7456" y="1949"/>
                      <a:pt x="7395" y="2011"/>
                      <a:pt x="7332" y="2073"/>
                    </a:cubicBezTo>
                    <a:cubicBezTo>
                      <a:pt x="4484" y="4962"/>
                      <a:pt x="1224" y="10268"/>
                      <a:pt x="1224" y="10268"/>
                    </a:cubicBezTo>
                    <a:cubicBezTo>
                      <a:pt x="2532" y="11378"/>
                      <a:pt x="3476" y="14605"/>
                      <a:pt x="3532" y="17663"/>
                    </a:cubicBezTo>
                    <a:cubicBezTo>
                      <a:pt x="3588" y="20720"/>
                      <a:pt x="1974" y="26088"/>
                      <a:pt x="1864" y="26421"/>
                    </a:cubicBezTo>
                    <a:cubicBezTo>
                      <a:pt x="1827" y="26534"/>
                      <a:pt x="1742" y="26616"/>
                      <a:pt x="1647" y="26679"/>
                    </a:cubicBezTo>
                    <a:lnTo>
                      <a:pt x="1538" y="26633"/>
                    </a:lnTo>
                    <a:cubicBezTo>
                      <a:pt x="1538" y="26633"/>
                      <a:pt x="2455" y="22778"/>
                      <a:pt x="2202" y="19553"/>
                    </a:cubicBezTo>
                    <a:cubicBezTo>
                      <a:pt x="1947" y="16328"/>
                      <a:pt x="1" y="10990"/>
                      <a:pt x="1" y="10990"/>
                    </a:cubicBezTo>
                    <a:cubicBezTo>
                      <a:pt x="1" y="10990"/>
                      <a:pt x="1057" y="8208"/>
                      <a:pt x="3282" y="5597"/>
                    </a:cubicBezTo>
                    <a:cubicBezTo>
                      <a:pt x="5506" y="2981"/>
                      <a:pt x="7791" y="1"/>
                      <a:pt x="7791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4138767" y="3015166"/>
                <a:ext cx="113756" cy="560496"/>
              </a:xfrm>
              <a:custGeom>
                <a:rect b="b" l="l" r="r" t="t"/>
                <a:pathLst>
                  <a:path extrusionOk="0" h="38220" w="7757">
                    <a:moveTo>
                      <a:pt x="7479" y="6545"/>
                    </a:moveTo>
                    <a:cubicBezTo>
                      <a:pt x="7201" y="9410"/>
                      <a:pt x="6062" y="13303"/>
                      <a:pt x="4421" y="16443"/>
                    </a:cubicBezTo>
                    <a:cubicBezTo>
                      <a:pt x="2782" y="19586"/>
                      <a:pt x="1057" y="22199"/>
                      <a:pt x="1057" y="22199"/>
                    </a:cubicBezTo>
                    <a:cubicBezTo>
                      <a:pt x="2393" y="23636"/>
                      <a:pt x="3283" y="25437"/>
                      <a:pt x="3781" y="28454"/>
                    </a:cubicBezTo>
                    <a:cubicBezTo>
                      <a:pt x="4276" y="31446"/>
                      <a:pt x="3695" y="38047"/>
                      <a:pt x="3695" y="38047"/>
                    </a:cubicBezTo>
                    <a:cubicBezTo>
                      <a:pt x="3653" y="38111"/>
                      <a:pt x="3601" y="38171"/>
                      <a:pt x="3547" y="38220"/>
                    </a:cubicBezTo>
                    <a:cubicBezTo>
                      <a:pt x="3348" y="36770"/>
                      <a:pt x="2425" y="30000"/>
                      <a:pt x="2000" y="27426"/>
                    </a:cubicBezTo>
                    <a:cubicBezTo>
                      <a:pt x="1525" y="24534"/>
                      <a:pt x="0" y="22422"/>
                      <a:pt x="0" y="22422"/>
                    </a:cubicBezTo>
                    <a:cubicBezTo>
                      <a:pt x="0" y="22422"/>
                      <a:pt x="5366" y="11243"/>
                      <a:pt x="5596" y="8397"/>
                    </a:cubicBezTo>
                    <a:cubicBezTo>
                      <a:pt x="5753" y="6468"/>
                      <a:pt x="5363" y="4862"/>
                      <a:pt x="4603" y="2968"/>
                    </a:cubicBezTo>
                    <a:cubicBezTo>
                      <a:pt x="4870" y="2446"/>
                      <a:pt x="5381" y="1398"/>
                      <a:pt x="5914" y="0"/>
                    </a:cubicBezTo>
                    <a:cubicBezTo>
                      <a:pt x="6573" y="1131"/>
                      <a:pt x="7757" y="3680"/>
                      <a:pt x="7479" y="6545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3939806" y="2684235"/>
                <a:ext cx="135622" cy="133745"/>
              </a:xfrm>
              <a:custGeom>
                <a:rect b="b" l="l" r="r" t="t"/>
                <a:pathLst>
                  <a:path extrusionOk="0" h="9120" w="9248">
                    <a:moveTo>
                      <a:pt x="8904" y="3734"/>
                    </a:moveTo>
                    <a:cubicBezTo>
                      <a:pt x="8790" y="4074"/>
                      <a:pt x="8622" y="4335"/>
                      <a:pt x="8437" y="4535"/>
                    </a:cubicBezTo>
                    <a:cubicBezTo>
                      <a:pt x="8099" y="4901"/>
                      <a:pt x="7703" y="5064"/>
                      <a:pt x="7487" y="5130"/>
                    </a:cubicBezTo>
                    <a:cubicBezTo>
                      <a:pt x="7385" y="5160"/>
                      <a:pt x="7319" y="5172"/>
                      <a:pt x="7319" y="5172"/>
                    </a:cubicBezTo>
                    <a:cubicBezTo>
                      <a:pt x="7319" y="5172"/>
                      <a:pt x="7048" y="6360"/>
                      <a:pt x="6402" y="7507"/>
                    </a:cubicBezTo>
                    <a:cubicBezTo>
                      <a:pt x="6398" y="7515"/>
                      <a:pt x="6393" y="7521"/>
                      <a:pt x="6389" y="7528"/>
                    </a:cubicBezTo>
                    <a:cubicBezTo>
                      <a:pt x="6167" y="7910"/>
                      <a:pt x="5790" y="8220"/>
                      <a:pt x="5344" y="8461"/>
                    </a:cubicBezTo>
                    <a:cubicBezTo>
                      <a:pt x="4469" y="8929"/>
                      <a:pt x="3327" y="9120"/>
                      <a:pt x="2585" y="9009"/>
                    </a:cubicBezTo>
                    <a:cubicBezTo>
                      <a:pt x="1459" y="8842"/>
                      <a:pt x="667" y="7821"/>
                      <a:pt x="269" y="5402"/>
                    </a:cubicBezTo>
                    <a:cubicBezTo>
                      <a:pt x="224" y="5126"/>
                      <a:pt x="186" y="4851"/>
                      <a:pt x="153" y="4583"/>
                    </a:cubicBezTo>
                    <a:cubicBezTo>
                      <a:pt x="153" y="4581"/>
                      <a:pt x="153" y="4578"/>
                      <a:pt x="151" y="4575"/>
                    </a:cubicBezTo>
                    <a:cubicBezTo>
                      <a:pt x="52" y="3756"/>
                      <a:pt x="6" y="2983"/>
                      <a:pt x="4" y="2320"/>
                    </a:cubicBezTo>
                    <a:cubicBezTo>
                      <a:pt x="1" y="1352"/>
                      <a:pt x="91" y="621"/>
                      <a:pt x="242" y="337"/>
                    </a:cubicBezTo>
                    <a:cubicBezTo>
                      <a:pt x="589" y="590"/>
                      <a:pt x="1230" y="701"/>
                      <a:pt x="2398" y="687"/>
                    </a:cubicBezTo>
                    <a:cubicBezTo>
                      <a:pt x="3778" y="672"/>
                      <a:pt x="4957" y="333"/>
                      <a:pt x="5523" y="136"/>
                    </a:cubicBezTo>
                    <a:cubicBezTo>
                      <a:pt x="5752" y="56"/>
                      <a:pt x="5882" y="0"/>
                      <a:pt x="5882" y="0"/>
                    </a:cubicBezTo>
                    <a:cubicBezTo>
                      <a:pt x="5882" y="0"/>
                      <a:pt x="6484" y="808"/>
                      <a:pt x="6881" y="1732"/>
                    </a:cubicBezTo>
                    <a:cubicBezTo>
                      <a:pt x="7277" y="2654"/>
                      <a:pt x="7487" y="4004"/>
                      <a:pt x="7487" y="4004"/>
                    </a:cubicBezTo>
                    <a:cubicBezTo>
                      <a:pt x="7487" y="4004"/>
                      <a:pt x="7916" y="3060"/>
                      <a:pt x="8175" y="2650"/>
                    </a:cubicBezTo>
                    <a:lnTo>
                      <a:pt x="8175" y="2545"/>
                    </a:lnTo>
                    <a:cubicBezTo>
                      <a:pt x="8185" y="2530"/>
                      <a:pt x="8194" y="2516"/>
                      <a:pt x="8204" y="2503"/>
                    </a:cubicBezTo>
                    <a:cubicBezTo>
                      <a:pt x="8362" y="2280"/>
                      <a:pt x="8526" y="2121"/>
                      <a:pt x="8674" y="2128"/>
                    </a:cubicBezTo>
                    <a:cubicBezTo>
                      <a:pt x="8758" y="2131"/>
                      <a:pt x="8834" y="2146"/>
                      <a:pt x="8898" y="2173"/>
                    </a:cubicBezTo>
                    <a:cubicBezTo>
                      <a:pt x="9194" y="2296"/>
                      <a:pt x="9248" y="2704"/>
                      <a:pt x="8904" y="373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4018176" y="2684235"/>
                <a:ext cx="52119" cy="124095"/>
              </a:xfrm>
              <a:custGeom>
                <a:rect b="b" l="l" r="r" t="t"/>
                <a:pathLst>
                  <a:path extrusionOk="0" h="8462" w="3554">
                    <a:moveTo>
                      <a:pt x="3554" y="2173"/>
                    </a:moveTo>
                    <a:cubicBezTo>
                      <a:pt x="3271" y="2833"/>
                      <a:pt x="3146" y="3845"/>
                      <a:pt x="3093" y="4535"/>
                    </a:cubicBezTo>
                    <a:cubicBezTo>
                      <a:pt x="2755" y="4901"/>
                      <a:pt x="2359" y="5064"/>
                      <a:pt x="2143" y="5130"/>
                    </a:cubicBezTo>
                    <a:cubicBezTo>
                      <a:pt x="2041" y="5160"/>
                      <a:pt x="1975" y="5172"/>
                      <a:pt x="1975" y="5172"/>
                    </a:cubicBezTo>
                    <a:cubicBezTo>
                      <a:pt x="1975" y="5172"/>
                      <a:pt x="1704" y="6360"/>
                      <a:pt x="1058" y="7507"/>
                    </a:cubicBezTo>
                    <a:cubicBezTo>
                      <a:pt x="1054" y="7515"/>
                      <a:pt x="1049" y="7521"/>
                      <a:pt x="1045" y="7528"/>
                    </a:cubicBezTo>
                    <a:cubicBezTo>
                      <a:pt x="823" y="7910"/>
                      <a:pt x="446" y="8220"/>
                      <a:pt x="0" y="8461"/>
                    </a:cubicBezTo>
                    <a:cubicBezTo>
                      <a:pt x="1938" y="5966"/>
                      <a:pt x="1348" y="2091"/>
                      <a:pt x="179" y="136"/>
                    </a:cubicBezTo>
                    <a:cubicBezTo>
                      <a:pt x="409" y="56"/>
                      <a:pt x="538" y="0"/>
                      <a:pt x="538" y="0"/>
                    </a:cubicBezTo>
                    <a:cubicBezTo>
                      <a:pt x="538" y="0"/>
                      <a:pt x="1140" y="808"/>
                      <a:pt x="1537" y="1732"/>
                    </a:cubicBezTo>
                    <a:cubicBezTo>
                      <a:pt x="1933" y="2654"/>
                      <a:pt x="2143" y="4004"/>
                      <a:pt x="2143" y="4004"/>
                    </a:cubicBezTo>
                    <a:cubicBezTo>
                      <a:pt x="2143" y="4004"/>
                      <a:pt x="2572" y="3060"/>
                      <a:pt x="2831" y="2650"/>
                    </a:cubicBezTo>
                    <a:lnTo>
                      <a:pt x="2831" y="2545"/>
                    </a:lnTo>
                    <a:cubicBezTo>
                      <a:pt x="2841" y="2530"/>
                      <a:pt x="2850" y="2516"/>
                      <a:pt x="2860" y="2503"/>
                    </a:cubicBezTo>
                    <a:cubicBezTo>
                      <a:pt x="3018" y="2280"/>
                      <a:pt x="3182" y="2121"/>
                      <a:pt x="3330" y="2127"/>
                    </a:cubicBezTo>
                    <a:cubicBezTo>
                      <a:pt x="3415" y="2130"/>
                      <a:pt x="3490" y="2146"/>
                      <a:pt x="3554" y="2173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4031155" y="2782095"/>
                <a:ext cx="220151" cy="282419"/>
              </a:xfrm>
              <a:custGeom>
                <a:rect b="b" l="l" r="r" t="t"/>
                <a:pathLst>
                  <a:path extrusionOk="0" h="19258" w="15012">
                    <a:moveTo>
                      <a:pt x="13706" y="14625"/>
                    </a:moveTo>
                    <a:cubicBezTo>
                      <a:pt x="13555" y="15075"/>
                      <a:pt x="13404" y="15499"/>
                      <a:pt x="13252" y="15893"/>
                    </a:cubicBezTo>
                    <a:cubicBezTo>
                      <a:pt x="12476" y="17930"/>
                      <a:pt x="11746" y="19227"/>
                      <a:pt x="11746" y="19227"/>
                    </a:cubicBezTo>
                    <a:cubicBezTo>
                      <a:pt x="11625" y="19253"/>
                      <a:pt x="11490" y="19258"/>
                      <a:pt x="11350" y="19256"/>
                    </a:cubicBezTo>
                    <a:lnTo>
                      <a:pt x="11348" y="19256"/>
                    </a:lnTo>
                    <a:cubicBezTo>
                      <a:pt x="10767" y="19242"/>
                      <a:pt x="10120" y="19039"/>
                      <a:pt x="10120" y="19039"/>
                    </a:cubicBezTo>
                    <a:cubicBezTo>
                      <a:pt x="10449" y="18607"/>
                      <a:pt x="10631" y="17553"/>
                      <a:pt x="10686" y="17194"/>
                    </a:cubicBezTo>
                    <a:lnTo>
                      <a:pt x="10686" y="17190"/>
                    </a:lnTo>
                    <a:cubicBezTo>
                      <a:pt x="10698" y="17115"/>
                      <a:pt x="10703" y="17071"/>
                      <a:pt x="10703" y="17071"/>
                    </a:cubicBezTo>
                    <a:cubicBezTo>
                      <a:pt x="10642" y="17107"/>
                      <a:pt x="10580" y="17141"/>
                      <a:pt x="10516" y="17175"/>
                    </a:cubicBezTo>
                    <a:cubicBezTo>
                      <a:pt x="10280" y="17300"/>
                      <a:pt x="10017" y="17418"/>
                      <a:pt x="9737" y="17527"/>
                    </a:cubicBezTo>
                    <a:cubicBezTo>
                      <a:pt x="7872" y="18265"/>
                      <a:pt x="5281" y="18657"/>
                      <a:pt x="5281" y="18657"/>
                    </a:cubicBezTo>
                    <a:cubicBezTo>
                      <a:pt x="5281" y="18657"/>
                      <a:pt x="4585" y="16015"/>
                      <a:pt x="3751" y="14347"/>
                    </a:cubicBezTo>
                    <a:cubicBezTo>
                      <a:pt x="3017" y="12879"/>
                      <a:pt x="2005" y="10787"/>
                      <a:pt x="1432" y="9673"/>
                    </a:cubicBezTo>
                    <a:cubicBezTo>
                      <a:pt x="1353" y="9521"/>
                      <a:pt x="1284" y="9386"/>
                      <a:pt x="1224" y="9274"/>
                    </a:cubicBezTo>
                    <a:cubicBezTo>
                      <a:pt x="727" y="8342"/>
                      <a:pt x="25" y="6618"/>
                      <a:pt x="2" y="4810"/>
                    </a:cubicBezTo>
                    <a:cubicBezTo>
                      <a:pt x="0" y="4639"/>
                      <a:pt x="8" y="4483"/>
                      <a:pt x="16" y="4333"/>
                    </a:cubicBezTo>
                    <a:cubicBezTo>
                      <a:pt x="16" y="4323"/>
                      <a:pt x="18" y="4315"/>
                      <a:pt x="18" y="4306"/>
                    </a:cubicBezTo>
                    <a:cubicBezTo>
                      <a:pt x="120" y="2871"/>
                      <a:pt x="722" y="2278"/>
                      <a:pt x="975" y="2002"/>
                    </a:cubicBezTo>
                    <a:lnTo>
                      <a:pt x="1946" y="779"/>
                    </a:lnTo>
                    <a:cubicBezTo>
                      <a:pt x="2282" y="497"/>
                      <a:pt x="2779" y="318"/>
                      <a:pt x="3364" y="228"/>
                    </a:cubicBezTo>
                    <a:cubicBezTo>
                      <a:pt x="4831" y="0"/>
                      <a:pt x="6860" y="354"/>
                      <a:pt x="8312" y="1168"/>
                    </a:cubicBezTo>
                    <a:cubicBezTo>
                      <a:pt x="9432" y="1796"/>
                      <a:pt x="10933" y="3221"/>
                      <a:pt x="12170" y="4672"/>
                    </a:cubicBezTo>
                    <a:cubicBezTo>
                      <a:pt x="12172" y="4673"/>
                      <a:pt x="12172" y="4673"/>
                      <a:pt x="12175" y="4675"/>
                    </a:cubicBezTo>
                    <a:cubicBezTo>
                      <a:pt x="13175" y="5851"/>
                      <a:pt x="14006" y="7043"/>
                      <a:pt x="14317" y="7838"/>
                    </a:cubicBezTo>
                    <a:cubicBezTo>
                      <a:pt x="15011" y="9614"/>
                      <a:pt x="14623" y="11873"/>
                      <a:pt x="13706" y="14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031389" y="2785424"/>
                <a:ext cx="49568" cy="60214"/>
              </a:xfrm>
              <a:custGeom>
                <a:rect b="b" l="l" r="r" t="t"/>
                <a:pathLst>
                  <a:path extrusionOk="0" h="4106" w="3380">
                    <a:moveTo>
                      <a:pt x="3349" y="1"/>
                    </a:moveTo>
                    <a:cubicBezTo>
                      <a:pt x="3379" y="644"/>
                      <a:pt x="3073" y="1485"/>
                      <a:pt x="2444" y="2139"/>
                    </a:cubicBezTo>
                    <a:cubicBezTo>
                      <a:pt x="1631" y="2985"/>
                      <a:pt x="905" y="3871"/>
                      <a:pt x="0" y="4106"/>
                    </a:cubicBezTo>
                    <a:cubicBezTo>
                      <a:pt x="0" y="4096"/>
                      <a:pt x="2" y="4088"/>
                      <a:pt x="2" y="4079"/>
                    </a:cubicBezTo>
                    <a:cubicBezTo>
                      <a:pt x="104" y="2644"/>
                      <a:pt x="706" y="2051"/>
                      <a:pt x="959" y="1775"/>
                    </a:cubicBezTo>
                    <a:lnTo>
                      <a:pt x="1930" y="553"/>
                    </a:lnTo>
                    <a:cubicBezTo>
                      <a:pt x="2266" y="270"/>
                      <a:pt x="2763" y="91"/>
                      <a:pt x="3349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033487" y="2759452"/>
                <a:ext cx="26338" cy="52618"/>
              </a:xfrm>
              <a:custGeom>
                <a:rect b="b" l="l" r="r" t="t"/>
                <a:pathLst>
                  <a:path extrusionOk="0" h="3588" w="1796">
                    <a:moveTo>
                      <a:pt x="1786" y="2399"/>
                    </a:moveTo>
                    <a:cubicBezTo>
                      <a:pt x="1744" y="2858"/>
                      <a:pt x="1034" y="3588"/>
                      <a:pt x="887" y="3588"/>
                    </a:cubicBezTo>
                    <a:cubicBezTo>
                      <a:pt x="799" y="3588"/>
                      <a:pt x="534" y="3219"/>
                      <a:pt x="279" y="2833"/>
                    </a:cubicBezTo>
                    <a:cubicBezTo>
                      <a:pt x="183" y="2683"/>
                      <a:pt x="86" y="2534"/>
                      <a:pt x="0" y="2399"/>
                    </a:cubicBezTo>
                    <a:cubicBezTo>
                      <a:pt x="4" y="2392"/>
                      <a:pt x="10" y="2386"/>
                      <a:pt x="14" y="2378"/>
                    </a:cubicBezTo>
                    <a:cubicBezTo>
                      <a:pt x="660" y="1231"/>
                      <a:pt x="931" y="43"/>
                      <a:pt x="931" y="43"/>
                    </a:cubicBezTo>
                    <a:cubicBezTo>
                      <a:pt x="931" y="43"/>
                      <a:pt x="997" y="31"/>
                      <a:pt x="1099" y="1"/>
                    </a:cubicBezTo>
                    <a:cubicBezTo>
                      <a:pt x="1271" y="488"/>
                      <a:pt x="1540" y="1266"/>
                      <a:pt x="1684" y="1818"/>
                    </a:cubicBezTo>
                    <a:cubicBezTo>
                      <a:pt x="1754" y="2080"/>
                      <a:pt x="1795" y="2292"/>
                      <a:pt x="1786" y="2399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4033487" y="2759452"/>
                <a:ext cx="24711" cy="41546"/>
              </a:xfrm>
              <a:custGeom>
                <a:rect b="b" l="l" r="r" t="t"/>
                <a:pathLst>
                  <a:path extrusionOk="0" h="2833" w="1685">
                    <a:moveTo>
                      <a:pt x="1684" y="1818"/>
                    </a:moveTo>
                    <a:cubicBezTo>
                      <a:pt x="1198" y="2108"/>
                      <a:pt x="647" y="2536"/>
                      <a:pt x="279" y="2832"/>
                    </a:cubicBezTo>
                    <a:cubicBezTo>
                      <a:pt x="183" y="2683"/>
                      <a:pt x="86" y="2534"/>
                      <a:pt x="0" y="2398"/>
                    </a:cubicBezTo>
                    <a:cubicBezTo>
                      <a:pt x="4" y="2392"/>
                      <a:pt x="10" y="2384"/>
                      <a:pt x="14" y="2378"/>
                    </a:cubicBezTo>
                    <a:cubicBezTo>
                      <a:pt x="660" y="1231"/>
                      <a:pt x="931" y="43"/>
                      <a:pt x="931" y="43"/>
                    </a:cubicBezTo>
                    <a:cubicBezTo>
                      <a:pt x="931" y="43"/>
                      <a:pt x="997" y="31"/>
                      <a:pt x="1099" y="1"/>
                    </a:cubicBezTo>
                    <a:cubicBezTo>
                      <a:pt x="1271" y="488"/>
                      <a:pt x="1540" y="1266"/>
                      <a:pt x="1684" y="1818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4059502" y="2689661"/>
                <a:ext cx="42074" cy="32351"/>
              </a:xfrm>
              <a:custGeom>
                <a:rect b="b" l="l" r="r" t="t"/>
                <a:pathLst>
                  <a:path extrusionOk="0" h="2206" w="2869">
                    <a:moveTo>
                      <a:pt x="0" y="1766"/>
                    </a:moveTo>
                    <a:cubicBezTo>
                      <a:pt x="0" y="1766"/>
                      <a:pt x="1867" y="1"/>
                      <a:pt x="2367" y="379"/>
                    </a:cubicBezTo>
                    <a:cubicBezTo>
                      <a:pt x="2868" y="756"/>
                      <a:pt x="0" y="2206"/>
                      <a:pt x="0" y="2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4067245" y="2714063"/>
                <a:ext cx="48087" cy="10852"/>
              </a:xfrm>
              <a:custGeom>
                <a:rect b="b" l="l" r="r" t="t"/>
                <a:pathLst>
                  <a:path extrusionOk="0" h="740" w="3279">
                    <a:moveTo>
                      <a:pt x="0" y="261"/>
                    </a:moveTo>
                    <a:cubicBezTo>
                      <a:pt x="0" y="261"/>
                      <a:pt x="1069" y="739"/>
                      <a:pt x="2173" y="542"/>
                    </a:cubicBezTo>
                    <a:cubicBezTo>
                      <a:pt x="3278" y="344"/>
                      <a:pt x="2264" y="0"/>
                      <a:pt x="362" y="5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3792702" y="2877725"/>
                <a:ext cx="20179" cy="38628"/>
              </a:xfrm>
              <a:custGeom>
                <a:rect b="b" l="l" r="r" t="t"/>
                <a:pathLst>
                  <a:path extrusionOk="0" h="2634" w="1376">
                    <a:moveTo>
                      <a:pt x="0" y="1780"/>
                    </a:moveTo>
                    <a:cubicBezTo>
                      <a:pt x="0" y="1780"/>
                      <a:pt x="636" y="2530"/>
                      <a:pt x="1245" y="2633"/>
                    </a:cubicBezTo>
                    <a:cubicBezTo>
                      <a:pt x="1245" y="2633"/>
                      <a:pt x="1339" y="906"/>
                      <a:pt x="1376" y="215"/>
                    </a:cubicBezTo>
                    <a:lnTo>
                      <a:pt x="1231" y="0"/>
                    </a:ln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3810945" y="2843248"/>
                <a:ext cx="241797" cy="166374"/>
              </a:xfrm>
              <a:custGeom>
                <a:rect b="b" l="l" r="r" t="t"/>
                <a:pathLst>
                  <a:path extrusionOk="0" h="11345" w="16488">
                    <a:moveTo>
                      <a:pt x="16488" y="5618"/>
                    </a:moveTo>
                    <a:cubicBezTo>
                      <a:pt x="14930" y="7508"/>
                      <a:pt x="10954" y="10455"/>
                      <a:pt x="8452" y="10900"/>
                    </a:cubicBezTo>
                    <a:cubicBezTo>
                      <a:pt x="5950" y="11344"/>
                      <a:pt x="4754" y="10428"/>
                      <a:pt x="3448" y="9314"/>
                    </a:cubicBezTo>
                    <a:cubicBezTo>
                      <a:pt x="2141" y="8204"/>
                      <a:pt x="0" y="5146"/>
                      <a:pt x="0" y="4985"/>
                    </a:cubicBezTo>
                    <a:lnTo>
                      <a:pt x="54" y="3983"/>
                    </a:lnTo>
                    <a:lnTo>
                      <a:pt x="132" y="2566"/>
                    </a:lnTo>
                    <a:cubicBezTo>
                      <a:pt x="132" y="2566"/>
                      <a:pt x="2001" y="4227"/>
                      <a:pt x="3310" y="4985"/>
                    </a:cubicBezTo>
                    <a:cubicBezTo>
                      <a:pt x="4615" y="5743"/>
                      <a:pt x="7117" y="7202"/>
                      <a:pt x="7339" y="7202"/>
                    </a:cubicBezTo>
                    <a:cubicBezTo>
                      <a:pt x="7563" y="7202"/>
                      <a:pt x="9621" y="6007"/>
                      <a:pt x="11317" y="4343"/>
                    </a:cubicBezTo>
                    <a:cubicBezTo>
                      <a:pt x="13012" y="2680"/>
                      <a:pt x="15022" y="1"/>
                      <a:pt x="15022" y="1"/>
                    </a:cubicBezTo>
                    <a:cubicBezTo>
                      <a:pt x="15022" y="1"/>
                      <a:pt x="15026" y="51"/>
                      <a:pt x="15033" y="136"/>
                    </a:cubicBezTo>
                    <a:cubicBezTo>
                      <a:pt x="15024" y="295"/>
                      <a:pt x="15016" y="460"/>
                      <a:pt x="15018" y="640"/>
                    </a:cubicBezTo>
                    <a:cubicBezTo>
                      <a:pt x="15033" y="1781"/>
                      <a:pt x="15316" y="2891"/>
                      <a:pt x="15653" y="3786"/>
                    </a:cubicBezTo>
                    <a:cubicBezTo>
                      <a:pt x="15846" y="4310"/>
                      <a:pt x="16056" y="4761"/>
                      <a:pt x="16240" y="5104"/>
                    </a:cubicBezTo>
                    <a:cubicBezTo>
                      <a:pt x="16300" y="5216"/>
                      <a:pt x="16369" y="5351"/>
                      <a:pt x="16448" y="5503"/>
                    </a:cubicBezTo>
                    <a:cubicBezTo>
                      <a:pt x="16473" y="5576"/>
                      <a:pt x="16488" y="5618"/>
                      <a:pt x="16488" y="56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3936126" y="2642571"/>
                <a:ext cx="123597" cy="100382"/>
              </a:xfrm>
              <a:custGeom>
                <a:rect b="b" l="l" r="r" t="t"/>
                <a:pathLst>
                  <a:path extrusionOk="0" h="6845" w="8428">
                    <a:moveTo>
                      <a:pt x="3638" y="0"/>
                    </a:moveTo>
                    <a:cubicBezTo>
                      <a:pt x="3546" y="0"/>
                      <a:pt x="3452" y="2"/>
                      <a:pt x="3357" y="6"/>
                    </a:cubicBezTo>
                    <a:cubicBezTo>
                      <a:pt x="709" y="110"/>
                      <a:pt x="0" y="1501"/>
                      <a:pt x="125" y="2494"/>
                    </a:cubicBezTo>
                    <a:cubicBezTo>
                      <a:pt x="162" y="2787"/>
                      <a:pt x="263" y="3012"/>
                      <a:pt x="493" y="3178"/>
                    </a:cubicBezTo>
                    <a:cubicBezTo>
                      <a:pt x="824" y="3418"/>
                      <a:pt x="1421" y="3531"/>
                      <a:pt x="2489" y="3531"/>
                    </a:cubicBezTo>
                    <a:cubicBezTo>
                      <a:pt x="2541" y="3531"/>
                      <a:pt x="2594" y="3531"/>
                      <a:pt x="2648" y="3530"/>
                    </a:cubicBezTo>
                    <a:cubicBezTo>
                      <a:pt x="4587" y="3509"/>
                      <a:pt x="6131" y="2841"/>
                      <a:pt x="6131" y="2841"/>
                    </a:cubicBezTo>
                    <a:cubicBezTo>
                      <a:pt x="6131" y="2841"/>
                      <a:pt x="6736" y="3648"/>
                      <a:pt x="7132" y="4573"/>
                    </a:cubicBezTo>
                    <a:cubicBezTo>
                      <a:pt x="7528" y="5496"/>
                      <a:pt x="7737" y="6845"/>
                      <a:pt x="7737" y="6845"/>
                    </a:cubicBezTo>
                    <a:cubicBezTo>
                      <a:pt x="7737" y="6845"/>
                      <a:pt x="8168" y="5900"/>
                      <a:pt x="8426" y="5490"/>
                    </a:cubicBezTo>
                    <a:cubicBezTo>
                      <a:pt x="8426" y="5490"/>
                      <a:pt x="8428" y="5451"/>
                      <a:pt x="8428" y="5384"/>
                    </a:cubicBezTo>
                    <a:cubicBezTo>
                      <a:pt x="8425" y="4936"/>
                      <a:pt x="8393" y="3149"/>
                      <a:pt x="7951" y="2278"/>
                    </a:cubicBezTo>
                    <a:cubicBezTo>
                      <a:pt x="7463" y="1314"/>
                      <a:pt x="6107" y="0"/>
                      <a:pt x="3638" y="0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3939850" y="2706144"/>
                <a:ext cx="120502" cy="46899"/>
              </a:xfrm>
              <a:custGeom>
                <a:rect b="b" l="l" r="r" t="t"/>
                <a:pathLst>
                  <a:path extrusionOk="0" h="3198" w="8217">
                    <a:moveTo>
                      <a:pt x="8201" y="1009"/>
                    </a:moveTo>
                    <a:cubicBezTo>
                      <a:pt x="8197" y="1077"/>
                      <a:pt x="8187" y="1130"/>
                      <a:pt x="8172" y="1155"/>
                    </a:cubicBezTo>
                    <a:cubicBezTo>
                      <a:pt x="8172" y="1155"/>
                      <a:pt x="7651" y="2384"/>
                      <a:pt x="7484" y="2510"/>
                    </a:cubicBezTo>
                    <a:cubicBezTo>
                      <a:pt x="7448" y="2537"/>
                      <a:pt x="7286" y="2583"/>
                      <a:pt x="7030" y="2635"/>
                    </a:cubicBezTo>
                    <a:cubicBezTo>
                      <a:pt x="6079" y="2833"/>
                      <a:pt x="3854" y="3162"/>
                      <a:pt x="2228" y="3178"/>
                    </a:cubicBezTo>
                    <a:cubicBezTo>
                      <a:pt x="165" y="3197"/>
                      <a:pt x="150" y="3091"/>
                      <a:pt x="150" y="3091"/>
                    </a:cubicBezTo>
                    <a:cubicBezTo>
                      <a:pt x="150" y="3091"/>
                      <a:pt x="150" y="3091"/>
                      <a:pt x="150" y="3089"/>
                    </a:cubicBezTo>
                    <a:cubicBezTo>
                      <a:pt x="150" y="3087"/>
                      <a:pt x="150" y="3084"/>
                      <a:pt x="148" y="3081"/>
                    </a:cubicBezTo>
                    <a:cubicBezTo>
                      <a:pt x="49" y="2261"/>
                      <a:pt x="3" y="1489"/>
                      <a:pt x="1" y="826"/>
                    </a:cubicBezTo>
                    <a:cubicBezTo>
                      <a:pt x="719" y="846"/>
                      <a:pt x="3994" y="909"/>
                      <a:pt x="6614" y="398"/>
                    </a:cubicBezTo>
                    <a:cubicBezTo>
                      <a:pt x="6753" y="371"/>
                      <a:pt x="6892" y="341"/>
                      <a:pt x="7030" y="311"/>
                    </a:cubicBezTo>
                    <a:cubicBezTo>
                      <a:pt x="7419" y="222"/>
                      <a:pt x="7790" y="119"/>
                      <a:pt x="8130" y="1"/>
                    </a:cubicBezTo>
                    <a:cubicBezTo>
                      <a:pt x="8130" y="2"/>
                      <a:pt x="8217" y="686"/>
                      <a:pt x="8201" y="1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3940921" y="2708461"/>
                <a:ext cx="30665" cy="19548"/>
              </a:xfrm>
              <a:custGeom>
                <a:rect b="b" l="l" r="r" t="t"/>
                <a:pathLst>
                  <a:path extrusionOk="0" h="1333" w="2091">
                    <a:moveTo>
                      <a:pt x="1671" y="1"/>
                    </a:moveTo>
                    <a:cubicBezTo>
                      <a:pt x="1547" y="1"/>
                      <a:pt x="1405" y="49"/>
                      <a:pt x="1278" y="162"/>
                    </a:cubicBezTo>
                    <a:cubicBezTo>
                      <a:pt x="904" y="496"/>
                      <a:pt x="0" y="1162"/>
                      <a:pt x="150" y="1288"/>
                    </a:cubicBezTo>
                    <a:cubicBezTo>
                      <a:pt x="187" y="1319"/>
                      <a:pt x="243" y="1333"/>
                      <a:pt x="314" y="1333"/>
                    </a:cubicBezTo>
                    <a:cubicBezTo>
                      <a:pt x="767" y="1333"/>
                      <a:pt x="1805" y="758"/>
                      <a:pt x="1966" y="433"/>
                    </a:cubicBezTo>
                    <a:cubicBezTo>
                      <a:pt x="2090" y="185"/>
                      <a:pt x="1914" y="1"/>
                      <a:pt x="1671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3985957" y="2706159"/>
                <a:ext cx="38877" cy="12348"/>
              </a:xfrm>
              <a:custGeom>
                <a:rect b="b" l="l" r="r" t="t"/>
                <a:pathLst>
                  <a:path extrusionOk="0" h="842" w="2651">
                    <a:moveTo>
                      <a:pt x="1926" y="0"/>
                    </a:moveTo>
                    <a:cubicBezTo>
                      <a:pt x="1897" y="0"/>
                      <a:pt x="1867" y="2"/>
                      <a:pt x="1836" y="6"/>
                    </a:cubicBezTo>
                    <a:cubicBezTo>
                      <a:pt x="1270" y="75"/>
                      <a:pt x="888" y="306"/>
                      <a:pt x="602" y="306"/>
                    </a:cubicBezTo>
                    <a:cubicBezTo>
                      <a:pt x="582" y="306"/>
                      <a:pt x="562" y="305"/>
                      <a:pt x="543" y="302"/>
                    </a:cubicBezTo>
                    <a:cubicBezTo>
                      <a:pt x="226" y="262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0" y="326"/>
                      <a:pt x="146" y="842"/>
                      <a:pt x="648" y="842"/>
                    </a:cubicBezTo>
                    <a:cubicBezTo>
                      <a:pt x="717" y="842"/>
                      <a:pt x="793" y="832"/>
                      <a:pt x="876" y="811"/>
                    </a:cubicBezTo>
                    <a:cubicBezTo>
                      <a:pt x="1394" y="679"/>
                      <a:pt x="1983" y="583"/>
                      <a:pt x="2359" y="583"/>
                    </a:cubicBezTo>
                    <a:cubicBezTo>
                      <a:pt x="2482" y="583"/>
                      <a:pt x="2583" y="594"/>
                      <a:pt x="2650" y="617"/>
                    </a:cubicBezTo>
                    <a:cubicBezTo>
                      <a:pt x="2650" y="617"/>
                      <a:pt x="2462" y="0"/>
                      <a:pt x="1926" y="0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4159180" y="3081701"/>
                <a:ext cx="66403" cy="62048"/>
              </a:xfrm>
              <a:custGeom>
                <a:rect b="b" l="l" r="r" t="t"/>
                <a:pathLst>
                  <a:path extrusionOk="0" h="4231" w="4528">
                    <a:moveTo>
                      <a:pt x="2264" y="178"/>
                    </a:moveTo>
                    <a:cubicBezTo>
                      <a:pt x="3412" y="178"/>
                      <a:pt x="4348" y="1047"/>
                      <a:pt x="4348" y="2114"/>
                    </a:cubicBezTo>
                    <a:cubicBezTo>
                      <a:pt x="4348" y="3182"/>
                      <a:pt x="3412" y="4052"/>
                      <a:pt x="2264" y="4052"/>
                    </a:cubicBezTo>
                    <a:cubicBezTo>
                      <a:pt x="1114" y="4052"/>
                      <a:pt x="179" y="3183"/>
                      <a:pt x="179" y="2114"/>
                    </a:cubicBezTo>
                    <a:cubicBezTo>
                      <a:pt x="179" y="1047"/>
                      <a:pt x="1114" y="178"/>
                      <a:pt x="2264" y="178"/>
                    </a:cubicBezTo>
                    <a:close/>
                    <a:moveTo>
                      <a:pt x="2264" y="1"/>
                    </a:moveTo>
                    <a:cubicBezTo>
                      <a:pt x="1016" y="1"/>
                      <a:pt x="0" y="950"/>
                      <a:pt x="0" y="2114"/>
                    </a:cubicBezTo>
                    <a:cubicBezTo>
                      <a:pt x="0" y="3282"/>
                      <a:pt x="1016" y="4231"/>
                      <a:pt x="2264" y="4231"/>
                    </a:cubicBezTo>
                    <a:cubicBezTo>
                      <a:pt x="3511" y="4231"/>
                      <a:pt x="4528" y="3282"/>
                      <a:pt x="4528" y="2114"/>
                    </a:cubicBezTo>
                    <a:cubicBezTo>
                      <a:pt x="4528" y="950"/>
                      <a:pt x="3511" y="1"/>
                      <a:pt x="2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4163389" y="3126899"/>
                <a:ext cx="14093" cy="20868"/>
              </a:xfrm>
              <a:custGeom>
                <a:rect b="b" l="l" r="r" t="t"/>
                <a:pathLst>
                  <a:path extrusionOk="0" h="1423" w="961">
                    <a:moveTo>
                      <a:pt x="499" y="178"/>
                    </a:moveTo>
                    <a:cubicBezTo>
                      <a:pt x="511" y="178"/>
                      <a:pt x="522" y="180"/>
                      <a:pt x="535" y="182"/>
                    </a:cubicBezTo>
                    <a:cubicBezTo>
                      <a:pt x="727" y="233"/>
                      <a:pt x="762" y="507"/>
                      <a:pt x="734" y="729"/>
                    </a:cubicBezTo>
                    <a:cubicBezTo>
                      <a:pt x="698" y="1008"/>
                      <a:pt x="569" y="1243"/>
                      <a:pt x="439" y="1243"/>
                    </a:cubicBezTo>
                    <a:cubicBezTo>
                      <a:pt x="426" y="1243"/>
                      <a:pt x="413" y="1240"/>
                      <a:pt x="400" y="1235"/>
                    </a:cubicBezTo>
                    <a:cubicBezTo>
                      <a:pt x="236" y="1172"/>
                      <a:pt x="189" y="851"/>
                      <a:pt x="239" y="578"/>
                    </a:cubicBezTo>
                    <a:cubicBezTo>
                      <a:pt x="283" y="343"/>
                      <a:pt x="389" y="178"/>
                      <a:pt x="499" y="178"/>
                    </a:cubicBezTo>
                    <a:close/>
                    <a:moveTo>
                      <a:pt x="500" y="0"/>
                    </a:moveTo>
                    <a:cubicBezTo>
                      <a:pt x="297" y="0"/>
                      <a:pt x="127" y="209"/>
                      <a:pt x="64" y="547"/>
                    </a:cubicBezTo>
                    <a:cubicBezTo>
                      <a:pt x="0" y="894"/>
                      <a:pt x="74" y="1302"/>
                      <a:pt x="338" y="1401"/>
                    </a:cubicBezTo>
                    <a:cubicBezTo>
                      <a:pt x="372" y="1414"/>
                      <a:pt x="406" y="1422"/>
                      <a:pt x="442" y="1422"/>
                    </a:cubicBezTo>
                    <a:cubicBezTo>
                      <a:pt x="693" y="1422"/>
                      <a:pt x="868" y="1084"/>
                      <a:pt x="912" y="751"/>
                    </a:cubicBezTo>
                    <a:cubicBezTo>
                      <a:pt x="961" y="367"/>
                      <a:pt x="831" y="74"/>
                      <a:pt x="581" y="11"/>
                    </a:cubicBezTo>
                    <a:cubicBezTo>
                      <a:pt x="553" y="4"/>
                      <a:pt x="526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4189889" y="3132032"/>
                <a:ext cx="12275" cy="19108"/>
              </a:xfrm>
              <a:custGeom>
                <a:rect b="b" l="l" r="r" t="t"/>
                <a:pathLst>
                  <a:path extrusionOk="0" h="1303" w="837">
                    <a:moveTo>
                      <a:pt x="453" y="177"/>
                    </a:moveTo>
                    <a:cubicBezTo>
                      <a:pt x="574" y="177"/>
                      <a:pt x="630" y="369"/>
                      <a:pt x="641" y="536"/>
                    </a:cubicBezTo>
                    <a:cubicBezTo>
                      <a:pt x="662" y="841"/>
                      <a:pt x="557" y="1113"/>
                      <a:pt x="458" y="1124"/>
                    </a:cubicBezTo>
                    <a:lnTo>
                      <a:pt x="455" y="1214"/>
                    </a:lnTo>
                    <a:lnTo>
                      <a:pt x="452" y="1124"/>
                    </a:lnTo>
                    <a:cubicBezTo>
                      <a:pt x="451" y="1125"/>
                      <a:pt x="450" y="1125"/>
                      <a:pt x="449" y="1125"/>
                    </a:cubicBezTo>
                    <a:cubicBezTo>
                      <a:pt x="369" y="1125"/>
                      <a:pt x="292" y="1015"/>
                      <a:pt x="248" y="844"/>
                    </a:cubicBezTo>
                    <a:cubicBezTo>
                      <a:pt x="181" y="568"/>
                      <a:pt x="232" y="262"/>
                      <a:pt x="355" y="204"/>
                    </a:cubicBezTo>
                    <a:cubicBezTo>
                      <a:pt x="390" y="187"/>
                      <a:pt x="421" y="178"/>
                      <a:pt x="448" y="177"/>
                    </a:cubicBezTo>
                    <a:cubicBezTo>
                      <a:pt x="449" y="177"/>
                      <a:pt x="451" y="177"/>
                      <a:pt x="453" y="177"/>
                    </a:cubicBezTo>
                    <a:close/>
                    <a:moveTo>
                      <a:pt x="461" y="0"/>
                    </a:moveTo>
                    <a:cubicBezTo>
                      <a:pt x="411" y="0"/>
                      <a:pt x="357" y="12"/>
                      <a:pt x="301" y="37"/>
                    </a:cubicBezTo>
                    <a:cubicBezTo>
                      <a:pt x="68" y="139"/>
                      <a:pt x="0" y="543"/>
                      <a:pt x="69" y="874"/>
                    </a:cubicBezTo>
                    <a:cubicBezTo>
                      <a:pt x="126" y="1142"/>
                      <a:pt x="263" y="1303"/>
                      <a:pt x="437" y="1303"/>
                    </a:cubicBezTo>
                    <a:lnTo>
                      <a:pt x="455" y="1303"/>
                    </a:lnTo>
                    <a:cubicBezTo>
                      <a:pt x="726" y="1286"/>
                      <a:pt x="836" y="846"/>
                      <a:pt x="827" y="538"/>
                    </a:cubicBezTo>
                    <a:cubicBezTo>
                      <a:pt x="815" y="204"/>
                      <a:pt x="670" y="0"/>
                      <a:pt x="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4206416" y="3126313"/>
                <a:ext cx="14049" cy="17979"/>
              </a:xfrm>
              <a:custGeom>
                <a:rect b="b" l="l" r="r" t="t"/>
                <a:pathLst>
                  <a:path extrusionOk="0" h="1226" w="958">
                    <a:moveTo>
                      <a:pt x="402" y="179"/>
                    </a:moveTo>
                    <a:cubicBezTo>
                      <a:pt x="514" y="179"/>
                      <a:pt x="651" y="355"/>
                      <a:pt x="708" y="572"/>
                    </a:cubicBezTo>
                    <a:cubicBezTo>
                      <a:pt x="751" y="738"/>
                      <a:pt x="747" y="943"/>
                      <a:pt x="607" y="1022"/>
                    </a:cubicBezTo>
                    <a:cubicBezTo>
                      <a:pt x="579" y="1038"/>
                      <a:pt x="551" y="1045"/>
                      <a:pt x="523" y="1045"/>
                    </a:cubicBezTo>
                    <a:cubicBezTo>
                      <a:pt x="412" y="1045"/>
                      <a:pt x="310" y="923"/>
                      <a:pt x="251" y="736"/>
                    </a:cubicBezTo>
                    <a:cubicBezTo>
                      <a:pt x="191" y="542"/>
                      <a:pt x="200" y="293"/>
                      <a:pt x="333" y="202"/>
                    </a:cubicBezTo>
                    <a:cubicBezTo>
                      <a:pt x="356" y="186"/>
                      <a:pt x="378" y="179"/>
                      <a:pt x="402" y="179"/>
                    </a:cubicBezTo>
                    <a:close/>
                    <a:moveTo>
                      <a:pt x="402" y="0"/>
                    </a:moveTo>
                    <a:cubicBezTo>
                      <a:pt x="343" y="0"/>
                      <a:pt x="285" y="19"/>
                      <a:pt x="233" y="56"/>
                    </a:cubicBezTo>
                    <a:cubicBezTo>
                      <a:pt x="17" y="204"/>
                      <a:pt x="0" y="530"/>
                      <a:pt x="82" y="788"/>
                    </a:cubicBezTo>
                    <a:cubicBezTo>
                      <a:pt x="165" y="1057"/>
                      <a:pt x="333" y="1225"/>
                      <a:pt x="521" y="1225"/>
                    </a:cubicBezTo>
                    <a:cubicBezTo>
                      <a:pt x="579" y="1225"/>
                      <a:pt x="638" y="1209"/>
                      <a:pt x="694" y="1177"/>
                    </a:cubicBezTo>
                    <a:cubicBezTo>
                      <a:pt x="885" y="1070"/>
                      <a:pt x="957" y="821"/>
                      <a:pt x="880" y="525"/>
                    </a:cubicBezTo>
                    <a:cubicBezTo>
                      <a:pt x="811" y="265"/>
                      <a:pt x="625" y="0"/>
                      <a:pt x="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4215919" y="3104139"/>
                <a:ext cx="16102" cy="18918"/>
              </a:xfrm>
              <a:custGeom>
                <a:rect b="b" l="l" r="r" t="t"/>
                <a:pathLst>
                  <a:path extrusionOk="0" h="1290" w="1098">
                    <a:moveTo>
                      <a:pt x="377" y="179"/>
                    </a:moveTo>
                    <a:cubicBezTo>
                      <a:pt x="504" y="179"/>
                      <a:pt x="690" y="354"/>
                      <a:pt x="801" y="578"/>
                    </a:cubicBezTo>
                    <a:cubicBezTo>
                      <a:pt x="897" y="773"/>
                      <a:pt x="910" y="955"/>
                      <a:pt x="837" y="1051"/>
                    </a:cubicBezTo>
                    <a:cubicBezTo>
                      <a:pt x="805" y="1092"/>
                      <a:pt x="772" y="1110"/>
                      <a:pt x="728" y="1110"/>
                    </a:cubicBezTo>
                    <a:cubicBezTo>
                      <a:pt x="615" y="1110"/>
                      <a:pt x="456" y="981"/>
                      <a:pt x="344" y="793"/>
                    </a:cubicBezTo>
                    <a:cubicBezTo>
                      <a:pt x="226" y="598"/>
                      <a:pt x="190" y="395"/>
                      <a:pt x="253" y="275"/>
                    </a:cubicBezTo>
                    <a:cubicBezTo>
                      <a:pt x="302" y="179"/>
                      <a:pt x="358" y="179"/>
                      <a:pt x="377" y="179"/>
                    </a:cubicBezTo>
                    <a:close/>
                    <a:moveTo>
                      <a:pt x="377" y="1"/>
                    </a:moveTo>
                    <a:cubicBezTo>
                      <a:pt x="295" y="1"/>
                      <a:pt x="178" y="34"/>
                      <a:pt x="94" y="193"/>
                    </a:cubicBezTo>
                    <a:cubicBezTo>
                      <a:pt x="0" y="370"/>
                      <a:pt x="37" y="630"/>
                      <a:pt x="190" y="886"/>
                    </a:cubicBezTo>
                    <a:cubicBezTo>
                      <a:pt x="303" y="1072"/>
                      <a:pt x="511" y="1290"/>
                      <a:pt x="728" y="1290"/>
                    </a:cubicBezTo>
                    <a:cubicBezTo>
                      <a:pt x="827" y="1290"/>
                      <a:pt x="915" y="1245"/>
                      <a:pt x="979" y="1159"/>
                    </a:cubicBezTo>
                    <a:cubicBezTo>
                      <a:pt x="1097" y="1007"/>
                      <a:pt x="1089" y="760"/>
                      <a:pt x="960" y="500"/>
                    </a:cubicBezTo>
                    <a:cubicBezTo>
                      <a:pt x="843" y="260"/>
                      <a:pt x="610" y="1"/>
                      <a:pt x="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4169079" y="3145113"/>
                <a:ext cx="5162" cy="45036"/>
              </a:xfrm>
              <a:custGeom>
                <a:rect b="b" l="l" r="r" t="t"/>
                <a:pathLst>
                  <a:path extrusionOk="0" h="3071" w="352">
                    <a:moveTo>
                      <a:pt x="100" y="0"/>
                    </a:moveTo>
                    <a:cubicBezTo>
                      <a:pt x="96" y="0"/>
                      <a:pt x="92" y="0"/>
                      <a:pt x="88" y="1"/>
                    </a:cubicBezTo>
                    <a:cubicBezTo>
                      <a:pt x="39" y="3"/>
                      <a:pt x="1" y="46"/>
                      <a:pt x="4" y="96"/>
                    </a:cubicBezTo>
                    <a:lnTo>
                      <a:pt x="170" y="2986"/>
                    </a:lnTo>
                    <a:cubicBezTo>
                      <a:pt x="172" y="3033"/>
                      <a:pt x="213" y="3070"/>
                      <a:pt x="260" y="3070"/>
                    </a:cubicBezTo>
                    <a:cubicBezTo>
                      <a:pt x="262" y="3070"/>
                      <a:pt x="263" y="3070"/>
                      <a:pt x="264" y="3069"/>
                    </a:cubicBezTo>
                    <a:cubicBezTo>
                      <a:pt x="313" y="3067"/>
                      <a:pt x="351" y="3025"/>
                      <a:pt x="348" y="2976"/>
                    </a:cubicBezTo>
                    <a:lnTo>
                      <a:pt x="183" y="84"/>
                    </a:lnTo>
                    <a:cubicBezTo>
                      <a:pt x="180" y="39"/>
                      <a:pt x="149" y="0"/>
                      <a:pt x="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4168947" y="3186205"/>
                <a:ext cx="8154" cy="5587"/>
              </a:xfrm>
              <a:custGeom>
                <a:rect b="b" l="l" r="r" t="t"/>
                <a:pathLst>
                  <a:path extrusionOk="0" h="381" w="556">
                    <a:moveTo>
                      <a:pt x="454" y="0"/>
                    </a:moveTo>
                    <a:cubicBezTo>
                      <a:pt x="438" y="0"/>
                      <a:pt x="423" y="4"/>
                      <a:pt x="408" y="12"/>
                    </a:cubicBezTo>
                    <a:lnTo>
                      <a:pt x="58" y="213"/>
                    </a:lnTo>
                    <a:cubicBezTo>
                      <a:pt x="16" y="237"/>
                      <a:pt x="0" y="293"/>
                      <a:pt x="25" y="334"/>
                    </a:cubicBezTo>
                    <a:cubicBezTo>
                      <a:pt x="41" y="363"/>
                      <a:pt x="71" y="381"/>
                      <a:pt x="103" y="381"/>
                    </a:cubicBezTo>
                    <a:cubicBezTo>
                      <a:pt x="118" y="381"/>
                      <a:pt x="133" y="376"/>
                      <a:pt x="147" y="368"/>
                    </a:cubicBezTo>
                    <a:lnTo>
                      <a:pt x="498" y="166"/>
                    </a:lnTo>
                    <a:cubicBezTo>
                      <a:pt x="540" y="143"/>
                      <a:pt x="556" y="88"/>
                      <a:pt x="531" y="46"/>
                    </a:cubicBezTo>
                    <a:cubicBezTo>
                      <a:pt x="515" y="16"/>
                      <a:pt x="485" y="0"/>
                      <a:pt x="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4167319" y="3178007"/>
                <a:ext cx="9782" cy="7567"/>
              </a:xfrm>
              <a:custGeom>
                <a:rect b="b" l="l" r="r" t="t"/>
                <a:pathLst>
                  <a:path extrusionOk="0" h="516" w="667">
                    <a:moveTo>
                      <a:pt x="564" y="0"/>
                    </a:moveTo>
                    <a:cubicBezTo>
                      <a:pt x="546" y="0"/>
                      <a:pt x="527" y="6"/>
                      <a:pt x="511" y="17"/>
                    </a:cubicBezTo>
                    <a:lnTo>
                      <a:pt x="50" y="352"/>
                    </a:lnTo>
                    <a:cubicBezTo>
                      <a:pt x="9" y="382"/>
                      <a:pt x="1" y="438"/>
                      <a:pt x="29" y="476"/>
                    </a:cubicBezTo>
                    <a:cubicBezTo>
                      <a:pt x="47" y="502"/>
                      <a:pt x="74" y="515"/>
                      <a:pt x="101" y="515"/>
                    </a:cubicBezTo>
                    <a:cubicBezTo>
                      <a:pt x="120" y="515"/>
                      <a:pt x="137" y="509"/>
                      <a:pt x="153" y="497"/>
                    </a:cubicBezTo>
                    <a:lnTo>
                      <a:pt x="616" y="162"/>
                    </a:lnTo>
                    <a:cubicBezTo>
                      <a:pt x="656" y="134"/>
                      <a:pt x="667" y="77"/>
                      <a:pt x="636" y="38"/>
                    </a:cubicBezTo>
                    <a:cubicBezTo>
                      <a:pt x="619" y="13"/>
                      <a:pt x="592" y="0"/>
                      <a:pt x="5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4194948" y="3149835"/>
                <a:ext cx="2625" cy="23581"/>
              </a:xfrm>
              <a:custGeom>
                <a:rect b="b" l="l" r="r" t="t"/>
                <a:pathLst>
                  <a:path extrusionOk="0" h="1608" w="179">
                    <a:moveTo>
                      <a:pt x="90" y="0"/>
                    </a:moveTo>
                    <a:cubicBezTo>
                      <a:pt x="41" y="0"/>
                      <a:pt x="1" y="39"/>
                      <a:pt x="1" y="89"/>
                    </a:cubicBezTo>
                    <a:lnTo>
                      <a:pt x="1" y="1519"/>
                    </a:lnTo>
                    <a:cubicBezTo>
                      <a:pt x="1" y="1569"/>
                      <a:pt x="41" y="1607"/>
                      <a:pt x="90" y="1607"/>
                    </a:cubicBezTo>
                    <a:cubicBezTo>
                      <a:pt x="140" y="1607"/>
                      <a:pt x="179" y="1569"/>
                      <a:pt x="179" y="1519"/>
                    </a:cubicBezTo>
                    <a:lnTo>
                      <a:pt x="179" y="89"/>
                    </a:lnTo>
                    <a:cubicBezTo>
                      <a:pt x="179" y="40"/>
                      <a:pt x="140" y="0"/>
                      <a:pt x="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4214526" y="3141110"/>
                <a:ext cx="8594" cy="36252"/>
              </a:xfrm>
              <a:custGeom>
                <a:rect b="b" l="l" r="r" t="t"/>
                <a:pathLst>
                  <a:path extrusionOk="0" h="2472" w="586">
                    <a:moveTo>
                      <a:pt x="96" y="0"/>
                    </a:moveTo>
                    <a:cubicBezTo>
                      <a:pt x="91" y="0"/>
                      <a:pt x="87" y="1"/>
                      <a:pt x="83" y="1"/>
                    </a:cubicBezTo>
                    <a:cubicBezTo>
                      <a:pt x="34" y="11"/>
                      <a:pt x="0" y="57"/>
                      <a:pt x="10" y="106"/>
                    </a:cubicBezTo>
                    <a:lnTo>
                      <a:pt x="401" y="2399"/>
                    </a:lnTo>
                    <a:cubicBezTo>
                      <a:pt x="408" y="2440"/>
                      <a:pt x="446" y="2472"/>
                      <a:pt x="489" y="2472"/>
                    </a:cubicBezTo>
                    <a:cubicBezTo>
                      <a:pt x="494" y="2472"/>
                      <a:pt x="499" y="2472"/>
                      <a:pt x="504" y="2471"/>
                    </a:cubicBezTo>
                    <a:cubicBezTo>
                      <a:pt x="553" y="2463"/>
                      <a:pt x="586" y="2415"/>
                      <a:pt x="579" y="2368"/>
                    </a:cubicBezTo>
                    <a:lnTo>
                      <a:pt x="185" y="75"/>
                    </a:lnTo>
                    <a:cubicBezTo>
                      <a:pt x="177" y="32"/>
                      <a:pt x="138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4217327" y="3156053"/>
                <a:ext cx="5881" cy="4487"/>
              </a:xfrm>
              <a:custGeom>
                <a:rect b="b" l="l" r="r" t="t"/>
                <a:pathLst>
                  <a:path extrusionOk="0" h="306" w="401">
                    <a:moveTo>
                      <a:pt x="299" y="0"/>
                    </a:moveTo>
                    <a:cubicBezTo>
                      <a:pt x="282" y="0"/>
                      <a:pt x="265" y="5"/>
                      <a:pt x="250" y="15"/>
                    </a:cubicBezTo>
                    <a:lnTo>
                      <a:pt x="54" y="142"/>
                    </a:lnTo>
                    <a:cubicBezTo>
                      <a:pt x="13" y="169"/>
                      <a:pt x="0" y="224"/>
                      <a:pt x="27" y="266"/>
                    </a:cubicBezTo>
                    <a:cubicBezTo>
                      <a:pt x="44" y="292"/>
                      <a:pt x="73" y="306"/>
                      <a:pt x="103" y="306"/>
                    </a:cubicBezTo>
                    <a:cubicBezTo>
                      <a:pt x="119" y="306"/>
                      <a:pt x="135" y="302"/>
                      <a:pt x="152" y="292"/>
                    </a:cubicBezTo>
                    <a:lnTo>
                      <a:pt x="347" y="164"/>
                    </a:lnTo>
                    <a:cubicBezTo>
                      <a:pt x="389" y="137"/>
                      <a:pt x="400" y="82"/>
                      <a:pt x="373" y="41"/>
                    </a:cubicBezTo>
                    <a:cubicBezTo>
                      <a:pt x="356" y="14"/>
                      <a:pt x="328" y="0"/>
                      <a:pt x="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4220216" y="3168827"/>
                <a:ext cx="5529" cy="4590"/>
              </a:xfrm>
              <a:custGeom>
                <a:rect b="b" l="l" r="r" t="t"/>
                <a:pathLst>
                  <a:path extrusionOk="0" h="313" w="377">
                    <a:moveTo>
                      <a:pt x="276" y="1"/>
                    </a:moveTo>
                    <a:cubicBezTo>
                      <a:pt x="257" y="1"/>
                      <a:pt x="237" y="7"/>
                      <a:pt x="221" y="20"/>
                    </a:cubicBezTo>
                    <a:lnTo>
                      <a:pt x="48" y="153"/>
                    </a:lnTo>
                    <a:cubicBezTo>
                      <a:pt x="7" y="184"/>
                      <a:pt x="1" y="239"/>
                      <a:pt x="31" y="279"/>
                    </a:cubicBezTo>
                    <a:cubicBezTo>
                      <a:pt x="49" y="302"/>
                      <a:pt x="75" y="312"/>
                      <a:pt x="101" y="312"/>
                    </a:cubicBezTo>
                    <a:cubicBezTo>
                      <a:pt x="121" y="312"/>
                      <a:pt x="139" y="306"/>
                      <a:pt x="156" y="294"/>
                    </a:cubicBezTo>
                    <a:lnTo>
                      <a:pt x="330" y="160"/>
                    </a:lnTo>
                    <a:cubicBezTo>
                      <a:pt x="369" y="131"/>
                      <a:pt x="376" y="76"/>
                      <a:pt x="346" y="36"/>
                    </a:cubicBezTo>
                    <a:cubicBezTo>
                      <a:pt x="328" y="13"/>
                      <a:pt x="302" y="1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4226111" y="3120432"/>
                <a:ext cx="16088" cy="34492"/>
              </a:xfrm>
              <a:custGeom>
                <a:rect b="b" l="l" r="r" t="t"/>
                <a:pathLst>
                  <a:path extrusionOk="0" h="2352" w="1097">
                    <a:moveTo>
                      <a:pt x="100" y="0"/>
                    </a:moveTo>
                    <a:cubicBezTo>
                      <a:pt x="89" y="0"/>
                      <a:pt x="77" y="2"/>
                      <a:pt x="66" y="7"/>
                    </a:cubicBezTo>
                    <a:cubicBezTo>
                      <a:pt x="22" y="25"/>
                      <a:pt x="0" y="78"/>
                      <a:pt x="19" y="124"/>
                    </a:cubicBezTo>
                    <a:lnTo>
                      <a:pt x="913" y="2297"/>
                    </a:lnTo>
                    <a:cubicBezTo>
                      <a:pt x="927" y="2332"/>
                      <a:pt x="959" y="2352"/>
                      <a:pt x="995" y="2352"/>
                    </a:cubicBezTo>
                    <a:cubicBezTo>
                      <a:pt x="1006" y="2352"/>
                      <a:pt x="1018" y="2351"/>
                      <a:pt x="1029" y="2346"/>
                    </a:cubicBezTo>
                    <a:cubicBezTo>
                      <a:pt x="1074" y="2327"/>
                      <a:pt x="1096" y="2276"/>
                      <a:pt x="1077" y="2229"/>
                    </a:cubicBezTo>
                    <a:lnTo>
                      <a:pt x="184" y="56"/>
                    </a:lnTo>
                    <a:cubicBezTo>
                      <a:pt x="171" y="21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4231024" y="3136358"/>
                <a:ext cx="9532" cy="11409"/>
              </a:xfrm>
              <a:custGeom>
                <a:rect b="b" l="l" r="r" t="t"/>
                <a:pathLst>
                  <a:path extrusionOk="0" h="778" w="650">
                    <a:moveTo>
                      <a:pt x="548" y="1"/>
                    </a:moveTo>
                    <a:cubicBezTo>
                      <a:pt x="521" y="1"/>
                      <a:pt x="494" y="13"/>
                      <a:pt x="476" y="36"/>
                    </a:cubicBezTo>
                    <a:lnTo>
                      <a:pt x="30" y="634"/>
                    </a:lnTo>
                    <a:cubicBezTo>
                      <a:pt x="0" y="673"/>
                      <a:pt x="8" y="728"/>
                      <a:pt x="47" y="758"/>
                    </a:cubicBezTo>
                    <a:cubicBezTo>
                      <a:pt x="64" y="771"/>
                      <a:pt x="83" y="777"/>
                      <a:pt x="101" y="777"/>
                    </a:cubicBezTo>
                    <a:cubicBezTo>
                      <a:pt x="129" y="777"/>
                      <a:pt x="156" y="764"/>
                      <a:pt x="173" y="741"/>
                    </a:cubicBezTo>
                    <a:lnTo>
                      <a:pt x="619" y="145"/>
                    </a:lnTo>
                    <a:cubicBezTo>
                      <a:pt x="650" y="105"/>
                      <a:pt x="641" y="49"/>
                      <a:pt x="602" y="19"/>
                    </a:cubicBezTo>
                    <a:cubicBezTo>
                      <a:pt x="586" y="7"/>
                      <a:pt x="567" y="1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4235937" y="3145113"/>
                <a:ext cx="8227" cy="9811"/>
              </a:xfrm>
              <a:custGeom>
                <a:rect b="b" l="l" r="r" t="t"/>
                <a:pathLst>
                  <a:path extrusionOk="0" h="669" w="561">
                    <a:moveTo>
                      <a:pt x="459" y="0"/>
                    </a:moveTo>
                    <a:cubicBezTo>
                      <a:pt x="431" y="0"/>
                      <a:pt x="404" y="13"/>
                      <a:pt x="387" y="37"/>
                    </a:cubicBezTo>
                    <a:lnTo>
                      <a:pt x="30" y="528"/>
                    </a:lnTo>
                    <a:cubicBezTo>
                      <a:pt x="0" y="569"/>
                      <a:pt x="9" y="623"/>
                      <a:pt x="49" y="652"/>
                    </a:cubicBezTo>
                    <a:cubicBezTo>
                      <a:pt x="65" y="666"/>
                      <a:pt x="83" y="669"/>
                      <a:pt x="102" y="669"/>
                    </a:cubicBezTo>
                    <a:cubicBezTo>
                      <a:pt x="130" y="669"/>
                      <a:pt x="157" y="657"/>
                      <a:pt x="174" y="632"/>
                    </a:cubicBezTo>
                    <a:lnTo>
                      <a:pt x="532" y="143"/>
                    </a:lnTo>
                    <a:cubicBezTo>
                      <a:pt x="561" y="102"/>
                      <a:pt x="551" y="47"/>
                      <a:pt x="512" y="17"/>
                    </a:cubicBezTo>
                    <a:cubicBezTo>
                      <a:pt x="496" y="6"/>
                      <a:pt x="477" y="0"/>
                      <a:pt x="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4091369" y="2801262"/>
                <a:ext cx="103344" cy="232939"/>
              </a:xfrm>
              <a:custGeom>
                <a:rect b="b" l="l" r="r" t="t"/>
                <a:pathLst>
                  <a:path extrusionOk="0" h="15884" w="7047">
                    <a:moveTo>
                      <a:pt x="892" y="1"/>
                    </a:moveTo>
                    <a:cubicBezTo>
                      <a:pt x="865" y="1"/>
                      <a:pt x="838" y="14"/>
                      <a:pt x="821" y="37"/>
                    </a:cubicBezTo>
                    <a:cubicBezTo>
                      <a:pt x="194" y="972"/>
                      <a:pt x="0" y="3031"/>
                      <a:pt x="2159" y="4572"/>
                    </a:cubicBezTo>
                    <a:cubicBezTo>
                      <a:pt x="4066" y="5935"/>
                      <a:pt x="6377" y="8090"/>
                      <a:pt x="6640" y="8339"/>
                    </a:cubicBezTo>
                    <a:cubicBezTo>
                      <a:pt x="6660" y="8818"/>
                      <a:pt x="6862" y="14163"/>
                      <a:pt x="6410" y="15868"/>
                    </a:cubicBezTo>
                    <a:cubicBezTo>
                      <a:pt x="6474" y="15834"/>
                      <a:pt x="6538" y="15800"/>
                      <a:pt x="6597" y="15764"/>
                    </a:cubicBezTo>
                    <a:lnTo>
                      <a:pt x="6597" y="15764"/>
                    </a:lnTo>
                    <a:cubicBezTo>
                      <a:pt x="6597" y="15764"/>
                      <a:pt x="6592" y="15808"/>
                      <a:pt x="6580" y="15883"/>
                    </a:cubicBezTo>
                    <a:cubicBezTo>
                      <a:pt x="7047" y="14051"/>
                      <a:pt x="6817" y="8540"/>
                      <a:pt x="6806" y="8298"/>
                    </a:cubicBezTo>
                    <a:cubicBezTo>
                      <a:pt x="6806" y="8276"/>
                      <a:pt x="6795" y="8255"/>
                      <a:pt x="6780" y="8241"/>
                    </a:cubicBezTo>
                    <a:cubicBezTo>
                      <a:pt x="6756" y="8217"/>
                      <a:pt x="4281" y="5884"/>
                      <a:pt x="2255" y="4437"/>
                    </a:cubicBezTo>
                    <a:cubicBezTo>
                      <a:pt x="194" y="2964"/>
                      <a:pt x="367" y="1013"/>
                      <a:pt x="961" y="129"/>
                    </a:cubicBezTo>
                    <a:cubicBezTo>
                      <a:pt x="986" y="92"/>
                      <a:pt x="977" y="40"/>
                      <a:pt x="938" y="15"/>
                    </a:cubicBezTo>
                    <a:cubicBezTo>
                      <a:pt x="924" y="5"/>
                      <a:pt x="908" y="1"/>
                      <a:pt x="892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4126815" y="3139320"/>
                <a:ext cx="17187" cy="67371"/>
              </a:xfrm>
              <a:custGeom>
                <a:rect b="b" l="l" r="r" t="t"/>
                <a:pathLst>
                  <a:path extrusionOk="0" h="4594" w="1172">
                    <a:moveTo>
                      <a:pt x="1080" y="1"/>
                    </a:moveTo>
                    <a:cubicBezTo>
                      <a:pt x="1042" y="1"/>
                      <a:pt x="1007" y="28"/>
                      <a:pt x="998" y="66"/>
                    </a:cubicBezTo>
                    <a:cubicBezTo>
                      <a:pt x="992" y="99"/>
                      <a:pt x="352" y="3018"/>
                      <a:pt x="0" y="4593"/>
                    </a:cubicBezTo>
                    <a:cubicBezTo>
                      <a:pt x="69" y="4523"/>
                      <a:pt x="138" y="4458"/>
                      <a:pt x="205" y="4390"/>
                    </a:cubicBezTo>
                    <a:cubicBezTo>
                      <a:pt x="205" y="4390"/>
                      <a:pt x="1152" y="141"/>
                      <a:pt x="1162" y="100"/>
                    </a:cubicBezTo>
                    <a:cubicBezTo>
                      <a:pt x="1171" y="56"/>
                      <a:pt x="1142" y="12"/>
                      <a:pt x="1097" y="2"/>
                    </a:cubicBezTo>
                    <a:cubicBezTo>
                      <a:pt x="1092" y="1"/>
                      <a:pt x="1086" y="1"/>
                      <a:pt x="1080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3978170" y="2766183"/>
                <a:ext cx="45418" cy="30166"/>
              </a:xfrm>
              <a:custGeom>
                <a:rect b="b" l="l" r="r" t="t"/>
                <a:pathLst>
                  <a:path extrusionOk="0" h="2057" w="3097">
                    <a:moveTo>
                      <a:pt x="2785" y="1"/>
                    </a:moveTo>
                    <a:cubicBezTo>
                      <a:pt x="2785" y="1"/>
                      <a:pt x="2597" y="283"/>
                      <a:pt x="1753" y="804"/>
                    </a:cubicBezTo>
                    <a:cubicBezTo>
                      <a:pt x="906" y="1324"/>
                      <a:pt x="0" y="1554"/>
                      <a:pt x="0" y="1554"/>
                    </a:cubicBezTo>
                    <a:cubicBezTo>
                      <a:pt x="0" y="1554"/>
                      <a:pt x="619" y="2056"/>
                      <a:pt x="1368" y="2056"/>
                    </a:cubicBezTo>
                    <a:cubicBezTo>
                      <a:pt x="1596" y="2056"/>
                      <a:pt x="1836" y="2010"/>
                      <a:pt x="2075" y="1888"/>
                    </a:cubicBezTo>
                    <a:cubicBezTo>
                      <a:pt x="3097" y="1367"/>
                      <a:pt x="2785" y="1"/>
                      <a:pt x="2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3990855" y="2723332"/>
                <a:ext cx="32894" cy="16029"/>
              </a:xfrm>
              <a:custGeom>
                <a:rect b="b" l="l" r="r" t="t"/>
                <a:pathLst>
                  <a:path extrusionOk="0" h="1093" w="2243">
                    <a:moveTo>
                      <a:pt x="1233" y="1"/>
                    </a:moveTo>
                    <a:cubicBezTo>
                      <a:pt x="1205" y="1"/>
                      <a:pt x="1178" y="2"/>
                      <a:pt x="1149" y="6"/>
                    </a:cubicBezTo>
                    <a:cubicBezTo>
                      <a:pt x="559" y="49"/>
                      <a:pt x="136" y="593"/>
                      <a:pt x="0" y="806"/>
                    </a:cubicBezTo>
                    <a:cubicBezTo>
                      <a:pt x="0" y="806"/>
                      <a:pt x="443" y="1093"/>
                      <a:pt x="1075" y="1093"/>
                    </a:cubicBezTo>
                    <a:cubicBezTo>
                      <a:pt x="1155" y="1093"/>
                      <a:pt x="1239" y="1088"/>
                      <a:pt x="1325" y="1078"/>
                    </a:cubicBezTo>
                    <a:cubicBezTo>
                      <a:pt x="1439" y="1064"/>
                      <a:pt x="1539" y="1048"/>
                      <a:pt x="1627" y="1031"/>
                    </a:cubicBezTo>
                    <a:cubicBezTo>
                      <a:pt x="1718" y="1014"/>
                      <a:pt x="1797" y="995"/>
                      <a:pt x="1861" y="977"/>
                    </a:cubicBezTo>
                    <a:cubicBezTo>
                      <a:pt x="2167" y="893"/>
                      <a:pt x="2242" y="806"/>
                      <a:pt x="2242" y="806"/>
                    </a:cubicBezTo>
                    <a:cubicBezTo>
                      <a:pt x="2242" y="806"/>
                      <a:pt x="2218" y="744"/>
                      <a:pt x="2171" y="654"/>
                    </a:cubicBezTo>
                    <a:cubicBezTo>
                      <a:pt x="2048" y="429"/>
                      <a:pt x="1768" y="33"/>
                      <a:pt x="1294" y="3"/>
                    </a:cubicBezTo>
                    <a:cubicBezTo>
                      <a:pt x="1273" y="2"/>
                      <a:pt x="1253" y="1"/>
                      <a:pt x="12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3945892" y="2728875"/>
                <a:ext cx="22877" cy="18742"/>
              </a:xfrm>
              <a:custGeom>
                <a:rect b="b" l="l" r="r" t="t"/>
                <a:pathLst>
                  <a:path extrusionOk="0" h="1278" w="1560">
                    <a:moveTo>
                      <a:pt x="862" y="1"/>
                    </a:moveTo>
                    <a:cubicBezTo>
                      <a:pt x="848" y="1"/>
                      <a:pt x="833" y="1"/>
                      <a:pt x="818" y="3"/>
                    </a:cubicBezTo>
                    <a:cubicBezTo>
                      <a:pt x="731" y="11"/>
                      <a:pt x="637" y="42"/>
                      <a:pt x="544" y="105"/>
                    </a:cubicBezTo>
                    <a:cubicBezTo>
                      <a:pt x="158" y="366"/>
                      <a:pt x="0" y="1274"/>
                      <a:pt x="0" y="1274"/>
                    </a:cubicBezTo>
                    <a:cubicBezTo>
                      <a:pt x="0" y="1274"/>
                      <a:pt x="65" y="1278"/>
                      <a:pt x="165" y="1278"/>
                    </a:cubicBezTo>
                    <a:cubicBezTo>
                      <a:pt x="390" y="1278"/>
                      <a:pt x="795" y="1259"/>
                      <a:pt x="1075" y="1137"/>
                    </a:cubicBezTo>
                    <a:cubicBezTo>
                      <a:pt x="1095" y="1129"/>
                      <a:pt x="1115" y="1120"/>
                      <a:pt x="1133" y="1111"/>
                    </a:cubicBezTo>
                    <a:cubicBezTo>
                      <a:pt x="1491" y="933"/>
                      <a:pt x="1559" y="664"/>
                      <a:pt x="1429" y="397"/>
                    </a:cubicBezTo>
                    <a:cubicBezTo>
                      <a:pt x="1333" y="198"/>
                      <a:pt x="1119" y="1"/>
                      <a:pt x="8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3965969" y="2716102"/>
                <a:ext cx="24447" cy="63001"/>
              </a:xfrm>
              <a:custGeom>
                <a:rect b="b" l="l" r="r" t="t"/>
                <a:pathLst>
                  <a:path extrusionOk="0" h="4296" w="1667">
                    <a:moveTo>
                      <a:pt x="385" y="0"/>
                    </a:moveTo>
                    <a:cubicBezTo>
                      <a:pt x="340" y="0"/>
                      <a:pt x="303" y="36"/>
                      <a:pt x="301" y="80"/>
                    </a:cubicBezTo>
                    <a:lnTo>
                      <a:pt x="301" y="83"/>
                    </a:lnTo>
                    <a:cubicBezTo>
                      <a:pt x="301" y="83"/>
                      <a:pt x="285" y="450"/>
                      <a:pt x="262" y="1001"/>
                    </a:cubicBezTo>
                    <a:cubicBezTo>
                      <a:pt x="256" y="1140"/>
                      <a:pt x="243" y="1287"/>
                      <a:pt x="232" y="1443"/>
                    </a:cubicBezTo>
                    <a:cubicBezTo>
                      <a:pt x="222" y="1600"/>
                      <a:pt x="209" y="1766"/>
                      <a:pt x="197" y="1937"/>
                    </a:cubicBezTo>
                    <a:cubicBezTo>
                      <a:pt x="171" y="2277"/>
                      <a:pt x="153" y="2646"/>
                      <a:pt x="118" y="3006"/>
                    </a:cubicBezTo>
                    <a:cubicBezTo>
                      <a:pt x="101" y="3187"/>
                      <a:pt x="79" y="3368"/>
                      <a:pt x="57" y="3546"/>
                    </a:cubicBezTo>
                    <a:cubicBezTo>
                      <a:pt x="46" y="3637"/>
                      <a:pt x="35" y="3727"/>
                      <a:pt x="24" y="3816"/>
                    </a:cubicBezTo>
                    <a:cubicBezTo>
                      <a:pt x="15" y="3909"/>
                      <a:pt x="0" y="3989"/>
                      <a:pt x="9" y="4108"/>
                    </a:cubicBezTo>
                    <a:cubicBezTo>
                      <a:pt x="13" y="4126"/>
                      <a:pt x="16" y="4142"/>
                      <a:pt x="20" y="4161"/>
                    </a:cubicBezTo>
                    <a:cubicBezTo>
                      <a:pt x="32" y="4188"/>
                      <a:pt x="36" y="4208"/>
                      <a:pt x="63" y="4239"/>
                    </a:cubicBezTo>
                    <a:cubicBezTo>
                      <a:pt x="78" y="4255"/>
                      <a:pt x="95" y="4269"/>
                      <a:pt x="112" y="4279"/>
                    </a:cubicBezTo>
                    <a:cubicBezTo>
                      <a:pt x="108" y="4278"/>
                      <a:pt x="106" y="4277"/>
                      <a:pt x="106" y="4277"/>
                    </a:cubicBezTo>
                    <a:lnTo>
                      <a:pt x="106" y="4277"/>
                    </a:lnTo>
                    <a:cubicBezTo>
                      <a:pt x="104" y="4277"/>
                      <a:pt x="151" y="4293"/>
                      <a:pt x="152" y="4293"/>
                    </a:cubicBezTo>
                    <a:cubicBezTo>
                      <a:pt x="152" y="4293"/>
                      <a:pt x="152" y="4293"/>
                      <a:pt x="152" y="4293"/>
                    </a:cubicBezTo>
                    <a:lnTo>
                      <a:pt x="154" y="4293"/>
                    </a:lnTo>
                    <a:lnTo>
                      <a:pt x="157" y="4294"/>
                    </a:lnTo>
                    <a:lnTo>
                      <a:pt x="165" y="4295"/>
                    </a:lnTo>
                    <a:lnTo>
                      <a:pt x="181" y="4296"/>
                    </a:lnTo>
                    <a:lnTo>
                      <a:pt x="214" y="4295"/>
                    </a:lnTo>
                    <a:cubicBezTo>
                      <a:pt x="237" y="4293"/>
                      <a:pt x="260" y="4290"/>
                      <a:pt x="282" y="4285"/>
                    </a:cubicBezTo>
                    <a:cubicBezTo>
                      <a:pt x="303" y="4281"/>
                      <a:pt x="307" y="4278"/>
                      <a:pt x="321" y="4273"/>
                    </a:cubicBezTo>
                    <a:cubicBezTo>
                      <a:pt x="343" y="4267"/>
                      <a:pt x="368" y="4259"/>
                      <a:pt x="389" y="4250"/>
                    </a:cubicBezTo>
                    <a:cubicBezTo>
                      <a:pt x="472" y="4218"/>
                      <a:pt x="549" y="4182"/>
                      <a:pt x="622" y="4143"/>
                    </a:cubicBezTo>
                    <a:cubicBezTo>
                      <a:pt x="769" y="4067"/>
                      <a:pt x="902" y="3991"/>
                      <a:pt x="1017" y="3908"/>
                    </a:cubicBezTo>
                    <a:cubicBezTo>
                      <a:pt x="1133" y="3823"/>
                      <a:pt x="1236" y="3743"/>
                      <a:pt x="1321" y="3660"/>
                    </a:cubicBezTo>
                    <a:cubicBezTo>
                      <a:pt x="1408" y="3582"/>
                      <a:pt x="1475" y="3499"/>
                      <a:pt x="1525" y="3429"/>
                    </a:cubicBezTo>
                    <a:cubicBezTo>
                      <a:pt x="1574" y="3355"/>
                      <a:pt x="1611" y="3296"/>
                      <a:pt x="1625" y="3248"/>
                    </a:cubicBezTo>
                    <a:cubicBezTo>
                      <a:pt x="1643" y="3202"/>
                      <a:pt x="1653" y="3177"/>
                      <a:pt x="1653" y="3177"/>
                    </a:cubicBezTo>
                    <a:cubicBezTo>
                      <a:pt x="1666" y="3140"/>
                      <a:pt x="1650" y="3097"/>
                      <a:pt x="1615" y="3077"/>
                    </a:cubicBezTo>
                    <a:cubicBezTo>
                      <a:pt x="1602" y="3070"/>
                      <a:pt x="1588" y="3066"/>
                      <a:pt x="1575" y="3066"/>
                    </a:cubicBezTo>
                    <a:cubicBezTo>
                      <a:pt x="1545" y="3066"/>
                      <a:pt x="1517" y="3082"/>
                      <a:pt x="1502" y="3108"/>
                    </a:cubicBezTo>
                    <a:lnTo>
                      <a:pt x="1494" y="3124"/>
                    </a:lnTo>
                    <a:cubicBezTo>
                      <a:pt x="1494" y="3124"/>
                      <a:pt x="1485" y="3140"/>
                      <a:pt x="1467" y="3174"/>
                    </a:cubicBezTo>
                    <a:cubicBezTo>
                      <a:pt x="1451" y="3206"/>
                      <a:pt x="1417" y="3253"/>
                      <a:pt x="1370" y="3309"/>
                    </a:cubicBezTo>
                    <a:cubicBezTo>
                      <a:pt x="1273" y="3418"/>
                      <a:pt x="1107" y="3563"/>
                      <a:pt x="881" y="3703"/>
                    </a:cubicBezTo>
                    <a:cubicBezTo>
                      <a:pt x="768" y="3773"/>
                      <a:pt x="642" y="3847"/>
                      <a:pt x="507" y="3913"/>
                    </a:cubicBezTo>
                    <a:cubicBezTo>
                      <a:pt x="439" y="3947"/>
                      <a:pt x="368" y="3976"/>
                      <a:pt x="296" y="4004"/>
                    </a:cubicBezTo>
                    <a:cubicBezTo>
                      <a:pt x="289" y="4007"/>
                      <a:pt x="281" y="4009"/>
                      <a:pt x="274" y="4011"/>
                    </a:cubicBezTo>
                    <a:cubicBezTo>
                      <a:pt x="275" y="3961"/>
                      <a:pt x="280" y="3900"/>
                      <a:pt x="286" y="3844"/>
                    </a:cubicBezTo>
                    <a:cubicBezTo>
                      <a:pt x="296" y="3757"/>
                      <a:pt x="307" y="3668"/>
                      <a:pt x="317" y="3578"/>
                    </a:cubicBezTo>
                    <a:cubicBezTo>
                      <a:pt x="339" y="3398"/>
                      <a:pt x="358" y="3214"/>
                      <a:pt x="374" y="3030"/>
                    </a:cubicBezTo>
                    <a:cubicBezTo>
                      <a:pt x="409" y="2658"/>
                      <a:pt x="421" y="2292"/>
                      <a:pt x="436" y="1945"/>
                    </a:cubicBezTo>
                    <a:cubicBezTo>
                      <a:pt x="444" y="1772"/>
                      <a:pt x="451" y="1606"/>
                      <a:pt x="459" y="1448"/>
                    </a:cubicBezTo>
                    <a:cubicBezTo>
                      <a:pt x="463" y="1290"/>
                      <a:pt x="475" y="1139"/>
                      <a:pt x="473" y="1002"/>
                    </a:cubicBezTo>
                    <a:cubicBezTo>
                      <a:pt x="470" y="451"/>
                      <a:pt x="467" y="84"/>
                      <a:pt x="467" y="84"/>
                    </a:cubicBezTo>
                    <a:cubicBezTo>
                      <a:pt x="467" y="39"/>
                      <a:pt x="433" y="2"/>
                      <a:pt x="389" y="0"/>
                    </a:cubicBezTo>
                    <a:cubicBezTo>
                      <a:pt x="387" y="0"/>
                      <a:pt x="386" y="0"/>
                      <a:pt x="385" y="0"/>
                    </a:cubicBezTo>
                    <a:close/>
                  </a:path>
                </a:pathLst>
              </a:custGeom>
              <a:solidFill>
                <a:srgbClr val="ED8A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4049017" y="2728230"/>
                <a:ext cx="11879" cy="22525"/>
              </a:xfrm>
              <a:custGeom>
                <a:rect b="b" l="l" r="r" t="t"/>
                <a:pathLst>
                  <a:path extrusionOk="0" h="1536" w="810">
                    <a:moveTo>
                      <a:pt x="714" y="1"/>
                    </a:moveTo>
                    <a:cubicBezTo>
                      <a:pt x="687" y="1"/>
                      <a:pt x="661" y="14"/>
                      <a:pt x="645" y="38"/>
                    </a:cubicBezTo>
                    <a:cubicBezTo>
                      <a:pt x="623" y="72"/>
                      <a:pt x="114" y="844"/>
                      <a:pt x="9" y="1438"/>
                    </a:cubicBezTo>
                    <a:cubicBezTo>
                      <a:pt x="0" y="1483"/>
                      <a:pt x="31" y="1527"/>
                      <a:pt x="75" y="1535"/>
                    </a:cubicBezTo>
                    <a:cubicBezTo>
                      <a:pt x="80" y="1536"/>
                      <a:pt x="85" y="1536"/>
                      <a:pt x="90" y="1536"/>
                    </a:cubicBezTo>
                    <a:cubicBezTo>
                      <a:pt x="131" y="1536"/>
                      <a:pt x="165" y="1508"/>
                      <a:pt x="173" y="1467"/>
                    </a:cubicBezTo>
                    <a:cubicBezTo>
                      <a:pt x="272" y="908"/>
                      <a:pt x="779" y="138"/>
                      <a:pt x="785" y="131"/>
                    </a:cubicBezTo>
                    <a:cubicBezTo>
                      <a:pt x="809" y="92"/>
                      <a:pt x="799" y="40"/>
                      <a:pt x="761" y="15"/>
                    </a:cubicBezTo>
                    <a:cubicBezTo>
                      <a:pt x="747" y="6"/>
                      <a:pt x="730" y="1"/>
                      <a:pt x="714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953166" y="2728875"/>
                <a:ext cx="15604" cy="16337"/>
              </a:xfrm>
              <a:custGeom>
                <a:rect b="b" l="l" r="r" t="t"/>
                <a:pathLst>
                  <a:path extrusionOk="0" h="1114" w="1064">
                    <a:moveTo>
                      <a:pt x="366" y="1"/>
                    </a:moveTo>
                    <a:cubicBezTo>
                      <a:pt x="352" y="1"/>
                      <a:pt x="337" y="1"/>
                      <a:pt x="322" y="3"/>
                    </a:cubicBezTo>
                    <a:cubicBezTo>
                      <a:pt x="130" y="101"/>
                      <a:pt x="1" y="299"/>
                      <a:pt x="1" y="529"/>
                    </a:cubicBezTo>
                    <a:cubicBezTo>
                      <a:pt x="1" y="850"/>
                      <a:pt x="263" y="1113"/>
                      <a:pt x="586" y="1113"/>
                    </a:cubicBezTo>
                    <a:cubicBezTo>
                      <a:pt x="602" y="1113"/>
                      <a:pt x="619" y="1113"/>
                      <a:pt x="637" y="1111"/>
                    </a:cubicBezTo>
                    <a:cubicBezTo>
                      <a:pt x="995" y="933"/>
                      <a:pt x="1063" y="664"/>
                      <a:pt x="933" y="397"/>
                    </a:cubicBezTo>
                    <a:cubicBezTo>
                      <a:pt x="836" y="198"/>
                      <a:pt x="623" y="1"/>
                      <a:pt x="366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005374" y="2723332"/>
                <a:ext cx="17349" cy="15149"/>
              </a:xfrm>
              <a:custGeom>
                <a:rect b="b" l="l" r="r" t="t"/>
                <a:pathLst>
                  <a:path extrusionOk="0" h="1033" w="1183">
                    <a:moveTo>
                      <a:pt x="240" y="1"/>
                    </a:moveTo>
                    <a:cubicBezTo>
                      <a:pt x="213" y="1"/>
                      <a:pt x="187" y="2"/>
                      <a:pt x="161" y="5"/>
                    </a:cubicBezTo>
                    <a:cubicBezTo>
                      <a:pt x="60" y="116"/>
                      <a:pt x="1" y="259"/>
                      <a:pt x="1" y="419"/>
                    </a:cubicBezTo>
                    <a:cubicBezTo>
                      <a:pt x="1" y="757"/>
                      <a:pt x="276" y="1033"/>
                      <a:pt x="615" y="1033"/>
                    </a:cubicBezTo>
                    <a:cubicBezTo>
                      <a:pt x="622" y="1033"/>
                      <a:pt x="629" y="1033"/>
                      <a:pt x="639" y="1031"/>
                    </a:cubicBezTo>
                    <a:cubicBezTo>
                      <a:pt x="721" y="1030"/>
                      <a:pt x="800" y="1009"/>
                      <a:pt x="871" y="977"/>
                    </a:cubicBezTo>
                    <a:cubicBezTo>
                      <a:pt x="1011" y="913"/>
                      <a:pt x="1123" y="798"/>
                      <a:pt x="1182" y="654"/>
                    </a:cubicBezTo>
                    <a:cubicBezTo>
                      <a:pt x="1058" y="429"/>
                      <a:pt x="777" y="33"/>
                      <a:pt x="304" y="3"/>
                    </a:cubicBezTo>
                    <a:cubicBezTo>
                      <a:pt x="282" y="1"/>
                      <a:pt x="261" y="1"/>
                      <a:pt x="240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3990855" y="2720237"/>
                <a:ext cx="34565" cy="14929"/>
              </a:xfrm>
              <a:custGeom>
                <a:rect b="b" l="l" r="r" t="t"/>
                <a:pathLst>
                  <a:path extrusionOk="0" h="1018" w="2357">
                    <a:moveTo>
                      <a:pt x="1271" y="1"/>
                    </a:moveTo>
                    <a:cubicBezTo>
                      <a:pt x="385" y="1"/>
                      <a:pt x="0" y="1017"/>
                      <a:pt x="0" y="1017"/>
                    </a:cubicBezTo>
                    <a:cubicBezTo>
                      <a:pt x="0" y="1017"/>
                      <a:pt x="631" y="283"/>
                      <a:pt x="1277" y="262"/>
                    </a:cubicBezTo>
                    <a:cubicBezTo>
                      <a:pt x="1285" y="262"/>
                      <a:pt x="1294" y="261"/>
                      <a:pt x="1302" y="261"/>
                    </a:cubicBezTo>
                    <a:cubicBezTo>
                      <a:pt x="1932" y="261"/>
                      <a:pt x="2242" y="1017"/>
                      <a:pt x="2242" y="1017"/>
                    </a:cubicBezTo>
                    <a:cubicBezTo>
                      <a:pt x="2242" y="1017"/>
                      <a:pt x="2357" y="99"/>
                      <a:pt x="1386" y="6"/>
                    </a:cubicBezTo>
                    <a:cubicBezTo>
                      <a:pt x="1347" y="2"/>
                      <a:pt x="1308" y="1"/>
                      <a:pt x="1271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3945438" y="2726881"/>
                <a:ext cx="21616" cy="20663"/>
              </a:xfrm>
              <a:custGeom>
                <a:rect b="b" l="l" r="r" t="t"/>
                <a:pathLst>
                  <a:path extrusionOk="0" h="1409" w="1474">
                    <a:moveTo>
                      <a:pt x="1001" y="1"/>
                    </a:moveTo>
                    <a:cubicBezTo>
                      <a:pt x="916" y="1"/>
                      <a:pt x="817" y="23"/>
                      <a:pt x="700" y="78"/>
                    </a:cubicBezTo>
                    <a:cubicBezTo>
                      <a:pt x="1" y="404"/>
                      <a:pt x="31" y="1409"/>
                      <a:pt x="31" y="1409"/>
                    </a:cubicBezTo>
                    <a:cubicBezTo>
                      <a:pt x="31" y="1409"/>
                      <a:pt x="367" y="467"/>
                      <a:pt x="762" y="306"/>
                    </a:cubicBezTo>
                    <a:cubicBezTo>
                      <a:pt x="826" y="279"/>
                      <a:pt x="888" y="268"/>
                      <a:pt x="946" y="268"/>
                    </a:cubicBezTo>
                    <a:cubicBezTo>
                      <a:pt x="1205" y="268"/>
                      <a:pt x="1406" y="482"/>
                      <a:pt x="1460" y="547"/>
                    </a:cubicBezTo>
                    <a:cubicBezTo>
                      <a:pt x="1469" y="558"/>
                      <a:pt x="1474" y="564"/>
                      <a:pt x="1474" y="564"/>
                    </a:cubicBezTo>
                    <a:cubicBezTo>
                      <a:pt x="1474" y="564"/>
                      <a:pt x="1421" y="1"/>
                      <a:pt x="1001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3744571" y="2843644"/>
                <a:ext cx="121324" cy="65787"/>
              </a:xfrm>
              <a:custGeom>
                <a:rect b="b" l="l" r="r" t="t"/>
                <a:pathLst>
                  <a:path extrusionOk="0" h="4486" w="8273">
                    <a:moveTo>
                      <a:pt x="7107" y="476"/>
                    </a:moveTo>
                    <a:cubicBezTo>
                      <a:pt x="7685" y="476"/>
                      <a:pt x="7477" y="1566"/>
                      <a:pt x="6896" y="1584"/>
                    </a:cubicBezTo>
                    <a:cubicBezTo>
                      <a:pt x="6891" y="1584"/>
                      <a:pt x="6885" y="1584"/>
                      <a:pt x="6880" y="1584"/>
                    </a:cubicBezTo>
                    <a:cubicBezTo>
                      <a:pt x="6294" y="1584"/>
                      <a:pt x="6578" y="558"/>
                      <a:pt x="7019" y="484"/>
                    </a:cubicBezTo>
                    <a:cubicBezTo>
                      <a:pt x="7050" y="479"/>
                      <a:pt x="7079" y="476"/>
                      <a:pt x="7107" y="476"/>
                    </a:cubicBezTo>
                    <a:close/>
                    <a:moveTo>
                      <a:pt x="7198" y="0"/>
                    </a:moveTo>
                    <a:cubicBezTo>
                      <a:pt x="7147" y="0"/>
                      <a:pt x="7093" y="5"/>
                      <a:pt x="7035" y="14"/>
                    </a:cubicBezTo>
                    <a:cubicBezTo>
                      <a:pt x="6731" y="66"/>
                      <a:pt x="6466" y="363"/>
                      <a:pt x="6310" y="716"/>
                    </a:cubicBezTo>
                    <a:lnTo>
                      <a:pt x="0" y="3348"/>
                    </a:lnTo>
                    <a:lnTo>
                      <a:pt x="0" y="4486"/>
                    </a:lnTo>
                    <a:lnTo>
                      <a:pt x="549" y="3698"/>
                    </a:lnTo>
                    <a:lnTo>
                      <a:pt x="1012" y="4090"/>
                    </a:lnTo>
                    <a:lnTo>
                      <a:pt x="1452" y="3348"/>
                    </a:lnTo>
                    <a:lnTo>
                      <a:pt x="6166" y="1466"/>
                    </a:lnTo>
                    <a:cubicBezTo>
                      <a:pt x="6195" y="1801"/>
                      <a:pt x="6378" y="2060"/>
                      <a:pt x="6780" y="2060"/>
                    </a:cubicBezTo>
                    <a:cubicBezTo>
                      <a:pt x="6790" y="2060"/>
                      <a:pt x="6799" y="2060"/>
                      <a:pt x="6809" y="2060"/>
                    </a:cubicBezTo>
                    <a:cubicBezTo>
                      <a:pt x="7888" y="2026"/>
                      <a:pt x="8273" y="0"/>
                      <a:pt x="7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3773403" y="2864058"/>
                <a:ext cx="30606" cy="45872"/>
              </a:xfrm>
              <a:custGeom>
                <a:rect b="b" l="l" r="r" t="t"/>
                <a:pathLst>
                  <a:path extrusionOk="0" h="3128" w="2087">
                    <a:moveTo>
                      <a:pt x="248" y="681"/>
                    </a:moveTo>
                    <a:cubicBezTo>
                      <a:pt x="26" y="876"/>
                      <a:pt x="0" y="1033"/>
                      <a:pt x="2" y="1919"/>
                    </a:cubicBezTo>
                    <a:cubicBezTo>
                      <a:pt x="3" y="2778"/>
                      <a:pt x="481" y="3128"/>
                      <a:pt x="523" y="2585"/>
                    </a:cubicBezTo>
                    <a:cubicBezTo>
                      <a:pt x="523" y="2585"/>
                      <a:pt x="607" y="2943"/>
                      <a:pt x="753" y="2880"/>
                    </a:cubicBezTo>
                    <a:cubicBezTo>
                      <a:pt x="899" y="2815"/>
                      <a:pt x="878" y="2460"/>
                      <a:pt x="878" y="2460"/>
                    </a:cubicBezTo>
                    <a:cubicBezTo>
                      <a:pt x="878" y="2460"/>
                      <a:pt x="1169" y="2898"/>
                      <a:pt x="1316" y="2712"/>
                    </a:cubicBezTo>
                    <a:cubicBezTo>
                      <a:pt x="1461" y="2523"/>
                      <a:pt x="1439" y="2210"/>
                      <a:pt x="1439" y="2210"/>
                    </a:cubicBezTo>
                    <a:cubicBezTo>
                      <a:pt x="1439" y="2210"/>
                      <a:pt x="1572" y="2773"/>
                      <a:pt x="1830" y="2251"/>
                    </a:cubicBezTo>
                    <a:cubicBezTo>
                      <a:pt x="2087" y="1730"/>
                      <a:pt x="1949" y="167"/>
                      <a:pt x="1830" y="84"/>
                    </a:cubicBezTo>
                    <a:cubicBezTo>
                      <a:pt x="1712" y="0"/>
                      <a:pt x="1503" y="251"/>
                      <a:pt x="1503" y="251"/>
                    </a:cubicBezTo>
                    <a:cubicBezTo>
                      <a:pt x="1503" y="251"/>
                      <a:pt x="1439" y="91"/>
                      <a:pt x="1211" y="67"/>
                    </a:cubicBezTo>
                    <a:cubicBezTo>
                      <a:pt x="982" y="42"/>
                      <a:pt x="1098" y="604"/>
                      <a:pt x="1098" y="604"/>
                    </a:cubicBezTo>
                    <a:cubicBezTo>
                      <a:pt x="1098" y="604"/>
                      <a:pt x="919" y="146"/>
                      <a:pt x="669" y="209"/>
                    </a:cubicBezTo>
                    <a:cubicBezTo>
                      <a:pt x="420" y="270"/>
                      <a:pt x="545" y="752"/>
                      <a:pt x="545" y="752"/>
                    </a:cubicBezTo>
                    <a:cubicBezTo>
                      <a:pt x="545" y="752"/>
                      <a:pt x="522" y="437"/>
                      <a:pt x="248" y="681"/>
                    </a:cubicBez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3810945" y="2898770"/>
                <a:ext cx="241797" cy="110853"/>
              </a:xfrm>
              <a:custGeom>
                <a:rect b="b" l="l" r="r" t="t"/>
                <a:pathLst>
                  <a:path extrusionOk="0" h="7559" w="16488">
                    <a:moveTo>
                      <a:pt x="16488" y="1832"/>
                    </a:moveTo>
                    <a:cubicBezTo>
                      <a:pt x="14930" y="3722"/>
                      <a:pt x="10954" y="6669"/>
                      <a:pt x="8452" y="7114"/>
                    </a:cubicBezTo>
                    <a:cubicBezTo>
                      <a:pt x="5950" y="7558"/>
                      <a:pt x="4754" y="6642"/>
                      <a:pt x="3448" y="5528"/>
                    </a:cubicBezTo>
                    <a:cubicBezTo>
                      <a:pt x="2141" y="4418"/>
                      <a:pt x="0" y="1360"/>
                      <a:pt x="0" y="1199"/>
                    </a:cubicBezTo>
                    <a:lnTo>
                      <a:pt x="54" y="197"/>
                    </a:lnTo>
                    <a:cubicBezTo>
                      <a:pt x="1160" y="1500"/>
                      <a:pt x="2855" y="3977"/>
                      <a:pt x="4657" y="4973"/>
                    </a:cubicBezTo>
                    <a:cubicBezTo>
                      <a:pt x="6617" y="6057"/>
                      <a:pt x="8493" y="5640"/>
                      <a:pt x="10870" y="4431"/>
                    </a:cubicBezTo>
                    <a:cubicBezTo>
                      <a:pt x="12696" y="3503"/>
                      <a:pt x="14782" y="1077"/>
                      <a:pt x="15653" y="0"/>
                    </a:cubicBezTo>
                    <a:cubicBezTo>
                      <a:pt x="15846" y="524"/>
                      <a:pt x="16056" y="975"/>
                      <a:pt x="16240" y="1318"/>
                    </a:cubicBezTo>
                    <a:cubicBezTo>
                      <a:pt x="16300" y="1430"/>
                      <a:pt x="16369" y="1565"/>
                      <a:pt x="16448" y="1717"/>
                    </a:cubicBezTo>
                    <a:cubicBezTo>
                      <a:pt x="16473" y="1790"/>
                      <a:pt x="16488" y="1832"/>
                      <a:pt x="16488" y="1832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4197603" y="2850639"/>
                <a:ext cx="53703" cy="213874"/>
              </a:xfrm>
              <a:custGeom>
                <a:rect b="b" l="l" r="r" t="t"/>
                <a:pathLst>
                  <a:path extrusionOk="0" h="14584" w="3662">
                    <a:moveTo>
                      <a:pt x="2356" y="9951"/>
                    </a:moveTo>
                    <a:cubicBezTo>
                      <a:pt x="2205" y="10401"/>
                      <a:pt x="2054" y="10825"/>
                      <a:pt x="1902" y="11219"/>
                    </a:cubicBezTo>
                    <a:cubicBezTo>
                      <a:pt x="1126" y="13256"/>
                      <a:pt x="396" y="14553"/>
                      <a:pt x="396" y="14553"/>
                    </a:cubicBezTo>
                    <a:cubicBezTo>
                      <a:pt x="275" y="14579"/>
                      <a:pt x="140" y="14584"/>
                      <a:pt x="0" y="14582"/>
                    </a:cubicBezTo>
                    <a:cubicBezTo>
                      <a:pt x="1074" y="12447"/>
                      <a:pt x="2512" y="6817"/>
                      <a:pt x="2439" y="5336"/>
                    </a:cubicBezTo>
                    <a:cubicBezTo>
                      <a:pt x="2371" y="3933"/>
                      <a:pt x="1826" y="1853"/>
                      <a:pt x="825" y="1"/>
                    </a:cubicBezTo>
                    <a:cubicBezTo>
                      <a:pt x="1825" y="1177"/>
                      <a:pt x="2656" y="2369"/>
                      <a:pt x="2968" y="3164"/>
                    </a:cubicBezTo>
                    <a:cubicBezTo>
                      <a:pt x="3661" y="4940"/>
                      <a:pt x="3273" y="7199"/>
                      <a:pt x="2356" y="995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4159180" y="2897113"/>
                <a:ext cx="34345" cy="142031"/>
              </a:xfrm>
              <a:custGeom>
                <a:rect b="b" l="l" r="r" t="t"/>
                <a:pathLst>
                  <a:path extrusionOk="0" h="9685" w="2342">
                    <a:moveTo>
                      <a:pt x="1786" y="9332"/>
                    </a:moveTo>
                    <a:cubicBezTo>
                      <a:pt x="1550" y="9457"/>
                      <a:pt x="1287" y="9575"/>
                      <a:pt x="1007" y="9684"/>
                    </a:cubicBezTo>
                    <a:cubicBezTo>
                      <a:pt x="1184" y="8364"/>
                      <a:pt x="1464" y="5940"/>
                      <a:pt x="1347" y="4518"/>
                    </a:cubicBezTo>
                    <a:cubicBezTo>
                      <a:pt x="1183" y="2524"/>
                      <a:pt x="123" y="151"/>
                      <a:pt x="0" y="0"/>
                    </a:cubicBezTo>
                    <a:lnTo>
                      <a:pt x="2156" y="1705"/>
                    </a:lnTo>
                    <a:cubicBezTo>
                      <a:pt x="2156" y="1705"/>
                      <a:pt x="2034" y="2335"/>
                      <a:pt x="2188" y="4063"/>
                    </a:cubicBezTo>
                    <a:cubicBezTo>
                      <a:pt x="2341" y="5792"/>
                      <a:pt x="1786" y="9332"/>
                      <a:pt x="1786" y="9332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3788053" y="2871507"/>
                <a:ext cx="25488" cy="34668"/>
              </a:xfrm>
              <a:custGeom>
                <a:rect b="b" l="l" r="r" t="t"/>
                <a:pathLst>
                  <a:path extrusionOk="0" h="2364" w="1738">
                    <a:moveTo>
                      <a:pt x="1564" y="749"/>
                    </a:moveTo>
                    <a:cubicBezTo>
                      <a:pt x="1274" y="1351"/>
                      <a:pt x="566" y="2363"/>
                      <a:pt x="275" y="2166"/>
                    </a:cubicBezTo>
                    <a:cubicBezTo>
                      <a:pt x="275" y="2166"/>
                      <a:pt x="275" y="2168"/>
                      <a:pt x="273" y="2166"/>
                    </a:cubicBezTo>
                    <a:cubicBezTo>
                      <a:pt x="0" y="1978"/>
                      <a:pt x="898" y="268"/>
                      <a:pt x="1229" y="81"/>
                    </a:cubicBezTo>
                    <a:cubicBezTo>
                      <a:pt x="1367" y="5"/>
                      <a:pt x="1497" y="0"/>
                      <a:pt x="1581" y="65"/>
                    </a:cubicBezTo>
                    <a:cubicBezTo>
                      <a:pt x="1706" y="158"/>
                      <a:pt x="1738" y="392"/>
                      <a:pt x="1564" y="749"/>
                    </a:cubicBez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3792071" y="2872461"/>
                <a:ext cx="21470" cy="33715"/>
              </a:xfrm>
              <a:custGeom>
                <a:rect b="b" l="l" r="r" t="t"/>
                <a:pathLst>
                  <a:path extrusionOk="0" h="2299" w="1464">
                    <a:moveTo>
                      <a:pt x="1290" y="684"/>
                    </a:moveTo>
                    <a:cubicBezTo>
                      <a:pt x="1000" y="1286"/>
                      <a:pt x="292" y="2298"/>
                      <a:pt x="1" y="2101"/>
                    </a:cubicBezTo>
                    <a:cubicBezTo>
                      <a:pt x="638" y="1573"/>
                      <a:pt x="1077" y="595"/>
                      <a:pt x="1307" y="0"/>
                    </a:cubicBezTo>
                    <a:cubicBezTo>
                      <a:pt x="1432" y="93"/>
                      <a:pt x="1464" y="327"/>
                      <a:pt x="1290" y="68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4167305" y="3061288"/>
                <a:ext cx="46840" cy="46620"/>
              </a:xfrm>
              <a:custGeom>
                <a:rect b="b" l="l" r="r" t="t"/>
                <a:pathLst>
                  <a:path extrusionOk="0" h="3179" w="3194">
                    <a:moveTo>
                      <a:pt x="3062" y="2108"/>
                    </a:moveTo>
                    <a:cubicBezTo>
                      <a:pt x="3010" y="2231"/>
                      <a:pt x="2929" y="2370"/>
                      <a:pt x="2816" y="2524"/>
                    </a:cubicBezTo>
                    <a:cubicBezTo>
                      <a:pt x="2420" y="3066"/>
                      <a:pt x="2190" y="2902"/>
                      <a:pt x="2190" y="2902"/>
                    </a:cubicBezTo>
                    <a:cubicBezTo>
                      <a:pt x="2003" y="3179"/>
                      <a:pt x="1501" y="2879"/>
                      <a:pt x="1501" y="2879"/>
                    </a:cubicBezTo>
                    <a:cubicBezTo>
                      <a:pt x="1148" y="3003"/>
                      <a:pt x="959" y="2607"/>
                      <a:pt x="959" y="2607"/>
                    </a:cubicBezTo>
                    <a:cubicBezTo>
                      <a:pt x="959" y="2607"/>
                      <a:pt x="335" y="3150"/>
                      <a:pt x="167" y="1982"/>
                    </a:cubicBezTo>
                    <a:cubicBezTo>
                      <a:pt x="1" y="814"/>
                      <a:pt x="437" y="293"/>
                      <a:pt x="835" y="1"/>
                    </a:cubicBezTo>
                    <a:lnTo>
                      <a:pt x="2112" y="148"/>
                    </a:lnTo>
                    <a:lnTo>
                      <a:pt x="2462" y="189"/>
                    </a:lnTo>
                    <a:cubicBezTo>
                      <a:pt x="2805" y="552"/>
                      <a:pt x="2619" y="1749"/>
                      <a:pt x="2609" y="1831"/>
                    </a:cubicBezTo>
                    <a:cubicBezTo>
                      <a:pt x="2624" y="1782"/>
                      <a:pt x="2768" y="1404"/>
                      <a:pt x="2983" y="1510"/>
                    </a:cubicBezTo>
                    <a:cubicBezTo>
                      <a:pt x="3146" y="1590"/>
                      <a:pt x="3193" y="1796"/>
                      <a:pt x="3062" y="2108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4198292" y="3063444"/>
                <a:ext cx="15853" cy="31412"/>
              </a:xfrm>
              <a:custGeom>
                <a:rect b="b" l="l" r="r" t="t"/>
                <a:pathLst>
                  <a:path extrusionOk="0" h="2142" w="1081">
                    <a:moveTo>
                      <a:pt x="949" y="1961"/>
                    </a:moveTo>
                    <a:cubicBezTo>
                      <a:pt x="649" y="1951"/>
                      <a:pt x="195" y="2141"/>
                      <a:pt x="195" y="2141"/>
                    </a:cubicBezTo>
                    <a:cubicBezTo>
                      <a:pt x="366" y="1751"/>
                      <a:pt x="130" y="672"/>
                      <a:pt x="0" y="1"/>
                    </a:cubicBezTo>
                    <a:lnTo>
                      <a:pt x="349" y="42"/>
                    </a:lnTo>
                    <a:cubicBezTo>
                      <a:pt x="692" y="405"/>
                      <a:pt x="507" y="1603"/>
                      <a:pt x="496" y="1684"/>
                    </a:cubicBezTo>
                    <a:cubicBezTo>
                      <a:pt x="511" y="1635"/>
                      <a:pt x="655" y="1257"/>
                      <a:pt x="870" y="1363"/>
                    </a:cubicBezTo>
                    <a:cubicBezTo>
                      <a:pt x="1033" y="1443"/>
                      <a:pt x="1080" y="1649"/>
                      <a:pt x="949" y="1961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4006870" y="3563742"/>
                <a:ext cx="54451" cy="78722"/>
              </a:xfrm>
              <a:custGeom>
                <a:rect b="b" l="l" r="r" t="t"/>
                <a:pathLst>
                  <a:path extrusionOk="0" h="5368" w="3713">
                    <a:moveTo>
                      <a:pt x="3712" y="1613"/>
                    </a:moveTo>
                    <a:cubicBezTo>
                      <a:pt x="3712" y="1613"/>
                      <a:pt x="3277" y="2716"/>
                      <a:pt x="2645" y="3633"/>
                    </a:cubicBezTo>
                    <a:cubicBezTo>
                      <a:pt x="2475" y="3882"/>
                      <a:pt x="2288" y="4116"/>
                      <a:pt x="2093" y="4311"/>
                    </a:cubicBezTo>
                    <a:cubicBezTo>
                      <a:pt x="1175" y="5229"/>
                      <a:pt x="0" y="5367"/>
                      <a:pt x="0" y="5367"/>
                    </a:cubicBezTo>
                    <a:cubicBezTo>
                      <a:pt x="973" y="4309"/>
                      <a:pt x="2071" y="417"/>
                      <a:pt x="2071" y="417"/>
                    </a:cubicBezTo>
                    <a:lnTo>
                      <a:pt x="2385" y="213"/>
                    </a:lnTo>
                    <a:lnTo>
                      <a:pt x="2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4041831" y="3563742"/>
                <a:ext cx="19490" cy="53278"/>
              </a:xfrm>
              <a:custGeom>
                <a:rect b="b" l="l" r="r" t="t"/>
                <a:pathLst>
                  <a:path extrusionOk="0" h="3633" w="1329">
                    <a:moveTo>
                      <a:pt x="327" y="1"/>
                    </a:moveTo>
                    <a:lnTo>
                      <a:pt x="1" y="213"/>
                    </a:lnTo>
                    <a:cubicBezTo>
                      <a:pt x="186" y="1324"/>
                      <a:pt x="245" y="2619"/>
                      <a:pt x="261" y="3633"/>
                    </a:cubicBezTo>
                    <a:cubicBezTo>
                      <a:pt x="893" y="2716"/>
                      <a:pt x="1328" y="1613"/>
                      <a:pt x="1328" y="1613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4156702" y="3573113"/>
                <a:ext cx="58323" cy="79616"/>
              </a:xfrm>
              <a:custGeom>
                <a:rect b="b" l="l" r="r" t="t"/>
                <a:pathLst>
                  <a:path extrusionOk="0" h="5429" w="3977">
                    <a:moveTo>
                      <a:pt x="2472" y="1"/>
                    </a:moveTo>
                    <a:lnTo>
                      <a:pt x="2290" y="81"/>
                    </a:lnTo>
                    <a:lnTo>
                      <a:pt x="1589" y="390"/>
                    </a:lnTo>
                    <a:cubicBezTo>
                      <a:pt x="1589" y="390"/>
                      <a:pt x="1253" y="3477"/>
                      <a:pt x="1002" y="3950"/>
                    </a:cubicBezTo>
                    <a:cubicBezTo>
                      <a:pt x="753" y="4422"/>
                      <a:pt x="0" y="5088"/>
                      <a:pt x="167" y="5313"/>
                    </a:cubicBezTo>
                    <a:cubicBezTo>
                      <a:pt x="222" y="5386"/>
                      <a:pt x="347" y="5429"/>
                      <a:pt x="518" y="5429"/>
                    </a:cubicBezTo>
                    <a:cubicBezTo>
                      <a:pt x="866" y="5429"/>
                      <a:pt x="1407" y="5251"/>
                      <a:pt x="1947" y="4785"/>
                    </a:cubicBezTo>
                    <a:cubicBezTo>
                      <a:pt x="2150" y="4608"/>
                      <a:pt x="2380" y="4318"/>
                      <a:pt x="2611" y="3981"/>
                    </a:cubicBezTo>
                    <a:cubicBezTo>
                      <a:pt x="3293" y="2983"/>
                      <a:pt x="3977" y="1586"/>
                      <a:pt x="3977" y="1586"/>
                    </a:cubicBezTo>
                    <a:cubicBezTo>
                      <a:pt x="3977" y="1586"/>
                      <a:pt x="3137" y="224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4190285" y="3573113"/>
                <a:ext cx="24740" cy="58381"/>
              </a:xfrm>
              <a:custGeom>
                <a:rect b="b" l="l" r="r" t="t"/>
                <a:pathLst>
                  <a:path extrusionOk="0" h="3981" w="1687">
                    <a:moveTo>
                      <a:pt x="182" y="1"/>
                    </a:moveTo>
                    <a:lnTo>
                      <a:pt x="0" y="81"/>
                    </a:lnTo>
                    <a:cubicBezTo>
                      <a:pt x="242" y="1182"/>
                      <a:pt x="307" y="2880"/>
                      <a:pt x="321" y="3981"/>
                    </a:cubicBezTo>
                    <a:cubicBezTo>
                      <a:pt x="1003" y="2983"/>
                      <a:pt x="1687" y="1586"/>
                      <a:pt x="1687" y="1586"/>
                    </a:cubicBezTo>
                    <a:cubicBezTo>
                      <a:pt x="1687" y="1586"/>
                      <a:pt x="847" y="224"/>
                      <a:pt x="182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4036830" y="2706144"/>
                <a:ext cx="23523" cy="38642"/>
              </a:xfrm>
              <a:custGeom>
                <a:rect b="b" l="l" r="r" t="t"/>
                <a:pathLst>
                  <a:path extrusionOk="0" h="2635" w="1604">
                    <a:moveTo>
                      <a:pt x="1517" y="1"/>
                    </a:moveTo>
                    <a:cubicBezTo>
                      <a:pt x="1177" y="119"/>
                      <a:pt x="806" y="223"/>
                      <a:pt x="417" y="311"/>
                    </a:cubicBezTo>
                    <a:cubicBezTo>
                      <a:pt x="279" y="341"/>
                      <a:pt x="140" y="371"/>
                      <a:pt x="1" y="398"/>
                    </a:cubicBezTo>
                    <a:cubicBezTo>
                      <a:pt x="224" y="1031"/>
                      <a:pt x="383" y="1934"/>
                      <a:pt x="417" y="2635"/>
                    </a:cubicBezTo>
                    <a:cubicBezTo>
                      <a:pt x="673" y="2583"/>
                      <a:pt x="835" y="2537"/>
                      <a:pt x="871" y="2510"/>
                    </a:cubicBezTo>
                    <a:cubicBezTo>
                      <a:pt x="1038" y="2384"/>
                      <a:pt x="1559" y="1155"/>
                      <a:pt x="1559" y="1155"/>
                    </a:cubicBezTo>
                    <a:cubicBezTo>
                      <a:pt x="1574" y="1130"/>
                      <a:pt x="1584" y="1077"/>
                      <a:pt x="1588" y="1009"/>
                    </a:cubicBezTo>
                    <a:cubicBezTo>
                      <a:pt x="1604" y="686"/>
                      <a:pt x="1517" y="2"/>
                      <a:pt x="1517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9" name="Google Shape;749;p32"/>
          <p:cNvGrpSpPr/>
          <p:nvPr/>
        </p:nvGrpSpPr>
        <p:grpSpPr>
          <a:xfrm>
            <a:off x="7728545" y="1812051"/>
            <a:ext cx="405801" cy="630843"/>
            <a:chOff x="2524957" y="2821748"/>
            <a:chExt cx="217599" cy="338272"/>
          </a:xfrm>
        </p:grpSpPr>
        <p:grpSp>
          <p:nvGrpSpPr>
            <p:cNvPr id="750" name="Google Shape;750;p32"/>
            <p:cNvGrpSpPr/>
            <p:nvPr/>
          </p:nvGrpSpPr>
          <p:grpSpPr>
            <a:xfrm>
              <a:off x="2538936" y="2980208"/>
              <a:ext cx="203621" cy="179812"/>
              <a:chOff x="5541648" y="2148227"/>
              <a:chExt cx="96393" cy="85130"/>
            </a:xfrm>
          </p:grpSpPr>
          <p:sp>
            <p:nvSpPr>
              <p:cNvPr id="751" name="Google Shape;751;p32"/>
              <p:cNvSpPr/>
              <p:nvPr/>
            </p:nvSpPr>
            <p:spPr>
              <a:xfrm>
                <a:off x="5541648" y="2148227"/>
                <a:ext cx="96393" cy="85130"/>
              </a:xfrm>
              <a:custGeom>
                <a:rect b="b" l="l" r="r" t="t"/>
                <a:pathLst>
                  <a:path extrusionOk="0" h="5805" w="6573">
                    <a:moveTo>
                      <a:pt x="4083" y="0"/>
                    </a:moveTo>
                    <a:cubicBezTo>
                      <a:pt x="4083" y="0"/>
                      <a:pt x="1245" y="3651"/>
                      <a:pt x="1" y="4946"/>
                    </a:cubicBezTo>
                    <a:lnTo>
                      <a:pt x="2786" y="5804"/>
                    </a:lnTo>
                    <a:cubicBezTo>
                      <a:pt x="2786" y="5804"/>
                      <a:pt x="5726" y="3254"/>
                      <a:pt x="6572" y="862"/>
                    </a:cubicBezTo>
                    <a:lnTo>
                      <a:pt x="40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5546972" y="2151673"/>
                <a:ext cx="87286" cy="78384"/>
              </a:xfrm>
              <a:custGeom>
                <a:rect b="b" l="l" r="r" t="t"/>
                <a:pathLst>
                  <a:path extrusionOk="0" h="5345" w="5952">
                    <a:moveTo>
                      <a:pt x="3789" y="0"/>
                    </a:moveTo>
                    <a:cubicBezTo>
                      <a:pt x="3324" y="597"/>
                      <a:pt x="1194" y="3313"/>
                      <a:pt x="1" y="4614"/>
                    </a:cubicBezTo>
                    <a:lnTo>
                      <a:pt x="2374" y="5345"/>
                    </a:lnTo>
                    <a:cubicBezTo>
                      <a:pt x="2838" y="4926"/>
                      <a:pt x="5137" y="2788"/>
                      <a:pt x="5952" y="750"/>
                    </a:cubicBez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3" name="Google Shape;753;p32"/>
              <p:cNvGrpSpPr/>
              <p:nvPr/>
            </p:nvGrpSpPr>
            <p:grpSpPr>
              <a:xfrm>
                <a:off x="5575290" y="2177807"/>
                <a:ext cx="31280" cy="27863"/>
                <a:chOff x="5575290" y="2177807"/>
                <a:chExt cx="31280" cy="27863"/>
              </a:xfrm>
            </p:grpSpPr>
            <p:sp>
              <p:nvSpPr>
                <p:cNvPr id="754" name="Google Shape;754;p32"/>
                <p:cNvSpPr/>
                <p:nvPr/>
              </p:nvSpPr>
              <p:spPr>
                <a:xfrm>
                  <a:off x="5575290" y="2177807"/>
                  <a:ext cx="31280" cy="27863"/>
                </a:xfrm>
                <a:custGeom>
                  <a:rect b="b" l="l" r="r" t="t"/>
                  <a:pathLst>
                    <a:path extrusionOk="0" h="1900" w="2133">
                      <a:moveTo>
                        <a:pt x="1067" y="0"/>
                      </a:moveTo>
                      <a:cubicBezTo>
                        <a:pt x="794" y="0"/>
                        <a:pt x="522" y="118"/>
                        <a:pt x="333" y="346"/>
                      </a:cubicBezTo>
                      <a:cubicBezTo>
                        <a:pt x="1" y="750"/>
                        <a:pt x="57" y="1348"/>
                        <a:pt x="462" y="1682"/>
                      </a:cubicBezTo>
                      <a:cubicBezTo>
                        <a:pt x="639" y="1828"/>
                        <a:pt x="854" y="1900"/>
                        <a:pt x="1067" y="1900"/>
                      </a:cubicBezTo>
                      <a:cubicBezTo>
                        <a:pt x="1340" y="1900"/>
                        <a:pt x="1612" y="1782"/>
                        <a:pt x="1800" y="1555"/>
                      </a:cubicBezTo>
                      <a:cubicBezTo>
                        <a:pt x="2133" y="1150"/>
                        <a:pt x="2075" y="551"/>
                        <a:pt x="1671" y="217"/>
                      </a:cubicBezTo>
                      <a:cubicBezTo>
                        <a:pt x="1494" y="71"/>
                        <a:pt x="1280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32"/>
                <p:cNvSpPr/>
                <p:nvPr/>
              </p:nvSpPr>
              <p:spPr>
                <a:xfrm>
                  <a:off x="5581816" y="2183247"/>
                  <a:ext cx="17994" cy="16762"/>
                </a:xfrm>
                <a:custGeom>
                  <a:rect b="b" l="l" r="r" t="t"/>
                  <a:pathLst>
                    <a:path extrusionOk="0" h="1143" w="1227">
                      <a:moveTo>
                        <a:pt x="486" y="1"/>
                      </a:moveTo>
                      <a:cubicBezTo>
                        <a:pt x="475" y="1"/>
                        <a:pt x="464" y="1"/>
                        <a:pt x="452" y="2"/>
                      </a:cubicBezTo>
                      <a:cubicBezTo>
                        <a:pt x="421" y="6"/>
                        <a:pt x="387" y="14"/>
                        <a:pt x="354" y="27"/>
                      </a:cubicBezTo>
                      <a:cubicBezTo>
                        <a:pt x="322" y="42"/>
                        <a:pt x="287" y="62"/>
                        <a:pt x="253" y="90"/>
                      </a:cubicBezTo>
                      <a:cubicBezTo>
                        <a:pt x="216" y="117"/>
                        <a:pt x="182" y="152"/>
                        <a:pt x="146" y="194"/>
                      </a:cubicBezTo>
                      <a:cubicBezTo>
                        <a:pt x="107" y="243"/>
                        <a:pt x="75" y="293"/>
                        <a:pt x="50" y="341"/>
                      </a:cubicBezTo>
                      <a:cubicBezTo>
                        <a:pt x="26" y="391"/>
                        <a:pt x="12" y="437"/>
                        <a:pt x="7" y="481"/>
                      </a:cubicBezTo>
                      <a:cubicBezTo>
                        <a:pt x="0" y="525"/>
                        <a:pt x="5" y="568"/>
                        <a:pt x="20" y="608"/>
                      </a:cubicBezTo>
                      <a:cubicBezTo>
                        <a:pt x="33" y="646"/>
                        <a:pt x="60" y="681"/>
                        <a:pt x="96" y="710"/>
                      </a:cubicBezTo>
                      <a:cubicBezTo>
                        <a:pt x="125" y="735"/>
                        <a:pt x="155" y="752"/>
                        <a:pt x="185" y="759"/>
                      </a:cubicBezTo>
                      <a:cubicBezTo>
                        <a:pt x="211" y="768"/>
                        <a:pt x="238" y="772"/>
                        <a:pt x="266" y="772"/>
                      </a:cubicBezTo>
                      <a:cubicBezTo>
                        <a:pt x="269" y="772"/>
                        <a:pt x="272" y="772"/>
                        <a:pt x="275" y="772"/>
                      </a:cubicBezTo>
                      <a:cubicBezTo>
                        <a:pt x="305" y="769"/>
                        <a:pt x="335" y="764"/>
                        <a:pt x="367" y="753"/>
                      </a:cubicBezTo>
                      <a:cubicBezTo>
                        <a:pt x="397" y="741"/>
                        <a:pt x="429" y="728"/>
                        <a:pt x="459" y="711"/>
                      </a:cubicBezTo>
                      <a:cubicBezTo>
                        <a:pt x="490" y="694"/>
                        <a:pt x="520" y="676"/>
                        <a:pt x="549" y="655"/>
                      </a:cubicBezTo>
                      <a:cubicBezTo>
                        <a:pt x="579" y="635"/>
                        <a:pt x="609" y="614"/>
                        <a:pt x="638" y="593"/>
                      </a:cubicBezTo>
                      <a:cubicBezTo>
                        <a:pt x="672" y="568"/>
                        <a:pt x="708" y="543"/>
                        <a:pt x="743" y="521"/>
                      </a:cubicBezTo>
                      <a:cubicBezTo>
                        <a:pt x="778" y="498"/>
                        <a:pt x="812" y="479"/>
                        <a:pt x="844" y="465"/>
                      </a:cubicBezTo>
                      <a:cubicBezTo>
                        <a:pt x="877" y="453"/>
                        <a:pt x="908" y="445"/>
                        <a:pt x="936" y="445"/>
                      </a:cubicBezTo>
                      <a:cubicBezTo>
                        <a:pt x="938" y="445"/>
                        <a:pt x="940" y="445"/>
                        <a:pt x="941" y="445"/>
                      </a:cubicBezTo>
                      <a:cubicBezTo>
                        <a:pt x="943" y="445"/>
                        <a:pt x="944" y="445"/>
                        <a:pt x="946" y="445"/>
                      </a:cubicBezTo>
                      <a:cubicBezTo>
                        <a:pt x="974" y="445"/>
                        <a:pt x="1000" y="455"/>
                        <a:pt x="1025" y="476"/>
                      </a:cubicBezTo>
                      <a:cubicBezTo>
                        <a:pt x="1056" y="502"/>
                        <a:pt x="1079" y="532"/>
                        <a:pt x="1089" y="563"/>
                      </a:cubicBezTo>
                      <a:cubicBezTo>
                        <a:pt x="1100" y="596"/>
                        <a:pt x="1103" y="630"/>
                        <a:pt x="1097" y="664"/>
                      </a:cubicBezTo>
                      <a:cubicBezTo>
                        <a:pt x="1093" y="699"/>
                        <a:pt x="1080" y="734"/>
                        <a:pt x="1061" y="769"/>
                      </a:cubicBezTo>
                      <a:cubicBezTo>
                        <a:pt x="1042" y="805"/>
                        <a:pt x="1020" y="840"/>
                        <a:pt x="992" y="874"/>
                      </a:cubicBezTo>
                      <a:cubicBezTo>
                        <a:pt x="962" y="911"/>
                        <a:pt x="929" y="941"/>
                        <a:pt x="892" y="963"/>
                      </a:cubicBezTo>
                      <a:cubicBezTo>
                        <a:pt x="856" y="984"/>
                        <a:pt x="818" y="1000"/>
                        <a:pt x="781" y="1007"/>
                      </a:cubicBezTo>
                      <a:cubicBezTo>
                        <a:pt x="763" y="1010"/>
                        <a:pt x="744" y="1012"/>
                        <a:pt x="726" y="1012"/>
                      </a:cubicBezTo>
                      <a:cubicBezTo>
                        <a:pt x="707" y="1012"/>
                        <a:pt x="687" y="1010"/>
                        <a:pt x="668" y="1006"/>
                      </a:cubicBezTo>
                      <a:cubicBezTo>
                        <a:pt x="629" y="998"/>
                        <a:pt x="595" y="983"/>
                        <a:pt x="562" y="960"/>
                      </a:cubicBezTo>
                      <a:lnTo>
                        <a:pt x="472" y="1069"/>
                      </a:lnTo>
                      <a:cubicBezTo>
                        <a:pt x="519" y="1105"/>
                        <a:pt x="570" y="1127"/>
                        <a:pt x="623" y="1136"/>
                      </a:cubicBezTo>
                      <a:cubicBezTo>
                        <a:pt x="646" y="1140"/>
                        <a:pt x="669" y="1142"/>
                        <a:pt x="692" y="1142"/>
                      </a:cubicBezTo>
                      <a:cubicBezTo>
                        <a:pt x="723" y="1142"/>
                        <a:pt x="754" y="1138"/>
                        <a:pt x="785" y="1131"/>
                      </a:cubicBezTo>
                      <a:cubicBezTo>
                        <a:pt x="840" y="1117"/>
                        <a:pt x="892" y="1094"/>
                        <a:pt x="943" y="1062"/>
                      </a:cubicBezTo>
                      <a:cubicBezTo>
                        <a:pt x="993" y="1028"/>
                        <a:pt x="1037" y="989"/>
                        <a:pt x="1076" y="942"/>
                      </a:cubicBezTo>
                      <a:cubicBezTo>
                        <a:pt x="1119" y="891"/>
                        <a:pt x="1152" y="837"/>
                        <a:pt x="1178" y="784"/>
                      </a:cubicBezTo>
                      <a:cubicBezTo>
                        <a:pt x="1202" y="732"/>
                        <a:pt x="1217" y="681"/>
                        <a:pt x="1222" y="631"/>
                      </a:cubicBezTo>
                      <a:cubicBezTo>
                        <a:pt x="1226" y="582"/>
                        <a:pt x="1220" y="535"/>
                        <a:pt x="1202" y="490"/>
                      </a:cubicBezTo>
                      <a:cubicBezTo>
                        <a:pt x="1185" y="445"/>
                        <a:pt x="1155" y="405"/>
                        <a:pt x="1114" y="371"/>
                      </a:cubicBezTo>
                      <a:cubicBezTo>
                        <a:pt x="1084" y="348"/>
                        <a:pt x="1056" y="331"/>
                        <a:pt x="1027" y="323"/>
                      </a:cubicBezTo>
                      <a:cubicBezTo>
                        <a:pt x="1003" y="314"/>
                        <a:pt x="979" y="311"/>
                        <a:pt x="955" y="311"/>
                      </a:cubicBezTo>
                      <a:cubicBezTo>
                        <a:pt x="950" y="311"/>
                        <a:pt x="944" y="311"/>
                        <a:pt x="938" y="311"/>
                      </a:cubicBezTo>
                      <a:cubicBezTo>
                        <a:pt x="909" y="312"/>
                        <a:pt x="879" y="319"/>
                        <a:pt x="849" y="329"/>
                      </a:cubicBezTo>
                      <a:cubicBezTo>
                        <a:pt x="818" y="341"/>
                        <a:pt x="788" y="354"/>
                        <a:pt x="757" y="370"/>
                      </a:cubicBezTo>
                      <a:cubicBezTo>
                        <a:pt x="729" y="386"/>
                        <a:pt x="697" y="405"/>
                        <a:pt x="668" y="426"/>
                      </a:cubicBezTo>
                      <a:cubicBezTo>
                        <a:pt x="638" y="446"/>
                        <a:pt x="608" y="467"/>
                        <a:pt x="578" y="488"/>
                      </a:cubicBezTo>
                      <a:cubicBezTo>
                        <a:pt x="542" y="514"/>
                        <a:pt x="505" y="539"/>
                        <a:pt x="470" y="563"/>
                      </a:cubicBezTo>
                      <a:cubicBezTo>
                        <a:pt x="433" y="586"/>
                        <a:pt x="399" y="605"/>
                        <a:pt x="365" y="618"/>
                      </a:cubicBezTo>
                      <a:cubicBezTo>
                        <a:pt x="331" y="633"/>
                        <a:pt x="299" y="639"/>
                        <a:pt x="269" y="639"/>
                      </a:cubicBezTo>
                      <a:cubicBezTo>
                        <a:pt x="238" y="638"/>
                        <a:pt x="210" y="625"/>
                        <a:pt x="183" y="605"/>
                      </a:cubicBezTo>
                      <a:cubicBezTo>
                        <a:pt x="157" y="583"/>
                        <a:pt x="141" y="560"/>
                        <a:pt x="134" y="529"/>
                      </a:cubicBezTo>
                      <a:cubicBezTo>
                        <a:pt x="126" y="503"/>
                        <a:pt x="126" y="474"/>
                        <a:pt x="133" y="444"/>
                      </a:cubicBezTo>
                      <a:cubicBezTo>
                        <a:pt x="139" y="414"/>
                        <a:pt x="150" y="383"/>
                        <a:pt x="167" y="352"/>
                      </a:cubicBezTo>
                      <a:cubicBezTo>
                        <a:pt x="185" y="321"/>
                        <a:pt x="206" y="291"/>
                        <a:pt x="229" y="263"/>
                      </a:cubicBezTo>
                      <a:cubicBezTo>
                        <a:pt x="254" y="233"/>
                        <a:pt x="281" y="207"/>
                        <a:pt x="311" y="186"/>
                      </a:cubicBezTo>
                      <a:cubicBezTo>
                        <a:pt x="341" y="165"/>
                        <a:pt x="372" y="151"/>
                        <a:pt x="404" y="141"/>
                      </a:cubicBezTo>
                      <a:cubicBezTo>
                        <a:pt x="424" y="137"/>
                        <a:pt x="443" y="135"/>
                        <a:pt x="463" y="135"/>
                      </a:cubicBezTo>
                      <a:cubicBezTo>
                        <a:pt x="476" y="135"/>
                        <a:pt x="488" y="135"/>
                        <a:pt x="501" y="137"/>
                      </a:cubicBezTo>
                      <a:cubicBezTo>
                        <a:pt x="534" y="142"/>
                        <a:pt x="566" y="155"/>
                        <a:pt x="598" y="177"/>
                      </a:cubicBezTo>
                      <a:lnTo>
                        <a:pt x="687" y="68"/>
                      </a:lnTo>
                      <a:cubicBezTo>
                        <a:pt x="667" y="54"/>
                        <a:pt x="645" y="42"/>
                        <a:pt x="621" y="30"/>
                      </a:cubicBezTo>
                      <a:cubicBezTo>
                        <a:pt x="595" y="18"/>
                        <a:pt x="570" y="11"/>
                        <a:pt x="541" y="6"/>
                      </a:cubicBezTo>
                      <a:cubicBezTo>
                        <a:pt x="523" y="2"/>
                        <a:pt x="505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5580672" y="2184978"/>
                  <a:ext cx="19182" cy="15985"/>
                </a:xfrm>
                <a:custGeom>
                  <a:rect b="b" l="l" r="r" t="t"/>
                  <a:pathLst>
                    <a:path extrusionOk="0" h="1090" w="1308">
                      <a:moveTo>
                        <a:pt x="60" y="0"/>
                      </a:moveTo>
                      <a:cubicBezTo>
                        <a:pt x="46" y="0"/>
                        <a:pt x="31" y="7"/>
                        <a:pt x="20" y="20"/>
                      </a:cubicBezTo>
                      <a:cubicBezTo>
                        <a:pt x="1" y="41"/>
                        <a:pt x="3" y="72"/>
                        <a:pt x="23" y="87"/>
                      </a:cubicBezTo>
                      <a:lnTo>
                        <a:pt x="1225" y="1080"/>
                      </a:lnTo>
                      <a:cubicBezTo>
                        <a:pt x="1232" y="1087"/>
                        <a:pt x="1242" y="1090"/>
                        <a:pt x="1251" y="1090"/>
                      </a:cubicBezTo>
                      <a:cubicBezTo>
                        <a:pt x="1265" y="1090"/>
                        <a:pt x="1280" y="1083"/>
                        <a:pt x="1292" y="1070"/>
                      </a:cubicBezTo>
                      <a:cubicBezTo>
                        <a:pt x="1308" y="1047"/>
                        <a:pt x="1308" y="1018"/>
                        <a:pt x="1289" y="1002"/>
                      </a:cubicBezTo>
                      <a:lnTo>
                        <a:pt x="85" y="9"/>
                      </a:lnTo>
                      <a:cubicBezTo>
                        <a:pt x="78" y="3"/>
                        <a:pt x="6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5582417" y="2182881"/>
                  <a:ext cx="19182" cy="15985"/>
                </a:xfrm>
                <a:custGeom>
                  <a:rect b="b" l="l" r="r" t="t"/>
                  <a:pathLst>
                    <a:path extrusionOk="0" h="1090" w="1308">
                      <a:moveTo>
                        <a:pt x="59" y="1"/>
                      </a:moveTo>
                      <a:cubicBezTo>
                        <a:pt x="44" y="1"/>
                        <a:pt x="29" y="7"/>
                        <a:pt x="19" y="20"/>
                      </a:cubicBezTo>
                      <a:cubicBezTo>
                        <a:pt x="1" y="41"/>
                        <a:pt x="1" y="72"/>
                        <a:pt x="20" y="87"/>
                      </a:cubicBezTo>
                      <a:lnTo>
                        <a:pt x="1224" y="1079"/>
                      </a:lnTo>
                      <a:cubicBezTo>
                        <a:pt x="1232" y="1086"/>
                        <a:pt x="1241" y="1089"/>
                        <a:pt x="1250" y="1089"/>
                      </a:cubicBezTo>
                      <a:cubicBezTo>
                        <a:pt x="1264" y="1089"/>
                        <a:pt x="1279" y="1082"/>
                        <a:pt x="1290" y="1069"/>
                      </a:cubicBezTo>
                      <a:cubicBezTo>
                        <a:pt x="1307" y="1047"/>
                        <a:pt x="1306" y="1018"/>
                        <a:pt x="1289" y="1002"/>
                      </a:cubicBezTo>
                      <a:lnTo>
                        <a:pt x="84" y="10"/>
                      </a:lnTo>
                      <a:cubicBezTo>
                        <a:pt x="77" y="3"/>
                        <a:pt x="68" y="1"/>
                        <a:pt x="5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8" name="Google Shape;758;p32"/>
              <p:cNvSpPr/>
              <p:nvPr/>
            </p:nvSpPr>
            <p:spPr>
              <a:xfrm>
                <a:off x="5604018" y="2168553"/>
                <a:ext cx="8638" cy="7684"/>
              </a:xfrm>
              <a:custGeom>
                <a:rect b="b" l="l" r="r" t="t"/>
                <a:pathLst>
                  <a:path extrusionOk="0" h="524" w="589">
                    <a:moveTo>
                      <a:pt x="292" y="1"/>
                    </a:moveTo>
                    <a:cubicBezTo>
                      <a:pt x="265" y="1"/>
                      <a:pt x="237" y="5"/>
                      <a:pt x="210" y="14"/>
                    </a:cubicBezTo>
                    <a:cubicBezTo>
                      <a:pt x="75" y="60"/>
                      <a:pt x="0" y="208"/>
                      <a:pt x="46" y="345"/>
                    </a:cubicBezTo>
                    <a:cubicBezTo>
                      <a:pt x="83" y="455"/>
                      <a:pt x="185" y="524"/>
                      <a:pt x="295" y="524"/>
                    </a:cubicBezTo>
                    <a:cubicBezTo>
                      <a:pt x="322" y="524"/>
                      <a:pt x="350" y="520"/>
                      <a:pt x="377" y="511"/>
                    </a:cubicBezTo>
                    <a:cubicBezTo>
                      <a:pt x="515" y="465"/>
                      <a:pt x="588" y="318"/>
                      <a:pt x="542" y="180"/>
                    </a:cubicBezTo>
                    <a:cubicBezTo>
                      <a:pt x="505" y="70"/>
                      <a:pt x="403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5568676" y="2205670"/>
                <a:ext cx="8623" cy="7684"/>
              </a:xfrm>
              <a:custGeom>
                <a:rect b="b" l="l" r="r" t="t"/>
                <a:pathLst>
                  <a:path extrusionOk="0" h="524" w="588">
                    <a:moveTo>
                      <a:pt x="294" y="0"/>
                    </a:moveTo>
                    <a:cubicBezTo>
                      <a:pt x="266" y="0"/>
                      <a:pt x="238" y="5"/>
                      <a:pt x="210" y="14"/>
                    </a:cubicBezTo>
                    <a:cubicBezTo>
                      <a:pt x="74" y="60"/>
                      <a:pt x="1" y="208"/>
                      <a:pt x="47" y="344"/>
                    </a:cubicBezTo>
                    <a:cubicBezTo>
                      <a:pt x="82" y="454"/>
                      <a:pt x="184" y="523"/>
                      <a:pt x="294" y="523"/>
                    </a:cubicBezTo>
                    <a:cubicBezTo>
                      <a:pt x="321" y="523"/>
                      <a:pt x="349" y="519"/>
                      <a:pt x="376" y="510"/>
                    </a:cubicBezTo>
                    <a:cubicBezTo>
                      <a:pt x="514" y="464"/>
                      <a:pt x="587" y="316"/>
                      <a:pt x="541" y="179"/>
                    </a:cubicBezTo>
                    <a:cubicBezTo>
                      <a:pt x="505" y="69"/>
                      <a:pt x="404" y="0"/>
                      <a:pt x="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2"/>
            <p:cNvGrpSpPr/>
            <p:nvPr/>
          </p:nvGrpSpPr>
          <p:grpSpPr>
            <a:xfrm rot="3261489">
              <a:off x="2568846" y="2838051"/>
              <a:ext cx="129804" cy="174660"/>
              <a:chOff x="6440774" y="2206506"/>
              <a:chExt cx="68588" cy="92272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6440774" y="2206506"/>
                <a:ext cx="68588" cy="92272"/>
              </a:xfrm>
              <a:custGeom>
                <a:rect b="b" l="l" r="r" t="t"/>
                <a:pathLst>
                  <a:path extrusionOk="0" h="6292" w="4677">
                    <a:moveTo>
                      <a:pt x="2339" y="1"/>
                    </a:moveTo>
                    <a:lnTo>
                      <a:pt x="1" y="1171"/>
                    </a:lnTo>
                    <a:cubicBezTo>
                      <a:pt x="1" y="1171"/>
                      <a:pt x="1338" y="5123"/>
                      <a:pt x="2339" y="6292"/>
                    </a:cubicBezTo>
                    <a:lnTo>
                      <a:pt x="4676" y="5344"/>
                    </a:lnTo>
                    <a:cubicBezTo>
                      <a:pt x="4676" y="5344"/>
                      <a:pt x="2785" y="1837"/>
                      <a:pt x="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6444308" y="2211961"/>
                <a:ext cx="61241" cy="83004"/>
              </a:xfrm>
              <a:custGeom>
                <a:rect b="b" l="l" r="r" t="t"/>
                <a:pathLst>
                  <a:path extrusionOk="0" h="5660" w="4176">
                    <a:moveTo>
                      <a:pt x="2015" y="0"/>
                    </a:moveTo>
                    <a:lnTo>
                      <a:pt x="1" y="947"/>
                    </a:lnTo>
                    <a:cubicBezTo>
                      <a:pt x="1" y="947"/>
                      <a:pt x="1343" y="4694"/>
                      <a:pt x="2173" y="5660"/>
                    </a:cubicBezTo>
                    <a:lnTo>
                      <a:pt x="4176" y="4843"/>
                    </a:lnTo>
                    <a:cubicBezTo>
                      <a:pt x="4176" y="4843"/>
                      <a:pt x="2384" y="1519"/>
                      <a:pt x="2015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6457961" y="2241820"/>
                <a:ext cx="27702" cy="24315"/>
              </a:xfrm>
              <a:custGeom>
                <a:rect b="b" l="l" r="r" t="t"/>
                <a:pathLst>
                  <a:path extrusionOk="0" h="1658" w="1889">
                    <a:moveTo>
                      <a:pt x="944" y="1"/>
                    </a:moveTo>
                    <a:cubicBezTo>
                      <a:pt x="794" y="1"/>
                      <a:pt x="643" y="42"/>
                      <a:pt x="506" y="127"/>
                    </a:cubicBezTo>
                    <a:cubicBezTo>
                      <a:pt x="119" y="370"/>
                      <a:pt x="1" y="880"/>
                      <a:pt x="243" y="1269"/>
                    </a:cubicBezTo>
                    <a:cubicBezTo>
                      <a:pt x="400" y="1520"/>
                      <a:pt x="670" y="1658"/>
                      <a:pt x="946" y="1658"/>
                    </a:cubicBezTo>
                    <a:cubicBezTo>
                      <a:pt x="1096" y="1658"/>
                      <a:pt x="1248" y="1617"/>
                      <a:pt x="1385" y="1531"/>
                    </a:cubicBezTo>
                    <a:cubicBezTo>
                      <a:pt x="1772" y="1288"/>
                      <a:pt x="1889" y="778"/>
                      <a:pt x="1648" y="391"/>
                    </a:cubicBezTo>
                    <a:cubicBezTo>
                      <a:pt x="1491" y="139"/>
                      <a:pt x="1221" y="1"/>
                      <a:pt x="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32"/>
              <p:cNvGrpSpPr/>
              <p:nvPr/>
            </p:nvGrpSpPr>
            <p:grpSpPr>
              <a:xfrm>
                <a:off x="6461877" y="2246556"/>
                <a:ext cx="19490" cy="14841"/>
                <a:chOff x="6461877" y="2246556"/>
                <a:chExt cx="19490" cy="14841"/>
              </a:xfrm>
            </p:grpSpPr>
            <p:sp>
              <p:nvSpPr>
                <p:cNvPr id="765" name="Google Shape;765;p32"/>
                <p:cNvSpPr/>
                <p:nvPr/>
              </p:nvSpPr>
              <p:spPr>
                <a:xfrm>
                  <a:off x="6464414" y="2246556"/>
                  <a:ext cx="15208" cy="14841"/>
                </a:xfrm>
                <a:custGeom>
                  <a:rect b="b" l="l" r="r" t="t"/>
                  <a:pathLst>
                    <a:path extrusionOk="0" h="1012" w="1037">
                      <a:moveTo>
                        <a:pt x="654" y="1"/>
                      </a:moveTo>
                      <a:cubicBezTo>
                        <a:pt x="652" y="1"/>
                        <a:pt x="650" y="1"/>
                        <a:pt x="648" y="1"/>
                      </a:cubicBezTo>
                      <a:cubicBezTo>
                        <a:pt x="611" y="2"/>
                        <a:pt x="576" y="13"/>
                        <a:pt x="541" y="35"/>
                      </a:cubicBezTo>
                      <a:cubicBezTo>
                        <a:pt x="513" y="53"/>
                        <a:pt x="492" y="73"/>
                        <a:pt x="476" y="95"/>
                      </a:cubicBezTo>
                      <a:cubicBezTo>
                        <a:pt x="461" y="117"/>
                        <a:pt x="449" y="141"/>
                        <a:pt x="442" y="167"/>
                      </a:cubicBezTo>
                      <a:cubicBezTo>
                        <a:pt x="434" y="193"/>
                        <a:pt x="431" y="219"/>
                        <a:pt x="432" y="248"/>
                      </a:cubicBezTo>
                      <a:cubicBezTo>
                        <a:pt x="432" y="276"/>
                        <a:pt x="435" y="306"/>
                        <a:pt x="441" y="336"/>
                      </a:cubicBezTo>
                      <a:cubicBezTo>
                        <a:pt x="447" y="366"/>
                        <a:pt x="453" y="395"/>
                        <a:pt x="462" y="427"/>
                      </a:cubicBezTo>
                      <a:cubicBezTo>
                        <a:pt x="470" y="457"/>
                        <a:pt x="479" y="487"/>
                        <a:pt x="489" y="516"/>
                      </a:cubicBezTo>
                      <a:cubicBezTo>
                        <a:pt x="500" y="552"/>
                        <a:pt x="511" y="587"/>
                        <a:pt x="519" y="623"/>
                      </a:cubicBezTo>
                      <a:cubicBezTo>
                        <a:pt x="529" y="658"/>
                        <a:pt x="536" y="692"/>
                        <a:pt x="537" y="723"/>
                      </a:cubicBezTo>
                      <a:cubicBezTo>
                        <a:pt x="539" y="754"/>
                        <a:pt x="537" y="783"/>
                        <a:pt x="527" y="809"/>
                      </a:cubicBezTo>
                      <a:cubicBezTo>
                        <a:pt x="519" y="834"/>
                        <a:pt x="503" y="854"/>
                        <a:pt x="478" y="869"/>
                      </a:cubicBezTo>
                      <a:cubicBezTo>
                        <a:pt x="448" y="888"/>
                        <a:pt x="418" y="897"/>
                        <a:pt x="388" y="897"/>
                      </a:cubicBezTo>
                      <a:cubicBezTo>
                        <a:pt x="359" y="897"/>
                        <a:pt x="330" y="891"/>
                        <a:pt x="303" y="877"/>
                      </a:cubicBezTo>
                      <a:cubicBezTo>
                        <a:pt x="275" y="863"/>
                        <a:pt x="251" y="844"/>
                        <a:pt x="226" y="818"/>
                      </a:cubicBezTo>
                      <a:cubicBezTo>
                        <a:pt x="201" y="793"/>
                        <a:pt x="179" y="764"/>
                        <a:pt x="159" y="731"/>
                      </a:cubicBezTo>
                      <a:cubicBezTo>
                        <a:pt x="138" y="697"/>
                        <a:pt x="121" y="660"/>
                        <a:pt x="113" y="625"/>
                      </a:cubicBezTo>
                      <a:cubicBezTo>
                        <a:pt x="105" y="588"/>
                        <a:pt x="103" y="553"/>
                        <a:pt x="107" y="520"/>
                      </a:cubicBezTo>
                      <a:cubicBezTo>
                        <a:pt x="112" y="487"/>
                        <a:pt x="122" y="456"/>
                        <a:pt x="139" y="427"/>
                      </a:cubicBezTo>
                      <a:cubicBezTo>
                        <a:pt x="156" y="399"/>
                        <a:pt x="179" y="373"/>
                        <a:pt x="207" y="353"/>
                      </a:cubicBezTo>
                      <a:lnTo>
                        <a:pt x="141" y="248"/>
                      </a:lnTo>
                      <a:cubicBezTo>
                        <a:pt x="98" y="276"/>
                        <a:pt x="65" y="312"/>
                        <a:pt x="43" y="355"/>
                      </a:cubicBezTo>
                      <a:cubicBezTo>
                        <a:pt x="21" y="396"/>
                        <a:pt x="9" y="441"/>
                        <a:pt x="4" y="490"/>
                      </a:cubicBezTo>
                      <a:cubicBezTo>
                        <a:pt x="0" y="538"/>
                        <a:pt x="5" y="588"/>
                        <a:pt x="19" y="639"/>
                      </a:cubicBezTo>
                      <a:cubicBezTo>
                        <a:pt x="32" y="689"/>
                        <a:pt x="52" y="738"/>
                        <a:pt x="80" y="782"/>
                      </a:cubicBezTo>
                      <a:cubicBezTo>
                        <a:pt x="111" y="832"/>
                        <a:pt x="144" y="874"/>
                        <a:pt x="182" y="910"/>
                      </a:cubicBezTo>
                      <a:cubicBezTo>
                        <a:pt x="218" y="945"/>
                        <a:pt x="257" y="972"/>
                        <a:pt x="297" y="988"/>
                      </a:cubicBezTo>
                      <a:cubicBezTo>
                        <a:pt x="331" y="1003"/>
                        <a:pt x="366" y="1012"/>
                        <a:pt x="402" y="1012"/>
                      </a:cubicBezTo>
                      <a:cubicBezTo>
                        <a:pt x="407" y="1012"/>
                        <a:pt x="413" y="1012"/>
                        <a:pt x="419" y="1011"/>
                      </a:cubicBezTo>
                      <a:cubicBezTo>
                        <a:pt x="461" y="1009"/>
                        <a:pt x="501" y="997"/>
                        <a:pt x="542" y="970"/>
                      </a:cubicBezTo>
                      <a:cubicBezTo>
                        <a:pt x="569" y="954"/>
                        <a:pt x="590" y="934"/>
                        <a:pt x="607" y="913"/>
                      </a:cubicBezTo>
                      <a:cubicBezTo>
                        <a:pt x="622" y="891"/>
                        <a:pt x="633" y="868"/>
                        <a:pt x="640" y="842"/>
                      </a:cubicBezTo>
                      <a:cubicBezTo>
                        <a:pt x="646" y="818"/>
                        <a:pt x="649" y="791"/>
                        <a:pt x="649" y="764"/>
                      </a:cubicBezTo>
                      <a:cubicBezTo>
                        <a:pt x="648" y="736"/>
                        <a:pt x="645" y="706"/>
                        <a:pt x="640" y="677"/>
                      </a:cubicBezTo>
                      <a:cubicBezTo>
                        <a:pt x="635" y="647"/>
                        <a:pt x="627" y="618"/>
                        <a:pt x="619" y="587"/>
                      </a:cubicBezTo>
                      <a:cubicBezTo>
                        <a:pt x="610" y="556"/>
                        <a:pt x="601" y="526"/>
                        <a:pt x="593" y="497"/>
                      </a:cubicBezTo>
                      <a:cubicBezTo>
                        <a:pt x="581" y="459"/>
                        <a:pt x="571" y="422"/>
                        <a:pt x="561" y="386"/>
                      </a:cubicBezTo>
                      <a:cubicBezTo>
                        <a:pt x="551" y="349"/>
                        <a:pt x="544" y="316"/>
                        <a:pt x="543" y="284"/>
                      </a:cubicBezTo>
                      <a:cubicBezTo>
                        <a:pt x="541" y="252"/>
                        <a:pt x="544" y="224"/>
                        <a:pt x="552" y="198"/>
                      </a:cubicBezTo>
                      <a:cubicBezTo>
                        <a:pt x="562" y="173"/>
                        <a:pt x="579" y="152"/>
                        <a:pt x="605" y="137"/>
                      </a:cubicBezTo>
                      <a:cubicBezTo>
                        <a:pt x="626" y="123"/>
                        <a:pt x="648" y="116"/>
                        <a:pt x="670" y="116"/>
                      </a:cubicBezTo>
                      <a:cubicBezTo>
                        <a:pt x="673" y="116"/>
                        <a:pt x="676" y="116"/>
                        <a:pt x="679" y="117"/>
                      </a:cubicBezTo>
                      <a:cubicBezTo>
                        <a:pt x="704" y="118"/>
                        <a:pt x="729" y="126"/>
                        <a:pt x="752" y="140"/>
                      </a:cubicBezTo>
                      <a:cubicBezTo>
                        <a:pt x="776" y="153"/>
                        <a:pt x="797" y="171"/>
                        <a:pt x="817" y="194"/>
                      </a:cubicBezTo>
                      <a:cubicBezTo>
                        <a:pt x="838" y="217"/>
                        <a:pt x="858" y="242"/>
                        <a:pt x="875" y="268"/>
                      </a:cubicBezTo>
                      <a:cubicBezTo>
                        <a:pt x="893" y="298"/>
                        <a:pt x="906" y="328"/>
                        <a:pt x="914" y="358"/>
                      </a:cubicBezTo>
                      <a:cubicBezTo>
                        <a:pt x="924" y="389"/>
                        <a:pt x="928" y="418"/>
                        <a:pt x="926" y="447"/>
                      </a:cubicBezTo>
                      <a:cubicBezTo>
                        <a:pt x="924" y="476"/>
                        <a:pt x="917" y="503"/>
                        <a:pt x="904" y="528"/>
                      </a:cubicBezTo>
                      <a:cubicBezTo>
                        <a:pt x="890" y="554"/>
                        <a:pt x="871" y="577"/>
                        <a:pt x="844" y="598"/>
                      </a:cubicBezTo>
                      <a:lnTo>
                        <a:pt x="909" y="702"/>
                      </a:lnTo>
                      <a:cubicBezTo>
                        <a:pt x="927" y="689"/>
                        <a:pt x="943" y="674"/>
                        <a:pt x="959" y="656"/>
                      </a:cubicBezTo>
                      <a:cubicBezTo>
                        <a:pt x="975" y="640"/>
                        <a:pt x="990" y="620"/>
                        <a:pt x="1001" y="597"/>
                      </a:cubicBezTo>
                      <a:cubicBezTo>
                        <a:pt x="1014" y="576"/>
                        <a:pt x="1023" y="552"/>
                        <a:pt x="1029" y="525"/>
                      </a:cubicBezTo>
                      <a:cubicBezTo>
                        <a:pt x="1036" y="498"/>
                        <a:pt x="1037" y="468"/>
                        <a:pt x="1035" y="437"/>
                      </a:cubicBezTo>
                      <a:cubicBezTo>
                        <a:pt x="1032" y="406"/>
                        <a:pt x="1024" y="372"/>
                        <a:pt x="1013" y="336"/>
                      </a:cubicBezTo>
                      <a:cubicBezTo>
                        <a:pt x="999" y="298"/>
                        <a:pt x="979" y="261"/>
                        <a:pt x="953" y="219"/>
                      </a:cubicBezTo>
                      <a:cubicBezTo>
                        <a:pt x="924" y="172"/>
                        <a:pt x="894" y="132"/>
                        <a:pt x="859" y="99"/>
                      </a:cubicBezTo>
                      <a:cubicBezTo>
                        <a:pt x="825" y="66"/>
                        <a:pt x="791" y="42"/>
                        <a:pt x="755" y="25"/>
                      </a:cubicBezTo>
                      <a:cubicBezTo>
                        <a:pt x="722" y="9"/>
                        <a:pt x="6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2"/>
                <p:cNvSpPr/>
                <p:nvPr/>
              </p:nvSpPr>
              <p:spPr>
                <a:xfrm>
                  <a:off x="6461877" y="2247187"/>
                  <a:ext cx="18229" cy="11835"/>
                </a:xfrm>
                <a:custGeom>
                  <a:rect b="b" l="l" r="r" t="t"/>
                  <a:pathLst>
                    <a:path extrusionOk="0" h="807" w="1243">
                      <a:moveTo>
                        <a:pt x="1192" y="0"/>
                      </a:moveTo>
                      <a:cubicBezTo>
                        <a:pt x="1186" y="0"/>
                        <a:pt x="1180" y="2"/>
                        <a:pt x="1174" y="6"/>
                      </a:cubicBezTo>
                      <a:lnTo>
                        <a:pt x="21" y="727"/>
                      </a:lnTo>
                      <a:cubicBezTo>
                        <a:pt x="3" y="739"/>
                        <a:pt x="0" y="765"/>
                        <a:pt x="11" y="784"/>
                      </a:cubicBezTo>
                      <a:cubicBezTo>
                        <a:pt x="21" y="799"/>
                        <a:pt x="36" y="807"/>
                        <a:pt x="50" y="807"/>
                      </a:cubicBezTo>
                      <a:cubicBezTo>
                        <a:pt x="57" y="807"/>
                        <a:pt x="63" y="805"/>
                        <a:pt x="69" y="802"/>
                      </a:cubicBezTo>
                      <a:lnTo>
                        <a:pt x="1222" y="80"/>
                      </a:lnTo>
                      <a:cubicBezTo>
                        <a:pt x="1239" y="69"/>
                        <a:pt x="1243" y="43"/>
                        <a:pt x="1232" y="23"/>
                      </a:cubicBezTo>
                      <a:cubicBezTo>
                        <a:pt x="1222" y="9"/>
                        <a:pt x="1207" y="0"/>
                        <a:pt x="1192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32"/>
                <p:cNvSpPr/>
                <p:nvPr/>
              </p:nvSpPr>
              <p:spPr>
                <a:xfrm>
                  <a:off x="6463109" y="2249196"/>
                  <a:ext cx="18258" cy="11849"/>
                </a:xfrm>
                <a:custGeom>
                  <a:rect b="b" l="l" r="r" t="t"/>
                  <a:pathLst>
                    <a:path extrusionOk="0" h="808" w="1245">
                      <a:moveTo>
                        <a:pt x="1194" y="1"/>
                      </a:moveTo>
                      <a:cubicBezTo>
                        <a:pt x="1188" y="1"/>
                        <a:pt x="1181" y="2"/>
                        <a:pt x="1176" y="6"/>
                      </a:cubicBezTo>
                      <a:lnTo>
                        <a:pt x="24" y="727"/>
                      </a:lnTo>
                      <a:cubicBezTo>
                        <a:pt x="5" y="738"/>
                        <a:pt x="1" y="764"/>
                        <a:pt x="13" y="784"/>
                      </a:cubicBezTo>
                      <a:cubicBezTo>
                        <a:pt x="22" y="799"/>
                        <a:pt x="37" y="807"/>
                        <a:pt x="52" y="807"/>
                      </a:cubicBezTo>
                      <a:cubicBezTo>
                        <a:pt x="58" y="807"/>
                        <a:pt x="64" y="805"/>
                        <a:pt x="69" y="802"/>
                      </a:cubicBezTo>
                      <a:lnTo>
                        <a:pt x="1223" y="81"/>
                      </a:lnTo>
                      <a:cubicBezTo>
                        <a:pt x="1240" y="68"/>
                        <a:pt x="1245" y="43"/>
                        <a:pt x="1232" y="23"/>
                      </a:cubicBezTo>
                      <a:cubicBezTo>
                        <a:pt x="1223" y="8"/>
                        <a:pt x="1209" y="1"/>
                        <a:pt x="119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8" name="Google Shape;768;p32"/>
              <p:cNvSpPr/>
              <p:nvPr/>
            </p:nvSpPr>
            <p:spPr>
              <a:xfrm>
                <a:off x="6457639" y="2227946"/>
                <a:ext cx="8594" cy="8579"/>
              </a:xfrm>
              <a:custGeom>
                <a:rect b="b" l="l" r="r" t="t"/>
                <a:pathLst>
                  <a:path extrusionOk="0" h="585" w="586">
                    <a:moveTo>
                      <a:pt x="293" y="1"/>
                    </a:moveTo>
                    <a:cubicBezTo>
                      <a:pt x="131" y="1"/>
                      <a:pt x="1" y="131"/>
                      <a:pt x="1" y="292"/>
                    </a:cubicBezTo>
                    <a:cubicBezTo>
                      <a:pt x="1" y="454"/>
                      <a:pt x="131" y="584"/>
                      <a:pt x="293" y="584"/>
                    </a:cubicBezTo>
                    <a:cubicBezTo>
                      <a:pt x="455" y="584"/>
                      <a:pt x="585" y="454"/>
                      <a:pt x="585" y="292"/>
                    </a:cubicBezTo>
                    <a:cubicBezTo>
                      <a:pt x="585" y="131"/>
                      <a:pt x="455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6479680" y="2271208"/>
                <a:ext cx="8579" cy="8579"/>
              </a:xfrm>
              <a:custGeom>
                <a:rect b="b" l="l" r="r" t="t"/>
                <a:pathLst>
                  <a:path extrusionOk="0" h="585" w="585">
                    <a:moveTo>
                      <a:pt x="292" y="0"/>
                    </a:moveTo>
                    <a:cubicBezTo>
                      <a:pt x="131" y="0"/>
                      <a:pt x="1" y="132"/>
                      <a:pt x="1" y="292"/>
                    </a:cubicBezTo>
                    <a:cubicBezTo>
                      <a:pt x="1" y="454"/>
                      <a:pt x="131" y="585"/>
                      <a:pt x="292" y="585"/>
                    </a:cubicBezTo>
                    <a:cubicBezTo>
                      <a:pt x="454" y="585"/>
                      <a:pt x="584" y="454"/>
                      <a:pt x="584" y="292"/>
                    </a:cubicBezTo>
                    <a:cubicBezTo>
                      <a:pt x="584" y="132"/>
                      <a:pt x="454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4981131" y="1166794"/>
            <a:ext cx="1166887" cy="759415"/>
            <a:chOff x="1067673" y="2584419"/>
            <a:chExt cx="625710" cy="407215"/>
          </a:xfrm>
        </p:grpSpPr>
        <p:grpSp>
          <p:nvGrpSpPr>
            <p:cNvPr id="771" name="Google Shape;771;p32"/>
            <p:cNvGrpSpPr/>
            <p:nvPr/>
          </p:nvGrpSpPr>
          <p:grpSpPr>
            <a:xfrm>
              <a:off x="1326962" y="2816972"/>
              <a:ext cx="129803" cy="174662"/>
              <a:chOff x="6440774" y="2206506"/>
              <a:chExt cx="68588" cy="92272"/>
            </a:xfrm>
          </p:grpSpPr>
          <p:sp>
            <p:nvSpPr>
              <p:cNvPr id="772" name="Google Shape;772;p32"/>
              <p:cNvSpPr/>
              <p:nvPr/>
            </p:nvSpPr>
            <p:spPr>
              <a:xfrm>
                <a:off x="6440774" y="2206506"/>
                <a:ext cx="68588" cy="92272"/>
              </a:xfrm>
              <a:custGeom>
                <a:rect b="b" l="l" r="r" t="t"/>
                <a:pathLst>
                  <a:path extrusionOk="0" h="6292" w="4677">
                    <a:moveTo>
                      <a:pt x="2339" y="1"/>
                    </a:moveTo>
                    <a:lnTo>
                      <a:pt x="1" y="1171"/>
                    </a:lnTo>
                    <a:cubicBezTo>
                      <a:pt x="1" y="1171"/>
                      <a:pt x="1338" y="5123"/>
                      <a:pt x="2339" y="6292"/>
                    </a:cubicBezTo>
                    <a:lnTo>
                      <a:pt x="4676" y="5344"/>
                    </a:lnTo>
                    <a:cubicBezTo>
                      <a:pt x="4676" y="5344"/>
                      <a:pt x="2785" y="1837"/>
                      <a:pt x="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6444308" y="2211961"/>
                <a:ext cx="61241" cy="83004"/>
              </a:xfrm>
              <a:custGeom>
                <a:rect b="b" l="l" r="r" t="t"/>
                <a:pathLst>
                  <a:path extrusionOk="0" h="5660" w="4176">
                    <a:moveTo>
                      <a:pt x="2015" y="0"/>
                    </a:moveTo>
                    <a:lnTo>
                      <a:pt x="1" y="947"/>
                    </a:lnTo>
                    <a:cubicBezTo>
                      <a:pt x="1" y="947"/>
                      <a:pt x="1343" y="4694"/>
                      <a:pt x="2173" y="5660"/>
                    </a:cubicBezTo>
                    <a:lnTo>
                      <a:pt x="4176" y="4843"/>
                    </a:lnTo>
                    <a:cubicBezTo>
                      <a:pt x="4176" y="4843"/>
                      <a:pt x="2384" y="1519"/>
                      <a:pt x="2015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6457961" y="2241820"/>
                <a:ext cx="27702" cy="24315"/>
              </a:xfrm>
              <a:custGeom>
                <a:rect b="b" l="l" r="r" t="t"/>
                <a:pathLst>
                  <a:path extrusionOk="0" h="1658" w="1889">
                    <a:moveTo>
                      <a:pt x="944" y="1"/>
                    </a:moveTo>
                    <a:cubicBezTo>
                      <a:pt x="794" y="1"/>
                      <a:pt x="643" y="42"/>
                      <a:pt x="506" y="127"/>
                    </a:cubicBezTo>
                    <a:cubicBezTo>
                      <a:pt x="119" y="370"/>
                      <a:pt x="1" y="880"/>
                      <a:pt x="243" y="1269"/>
                    </a:cubicBezTo>
                    <a:cubicBezTo>
                      <a:pt x="400" y="1520"/>
                      <a:pt x="670" y="1658"/>
                      <a:pt x="946" y="1658"/>
                    </a:cubicBezTo>
                    <a:cubicBezTo>
                      <a:pt x="1096" y="1658"/>
                      <a:pt x="1248" y="1617"/>
                      <a:pt x="1385" y="1531"/>
                    </a:cubicBezTo>
                    <a:cubicBezTo>
                      <a:pt x="1772" y="1288"/>
                      <a:pt x="1889" y="778"/>
                      <a:pt x="1648" y="391"/>
                    </a:cubicBezTo>
                    <a:cubicBezTo>
                      <a:pt x="1491" y="139"/>
                      <a:pt x="1221" y="1"/>
                      <a:pt x="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5" name="Google Shape;775;p32"/>
              <p:cNvGrpSpPr/>
              <p:nvPr/>
            </p:nvGrpSpPr>
            <p:grpSpPr>
              <a:xfrm>
                <a:off x="6461877" y="2246556"/>
                <a:ext cx="19490" cy="14841"/>
                <a:chOff x="6461877" y="2246556"/>
                <a:chExt cx="19490" cy="14841"/>
              </a:xfrm>
            </p:grpSpPr>
            <p:sp>
              <p:nvSpPr>
                <p:cNvPr id="776" name="Google Shape;776;p32"/>
                <p:cNvSpPr/>
                <p:nvPr/>
              </p:nvSpPr>
              <p:spPr>
                <a:xfrm>
                  <a:off x="6464414" y="2246556"/>
                  <a:ext cx="15208" cy="14841"/>
                </a:xfrm>
                <a:custGeom>
                  <a:rect b="b" l="l" r="r" t="t"/>
                  <a:pathLst>
                    <a:path extrusionOk="0" h="1012" w="1037">
                      <a:moveTo>
                        <a:pt x="654" y="1"/>
                      </a:moveTo>
                      <a:cubicBezTo>
                        <a:pt x="652" y="1"/>
                        <a:pt x="650" y="1"/>
                        <a:pt x="648" y="1"/>
                      </a:cubicBezTo>
                      <a:cubicBezTo>
                        <a:pt x="611" y="2"/>
                        <a:pt x="576" y="13"/>
                        <a:pt x="541" y="35"/>
                      </a:cubicBezTo>
                      <a:cubicBezTo>
                        <a:pt x="513" y="53"/>
                        <a:pt x="492" y="73"/>
                        <a:pt x="476" y="95"/>
                      </a:cubicBezTo>
                      <a:cubicBezTo>
                        <a:pt x="461" y="117"/>
                        <a:pt x="449" y="141"/>
                        <a:pt x="442" y="167"/>
                      </a:cubicBezTo>
                      <a:cubicBezTo>
                        <a:pt x="434" y="193"/>
                        <a:pt x="431" y="219"/>
                        <a:pt x="432" y="248"/>
                      </a:cubicBezTo>
                      <a:cubicBezTo>
                        <a:pt x="432" y="276"/>
                        <a:pt x="435" y="306"/>
                        <a:pt x="441" y="336"/>
                      </a:cubicBezTo>
                      <a:cubicBezTo>
                        <a:pt x="447" y="366"/>
                        <a:pt x="453" y="395"/>
                        <a:pt x="462" y="427"/>
                      </a:cubicBezTo>
                      <a:cubicBezTo>
                        <a:pt x="470" y="457"/>
                        <a:pt x="479" y="487"/>
                        <a:pt x="489" y="516"/>
                      </a:cubicBezTo>
                      <a:cubicBezTo>
                        <a:pt x="500" y="552"/>
                        <a:pt x="511" y="587"/>
                        <a:pt x="519" y="623"/>
                      </a:cubicBezTo>
                      <a:cubicBezTo>
                        <a:pt x="529" y="658"/>
                        <a:pt x="536" y="692"/>
                        <a:pt x="537" y="723"/>
                      </a:cubicBezTo>
                      <a:cubicBezTo>
                        <a:pt x="539" y="754"/>
                        <a:pt x="537" y="783"/>
                        <a:pt x="527" y="809"/>
                      </a:cubicBezTo>
                      <a:cubicBezTo>
                        <a:pt x="519" y="834"/>
                        <a:pt x="503" y="854"/>
                        <a:pt x="478" y="869"/>
                      </a:cubicBezTo>
                      <a:cubicBezTo>
                        <a:pt x="448" y="888"/>
                        <a:pt x="418" y="897"/>
                        <a:pt x="388" y="897"/>
                      </a:cubicBezTo>
                      <a:cubicBezTo>
                        <a:pt x="359" y="897"/>
                        <a:pt x="330" y="891"/>
                        <a:pt x="303" y="877"/>
                      </a:cubicBezTo>
                      <a:cubicBezTo>
                        <a:pt x="275" y="863"/>
                        <a:pt x="251" y="844"/>
                        <a:pt x="226" y="818"/>
                      </a:cubicBezTo>
                      <a:cubicBezTo>
                        <a:pt x="201" y="793"/>
                        <a:pt x="179" y="764"/>
                        <a:pt x="159" y="731"/>
                      </a:cubicBezTo>
                      <a:cubicBezTo>
                        <a:pt x="138" y="697"/>
                        <a:pt x="121" y="660"/>
                        <a:pt x="113" y="625"/>
                      </a:cubicBezTo>
                      <a:cubicBezTo>
                        <a:pt x="105" y="588"/>
                        <a:pt x="103" y="553"/>
                        <a:pt x="107" y="520"/>
                      </a:cubicBezTo>
                      <a:cubicBezTo>
                        <a:pt x="112" y="487"/>
                        <a:pt x="122" y="456"/>
                        <a:pt x="139" y="427"/>
                      </a:cubicBezTo>
                      <a:cubicBezTo>
                        <a:pt x="156" y="399"/>
                        <a:pt x="179" y="373"/>
                        <a:pt x="207" y="353"/>
                      </a:cubicBezTo>
                      <a:lnTo>
                        <a:pt x="141" y="248"/>
                      </a:lnTo>
                      <a:cubicBezTo>
                        <a:pt x="98" y="276"/>
                        <a:pt x="65" y="312"/>
                        <a:pt x="43" y="355"/>
                      </a:cubicBezTo>
                      <a:cubicBezTo>
                        <a:pt x="21" y="396"/>
                        <a:pt x="9" y="441"/>
                        <a:pt x="4" y="490"/>
                      </a:cubicBezTo>
                      <a:cubicBezTo>
                        <a:pt x="0" y="538"/>
                        <a:pt x="5" y="588"/>
                        <a:pt x="19" y="639"/>
                      </a:cubicBezTo>
                      <a:cubicBezTo>
                        <a:pt x="32" y="689"/>
                        <a:pt x="52" y="738"/>
                        <a:pt x="80" y="782"/>
                      </a:cubicBezTo>
                      <a:cubicBezTo>
                        <a:pt x="111" y="832"/>
                        <a:pt x="144" y="874"/>
                        <a:pt x="182" y="910"/>
                      </a:cubicBezTo>
                      <a:cubicBezTo>
                        <a:pt x="218" y="945"/>
                        <a:pt x="257" y="972"/>
                        <a:pt x="297" y="988"/>
                      </a:cubicBezTo>
                      <a:cubicBezTo>
                        <a:pt x="331" y="1003"/>
                        <a:pt x="366" y="1012"/>
                        <a:pt x="402" y="1012"/>
                      </a:cubicBezTo>
                      <a:cubicBezTo>
                        <a:pt x="407" y="1012"/>
                        <a:pt x="413" y="1012"/>
                        <a:pt x="419" y="1011"/>
                      </a:cubicBezTo>
                      <a:cubicBezTo>
                        <a:pt x="461" y="1009"/>
                        <a:pt x="501" y="997"/>
                        <a:pt x="542" y="970"/>
                      </a:cubicBezTo>
                      <a:cubicBezTo>
                        <a:pt x="569" y="954"/>
                        <a:pt x="590" y="934"/>
                        <a:pt x="607" y="913"/>
                      </a:cubicBezTo>
                      <a:cubicBezTo>
                        <a:pt x="622" y="891"/>
                        <a:pt x="633" y="868"/>
                        <a:pt x="640" y="842"/>
                      </a:cubicBezTo>
                      <a:cubicBezTo>
                        <a:pt x="646" y="818"/>
                        <a:pt x="649" y="791"/>
                        <a:pt x="649" y="764"/>
                      </a:cubicBezTo>
                      <a:cubicBezTo>
                        <a:pt x="648" y="736"/>
                        <a:pt x="645" y="706"/>
                        <a:pt x="640" y="677"/>
                      </a:cubicBezTo>
                      <a:cubicBezTo>
                        <a:pt x="635" y="647"/>
                        <a:pt x="627" y="618"/>
                        <a:pt x="619" y="587"/>
                      </a:cubicBezTo>
                      <a:cubicBezTo>
                        <a:pt x="610" y="556"/>
                        <a:pt x="601" y="526"/>
                        <a:pt x="593" y="497"/>
                      </a:cubicBezTo>
                      <a:cubicBezTo>
                        <a:pt x="581" y="459"/>
                        <a:pt x="571" y="422"/>
                        <a:pt x="561" y="386"/>
                      </a:cubicBezTo>
                      <a:cubicBezTo>
                        <a:pt x="551" y="349"/>
                        <a:pt x="544" y="316"/>
                        <a:pt x="543" y="284"/>
                      </a:cubicBezTo>
                      <a:cubicBezTo>
                        <a:pt x="541" y="252"/>
                        <a:pt x="544" y="224"/>
                        <a:pt x="552" y="198"/>
                      </a:cubicBezTo>
                      <a:cubicBezTo>
                        <a:pt x="562" y="173"/>
                        <a:pt x="579" y="152"/>
                        <a:pt x="605" y="137"/>
                      </a:cubicBezTo>
                      <a:cubicBezTo>
                        <a:pt x="626" y="123"/>
                        <a:pt x="648" y="116"/>
                        <a:pt x="670" y="116"/>
                      </a:cubicBezTo>
                      <a:cubicBezTo>
                        <a:pt x="673" y="116"/>
                        <a:pt x="676" y="116"/>
                        <a:pt x="679" y="117"/>
                      </a:cubicBezTo>
                      <a:cubicBezTo>
                        <a:pt x="704" y="118"/>
                        <a:pt x="729" y="126"/>
                        <a:pt x="752" y="140"/>
                      </a:cubicBezTo>
                      <a:cubicBezTo>
                        <a:pt x="776" y="153"/>
                        <a:pt x="797" y="171"/>
                        <a:pt x="817" y="194"/>
                      </a:cubicBezTo>
                      <a:cubicBezTo>
                        <a:pt x="838" y="217"/>
                        <a:pt x="858" y="242"/>
                        <a:pt x="875" y="268"/>
                      </a:cubicBezTo>
                      <a:cubicBezTo>
                        <a:pt x="893" y="298"/>
                        <a:pt x="906" y="328"/>
                        <a:pt x="914" y="358"/>
                      </a:cubicBezTo>
                      <a:cubicBezTo>
                        <a:pt x="924" y="389"/>
                        <a:pt x="928" y="418"/>
                        <a:pt x="926" y="447"/>
                      </a:cubicBezTo>
                      <a:cubicBezTo>
                        <a:pt x="924" y="476"/>
                        <a:pt x="917" y="503"/>
                        <a:pt x="904" y="528"/>
                      </a:cubicBezTo>
                      <a:cubicBezTo>
                        <a:pt x="890" y="554"/>
                        <a:pt x="871" y="577"/>
                        <a:pt x="844" y="598"/>
                      </a:cubicBezTo>
                      <a:lnTo>
                        <a:pt x="909" y="702"/>
                      </a:lnTo>
                      <a:cubicBezTo>
                        <a:pt x="927" y="689"/>
                        <a:pt x="943" y="674"/>
                        <a:pt x="959" y="656"/>
                      </a:cubicBezTo>
                      <a:cubicBezTo>
                        <a:pt x="975" y="640"/>
                        <a:pt x="990" y="620"/>
                        <a:pt x="1001" y="597"/>
                      </a:cubicBezTo>
                      <a:cubicBezTo>
                        <a:pt x="1014" y="576"/>
                        <a:pt x="1023" y="552"/>
                        <a:pt x="1029" y="525"/>
                      </a:cubicBezTo>
                      <a:cubicBezTo>
                        <a:pt x="1036" y="498"/>
                        <a:pt x="1037" y="468"/>
                        <a:pt x="1035" y="437"/>
                      </a:cubicBezTo>
                      <a:cubicBezTo>
                        <a:pt x="1032" y="406"/>
                        <a:pt x="1024" y="372"/>
                        <a:pt x="1013" y="336"/>
                      </a:cubicBezTo>
                      <a:cubicBezTo>
                        <a:pt x="999" y="298"/>
                        <a:pt x="979" y="261"/>
                        <a:pt x="953" y="219"/>
                      </a:cubicBezTo>
                      <a:cubicBezTo>
                        <a:pt x="924" y="172"/>
                        <a:pt x="894" y="132"/>
                        <a:pt x="859" y="99"/>
                      </a:cubicBezTo>
                      <a:cubicBezTo>
                        <a:pt x="825" y="66"/>
                        <a:pt x="791" y="42"/>
                        <a:pt x="755" y="25"/>
                      </a:cubicBezTo>
                      <a:cubicBezTo>
                        <a:pt x="722" y="9"/>
                        <a:pt x="6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2"/>
                <p:cNvSpPr/>
                <p:nvPr/>
              </p:nvSpPr>
              <p:spPr>
                <a:xfrm>
                  <a:off x="6461877" y="2247187"/>
                  <a:ext cx="18229" cy="11835"/>
                </a:xfrm>
                <a:custGeom>
                  <a:rect b="b" l="l" r="r" t="t"/>
                  <a:pathLst>
                    <a:path extrusionOk="0" h="807" w="1243">
                      <a:moveTo>
                        <a:pt x="1192" y="0"/>
                      </a:moveTo>
                      <a:cubicBezTo>
                        <a:pt x="1186" y="0"/>
                        <a:pt x="1180" y="2"/>
                        <a:pt x="1174" y="6"/>
                      </a:cubicBezTo>
                      <a:lnTo>
                        <a:pt x="21" y="727"/>
                      </a:lnTo>
                      <a:cubicBezTo>
                        <a:pt x="3" y="739"/>
                        <a:pt x="0" y="765"/>
                        <a:pt x="11" y="784"/>
                      </a:cubicBezTo>
                      <a:cubicBezTo>
                        <a:pt x="21" y="799"/>
                        <a:pt x="36" y="807"/>
                        <a:pt x="50" y="807"/>
                      </a:cubicBezTo>
                      <a:cubicBezTo>
                        <a:pt x="57" y="807"/>
                        <a:pt x="63" y="805"/>
                        <a:pt x="69" y="802"/>
                      </a:cubicBezTo>
                      <a:lnTo>
                        <a:pt x="1222" y="80"/>
                      </a:lnTo>
                      <a:cubicBezTo>
                        <a:pt x="1239" y="69"/>
                        <a:pt x="1243" y="43"/>
                        <a:pt x="1232" y="23"/>
                      </a:cubicBezTo>
                      <a:cubicBezTo>
                        <a:pt x="1222" y="9"/>
                        <a:pt x="1207" y="0"/>
                        <a:pt x="1192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32"/>
                <p:cNvSpPr/>
                <p:nvPr/>
              </p:nvSpPr>
              <p:spPr>
                <a:xfrm>
                  <a:off x="6463109" y="2249196"/>
                  <a:ext cx="18258" cy="11849"/>
                </a:xfrm>
                <a:custGeom>
                  <a:rect b="b" l="l" r="r" t="t"/>
                  <a:pathLst>
                    <a:path extrusionOk="0" h="808" w="1245">
                      <a:moveTo>
                        <a:pt x="1194" y="1"/>
                      </a:moveTo>
                      <a:cubicBezTo>
                        <a:pt x="1188" y="1"/>
                        <a:pt x="1181" y="2"/>
                        <a:pt x="1176" y="6"/>
                      </a:cubicBezTo>
                      <a:lnTo>
                        <a:pt x="24" y="727"/>
                      </a:lnTo>
                      <a:cubicBezTo>
                        <a:pt x="5" y="738"/>
                        <a:pt x="1" y="764"/>
                        <a:pt x="13" y="784"/>
                      </a:cubicBezTo>
                      <a:cubicBezTo>
                        <a:pt x="22" y="799"/>
                        <a:pt x="37" y="807"/>
                        <a:pt x="52" y="807"/>
                      </a:cubicBezTo>
                      <a:cubicBezTo>
                        <a:pt x="58" y="807"/>
                        <a:pt x="64" y="805"/>
                        <a:pt x="69" y="802"/>
                      </a:cubicBezTo>
                      <a:lnTo>
                        <a:pt x="1223" y="81"/>
                      </a:lnTo>
                      <a:cubicBezTo>
                        <a:pt x="1240" y="68"/>
                        <a:pt x="1245" y="43"/>
                        <a:pt x="1232" y="23"/>
                      </a:cubicBezTo>
                      <a:cubicBezTo>
                        <a:pt x="1223" y="8"/>
                        <a:pt x="1209" y="1"/>
                        <a:pt x="119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9" name="Google Shape;779;p32"/>
              <p:cNvSpPr/>
              <p:nvPr/>
            </p:nvSpPr>
            <p:spPr>
              <a:xfrm>
                <a:off x="6457639" y="2227946"/>
                <a:ext cx="8594" cy="8579"/>
              </a:xfrm>
              <a:custGeom>
                <a:rect b="b" l="l" r="r" t="t"/>
                <a:pathLst>
                  <a:path extrusionOk="0" h="585" w="586">
                    <a:moveTo>
                      <a:pt x="293" y="1"/>
                    </a:moveTo>
                    <a:cubicBezTo>
                      <a:pt x="131" y="1"/>
                      <a:pt x="1" y="131"/>
                      <a:pt x="1" y="292"/>
                    </a:cubicBezTo>
                    <a:cubicBezTo>
                      <a:pt x="1" y="454"/>
                      <a:pt x="131" y="584"/>
                      <a:pt x="293" y="584"/>
                    </a:cubicBezTo>
                    <a:cubicBezTo>
                      <a:pt x="455" y="584"/>
                      <a:pt x="585" y="454"/>
                      <a:pt x="585" y="292"/>
                    </a:cubicBezTo>
                    <a:cubicBezTo>
                      <a:pt x="585" y="131"/>
                      <a:pt x="455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6479680" y="2271208"/>
                <a:ext cx="8579" cy="8579"/>
              </a:xfrm>
              <a:custGeom>
                <a:rect b="b" l="l" r="r" t="t"/>
                <a:pathLst>
                  <a:path extrusionOk="0" h="585" w="585">
                    <a:moveTo>
                      <a:pt x="292" y="0"/>
                    </a:moveTo>
                    <a:cubicBezTo>
                      <a:pt x="131" y="0"/>
                      <a:pt x="1" y="132"/>
                      <a:pt x="1" y="292"/>
                    </a:cubicBezTo>
                    <a:cubicBezTo>
                      <a:pt x="1" y="454"/>
                      <a:pt x="131" y="585"/>
                      <a:pt x="292" y="585"/>
                    </a:cubicBezTo>
                    <a:cubicBezTo>
                      <a:pt x="454" y="585"/>
                      <a:pt x="584" y="454"/>
                      <a:pt x="584" y="292"/>
                    </a:cubicBezTo>
                    <a:cubicBezTo>
                      <a:pt x="584" y="132"/>
                      <a:pt x="454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1" name="Google Shape;781;p32"/>
            <p:cNvGrpSpPr/>
            <p:nvPr/>
          </p:nvGrpSpPr>
          <p:grpSpPr>
            <a:xfrm>
              <a:off x="1509281" y="2778708"/>
              <a:ext cx="184102" cy="182148"/>
              <a:chOff x="1730306" y="2724458"/>
              <a:chExt cx="184102" cy="182148"/>
            </a:xfrm>
          </p:grpSpPr>
          <p:sp>
            <p:nvSpPr>
              <p:cNvPr id="782" name="Google Shape;782;p32"/>
              <p:cNvSpPr/>
              <p:nvPr/>
            </p:nvSpPr>
            <p:spPr>
              <a:xfrm>
                <a:off x="1730306" y="2724458"/>
                <a:ext cx="184102" cy="182148"/>
              </a:xfrm>
              <a:custGeom>
                <a:rect b="b" l="l" r="r" t="t"/>
                <a:pathLst>
                  <a:path extrusionOk="0" h="5871" w="5934">
                    <a:moveTo>
                      <a:pt x="471" y="0"/>
                    </a:moveTo>
                    <a:lnTo>
                      <a:pt x="1" y="2594"/>
                    </a:lnTo>
                    <a:cubicBezTo>
                      <a:pt x="1" y="2594"/>
                      <a:pt x="4043" y="4839"/>
                      <a:pt x="5511" y="5871"/>
                    </a:cubicBezTo>
                    <a:lnTo>
                      <a:pt x="5934" y="2987"/>
                    </a:lnTo>
                    <a:cubicBezTo>
                      <a:pt x="5934" y="2987"/>
                      <a:pt x="2962" y="471"/>
                      <a:pt x="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1737163" y="2731811"/>
                <a:ext cx="170606" cy="164122"/>
              </a:xfrm>
              <a:custGeom>
                <a:rect b="b" l="l" r="r" t="t"/>
                <a:pathLst>
                  <a:path extrusionOk="0" h="5290" w="5499">
                    <a:moveTo>
                      <a:pt x="410" y="0"/>
                    </a:moveTo>
                    <a:lnTo>
                      <a:pt x="1" y="2252"/>
                    </a:lnTo>
                    <a:cubicBezTo>
                      <a:pt x="662" y="2620"/>
                      <a:pt x="3671" y="4310"/>
                      <a:pt x="5140" y="5290"/>
                    </a:cubicBezTo>
                    <a:lnTo>
                      <a:pt x="5499" y="2833"/>
                    </a:lnTo>
                    <a:cubicBezTo>
                      <a:pt x="5016" y="2438"/>
                      <a:pt x="2549" y="493"/>
                      <a:pt x="410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1791021" y="2783498"/>
                <a:ext cx="67355" cy="58979"/>
              </a:xfrm>
              <a:custGeom>
                <a:rect b="b" l="l" r="r" t="t"/>
                <a:pathLst>
                  <a:path extrusionOk="0" h="1901" w="2171">
                    <a:moveTo>
                      <a:pt x="1086" y="0"/>
                    </a:moveTo>
                    <a:cubicBezTo>
                      <a:pt x="762" y="0"/>
                      <a:pt x="446" y="166"/>
                      <a:pt x="269" y="466"/>
                    </a:cubicBezTo>
                    <a:cubicBezTo>
                      <a:pt x="0" y="915"/>
                      <a:pt x="149" y="1499"/>
                      <a:pt x="600" y="1768"/>
                    </a:cubicBezTo>
                    <a:cubicBezTo>
                      <a:pt x="751" y="1858"/>
                      <a:pt x="918" y="1901"/>
                      <a:pt x="1083" y="1901"/>
                    </a:cubicBezTo>
                    <a:cubicBezTo>
                      <a:pt x="1408" y="1901"/>
                      <a:pt x="1724" y="1735"/>
                      <a:pt x="1901" y="1435"/>
                    </a:cubicBezTo>
                    <a:cubicBezTo>
                      <a:pt x="2170" y="984"/>
                      <a:pt x="2022" y="402"/>
                      <a:pt x="1570" y="134"/>
                    </a:cubicBezTo>
                    <a:cubicBezTo>
                      <a:pt x="1418" y="43"/>
                      <a:pt x="1251" y="0"/>
                      <a:pt x="10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32"/>
              <p:cNvGrpSpPr/>
              <p:nvPr/>
            </p:nvGrpSpPr>
            <p:grpSpPr>
              <a:xfrm>
                <a:off x="1807433" y="2788772"/>
                <a:ext cx="34376" cy="47406"/>
                <a:chOff x="1807433" y="2788772"/>
                <a:chExt cx="34376" cy="47406"/>
              </a:xfrm>
            </p:grpSpPr>
            <p:sp>
              <p:nvSpPr>
                <p:cNvPr id="786" name="Google Shape;786;p32"/>
                <p:cNvSpPr/>
                <p:nvPr/>
              </p:nvSpPr>
              <p:spPr>
                <a:xfrm>
                  <a:off x="1807433" y="2794294"/>
                  <a:ext cx="34376" cy="38037"/>
                </a:xfrm>
                <a:custGeom>
                  <a:rect b="b" l="l" r="r" t="t"/>
                  <a:pathLst>
                    <a:path extrusionOk="0" h="1226" w="1108">
                      <a:moveTo>
                        <a:pt x="540" y="1"/>
                      </a:moveTo>
                      <a:cubicBezTo>
                        <a:pt x="532" y="1"/>
                        <a:pt x="523" y="1"/>
                        <a:pt x="515" y="2"/>
                      </a:cubicBezTo>
                      <a:cubicBezTo>
                        <a:pt x="466" y="4"/>
                        <a:pt x="420" y="17"/>
                        <a:pt x="379" y="42"/>
                      </a:cubicBezTo>
                      <a:cubicBezTo>
                        <a:pt x="338" y="66"/>
                        <a:pt x="303" y="102"/>
                        <a:pt x="275" y="149"/>
                      </a:cubicBezTo>
                      <a:cubicBezTo>
                        <a:pt x="256" y="180"/>
                        <a:pt x="245" y="210"/>
                        <a:pt x="241" y="242"/>
                      </a:cubicBezTo>
                      <a:cubicBezTo>
                        <a:pt x="235" y="272"/>
                        <a:pt x="236" y="302"/>
                        <a:pt x="243" y="330"/>
                      </a:cubicBezTo>
                      <a:cubicBezTo>
                        <a:pt x="249" y="360"/>
                        <a:pt x="259" y="389"/>
                        <a:pt x="275" y="416"/>
                      </a:cubicBezTo>
                      <a:cubicBezTo>
                        <a:pt x="290" y="444"/>
                        <a:pt x="307" y="472"/>
                        <a:pt x="329" y="499"/>
                      </a:cubicBezTo>
                      <a:cubicBezTo>
                        <a:pt x="350" y="527"/>
                        <a:pt x="372" y="554"/>
                        <a:pt x="398" y="581"/>
                      </a:cubicBezTo>
                      <a:cubicBezTo>
                        <a:pt x="422" y="607"/>
                        <a:pt x="447" y="633"/>
                        <a:pt x="472" y="659"/>
                      </a:cubicBezTo>
                      <a:cubicBezTo>
                        <a:pt x="504" y="692"/>
                        <a:pt x="534" y="723"/>
                        <a:pt x="562" y="755"/>
                      </a:cubicBezTo>
                      <a:cubicBezTo>
                        <a:pt x="591" y="788"/>
                        <a:pt x="616" y="819"/>
                        <a:pt x="634" y="850"/>
                      </a:cubicBezTo>
                      <a:cubicBezTo>
                        <a:pt x="653" y="880"/>
                        <a:pt x="664" y="912"/>
                        <a:pt x="670" y="942"/>
                      </a:cubicBezTo>
                      <a:cubicBezTo>
                        <a:pt x="673" y="972"/>
                        <a:pt x="666" y="1003"/>
                        <a:pt x="649" y="1032"/>
                      </a:cubicBezTo>
                      <a:cubicBezTo>
                        <a:pt x="632" y="1060"/>
                        <a:pt x="610" y="1081"/>
                        <a:pt x="584" y="1092"/>
                      </a:cubicBezTo>
                      <a:cubicBezTo>
                        <a:pt x="560" y="1103"/>
                        <a:pt x="534" y="1107"/>
                        <a:pt x="506" y="1107"/>
                      </a:cubicBezTo>
                      <a:cubicBezTo>
                        <a:pt x="503" y="1107"/>
                        <a:pt x="500" y="1107"/>
                        <a:pt x="497" y="1107"/>
                      </a:cubicBezTo>
                      <a:cubicBezTo>
                        <a:pt x="466" y="1105"/>
                        <a:pt x="435" y="1099"/>
                        <a:pt x="400" y="1086"/>
                      </a:cubicBezTo>
                      <a:cubicBezTo>
                        <a:pt x="368" y="1075"/>
                        <a:pt x="336" y="1058"/>
                        <a:pt x="304" y="1039"/>
                      </a:cubicBezTo>
                      <a:cubicBezTo>
                        <a:pt x="270" y="1019"/>
                        <a:pt x="241" y="996"/>
                        <a:pt x="215" y="969"/>
                      </a:cubicBezTo>
                      <a:cubicBezTo>
                        <a:pt x="191" y="944"/>
                        <a:pt x="172" y="914"/>
                        <a:pt x="158" y="885"/>
                      </a:cubicBezTo>
                      <a:cubicBezTo>
                        <a:pt x="145" y="853"/>
                        <a:pt x="138" y="823"/>
                        <a:pt x="138" y="789"/>
                      </a:cubicBezTo>
                      <a:cubicBezTo>
                        <a:pt x="138" y="755"/>
                        <a:pt x="146" y="722"/>
                        <a:pt x="162" y="688"/>
                      </a:cubicBezTo>
                      <a:lnTo>
                        <a:pt x="41" y="615"/>
                      </a:lnTo>
                      <a:cubicBezTo>
                        <a:pt x="30" y="637"/>
                        <a:pt x="21" y="661"/>
                        <a:pt x="13" y="688"/>
                      </a:cubicBezTo>
                      <a:cubicBezTo>
                        <a:pt x="6" y="714"/>
                        <a:pt x="3" y="741"/>
                        <a:pt x="2" y="770"/>
                      </a:cubicBezTo>
                      <a:cubicBezTo>
                        <a:pt x="1" y="798"/>
                        <a:pt x="4" y="828"/>
                        <a:pt x="12" y="858"/>
                      </a:cubicBezTo>
                      <a:cubicBezTo>
                        <a:pt x="19" y="889"/>
                        <a:pt x="33" y="920"/>
                        <a:pt x="52" y="950"/>
                      </a:cubicBezTo>
                      <a:cubicBezTo>
                        <a:pt x="72" y="982"/>
                        <a:pt x="97" y="1012"/>
                        <a:pt x="129" y="1042"/>
                      </a:cubicBezTo>
                      <a:cubicBezTo>
                        <a:pt x="161" y="1072"/>
                        <a:pt x="201" y="1103"/>
                        <a:pt x="249" y="1131"/>
                      </a:cubicBezTo>
                      <a:cubicBezTo>
                        <a:pt x="304" y="1163"/>
                        <a:pt x="358" y="1187"/>
                        <a:pt x="409" y="1203"/>
                      </a:cubicBezTo>
                      <a:cubicBezTo>
                        <a:pt x="456" y="1217"/>
                        <a:pt x="499" y="1225"/>
                        <a:pt x="540" y="1225"/>
                      </a:cubicBezTo>
                      <a:cubicBezTo>
                        <a:pt x="545" y="1225"/>
                        <a:pt x="549" y="1225"/>
                        <a:pt x="554" y="1225"/>
                      </a:cubicBezTo>
                      <a:cubicBezTo>
                        <a:pt x="599" y="1224"/>
                        <a:pt x="639" y="1213"/>
                        <a:pt x="676" y="1192"/>
                      </a:cubicBezTo>
                      <a:cubicBezTo>
                        <a:pt x="712" y="1173"/>
                        <a:pt x="743" y="1141"/>
                        <a:pt x="767" y="1102"/>
                      </a:cubicBezTo>
                      <a:cubicBezTo>
                        <a:pt x="786" y="1069"/>
                        <a:pt x="798" y="1037"/>
                        <a:pt x="802" y="1007"/>
                      </a:cubicBezTo>
                      <a:cubicBezTo>
                        <a:pt x="805" y="975"/>
                        <a:pt x="805" y="945"/>
                        <a:pt x="799" y="916"/>
                      </a:cubicBezTo>
                      <a:cubicBezTo>
                        <a:pt x="794" y="885"/>
                        <a:pt x="782" y="856"/>
                        <a:pt x="767" y="827"/>
                      </a:cubicBezTo>
                      <a:cubicBezTo>
                        <a:pt x="751" y="799"/>
                        <a:pt x="732" y="770"/>
                        <a:pt x="711" y="743"/>
                      </a:cubicBezTo>
                      <a:cubicBezTo>
                        <a:pt x="690" y="714"/>
                        <a:pt x="667" y="687"/>
                        <a:pt x="642" y="661"/>
                      </a:cubicBezTo>
                      <a:cubicBezTo>
                        <a:pt x="617" y="635"/>
                        <a:pt x="593" y="608"/>
                        <a:pt x="567" y="584"/>
                      </a:cubicBezTo>
                      <a:cubicBezTo>
                        <a:pt x="538" y="554"/>
                        <a:pt x="508" y="522"/>
                        <a:pt x="480" y="491"/>
                      </a:cubicBezTo>
                      <a:cubicBezTo>
                        <a:pt x="451" y="460"/>
                        <a:pt x="428" y="430"/>
                        <a:pt x="409" y="398"/>
                      </a:cubicBezTo>
                      <a:cubicBezTo>
                        <a:pt x="390" y="367"/>
                        <a:pt x="378" y="337"/>
                        <a:pt x="375" y="306"/>
                      </a:cubicBezTo>
                      <a:cubicBezTo>
                        <a:pt x="369" y="277"/>
                        <a:pt x="376" y="247"/>
                        <a:pt x="393" y="219"/>
                      </a:cubicBezTo>
                      <a:cubicBezTo>
                        <a:pt x="414" y="183"/>
                        <a:pt x="439" y="158"/>
                        <a:pt x="469" y="143"/>
                      </a:cubicBezTo>
                      <a:cubicBezTo>
                        <a:pt x="499" y="127"/>
                        <a:pt x="532" y="118"/>
                        <a:pt x="567" y="118"/>
                      </a:cubicBezTo>
                      <a:cubicBezTo>
                        <a:pt x="603" y="118"/>
                        <a:pt x="639" y="126"/>
                        <a:pt x="678" y="138"/>
                      </a:cubicBezTo>
                      <a:cubicBezTo>
                        <a:pt x="715" y="151"/>
                        <a:pt x="753" y="169"/>
                        <a:pt x="791" y="191"/>
                      </a:cubicBezTo>
                      <a:cubicBezTo>
                        <a:pt x="831" y="216"/>
                        <a:pt x="867" y="244"/>
                        <a:pt x="894" y="276"/>
                      </a:cubicBezTo>
                      <a:cubicBezTo>
                        <a:pt x="921" y="308"/>
                        <a:pt x="941" y="343"/>
                        <a:pt x="956" y="379"/>
                      </a:cubicBezTo>
                      <a:cubicBezTo>
                        <a:pt x="967" y="416"/>
                        <a:pt x="973" y="454"/>
                        <a:pt x="971" y="491"/>
                      </a:cubicBezTo>
                      <a:cubicBezTo>
                        <a:pt x="969" y="530"/>
                        <a:pt x="960" y="566"/>
                        <a:pt x="941" y="603"/>
                      </a:cubicBezTo>
                      <a:lnTo>
                        <a:pt x="1063" y="675"/>
                      </a:lnTo>
                      <a:cubicBezTo>
                        <a:pt x="1091" y="624"/>
                        <a:pt x="1106" y="569"/>
                        <a:pt x="1107" y="516"/>
                      </a:cubicBezTo>
                      <a:cubicBezTo>
                        <a:pt x="1108" y="460"/>
                        <a:pt x="1096" y="408"/>
                        <a:pt x="1076" y="357"/>
                      </a:cubicBezTo>
                      <a:cubicBezTo>
                        <a:pt x="1055" y="305"/>
                        <a:pt x="1023" y="256"/>
                        <a:pt x="984" y="211"/>
                      </a:cubicBezTo>
                      <a:cubicBezTo>
                        <a:pt x="943" y="168"/>
                        <a:pt x="897" y="129"/>
                        <a:pt x="845" y="98"/>
                      </a:cubicBezTo>
                      <a:cubicBezTo>
                        <a:pt x="788" y="64"/>
                        <a:pt x="730" y="38"/>
                        <a:pt x="674" y="21"/>
                      </a:cubicBezTo>
                      <a:cubicBezTo>
                        <a:pt x="628" y="8"/>
                        <a:pt x="583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32"/>
                <p:cNvSpPr/>
                <p:nvPr/>
              </p:nvSpPr>
              <p:spPr>
                <a:xfrm>
                  <a:off x="1813328" y="2791688"/>
                  <a:ext cx="28233" cy="44490"/>
                </a:xfrm>
                <a:custGeom>
                  <a:rect b="b" l="l" r="r" t="t"/>
                  <a:pathLst>
                    <a:path extrusionOk="0" h="1434" w="910">
                      <a:moveTo>
                        <a:pt x="849" y="1"/>
                      </a:moveTo>
                      <a:cubicBezTo>
                        <a:pt x="833" y="1"/>
                        <a:pt x="818" y="8"/>
                        <a:pt x="810" y="21"/>
                      </a:cubicBezTo>
                      <a:lnTo>
                        <a:pt x="14" y="1362"/>
                      </a:lnTo>
                      <a:cubicBezTo>
                        <a:pt x="1" y="1383"/>
                        <a:pt x="11" y="1411"/>
                        <a:pt x="34" y="1426"/>
                      </a:cubicBezTo>
                      <a:cubicBezTo>
                        <a:pt x="43" y="1431"/>
                        <a:pt x="52" y="1434"/>
                        <a:pt x="62" y="1434"/>
                      </a:cubicBezTo>
                      <a:cubicBezTo>
                        <a:pt x="77" y="1434"/>
                        <a:pt x="92" y="1426"/>
                        <a:pt x="100" y="1413"/>
                      </a:cubicBezTo>
                      <a:lnTo>
                        <a:pt x="897" y="73"/>
                      </a:lnTo>
                      <a:cubicBezTo>
                        <a:pt x="910" y="51"/>
                        <a:pt x="900" y="23"/>
                        <a:pt x="877" y="8"/>
                      </a:cubicBezTo>
                      <a:cubicBezTo>
                        <a:pt x="868" y="3"/>
                        <a:pt x="858" y="1"/>
                        <a:pt x="84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32"/>
                <p:cNvSpPr/>
                <p:nvPr/>
              </p:nvSpPr>
              <p:spPr>
                <a:xfrm>
                  <a:off x="1808395" y="2788772"/>
                  <a:ext cx="28233" cy="44490"/>
                </a:xfrm>
                <a:custGeom>
                  <a:rect b="b" l="l" r="r" t="t"/>
                  <a:pathLst>
                    <a:path extrusionOk="0" h="1434" w="910">
                      <a:moveTo>
                        <a:pt x="847" y="0"/>
                      </a:moveTo>
                      <a:cubicBezTo>
                        <a:pt x="832" y="0"/>
                        <a:pt x="817" y="7"/>
                        <a:pt x="810" y="20"/>
                      </a:cubicBezTo>
                      <a:lnTo>
                        <a:pt x="13" y="1361"/>
                      </a:lnTo>
                      <a:cubicBezTo>
                        <a:pt x="1" y="1383"/>
                        <a:pt x="9" y="1411"/>
                        <a:pt x="34" y="1425"/>
                      </a:cubicBezTo>
                      <a:cubicBezTo>
                        <a:pt x="43" y="1430"/>
                        <a:pt x="53" y="1433"/>
                        <a:pt x="63" y="1433"/>
                      </a:cubicBezTo>
                      <a:cubicBezTo>
                        <a:pt x="78" y="1433"/>
                        <a:pt x="92" y="1426"/>
                        <a:pt x="100" y="1413"/>
                      </a:cubicBezTo>
                      <a:lnTo>
                        <a:pt x="897" y="72"/>
                      </a:lnTo>
                      <a:cubicBezTo>
                        <a:pt x="910" y="51"/>
                        <a:pt x="899" y="22"/>
                        <a:pt x="877" y="8"/>
                      </a:cubicBezTo>
                      <a:cubicBezTo>
                        <a:pt x="867" y="3"/>
                        <a:pt x="857" y="0"/>
                        <a:pt x="847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9" name="Google Shape;789;p32"/>
              <p:cNvSpPr/>
              <p:nvPr/>
            </p:nvSpPr>
            <p:spPr>
              <a:xfrm>
                <a:off x="1769366" y="2774718"/>
                <a:ext cx="18553" cy="16257"/>
              </a:xfrm>
              <a:custGeom>
                <a:rect b="b" l="l" r="r" t="t"/>
                <a:pathLst>
                  <a:path extrusionOk="0" h="524" w="598">
                    <a:moveTo>
                      <a:pt x="298" y="1"/>
                    </a:moveTo>
                    <a:cubicBezTo>
                      <a:pt x="258" y="1"/>
                      <a:pt x="218" y="10"/>
                      <a:pt x="180" y="29"/>
                    </a:cubicBezTo>
                    <a:cubicBezTo>
                      <a:pt x="50" y="95"/>
                      <a:pt x="0" y="253"/>
                      <a:pt x="66" y="382"/>
                    </a:cubicBezTo>
                    <a:cubicBezTo>
                      <a:pt x="112" y="472"/>
                      <a:pt x="204" y="524"/>
                      <a:pt x="300" y="524"/>
                    </a:cubicBezTo>
                    <a:cubicBezTo>
                      <a:pt x="340" y="524"/>
                      <a:pt x="381" y="514"/>
                      <a:pt x="419" y="495"/>
                    </a:cubicBezTo>
                    <a:cubicBezTo>
                      <a:pt x="546" y="428"/>
                      <a:pt x="597" y="272"/>
                      <a:pt x="530" y="143"/>
                    </a:cubicBezTo>
                    <a:cubicBezTo>
                      <a:pt x="484" y="53"/>
                      <a:pt x="393" y="1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1858376" y="2836611"/>
                <a:ext cx="18553" cy="16288"/>
              </a:xfrm>
              <a:custGeom>
                <a:rect b="b" l="l" r="r" t="t"/>
                <a:pathLst>
                  <a:path extrusionOk="0" h="525" w="598">
                    <a:moveTo>
                      <a:pt x="298" y="0"/>
                    </a:moveTo>
                    <a:cubicBezTo>
                      <a:pt x="258" y="0"/>
                      <a:pt x="217" y="9"/>
                      <a:pt x="179" y="29"/>
                    </a:cubicBezTo>
                    <a:cubicBezTo>
                      <a:pt x="50" y="96"/>
                      <a:pt x="0" y="254"/>
                      <a:pt x="66" y="383"/>
                    </a:cubicBezTo>
                    <a:cubicBezTo>
                      <a:pt x="112" y="472"/>
                      <a:pt x="204" y="524"/>
                      <a:pt x="299" y="524"/>
                    </a:cubicBezTo>
                    <a:cubicBezTo>
                      <a:pt x="339" y="524"/>
                      <a:pt x="380" y="515"/>
                      <a:pt x="418" y="495"/>
                    </a:cubicBezTo>
                    <a:cubicBezTo>
                      <a:pt x="546" y="429"/>
                      <a:pt x="597" y="271"/>
                      <a:pt x="531" y="144"/>
                    </a:cubicBezTo>
                    <a:cubicBezTo>
                      <a:pt x="484" y="53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32"/>
            <p:cNvGrpSpPr/>
            <p:nvPr/>
          </p:nvGrpSpPr>
          <p:grpSpPr>
            <a:xfrm rot="5235277">
              <a:off x="1071001" y="2589653"/>
              <a:ext cx="184111" cy="182156"/>
              <a:chOff x="1730306" y="2724458"/>
              <a:chExt cx="184102" cy="182148"/>
            </a:xfrm>
          </p:grpSpPr>
          <p:sp>
            <p:nvSpPr>
              <p:cNvPr id="792" name="Google Shape;792;p32"/>
              <p:cNvSpPr/>
              <p:nvPr/>
            </p:nvSpPr>
            <p:spPr>
              <a:xfrm>
                <a:off x="1730306" y="2724458"/>
                <a:ext cx="184102" cy="182148"/>
              </a:xfrm>
              <a:custGeom>
                <a:rect b="b" l="l" r="r" t="t"/>
                <a:pathLst>
                  <a:path extrusionOk="0" h="5871" w="5934">
                    <a:moveTo>
                      <a:pt x="471" y="0"/>
                    </a:moveTo>
                    <a:lnTo>
                      <a:pt x="1" y="2594"/>
                    </a:lnTo>
                    <a:cubicBezTo>
                      <a:pt x="1" y="2594"/>
                      <a:pt x="4043" y="4839"/>
                      <a:pt x="5511" y="5871"/>
                    </a:cubicBezTo>
                    <a:lnTo>
                      <a:pt x="5934" y="2987"/>
                    </a:lnTo>
                    <a:cubicBezTo>
                      <a:pt x="5934" y="2987"/>
                      <a:pt x="2962" y="471"/>
                      <a:pt x="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1737163" y="2731811"/>
                <a:ext cx="170606" cy="164122"/>
              </a:xfrm>
              <a:custGeom>
                <a:rect b="b" l="l" r="r" t="t"/>
                <a:pathLst>
                  <a:path extrusionOk="0" h="5290" w="5499">
                    <a:moveTo>
                      <a:pt x="410" y="0"/>
                    </a:moveTo>
                    <a:lnTo>
                      <a:pt x="1" y="2252"/>
                    </a:lnTo>
                    <a:cubicBezTo>
                      <a:pt x="662" y="2620"/>
                      <a:pt x="3671" y="4310"/>
                      <a:pt x="5140" y="5290"/>
                    </a:cubicBezTo>
                    <a:lnTo>
                      <a:pt x="5499" y="2833"/>
                    </a:lnTo>
                    <a:cubicBezTo>
                      <a:pt x="5016" y="2438"/>
                      <a:pt x="2549" y="493"/>
                      <a:pt x="410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1791021" y="2783498"/>
                <a:ext cx="67355" cy="58979"/>
              </a:xfrm>
              <a:custGeom>
                <a:rect b="b" l="l" r="r" t="t"/>
                <a:pathLst>
                  <a:path extrusionOk="0" h="1901" w="2171">
                    <a:moveTo>
                      <a:pt x="1086" y="0"/>
                    </a:moveTo>
                    <a:cubicBezTo>
                      <a:pt x="762" y="0"/>
                      <a:pt x="446" y="166"/>
                      <a:pt x="269" y="466"/>
                    </a:cubicBezTo>
                    <a:cubicBezTo>
                      <a:pt x="0" y="915"/>
                      <a:pt x="149" y="1499"/>
                      <a:pt x="600" y="1768"/>
                    </a:cubicBezTo>
                    <a:cubicBezTo>
                      <a:pt x="751" y="1858"/>
                      <a:pt x="918" y="1901"/>
                      <a:pt x="1083" y="1901"/>
                    </a:cubicBezTo>
                    <a:cubicBezTo>
                      <a:pt x="1408" y="1901"/>
                      <a:pt x="1724" y="1735"/>
                      <a:pt x="1901" y="1435"/>
                    </a:cubicBezTo>
                    <a:cubicBezTo>
                      <a:pt x="2170" y="984"/>
                      <a:pt x="2022" y="402"/>
                      <a:pt x="1570" y="134"/>
                    </a:cubicBezTo>
                    <a:cubicBezTo>
                      <a:pt x="1418" y="43"/>
                      <a:pt x="1251" y="0"/>
                      <a:pt x="10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5" name="Google Shape;795;p32"/>
              <p:cNvGrpSpPr/>
              <p:nvPr/>
            </p:nvGrpSpPr>
            <p:grpSpPr>
              <a:xfrm>
                <a:off x="1807433" y="2788772"/>
                <a:ext cx="34376" cy="47406"/>
                <a:chOff x="1807433" y="2788772"/>
                <a:chExt cx="34376" cy="47406"/>
              </a:xfrm>
            </p:grpSpPr>
            <p:sp>
              <p:nvSpPr>
                <p:cNvPr id="796" name="Google Shape;796;p32"/>
                <p:cNvSpPr/>
                <p:nvPr/>
              </p:nvSpPr>
              <p:spPr>
                <a:xfrm>
                  <a:off x="1807433" y="2794294"/>
                  <a:ext cx="34376" cy="38037"/>
                </a:xfrm>
                <a:custGeom>
                  <a:rect b="b" l="l" r="r" t="t"/>
                  <a:pathLst>
                    <a:path extrusionOk="0" h="1226" w="1108">
                      <a:moveTo>
                        <a:pt x="540" y="1"/>
                      </a:moveTo>
                      <a:cubicBezTo>
                        <a:pt x="532" y="1"/>
                        <a:pt x="523" y="1"/>
                        <a:pt x="515" y="2"/>
                      </a:cubicBezTo>
                      <a:cubicBezTo>
                        <a:pt x="466" y="4"/>
                        <a:pt x="420" y="17"/>
                        <a:pt x="379" y="42"/>
                      </a:cubicBezTo>
                      <a:cubicBezTo>
                        <a:pt x="338" y="66"/>
                        <a:pt x="303" y="102"/>
                        <a:pt x="275" y="149"/>
                      </a:cubicBezTo>
                      <a:cubicBezTo>
                        <a:pt x="256" y="180"/>
                        <a:pt x="245" y="210"/>
                        <a:pt x="241" y="242"/>
                      </a:cubicBezTo>
                      <a:cubicBezTo>
                        <a:pt x="235" y="272"/>
                        <a:pt x="236" y="302"/>
                        <a:pt x="243" y="330"/>
                      </a:cubicBezTo>
                      <a:cubicBezTo>
                        <a:pt x="249" y="360"/>
                        <a:pt x="259" y="389"/>
                        <a:pt x="275" y="416"/>
                      </a:cubicBezTo>
                      <a:cubicBezTo>
                        <a:pt x="290" y="444"/>
                        <a:pt x="307" y="472"/>
                        <a:pt x="329" y="499"/>
                      </a:cubicBezTo>
                      <a:cubicBezTo>
                        <a:pt x="350" y="527"/>
                        <a:pt x="372" y="554"/>
                        <a:pt x="398" y="581"/>
                      </a:cubicBezTo>
                      <a:cubicBezTo>
                        <a:pt x="422" y="607"/>
                        <a:pt x="447" y="633"/>
                        <a:pt x="472" y="659"/>
                      </a:cubicBezTo>
                      <a:cubicBezTo>
                        <a:pt x="504" y="692"/>
                        <a:pt x="534" y="723"/>
                        <a:pt x="562" y="755"/>
                      </a:cubicBezTo>
                      <a:cubicBezTo>
                        <a:pt x="591" y="788"/>
                        <a:pt x="616" y="819"/>
                        <a:pt x="634" y="850"/>
                      </a:cubicBezTo>
                      <a:cubicBezTo>
                        <a:pt x="653" y="880"/>
                        <a:pt x="664" y="912"/>
                        <a:pt x="670" y="942"/>
                      </a:cubicBezTo>
                      <a:cubicBezTo>
                        <a:pt x="673" y="972"/>
                        <a:pt x="666" y="1003"/>
                        <a:pt x="649" y="1032"/>
                      </a:cubicBezTo>
                      <a:cubicBezTo>
                        <a:pt x="632" y="1060"/>
                        <a:pt x="610" y="1081"/>
                        <a:pt x="584" y="1092"/>
                      </a:cubicBezTo>
                      <a:cubicBezTo>
                        <a:pt x="560" y="1103"/>
                        <a:pt x="534" y="1107"/>
                        <a:pt x="506" y="1107"/>
                      </a:cubicBezTo>
                      <a:cubicBezTo>
                        <a:pt x="503" y="1107"/>
                        <a:pt x="500" y="1107"/>
                        <a:pt x="497" y="1107"/>
                      </a:cubicBezTo>
                      <a:cubicBezTo>
                        <a:pt x="466" y="1105"/>
                        <a:pt x="435" y="1099"/>
                        <a:pt x="400" y="1086"/>
                      </a:cubicBezTo>
                      <a:cubicBezTo>
                        <a:pt x="368" y="1075"/>
                        <a:pt x="336" y="1058"/>
                        <a:pt x="304" y="1039"/>
                      </a:cubicBezTo>
                      <a:cubicBezTo>
                        <a:pt x="270" y="1019"/>
                        <a:pt x="241" y="996"/>
                        <a:pt x="215" y="969"/>
                      </a:cubicBezTo>
                      <a:cubicBezTo>
                        <a:pt x="191" y="944"/>
                        <a:pt x="172" y="914"/>
                        <a:pt x="158" y="885"/>
                      </a:cubicBezTo>
                      <a:cubicBezTo>
                        <a:pt x="145" y="853"/>
                        <a:pt x="138" y="823"/>
                        <a:pt x="138" y="789"/>
                      </a:cubicBezTo>
                      <a:cubicBezTo>
                        <a:pt x="138" y="755"/>
                        <a:pt x="146" y="722"/>
                        <a:pt x="162" y="688"/>
                      </a:cubicBezTo>
                      <a:lnTo>
                        <a:pt x="41" y="615"/>
                      </a:lnTo>
                      <a:cubicBezTo>
                        <a:pt x="30" y="637"/>
                        <a:pt x="21" y="661"/>
                        <a:pt x="13" y="688"/>
                      </a:cubicBezTo>
                      <a:cubicBezTo>
                        <a:pt x="6" y="714"/>
                        <a:pt x="3" y="741"/>
                        <a:pt x="2" y="770"/>
                      </a:cubicBezTo>
                      <a:cubicBezTo>
                        <a:pt x="1" y="798"/>
                        <a:pt x="4" y="828"/>
                        <a:pt x="12" y="858"/>
                      </a:cubicBezTo>
                      <a:cubicBezTo>
                        <a:pt x="19" y="889"/>
                        <a:pt x="33" y="920"/>
                        <a:pt x="52" y="950"/>
                      </a:cubicBezTo>
                      <a:cubicBezTo>
                        <a:pt x="72" y="982"/>
                        <a:pt x="97" y="1012"/>
                        <a:pt x="129" y="1042"/>
                      </a:cubicBezTo>
                      <a:cubicBezTo>
                        <a:pt x="161" y="1072"/>
                        <a:pt x="201" y="1103"/>
                        <a:pt x="249" y="1131"/>
                      </a:cubicBezTo>
                      <a:cubicBezTo>
                        <a:pt x="304" y="1163"/>
                        <a:pt x="358" y="1187"/>
                        <a:pt x="409" y="1203"/>
                      </a:cubicBezTo>
                      <a:cubicBezTo>
                        <a:pt x="456" y="1217"/>
                        <a:pt x="499" y="1225"/>
                        <a:pt x="540" y="1225"/>
                      </a:cubicBezTo>
                      <a:cubicBezTo>
                        <a:pt x="545" y="1225"/>
                        <a:pt x="549" y="1225"/>
                        <a:pt x="554" y="1225"/>
                      </a:cubicBezTo>
                      <a:cubicBezTo>
                        <a:pt x="599" y="1224"/>
                        <a:pt x="639" y="1213"/>
                        <a:pt x="676" y="1192"/>
                      </a:cubicBezTo>
                      <a:cubicBezTo>
                        <a:pt x="712" y="1173"/>
                        <a:pt x="743" y="1141"/>
                        <a:pt x="767" y="1102"/>
                      </a:cubicBezTo>
                      <a:cubicBezTo>
                        <a:pt x="786" y="1069"/>
                        <a:pt x="798" y="1037"/>
                        <a:pt x="802" y="1007"/>
                      </a:cubicBezTo>
                      <a:cubicBezTo>
                        <a:pt x="805" y="975"/>
                        <a:pt x="805" y="945"/>
                        <a:pt x="799" y="916"/>
                      </a:cubicBezTo>
                      <a:cubicBezTo>
                        <a:pt x="794" y="885"/>
                        <a:pt x="782" y="856"/>
                        <a:pt x="767" y="827"/>
                      </a:cubicBezTo>
                      <a:cubicBezTo>
                        <a:pt x="751" y="799"/>
                        <a:pt x="732" y="770"/>
                        <a:pt x="711" y="743"/>
                      </a:cubicBezTo>
                      <a:cubicBezTo>
                        <a:pt x="690" y="714"/>
                        <a:pt x="667" y="687"/>
                        <a:pt x="642" y="661"/>
                      </a:cubicBezTo>
                      <a:cubicBezTo>
                        <a:pt x="617" y="635"/>
                        <a:pt x="593" y="608"/>
                        <a:pt x="567" y="584"/>
                      </a:cubicBezTo>
                      <a:cubicBezTo>
                        <a:pt x="538" y="554"/>
                        <a:pt x="508" y="522"/>
                        <a:pt x="480" y="491"/>
                      </a:cubicBezTo>
                      <a:cubicBezTo>
                        <a:pt x="451" y="460"/>
                        <a:pt x="428" y="430"/>
                        <a:pt x="409" y="398"/>
                      </a:cubicBezTo>
                      <a:cubicBezTo>
                        <a:pt x="390" y="367"/>
                        <a:pt x="378" y="337"/>
                        <a:pt x="375" y="306"/>
                      </a:cubicBezTo>
                      <a:cubicBezTo>
                        <a:pt x="369" y="277"/>
                        <a:pt x="376" y="247"/>
                        <a:pt x="393" y="219"/>
                      </a:cubicBezTo>
                      <a:cubicBezTo>
                        <a:pt x="414" y="183"/>
                        <a:pt x="439" y="158"/>
                        <a:pt x="469" y="143"/>
                      </a:cubicBezTo>
                      <a:cubicBezTo>
                        <a:pt x="499" y="127"/>
                        <a:pt x="532" y="118"/>
                        <a:pt x="567" y="118"/>
                      </a:cubicBezTo>
                      <a:cubicBezTo>
                        <a:pt x="603" y="118"/>
                        <a:pt x="639" y="126"/>
                        <a:pt x="678" y="138"/>
                      </a:cubicBezTo>
                      <a:cubicBezTo>
                        <a:pt x="715" y="151"/>
                        <a:pt x="753" y="169"/>
                        <a:pt x="791" y="191"/>
                      </a:cubicBezTo>
                      <a:cubicBezTo>
                        <a:pt x="831" y="216"/>
                        <a:pt x="867" y="244"/>
                        <a:pt x="894" y="276"/>
                      </a:cubicBezTo>
                      <a:cubicBezTo>
                        <a:pt x="921" y="308"/>
                        <a:pt x="941" y="343"/>
                        <a:pt x="956" y="379"/>
                      </a:cubicBezTo>
                      <a:cubicBezTo>
                        <a:pt x="967" y="416"/>
                        <a:pt x="973" y="454"/>
                        <a:pt x="971" y="491"/>
                      </a:cubicBezTo>
                      <a:cubicBezTo>
                        <a:pt x="969" y="530"/>
                        <a:pt x="960" y="566"/>
                        <a:pt x="941" y="603"/>
                      </a:cubicBezTo>
                      <a:lnTo>
                        <a:pt x="1063" y="675"/>
                      </a:lnTo>
                      <a:cubicBezTo>
                        <a:pt x="1091" y="624"/>
                        <a:pt x="1106" y="569"/>
                        <a:pt x="1107" y="516"/>
                      </a:cubicBezTo>
                      <a:cubicBezTo>
                        <a:pt x="1108" y="460"/>
                        <a:pt x="1096" y="408"/>
                        <a:pt x="1076" y="357"/>
                      </a:cubicBezTo>
                      <a:cubicBezTo>
                        <a:pt x="1055" y="305"/>
                        <a:pt x="1023" y="256"/>
                        <a:pt x="984" y="211"/>
                      </a:cubicBezTo>
                      <a:cubicBezTo>
                        <a:pt x="943" y="168"/>
                        <a:pt x="897" y="129"/>
                        <a:pt x="845" y="98"/>
                      </a:cubicBezTo>
                      <a:cubicBezTo>
                        <a:pt x="788" y="64"/>
                        <a:pt x="730" y="38"/>
                        <a:pt x="674" y="21"/>
                      </a:cubicBezTo>
                      <a:cubicBezTo>
                        <a:pt x="628" y="8"/>
                        <a:pt x="583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32"/>
                <p:cNvSpPr/>
                <p:nvPr/>
              </p:nvSpPr>
              <p:spPr>
                <a:xfrm>
                  <a:off x="1813328" y="2791688"/>
                  <a:ext cx="28233" cy="44490"/>
                </a:xfrm>
                <a:custGeom>
                  <a:rect b="b" l="l" r="r" t="t"/>
                  <a:pathLst>
                    <a:path extrusionOk="0" h="1434" w="910">
                      <a:moveTo>
                        <a:pt x="849" y="1"/>
                      </a:moveTo>
                      <a:cubicBezTo>
                        <a:pt x="833" y="1"/>
                        <a:pt x="818" y="8"/>
                        <a:pt x="810" y="21"/>
                      </a:cubicBezTo>
                      <a:lnTo>
                        <a:pt x="14" y="1362"/>
                      </a:lnTo>
                      <a:cubicBezTo>
                        <a:pt x="1" y="1383"/>
                        <a:pt x="11" y="1411"/>
                        <a:pt x="34" y="1426"/>
                      </a:cubicBezTo>
                      <a:cubicBezTo>
                        <a:pt x="43" y="1431"/>
                        <a:pt x="52" y="1434"/>
                        <a:pt x="62" y="1434"/>
                      </a:cubicBezTo>
                      <a:cubicBezTo>
                        <a:pt x="77" y="1434"/>
                        <a:pt x="92" y="1426"/>
                        <a:pt x="100" y="1413"/>
                      </a:cubicBezTo>
                      <a:lnTo>
                        <a:pt x="897" y="73"/>
                      </a:lnTo>
                      <a:cubicBezTo>
                        <a:pt x="910" y="51"/>
                        <a:pt x="900" y="23"/>
                        <a:pt x="877" y="8"/>
                      </a:cubicBezTo>
                      <a:cubicBezTo>
                        <a:pt x="868" y="3"/>
                        <a:pt x="858" y="1"/>
                        <a:pt x="84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2"/>
                <p:cNvSpPr/>
                <p:nvPr/>
              </p:nvSpPr>
              <p:spPr>
                <a:xfrm>
                  <a:off x="1808395" y="2788772"/>
                  <a:ext cx="28233" cy="44490"/>
                </a:xfrm>
                <a:custGeom>
                  <a:rect b="b" l="l" r="r" t="t"/>
                  <a:pathLst>
                    <a:path extrusionOk="0" h="1434" w="910">
                      <a:moveTo>
                        <a:pt x="847" y="0"/>
                      </a:moveTo>
                      <a:cubicBezTo>
                        <a:pt x="832" y="0"/>
                        <a:pt x="817" y="7"/>
                        <a:pt x="810" y="20"/>
                      </a:cubicBezTo>
                      <a:lnTo>
                        <a:pt x="13" y="1361"/>
                      </a:lnTo>
                      <a:cubicBezTo>
                        <a:pt x="1" y="1383"/>
                        <a:pt x="9" y="1411"/>
                        <a:pt x="34" y="1425"/>
                      </a:cubicBezTo>
                      <a:cubicBezTo>
                        <a:pt x="43" y="1430"/>
                        <a:pt x="53" y="1433"/>
                        <a:pt x="63" y="1433"/>
                      </a:cubicBezTo>
                      <a:cubicBezTo>
                        <a:pt x="78" y="1433"/>
                        <a:pt x="92" y="1426"/>
                        <a:pt x="100" y="1413"/>
                      </a:cubicBezTo>
                      <a:lnTo>
                        <a:pt x="897" y="72"/>
                      </a:lnTo>
                      <a:cubicBezTo>
                        <a:pt x="910" y="51"/>
                        <a:pt x="899" y="22"/>
                        <a:pt x="877" y="8"/>
                      </a:cubicBezTo>
                      <a:cubicBezTo>
                        <a:pt x="867" y="3"/>
                        <a:pt x="857" y="0"/>
                        <a:pt x="847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9" name="Google Shape;799;p32"/>
              <p:cNvSpPr/>
              <p:nvPr/>
            </p:nvSpPr>
            <p:spPr>
              <a:xfrm>
                <a:off x="1769366" y="2774718"/>
                <a:ext cx="18553" cy="16257"/>
              </a:xfrm>
              <a:custGeom>
                <a:rect b="b" l="l" r="r" t="t"/>
                <a:pathLst>
                  <a:path extrusionOk="0" h="524" w="598">
                    <a:moveTo>
                      <a:pt x="298" y="1"/>
                    </a:moveTo>
                    <a:cubicBezTo>
                      <a:pt x="258" y="1"/>
                      <a:pt x="218" y="10"/>
                      <a:pt x="180" y="29"/>
                    </a:cubicBezTo>
                    <a:cubicBezTo>
                      <a:pt x="50" y="95"/>
                      <a:pt x="0" y="253"/>
                      <a:pt x="66" y="382"/>
                    </a:cubicBezTo>
                    <a:cubicBezTo>
                      <a:pt x="112" y="472"/>
                      <a:pt x="204" y="524"/>
                      <a:pt x="300" y="524"/>
                    </a:cubicBezTo>
                    <a:cubicBezTo>
                      <a:pt x="340" y="524"/>
                      <a:pt x="381" y="514"/>
                      <a:pt x="419" y="495"/>
                    </a:cubicBezTo>
                    <a:cubicBezTo>
                      <a:pt x="546" y="428"/>
                      <a:pt x="597" y="272"/>
                      <a:pt x="530" y="143"/>
                    </a:cubicBezTo>
                    <a:cubicBezTo>
                      <a:pt x="484" y="53"/>
                      <a:pt x="393" y="1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1858376" y="2836611"/>
                <a:ext cx="18553" cy="16288"/>
              </a:xfrm>
              <a:custGeom>
                <a:rect b="b" l="l" r="r" t="t"/>
                <a:pathLst>
                  <a:path extrusionOk="0" h="525" w="598">
                    <a:moveTo>
                      <a:pt x="298" y="0"/>
                    </a:moveTo>
                    <a:cubicBezTo>
                      <a:pt x="258" y="0"/>
                      <a:pt x="217" y="9"/>
                      <a:pt x="179" y="29"/>
                    </a:cubicBezTo>
                    <a:cubicBezTo>
                      <a:pt x="50" y="96"/>
                      <a:pt x="0" y="254"/>
                      <a:pt x="66" y="383"/>
                    </a:cubicBezTo>
                    <a:cubicBezTo>
                      <a:pt x="112" y="472"/>
                      <a:pt x="204" y="524"/>
                      <a:pt x="299" y="524"/>
                    </a:cubicBezTo>
                    <a:cubicBezTo>
                      <a:pt x="339" y="524"/>
                      <a:pt x="380" y="515"/>
                      <a:pt x="418" y="495"/>
                    </a:cubicBezTo>
                    <a:cubicBezTo>
                      <a:pt x="546" y="429"/>
                      <a:pt x="597" y="271"/>
                      <a:pt x="531" y="144"/>
                    </a:cubicBezTo>
                    <a:cubicBezTo>
                      <a:pt x="484" y="53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1" name="Google Shape;801;p32"/>
          <p:cNvGrpSpPr/>
          <p:nvPr/>
        </p:nvGrpSpPr>
        <p:grpSpPr>
          <a:xfrm>
            <a:off x="4278152" y="104755"/>
            <a:ext cx="359385" cy="353164"/>
            <a:chOff x="4054327" y="3751480"/>
            <a:chExt cx="359385" cy="353164"/>
          </a:xfrm>
        </p:grpSpPr>
        <p:sp>
          <p:nvSpPr>
            <p:cNvPr id="802" name="Google Shape;802;p32"/>
            <p:cNvSpPr/>
            <p:nvPr/>
          </p:nvSpPr>
          <p:spPr>
            <a:xfrm>
              <a:off x="4054327" y="3751480"/>
              <a:ext cx="359385" cy="353164"/>
            </a:xfrm>
            <a:custGeom>
              <a:rect b="b" l="l" r="r" t="t"/>
              <a:pathLst>
                <a:path extrusionOk="0" h="558362" w="568198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196526" y="3882060"/>
              <a:ext cx="111293" cy="111268"/>
            </a:xfrm>
            <a:custGeom>
              <a:rect b="b" l="l" r="r" t="t"/>
              <a:pathLst>
                <a:path extrusionOk="0" h="175917" w="175957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4206650" y="3912593"/>
              <a:ext cx="80377" cy="29221"/>
            </a:xfrm>
            <a:custGeom>
              <a:rect b="b" l="l" r="r" t="t"/>
              <a:pathLst>
                <a:path extrusionOk="0" h="46199" w="12707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4214301" y="3927139"/>
              <a:ext cx="75734" cy="32882"/>
            </a:xfrm>
            <a:custGeom>
              <a:rect b="b" l="l" r="r" t="t"/>
              <a:pathLst>
                <a:path extrusionOk="0" h="51988" w="119738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214327" y="3900553"/>
              <a:ext cx="74510" cy="74503"/>
            </a:xfrm>
            <a:custGeom>
              <a:rect b="b" l="l" r="r" t="t"/>
              <a:pathLst>
                <a:path extrusionOk="0" h="117792" w="117802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200224" y="3835602"/>
              <a:ext cx="22116" cy="22116"/>
            </a:xfrm>
            <a:custGeom>
              <a:rect b="b" l="l" r="r" t="t"/>
              <a:pathLst>
                <a:path extrusionOk="0" h="34966" w="34966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274740" y="4002310"/>
              <a:ext cx="21172" cy="21147"/>
            </a:xfrm>
            <a:custGeom>
              <a:rect b="b" l="l" r="r" t="t"/>
              <a:pathLst>
                <a:path extrusionOk="0" h="33434" w="33474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2"/>
          <p:cNvGrpSpPr/>
          <p:nvPr/>
        </p:nvGrpSpPr>
        <p:grpSpPr>
          <a:xfrm rot="3009641">
            <a:off x="8430781" y="2765200"/>
            <a:ext cx="307943" cy="409995"/>
            <a:chOff x="3792831" y="3564172"/>
            <a:chExt cx="307960" cy="410019"/>
          </a:xfrm>
        </p:grpSpPr>
        <p:sp>
          <p:nvSpPr>
            <p:cNvPr id="810" name="Google Shape;810;p32"/>
            <p:cNvSpPr/>
            <p:nvPr/>
          </p:nvSpPr>
          <p:spPr>
            <a:xfrm>
              <a:off x="3792831" y="3564172"/>
              <a:ext cx="307960" cy="410019"/>
            </a:xfrm>
            <a:custGeom>
              <a:rect b="b" l="l" r="r" t="t"/>
              <a:pathLst>
                <a:path extrusionOk="0" h="648251" w="486894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875992" y="3718004"/>
              <a:ext cx="120322" cy="120322"/>
            </a:xfrm>
            <a:custGeom>
              <a:rect b="b" l="l" r="r" t="t"/>
              <a:pathLst>
                <a:path extrusionOk="0" h="190233" w="190233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900704" y="3764958"/>
              <a:ext cx="83692" cy="35394"/>
            </a:xfrm>
            <a:custGeom>
              <a:rect b="b" l="l" r="r" t="t"/>
              <a:pathLst>
                <a:path extrusionOk="0" h="55959" w="13232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900729" y="3740907"/>
              <a:ext cx="74459" cy="74503"/>
            </a:xfrm>
            <a:custGeom>
              <a:rect b="b" l="l" r="r" t="t"/>
              <a:pathLst>
                <a:path extrusionOk="0" h="117792" w="117721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888284" y="3689420"/>
              <a:ext cx="22142" cy="22116"/>
            </a:xfrm>
            <a:custGeom>
              <a:rect b="b" l="l" r="r" t="t"/>
              <a:pathLst>
                <a:path extrusionOk="0" h="34966" w="35007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962826" y="3856128"/>
              <a:ext cx="21147" cy="21147"/>
            </a:xfrm>
            <a:custGeom>
              <a:rect b="b" l="l" r="r" t="t"/>
              <a:pathLst>
                <a:path extrusionOk="0" h="33434" w="33434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2"/>
          <p:cNvGrpSpPr/>
          <p:nvPr/>
        </p:nvGrpSpPr>
        <p:grpSpPr>
          <a:xfrm rot="-1810363">
            <a:off x="5370875" y="2778589"/>
            <a:ext cx="387565" cy="383156"/>
            <a:chOff x="3588815" y="3904596"/>
            <a:chExt cx="387571" cy="383163"/>
          </a:xfrm>
        </p:grpSpPr>
        <p:sp>
          <p:nvSpPr>
            <p:cNvPr id="817" name="Google Shape;817;p32"/>
            <p:cNvSpPr/>
            <p:nvPr/>
          </p:nvSpPr>
          <p:spPr>
            <a:xfrm>
              <a:off x="3588815" y="3904596"/>
              <a:ext cx="387571" cy="383163"/>
            </a:xfrm>
            <a:custGeom>
              <a:rect b="b" l="l" r="r" t="t"/>
              <a:pathLst>
                <a:path extrusionOk="0" h="605791" w="612761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731881" y="4026635"/>
              <a:ext cx="120348" cy="120322"/>
            </a:xfrm>
            <a:custGeom>
              <a:rect b="b" l="l" r="r" t="t"/>
              <a:pathLst>
                <a:path extrusionOk="0" h="190233" w="190273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750395" y="4057092"/>
              <a:ext cx="80402" cy="29246"/>
            </a:xfrm>
            <a:custGeom>
              <a:rect b="b" l="l" r="r" t="t"/>
              <a:pathLst>
                <a:path extrusionOk="0" h="46239" w="127118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758046" y="4071653"/>
              <a:ext cx="75734" cy="32867"/>
            </a:xfrm>
            <a:custGeom>
              <a:rect b="b" l="l" r="r" t="t"/>
              <a:pathLst>
                <a:path extrusionOk="0" h="51964" w="119737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758071" y="4045059"/>
              <a:ext cx="74484" cy="74496"/>
            </a:xfrm>
            <a:custGeom>
              <a:rect b="b" l="l" r="r" t="t"/>
              <a:pathLst>
                <a:path extrusionOk="0" h="117780" w="117762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696994" y="4040191"/>
              <a:ext cx="24641" cy="22124"/>
            </a:xfrm>
            <a:custGeom>
              <a:rect b="b" l="l" r="r" t="t"/>
              <a:pathLst>
                <a:path extrusionOk="0" h="34978" w="38958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863496" y="4115388"/>
              <a:ext cx="23545" cy="21151"/>
            </a:xfrm>
            <a:custGeom>
              <a:rect b="b" l="l" r="r" t="t"/>
              <a:pathLst>
                <a:path extrusionOk="0" h="33441" w="37225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32"/>
          <p:cNvSpPr txBox="1"/>
          <p:nvPr>
            <p:ph idx="1" type="subTitle"/>
          </p:nvPr>
        </p:nvSpPr>
        <p:spPr>
          <a:xfrm>
            <a:off x="882550" y="3411766"/>
            <a:ext cx="3873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5th top attack vector 2021</a:t>
            </a:r>
            <a:endParaRPr/>
          </a:p>
        </p:txBody>
      </p:sp>
      <p:pic>
        <p:nvPicPr>
          <p:cNvPr id="825" name="Google Shape;8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75" y="169875"/>
            <a:ext cx="2942800" cy="125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3"/>
          <p:cNvSpPr txBox="1"/>
          <p:nvPr>
            <p:ph idx="4" type="subTitle"/>
          </p:nvPr>
        </p:nvSpPr>
        <p:spPr>
          <a:xfrm>
            <a:off x="1933575" y="1187550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Gandalf</a:t>
            </a:r>
            <a:r>
              <a:rPr lang="en"/>
              <a:t>, Pico, </a:t>
            </a:r>
            <a:r>
              <a:rPr lang="en"/>
              <a:t>Leonardo</a:t>
            </a:r>
            <a:endParaRPr/>
          </a:p>
        </p:txBody>
      </p:sp>
      <p:sp>
        <p:nvSpPr>
          <p:cNvPr id="831" name="Google Shape;831;p33"/>
          <p:cNvSpPr txBox="1"/>
          <p:nvPr>
            <p:ph idx="1" type="subTitle"/>
          </p:nvPr>
        </p:nvSpPr>
        <p:spPr>
          <a:xfrm>
            <a:off x="1933575" y="1498950"/>
            <a:ext cx="6490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both Raspberry Pi Pico and Arduino Pro Micro (L</a:t>
            </a:r>
            <a:r>
              <a:rPr lang="en"/>
              <a:t>eonardo</a:t>
            </a:r>
            <a:r>
              <a:rPr lang="en"/>
              <a:t>)  as HID devices. Basically they are now user input devices. System does not know difference. Pico also a mass storage device (2mb). </a:t>
            </a:r>
            <a:r>
              <a:rPr lang="en"/>
              <a:t>Simulate user input to enter commands in RUN box. </a:t>
            </a:r>
            <a:endParaRPr/>
          </a:p>
        </p:txBody>
      </p:sp>
      <p:sp>
        <p:nvSpPr>
          <p:cNvPr id="832" name="Google Shape;8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  <p:sp>
        <p:nvSpPr>
          <p:cNvPr id="833" name="Google Shape;833;p33"/>
          <p:cNvSpPr txBox="1"/>
          <p:nvPr>
            <p:ph idx="5" type="subTitle"/>
          </p:nvPr>
        </p:nvSpPr>
        <p:spPr>
          <a:xfrm>
            <a:off x="1997735" y="2893100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Reverse Shell, w/BAD-USB</a:t>
            </a:r>
            <a:endParaRPr/>
          </a:p>
        </p:txBody>
      </p:sp>
      <p:sp>
        <p:nvSpPr>
          <p:cNvPr id="834" name="Google Shape;834;p33"/>
          <p:cNvSpPr txBox="1"/>
          <p:nvPr>
            <p:ph idx="2" type="subTitle"/>
          </p:nvPr>
        </p:nvSpPr>
        <p:spPr>
          <a:xfrm>
            <a:off x="1997725" y="3204500"/>
            <a:ext cx="64905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TLDR: During class created persistent Kali USB for a lab. Listening with NC on port 87, for any IP. Pico injects powershell, creates scheduled task on logon, logs out user.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Caveat: Thought PS turns off firewall and Live-Protection, tamper protection has to be disabled (not by default), though this does not get reset when restarted, 1 time dealee. </a:t>
            </a:r>
            <a:endParaRPr/>
          </a:p>
        </p:txBody>
      </p:sp>
      <p:grpSp>
        <p:nvGrpSpPr>
          <p:cNvPr id="835" name="Google Shape;835;p33"/>
          <p:cNvGrpSpPr/>
          <p:nvPr/>
        </p:nvGrpSpPr>
        <p:grpSpPr>
          <a:xfrm>
            <a:off x="1127366" y="1187586"/>
            <a:ext cx="621548" cy="749826"/>
            <a:chOff x="754231" y="1048179"/>
            <a:chExt cx="319086" cy="387467"/>
          </a:xfrm>
        </p:grpSpPr>
        <p:sp>
          <p:nvSpPr>
            <p:cNvPr id="836" name="Google Shape;836;p33"/>
            <p:cNvSpPr/>
            <p:nvPr/>
          </p:nvSpPr>
          <p:spPr>
            <a:xfrm>
              <a:off x="754231" y="1390046"/>
              <a:ext cx="130889" cy="22856"/>
            </a:xfrm>
            <a:custGeom>
              <a:rect b="b" l="l" r="r" t="t"/>
              <a:pathLst>
                <a:path extrusionOk="0" h="611" w="3499">
                  <a:moveTo>
                    <a:pt x="0" y="0"/>
                  </a:moveTo>
                  <a:lnTo>
                    <a:pt x="0" y="610"/>
                  </a:lnTo>
                  <a:lnTo>
                    <a:pt x="3403" y="610"/>
                  </a:lnTo>
                  <a:lnTo>
                    <a:pt x="3498" y="30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938463" y="1390046"/>
              <a:ext cx="134854" cy="22856"/>
            </a:xfrm>
            <a:custGeom>
              <a:rect b="b" l="l" r="r" t="t"/>
              <a:pathLst>
                <a:path extrusionOk="0" h="611" w="3605">
                  <a:moveTo>
                    <a:pt x="202" y="0"/>
                  </a:moveTo>
                  <a:lnTo>
                    <a:pt x="0" y="305"/>
                  </a:lnTo>
                  <a:lnTo>
                    <a:pt x="202" y="610"/>
                  </a:lnTo>
                  <a:lnTo>
                    <a:pt x="3605" y="6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902365" y="1338536"/>
              <a:ext cx="19040" cy="33854"/>
            </a:xfrm>
            <a:custGeom>
              <a:rect b="b" l="l" r="r" t="t"/>
              <a:pathLst>
                <a:path extrusionOk="0" h="905" w="509">
                  <a:moveTo>
                    <a:pt x="153" y="1"/>
                  </a:moveTo>
                  <a:lnTo>
                    <a:pt x="0" y="147"/>
                  </a:lnTo>
                  <a:lnTo>
                    <a:pt x="0" y="820"/>
                  </a:lnTo>
                  <a:lnTo>
                    <a:pt x="166" y="905"/>
                  </a:lnTo>
                  <a:lnTo>
                    <a:pt x="305" y="768"/>
                  </a:lnTo>
                  <a:lnTo>
                    <a:pt x="508" y="459"/>
                  </a:lnTo>
                  <a:lnTo>
                    <a:pt x="305" y="1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913774" y="1339546"/>
              <a:ext cx="11447" cy="32320"/>
            </a:xfrm>
            <a:custGeom>
              <a:rect b="b" l="l" r="r" t="t"/>
              <a:pathLst>
                <a:path extrusionOk="0" h="864" w="306">
                  <a:moveTo>
                    <a:pt x="116" y="0"/>
                  </a:moveTo>
                  <a:lnTo>
                    <a:pt x="0" y="132"/>
                  </a:lnTo>
                  <a:lnTo>
                    <a:pt x="0" y="741"/>
                  </a:lnTo>
                  <a:lnTo>
                    <a:pt x="94" y="863"/>
                  </a:lnTo>
                  <a:lnTo>
                    <a:pt x="305" y="793"/>
                  </a:lnTo>
                  <a:lnTo>
                    <a:pt x="305" y="12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879584" y="1367228"/>
              <a:ext cx="41822" cy="68418"/>
            </a:xfrm>
            <a:custGeom>
              <a:rect b="b" l="l" r="r" t="t"/>
              <a:pathLst>
                <a:path extrusionOk="0" h="1829" w="1118">
                  <a:moveTo>
                    <a:pt x="914" y="1"/>
                  </a:moveTo>
                  <a:cubicBezTo>
                    <a:pt x="410" y="1"/>
                    <a:pt x="1" y="411"/>
                    <a:pt x="1" y="915"/>
                  </a:cubicBezTo>
                  <a:cubicBezTo>
                    <a:pt x="1" y="1419"/>
                    <a:pt x="410" y="1829"/>
                    <a:pt x="914" y="1829"/>
                  </a:cubicBezTo>
                  <a:lnTo>
                    <a:pt x="1117" y="915"/>
                  </a:lnTo>
                  <a:lnTo>
                    <a:pt x="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913774" y="1367228"/>
              <a:ext cx="34190" cy="68418"/>
            </a:xfrm>
            <a:custGeom>
              <a:rect b="b" l="l" r="r" t="t"/>
              <a:pathLst>
                <a:path extrusionOk="0" h="1829" w="914">
                  <a:moveTo>
                    <a:pt x="0" y="1"/>
                  </a:moveTo>
                  <a:lnTo>
                    <a:pt x="0" y="1829"/>
                  </a:lnTo>
                  <a:cubicBezTo>
                    <a:pt x="504" y="1829"/>
                    <a:pt x="914" y="1419"/>
                    <a:pt x="914" y="915"/>
                  </a:cubicBezTo>
                  <a:cubicBezTo>
                    <a:pt x="914" y="411"/>
                    <a:pt x="50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65603" y="1048179"/>
              <a:ext cx="155802" cy="296342"/>
            </a:xfrm>
            <a:custGeom>
              <a:rect b="b" l="l" r="r" t="t"/>
              <a:pathLst>
                <a:path extrusionOk="0" h="7922" w="4165">
                  <a:moveTo>
                    <a:pt x="3961" y="0"/>
                  </a:moveTo>
                  <a:cubicBezTo>
                    <a:pt x="1777" y="0"/>
                    <a:pt x="0" y="1777"/>
                    <a:pt x="0" y="3960"/>
                  </a:cubicBezTo>
                  <a:cubicBezTo>
                    <a:pt x="0" y="6144"/>
                    <a:pt x="1777" y="7921"/>
                    <a:pt x="3961" y="7921"/>
                  </a:cubicBezTo>
                  <a:lnTo>
                    <a:pt x="4164" y="3906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913774" y="1048179"/>
              <a:ext cx="148171" cy="296342"/>
            </a:xfrm>
            <a:custGeom>
              <a:rect b="b" l="l" r="r" t="t"/>
              <a:pathLst>
                <a:path extrusionOk="0" h="7922" w="3961">
                  <a:moveTo>
                    <a:pt x="0" y="0"/>
                  </a:moveTo>
                  <a:lnTo>
                    <a:pt x="0" y="7921"/>
                  </a:lnTo>
                  <a:cubicBezTo>
                    <a:pt x="2184" y="7921"/>
                    <a:pt x="3960" y="6144"/>
                    <a:pt x="3960" y="3960"/>
                  </a:cubicBezTo>
                  <a:cubicBezTo>
                    <a:pt x="3960" y="1777"/>
                    <a:pt x="218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960833" y="1080125"/>
              <a:ext cx="77770" cy="104816"/>
            </a:xfrm>
            <a:custGeom>
              <a:rect b="b" l="l" r="r" t="t"/>
              <a:pathLst>
                <a:path extrusionOk="0" h="2802" w="2079">
                  <a:moveTo>
                    <a:pt x="0" y="1"/>
                  </a:moveTo>
                  <a:lnTo>
                    <a:pt x="0" y="1"/>
                  </a:lnTo>
                  <a:cubicBezTo>
                    <a:pt x="76" y="120"/>
                    <a:pt x="146" y="251"/>
                    <a:pt x="212" y="394"/>
                  </a:cubicBezTo>
                  <a:cubicBezTo>
                    <a:pt x="515" y="1051"/>
                    <a:pt x="695" y="1896"/>
                    <a:pt x="728" y="2801"/>
                  </a:cubicBezTo>
                  <a:lnTo>
                    <a:pt x="2079" y="2801"/>
                  </a:lnTo>
                  <a:cubicBezTo>
                    <a:pt x="1965" y="1530"/>
                    <a:pt x="1137" y="46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862264" y="1074514"/>
              <a:ext cx="40138" cy="110427"/>
            </a:xfrm>
            <a:custGeom>
              <a:rect b="b" l="l" r="r" t="t"/>
              <a:pathLst>
                <a:path extrusionOk="0" h="2952" w="1073">
                  <a:moveTo>
                    <a:pt x="1072" y="0"/>
                  </a:moveTo>
                  <a:cubicBezTo>
                    <a:pt x="551" y="323"/>
                    <a:pt x="59" y="1435"/>
                    <a:pt x="1" y="2951"/>
                  </a:cubicBezTo>
                  <a:lnTo>
                    <a:pt x="1072" y="295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862264" y="1207685"/>
              <a:ext cx="40138" cy="110427"/>
            </a:xfrm>
            <a:custGeom>
              <a:rect b="b" l="l" r="r" t="t"/>
              <a:pathLst>
                <a:path extrusionOk="0" h="2952" w="1073">
                  <a:moveTo>
                    <a:pt x="1" y="1"/>
                  </a:moveTo>
                  <a:cubicBezTo>
                    <a:pt x="59" y="1517"/>
                    <a:pt x="551" y="2630"/>
                    <a:pt x="1072" y="295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925184" y="1207685"/>
              <a:ext cx="40101" cy="110427"/>
            </a:xfrm>
            <a:custGeom>
              <a:rect b="b" l="l" r="r" t="t"/>
              <a:pathLst>
                <a:path extrusionOk="0" h="2952" w="1072">
                  <a:moveTo>
                    <a:pt x="0" y="1"/>
                  </a:moveTo>
                  <a:lnTo>
                    <a:pt x="0" y="2952"/>
                  </a:lnTo>
                  <a:cubicBezTo>
                    <a:pt x="522" y="2630"/>
                    <a:pt x="1013" y="1517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925184" y="1074514"/>
              <a:ext cx="40101" cy="110427"/>
            </a:xfrm>
            <a:custGeom>
              <a:rect b="b" l="l" r="r" t="t"/>
              <a:pathLst>
                <a:path extrusionOk="0" h="2952" w="1072">
                  <a:moveTo>
                    <a:pt x="0" y="0"/>
                  </a:moveTo>
                  <a:lnTo>
                    <a:pt x="0" y="2951"/>
                  </a:lnTo>
                  <a:lnTo>
                    <a:pt x="1072" y="2951"/>
                  </a:lnTo>
                  <a:cubicBezTo>
                    <a:pt x="1013" y="1435"/>
                    <a:pt x="522" y="32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788908" y="1080125"/>
              <a:ext cx="77845" cy="104816"/>
            </a:xfrm>
            <a:custGeom>
              <a:rect b="b" l="l" r="r" t="t"/>
              <a:pathLst>
                <a:path extrusionOk="0" h="2802" w="2081">
                  <a:moveTo>
                    <a:pt x="2080" y="1"/>
                  </a:moveTo>
                  <a:lnTo>
                    <a:pt x="2080" y="1"/>
                  </a:lnTo>
                  <a:cubicBezTo>
                    <a:pt x="943" y="463"/>
                    <a:pt x="116" y="1530"/>
                    <a:pt x="1" y="2801"/>
                  </a:cubicBezTo>
                  <a:lnTo>
                    <a:pt x="1352" y="2801"/>
                  </a:lnTo>
                  <a:cubicBezTo>
                    <a:pt x="1385" y="1896"/>
                    <a:pt x="1566" y="1051"/>
                    <a:pt x="1868" y="394"/>
                  </a:cubicBezTo>
                  <a:cubicBezTo>
                    <a:pt x="1934" y="251"/>
                    <a:pt x="2005" y="120"/>
                    <a:pt x="2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788908" y="1207685"/>
              <a:ext cx="77845" cy="104853"/>
            </a:xfrm>
            <a:custGeom>
              <a:rect b="b" l="l" r="r" t="t"/>
              <a:pathLst>
                <a:path extrusionOk="0" h="2803" w="2081">
                  <a:moveTo>
                    <a:pt x="1" y="1"/>
                  </a:moveTo>
                  <a:cubicBezTo>
                    <a:pt x="116" y="1272"/>
                    <a:pt x="943" y="2340"/>
                    <a:pt x="2080" y="2802"/>
                  </a:cubicBezTo>
                  <a:cubicBezTo>
                    <a:pt x="2005" y="2683"/>
                    <a:pt x="1934" y="2552"/>
                    <a:pt x="1868" y="2409"/>
                  </a:cubicBezTo>
                  <a:cubicBezTo>
                    <a:pt x="1566" y="1752"/>
                    <a:pt x="1385" y="907"/>
                    <a:pt x="1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960833" y="1207685"/>
              <a:ext cx="77808" cy="104853"/>
            </a:xfrm>
            <a:custGeom>
              <a:rect b="b" l="l" r="r" t="t"/>
              <a:pathLst>
                <a:path extrusionOk="0" h="2803" w="2080">
                  <a:moveTo>
                    <a:pt x="728" y="1"/>
                  </a:moveTo>
                  <a:cubicBezTo>
                    <a:pt x="695" y="907"/>
                    <a:pt x="515" y="1752"/>
                    <a:pt x="212" y="2409"/>
                  </a:cubicBezTo>
                  <a:cubicBezTo>
                    <a:pt x="146" y="2552"/>
                    <a:pt x="76" y="2683"/>
                    <a:pt x="0" y="2802"/>
                  </a:cubicBezTo>
                  <a:cubicBezTo>
                    <a:pt x="1137" y="2340"/>
                    <a:pt x="1965" y="1272"/>
                    <a:pt x="20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3"/>
          <p:cNvGrpSpPr/>
          <p:nvPr/>
        </p:nvGrpSpPr>
        <p:grpSpPr>
          <a:xfrm>
            <a:off x="1127380" y="2893281"/>
            <a:ext cx="749821" cy="749816"/>
            <a:chOff x="4595233" y="3424490"/>
            <a:chExt cx="387504" cy="387542"/>
          </a:xfrm>
        </p:grpSpPr>
        <p:sp>
          <p:nvSpPr>
            <p:cNvPr id="853" name="Google Shape;853;p33"/>
            <p:cNvSpPr/>
            <p:nvPr/>
          </p:nvSpPr>
          <p:spPr>
            <a:xfrm>
              <a:off x="4800339" y="3447646"/>
              <a:ext cx="159618" cy="341194"/>
            </a:xfrm>
            <a:custGeom>
              <a:rect b="b" l="l" r="r" t="t"/>
              <a:pathLst>
                <a:path extrusionOk="0" h="9121" w="4267">
                  <a:moveTo>
                    <a:pt x="1" y="1"/>
                  </a:moveTo>
                  <a:lnTo>
                    <a:pt x="1" y="9121"/>
                  </a:lnTo>
                  <a:cubicBezTo>
                    <a:pt x="2354" y="8967"/>
                    <a:pt x="4267" y="7012"/>
                    <a:pt x="4267" y="4561"/>
                  </a:cubicBezTo>
                  <a:cubicBezTo>
                    <a:pt x="4267" y="2111"/>
                    <a:pt x="2357" y="1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4800339" y="3470502"/>
              <a:ext cx="136799" cy="295482"/>
            </a:xfrm>
            <a:custGeom>
              <a:rect b="b" l="l" r="r" t="t"/>
              <a:pathLst>
                <a:path extrusionOk="0" h="7899" w="3657">
                  <a:moveTo>
                    <a:pt x="1" y="0"/>
                  </a:moveTo>
                  <a:lnTo>
                    <a:pt x="1" y="7898"/>
                  </a:lnTo>
                  <a:cubicBezTo>
                    <a:pt x="2042" y="7742"/>
                    <a:pt x="3657" y="6031"/>
                    <a:pt x="3657" y="3950"/>
                  </a:cubicBezTo>
                  <a:cubicBezTo>
                    <a:pt x="3657" y="1868"/>
                    <a:pt x="2042" y="15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4618015" y="3447646"/>
              <a:ext cx="189469" cy="341156"/>
            </a:xfrm>
            <a:custGeom>
              <a:rect b="b" l="l" r="r" t="t"/>
              <a:pathLst>
                <a:path extrusionOk="0" h="9120" w="5065">
                  <a:moveTo>
                    <a:pt x="4266" y="1"/>
                  </a:moveTo>
                  <a:cubicBezTo>
                    <a:pt x="1908" y="155"/>
                    <a:pt x="0" y="2114"/>
                    <a:pt x="0" y="4561"/>
                  </a:cubicBezTo>
                  <a:cubicBezTo>
                    <a:pt x="0" y="7007"/>
                    <a:pt x="1908" y="8966"/>
                    <a:pt x="4266" y="9120"/>
                  </a:cubicBezTo>
                  <a:lnTo>
                    <a:pt x="5064" y="4725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4902948" y="3606815"/>
              <a:ext cx="79790" cy="22856"/>
            </a:xfrm>
            <a:custGeom>
              <a:rect b="b" l="l" r="r" t="t"/>
              <a:pathLst>
                <a:path extrusionOk="0" h="611" w="2133">
                  <a:moveTo>
                    <a:pt x="291" y="1"/>
                  </a:moveTo>
                  <a:lnTo>
                    <a:pt x="0" y="306"/>
                  </a:lnTo>
                  <a:lnTo>
                    <a:pt x="291" y="611"/>
                  </a:lnTo>
                  <a:lnTo>
                    <a:pt x="2132" y="611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4640796" y="3470502"/>
              <a:ext cx="155802" cy="295482"/>
            </a:xfrm>
            <a:custGeom>
              <a:rect b="b" l="l" r="r" t="t"/>
              <a:pathLst>
                <a:path extrusionOk="0" h="7899" w="4165">
                  <a:moveTo>
                    <a:pt x="3656" y="0"/>
                  </a:moveTo>
                  <a:cubicBezTo>
                    <a:pt x="1614" y="156"/>
                    <a:pt x="1" y="1868"/>
                    <a:pt x="1" y="3950"/>
                  </a:cubicBezTo>
                  <a:cubicBezTo>
                    <a:pt x="1" y="6031"/>
                    <a:pt x="1614" y="7742"/>
                    <a:pt x="3657" y="7898"/>
                  </a:cubicBezTo>
                  <a:lnTo>
                    <a:pt x="4164" y="3645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4777595" y="3424490"/>
              <a:ext cx="19003" cy="72608"/>
            </a:xfrm>
            <a:custGeom>
              <a:rect b="b" l="l" r="r" t="t"/>
              <a:pathLst>
                <a:path extrusionOk="0" h="1941" w="508">
                  <a:moveTo>
                    <a:pt x="0" y="0"/>
                  </a:moveTo>
                  <a:lnTo>
                    <a:pt x="0" y="1842"/>
                  </a:lnTo>
                  <a:lnTo>
                    <a:pt x="152" y="1941"/>
                  </a:lnTo>
                  <a:lnTo>
                    <a:pt x="304" y="1828"/>
                  </a:lnTo>
                  <a:lnTo>
                    <a:pt x="507" y="97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4788929" y="3424490"/>
              <a:ext cx="11447" cy="72608"/>
            </a:xfrm>
            <a:custGeom>
              <a:rect b="b" l="l" r="r" t="t"/>
              <a:pathLst>
                <a:path extrusionOk="0" h="1941" w="306">
                  <a:moveTo>
                    <a:pt x="1" y="0"/>
                  </a:moveTo>
                  <a:lnTo>
                    <a:pt x="1" y="1828"/>
                  </a:lnTo>
                  <a:lnTo>
                    <a:pt x="154" y="1941"/>
                  </a:lnTo>
                  <a:lnTo>
                    <a:pt x="306" y="184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4777595" y="3737105"/>
              <a:ext cx="19003" cy="74927"/>
            </a:xfrm>
            <a:custGeom>
              <a:rect b="b" l="l" r="r" t="t"/>
              <a:pathLst>
                <a:path extrusionOk="0" h="2003" w="508">
                  <a:moveTo>
                    <a:pt x="167" y="0"/>
                  </a:moveTo>
                  <a:lnTo>
                    <a:pt x="0" y="160"/>
                  </a:lnTo>
                  <a:lnTo>
                    <a:pt x="0" y="2002"/>
                  </a:lnTo>
                  <a:lnTo>
                    <a:pt x="304" y="2002"/>
                  </a:lnTo>
                  <a:lnTo>
                    <a:pt x="507" y="976"/>
                  </a:lnTo>
                  <a:lnTo>
                    <a:pt x="304" y="17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4788929" y="3738265"/>
              <a:ext cx="11447" cy="73768"/>
            </a:xfrm>
            <a:custGeom>
              <a:rect b="b" l="l" r="r" t="t"/>
              <a:pathLst>
                <a:path extrusionOk="0" h="1972" w="306">
                  <a:moveTo>
                    <a:pt x="129" y="1"/>
                  </a:moveTo>
                  <a:lnTo>
                    <a:pt x="1" y="143"/>
                  </a:lnTo>
                  <a:lnTo>
                    <a:pt x="1" y="1971"/>
                  </a:lnTo>
                  <a:lnTo>
                    <a:pt x="306" y="1971"/>
                  </a:lnTo>
                  <a:lnTo>
                    <a:pt x="306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4595233" y="3606815"/>
              <a:ext cx="79790" cy="22856"/>
            </a:xfrm>
            <a:custGeom>
              <a:rect b="b" l="l" r="r" t="t"/>
              <a:pathLst>
                <a:path extrusionOk="0" h="611" w="2133">
                  <a:moveTo>
                    <a:pt x="1" y="1"/>
                  </a:moveTo>
                  <a:lnTo>
                    <a:pt x="1" y="611"/>
                  </a:lnTo>
                  <a:lnTo>
                    <a:pt x="1842" y="611"/>
                  </a:lnTo>
                  <a:lnTo>
                    <a:pt x="2132" y="306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4663614" y="3492871"/>
              <a:ext cx="132984" cy="250780"/>
            </a:xfrm>
            <a:custGeom>
              <a:rect b="b" l="l" r="r" t="t"/>
              <a:pathLst>
                <a:path extrusionOk="0" h="6704" w="3555">
                  <a:moveTo>
                    <a:pt x="3351" y="0"/>
                  </a:moveTo>
                  <a:cubicBezTo>
                    <a:pt x="1504" y="0"/>
                    <a:pt x="1" y="1504"/>
                    <a:pt x="1" y="3352"/>
                  </a:cubicBezTo>
                  <a:cubicBezTo>
                    <a:pt x="1" y="5200"/>
                    <a:pt x="1504" y="6703"/>
                    <a:pt x="3351" y="6703"/>
                  </a:cubicBezTo>
                  <a:lnTo>
                    <a:pt x="3554" y="33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4788929" y="3492871"/>
              <a:ext cx="125427" cy="250780"/>
            </a:xfrm>
            <a:custGeom>
              <a:rect b="b" l="l" r="r" t="t"/>
              <a:pathLst>
                <a:path extrusionOk="0" h="6704" w="3353">
                  <a:moveTo>
                    <a:pt x="1" y="0"/>
                  </a:moveTo>
                  <a:lnTo>
                    <a:pt x="1" y="6703"/>
                  </a:lnTo>
                  <a:cubicBezTo>
                    <a:pt x="1849" y="6703"/>
                    <a:pt x="3352" y="5200"/>
                    <a:pt x="3352" y="3352"/>
                  </a:cubicBezTo>
                  <a:cubicBezTo>
                    <a:pt x="3352" y="1504"/>
                    <a:pt x="184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4686395" y="3515690"/>
              <a:ext cx="110202" cy="205143"/>
            </a:xfrm>
            <a:custGeom>
              <a:rect b="b" l="l" r="r" t="t"/>
              <a:pathLst>
                <a:path extrusionOk="0" h="5484" w="2946">
                  <a:moveTo>
                    <a:pt x="2742" y="0"/>
                  </a:moveTo>
                  <a:cubicBezTo>
                    <a:pt x="1230" y="0"/>
                    <a:pt x="0" y="1230"/>
                    <a:pt x="0" y="2742"/>
                  </a:cubicBezTo>
                  <a:cubicBezTo>
                    <a:pt x="0" y="4253"/>
                    <a:pt x="1230" y="5483"/>
                    <a:pt x="2742" y="5483"/>
                  </a:cubicBezTo>
                  <a:lnTo>
                    <a:pt x="2945" y="3047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4788929" y="3515690"/>
              <a:ext cx="102646" cy="205143"/>
            </a:xfrm>
            <a:custGeom>
              <a:rect b="b" l="l" r="r" t="t"/>
              <a:pathLst>
                <a:path extrusionOk="0" h="5484" w="2744">
                  <a:moveTo>
                    <a:pt x="1" y="0"/>
                  </a:moveTo>
                  <a:lnTo>
                    <a:pt x="1" y="5483"/>
                  </a:lnTo>
                  <a:cubicBezTo>
                    <a:pt x="1514" y="5483"/>
                    <a:pt x="2743" y="4253"/>
                    <a:pt x="2743" y="2742"/>
                  </a:cubicBezTo>
                  <a:cubicBezTo>
                    <a:pt x="2743" y="1230"/>
                    <a:pt x="1514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4744415" y="3542586"/>
              <a:ext cx="30375" cy="33480"/>
            </a:xfrm>
            <a:custGeom>
              <a:rect b="b" l="l" r="r" t="t"/>
              <a:pathLst>
                <a:path extrusionOk="0" h="895" w="812">
                  <a:moveTo>
                    <a:pt x="554" y="1"/>
                  </a:moveTo>
                  <a:lnTo>
                    <a:pt x="1" y="255"/>
                  </a:lnTo>
                  <a:lnTo>
                    <a:pt x="294" y="894"/>
                  </a:lnTo>
                  <a:lnTo>
                    <a:pt x="659" y="880"/>
                  </a:lnTo>
                  <a:lnTo>
                    <a:pt x="812" y="56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4800451" y="3541464"/>
              <a:ext cx="32470" cy="32395"/>
            </a:xfrm>
            <a:custGeom>
              <a:rect b="b" l="l" r="r" t="t"/>
              <a:pathLst>
                <a:path extrusionOk="0" h="866" w="868">
                  <a:moveTo>
                    <a:pt x="347" y="0"/>
                  </a:moveTo>
                  <a:lnTo>
                    <a:pt x="1" y="569"/>
                  </a:lnTo>
                  <a:lnTo>
                    <a:pt x="187" y="799"/>
                  </a:lnTo>
                  <a:lnTo>
                    <a:pt x="534" y="866"/>
                  </a:lnTo>
                  <a:lnTo>
                    <a:pt x="867" y="317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824504" y="3641042"/>
              <a:ext cx="32844" cy="22819"/>
            </a:xfrm>
            <a:custGeom>
              <a:rect b="b" l="l" r="r" t="t"/>
              <a:pathLst>
                <a:path extrusionOk="0" h="610" w="878">
                  <a:moveTo>
                    <a:pt x="269" y="0"/>
                  </a:moveTo>
                  <a:lnTo>
                    <a:pt x="0" y="304"/>
                  </a:lnTo>
                  <a:lnTo>
                    <a:pt x="230" y="609"/>
                  </a:lnTo>
                  <a:lnTo>
                    <a:pt x="878" y="609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4824504" y="3595443"/>
              <a:ext cx="32844" cy="22819"/>
            </a:xfrm>
            <a:custGeom>
              <a:rect b="b" l="l" r="r" t="t"/>
              <a:pathLst>
                <a:path extrusionOk="0" h="610" w="878">
                  <a:moveTo>
                    <a:pt x="230" y="0"/>
                  </a:moveTo>
                  <a:lnTo>
                    <a:pt x="0" y="305"/>
                  </a:lnTo>
                  <a:lnTo>
                    <a:pt x="269" y="610"/>
                  </a:lnTo>
                  <a:lnTo>
                    <a:pt x="878" y="610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720586" y="3641005"/>
              <a:ext cx="32956" cy="22856"/>
            </a:xfrm>
            <a:custGeom>
              <a:rect b="b" l="l" r="r" t="t"/>
              <a:pathLst>
                <a:path extrusionOk="0" h="611" w="881">
                  <a:moveTo>
                    <a:pt x="1" y="0"/>
                  </a:moveTo>
                  <a:lnTo>
                    <a:pt x="1" y="610"/>
                  </a:lnTo>
                  <a:lnTo>
                    <a:pt x="648" y="610"/>
                  </a:lnTo>
                  <a:lnTo>
                    <a:pt x="881" y="3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4720586" y="3595443"/>
              <a:ext cx="29253" cy="22819"/>
            </a:xfrm>
            <a:custGeom>
              <a:rect b="b" l="l" r="r" t="t"/>
              <a:pathLst>
                <a:path extrusionOk="0" h="610" w="782">
                  <a:moveTo>
                    <a:pt x="1" y="0"/>
                  </a:moveTo>
                  <a:lnTo>
                    <a:pt x="1" y="610"/>
                  </a:lnTo>
                  <a:lnTo>
                    <a:pt x="610" y="610"/>
                  </a:lnTo>
                  <a:lnTo>
                    <a:pt x="781" y="30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743367" y="3561252"/>
              <a:ext cx="53231" cy="64603"/>
            </a:xfrm>
            <a:custGeom>
              <a:rect b="b" l="l" r="r" t="t"/>
              <a:pathLst>
                <a:path extrusionOk="0" h="1727" w="1423">
                  <a:moveTo>
                    <a:pt x="1219" y="1"/>
                  </a:moveTo>
                  <a:cubicBezTo>
                    <a:pt x="547" y="1"/>
                    <a:pt x="1" y="547"/>
                    <a:pt x="1" y="1219"/>
                  </a:cubicBezTo>
                  <a:lnTo>
                    <a:pt x="1" y="1524"/>
                  </a:lnTo>
                  <a:lnTo>
                    <a:pt x="712" y="1727"/>
                  </a:lnTo>
                  <a:lnTo>
                    <a:pt x="1219" y="1524"/>
                  </a:lnTo>
                  <a:lnTo>
                    <a:pt x="1422" y="914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4788929" y="3561252"/>
              <a:ext cx="45675" cy="64603"/>
            </a:xfrm>
            <a:custGeom>
              <a:rect b="b" l="l" r="r" t="t"/>
              <a:pathLst>
                <a:path extrusionOk="0" h="1727" w="1221">
                  <a:moveTo>
                    <a:pt x="1" y="1"/>
                  </a:moveTo>
                  <a:lnTo>
                    <a:pt x="1" y="1524"/>
                  </a:lnTo>
                  <a:lnTo>
                    <a:pt x="611" y="1727"/>
                  </a:lnTo>
                  <a:lnTo>
                    <a:pt x="1220" y="1524"/>
                  </a:lnTo>
                  <a:lnTo>
                    <a:pt x="1220" y="1219"/>
                  </a:lnTo>
                  <a:cubicBezTo>
                    <a:pt x="1220" y="547"/>
                    <a:pt x="67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4743367" y="3618224"/>
              <a:ext cx="53231" cy="79828"/>
            </a:xfrm>
            <a:custGeom>
              <a:rect b="b" l="l" r="r" t="t"/>
              <a:pathLst>
                <a:path extrusionOk="0" h="2134" w="1423">
                  <a:moveTo>
                    <a:pt x="1" y="1"/>
                  </a:moveTo>
                  <a:lnTo>
                    <a:pt x="1" y="914"/>
                  </a:lnTo>
                  <a:cubicBezTo>
                    <a:pt x="1" y="1587"/>
                    <a:pt x="547" y="2134"/>
                    <a:pt x="1219" y="2134"/>
                  </a:cubicBezTo>
                  <a:lnTo>
                    <a:pt x="1422" y="914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788929" y="3618224"/>
              <a:ext cx="45675" cy="79828"/>
            </a:xfrm>
            <a:custGeom>
              <a:rect b="b" l="l" r="r" t="t"/>
              <a:pathLst>
                <a:path extrusionOk="0" h="2134" w="1221">
                  <a:moveTo>
                    <a:pt x="1" y="1"/>
                  </a:moveTo>
                  <a:lnTo>
                    <a:pt x="1" y="2134"/>
                  </a:lnTo>
                  <a:cubicBezTo>
                    <a:pt x="673" y="2134"/>
                    <a:pt x="1220" y="1587"/>
                    <a:pt x="1220" y="914"/>
                  </a:cubicBezTo>
                  <a:lnTo>
                    <a:pt x="1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Demos, cont</a:t>
            </a:r>
            <a:endParaRPr/>
          </a:p>
        </p:txBody>
      </p:sp>
      <p:sp>
        <p:nvSpPr>
          <p:cNvPr id="882" name="Google Shape;882;p34"/>
          <p:cNvSpPr txBox="1"/>
          <p:nvPr>
            <p:ph idx="3" type="subTitle"/>
          </p:nvPr>
        </p:nvSpPr>
        <p:spPr>
          <a:xfrm>
            <a:off x="1933500" y="1566625"/>
            <a:ext cx="6490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TLDR: Pico can connect to android phone like a computer, because it is one, duhhh. Lockout time is limited to 30 seconds, try every 30 seconds, only 10k possabilities, ~4 days, no lockdown/wipe by default.</a:t>
            </a:r>
            <a:endParaRPr/>
          </a:p>
        </p:txBody>
      </p:sp>
      <p:sp>
        <p:nvSpPr>
          <p:cNvPr id="883" name="Google Shape;883;p34"/>
          <p:cNvSpPr txBox="1"/>
          <p:nvPr>
            <p:ph idx="6" type="subTitle"/>
          </p:nvPr>
        </p:nvSpPr>
        <p:spPr>
          <a:xfrm>
            <a:off x="1933500" y="1255226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Brute-Force, Android-10, 4 digit lock</a:t>
            </a:r>
            <a:endParaRPr/>
          </a:p>
        </p:txBody>
      </p:sp>
      <p:grpSp>
        <p:nvGrpSpPr>
          <p:cNvPr id="884" name="Google Shape;884;p34"/>
          <p:cNvGrpSpPr/>
          <p:nvPr/>
        </p:nvGrpSpPr>
        <p:grpSpPr>
          <a:xfrm>
            <a:off x="1065092" y="1255257"/>
            <a:ext cx="745946" cy="745835"/>
            <a:chOff x="4595233" y="1048179"/>
            <a:chExt cx="387504" cy="387467"/>
          </a:xfrm>
        </p:grpSpPr>
        <p:sp>
          <p:nvSpPr>
            <p:cNvPr id="885" name="Google Shape;885;p34"/>
            <p:cNvSpPr/>
            <p:nvPr/>
          </p:nvSpPr>
          <p:spPr>
            <a:xfrm>
              <a:off x="4595233" y="1048179"/>
              <a:ext cx="201365" cy="387467"/>
            </a:xfrm>
            <a:custGeom>
              <a:rect b="b" l="l" r="r" t="t"/>
              <a:pathLst>
                <a:path extrusionOk="0" h="10358" w="5383">
                  <a:moveTo>
                    <a:pt x="4265" y="0"/>
                  </a:moveTo>
                  <a:lnTo>
                    <a:pt x="4265" y="1012"/>
                  </a:lnTo>
                  <a:cubicBezTo>
                    <a:pt x="3775" y="1120"/>
                    <a:pt x="3304" y="1315"/>
                    <a:pt x="2879" y="1586"/>
                  </a:cubicBezTo>
                  <a:lnTo>
                    <a:pt x="2164" y="871"/>
                  </a:lnTo>
                  <a:lnTo>
                    <a:pt x="871" y="2163"/>
                  </a:lnTo>
                  <a:lnTo>
                    <a:pt x="1587" y="2879"/>
                  </a:lnTo>
                  <a:cubicBezTo>
                    <a:pt x="1315" y="3303"/>
                    <a:pt x="1120" y="3775"/>
                    <a:pt x="1013" y="4265"/>
                  </a:cubicBezTo>
                  <a:lnTo>
                    <a:pt x="1" y="4265"/>
                  </a:lnTo>
                  <a:lnTo>
                    <a:pt x="1" y="6093"/>
                  </a:lnTo>
                  <a:lnTo>
                    <a:pt x="1013" y="6093"/>
                  </a:lnTo>
                  <a:cubicBezTo>
                    <a:pt x="1120" y="6583"/>
                    <a:pt x="1315" y="7055"/>
                    <a:pt x="1587" y="7479"/>
                  </a:cubicBezTo>
                  <a:lnTo>
                    <a:pt x="871" y="8194"/>
                  </a:lnTo>
                  <a:lnTo>
                    <a:pt x="2164" y="9487"/>
                  </a:lnTo>
                  <a:lnTo>
                    <a:pt x="2879" y="8771"/>
                  </a:lnTo>
                  <a:cubicBezTo>
                    <a:pt x="3304" y="9043"/>
                    <a:pt x="3775" y="9238"/>
                    <a:pt x="4265" y="9346"/>
                  </a:cubicBezTo>
                  <a:lnTo>
                    <a:pt x="4265" y="10358"/>
                  </a:lnTo>
                  <a:lnTo>
                    <a:pt x="5179" y="10358"/>
                  </a:lnTo>
                  <a:lnTo>
                    <a:pt x="5382" y="5382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4788929" y="1048179"/>
              <a:ext cx="193808" cy="387467"/>
            </a:xfrm>
            <a:custGeom>
              <a:rect b="b" l="l" r="r" t="t"/>
              <a:pathLst>
                <a:path extrusionOk="0" h="10358" w="5181">
                  <a:moveTo>
                    <a:pt x="1" y="0"/>
                  </a:moveTo>
                  <a:lnTo>
                    <a:pt x="1" y="10358"/>
                  </a:lnTo>
                  <a:lnTo>
                    <a:pt x="915" y="10358"/>
                  </a:lnTo>
                  <a:lnTo>
                    <a:pt x="915" y="9346"/>
                  </a:lnTo>
                  <a:cubicBezTo>
                    <a:pt x="1406" y="9238"/>
                    <a:pt x="1877" y="9043"/>
                    <a:pt x="2301" y="8771"/>
                  </a:cubicBezTo>
                  <a:lnTo>
                    <a:pt x="3017" y="9487"/>
                  </a:lnTo>
                  <a:lnTo>
                    <a:pt x="4310" y="8194"/>
                  </a:lnTo>
                  <a:lnTo>
                    <a:pt x="3593" y="7479"/>
                  </a:lnTo>
                  <a:cubicBezTo>
                    <a:pt x="3865" y="7055"/>
                    <a:pt x="4060" y="6583"/>
                    <a:pt x="4168" y="6093"/>
                  </a:cubicBezTo>
                  <a:lnTo>
                    <a:pt x="5180" y="6093"/>
                  </a:lnTo>
                  <a:lnTo>
                    <a:pt x="5180" y="4265"/>
                  </a:lnTo>
                  <a:lnTo>
                    <a:pt x="4168" y="4265"/>
                  </a:lnTo>
                  <a:cubicBezTo>
                    <a:pt x="4060" y="3775"/>
                    <a:pt x="3865" y="3303"/>
                    <a:pt x="3593" y="2879"/>
                  </a:cubicBezTo>
                  <a:lnTo>
                    <a:pt x="4310" y="2163"/>
                  </a:lnTo>
                  <a:lnTo>
                    <a:pt x="3017" y="871"/>
                  </a:lnTo>
                  <a:lnTo>
                    <a:pt x="2301" y="1586"/>
                  </a:lnTo>
                  <a:cubicBezTo>
                    <a:pt x="1877" y="1315"/>
                    <a:pt x="1406" y="1120"/>
                    <a:pt x="915" y="1012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4743367" y="1139304"/>
              <a:ext cx="53231" cy="76049"/>
            </a:xfrm>
            <a:custGeom>
              <a:rect b="b" l="l" r="r" t="t"/>
              <a:pathLst>
                <a:path extrusionOk="0" h="2033" w="1423">
                  <a:moveTo>
                    <a:pt x="1219" y="1"/>
                  </a:moveTo>
                  <a:cubicBezTo>
                    <a:pt x="547" y="1"/>
                    <a:pt x="1" y="548"/>
                    <a:pt x="1" y="1219"/>
                  </a:cubicBezTo>
                  <a:lnTo>
                    <a:pt x="1" y="1829"/>
                  </a:lnTo>
                  <a:lnTo>
                    <a:pt x="305" y="2032"/>
                  </a:lnTo>
                  <a:lnTo>
                    <a:pt x="610" y="1829"/>
                  </a:lnTo>
                  <a:lnTo>
                    <a:pt x="610" y="1219"/>
                  </a:lnTo>
                  <a:cubicBezTo>
                    <a:pt x="610" y="884"/>
                    <a:pt x="884" y="611"/>
                    <a:pt x="1219" y="611"/>
                  </a:cubicBezTo>
                  <a:lnTo>
                    <a:pt x="1422" y="319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88929" y="1139304"/>
              <a:ext cx="45675" cy="76049"/>
            </a:xfrm>
            <a:custGeom>
              <a:rect b="b" l="l" r="r" t="t"/>
              <a:pathLst>
                <a:path extrusionOk="0" h="2033" w="1221">
                  <a:moveTo>
                    <a:pt x="1" y="1"/>
                  </a:moveTo>
                  <a:lnTo>
                    <a:pt x="1" y="611"/>
                  </a:lnTo>
                  <a:cubicBezTo>
                    <a:pt x="337" y="611"/>
                    <a:pt x="611" y="884"/>
                    <a:pt x="611" y="1219"/>
                  </a:cubicBezTo>
                  <a:lnTo>
                    <a:pt x="611" y="1829"/>
                  </a:lnTo>
                  <a:lnTo>
                    <a:pt x="915" y="2032"/>
                  </a:lnTo>
                  <a:lnTo>
                    <a:pt x="1220" y="1829"/>
                  </a:lnTo>
                  <a:lnTo>
                    <a:pt x="1220" y="1219"/>
                  </a:lnTo>
                  <a:cubicBezTo>
                    <a:pt x="1220" y="548"/>
                    <a:pt x="673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720586" y="1207685"/>
              <a:ext cx="76012" cy="114018"/>
            </a:xfrm>
            <a:custGeom>
              <a:rect b="b" l="l" r="r" t="t"/>
              <a:pathLst>
                <a:path extrusionOk="0" h="3048" w="2032">
                  <a:moveTo>
                    <a:pt x="1" y="1"/>
                  </a:moveTo>
                  <a:lnTo>
                    <a:pt x="1" y="3047"/>
                  </a:lnTo>
                  <a:lnTo>
                    <a:pt x="1828" y="3047"/>
                  </a:lnTo>
                  <a:lnTo>
                    <a:pt x="2031" y="1524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788929" y="1207685"/>
              <a:ext cx="68418" cy="114018"/>
            </a:xfrm>
            <a:custGeom>
              <a:rect b="b" l="l" r="r" t="t"/>
              <a:pathLst>
                <a:path extrusionOk="0" h="3048" w="1829">
                  <a:moveTo>
                    <a:pt x="1" y="1"/>
                  </a:moveTo>
                  <a:lnTo>
                    <a:pt x="1" y="3047"/>
                  </a:lnTo>
                  <a:lnTo>
                    <a:pt x="1829" y="304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4777595" y="1253284"/>
              <a:ext cx="19003" cy="22819"/>
            </a:xfrm>
            <a:custGeom>
              <a:rect b="b" l="l" r="r" t="t"/>
              <a:pathLst>
                <a:path extrusionOk="0" h="610" w="508">
                  <a:moveTo>
                    <a:pt x="0" y="0"/>
                  </a:moveTo>
                  <a:lnTo>
                    <a:pt x="0" y="610"/>
                  </a:lnTo>
                  <a:lnTo>
                    <a:pt x="304" y="610"/>
                  </a:lnTo>
                  <a:lnTo>
                    <a:pt x="507" y="30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788929" y="1253284"/>
              <a:ext cx="11447" cy="22819"/>
            </a:xfrm>
            <a:custGeom>
              <a:rect b="b" l="l" r="r" t="t"/>
              <a:pathLst>
                <a:path extrusionOk="0" h="610" w="306">
                  <a:moveTo>
                    <a:pt x="1" y="0"/>
                  </a:moveTo>
                  <a:lnTo>
                    <a:pt x="1" y="610"/>
                  </a:lnTo>
                  <a:lnTo>
                    <a:pt x="306" y="61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34"/>
          <p:cNvSpPr txBox="1"/>
          <p:nvPr>
            <p:ph idx="3" type="subTitle"/>
          </p:nvPr>
        </p:nvSpPr>
        <p:spPr>
          <a:xfrm>
            <a:off x="1935375" y="3208825"/>
            <a:ext cx="64905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TLDR: Using lab (from Mike L, ITEC285, MHC) as process. Python Script used as delivery method, already runs fine, installed on Kali. Detects largest drive, guesses is Win-10, mounts, </a:t>
            </a:r>
            <a:r>
              <a:rPr lang="en"/>
              <a:t>collects</a:t>
            </a:r>
            <a:r>
              <a:rPr lang="en"/>
              <a:t> hashes, outputs to file, uses </a:t>
            </a:r>
            <a:r>
              <a:rPr lang="en"/>
              <a:t>pastebin</a:t>
            </a:r>
            <a:r>
              <a:rPr lang="en"/>
              <a:t> API to send to internet (anon), unmounds drive. Process finishes in &lt;5 seconds if successful. </a:t>
            </a:r>
            <a:endParaRPr/>
          </a:p>
        </p:txBody>
      </p:sp>
      <p:sp>
        <p:nvSpPr>
          <p:cNvPr id="894" name="Google Shape;894;p34"/>
          <p:cNvSpPr txBox="1"/>
          <p:nvPr>
            <p:ph idx="6" type="subTitle"/>
          </p:nvPr>
        </p:nvSpPr>
        <p:spPr>
          <a:xfrm>
            <a:off x="1935375" y="2897426"/>
            <a:ext cx="64905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Hash-Collection, Win-10, .py Script</a:t>
            </a:r>
            <a:endParaRPr/>
          </a:p>
        </p:txBody>
      </p:sp>
      <p:sp>
        <p:nvSpPr>
          <p:cNvPr id="895" name="Google Shape;895;p34"/>
          <p:cNvSpPr txBox="1"/>
          <p:nvPr/>
        </p:nvSpPr>
        <p:spPr>
          <a:xfrm>
            <a:off x="1069525" y="2801025"/>
            <a:ext cx="6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6" name="Google Shape;8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00" y="2801025"/>
            <a:ext cx="749700" cy="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ckers Meeting by Slidesgo">
  <a:themeElements>
    <a:clrScheme name="Simple Light">
      <a:dk1>
        <a:srgbClr val="FDFEFF"/>
      </a:dk1>
      <a:lt1>
        <a:srgbClr val="1A163D"/>
      </a:lt1>
      <a:dk2>
        <a:srgbClr val="201769"/>
      </a:dk2>
      <a:lt2>
        <a:srgbClr val="51180C"/>
      </a:lt2>
      <a:accent1>
        <a:srgbClr val="EF3518"/>
      </a:accent1>
      <a:accent2>
        <a:srgbClr val="ACD362"/>
      </a:accent2>
      <a:accent3>
        <a:srgbClr val="F7AB48"/>
      </a:accent3>
      <a:accent4>
        <a:srgbClr val="6AAECD"/>
      </a:accent4>
      <a:accent5>
        <a:srgbClr val="D9F2FF"/>
      </a:accent5>
      <a:accent6>
        <a:srgbClr val="3F70D5"/>
      </a:accent6>
      <a:hlink>
        <a:srgbClr val="FDF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