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5" r:id="rId3"/>
    <p:sldId id="263" r:id="rId4"/>
    <p:sldId id="259" r:id="rId5"/>
    <p:sldId id="260" r:id="rId6"/>
    <p:sldId id="261" r:id="rId7"/>
    <p:sldId id="270" r:id="rId8"/>
    <p:sldId id="266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1877F2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3EA2C-E2C8-4EBF-B56F-B26098EDCCA2}" v="1332" dt="2023-11-10T18:06:25.464"/>
    <p1510:client id="{BEAB0511-A7BC-492A-8A16-0ACE63811B44}" v="1566" dt="2023-11-10T17:59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 dirty="0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 dirty="0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960120" y="1760220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9EC3-CA47-DDB9-CB36-CBA0753B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08" y="2563352"/>
            <a:ext cx="8455156" cy="3742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Restaurantsuche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QR-Codes an Tischen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 &amp; Zahlung per App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Bestellungsübersicht für Kellner</a:t>
            </a:r>
          </a:p>
          <a:p>
            <a:pPr lvl="4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Detaillierte Bestellungsübersicht für Küche</a:t>
            </a:r>
          </a:p>
          <a:p>
            <a:pPr lvl="5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 Digital erhältlich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61BFBA-95FC-DF88-AACA-B6EEB0DEBD72}"/>
              </a:ext>
            </a:extLst>
          </p:cNvPr>
          <p:cNvSpPr txBox="1"/>
          <p:nvPr/>
        </p:nvSpPr>
        <p:spPr>
          <a:xfrm>
            <a:off x="972308" y="1833070"/>
            <a:ext cx="20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Suche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Restaurant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B17AF-AD15-598F-B28A-56BB5A114469}"/>
              </a:ext>
            </a:extLst>
          </p:cNvPr>
          <p:cNvSpPr txBox="1"/>
          <p:nvPr/>
        </p:nvSpPr>
        <p:spPr>
          <a:xfrm>
            <a:off x="4122329" y="1833070"/>
            <a:ext cx="22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Bestelle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9DC85D-F1F5-AC7B-F6F8-0E87BCB4E18A}"/>
              </a:ext>
            </a:extLst>
          </p:cNvPr>
          <p:cNvSpPr txBox="1"/>
          <p:nvPr/>
        </p:nvSpPr>
        <p:spPr>
          <a:xfrm>
            <a:off x="7510096" y="1828879"/>
            <a:ext cx="18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Zahle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C5E3CD-7A97-3BF9-986B-83082E4B0CD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44952" y="2017736"/>
            <a:ext cx="107737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6BE703-7289-276C-6B74-83739E5DB8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36792" y="2013545"/>
            <a:ext cx="1173304" cy="419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 dirty="0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Umweltfreundlich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Universell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Übersichtlich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Digitalisierung von Restaurants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Krisensicherheit durch Digitalisierung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b="1" dirty="0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AA079BCA-9273-2C90-A465-935F67619D5C}"/>
              </a:ext>
            </a:extLst>
          </p:cNvPr>
          <p:cNvSpPr txBox="1">
            <a:spLocks/>
          </p:cNvSpPr>
          <p:nvPr/>
        </p:nvSpPr>
        <p:spPr>
          <a:xfrm>
            <a:off x="838200" y="4377753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 dirty="0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 dirty="0">
                <a:latin typeface="Bierstadt" panose="020B0004020202020204" pitchFamily="34" charset="0"/>
              </a:rPr>
              <a:t>Interpretation der Zukunft von 	                        	Benutzern/Restaurants</a:t>
            </a:r>
          </a:p>
        </p:txBody>
      </p:sp>
      <p:pic>
        <p:nvPicPr>
          <p:cNvPr id="5" name="Grafik 4" descr="Geschäftswachstum mit einfarbiger Füllung">
            <a:extLst>
              <a:ext uri="{FF2B5EF4-FFF2-40B4-BE49-F238E27FC236}">
                <a16:creationId xmlns:a16="http://schemas.microsoft.com/office/drawing/2014/main" id="{5508F423-B6EC-918A-B0AA-8DC286D8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77889" y="3072863"/>
            <a:ext cx="4832776" cy="2130067"/>
            <a:chOff x="661804" y="3089172"/>
            <a:chExt cx="4832776" cy="2130067"/>
          </a:xfrm>
        </p:grpSpPr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 rot="10800000"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Präsentation mit Checklist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172</Words>
  <Application>Microsoft Office PowerPoint</Application>
  <PresentationFormat>Breitbild</PresentationFormat>
  <Paragraphs>56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Calibri</vt:lpstr>
      <vt:lpstr>Calibri Light</vt:lpstr>
      <vt:lpstr>Wingdings</vt:lpstr>
      <vt:lpstr>Office</vt:lpstr>
      <vt:lpstr>PowerPoint-Präsentation</vt:lpstr>
      <vt:lpstr>PROBLEM</vt:lpstr>
      <vt:lpstr>LÖSUNG</vt:lpstr>
      <vt:lpstr>FUNKTIONSWEISE</vt:lpstr>
      <vt:lpstr>PowerPoint-Präsentation</vt:lpstr>
      <vt:lpstr>MARTKPOTENTIAL</vt:lpstr>
      <vt:lpstr>ZAHLEN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Office2016S0255</cp:lastModifiedBy>
  <cp:revision>6</cp:revision>
  <dcterms:created xsi:type="dcterms:W3CDTF">2023-11-10T14:45:28Z</dcterms:created>
  <dcterms:modified xsi:type="dcterms:W3CDTF">2023-11-14T20:04:50Z</dcterms:modified>
</cp:coreProperties>
</file>