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Fi" id="{7AD6DC85-5577-47B0-84C3-4A30D5414208}">
          <p14:sldIdLst>
            <p14:sldId id="258"/>
            <p14:sldId id="259"/>
            <p14:sldId id="260"/>
          </p14:sldIdLst>
        </p14:section>
        <p14:section name="Beispiel" id="{21BE3D10-4EA7-4262-AA5C-F0CB779F646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100" d="100"/>
          <a:sy n="100" d="100"/>
        </p:scale>
        <p:origin x="9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EC0C-66A8-49EC-A0EF-7A0336CB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75CD-F255-4041-9EB0-001791EE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B16D-D3F7-4C2E-806D-5272009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807-DAF0-48CF-95BA-8A8EAB0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D1BC-D50E-4BC8-B7E8-73FDF2B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74A-D8DD-4E7D-97DA-57D2AE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EDE3-E95E-4933-B901-6C285E2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89A-3B73-4A4B-B45E-23D00C2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B32C-6F25-48F0-8631-D1D8D96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A3C0-C6BC-4C2E-B83F-5F43B5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F654-D0C0-48C5-9760-CD820463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CF9-F4B1-4BF7-B29A-21ED9CE1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C643-909D-45E2-B164-49BAC6CA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D06-AC47-4A9C-93B5-6598A25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863-760D-4246-8A0D-B196A5ED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4F-F009-4666-A84D-AAA77DE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669-5ACC-439C-8C8D-169AA061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186-619C-48D1-8D5D-894F05F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60A3-F79E-4F97-B6F5-B28297E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991-9FBF-4206-B373-A51F300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082-3824-47EE-AAF2-377CEE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972-9285-43D9-8017-1C83492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60EB-B78F-40F5-8615-06EA915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A720-D82C-41E1-8710-ABADA3C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E2EE-8DD4-49CD-913F-3DB2BFD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7677-6D40-4FA8-AA17-BA3092D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4BBC-A079-40FD-A694-67EE12CB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4671-ABAB-4E84-9660-216A678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C1B6-4DC3-46CE-B036-885EFCF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F61A-C3E1-4150-9292-E96CD3C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7769-892F-4B91-BAAA-CA1780B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486E-575E-46E4-9128-9F261B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3B78-F973-480B-86AC-6A12C6DD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AB25-6556-4918-9EC5-BE489AAF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0D73-10BC-42A6-8597-6EA54F4E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B3-8BCB-4668-A229-90701DF1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B5DB-1916-49C4-8BE0-567881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E648-A361-4261-84B9-BE07C25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48602-B826-4358-86F1-381D434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52A-1FB1-483F-81A0-E743700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9E2-624D-48DF-BD08-67C850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F3A1-F6CB-4080-88D2-1FBE6E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683C-B642-481B-B06E-D4EE9A0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4D3-FDFB-41A4-9E84-13F78E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A8A8-92AF-4315-B3FF-1F6DE8A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976D-0857-41BC-AB46-D08430CA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22F-782D-4B40-9703-CB2DB04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87-5D99-4ED3-B196-9A4A579D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577F-59A6-4445-A4E9-E7985DA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8A81-D08B-4CC3-AE43-61AFE67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4CC1-23BA-437E-B3D6-6FC6322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9E5-511F-4599-BACA-DA46541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B0A-695A-4E9C-9E94-F05FF25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B97F-40EE-4C86-9F14-10BCD6AC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D8AD-B38E-4A0A-B331-DA42768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7F9-B7A7-4254-B5E2-E95CACB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782-B728-4838-993F-A247F96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3CE-8ED2-4547-AF40-6F6AE7D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21D9-2CA4-4826-95D7-5AD8264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7039-EE71-4157-A4EC-6677847E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6549-6AA7-4386-A3D8-B3AB1F2C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0F64-CCA5-4670-B995-2C9FB854C1E0}" type="datetimeFigureOut">
              <a:rPr lang="de-DE" smtClean="0"/>
              <a:t>03.11.2023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9B-B8ED-42FB-B222-E544E10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B34-7981-45BF-8099-2843AB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200896-F4B3-2D0D-F3B0-8AF8B01B67DF}"/>
              </a:ext>
            </a:extLst>
          </p:cNvPr>
          <p:cNvGrpSpPr/>
          <p:nvPr/>
        </p:nvGrpSpPr>
        <p:grpSpPr>
          <a:xfrm>
            <a:off x="2399374" y="-13411"/>
            <a:ext cx="3259519" cy="2475461"/>
            <a:chOff x="2388806" y="75003"/>
            <a:chExt cx="3259519" cy="2475461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8899639D-28C6-AA70-0724-30AD22209C0B}"/>
                </a:ext>
              </a:extLst>
            </p:cNvPr>
            <p:cNvSpPr/>
            <p:nvPr/>
          </p:nvSpPr>
          <p:spPr>
            <a:xfrm>
              <a:off x="2388806" y="36910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Benutzer</a:t>
              </a:r>
            </a:p>
          </p:txBody>
        </p:sp>
        <p:sp>
          <p:nvSpPr>
            <p:cNvPr id="3" name="Speech Bubble: Rectangle 75">
              <a:extLst>
                <a:ext uri="{FF2B5EF4-FFF2-40B4-BE49-F238E27FC236}">
                  <a16:creationId xmlns:a16="http://schemas.microsoft.com/office/drawing/2014/main" id="{8133905E-013A-76BA-86A5-0BB45307AEC2}"/>
                </a:ext>
              </a:extLst>
            </p:cNvPr>
            <p:cNvSpPr/>
            <p:nvPr/>
          </p:nvSpPr>
          <p:spPr>
            <a:xfrm>
              <a:off x="4201741" y="75003"/>
              <a:ext cx="1446584" cy="486627"/>
            </a:xfrm>
            <a:prstGeom prst="wedgeRectCallout">
              <a:avLst>
                <a:gd name="adj1" fmla="val -118876"/>
                <a:gd name="adj2" fmla="val 23961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Weiter auf Folie 2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BE0036D-5B00-A453-55F1-2C3A6DDF4861}"/>
              </a:ext>
            </a:extLst>
          </p:cNvPr>
          <p:cNvGrpSpPr/>
          <p:nvPr/>
        </p:nvGrpSpPr>
        <p:grpSpPr>
          <a:xfrm>
            <a:off x="84968" y="3837264"/>
            <a:ext cx="4015603" cy="2366648"/>
            <a:chOff x="84968" y="3837264"/>
            <a:chExt cx="4015603" cy="2366648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8B1F1407-8194-CFE9-9D26-C1ACD92DC54C}"/>
                </a:ext>
              </a:extLst>
            </p:cNvPr>
            <p:cNvSpPr/>
            <p:nvPr/>
          </p:nvSpPr>
          <p:spPr>
            <a:xfrm>
              <a:off x="2460880" y="3837264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</a:t>
              </a:r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62BC7AD5-2B2D-7011-D42B-E40171646FDE}"/>
                </a:ext>
              </a:extLst>
            </p:cNvPr>
            <p:cNvSpPr/>
            <p:nvPr/>
          </p:nvSpPr>
          <p:spPr>
            <a:xfrm>
              <a:off x="2532316" y="4429151"/>
              <a:ext cx="1496818" cy="245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094221CA-95CB-FA53-1677-598E6770DD69}"/>
                </a:ext>
              </a:extLst>
            </p:cNvPr>
            <p:cNvSpPr/>
            <p:nvPr/>
          </p:nvSpPr>
          <p:spPr>
            <a:xfrm>
              <a:off x="2532316" y="4762727"/>
              <a:ext cx="1496818" cy="245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Bestellungen</a:t>
              </a:r>
            </a:p>
          </p:txBody>
        </p:sp>
        <p:sp>
          <p:nvSpPr>
            <p:cNvPr id="26" name="Speech Bubble: Rectangle 77">
              <a:extLst>
                <a:ext uri="{FF2B5EF4-FFF2-40B4-BE49-F238E27FC236}">
                  <a16:creationId xmlns:a16="http://schemas.microsoft.com/office/drawing/2014/main" id="{BA91F4CA-F629-6FE9-9E02-99A340664771}"/>
                </a:ext>
              </a:extLst>
            </p:cNvPr>
            <p:cNvSpPr/>
            <p:nvPr/>
          </p:nvSpPr>
          <p:spPr>
            <a:xfrm>
              <a:off x="84968" y="5579077"/>
              <a:ext cx="2146853" cy="624835"/>
            </a:xfrm>
            <a:prstGeom prst="wedgeRectCallout">
              <a:avLst>
                <a:gd name="adj1" fmla="val 66251"/>
                <a:gd name="adj2" fmla="val -1622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Anzeige für die Küche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0B8B326-EFA3-CE7B-5A8C-68A4A2B956BF}"/>
              </a:ext>
            </a:extLst>
          </p:cNvPr>
          <p:cNvGrpSpPr/>
          <p:nvPr/>
        </p:nvGrpSpPr>
        <p:grpSpPr>
          <a:xfrm>
            <a:off x="220133" y="1958837"/>
            <a:ext cx="3913962" cy="2181363"/>
            <a:chOff x="220133" y="1958837"/>
            <a:chExt cx="3913962" cy="21813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06B9A6-BD86-674C-F3ED-F4421F736C95}"/>
                </a:ext>
              </a:extLst>
            </p:cNvPr>
            <p:cNvSpPr/>
            <p:nvPr/>
          </p:nvSpPr>
          <p:spPr>
            <a:xfrm>
              <a:off x="220133" y="1958837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Meine Restaurant App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A8DC201-F22A-72B7-FDCF-57CF58476BBD}"/>
                </a:ext>
              </a:extLst>
            </p:cNvPr>
            <p:cNvSpPr/>
            <p:nvPr/>
          </p:nvSpPr>
          <p:spPr>
            <a:xfrm>
              <a:off x="276600" y="270789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4B6DA4CC-5CF6-91BE-6260-17D55B0F84E0}"/>
                </a:ext>
              </a:extLst>
            </p:cNvPr>
            <p:cNvSpPr/>
            <p:nvPr/>
          </p:nvSpPr>
          <p:spPr>
            <a:xfrm>
              <a:off x="276600" y="306317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Password</a:t>
              </a:r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73A3A30-C551-C57A-007B-F81254004D72}"/>
                </a:ext>
              </a:extLst>
            </p:cNvPr>
            <p:cNvSpPr/>
            <p:nvPr/>
          </p:nvSpPr>
          <p:spPr>
            <a:xfrm>
              <a:off x="276600" y="341846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DFBBF69-6CFB-BEDC-CE1A-E907F2EFB111}"/>
                </a:ext>
              </a:extLst>
            </p:cNvPr>
            <p:cNvSpPr/>
            <p:nvPr/>
          </p:nvSpPr>
          <p:spPr>
            <a:xfrm>
              <a:off x="291569" y="3787141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Einstellungen</a:t>
              </a:r>
            </a:p>
          </p:txBody>
        </p:sp>
        <p:sp>
          <p:nvSpPr>
            <p:cNvPr id="27" name="Speech Bubble: Rectangle 78">
              <a:extLst>
                <a:ext uri="{FF2B5EF4-FFF2-40B4-BE49-F238E27FC236}">
                  <a16:creationId xmlns:a16="http://schemas.microsoft.com/office/drawing/2014/main" id="{207827A9-6847-0127-EDF6-083504716063}"/>
                </a:ext>
              </a:extLst>
            </p:cNvPr>
            <p:cNvSpPr/>
            <p:nvPr/>
          </p:nvSpPr>
          <p:spPr>
            <a:xfrm>
              <a:off x="2200592" y="2632086"/>
              <a:ext cx="1933503" cy="1134545"/>
            </a:xfrm>
            <a:prstGeom prst="wedgeRectCallout">
              <a:avLst>
                <a:gd name="adj1" fmla="val -72407"/>
                <a:gd name="adj2" fmla="val 294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Auswahl zwischen Benutzer &amp; Restaurant bei Registrierung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B88F67-3641-8661-7BF8-1B42ACC2B57F}"/>
              </a:ext>
            </a:extLst>
          </p:cNvPr>
          <p:cNvGrpSpPr/>
          <p:nvPr/>
        </p:nvGrpSpPr>
        <p:grpSpPr>
          <a:xfrm>
            <a:off x="10275709" y="144060"/>
            <a:ext cx="1639691" cy="2755563"/>
            <a:chOff x="10275709" y="144060"/>
            <a:chExt cx="1639691" cy="2755563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4B037098-7D15-4A33-A7C2-008916E04B1A}"/>
                </a:ext>
              </a:extLst>
            </p:cNvPr>
            <p:cNvSpPr/>
            <p:nvPr/>
          </p:nvSpPr>
          <p:spPr>
            <a:xfrm>
              <a:off x="10275709" y="144060"/>
              <a:ext cx="1639691" cy="275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/>
                <a:t>Gericht bearbeiten  / hinzufügen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CAB17B6-7D0E-40DD-85F9-5BF796543E66}"/>
                </a:ext>
              </a:extLst>
            </p:cNvPr>
            <p:cNvSpPr/>
            <p:nvPr/>
          </p:nvSpPr>
          <p:spPr>
            <a:xfrm>
              <a:off x="10347145" y="919435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46BB2632-9464-4139-966D-DF050EE2DEAD}"/>
                </a:ext>
              </a:extLst>
            </p:cNvPr>
            <p:cNvSpPr/>
            <p:nvPr/>
          </p:nvSpPr>
          <p:spPr>
            <a:xfrm>
              <a:off x="10347145" y="123474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Preis</a:t>
              </a: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16A16F03-DFF6-4645-AF62-12CDB14D7EB9}"/>
                </a:ext>
              </a:extLst>
            </p:cNvPr>
            <p:cNvSpPr/>
            <p:nvPr/>
          </p:nvSpPr>
          <p:spPr>
            <a:xfrm>
              <a:off x="10347145" y="221592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Speichern</a:t>
              </a:r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10687B98-A846-41E0-800E-DDB22224AAE3}"/>
                </a:ext>
              </a:extLst>
            </p:cNvPr>
            <p:cNvSpPr/>
            <p:nvPr/>
          </p:nvSpPr>
          <p:spPr>
            <a:xfrm>
              <a:off x="10347145" y="155004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Allergien</a:t>
              </a: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7E79B187-D1D4-4DE0-8F48-C38A84DE6F09}"/>
                </a:ext>
              </a:extLst>
            </p:cNvPr>
            <p:cNvSpPr/>
            <p:nvPr/>
          </p:nvSpPr>
          <p:spPr>
            <a:xfrm>
              <a:off x="10347145" y="1863554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Zutaten</a:t>
              </a: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0B00B5D-C0D5-6B0D-ED9B-4FC4B8A002F9}"/>
                </a:ext>
              </a:extLst>
            </p:cNvPr>
            <p:cNvSpPr/>
            <p:nvPr/>
          </p:nvSpPr>
          <p:spPr>
            <a:xfrm>
              <a:off x="10347144" y="2568292"/>
              <a:ext cx="1149531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B194A-02A2-A7AD-0533-D87270C8E745}"/>
              </a:ext>
            </a:extLst>
          </p:cNvPr>
          <p:cNvGrpSpPr/>
          <p:nvPr/>
        </p:nvGrpSpPr>
        <p:grpSpPr>
          <a:xfrm>
            <a:off x="4456309" y="772314"/>
            <a:ext cx="1639691" cy="2181363"/>
            <a:chOff x="4456309" y="772314"/>
            <a:chExt cx="1639691" cy="2181363"/>
          </a:xfrm>
        </p:grpSpPr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6E4C3386-DC23-5238-9634-0507A2DB0106}"/>
                </a:ext>
              </a:extLst>
            </p:cNvPr>
            <p:cNvSpPr/>
            <p:nvPr/>
          </p:nvSpPr>
          <p:spPr>
            <a:xfrm>
              <a:off x="4456309" y="772314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692E9183-E735-49F0-8E7B-83D614826231}"/>
                </a:ext>
              </a:extLst>
            </p:cNvPr>
            <p:cNvSpPr/>
            <p:nvPr/>
          </p:nvSpPr>
          <p:spPr>
            <a:xfrm>
              <a:off x="4456309" y="1129960"/>
              <a:ext cx="1639691" cy="182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/>
            </a:p>
          </p:txBody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00FC4E7F-6F71-4D2E-A938-01D9FC0DE4F6}"/>
                </a:ext>
              </a:extLst>
            </p:cNvPr>
            <p:cNvSpPr/>
            <p:nvPr/>
          </p:nvSpPr>
          <p:spPr>
            <a:xfrm>
              <a:off x="4527745" y="165926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Neues Gericht</a:t>
              </a:r>
            </a:p>
          </p:txBody>
        </p:sp>
        <p:sp>
          <p:nvSpPr>
            <p:cNvPr id="96" name="Rectangle: Rounded Corners 4">
              <a:extLst>
                <a:ext uri="{FF2B5EF4-FFF2-40B4-BE49-F238E27FC236}">
                  <a16:creationId xmlns:a16="http://schemas.microsoft.com/office/drawing/2014/main" id="{CF44C038-F38F-4BF6-944C-E5419C2B10E1}"/>
                </a:ext>
              </a:extLst>
            </p:cNvPr>
            <p:cNvSpPr/>
            <p:nvPr/>
          </p:nvSpPr>
          <p:spPr>
            <a:xfrm>
              <a:off x="4527745" y="195910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Seite </a:t>
              </a:r>
              <a:r>
                <a:rPr lang="de-DE" sz="1400" dirty="0"/>
                <a:t>einscannen</a:t>
              </a:r>
              <a:endParaRPr lang="de-DE" dirty="0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76710B5B-0150-447A-BF84-93FA9A6CEC3E}"/>
                </a:ext>
              </a:extLst>
            </p:cNvPr>
            <p:cNvSpPr/>
            <p:nvPr/>
          </p:nvSpPr>
          <p:spPr>
            <a:xfrm>
              <a:off x="4527744" y="118758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Gericht 1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32000A6C-F13D-88FB-5B03-0CFA436DEE04}"/>
                </a:ext>
              </a:extLst>
            </p:cNvPr>
            <p:cNvSpPr/>
            <p:nvPr/>
          </p:nvSpPr>
          <p:spPr>
            <a:xfrm>
              <a:off x="4531782" y="2589053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4CE6D42-3209-D426-EB8B-646808ABB61E}"/>
              </a:ext>
            </a:extLst>
          </p:cNvPr>
          <p:cNvGrpSpPr/>
          <p:nvPr/>
        </p:nvGrpSpPr>
        <p:grpSpPr>
          <a:xfrm>
            <a:off x="7835968" y="3846207"/>
            <a:ext cx="1593115" cy="2183910"/>
            <a:chOff x="7835968" y="3846207"/>
            <a:chExt cx="1593115" cy="218391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CE9D8BB-4608-017B-C2D3-23E56E3E0CFF}"/>
                </a:ext>
              </a:extLst>
            </p:cNvPr>
            <p:cNvSpPr/>
            <p:nvPr/>
          </p:nvSpPr>
          <p:spPr>
            <a:xfrm>
              <a:off x="7843914" y="384620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Tisch x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0645CC4A-F0A3-A4DB-6FE7-E37D9C80D666}"/>
                </a:ext>
              </a:extLst>
            </p:cNvPr>
            <p:cNvSpPr/>
            <p:nvPr/>
          </p:nvSpPr>
          <p:spPr>
            <a:xfrm>
              <a:off x="7843914" y="426928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Bestellung 2</a:t>
              </a:r>
            </a:p>
            <a:p>
              <a:r>
                <a:rPr lang="de-DE" sz="1400" dirty="0"/>
                <a:t>Bestellung 3</a:t>
              </a:r>
            </a:p>
            <a:p>
              <a:r>
                <a:rPr lang="de-DE" sz="1400" dirty="0"/>
                <a:t>Bestellung 4</a:t>
              </a:r>
            </a:p>
            <a:p>
              <a:r>
                <a:rPr lang="de-DE" sz="1400" strike="sngStrike" dirty="0"/>
                <a:t>Bestellung 1</a:t>
              </a:r>
            </a:p>
            <a:p>
              <a:endParaRPr lang="de-DE" sz="1400" dirty="0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5283E891-76A0-E1F3-BBB8-2F7ED3EFCA8C}"/>
                </a:ext>
              </a:extLst>
            </p:cNvPr>
            <p:cNvSpPr/>
            <p:nvPr/>
          </p:nvSpPr>
          <p:spPr>
            <a:xfrm>
              <a:off x="9270968" y="435292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8EF320FC-E1ED-1ED9-1F45-D85C1260BC69}"/>
                </a:ext>
              </a:extLst>
            </p:cNvPr>
            <p:cNvSpPr/>
            <p:nvPr/>
          </p:nvSpPr>
          <p:spPr>
            <a:xfrm>
              <a:off x="9270968" y="456653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5C490E50-8253-779B-90C2-1692CB3B1455}"/>
                </a:ext>
              </a:extLst>
            </p:cNvPr>
            <p:cNvSpPr/>
            <p:nvPr/>
          </p:nvSpPr>
          <p:spPr>
            <a:xfrm>
              <a:off x="9270967" y="478014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5C132490-B6D0-E431-2E34-F56574D04862}"/>
                </a:ext>
              </a:extLst>
            </p:cNvPr>
            <p:cNvSpPr/>
            <p:nvPr/>
          </p:nvSpPr>
          <p:spPr>
            <a:xfrm>
              <a:off x="9270966" y="500282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B7339FF5-8EE5-94D4-5F0A-6B5E6D94240E}"/>
                </a:ext>
              </a:extLst>
            </p:cNvPr>
            <p:cNvSpPr/>
            <p:nvPr/>
          </p:nvSpPr>
          <p:spPr>
            <a:xfrm>
              <a:off x="7839942" y="432990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5C2DCCF-BE1D-B49F-9EBE-09B60B4597E1}"/>
                </a:ext>
              </a:extLst>
            </p:cNvPr>
            <p:cNvSpPr/>
            <p:nvPr/>
          </p:nvSpPr>
          <p:spPr>
            <a:xfrm>
              <a:off x="7835968" y="496614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12E0AB-7FF0-9341-5DD8-05E0D64B33B8}"/>
                </a:ext>
              </a:extLst>
            </p:cNvPr>
            <p:cNvCxnSpPr>
              <a:cxnSpLocks/>
            </p:cNvCxnSpPr>
            <p:nvPr/>
          </p:nvCxnSpPr>
          <p:spPr>
            <a:xfrm>
              <a:off x="9274969" y="5010150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415A089-10C6-BADE-928A-89D620F0E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969" y="5010150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255E725D-0350-ED3C-F0A2-4FF2CC779C20}"/>
                </a:ext>
              </a:extLst>
            </p:cNvPr>
            <p:cNvSpPr/>
            <p:nvPr/>
          </p:nvSpPr>
          <p:spPr>
            <a:xfrm>
              <a:off x="7940145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98C905-90FF-D3A6-18DF-C9FB7F8BCD52}"/>
              </a:ext>
            </a:extLst>
          </p:cNvPr>
          <p:cNvGrpSpPr/>
          <p:nvPr/>
        </p:nvGrpSpPr>
        <p:grpSpPr>
          <a:xfrm>
            <a:off x="4940368" y="2889825"/>
            <a:ext cx="4241732" cy="3128802"/>
            <a:chOff x="4940368" y="2889825"/>
            <a:chExt cx="4241732" cy="3128802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86AA6930-C51B-418F-921B-A2F5578A0F16}"/>
                </a:ext>
              </a:extLst>
            </p:cNvPr>
            <p:cNvSpPr/>
            <p:nvPr/>
          </p:nvSpPr>
          <p:spPr>
            <a:xfrm>
              <a:off x="4948314" y="38347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Bestellungen</a:t>
              </a:r>
              <a:endParaRPr lang="de-DE" sz="1600" dirty="0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514486DD-DF0E-45C0-A046-CA0163FA6745}"/>
                </a:ext>
              </a:extLst>
            </p:cNvPr>
            <p:cNvSpPr/>
            <p:nvPr/>
          </p:nvSpPr>
          <p:spPr>
            <a:xfrm>
              <a:off x="4948314" y="425779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Tisch 1 - Timer</a:t>
              </a:r>
            </a:p>
            <a:p>
              <a:r>
                <a:rPr lang="de-DE" sz="1400" dirty="0"/>
                <a:t>Tisch 2 - Timer</a:t>
              </a:r>
            </a:p>
            <a:p>
              <a:r>
                <a:rPr lang="de-DE" sz="1400" dirty="0"/>
                <a:t>Tisch 3 - Timer</a:t>
              </a:r>
            </a:p>
            <a:p>
              <a:r>
                <a:rPr lang="de-DE" sz="1400" dirty="0"/>
                <a:t>Tisch 4 - Timer</a:t>
              </a:r>
            </a:p>
            <a:p>
              <a:endParaRPr lang="de-DE" sz="1400" dirty="0"/>
            </a:p>
          </p:txBody>
        </p:sp>
        <p:sp>
          <p:nvSpPr>
            <p:cNvPr id="109" name="Rectangle 36">
              <a:extLst>
                <a:ext uri="{FF2B5EF4-FFF2-40B4-BE49-F238E27FC236}">
                  <a16:creationId xmlns:a16="http://schemas.microsoft.com/office/drawing/2014/main" id="{788D2520-3319-4642-BCB0-4AA6E46D4F82}"/>
                </a:ext>
              </a:extLst>
            </p:cNvPr>
            <p:cNvSpPr/>
            <p:nvPr/>
          </p:nvSpPr>
          <p:spPr>
            <a:xfrm>
              <a:off x="6375368" y="43414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9A5DFBBD-9A7C-49CD-965A-BCEF9D5D9341}"/>
                </a:ext>
              </a:extLst>
            </p:cNvPr>
            <p:cNvSpPr/>
            <p:nvPr/>
          </p:nvSpPr>
          <p:spPr>
            <a:xfrm>
              <a:off x="6375368" y="45550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0171B4AB-1E45-4303-852E-D6E8E8AFA776}"/>
                </a:ext>
              </a:extLst>
            </p:cNvPr>
            <p:cNvSpPr/>
            <p:nvPr/>
          </p:nvSpPr>
          <p:spPr>
            <a:xfrm>
              <a:off x="6375367" y="47686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tangle 39">
              <a:extLst>
                <a:ext uri="{FF2B5EF4-FFF2-40B4-BE49-F238E27FC236}">
                  <a16:creationId xmlns:a16="http://schemas.microsoft.com/office/drawing/2014/main" id="{08D59CFB-0E75-4442-BA4E-F255C81929C9}"/>
                </a:ext>
              </a:extLst>
            </p:cNvPr>
            <p:cNvSpPr/>
            <p:nvPr/>
          </p:nvSpPr>
          <p:spPr>
            <a:xfrm>
              <a:off x="6375366" y="49913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6A8EDDB-67F2-4B34-BF39-CA129A78C9EC}"/>
                </a:ext>
              </a:extLst>
            </p:cNvPr>
            <p:cNvSpPr/>
            <p:nvPr/>
          </p:nvSpPr>
          <p:spPr>
            <a:xfrm>
              <a:off x="4944342" y="43184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91B6D25-5C9B-4B80-9776-056AF659FF4A}"/>
                </a:ext>
              </a:extLst>
            </p:cNvPr>
            <p:cNvSpPr/>
            <p:nvPr/>
          </p:nvSpPr>
          <p:spPr>
            <a:xfrm>
              <a:off x="4940368" y="49546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Speech Bubble: Rectangle 77">
              <a:extLst>
                <a:ext uri="{FF2B5EF4-FFF2-40B4-BE49-F238E27FC236}">
                  <a16:creationId xmlns:a16="http://schemas.microsoft.com/office/drawing/2014/main" id="{00F0420D-CCF4-8E0E-0DB9-4E1D74C1A88F}"/>
                </a:ext>
              </a:extLst>
            </p:cNvPr>
            <p:cNvSpPr/>
            <p:nvPr/>
          </p:nvSpPr>
          <p:spPr>
            <a:xfrm>
              <a:off x="6537114" y="2889825"/>
              <a:ext cx="2644986" cy="624835"/>
            </a:xfrm>
            <a:prstGeom prst="wedgeRectCallout">
              <a:avLst>
                <a:gd name="adj1" fmla="val -55759"/>
                <a:gd name="adj2" fmla="val 1288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Nur offene Bestellungen werden angezeigt </a:t>
              </a:r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EF955A99-8AD1-E31E-5347-7461EDF9DA76}"/>
                </a:ext>
              </a:extLst>
            </p:cNvPr>
            <p:cNvSpPr/>
            <p:nvPr/>
          </p:nvSpPr>
          <p:spPr>
            <a:xfrm>
              <a:off x="5004071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cxnSp>
        <p:nvCxnSpPr>
          <p:cNvPr id="58" name="Connector: Curved 16">
            <a:extLst>
              <a:ext uri="{FF2B5EF4-FFF2-40B4-BE49-F238E27FC236}">
                <a16:creationId xmlns:a16="http://schemas.microsoft.com/office/drawing/2014/main" id="{2A0AE38D-6C8B-5A2C-873F-A4E7BE54E933}"/>
              </a:ext>
            </a:extLst>
          </p:cNvPr>
          <p:cNvCxnSpPr>
            <a:cxnSpLocks/>
            <a:stCxn id="41" idx="1"/>
            <a:endCxn id="107" idx="3"/>
          </p:cNvCxnSpPr>
          <p:nvPr/>
        </p:nvCxnSpPr>
        <p:spPr>
          <a:xfrm rot="10800000">
            <a:off x="6533483" y="5138212"/>
            <a:ext cx="1406662" cy="6533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6">
            <a:extLst>
              <a:ext uri="{FF2B5EF4-FFF2-40B4-BE49-F238E27FC236}">
                <a16:creationId xmlns:a16="http://schemas.microsoft.com/office/drawing/2014/main" id="{814CB5FB-98FE-9DBD-315B-DA42D42E7BD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6000" y="4424865"/>
            <a:ext cx="1739968" cy="6078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16">
            <a:extLst>
              <a:ext uri="{FF2B5EF4-FFF2-40B4-BE49-F238E27FC236}">
                <a16:creationId xmlns:a16="http://schemas.microsoft.com/office/drawing/2014/main" id="{BC2C51FB-47BA-2AA2-EB95-C2D3B8A38E57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 flipV="1">
            <a:off x="4029134" y="2041819"/>
            <a:ext cx="427175" cy="25102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16">
            <a:extLst>
              <a:ext uri="{FF2B5EF4-FFF2-40B4-BE49-F238E27FC236}">
                <a16:creationId xmlns:a16="http://schemas.microsoft.com/office/drawing/2014/main" id="{1013A069-A374-4B57-917D-9C141219DF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6024562" y="1521842"/>
            <a:ext cx="4251147" cy="260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16">
            <a:extLst>
              <a:ext uri="{FF2B5EF4-FFF2-40B4-BE49-F238E27FC236}">
                <a16:creationId xmlns:a16="http://schemas.microsoft.com/office/drawing/2014/main" id="{AD18DCCD-BDBD-43C3-A752-62F72FE56390}"/>
              </a:ext>
            </a:extLst>
          </p:cNvPr>
          <p:cNvCxnSpPr>
            <a:cxnSpLocks/>
            <a:stCxn id="97" idx="3"/>
            <a:endCxn id="46" idx="1"/>
          </p:cNvCxnSpPr>
          <p:nvPr/>
        </p:nvCxnSpPr>
        <p:spPr>
          <a:xfrm>
            <a:off x="6024562" y="1310475"/>
            <a:ext cx="4251147" cy="2113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096F7A85-38E7-49A8-AB66-5CFE4F36D7BD}"/>
              </a:ext>
            </a:extLst>
          </p:cNvPr>
          <p:cNvCxnSpPr>
            <a:cxnSpLocks/>
            <a:stCxn id="52" idx="1"/>
            <a:endCxn id="34" idx="3"/>
          </p:cNvCxnSpPr>
          <p:nvPr/>
        </p:nvCxnSpPr>
        <p:spPr>
          <a:xfrm rot="10800000">
            <a:off x="6096001" y="2041820"/>
            <a:ext cx="4251145" cy="2969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16">
            <a:extLst>
              <a:ext uri="{FF2B5EF4-FFF2-40B4-BE49-F238E27FC236}">
                <a16:creationId xmlns:a16="http://schemas.microsoft.com/office/drawing/2014/main" id="{23B7924C-EED7-6BD8-E595-CCDC97C51542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rot="10800000">
            <a:off x="6096000" y="2041819"/>
            <a:ext cx="4251144" cy="64936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16">
            <a:extLst>
              <a:ext uri="{FF2B5EF4-FFF2-40B4-BE49-F238E27FC236}">
                <a16:creationId xmlns:a16="http://schemas.microsoft.com/office/drawing/2014/main" id="{7BD492B4-EC10-35A0-B783-86BBA44D311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1773417" y="1371369"/>
            <a:ext cx="625957" cy="21699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B9AD7973-4027-F664-424C-B9C496C474F2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1773417" y="3541355"/>
            <a:ext cx="687463" cy="138659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16">
            <a:extLst>
              <a:ext uri="{FF2B5EF4-FFF2-40B4-BE49-F238E27FC236}">
                <a16:creationId xmlns:a16="http://schemas.microsoft.com/office/drawing/2014/main" id="{D56803D9-E26C-7286-E84B-080E7C88939A}"/>
              </a:ext>
            </a:extLst>
          </p:cNvPr>
          <p:cNvCxnSpPr>
            <a:cxnSpLocks/>
            <a:stCxn id="42" idx="1"/>
            <a:endCxn id="50" idx="3"/>
          </p:cNvCxnSpPr>
          <p:nvPr/>
        </p:nvCxnSpPr>
        <p:spPr>
          <a:xfrm rot="10800000">
            <a:off x="4100571" y="4927946"/>
            <a:ext cx="903500" cy="86364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16">
            <a:extLst>
              <a:ext uri="{FF2B5EF4-FFF2-40B4-BE49-F238E27FC236}">
                <a16:creationId xmlns:a16="http://schemas.microsoft.com/office/drawing/2014/main" id="{4EEEE4CC-F27F-4E8E-91F4-70B9BD7D256F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>
            <a:off x="4029134" y="4885620"/>
            <a:ext cx="911234" cy="13558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16">
            <a:extLst>
              <a:ext uri="{FF2B5EF4-FFF2-40B4-BE49-F238E27FC236}">
                <a16:creationId xmlns:a16="http://schemas.microsoft.com/office/drawing/2014/main" id="{2F9ADEA0-312E-2092-2664-13BF99EFB2AD}"/>
              </a:ext>
            </a:extLst>
          </p:cNvPr>
          <p:cNvCxnSpPr>
            <a:cxnSpLocks/>
            <a:stCxn id="40" idx="1"/>
            <a:endCxn id="50" idx="3"/>
          </p:cNvCxnSpPr>
          <p:nvPr/>
        </p:nvCxnSpPr>
        <p:spPr>
          <a:xfrm rot="10800000" flipV="1">
            <a:off x="4100572" y="2725340"/>
            <a:ext cx="431211" cy="220260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77">
            <a:extLst>
              <a:ext uri="{FF2B5EF4-FFF2-40B4-BE49-F238E27FC236}">
                <a16:creationId xmlns:a16="http://schemas.microsoft.com/office/drawing/2014/main" id="{BC0266B8-B9E2-F18F-9B85-B83A3129DC9B}"/>
              </a:ext>
            </a:extLst>
          </p:cNvPr>
          <p:cNvSpPr/>
          <p:nvPr/>
        </p:nvSpPr>
        <p:spPr>
          <a:xfrm>
            <a:off x="9825014" y="3700913"/>
            <a:ext cx="2146853" cy="851131"/>
          </a:xfrm>
          <a:prstGeom prst="wedgeRectCallout">
            <a:avLst>
              <a:gd name="adj1" fmla="val -70844"/>
              <a:gd name="adj2" fmla="val 1091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Abgeschlossene Bestellungen kommen nach unten</a:t>
            </a:r>
          </a:p>
        </p:txBody>
      </p:sp>
    </p:spTree>
    <p:extLst>
      <p:ext uri="{BB962C8B-B14F-4D97-AF65-F5344CB8AC3E}">
        <p14:creationId xmlns:p14="http://schemas.microsoft.com/office/powerpoint/2010/main" val="42099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1FC17A-2271-19F8-B617-97CC1CBE79D6}"/>
              </a:ext>
            </a:extLst>
          </p:cNvPr>
          <p:cNvGrpSpPr/>
          <p:nvPr/>
        </p:nvGrpSpPr>
        <p:grpSpPr>
          <a:xfrm>
            <a:off x="3095868" y="963643"/>
            <a:ext cx="1639691" cy="2181363"/>
            <a:chOff x="3518927" y="1945355"/>
            <a:chExt cx="1639691" cy="218136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A6322CB-61BB-5448-1206-D36DC87DDBF2}"/>
                </a:ext>
              </a:extLst>
            </p:cNvPr>
            <p:cNvSpPr/>
            <p:nvPr/>
          </p:nvSpPr>
          <p:spPr>
            <a:xfrm>
              <a:off x="3518927" y="1945355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 x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D8D83B4-715C-3299-A9B7-75462282F270}"/>
                </a:ext>
              </a:extLst>
            </p:cNvPr>
            <p:cNvSpPr/>
            <p:nvPr/>
          </p:nvSpPr>
          <p:spPr>
            <a:xfrm>
              <a:off x="3575394" y="294127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Bewertungen</a:t>
              </a: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A9BFA3E-0E59-C59A-6A68-50E3219711BD}"/>
                </a:ext>
              </a:extLst>
            </p:cNvPr>
            <p:cNvSpPr/>
            <p:nvPr/>
          </p:nvSpPr>
          <p:spPr>
            <a:xfrm>
              <a:off x="3568472" y="327436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F3298448-4D2D-16BA-FDE4-AE5EF9A28E37}"/>
                </a:ext>
              </a:extLst>
            </p:cNvPr>
            <p:cNvSpPr/>
            <p:nvPr/>
          </p:nvSpPr>
          <p:spPr>
            <a:xfrm>
              <a:off x="3590364" y="3756250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66EE2F7-78CD-F482-FCE3-151C462A1555}"/>
                </a:ext>
              </a:extLst>
            </p:cNvPr>
            <p:cNvSpPr/>
            <p:nvPr/>
          </p:nvSpPr>
          <p:spPr>
            <a:xfrm>
              <a:off x="3575394" y="261919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Öffnungszeiten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B92EDDB-D310-DA1B-4DBC-E4223B2D7B1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59320" y="2054325"/>
            <a:ext cx="1036548" cy="21833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6">
            <a:extLst>
              <a:ext uri="{FF2B5EF4-FFF2-40B4-BE49-F238E27FC236}">
                <a16:creationId xmlns:a16="http://schemas.microsoft.com/office/drawing/2014/main" id="{564FFD2A-9DB7-9501-61C7-F9013D494D5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59320" y="2054325"/>
            <a:ext cx="1036548" cy="18385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16">
            <a:extLst>
              <a:ext uri="{FF2B5EF4-FFF2-40B4-BE49-F238E27FC236}">
                <a16:creationId xmlns:a16="http://schemas.microsoft.com/office/drawing/2014/main" id="{1667AA4F-F658-FCCD-1185-609AF9025C19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rot="10800000" flipV="1">
            <a:off x="2130757" y="2910824"/>
            <a:ext cx="1036548" cy="61751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058F4E60-110B-792C-2A4F-4A44DD01513A}"/>
              </a:ext>
            </a:extLst>
          </p:cNvPr>
          <p:cNvCxnSpPr>
            <a:cxnSpLocks/>
            <a:stCxn id="120" idx="3"/>
            <a:endCxn id="28" idx="1"/>
          </p:cNvCxnSpPr>
          <p:nvPr/>
        </p:nvCxnSpPr>
        <p:spPr>
          <a:xfrm>
            <a:off x="2059320" y="4662557"/>
            <a:ext cx="2301179" cy="3014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0D2909C9-9551-709E-E677-524FBC46E9A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206822"/>
            <a:ext cx="491066" cy="3215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9CE27762-CB03-BB85-77D9-74B0EF1BE70E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5913546" y="4839394"/>
            <a:ext cx="1352600" cy="7177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29CC70D-C5D7-97CC-A673-03DFF2BB7E05}"/>
              </a:ext>
            </a:extLst>
          </p:cNvPr>
          <p:cNvGrpSpPr/>
          <p:nvPr/>
        </p:nvGrpSpPr>
        <p:grpSpPr>
          <a:xfrm>
            <a:off x="10229433" y="2514987"/>
            <a:ext cx="1639691" cy="2181363"/>
            <a:chOff x="10267752" y="354631"/>
            <a:chExt cx="1639691" cy="2181363"/>
          </a:xfrm>
        </p:grpSpPr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DFD5A98A-CCD8-A005-9EA7-68C89B8F452F}"/>
                </a:ext>
              </a:extLst>
            </p:cNvPr>
            <p:cNvSpPr/>
            <p:nvPr/>
          </p:nvSpPr>
          <p:spPr>
            <a:xfrm>
              <a:off x="10267752" y="35463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Zahlungsmethoden</a:t>
              </a:r>
            </a:p>
          </p:txBody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27BB49B0-0437-3FE1-D470-6D3EDDD138C9}"/>
                </a:ext>
              </a:extLst>
            </p:cNvPr>
            <p:cNvSpPr/>
            <p:nvPr/>
          </p:nvSpPr>
          <p:spPr>
            <a:xfrm>
              <a:off x="10339189" y="2165526"/>
              <a:ext cx="1131292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9F242BE8-1DF3-D548-36C1-8F82B9799BCF}"/>
                </a:ext>
              </a:extLst>
            </p:cNvPr>
            <p:cNvSpPr/>
            <p:nvPr/>
          </p:nvSpPr>
          <p:spPr>
            <a:xfrm>
              <a:off x="10339188" y="681855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1</a:t>
              </a:r>
            </a:p>
          </p:txBody>
        </p:sp>
        <p:sp>
          <p:nvSpPr>
            <p:cNvPr id="84" name="Rectangle: Rounded Corners 4">
              <a:extLst>
                <a:ext uri="{FF2B5EF4-FFF2-40B4-BE49-F238E27FC236}">
                  <a16:creationId xmlns:a16="http://schemas.microsoft.com/office/drawing/2014/main" id="{01F4925E-902E-0227-3E0A-9DE07A9BCB4A}"/>
                </a:ext>
              </a:extLst>
            </p:cNvPr>
            <p:cNvSpPr/>
            <p:nvPr/>
          </p:nvSpPr>
          <p:spPr>
            <a:xfrm>
              <a:off x="10339189" y="104646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2</a:t>
              </a:r>
            </a:p>
          </p:txBody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C16BBFDD-AB85-BB07-B775-855A398EB03E}"/>
                </a:ext>
              </a:extLst>
            </p:cNvPr>
            <p:cNvSpPr/>
            <p:nvPr/>
          </p:nvSpPr>
          <p:spPr>
            <a:xfrm>
              <a:off x="10339188" y="144531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3</a:t>
              </a:r>
            </a:p>
          </p:txBody>
        </p:sp>
      </p:grpSp>
      <p:cxnSp>
        <p:nvCxnSpPr>
          <p:cNvPr id="88" name="Connector: Curved 16">
            <a:extLst>
              <a:ext uri="{FF2B5EF4-FFF2-40B4-BE49-F238E27FC236}">
                <a16:creationId xmlns:a16="http://schemas.microsoft.com/office/drawing/2014/main" id="{DF17BFB3-3D97-02C0-F312-DE2C8F23CA0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834400" y="3605669"/>
            <a:ext cx="1395033" cy="1329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16">
            <a:extLst>
              <a:ext uri="{FF2B5EF4-FFF2-40B4-BE49-F238E27FC236}">
                <a16:creationId xmlns:a16="http://schemas.microsoft.com/office/drawing/2014/main" id="{652CDC95-D32D-0D9A-CF24-DB17CB801592}"/>
              </a:ext>
            </a:extLst>
          </p:cNvPr>
          <p:cNvCxnSpPr>
            <a:cxnSpLocks/>
            <a:stCxn id="80" idx="1"/>
            <a:endCxn id="60" idx="3"/>
          </p:cNvCxnSpPr>
          <p:nvPr/>
        </p:nvCxnSpPr>
        <p:spPr>
          <a:xfrm rot="10800000" flipV="1">
            <a:off x="8905838" y="4462168"/>
            <a:ext cx="1395033" cy="3772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6">
            <a:extLst>
              <a:ext uri="{FF2B5EF4-FFF2-40B4-BE49-F238E27FC236}">
                <a16:creationId xmlns:a16="http://schemas.microsoft.com/office/drawing/2014/main" id="{DDAB5BA1-A3AF-DEE7-4AD8-00D2368BE891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rot="10800000">
            <a:off x="5948451" y="4963960"/>
            <a:ext cx="1389133" cy="7708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8D4CD47-E0DD-04C6-0B91-A5C23239D038}"/>
              </a:ext>
            </a:extLst>
          </p:cNvPr>
          <p:cNvGrpSpPr/>
          <p:nvPr/>
        </p:nvGrpSpPr>
        <p:grpSpPr>
          <a:xfrm>
            <a:off x="7266146" y="1779494"/>
            <a:ext cx="4603592" cy="4823245"/>
            <a:chOff x="7415770" y="98961"/>
            <a:chExt cx="4603592" cy="4823245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8BF207BF-E875-652D-1389-2732FFF73D65}"/>
                </a:ext>
              </a:extLst>
            </p:cNvPr>
            <p:cNvSpPr/>
            <p:nvPr/>
          </p:nvSpPr>
          <p:spPr>
            <a:xfrm>
              <a:off x="7415770" y="1695336"/>
              <a:ext cx="1639691" cy="292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Digitale Rechnung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3B6005E-20FB-2257-FE6A-A4AB2361977A}"/>
                </a:ext>
              </a:extLst>
            </p:cNvPr>
            <p:cNvSpPr/>
            <p:nvPr/>
          </p:nvSpPr>
          <p:spPr>
            <a:xfrm>
              <a:off x="7487207" y="2091358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1</a:t>
              </a: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19A49979-9966-AE77-81D4-C67D38E0FE71}"/>
                </a:ext>
              </a:extLst>
            </p:cNvPr>
            <p:cNvSpPr/>
            <p:nvPr/>
          </p:nvSpPr>
          <p:spPr>
            <a:xfrm>
              <a:off x="7487207" y="3918028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Mehr bestellen</a:t>
              </a: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734E1C0-8810-B2EF-AA5F-3883D9202174}"/>
                </a:ext>
              </a:extLst>
            </p:cNvPr>
            <p:cNvSpPr/>
            <p:nvPr/>
          </p:nvSpPr>
          <p:spPr>
            <a:xfrm>
              <a:off x="7487206" y="242295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2</a:t>
              </a:r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95D3B742-F321-D907-CDE0-167967BA9524}"/>
                </a:ext>
              </a:extLst>
            </p:cNvPr>
            <p:cNvSpPr/>
            <p:nvPr/>
          </p:nvSpPr>
          <p:spPr>
            <a:xfrm>
              <a:off x="7487206" y="275764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3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EA575D4D-D953-6031-F9AF-E8ABF0BBCF80}"/>
                </a:ext>
              </a:extLst>
            </p:cNvPr>
            <p:cNvSpPr/>
            <p:nvPr/>
          </p:nvSpPr>
          <p:spPr>
            <a:xfrm>
              <a:off x="7487207" y="313193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Sofort zahlen</a:t>
              </a:r>
            </a:p>
          </p:txBody>
        </p:sp>
        <p:sp>
          <p:nvSpPr>
            <p:cNvPr id="110" name="Rectangle: Rounded Corners 4">
              <a:extLst>
                <a:ext uri="{FF2B5EF4-FFF2-40B4-BE49-F238E27FC236}">
                  <a16:creationId xmlns:a16="http://schemas.microsoft.com/office/drawing/2014/main" id="{80C50E20-9FF6-DE0E-A0AD-6EB115F21934}"/>
                </a:ext>
              </a:extLst>
            </p:cNvPr>
            <p:cNvSpPr/>
            <p:nvPr/>
          </p:nvSpPr>
          <p:spPr>
            <a:xfrm>
              <a:off x="7496967" y="349390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 zahlen</a:t>
              </a:r>
            </a:p>
          </p:txBody>
        </p:sp>
        <p:sp>
          <p:nvSpPr>
            <p:cNvPr id="113" name="Speech Bubble: Rectangle 77">
              <a:extLst>
                <a:ext uri="{FF2B5EF4-FFF2-40B4-BE49-F238E27FC236}">
                  <a16:creationId xmlns:a16="http://schemas.microsoft.com/office/drawing/2014/main" id="{AAA5A993-54FA-5487-BE55-4C19020F40D0}"/>
                </a:ext>
              </a:extLst>
            </p:cNvPr>
            <p:cNvSpPr/>
            <p:nvPr/>
          </p:nvSpPr>
          <p:spPr>
            <a:xfrm>
              <a:off x="7982034" y="98961"/>
              <a:ext cx="2146853" cy="1185611"/>
            </a:xfrm>
            <a:prstGeom prst="wedgeRectCallout">
              <a:avLst>
                <a:gd name="adj1" fmla="val -33575"/>
                <a:gd name="adj2" fmla="val 898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Digitale Rechnung bleibt gespeichert &amp; ist jederzeit wieder aufrufbar</a:t>
              </a:r>
            </a:p>
          </p:txBody>
        </p:sp>
        <p:sp>
          <p:nvSpPr>
            <p:cNvPr id="114" name="Speech Bubble: Rectangle 77">
              <a:extLst>
                <a:ext uri="{FF2B5EF4-FFF2-40B4-BE49-F238E27FC236}">
                  <a16:creationId xmlns:a16="http://schemas.microsoft.com/office/drawing/2014/main" id="{4A8F5AF1-BBC7-62AD-01B0-6D836676BA4C}"/>
                </a:ext>
              </a:extLst>
            </p:cNvPr>
            <p:cNvSpPr/>
            <p:nvPr/>
          </p:nvSpPr>
          <p:spPr>
            <a:xfrm>
              <a:off x="9872509" y="3280485"/>
              <a:ext cx="2146853" cy="624835"/>
            </a:xfrm>
            <a:prstGeom prst="wedgeRectCallout">
              <a:avLst>
                <a:gd name="adj1" fmla="val -93027"/>
                <a:gd name="adj2" fmla="val 23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Sagt Kellner, dass man bezahlen will</a:t>
              </a:r>
            </a:p>
          </p:txBody>
        </p:sp>
        <p:sp>
          <p:nvSpPr>
            <p:cNvPr id="115" name="Speech Bubble: Rectangle 77">
              <a:extLst>
                <a:ext uri="{FF2B5EF4-FFF2-40B4-BE49-F238E27FC236}">
                  <a16:creationId xmlns:a16="http://schemas.microsoft.com/office/drawing/2014/main" id="{20107869-A522-640E-560A-66F322E0093C}"/>
                </a:ext>
              </a:extLst>
            </p:cNvPr>
            <p:cNvSpPr/>
            <p:nvPr/>
          </p:nvSpPr>
          <p:spPr>
            <a:xfrm>
              <a:off x="9753285" y="4297371"/>
              <a:ext cx="2146853" cy="624835"/>
            </a:xfrm>
            <a:prstGeom prst="wedgeRectCallout">
              <a:avLst>
                <a:gd name="adj1" fmla="val -88592"/>
                <a:gd name="adj2" fmla="val -830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 kann weitere Gerichte bestellen</a:t>
              </a:r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AB83AE59-5ABD-B429-77D0-A04AB7EAF0D4}"/>
                </a:ext>
              </a:extLst>
            </p:cNvPr>
            <p:cNvSpPr/>
            <p:nvPr/>
          </p:nvSpPr>
          <p:spPr>
            <a:xfrm>
              <a:off x="7487207" y="4277215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Restaurant verlassen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B69E32B-007B-1554-5A4D-15CF632AF073}"/>
              </a:ext>
            </a:extLst>
          </p:cNvPr>
          <p:cNvGrpSpPr/>
          <p:nvPr/>
        </p:nvGrpSpPr>
        <p:grpSpPr>
          <a:xfrm>
            <a:off x="93662" y="1000410"/>
            <a:ext cx="2037095" cy="5302509"/>
            <a:chOff x="93662" y="1000410"/>
            <a:chExt cx="2037095" cy="5302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D7C995-ADA2-96E6-46C0-B5F7A147730F}"/>
                </a:ext>
              </a:extLst>
            </p:cNvPr>
            <p:cNvSpPr/>
            <p:nvPr/>
          </p:nvSpPr>
          <p:spPr>
            <a:xfrm>
              <a:off x="491066" y="2089747"/>
              <a:ext cx="1639691" cy="2877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Startseite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166387D-DA14-859C-3E59-A33864A3A72C}"/>
                </a:ext>
              </a:extLst>
            </p:cNvPr>
            <p:cNvSpPr/>
            <p:nvPr/>
          </p:nvSpPr>
          <p:spPr>
            <a:xfrm>
              <a:off x="562502" y="266312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Suche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135D54C-67B0-CFA2-2416-39336519BD85}"/>
                </a:ext>
              </a:extLst>
            </p:cNvPr>
            <p:cNvSpPr/>
            <p:nvPr/>
          </p:nvSpPr>
          <p:spPr>
            <a:xfrm>
              <a:off x="562503" y="376993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1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DB6F6D4-9961-3B22-AEA7-6126D19D8717}"/>
                </a:ext>
              </a:extLst>
            </p:cNvPr>
            <p:cNvSpPr/>
            <p:nvPr/>
          </p:nvSpPr>
          <p:spPr>
            <a:xfrm>
              <a:off x="562502" y="3036955"/>
              <a:ext cx="1496818" cy="534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Karte</a:t>
              </a: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DE945B-BCDD-4BEB-1EA3-ED24B96AE224}"/>
                </a:ext>
              </a:extLst>
            </p:cNvPr>
            <p:cNvSpPr/>
            <p:nvPr/>
          </p:nvSpPr>
          <p:spPr>
            <a:xfrm>
              <a:off x="562503" y="411474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2</a:t>
              </a:r>
            </a:p>
          </p:txBody>
        </p:sp>
        <p:sp>
          <p:nvSpPr>
            <p:cNvPr id="21" name="Speech Bubble: Rectangle 75">
              <a:extLst>
                <a:ext uri="{FF2B5EF4-FFF2-40B4-BE49-F238E27FC236}">
                  <a16:creationId xmlns:a16="http://schemas.microsoft.com/office/drawing/2014/main" id="{CB7F8A04-2E52-96B9-0E7D-4FF4F5A3296E}"/>
                </a:ext>
              </a:extLst>
            </p:cNvPr>
            <p:cNvSpPr/>
            <p:nvPr/>
          </p:nvSpPr>
          <p:spPr>
            <a:xfrm>
              <a:off x="93662" y="1000410"/>
              <a:ext cx="1639691" cy="890659"/>
            </a:xfrm>
            <a:prstGeom prst="wedgeRectCallout">
              <a:avLst>
                <a:gd name="adj1" fmla="val -13349"/>
                <a:gd name="adj2" fmla="val 1430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Filterbar nach Allergien/Vorlieben</a:t>
              </a:r>
            </a:p>
          </p:txBody>
        </p:sp>
        <p:sp>
          <p:nvSpPr>
            <p:cNvPr id="120" name="Rectangle: Rounded Corners 4">
              <a:extLst>
                <a:ext uri="{FF2B5EF4-FFF2-40B4-BE49-F238E27FC236}">
                  <a16:creationId xmlns:a16="http://schemas.microsoft.com/office/drawing/2014/main" id="{EE6E4BA5-520E-E835-844B-AF1FC2819A19}"/>
                </a:ext>
              </a:extLst>
            </p:cNvPr>
            <p:cNvSpPr/>
            <p:nvPr/>
          </p:nvSpPr>
          <p:spPr>
            <a:xfrm>
              <a:off x="562503" y="453966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QR-Code scannen</a:t>
              </a:r>
            </a:p>
          </p:txBody>
        </p:sp>
        <p:sp>
          <p:nvSpPr>
            <p:cNvPr id="121" name="Speech Bubble: Rectangle 75">
              <a:extLst>
                <a:ext uri="{FF2B5EF4-FFF2-40B4-BE49-F238E27FC236}">
                  <a16:creationId xmlns:a16="http://schemas.microsoft.com/office/drawing/2014/main" id="{66659D74-9B64-9B79-B1A7-B4FDF9F42DA7}"/>
                </a:ext>
              </a:extLst>
            </p:cNvPr>
            <p:cNvSpPr/>
            <p:nvPr/>
          </p:nvSpPr>
          <p:spPr>
            <a:xfrm>
              <a:off x="322262" y="5412260"/>
              <a:ext cx="1639691" cy="890659"/>
            </a:xfrm>
            <a:prstGeom prst="wedgeRectCallout">
              <a:avLst>
                <a:gd name="adj1" fmla="val 11630"/>
                <a:gd name="adj2" fmla="val -1243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Tisch QR-Code erhält man vom Kellner</a:t>
              </a:r>
            </a:p>
          </p:txBody>
        </p:sp>
      </p:grpSp>
      <p:cxnSp>
        <p:nvCxnSpPr>
          <p:cNvPr id="151" name="Connector: Curved 16">
            <a:extLst>
              <a:ext uri="{FF2B5EF4-FFF2-40B4-BE49-F238E27FC236}">
                <a16:creationId xmlns:a16="http://schemas.microsoft.com/office/drawing/2014/main" id="{34C1FB57-A976-5A9D-28D4-F7E5FB25A404}"/>
              </a:ext>
            </a:extLst>
          </p:cNvPr>
          <p:cNvCxnSpPr>
            <a:cxnSpLocks/>
            <a:stCxn id="13" idx="3"/>
            <a:endCxn id="143" idx="1"/>
          </p:cNvCxnSpPr>
          <p:nvPr/>
        </p:nvCxnSpPr>
        <p:spPr>
          <a:xfrm flipV="1">
            <a:off x="4642230" y="1393413"/>
            <a:ext cx="877350" cy="10221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6">
            <a:extLst>
              <a:ext uri="{FF2B5EF4-FFF2-40B4-BE49-F238E27FC236}">
                <a16:creationId xmlns:a16="http://schemas.microsoft.com/office/drawing/2014/main" id="{59EE8C76-ED96-7686-F588-E30B391C6BC4}"/>
              </a:ext>
            </a:extLst>
          </p:cNvPr>
          <p:cNvCxnSpPr>
            <a:cxnSpLocks/>
            <a:stCxn id="144" idx="1"/>
            <a:endCxn id="10" idx="3"/>
          </p:cNvCxnSpPr>
          <p:nvPr/>
        </p:nvCxnSpPr>
        <p:spPr>
          <a:xfrm rot="10800000">
            <a:off x="4735559" y="2054325"/>
            <a:ext cx="847724" cy="10948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79CA1F7-36C4-EC77-3A85-EF30B0CCE583}"/>
              </a:ext>
            </a:extLst>
          </p:cNvPr>
          <p:cNvGrpSpPr/>
          <p:nvPr/>
        </p:nvGrpSpPr>
        <p:grpSpPr>
          <a:xfrm>
            <a:off x="5519580" y="206930"/>
            <a:ext cx="3859860" cy="2183910"/>
            <a:chOff x="5519580" y="206930"/>
            <a:chExt cx="3859860" cy="2183910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FEBD46EA-8A2E-F619-5149-CA337535C359}"/>
                </a:ext>
              </a:extLst>
            </p:cNvPr>
            <p:cNvGrpSpPr/>
            <p:nvPr/>
          </p:nvGrpSpPr>
          <p:grpSpPr>
            <a:xfrm>
              <a:off x="5519580" y="206930"/>
              <a:ext cx="1593115" cy="2183910"/>
              <a:chOff x="5670596" y="654966"/>
              <a:chExt cx="1593115" cy="2183910"/>
            </a:xfrm>
          </p:grpSpPr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8DF30A91-FFAC-7149-DB21-B75A09F5B8AD}"/>
                  </a:ext>
                </a:extLst>
              </p:cNvPr>
              <p:cNvSpPr/>
              <p:nvPr/>
            </p:nvSpPr>
            <p:spPr>
              <a:xfrm>
                <a:off x="5678542" y="654966"/>
                <a:ext cx="1585168" cy="2056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Speisekarte</a:t>
                </a:r>
                <a:endParaRPr lang="de-DE" sz="1600" dirty="0"/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A6332876-A77C-E90F-D99F-8B6DBBD0EEC9}"/>
                  </a:ext>
                </a:extLst>
              </p:cNvPr>
              <p:cNvSpPr/>
              <p:nvPr/>
            </p:nvSpPr>
            <p:spPr>
              <a:xfrm>
                <a:off x="5678542" y="1078043"/>
                <a:ext cx="1585169" cy="17608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/>
                  <a:t>Gericht 1 - Preis</a:t>
                </a:r>
              </a:p>
              <a:p>
                <a:r>
                  <a:rPr lang="de-DE" sz="1200" dirty="0"/>
                  <a:t>    - Schinken, Milch</a:t>
                </a:r>
              </a:p>
              <a:p>
                <a:r>
                  <a:rPr lang="de-DE" sz="1400" dirty="0"/>
                  <a:t>Gericht 2 - Preis</a:t>
                </a:r>
              </a:p>
              <a:p>
                <a:r>
                  <a:rPr lang="de-DE" sz="1400" dirty="0"/>
                  <a:t>Gericht 3 - Preis</a:t>
                </a:r>
              </a:p>
              <a:p>
                <a:r>
                  <a:rPr lang="de-DE" sz="1400" dirty="0"/>
                  <a:t>Gericht 4 - Preis</a:t>
                </a:r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7F66E57A-C40E-7A6B-62D3-3896CC9C824D}"/>
                  </a:ext>
                </a:extLst>
              </p:cNvPr>
              <p:cNvSpPr/>
              <p:nvPr/>
            </p:nvSpPr>
            <p:spPr>
              <a:xfrm>
                <a:off x="5674570" y="1138659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tangle 62">
                <a:extLst>
                  <a:ext uri="{FF2B5EF4-FFF2-40B4-BE49-F238E27FC236}">
                    <a16:creationId xmlns:a16="http://schemas.microsoft.com/office/drawing/2014/main" id="{A507E33C-1DE3-D1BA-7E86-197DB64EEF14}"/>
                  </a:ext>
                </a:extLst>
              </p:cNvPr>
              <p:cNvSpPr/>
              <p:nvPr/>
            </p:nvSpPr>
            <p:spPr>
              <a:xfrm>
                <a:off x="5670596" y="1774904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tangle: Rounded Corners 4">
                <a:extLst>
                  <a:ext uri="{FF2B5EF4-FFF2-40B4-BE49-F238E27FC236}">
                    <a16:creationId xmlns:a16="http://schemas.microsoft.com/office/drawing/2014/main" id="{B1CF2843-5339-1B8C-1645-2187A7F564E6}"/>
                  </a:ext>
                </a:extLst>
              </p:cNvPr>
              <p:cNvSpPr/>
              <p:nvPr/>
            </p:nvSpPr>
            <p:spPr>
              <a:xfrm>
                <a:off x="5734299" y="2475554"/>
                <a:ext cx="833064" cy="27257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Zurück</a:t>
                </a:r>
              </a:p>
            </p:txBody>
          </p:sp>
        </p:grpSp>
        <p:sp>
          <p:nvSpPr>
            <p:cNvPr id="158" name="Speech Bubble: Rectangle 76">
              <a:extLst>
                <a:ext uri="{FF2B5EF4-FFF2-40B4-BE49-F238E27FC236}">
                  <a16:creationId xmlns:a16="http://schemas.microsoft.com/office/drawing/2014/main" id="{D6CC85D0-8AAF-C78F-5A24-3D2DF85C4849}"/>
                </a:ext>
              </a:extLst>
            </p:cNvPr>
            <p:cNvSpPr/>
            <p:nvPr/>
          </p:nvSpPr>
          <p:spPr>
            <a:xfrm>
              <a:off x="7739750" y="480553"/>
              <a:ext cx="1639690" cy="1039713"/>
            </a:xfrm>
            <a:prstGeom prst="wedgeRectCallout">
              <a:avLst>
                <a:gd name="adj1" fmla="val -99145"/>
                <a:gd name="adj2" fmla="val -13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der jeweiligen Zutaten</a:t>
              </a: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D6EE3AED-D683-E5B8-D63A-9078B8C18093}"/>
              </a:ext>
            </a:extLst>
          </p:cNvPr>
          <p:cNvGrpSpPr/>
          <p:nvPr/>
        </p:nvGrpSpPr>
        <p:grpSpPr>
          <a:xfrm>
            <a:off x="2223619" y="3777476"/>
            <a:ext cx="3729995" cy="2793922"/>
            <a:chOff x="2899248" y="3808817"/>
            <a:chExt cx="3729995" cy="2793922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6D19AAE-97ED-4710-E8DB-C267E92BD630}"/>
                </a:ext>
              </a:extLst>
            </p:cNvPr>
            <p:cNvSpPr/>
            <p:nvPr/>
          </p:nvSpPr>
          <p:spPr>
            <a:xfrm>
              <a:off x="5044074" y="38088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  <a:endParaRPr lang="de-DE" sz="1600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B42D2D-2F79-28BF-7A3B-19517ACF7349}"/>
                </a:ext>
              </a:extLst>
            </p:cNvPr>
            <p:cNvSpPr/>
            <p:nvPr/>
          </p:nvSpPr>
          <p:spPr>
            <a:xfrm>
              <a:off x="5044074" y="4231894"/>
              <a:ext cx="1585169" cy="16623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Gericht 1 - Preis</a:t>
              </a:r>
            </a:p>
            <a:p>
              <a:r>
                <a:rPr lang="de-DE" sz="1400" dirty="0"/>
                <a:t>Gericht 2 - Preis</a:t>
              </a:r>
            </a:p>
            <a:p>
              <a:r>
                <a:rPr lang="de-DE" sz="1400" dirty="0"/>
                <a:t>Gericht 3 - Preis</a:t>
              </a:r>
            </a:p>
            <a:p>
              <a:r>
                <a:rPr lang="de-DE" sz="1400" dirty="0"/>
                <a:t>Gericht 4 - Preis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3CE19D-EF38-5618-2BE5-B07A7F1BD1F4}"/>
                </a:ext>
              </a:extLst>
            </p:cNvPr>
            <p:cNvSpPr/>
            <p:nvPr/>
          </p:nvSpPr>
          <p:spPr>
            <a:xfrm>
              <a:off x="6471128" y="43155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829001BC-0B65-032A-CA73-185B9D8D666A}"/>
                </a:ext>
              </a:extLst>
            </p:cNvPr>
            <p:cNvSpPr/>
            <p:nvPr/>
          </p:nvSpPr>
          <p:spPr>
            <a:xfrm>
              <a:off x="6471128" y="45291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5E39FD-3823-5D88-C91B-E3C2AD773676}"/>
                </a:ext>
              </a:extLst>
            </p:cNvPr>
            <p:cNvSpPr/>
            <p:nvPr/>
          </p:nvSpPr>
          <p:spPr>
            <a:xfrm>
              <a:off x="6471127" y="47427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A680ED45-72B6-6862-055D-846069687242}"/>
                </a:ext>
              </a:extLst>
            </p:cNvPr>
            <p:cNvSpPr/>
            <p:nvPr/>
          </p:nvSpPr>
          <p:spPr>
            <a:xfrm>
              <a:off x="6471126" y="49654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60">
              <a:extLst>
                <a:ext uri="{FF2B5EF4-FFF2-40B4-BE49-F238E27FC236}">
                  <a16:creationId xmlns:a16="http://schemas.microsoft.com/office/drawing/2014/main" id="{C3140D5A-588D-EC78-621F-68FCC6D4110C}"/>
                </a:ext>
              </a:extLst>
            </p:cNvPr>
            <p:cNvSpPr/>
            <p:nvPr/>
          </p:nvSpPr>
          <p:spPr>
            <a:xfrm>
              <a:off x="5040102" y="42925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7412298-56FE-0FF0-FC44-A6EF5777891C}"/>
                </a:ext>
              </a:extLst>
            </p:cNvPr>
            <p:cNvSpPr/>
            <p:nvPr/>
          </p:nvSpPr>
          <p:spPr>
            <a:xfrm>
              <a:off x="5036128" y="49287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8D3D982F-68E3-E18C-3047-733183DD1A92}"/>
                </a:ext>
              </a:extLst>
            </p:cNvPr>
            <p:cNvSpPr/>
            <p:nvPr/>
          </p:nvSpPr>
          <p:spPr>
            <a:xfrm>
              <a:off x="5092358" y="546555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Auswahl bestellen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E592AF4-D19B-D7E8-2CDF-5295596E9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842" y="4323095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69D547-6643-F38E-CBDB-090CEAAD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865" y="4318663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peech Bubble: Rectangle 75">
              <a:extLst>
                <a:ext uri="{FF2B5EF4-FFF2-40B4-BE49-F238E27FC236}">
                  <a16:creationId xmlns:a16="http://schemas.microsoft.com/office/drawing/2014/main" id="{777C6288-DEF0-EAFD-8752-2701DA69199A}"/>
                </a:ext>
              </a:extLst>
            </p:cNvPr>
            <p:cNvSpPr/>
            <p:nvPr/>
          </p:nvSpPr>
          <p:spPr>
            <a:xfrm>
              <a:off x="2899248" y="5392014"/>
              <a:ext cx="1639691" cy="1210725"/>
            </a:xfrm>
            <a:prstGeom prst="wedgeRectCallout">
              <a:avLst>
                <a:gd name="adj1" fmla="val 90052"/>
                <a:gd name="adj2" fmla="val -329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wird an Küche gesendet mit Tischnummer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6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491066" y="2089747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Registrierung</a:t>
            </a:r>
          </a:p>
        </p:txBody>
      </p:sp>
    </p:spTree>
    <p:extLst>
      <p:ext uri="{BB962C8B-B14F-4D97-AF65-F5344CB8AC3E}">
        <p14:creationId xmlns:p14="http://schemas.microsoft.com/office/powerpoint/2010/main" val="1306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0E33A1-E32B-4EF2-BA84-FEBCAC6F66F5}"/>
              </a:ext>
            </a:extLst>
          </p:cNvPr>
          <p:cNvSpPr/>
          <p:nvPr/>
        </p:nvSpPr>
        <p:spPr>
          <a:xfrm>
            <a:off x="190831" y="1958837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Meine </a:t>
            </a:r>
            <a:r>
              <a:rPr lang="de-DE" dirty="0" err="1"/>
              <a:t>ToDo</a:t>
            </a:r>
            <a:r>
              <a:rPr lang="de-DE" dirty="0"/>
              <a:t>-App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D5950-7DDC-4EE2-8A8F-AD95CA12B249}"/>
              </a:ext>
            </a:extLst>
          </p:cNvPr>
          <p:cNvSpPr/>
          <p:nvPr/>
        </p:nvSpPr>
        <p:spPr>
          <a:xfrm>
            <a:off x="298173" y="246358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1AF38-C9CC-4858-A270-349DB4816159}"/>
              </a:ext>
            </a:extLst>
          </p:cNvPr>
          <p:cNvSpPr/>
          <p:nvPr/>
        </p:nvSpPr>
        <p:spPr>
          <a:xfrm>
            <a:off x="298173" y="294248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23C2E-D681-40D6-9EB4-87851632CF14}"/>
              </a:ext>
            </a:extLst>
          </p:cNvPr>
          <p:cNvSpPr/>
          <p:nvPr/>
        </p:nvSpPr>
        <p:spPr>
          <a:xfrm>
            <a:off x="298173" y="3421384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65EA0-BEC8-46FD-A9CA-6226680EF260}"/>
              </a:ext>
            </a:extLst>
          </p:cNvPr>
          <p:cNvSpPr/>
          <p:nvPr/>
        </p:nvSpPr>
        <p:spPr>
          <a:xfrm>
            <a:off x="2843917" y="1958837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Hauptmenü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06B0-E302-4853-A739-94F9E29A968C}"/>
              </a:ext>
            </a:extLst>
          </p:cNvPr>
          <p:cNvSpPr/>
          <p:nvPr/>
        </p:nvSpPr>
        <p:spPr>
          <a:xfrm>
            <a:off x="2983065" y="2427801"/>
            <a:ext cx="201035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Meine Aufgaben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8D631A-FA9D-4266-BB51-7B8BD3A247C5}"/>
              </a:ext>
            </a:extLst>
          </p:cNvPr>
          <p:cNvSpPr/>
          <p:nvPr/>
        </p:nvSpPr>
        <p:spPr>
          <a:xfrm>
            <a:off x="2983065" y="2872246"/>
            <a:ext cx="201035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E2D6A-F597-4B06-A49A-22E3D24B0185}"/>
              </a:ext>
            </a:extLst>
          </p:cNvPr>
          <p:cNvSpPr/>
          <p:nvPr/>
        </p:nvSpPr>
        <p:spPr>
          <a:xfrm>
            <a:off x="5865412" y="389284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Meine Aufgaben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8923C-F9B0-4700-87B6-454C5E2B7A6C}"/>
              </a:ext>
            </a:extLst>
          </p:cNvPr>
          <p:cNvSpPr/>
          <p:nvPr/>
        </p:nvSpPr>
        <p:spPr>
          <a:xfrm>
            <a:off x="5865412" y="812362"/>
            <a:ext cx="2266122" cy="251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Rasen mähen, 23.10.2020</a:t>
            </a:r>
          </a:p>
          <a:p>
            <a:r>
              <a:rPr lang="de-DE" sz="1400" dirty="0"/>
              <a:t>Einkaufen, 24.10.2020</a:t>
            </a:r>
          </a:p>
          <a:p>
            <a:r>
              <a:rPr lang="de-DE" sz="1400" dirty="0"/>
              <a:t>Lernen, 24.10.2020</a:t>
            </a:r>
          </a:p>
          <a:p>
            <a:r>
              <a:rPr lang="de-DE" sz="1400" dirty="0"/>
              <a:t>Chillen, 25.10.2020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BC805-31EC-4A91-8057-1111FC2483E9}"/>
              </a:ext>
            </a:extLst>
          </p:cNvPr>
          <p:cNvSpPr/>
          <p:nvPr/>
        </p:nvSpPr>
        <p:spPr>
          <a:xfrm>
            <a:off x="6933538" y="2658387"/>
            <a:ext cx="1094630" cy="5451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Aufgabe anlegen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8B844C8-E025-4D32-A0AF-720D5B2C04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66837" y="3429000"/>
            <a:ext cx="477080" cy="15803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C6B549-92DB-46CB-ABA0-0B99EF8E61D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993419" y="2070986"/>
            <a:ext cx="871993" cy="52246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hecklist">
            <a:extLst>
              <a:ext uri="{FF2B5EF4-FFF2-40B4-BE49-F238E27FC236}">
                <a16:creationId xmlns:a16="http://schemas.microsoft.com/office/drawing/2014/main" id="{E500B9A6-46BA-499F-8EDD-73FA2807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1837" y="3468265"/>
            <a:ext cx="1364973" cy="13649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5C5A9BC-1E95-4762-9250-AB95FF64365C}"/>
              </a:ext>
            </a:extLst>
          </p:cNvPr>
          <p:cNvSpPr/>
          <p:nvPr/>
        </p:nvSpPr>
        <p:spPr>
          <a:xfrm>
            <a:off x="5865412" y="3756828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2D349F1-5211-4306-B876-6D5D03731570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4993419" y="3037897"/>
            <a:ext cx="871993" cy="218909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BE8C57C-0A9C-4742-9BD9-D272751DBE6A}"/>
              </a:ext>
            </a:extLst>
          </p:cNvPr>
          <p:cNvSpPr/>
          <p:nvPr/>
        </p:nvSpPr>
        <p:spPr>
          <a:xfrm>
            <a:off x="5982032" y="4230093"/>
            <a:ext cx="1370275" cy="30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Farbschema: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5B06B6-06DF-40BD-9AD4-28C89DD7061C}"/>
              </a:ext>
            </a:extLst>
          </p:cNvPr>
          <p:cNvSpPr/>
          <p:nvPr/>
        </p:nvSpPr>
        <p:spPr>
          <a:xfrm>
            <a:off x="5982032" y="4589060"/>
            <a:ext cx="1370275" cy="30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79BCA-A4B4-4040-9E65-1D7803DC08F5}"/>
              </a:ext>
            </a:extLst>
          </p:cNvPr>
          <p:cNvSpPr/>
          <p:nvPr/>
        </p:nvSpPr>
        <p:spPr>
          <a:xfrm>
            <a:off x="7415918" y="4230093"/>
            <a:ext cx="320701" cy="3021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7A84BE69-9E49-4CF4-BDCC-8B208A42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7363" y="4561230"/>
            <a:ext cx="357809" cy="35780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C1AD04-00B7-4ACD-926A-C0CD2153D130}"/>
              </a:ext>
            </a:extLst>
          </p:cNvPr>
          <p:cNvSpPr/>
          <p:nvPr/>
        </p:nvSpPr>
        <p:spPr>
          <a:xfrm>
            <a:off x="9382540" y="3203548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Aufgabe anlegen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402345-EDE0-4437-AC01-1D81F2F3F090}"/>
              </a:ext>
            </a:extLst>
          </p:cNvPr>
          <p:cNvSpPr/>
          <p:nvPr/>
        </p:nvSpPr>
        <p:spPr>
          <a:xfrm>
            <a:off x="7882399" y="906449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E23C0B-D766-45C0-B888-14DFEA9CB200}"/>
              </a:ext>
            </a:extLst>
          </p:cNvPr>
          <p:cNvSpPr/>
          <p:nvPr/>
        </p:nvSpPr>
        <p:spPr>
          <a:xfrm>
            <a:off x="7882399" y="1120057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6F743D-908E-460E-B203-6248378DDC46}"/>
              </a:ext>
            </a:extLst>
          </p:cNvPr>
          <p:cNvSpPr/>
          <p:nvPr/>
        </p:nvSpPr>
        <p:spPr>
          <a:xfrm>
            <a:off x="7882398" y="1333665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25A77C-6655-4FB0-85AA-C7A17F7608DF}"/>
              </a:ext>
            </a:extLst>
          </p:cNvPr>
          <p:cNvSpPr/>
          <p:nvPr/>
        </p:nvSpPr>
        <p:spPr>
          <a:xfrm>
            <a:off x="7882397" y="1556345"/>
            <a:ext cx="145769" cy="11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72A46F-31D0-4E5C-A7F7-18E77DBB0482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8028168" y="2930968"/>
            <a:ext cx="1354372" cy="174274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3095EF-50F1-4DD1-9CB6-D96A1A7D5058}"/>
              </a:ext>
            </a:extLst>
          </p:cNvPr>
          <p:cNvSpPr/>
          <p:nvPr/>
        </p:nvSpPr>
        <p:spPr>
          <a:xfrm>
            <a:off x="9481932" y="375350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Chillen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23397D-4059-401F-A40A-63EC6FB218FF}"/>
              </a:ext>
            </a:extLst>
          </p:cNvPr>
          <p:cNvSpPr/>
          <p:nvPr/>
        </p:nvSpPr>
        <p:spPr>
          <a:xfrm>
            <a:off x="9481932" y="4232404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25.10.2020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3EDDF2-2BC8-4933-9172-9B0E8318E18B}"/>
              </a:ext>
            </a:extLst>
          </p:cNvPr>
          <p:cNvSpPr/>
          <p:nvPr/>
        </p:nvSpPr>
        <p:spPr>
          <a:xfrm>
            <a:off x="9512415" y="5713926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C93E5ED-D497-42F9-85A8-EECB84DD2412}"/>
              </a:ext>
            </a:extLst>
          </p:cNvPr>
          <p:cNvCxnSpPr>
            <a:cxnSpLocks/>
            <a:stCxn id="46" idx="1"/>
            <a:endCxn id="63" idx="3"/>
          </p:cNvCxnSpPr>
          <p:nvPr/>
        </p:nvCxnSpPr>
        <p:spPr>
          <a:xfrm rot="10800000">
            <a:off x="8127559" y="1604355"/>
            <a:ext cx="1384856" cy="427522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2A1C32-2449-47B4-A53D-9863EFD8D573}"/>
              </a:ext>
            </a:extLst>
          </p:cNvPr>
          <p:cNvSpPr/>
          <p:nvPr/>
        </p:nvSpPr>
        <p:spPr>
          <a:xfrm>
            <a:off x="9382540" y="97572"/>
            <a:ext cx="2266122" cy="29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Aufgabe bearbeiten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A2993-76E4-4EDD-95BB-EF139C2B47FA}"/>
              </a:ext>
            </a:extLst>
          </p:cNvPr>
          <p:cNvSpPr/>
          <p:nvPr/>
        </p:nvSpPr>
        <p:spPr>
          <a:xfrm>
            <a:off x="9481932" y="647528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Rasen mähen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B29C8E-6EAB-4FB8-98E1-451AAACFA68C}"/>
              </a:ext>
            </a:extLst>
          </p:cNvPr>
          <p:cNvSpPr/>
          <p:nvPr/>
        </p:nvSpPr>
        <p:spPr>
          <a:xfrm>
            <a:off x="9481932" y="1126428"/>
            <a:ext cx="2068665" cy="331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23.10.2020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61902F-9EF3-4F17-836D-125A81E73202}"/>
              </a:ext>
            </a:extLst>
          </p:cNvPr>
          <p:cNvSpPr/>
          <p:nvPr/>
        </p:nvSpPr>
        <p:spPr>
          <a:xfrm>
            <a:off x="9481932" y="2603397"/>
            <a:ext cx="2068664" cy="331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188F758-9C9F-4DA2-B1EC-37C7204A8D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rot="10800000">
            <a:off x="8131534" y="968110"/>
            <a:ext cx="1350399" cy="180093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D1761F8-8DAE-4568-8C10-E70FD623565C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>
            <a:off x="8131533" y="968109"/>
            <a:ext cx="1251007" cy="5996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2C483A0-4993-457D-B3B6-C3E097E4C17F}"/>
              </a:ext>
            </a:extLst>
          </p:cNvPr>
          <p:cNvSpPr/>
          <p:nvPr/>
        </p:nvSpPr>
        <p:spPr>
          <a:xfrm>
            <a:off x="5861440" y="872978"/>
            <a:ext cx="2270093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0B0AD8-7BD0-4F6F-BD7C-8FBFC77C7924}"/>
              </a:ext>
            </a:extLst>
          </p:cNvPr>
          <p:cNvSpPr/>
          <p:nvPr/>
        </p:nvSpPr>
        <p:spPr>
          <a:xfrm>
            <a:off x="5857466" y="1509223"/>
            <a:ext cx="2270093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87FCF8BC-43FB-4B1C-B907-7BBC3E53DC24}"/>
              </a:ext>
            </a:extLst>
          </p:cNvPr>
          <p:cNvSpPr/>
          <p:nvPr/>
        </p:nvSpPr>
        <p:spPr>
          <a:xfrm>
            <a:off x="7882397" y="185668"/>
            <a:ext cx="1326550" cy="378190"/>
          </a:xfrm>
          <a:prstGeom prst="wedgeRectCallout">
            <a:avLst>
              <a:gd name="adj1" fmla="val 35210"/>
              <a:gd name="adj2" fmla="val 297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Doppelklick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D4A53D20-A127-4072-A691-2377EA73D459}"/>
              </a:ext>
            </a:extLst>
          </p:cNvPr>
          <p:cNvSpPr/>
          <p:nvPr/>
        </p:nvSpPr>
        <p:spPr>
          <a:xfrm>
            <a:off x="7824074" y="5307242"/>
            <a:ext cx="1326550" cy="378190"/>
          </a:xfrm>
          <a:prstGeom prst="wedgeRectCallout">
            <a:avLst>
              <a:gd name="adj1" fmla="val -63092"/>
              <a:gd name="adj2" fmla="val -273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E48FE182-C568-4C21-BC60-33B8CFC547A2}"/>
              </a:ext>
            </a:extLst>
          </p:cNvPr>
          <p:cNvSpPr/>
          <p:nvPr/>
        </p:nvSpPr>
        <p:spPr>
          <a:xfrm>
            <a:off x="2843917" y="211051"/>
            <a:ext cx="2146853" cy="624835"/>
          </a:xfrm>
          <a:prstGeom prst="wedgeRectCallout">
            <a:avLst>
              <a:gd name="adj1" fmla="val 94646"/>
              <a:gd name="adj2" fmla="val 130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Nur offene Aufgaben werden angezeigt 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841447-E32F-4FF6-B2B4-916222C52044}"/>
              </a:ext>
            </a:extLst>
          </p:cNvPr>
          <p:cNvSpPr/>
          <p:nvPr/>
        </p:nvSpPr>
        <p:spPr>
          <a:xfrm>
            <a:off x="2983065" y="968109"/>
            <a:ext cx="1933503" cy="570004"/>
          </a:xfrm>
          <a:prstGeom prst="wedgeRectCallout">
            <a:avLst>
              <a:gd name="adj1" fmla="val 101491"/>
              <a:gd name="adj2" fmla="val 280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Langer Klick: Aufgabe löschen</a:t>
            </a:r>
          </a:p>
        </p:txBody>
      </p:sp>
    </p:spTree>
    <p:extLst>
      <p:ext uri="{BB962C8B-B14F-4D97-AF65-F5344CB8AC3E}">
        <p14:creationId xmlns:p14="http://schemas.microsoft.com/office/powerpoint/2010/main" val="384980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111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Appenmaier, Daniel</dc:creator>
  <cp:lastModifiedBy>Martin Rid</cp:lastModifiedBy>
  <cp:revision>18</cp:revision>
  <dcterms:created xsi:type="dcterms:W3CDTF">2020-10-22T10:56:13Z</dcterms:created>
  <dcterms:modified xsi:type="dcterms:W3CDTF">2023-11-03T12:18:14Z</dcterms:modified>
</cp:coreProperties>
</file>