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9" r:id="rId5"/>
    <p:sldId id="265" r:id="rId6"/>
    <p:sldId id="263" r:id="rId7"/>
    <p:sldId id="276" r:id="rId8"/>
    <p:sldId id="260" r:id="rId9"/>
    <p:sldId id="261" r:id="rId10"/>
    <p:sldId id="270" r:id="rId11"/>
    <p:sldId id="266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7F2"/>
    <a:srgbClr val="E0E0E0"/>
    <a:srgbClr val="333435"/>
    <a:srgbClr val="434547"/>
    <a:srgbClr val="484A4C"/>
    <a:srgbClr val="777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0ED19-C22A-4F35-A2BD-512ADAB3CF5E}" v="5" dt="2023-11-14T21:12:45.583"/>
    <p1510:client id="{5D0579C2-DCAB-4481-8059-D5928834C437}" v="483" dt="2023-11-14T21:19:35.944"/>
    <p1510:client id="{948239CB-50C2-4C12-84DA-9166C81F870D}" v="567" dt="2023-11-14T21:18:12.505"/>
    <p1510:client id="{BB576442-4D57-1707-DC6E-9AC250C69B5A}" v="3" dt="2023-11-14T21:05:31.012"/>
    <p1510:client id="{D61D450D-9D77-44BC-7957-2E9A1022B2EF}" v="112" dt="2023-11-14T20:52:59.239"/>
    <p1510:client id="{E7C59787-3359-4F40-831D-7E3D87EE2632}" v="344" dt="2023-11-14T21:19:37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8D267-1E63-403C-9B8D-7C8A43EF1F86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FF6E1-4F04-4C79-964C-7A79DAC720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73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F6E1-4F04-4C79-964C-7A79DAC7202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12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F6E1-4F04-4C79-964C-7A79DAC7202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62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F6E1-4F04-4C79-964C-7A79DAC7202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0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79B8F-D680-1B3C-9CFE-74F578F18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60EA08-76E4-2C03-6007-202DB62B9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3A15C-4DB0-2004-E131-E08A15F9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A52FC0-9708-7C75-0B42-A11347E7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FDEC1B-791C-C2A5-6E42-3B5A13AD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9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0B68E-61C0-3DA3-C348-51AD586A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3EF26E-5B72-1703-08D2-E0526E40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B8967E-5051-3CC9-DD29-C8FAFF15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C8C1A-1A61-7AAF-3892-7744EB9E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9B8DA-ED74-85D6-891D-A285DA65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3930BB-0686-2809-172E-353971E81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7BF90A-6FD6-57ED-17BC-5025142C1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15C784-6768-563E-2EED-AD6E70D5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677130-23B4-9DCA-8456-11103696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6E7F95-5414-8D99-261F-2D466527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1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C3681-CA00-55BD-9762-DF19A7E3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022B56-AB84-055B-5E40-826296A6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F4BC4-39B1-FE7C-1505-A78D99BC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F7353-BE08-12A7-FD1F-DDBBFAD4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7E8E69-E4F0-7B15-3222-252DD13D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7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64843-80B0-5133-3C00-2405A30C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85F184-2A33-2369-7A9A-A478B5C53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2F24B-030D-105A-F72B-27504830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F8D149-D07F-21C0-7B40-3D96523C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FAA924-E26C-D00A-0FEA-90CF7C66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2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7E3F2-D542-D750-E96B-4DD79E1B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89DA9-1A3B-6792-0667-F22CD7F9F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BDDB81-D12B-8168-1CAB-EA257525B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4C3F54-7DB4-9E49-9F21-68776EA2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EF68D1-315E-560A-2B60-95E4CAEC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1617E-317B-7ECD-0170-FD7E47D4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55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B3226-4027-E7C0-BF2C-F9CA661A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4776F-053F-A539-CF08-25C1E52B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7B21A3-73E5-D9E7-BA03-95E3AE2CC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DCCE56-89F5-A7DF-C881-770BFFFC4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5C7A77-AA16-4C4D-1856-A5E5EDD07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1B1746-B3C8-8E79-6190-44FAC9D1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EE0588-EA2D-9DA4-0AB6-D1629E69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747983F-1D5D-13BC-7D78-22964934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97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8BB9E-5873-734D-2C6E-2FE81D7E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685600-52DD-2C29-B3A6-96222A20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667088-A766-F8CF-0E59-725CEC69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B42316-59A5-80AB-AF9B-71829A7E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3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A05920-D97D-3712-F384-2226BA4C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3766D3-7A30-D300-EDDE-4405C5C8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DF8E84-5D99-F1E0-E0F1-0A9488A9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89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507B7-78D6-9BB7-06C9-0BF6ACC8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8A2308-7DAA-A337-7A2B-606AF88D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55CF4A-A780-48D1-DE86-5827B03E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B25AFD-6A7A-E33B-C0F0-EA9A7D3E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A6EF9E-5905-031E-5135-6F20D35A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BA7830-6392-A858-27B0-9AF64F2F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33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48905-97E4-AE23-76EC-EC3BDFAF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3B3BC2-8301-D973-0B99-58C868E51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23EFC5-FA6D-54A4-8094-563481FB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59A79D-9C43-8A4E-AD1B-1C93B089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2B746E-29C7-5C42-DAEA-0D88B431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6F6A0F-D3D4-58CE-7090-E0B0B5B5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95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55F741-089C-52AD-C95F-1FE533DE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E55B52-2155-953E-7A40-00821A5E6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5C2B5-6017-86FA-F1CD-D819CF8E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ED5DC-0034-CD51-3936-EC2ABF823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4633AA-6E36-6244-4AD5-990DC73D6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C5A2-838E-4B71-85BD-D893C0DDFF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9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Ein Bild, das Screenshot, Grafiken, Schrift, Logo enthält.&#10;&#10;Automatisch generierte Beschreibung">
            <a:extLst>
              <a:ext uri="{FF2B5EF4-FFF2-40B4-BE49-F238E27FC236}">
                <a16:creationId xmlns:a16="http://schemas.microsoft.com/office/drawing/2014/main" id="{DED90EB6-8C78-C2A4-FA76-5D7A2B7BB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68" b="26156"/>
          <a:stretch/>
        </p:blipFill>
        <p:spPr>
          <a:xfrm>
            <a:off x="1027677" y="1539089"/>
            <a:ext cx="10136646" cy="196460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74460E9-0733-6C6A-9F86-830CFF107D65}"/>
              </a:ext>
            </a:extLst>
          </p:cNvPr>
          <p:cNvSpPr txBox="1"/>
          <p:nvPr/>
        </p:nvSpPr>
        <p:spPr>
          <a:xfrm>
            <a:off x="5489417" y="4074059"/>
            <a:ext cx="521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spc="300">
                <a:latin typeface="Bierstadt" panose="020B0004020202020204" pitchFamily="34" charset="0"/>
              </a:rPr>
              <a:t>UNSERE INNOVATION DER ZUKUNFT</a:t>
            </a:r>
          </a:p>
        </p:txBody>
      </p:sp>
    </p:spTree>
    <p:extLst>
      <p:ext uri="{BB962C8B-B14F-4D97-AF65-F5344CB8AC3E}">
        <p14:creationId xmlns:p14="http://schemas.microsoft.com/office/powerpoint/2010/main" val="327681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538140A-E16E-62FF-3A4C-77D3D506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>
                <a:latin typeface="Bierstadt" panose="020B0004020202020204" pitchFamily="34" charset="0"/>
              </a:rPr>
              <a:t>PROBLEM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CE907A1-A5C8-45EF-6216-481C648CA9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b="1">
              <a:solidFill>
                <a:srgbClr val="333435"/>
              </a:solidFill>
              <a:latin typeface="Bierstadt" panose="020B0004020202020204" pitchFamily="34" charset="0"/>
            </a:endParaRPr>
          </a:p>
          <a:p>
            <a:r>
              <a:rPr lang="de-DE" b="1">
                <a:solidFill>
                  <a:srgbClr val="333435"/>
                </a:solidFill>
                <a:latin typeface="Bierstadt" panose="020B0004020202020204" pitchFamily="34" charset="0"/>
              </a:rPr>
              <a:t>Lange Wartezeiten</a:t>
            </a:r>
            <a:r>
              <a:rPr lang="de-DE">
                <a:solidFill>
                  <a:srgbClr val="333435"/>
                </a:solidFill>
                <a:latin typeface="Bierstadt" panose="020B0004020202020204" pitchFamily="34" charset="0"/>
              </a:rPr>
              <a:t> </a:t>
            </a:r>
            <a:r>
              <a:rPr lang="de-DE">
                <a:solidFill>
                  <a:srgbClr val="777478"/>
                </a:solidFill>
                <a:latin typeface="Bierstadt" panose="020B0004020202020204" pitchFamily="34" charset="0"/>
              </a:rPr>
              <a:t>in Restaurants, um zu bestellen.</a:t>
            </a:r>
          </a:p>
          <a:p>
            <a:endParaRPr lang="de-DE">
              <a:latin typeface="Bierstadt" panose="020B0004020202020204" pitchFamily="34" charset="0"/>
            </a:endParaRPr>
          </a:p>
          <a:p>
            <a:r>
              <a:rPr lang="de-DE" b="1">
                <a:solidFill>
                  <a:srgbClr val="333435"/>
                </a:solidFill>
                <a:latin typeface="Bierstadt" panose="020B0004020202020204" pitchFamily="34" charset="0"/>
              </a:rPr>
              <a:t>Lästige Papierrechnungen </a:t>
            </a:r>
            <a:r>
              <a:rPr lang="de-DE">
                <a:solidFill>
                  <a:srgbClr val="777478"/>
                </a:solidFill>
                <a:latin typeface="Bierstadt" panose="020B0004020202020204" pitchFamily="34" charset="0"/>
              </a:rPr>
              <a:t>beim Bezahlen, die man mitschleppen muss.</a:t>
            </a:r>
          </a:p>
          <a:p>
            <a:endParaRPr lang="de-DE">
              <a:latin typeface="Bierstadt" panose="020B0004020202020204" pitchFamily="34" charset="0"/>
            </a:endParaRPr>
          </a:p>
          <a:p>
            <a:r>
              <a:rPr lang="de-DE" b="1">
                <a:solidFill>
                  <a:srgbClr val="333435"/>
                </a:solidFill>
                <a:latin typeface="Bierstadt" panose="020B0004020202020204" pitchFamily="34" charset="0"/>
              </a:rPr>
              <a:t>Keine einfache Lösung</a:t>
            </a:r>
            <a:r>
              <a:rPr lang="de-DE">
                <a:solidFill>
                  <a:srgbClr val="777478"/>
                </a:solidFill>
                <a:latin typeface="Bierstadt" panose="020B0004020202020204" pitchFamily="34" charset="0"/>
              </a:rPr>
              <a:t>, um zu bestellen.</a:t>
            </a:r>
          </a:p>
          <a:p>
            <a:endParaRPr lang="de-DE"/>
          </a:p>
        </p:txBody>
      </p:sp>
      <p:pic>
        <p:nvPicPr>
          <p:cNvPr id="7" name="Grafik 6" descr="Fragezeichen mit einfarbiger Füllung">
            <a:extLst>
              <a:ext uri="{FF2B5EF4-FFF2-40B4-BE49-F238E27FC236}">
                <a16:creationId xmlns:a16="http://schemas.microsoft.com/office/drawing/2014/main" id="{BB860799-CDAD-7659-3E8E-A66E11B49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0BD07-B34B-66DE-A761-C3EB26F9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de-DE" sz="5000" b="1">
                <a:latin typeface="Bierstadt" panose="020B0004020202020204" pitchFamily="34" charset="0"/>
              </a:rPr>
              <a:t>LÖSUNG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DE4F557A-40DA-EC24-212A-149F40005469}"/>
              </a:ext>
            </a:extLst>
          </p:cNvPr>
          <p:cNvSpPr/>
          <p:nvPr/>
        </p:nvSpPr>
        <p:spPr>
          <a:xfrm rot="5400000">
            <a:off x="1306200" y="2735880"/>
            <a:ext cx="2340000" cy="3276000"/>
          </a:xfrm>
          <a:prstGeom prst="roundRect">
            <a:avLst>
              <a:gd name="adj" fmla="val 722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>
                <a:latin typeface="Bierstadt" panose="020B0004020202020204" pitchFamily="34" charset="0"/>
              </a:rPr>
              <a:t>Digitale Speisekarte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F33DFB7-73D6-913F-A887-510B77731062}"/>
              </a:ext>
            </a:extLst>
          </p:cNvPr>
          <p:cNvSpPr/>
          <p:nvPr/>
        </p:nvSpPr>
        <p:spPr>
          <a:xfrm rot="5400000">
            <a:off x="4926000" y="2735880"/>
            <a:ext cx="2340000" cy="3276000"/>
          </a:xfrm>
          <a:prstGeom prst="roundRect">
            <a:avLst>
              <a:gd name="adj" fmla="val 722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>
                <a:latin typeface="Bierstadt" panose="020B0004020202020204" pitchFamily="34" charset="0"/>
              </a:rPr>
              <a:t>Bestellung in der App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D260DC6-1455-60E8-1CA3-BACCDB66589C}"/>
              </a:ext>
            </a:extLst>
          </p:cNvPr>
          <p:cNvSpPr/>
          <p:nvPr/>
        </p:nvSpPr>
        <p:spPr>
          <a:xfrm rot="5400000">
            <a:off x="8545800" y="2735880"/>
            <a:ext cx="2340000" cy="3276000"/>
          </a:xfrm>
          <a:prstGeom prst="roundRect">
            <a:avLst>
              <a:gd name="adj" fmla="val 722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>
                <a:latin typeface="Bierstadt" panose="020B0004020202020204" pitchFamily="34" charset="0"/>
              </a:rPr>
              <a:t>Digitale Zahlung &amp; Rechnung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47F565-D3F4-FE4D-63F3-41D942F486C9}"/>
              </a:ext>
            </a:extLst>
          </p:cNvPr>
          <p:cNvSpPr txBox="1"/>
          <p:nvPr/>
        </p:nvSpPr>
        <p:spPr>
          <a:xfrm>
            <a:off x="838200" y="1690688"/>
            <a:ext cx="913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333435"/>
                </a:solidFill>
                <a:latin typeface="Bierstadt" panose="020B0004020202020204" pitchFamily="34" charset="0"/>
              </a:rPr>
              <a:t>Eine App, </a:t>
            </a:r>
            <a:r>
              <a:rPr lang="de-DE">
                <a:solidFill>
                  <a:srgbClr val="777478"/>
                </a:solidFill>
                <a:latin typeface="Bierstadt" panose="020B0004020202020204" pitchFamily="34" charset="0"/>
              </a:rPr>
              <a:t>in die den Besuch im Restaurant besser gestaltet in dem sie folgende nützliche Funktionen bietet:</a:t>
            </a:r>
          </a:p>
        </p:txBody>
      </p:sp>
      <p:pic>
        <p:nvPicPr>
          <p:cNvPr id="9" name="Grafik 8" descr="Lichter an mit einfarbiger Füllung">
            <a:extLst>
              <a:ext uri="{FF2B5EF4-FFF2-40B4-BE49-F238E27FC236}">
                <a16:creationId xmlns:a16="http://schemas.microsoft.com/office/drawing/2014/main" id="{DA72D494-1082-D540-AFD2-A39064460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8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2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6" grpId="0" animBg="1"/>
      <p:bldP spid="6" grpId="1" animBg="1"/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6CF191E9-F503-A957-EC2F-3FB30164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>
                <a:latin typeface="Bierstadt" panose="020B0004020202020204" pitchFamily="34" charset="0"/>
              </a:rPr>
              <a:t>FUNKTIONSWEISE</a:t>
            </a:r>
          </a:p>
        </p:txBody>
      </p:sp>
      <p:pic>
        <p:nvPicPr>
          <p:cNvPr id="16" name="Grafik 15" descr="Menü mit einfarbiger Füllung">
            <a:extLst>
              <a:ext uri="{FF2B5EF4-FFF2-40B4-BE49-F238E27FC236}">
                <a16:creationId xmlns:a16="http://schemas.microsoft.com/office/drawing/2014/main" id="{CCD91D5C-FA5E-69CB-3CEC-C073E23D4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A72D818-7008-290D-B1AE-F10178406D4A}"/>
              </a:ext>
            </a:extLst>
          </p:cNvPr>
          <p:cNvGrpSpPr/>
          <p:nvPr/>
        </p:nvGrpSpPr>
        <p:grpSpPr>
          <a:xfrm>
            <a:off x="2236596" y="1549450"/>
            <a:ext cx="7582692" cy="373523"/>
            <a:chOff x="-127453" y="406742"/>
            <a:chExt cx="7582692" cy="373523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2861BFBA-95FC-DF88-AACA-B6EEB0DEBD72}"/>
                </a:ext>
              </a:extLst>
            </p:cNvPr>
            <p:cNvSpPr txBox="1"/>
            <p:nvPr/>
          </p:nvSpPr>
          <p:spPr>
            <a:xfrm>
              <a:off x="-127453" y="410933"/>
              <a:ext cx="2072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>
                  <a:solidFill>
                    <a:srgbClr val="333435"/>
                  </a:solidFill>
                  <a:latin typeface="Bierstadt" panose="020B0004020202020204" pitchFamily="34" charset="0"/>
                </a:rPr>
                <a:t>Suche</a:t>
              </a:r>
              <a:r>
                <a:rPr lang="de-DE" b="1">
                  <a:solidFill>
                    <a:schemeClr val="accent3">
                      <a:lumMod val="75000"/>
                    </a:schemeClr>
                  </a:solidFill>
                  <a:latin typeface="Bierstadt" panose="020B0004020202020204" pitchFamily="34" charset="0"/>
                </a:rPr>
                <a:t> </a:t>
              </a:r>
              <a:r>
                <a:rPr lang="de-DE">
                  <a:solidFill>
                    <a:schemeClr val="accent3">
                      <a:lumMod val="75000"/>
                    </a:schemeClr>
                  </a:solidFill>
                  <a:latin typeface="Bierstadt" panose="020B0004020202020204" pitchFamily="34" charset="0"/>
                </a:rPr>
                <a:t>Restaurant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A3B17AF-AD15-598F-B28A-56BB5A114469}"/>
                </a:ext>
              </a:extLst>
            </p:cNvPr>
            <p:cNvSpPr txBox="1"/>
            <p:nvPr/>
          </p:nvSpPr>
          <p:spPr>
            <a:xfrm>
              <a:off x="2637381" y="410933"/>
              <a:ext cx="2214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>
                  <a:solidFill>
                    <a:srgbClr val="333435"/>
                  </a:solidFill>
                  <a:latin typeface="Bierstadt" panose="020B0004020202020204" pitchFamily="34" charset="0"/>
                </a:rPr>
                <a:t>Bestelle</a:t>
              </a:r>
              <a:r>
                <a:rPr lang="de-DE">
                  <a:solidFill>
                    <a:schemeClr val="accent3">
                      <a:lumMod val="75000"/>
                    </a:schemeClr>
                  </a:solidFill>
                  <a:latin typeface="Bierstadt" panose="020B0004020202020204" pitchFamily="34" charset="0"/>
                </a:rPr>
                <a:t> in der App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09DC85D-F1F5-AC7B-F6F8-0E87BCB4E18A}"/>
                </a:ext>
              </a:extLst>
            </p:cNvPr>
            <p:cNvSpPr txBox="1"/>
            <p:nvPr/>
          </p:nvSpPr>
          <p:spPr>
            <a:xfrm>
              <a:off x="5611023" y="406742"/>
              <a:ext cx="18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>
                  <a:solidFill>
                    <a:srgbClr val="333435"/>
                  </a:solidFill>
                  <a:latin typeface="Bierstadt" panose="020B0004020202020204" pitchFamily="34" charset="0"/>
                </a:rPr>
                <a:t>Zahle</a:t>
              </a:r>
              <a:r>
                <a:rPr lang="de-DE">
                  <a:solidFill>
                    <a:schemeClr val="accent3">
                      <a:lumMod val="75000"/>
                    </a:schemeClr>
                  </a:solidFill>
                  <a:latin typeface="Bierstadt" panose="020B0004020202020204" pitchFamily="34" charset="0"/>
                </a:rPr>
                <a:t> in der App</a:t>
              </a:r>
            </a:p>
          </p:txBody>
        </p:sp>
        <p:cxnSp>
          <p:nvCxnSpPr>
            <p:cNvPr id="2" name="Gerade Verbindung mit Pfeil 1">
              <a:extLst>
                <a:ext uri="{FF2B5EF4-FFF2-40B4-BE49-F238E27FC236}">
                  <a16:creationId xmlns:a16="http://schemas.microsoft.com/office/drawing/2014/main" id="{F995A71D-F853-DDB1-5F4A-393AC88383CA}"/>
                </a:ext>
              </a:extLst>
            </p:cNvPr>
            <p:cNvCxnSpPr>
              <a:cxnSpLocks/>
            </p:cNvCxnSpPr>
            <p:nvPr/>
          </p:nvCxnSpPr>
          <p:spPr>
            <a:xfrm>
              <a:off x="4727163" y="612346"/>
              <a:ext cx="842916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84A1209-8283-1CCD-785C-A2EF2D156DA8}"/>
              </a:ext>
            </a:extLst>
          </p:cNvPr>
          <p:cNvGrpSpPr/>
          <p:nvPr/>
        </p:nvGrpSpPr>
        <p:grpSpPr>
          <a:xfrm>
            <a:off x="2323753" y="2469482"/>
            <a:ext cx="1890389" cy="1419262"/>
            <a:chOff x="728201" y="2868891"/>
            <a:chExt cx="1890389" cy="1419262"/>
          </a:xfrm>
        </p:grpSpPr>
        <p:pic>
          <p:nvPicPr>
            <p:cNvPr id="8" name="Grafik 7" descr="Lupe mit einfarbiger Füllung">
              <a:extLst>
                <a:ext uri="{FF2B5EF4-FFF2-40B4-BE49-F238E27FC236}">
                  <a16:creationId xmlns:a16="http://schemas.microsoft.com/office/drawing/2014/main" id="{E90EEC8C-0C36-24FC-2CEC-60605973F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57579" y="2868891"/>
              <a:ext cx="914400" cy="9144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044E5BF-14AB-B843-A132-C630FFDCA6CE}"/>
                </a:ext>
              </a:extLst>
            </p:cNvPr>
            <p:cNvSpPr txBox="1"/>
            <p:nvPr/>
          </p:nvSpPr>
          <p:spPr>
            <a:xfrm>
              <a:off x="728201" y="3918821"/>
              <a:ext cx="1890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latin typeface="Bierstadt" panose="020B0004020202020204" pitchFamily="34" charset="0"/>
                </a:rPr>
                <a:t>Restaurantsuche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6E8AF08-9869-1104-BCBD-01C4F284D077}"/>
              </a:ext>
            </a:extLst>
          </p:cNvPr>
          <p:cNvGrpSpPr/>
          <p:nvPr/>
        </p:nvGrpSpPr>
        <p:grpSpPr>
          <a:xfrm>
            <a:off x="4813759" y="2469482"/>
            <a:ext cx="2350452" cy="1419262"/>
            <a:chOff x="3072517" y="2868891"/>
            <a:chExt cx="2350452" cy="1419262"/>
          </a:xfrm>
        </p:grpSpPr>
        <p:pic>
          <p:nvPicPr>
            <p:cNvPr id="12" name="Grafik 11" descr="QR-Code mit einfarbiger Füllung">
              <a:extLst>
                <a:ext uri="{FF2B5EF4-FFF2-40B4-BE49-F238E27FC236}">
                  <a16:creationId xmlns:a16="http://schemas.microsoft.com/office/drawing/2014/main" id="{72749C88-662A-EB83-99A6-80EE2BE1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73796" y="2868891"/>
              <a:ext cx="914400" cy="914400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7D8A8B9-CCBB-1C37-C217-3E44869BB084}"/>
                </a:ext>
              </a:extLst>
            </p:cNvPr>
            <p:cNvSpPr txBox="1"/>
            <p:nvPr/>
          </p:nvSpPr>
          <p:spPr>
            <a:xfrm>
              <a:off x="3072517" y="3918821"/>
              <a:ext cx="2350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latin typeface="Bierstadt" panose="020B0004020202020204" pitchFamily="34" charset="0"/>
                </a:rPr>
                <a:t>QR-Codes an Tischen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473F0E9-9FD3-B2F1-B17B-E54CFB0FEB1E}"/>
              </a:ext>
            </a:extLst>
          </p:cNvPr>
          <p:cNvGrpSpPr/>
          <p:nvPr/>
        </p:nvGrpSpPr>
        <p:grpSpPr>
          <a:xfrm>
            <a:off x="3588318" y="4279044"/>
            <a:ext cx="2336602" cy="1732456"/>
            <a:chOff x="2446318" y="4425933"/>
            <a:chExt cx="2336602" cy="1732456"/>
          </a:xfrm>
        </p:grpSpPr>
        <p:pic>
          <p:nvPicPr>
            <p:cNvPr id="14" name="Grafik 13" descr="Internet-Banking mit einfarbiger Füllung">
              <a:extLst>
                <a:ext uri="{FF2B5EF4-FFF2-40B4-BE49-F238E27FC236}">
                  <a16:creationId xmlns:a16="http://schemas.microsoft.com/office/drawing/2014/main" id="{EB8AA3EC-73F0-219A-5F7E-F57704FC6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57419" y="4425933"/>
              <a:ext cx="914400" cy="914400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0ADE3DA-6A1F-ED3A-C041-E0A897F0E2A3}"/>
                </a:ext>
              </a:extLst>
            </p:cNvPr>
            <p:cNvSpPr txBox="1"/>
            <p:nvPr/>
          </p:nvSpPr>
          <p:spPr>
            <a:xfrm>
              <a:off x="2446318" y="5512058"/>
              <a:ext cx="23366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Bierstadt" panose="020B0004020202020204" pitchFamily="34" charset="0"/>
                </a:rPr>
                <a:t>Bestellung &amp; Zahlung </a:t>
              </a:r>
            </a:p>
            <a:p>
              <a:pPr algn="ctr"/>
              <a:r>
                <a:rPr lang="de-DE">
                  <a:latin typeface="Bierstadt" panose="020B0004020202020204" pitchFamily="34" charset="0"/>
                </a:rPr>
                <a:t>per App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50780E8-331D-D525-8513-22A06FBD9378}"/>
              </a:ext>
            </a:extLst>
          </p:cNvPr>
          <p:cNvGrpSpPr/>
          <p:nvPr/>
        </p:nvGrpSpPr>
        <p:grpSpPr>
          <a:xfrm>
            <a:off x="6414023" y="4294020"/>
            <a:ext cx="2000869" cy="1455457"/>
            <a:chOff x="3279351" y="4733887"/>
            <a:chExt cx="2000869" cy="1455457"/>
          </a:xfrm>
        </p:grpSpPr>
        <p:pic>
          <p:nvPicPr>
            <p:cNvPr id="22" name="Grafik 21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D3EEE27C-CFE0-229C-24E9-00112A13A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796" y="4733887"/>
              <a:ext cx="1011981" cy="1011981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5CF59F6-995B-2D3B-B6E0-4D1F00AF8E53}"/>
                </a:ext>
              </a:extLst>
            </p:cNvPr>
            <p:cNvSpPr txBox="1"/>
            <p:nvPr/>
          </p:nvSpPr>
          <p:spPr>
            <a:xfrm>
              <a:off x="3279351" y="5820012"/>
              <a:ext cx="2000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latin typeface="Bierstadt" panose="020B0004020202020204" pitchFamily="34" charset="0"/>
                </a:rPr>
                <a:t>Digitale Rechnung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F0E4323-3132-B2A4-E86E-5CE939092C1E}"/>
              </a:ext>
            </a:extLst>
          </p:cNvPr>
          <p:cNvGrpSpPr/>
          <p:nvPr/>
        </p:nvGrpSpPr>
        <p:grpSpPr>
          <a:xfrm>
            <a:off x="7716090" y="2469482"/>
            <a:ext cx="2343911" cy="1696261"/>
            <a:chOff x="6337102" y="2868891"/>
            <a:chExt cx="2343911" cy="1696261"/>
          </a:xfrm>
        </p:grpSpPr>
        <p:pic>
          <p:nvPicPr>
            <p:cNvPr id="18" name="Grafik 17" descr="Liste mit einfarbiger Füllung">
              <a:extLst>
                <a:ext uri="{FF2B5EF4-FFF2-40B4-BE49-F238E27FC236}">
                  <a16:creationId xmlns:a16="http://schemas.microsoft.com/office/drawing/2014/main" id="{5C50063C-B150-16BC-77DD-919BE4C6E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46606" y="2868891"/>
              <a:ext cx="914400" cy="914400"/>
            </a:xfrm>
            <a:prstGeom prst="rect">
              <a:avLst/>
            </a:prstGeom>
          </p:spPr>
        </p:pic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8722243-AC1D-B2FD-1730-1A6ED9EE6B5B}"/>
                </a:ext>
              </a:extLst>
            </p:cNvPr>
            <p:cNvSpPr txBox="1"/>
            <p:nvPr/>
          </p:nvSpPr>
          <p:spPr>
            <a:xfrm>
              <a:off x="6337102" y="3918821"/>
              <a:ext cx="2343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Bierstadt" panose="020B0004020202020204" pitchFamily="34" charset="0"/>
                </a:rPr>
                <a:t>Bestellungsübersicht </a:t>
              </a:r>
            </a:p>
            <a:p>
              <a:pPr algn="ctr"/>
              <a:r>
                <a:rPr lang="de-DE">
                  <a:latin typeface="Bierstadt" panose="020B0004020202020204" pitchFamily="34" charset="0"/>
                </a:rPr>
                <a:t>für Mitarbeiter</a:t>
              </a:r>
            </a:p>
          </p:txBody>
        </p:sp>
      </p:grp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A8E0429-ECB2-02DD-ACB4-6264ADAE456C}"/>
              </a:ext>
            </a:extLst>
          </p:cNvPr>
          <p:cNvCxnSpPr>
            <a:cxnSpLocks/>
          </p:cNvCxnSpPr>
          <p:nvPr/>
        </p:nvCxnSpPr>
        <p:spPr>
          <a:xfrm>
            <a:off x="4203985" y="1739981"/>
            <a:ext cx="842916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3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849059A-D047-CDB7-8F11-3AC46FC274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600000" y="-1251000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>
                <a:latin typeface="Bierstadt" panose="020B0004020202020204" pitchFamily="34" charset="0"/>
              </a:rPr>
              <a:t>Spart Zeit</a:t>
            </a:r>
          </a:p>
        </p:txBody>
      </p:sp>
      <p:sp>
        <p:nvSpPr>
          <p:cNvPr id="72" name="Titel 1">
            <a:extLst>
              <a:ext uri="{FF2B5EF4-FFF2-40B4-BE49-F238E27FC236}">
                <a16:creationId xmlns:a16="http://schemas.microsoft.com/office/drawing/2014/main" id="{47687428-3F3F-BA9D-4651-EAEBD7FA7D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984597" y="1339928"/>
            <a:ext cx="2995824" cy="9259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000" b="1">
                <a:latin typeface="Bierstadt" panose="020B0004020202020204" pitchFamily="34" charset="0"/>
              </a:rPr>
              <a:t>VORTEILE</a:t>
            </a:r>
          </a:p>
        </p:txBody>
      </p:sp>
      <p:sp>
        <p:nvSpPr>
          <p:cNvPr id="318" name="Rechteck: abgerundete Ecken 317">
            <a:extLst>
              <a:ext uri="{FF2B5EF4-FFF2-40B4-BE49-F238E27FC236}">
                <a16:creationId xmlns:a16="http://schemas.microsoft.com/office/drawing/2014/main" id="{3587B5A4-5740-366A-D063-52FFC49093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600000" y="1629000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>
                <a:latin typeface="Bierstadt" panose="020B0004020202020204" pitchFamily="34" charset="0"/>
              </a:rPr>
              <a:t>Umweltfreundlich</a:t>
            </a:r>
            <a:endParaRPr lang="de-DE" sz="3000">
              <a:latin typeface="Bierstadt" panose="020B0004020202020204" pitchFamily="34" charset="0"/>
            </a:endParaRPr>
          </a:p>
        </p:txBody>
      </p:sp>
      <p:sp>
        <p:nvSpPr>
          <p:cNvPr id="319" name="Rechteck: abgerundete Ecken 318">
            <a:extLst>
              <a:ext uri="{FF2B5EF4-FFF2-40B4-BE49-F238E27FC236}">
                <a16:creationId xmlns:a16="http://schemas.microsoft.com/office/drawing/2014/main" id="{3AA6CA95-E6A8-7D81-AA40-B3ABDD652D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600000" y="189000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>
                <a:latin typeface="Bierstadt" panose="020B0004020202020204" pitchFamily="34" charset="0"/>
              </a:rPr>
              <a:t>Universell</a:t>
            </a:r>
            <a:endParaRPr lang="de-DE" sz="3000">
              <a:latin typeface="Bierstadt" panose="020B0004020202020204" pitchFamily="34" charset="0"/>
            </a:endParaRPr>
          </a:p>
        </p:txBody>
      </p:sp>
      <p:sp>
        <p:nvSpPr>
          <p:cNvPr id="322" name="Rechteck: abgerundete Ecken 321">
            <a:extLst>
              <a:ext uri="{FF2B5EF4-FFF2-40B4-BE49-F238E27FC236}">
                <a16:creationId xmlns:a16="http://schemas.microsoft.com/office/drawing/2014/main" id="{5B095BF7-D42B-B01D-14EE-E35CAA272F88}"/>
              </a:ext>
            </a:extLst>
          </p:cNvPr>
          <p:cNvSpPr/>
          <p:nvPr/>
        </p:nvSpPr>
        <p:spPr>
          <a:xfrm rot="5400000">
            <a:off x="3599999" y="3068999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>
                <a:latin typeface="Bierstadt" panose="020B0004020202020204" pitchFamily="34" charset="0"/>
              </a:rPr>
              <a:t>Übersichtlich</a:t>
            </a:r>
            <a:endParaRPr lang="de-DE" sz="3000">
              <a:latin typeface="Bierstadt" panose="020B000402020202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84813E1-A918-3AF9-0247-86831CB09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4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8" grpId="0" animBg="1"/>
      <p:bldP spid="319" grpId="0" animBg="1"/>
      <p:bldP spid="3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421BE-4141-E648-4317-D83583FB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b="1">
                <a:latin typeface="Bierstadt" panose="020B0004020202020204" pitchFamily="34" charset="0"/>
              </a:rPr>
              <a:t>MARTKPOTENTIAL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FD43D66-7F2B-7E02-6E2C-51F3462D1A63}"/>
              </a:ext>
            </a:extLst>
          </p:cNvPr>
          <p:cNvGrpSpPr/>
          <p:nvPr/>
        </p:nvGrpSpPr>
        <p:grpSpPr>
          <a:xfrm>
            <a:off x="1050535" y="3333336"/>
            <a:ext cx="10090929" cy="1335915"/>
            <a:chOff x="1050535" y="3333336"/>
            <a:chExt cx="10090929" cy="1335915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B3E269B-3495-0C75-5211-85085065B51A}"/>
                </a:ext>
              </a:extLst>
            </p:cNvPr>
            <p:cNvSpPr/>
            <p:nvPr/>
          </p:nvSpPr>
          <p:spPr>
            <a:xfrm>
              <a:off x="1050535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1" name="Rechteck 10" descr="Smart Phone">
              <a:extLst>
                <a:ext uri="{FF2B5EF4-FFF2-40B4-BE49-F238E27FC236}">
                  <a16:creationId xmlns:a16="http://schemas.microsoft.com/office/drawing/2014/main" id="{1478E51A-AC8D-DB4D-F138-A523B9EDA4E2}"/>
                </a:ext>
              </a:extLst>
            </p:cNvPr>
            <p:cNvSpPr/>
            <p:nvPr/>
          </p:nvSpPr>
          <p:spPr>
            <a:xfrm>
              <a:off x="1331077" y="3613878"/>
              <a:ext cx="774830" cy="77483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05A893DD-21E7-76F8-7F5D-4DE522C58449}"/>
                </a:ext>
              </a:extLst>
            </p:cNvPr>
            <p:cNvSpPr/>
            <p:nvPr/>
          </p:nvSpPr>
          <p:spPr>
            <a:xfrm>
              <a:off x="2672717" y="3333336"/>
              <a:ext cx="3148942" cy="1335915"/>
            </a:xfrm>
            <a:custGeom>
              <a:avLst/>
              <a:gdLst>
                <a:gd name="connsiteX0" fmla="*/ 0 w 3148942"/>
                <a:gd name="connsiteY0" fmla="*/ 0 h 1335915"/>
                <a:gd name="connsiteX1" fmla="*/ 3148942 w 3148942"/>
                <a:gd name="connsiteY1" fmla="*/ 0 h 1335915"/>
                <a:gd name="connsiteX2" fmla="*/ 3148942 w 3148942"/>
                <a:gd name="connsiteY2" fmla="*/ 1335915 h 1335915"/>
                <a:gd name="connsiteX3" fmla="*/ 0 w 3148942"/>
                <a:gd name="connsiteY3" fmla="*/ 1335915 h 1335915"/>
                <a:gd name="connsiteX4" fmla="*/ 0 w 3148942"/>
                <a:gd name="connsiteY4" fmla="*/ 0 h 13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942" h="1335915">
                  <a:moveTo>
                    <a:pt x="0" y="0"/>
                  </a:moveTo>
                  <a:lnTo>
                    <a:pt x="3148942" y="0"/>
                  </a:lnTo>
                  <a:lnTo>
                    <a:pt x="3148942" y="1335915"/>
                  </a:lnTo>
                  <a:lnTo>
                    <a:pt x="0" y="13359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>
                  <a:latin typeface="Bierstadt" panose="020B0004020202020204" pitchFamily="34" charset="0"/>
                </a:rPr>
                <a:t>Digitalisierung von Restaurants</a:t>
              </a:r>
              <a:endParaRPr lang="en-US" sz="2400" kern="1200">
                <a:latin typeface="Bierstadt" panose="020B0004020202020204" pitchFamily="34" charset="0"/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4C72E3D-2E05-9103-CA57-84C5B1D78F2E}"/>
                </a:ext>
              </a:extLst>
            </p:cNvPr>
            <p:cNvSpPr/>
            <p:nvPr/>
          </p:nvSpPr>
          <p:spPr>
            <a:xfrm>
              <a:off x="6370339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Rechteck 13" descr="Häkchen">
              <a:extLst>
                <a:ext uri="{FF2B5EF4-FFF2-40B4-BE49-F238E27FC236}">
                  <a16:creationId xmlns:a16="http://schemas.microsoft.com/office/drawing/2014/main" id="{DD8656B8-9B88-5E49-AF48-81643AE73784}"/>
                </a:ext>
              </a:extLst>
            </p:cNvPr>
            <p:cNvSpPr/>
            <p:nvPr/>
          </p:nvSpPr>
          <p:spPr>
            <a:xfrm>
              <a:off x="6650881" y="3613878"/>
              <a:ext cx="774830" cy="77483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802ACAC-F980-9CA4-B311-729C5DD7CDEE}"/>
                </a:ext>
              </a:extLst>
            </p:cNvPr>
            <p:cNvSpPr/>
            <p:nvPr/>
          </p:nvSpPr>
          <p:spPr>
            <a:xfrm>
              <a:off x="7992522" y="3333336"/>
              <a:ext cx="3148942" cy="1335915"/>
            </a:xfrm>
            <a:custGeom>
              <a:avLst/>
              <a:gdLst>
                <a:gd name="connsiteX0" fmla="*/ 0 w 3148942"/>
                <a:gd name="connsiteY0" fmla="*/ 0 h 1335915"/>
                <a:gd name="connsiteX1" fmla="*/ 3148942 w 3148942"/>
                <a:gd name="connsiteY1" fmla="*/ 0 h 1335915"/>
                <a:gd name="connsiteX2" fmla="*/ 3148942 w 3148942"/>
                <a:gd name="connsiteY2" fmla="*/ 1335915 h 1335915"/>
                <a:gd name="connsiteX3" fmla="*/ 0 w 3148942"/>
                <a:gd name="connsiteY3" fmla="*/ 1335915 h 1335915"/>
                <a:gd name="connsiteX4" fmla="*/ 0 w 3148942"/>
                <a:gd name="connsiteY4" fmla="*/ 0 h 13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942" h="1335915">
                  <a:moveTo>
                    <a:pt x="0" y="0"/>
                  </a:moveTo>
                  <a:lnTo>
                    <a:pt x="3148942" y="0"/>
                  </a:lnTo>
                  <a:lnTo>
                    <a:pt x="3148942" y="1335915"/>
                  </a:lnTo>
                  <a:lnTo>
                    <a:pt x="0" y="13359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>
                  <a:latin typeface="Bierstadt" panose="020B0004020202020204" pitchFamily="34" charset="0"/>
                </a:rPr>
                <a:t>Krisensicherheit durch Digitalisierung</a:t>
              </a:r>
              <a:endParaRPr lang="en-US" sz="2400" kern="1200">
                <a:latin typeface="Bierstadt" panose="020B0004020202020204" pitchFamily="34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E833C87-B8D1-FAF0-A0BB-738CF5CCCBF3}"/>
              </a:ext>
            </a:extLst>
          </p:cNvPr>
          <p:cNvGrpSpPr/>
          <p:nvPr/>
        </p:nvGrpSpPr>
        <p:grpSpPr>
          <a:xfrm>
            <a:off x="1050535" y="3333336"/>
            <a:ext cx="1335915" cy="1335915"/>
            <a:chOff x="1050535" y="3333336"/>
            <a:chExt cx="1335915" cy="133591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B3E269B-3495-0C75-5211-85085065B51A}"/>
                </a:ext>
              </a:extLst>
            </p:cNvPr>
            <p:cNvSpPr/>
            <p:nvPr/>
          </p:nvSpPr>
          <p:spPr>
            <a:xfrm>
              <a:off x="1050535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6" name="Rechteck 5" descr="Smart Phone">
              <a:extLst>
                <a:ext uri="{FF2B5EF4-FFF2-40B4-BE49-F238E27FC236}">
                  <a16:creationId xmlns:a16="http://schemas.microsoft.com/office/drawing/2014/main" id="{1478E51A-AC8D-DB4D-F138-A523B9EDA4E2}"/>
                </a:ext>
              </a:extLst>
            </p:cNvPr>
            <p:cNvSpPr/>
            <p:nvPr/>
          </p:nvSpPr>
          <p:spPr>
            <a:xfrm>
              <a:off x="1331077" y="3613878"/>
              <a:ext cx="774830" cy="77483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05A893DD-21E7-76F8-7F5D-4DE522C58449}"/>
              </a:ext>
            </a:extLst>
          </p:cNvPr>
          <p:cNvSpPr/>
          <p:nvPr/>
        </p:nvSpPr>
        <p:spPr>
          <a:xfrm>
            <a:off x="2672717" y="3333336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400" kern="1200">
                <a:latin typeface="Bierstadt" panose="020B0004020202020204" pitchFamily="34" charset="0"/>
              </a:rPr>
              <a:t>Digitalisierung von Restaurants</a:t>
            </a:r>
            <a:endParaRPr lang="en-US" sz="2400" kern="1200">
              <a:latin typeface="Bierstadt" panose="020B0004020202020204" pitchFamily="34" charset="0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4390A17-2C45-14D4-8236-C225532594B2}"/>
              </a:ext>
            </a:extLst>
          </p:cNvPr>
          <p:cNvGrpSpPr/>
          <p:nvPr/>
        </p:nvGrpSpPr>
        <p:grpSpPr>
          <a:xfrm>
            <a:off x="6370339" y="3333336"/>
            <a:ext cx="1335915" cy="1335915"/>
            <a:chOff x="6370339" y="3333336"/>
            <a:chExt cx="1335915" cy="1335915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4C72E3D-2E05-9103-CA57-84C5B1D78F2E}"/>
                </a:ext>
              </a:extLst>
            </p:cNvPr>
            <p:cNvSpPr/>
            <p:nvPr/>
          </p:nvSpPr>
          <p:spPr>
            <a:xfrm>
              <a:off x="6370339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" name="Rechteck 2" descr="Häkchen">
              <a:extLst>
                <a:ext uri="{FF2B5EF4-FFF2-40B4-BE49-F238E27FC236}">
                  <a16:creationId xmlns:a16="http://schemas.microsoft.com/office/drawing/2014/main" id="{DD8656B8-9B88-5E49-AF48-81643AE73784}"/>
                </a:ext>
              </a:extLst>
            </p:cNvPr>
            <p:cNvSpPr/>
            <p:nvPr/>
          </p:nvSpPr>
          <p:spPr>
            <a:xfrm>
              <a:off x="6650881" y="3613878"/>
              <a:ext cx="774830" cy="77483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02ACAC-F980-9CA4-B311-729C5DD7CDEE}"/>
              </a:ext>
            </a:extLst>
          </p:cNvPr>
          <p:cNvSpPr/>
          <p:nvPr/>
        </p:nvSpPr>
        <p:spPr>
          <a:xfrm>
            <a:off x="7992522" y="3333336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400" kern="1200">
                <a:latin typeface="Bierstadt" panose="020B0004020202020204" pitchFamily="34" charset="0"/>
              </a:rPr>
              <a:t>Krisensicherheit durch Digitalisierung</a:t>
            </a:r>
            <a:endParaRPr lang="en-US" sz="2400" kern="1200">
              <a:latin typeface="Bierstadt" panose="020B00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62AE43F-E970-11BF-9168-20B5D4436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7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0D5AF-96D2-773D-8B44-EC8DBC04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b="1">
                <a:latin typeface="Bierstadt" panose="020B0004020202020204" pitchFamily="34" charset="0"/>
              </a:rPr>
              <a:t>ZAHLEN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9D97384-DC7F-B11E-50E5-046C2E9C5F43}"/>
              </a:ext>
            </a:extLst>
          </p:cNvPr>
          <p:cNvSpPr txBox="1"/>
          <p:nvPr/>
        </p:nvSpPr>
        <p:spPr>
          <a:xfrm>
            <a:off x="1980870" y="2672585"/>
            <a:ext cx="318131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>
                <a:solidFill>
                  <a:srgbClr val="1877F2"/>
                </a:solidFill>
                <a:latin typeface="Bierstadt" panose="020B0004020202020204" pitchFamily="34" charset="0"/>
              </a:rPr>
              <a:t>148.600</a:t>
            </a:r>
            <a:endParaRPr lang="de-DE" sz="2000" b="1">
              <a:latin typeface="Bierstadt" panose="020B0004020202020204" pitchFamily="34" charset="0"/>
            </a:endParaRPr>
          </a:p>
          <a:p>
            <a:pPr algn="ctr"/>
            <a:r>
              <a:rPr lang="de-DE">
                <a:latin typeface="Bierstadt" panose="020B0004020202020204" pitchFamily="34" charset="0"/>
              </a:rPr>
              <a:t>Gastronomien in Deutschland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6ED3B2-A1C7-FBB4-64FD-2DF277C950A8}"/>
              </a:ext>
            </a:extLst>
          </p:cNvPr>
          <p:cNvSpPr txBox="1"/>
          <p:nvPr/>
        </p:nvSpPr>
        <p:spPr>
          <a:xfrm>
            <a:off x="6860408" y="2672584"/>
            <a:ext cx="300274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>
                <a:solidFill>
                  <a:srgbClr val="1877F2"/>
                </a:solidFill>
                <a:latin typeface="Bierstadt" panose="020B0004020202020204" pitchFamily="34" charset="0"/>
              </a:rPr>
              <a:t>890.000</a:t>
            </a:r>
            <a:endParaRPr lang="de-DE" sz="6000" b="1">
              <a:latin typeface="Bierstadt" panose="020B0004020202020204" pitchFamily="34" charset="0"/>
            </a:endParaRPr>
          </a:p>
          <a:p>
            <a:pPr algn="ctr"/>
            <a:r>
              <a:rPr lang="de-DE">
                <a:latin typeface="Bierstadt" panose="020B0004020202020204" pitchFamily="34" charset="0"/>
              </a:rPr>
              <a:t>Gastronomien in Europa</a:t>
            </a:r>
          </a:p>
        </p:txBody>
      </p:sp>
      <p:pic>
        <p:nvPicPr>
          <p:cNvPr id="6" name="Grafik 5" descr="Balkendiagramm mit einfarbiger Füllung">
            <a:extLst>
              <a:ext uri="{FF2B5EF4-FFF2-40B4-BE49-F238E27FC236}">
                <a16:creationId xmlns:a16="http://schemas.microsoft.com/office/drawing/2014/main" id="{43E00ACD-7AD0-C607-28BF-AF95EEB8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9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20FF3E2-B35F-5DE5-BCAA-C99B0B5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>
                <a:latin typeface="Bierstadt" panose="020B0004020202020204" pitchFamily="34" charset="0"/>
              </a:rPr>
              <a:t>GESCHÄFTSMODELL</a:t>
            </a:r>
          </a:p>
        </p:txBody>
      </p:sp>
      <p:pic>
        <p:nvPicPr>
          <p:cNvPr id="6" name="Grafik 5" descr="Sparschwein mit einfarbiger Füllung">
            <a:extLst>
              <a:ext uri="{FF2B5EF4-FFF2-40B4-BE49-F238E27FC236}">
                <a16:creationId xmlns:a16="http://schemas.microsoft.com/office/drawing/2014/main" id="{6D9D0B60-5445-23D5-63FB-CA6D9EB8C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27CE1BE-80C1-AE33-3900-EE63262F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2160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400" b="1">
                <a:latin typeface="Bierstadt" panose="020B0004020202020204" pitchFamily="34" charset="0"/>
              </a:rPr>
              <a:t>Sammeln der Benutzerdaten</a:t>
            </a:r>
          </a:p>
          <a:p>
            <a:pPr lvl="1">
              <a:lnSpc>
                <a:spcPct val="120000"/>
              </a:lnSpc>
            </a:pPr>
            <a:r>
              <a:rPr lang="de-DE">
                <a:latin typeface="Bierstadt" panose="020B0004020202020204" pitchFamily="34" charset="0"/>
              </a:rPr>
              <a:t>Vorlieben</a:t>
            </a:r>
          </a:p>
          <a:p>
            <a:pPr lvl="2">
              <a:lnSpc>
                <a:spcPct val="120000"/>
              </a:lnSpc>
            </a:pPr>
            <a:r>
              <a:rPr lang="de-DE" sz="2400">
                <a:latin typeface="Bierstadt" panose="020B0004020202020204" pitchFamily="34" charset="0"/>
              </a:rPr>
              <a:t>Standortdaten</a:t>
            </a:r>
          </a:p>
          <a:p>
            <a:pPr lvl="3">
              <a:lnSpc>
                <a:spcPct val="120000"/>
              </a:lnSpc>
            </a:pPr>
            <a:r>
              <a:rPr lang="de-DE" sz="2400">
                <a:latin typeface="Bierstadt" panose="020B0004020202020204" pitchFamily="34" charset="0"/>
              </a:rPr>
              <a:t>Rechnungen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6B4EF194-69C3-8D22-4838-BB3D7BD6342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22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2400" b="1">
                <a:latin typeface="Bierstadt" panose="020B0004020202020204" pitchFamily="34" charset="0"/>
              </a:rPr>
              <a:t>Sammeln der Restaurantdaten</a:t>
            </a:r>
          </a:p>
          <a:p>
            <a:pPr lvl="1">
              <a:lnSpc>
                <a:spcPct val="120000"/>
              </a:lnSpc>
            </a:pPr>
            <a:r>
              <a:rPr lang="de-DE">
                <a:latin typeface="Bierstadt" panose="020B0004020202020204" pitchFamily="34" charset="0"/>
              </a:rPr>
              <a:t>Speisenentwicklung</a:t>
            </a:r>
          </a:p>
          <a:p>
            <a:pPr lvl="2">
              <a:lnSpc>
                <a:spcPct val="120000"/>
              </a:lnSpc>
            </a:pPr>
            <a:r>
              <a:rPr lang="de-DE" sz="2400">
                <a:latin typeface="Bierstadt" panose="020B0004020202020204" pitchFamily="34" charset="0"/>
              </a:rPr>
              <a:t>Preisentwicklung</a:t>
            </a:r>
          </a:p>
          <a:p>
            <a:pPr lvl="3">
              <a:lnSpc>
                <a:spcPct val="120000"/>
              </a:lnSpc>
            </a:pPr>
            <a:r>
              <a:rPr lang="de-DE" sz="2400">
                <a:latin typeface="Bierstadt" panose="020B0004020202020204" pitchFamily="34" charset="0"/>
              </a:rPr>
              <a:t>Besucherzahlen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AA079BCA-9273-2C90-A465-935F67619D5C}"/>
              </a:ext>
            </a:extLst>
          </p:cNvPr>
          <p:cNvSpPr txBox="1">
            <a:spLocks/>
          </p:cNvSpPr>
          <p:nvPr/>
        </p:nvSpPr>
        <p:spPr>
          <a:xfrm>
            <a:off x="838200" y="4369126"/>
            <a:ext cx="4876800" cy="1503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de-DE" sz="2400" b="1">
                <a:latin typeface="Bierstadt" panose="020B0004020202020204" pitchFamily="34" charset="0"/>
              </a:rPr>
              <a:t>DEMOGRAPHISCHE STATISTIKEN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de-DE" sz="1800">
                <a:latin typeface="Bierstadt" panose="020B0004020202020204" pitchFamily="34" charset="0"/>
              </a:rPr>
              <a:t>Interpretation der Zukunft von 	                        	    Benutzern/Restaurants</a:t>
            </a:r>
          </a:p>
        </p:txBody>
      </p:sp>
      <p:pic>
        <p:nvPicPr>
          <p:cNvPr id="5" name="Grafik 4" descr="Geschäftswachstum mit einfarbiger Füllung">
            <a:extLst>
              <a:ext uri="{FF2B5EF4-FFF2-40B4-BE49-F238E27FC236}">
                <a16:creationId xmlns:a16="http://schemas.microsoft.com/office/drawing/2014/main" id="{5508F423-B6EC-918A-B0AA-8DC286D81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6760" y="4777273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7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CE303EB-2EDB-DF0E-7DF1-532A06229848}"/>
              </a:ext>
            </a:extLst>
          </p:cNvPr>
          <p:cNvGrpSpPr/>
          <p:nvPr/>
        </p:nvGrpSpPr>
        <p:grpSpPr>
          <a:xfrm>
            <a:off x="677889" y="3072863"/>
            <a:ext cx="4832776" cy="2130067"/>
            <a:chOff x="661804" y="3089172"/>
            <a:chExt cx="4832776" cy="2130067"/>
          </a:xfrm>
        </p:grpSpPr>
        <p:sp>
          <p:nvSpPr>
            <p:cNvPr id="704" name="Freihandform: Form 703">
              <a:extLst>
                <a:ext uri="{FF2B5EF4-FFF2-40B4-BE49-F238E27FC236}">
                  <a16:creationId xmlns:a16="http://schemas.microsoft.com/office/drawing/2014/main" id="{EFAAAC5D-DC60-B8BF-FC1F-D659BD47F816}"/>
                </a:ext>
              </a:extLst>
            </p:cNvPr>
            <p:cNvSpPr/>
            <p:nvPr/>
          </p:nvSpPr>
          <p:spPr>
            <a:xfrm>
              <a:off x="1331997" y="3089172"/>
              <a:ext cx="1078766" cy="575459"/>
            </a:xfrm>
            <a:custGeom>
              <a:avLst/>
              <a:gdLst>
                <a:gd name="connsiteX0" fmla="*/ 604872 w 1432188"/>
                <a:gd name="connsiteY0" fmla="*/ 105595 h 763990"/>
                <a:gd name="connsiteX1" fmla="*/ 609882 w 1432188"/>
                <a:gd name="connsiteY1" fmla="*/ 103995 h 763990"/>
                <a:gd name="connsiteX2" fmla="*/ 613740 w 1432188"/>
                <a:gd name="connsiteY2" fmla="*/ 100919 h 763990"/>
                <a:gd name="connsiteX3" fmla="*/ 618255 w 1432188"/>
                <a:gd name="connsiteY3" fmla="*/ 98499 h 763990"/>
                <a:gd name="connsiteX4" fmla="*/ 614873 w 1432188"/>
                <a:gd name="connsiteY4" fmla="*/ 101995 h 763990"/>
                <a:gd name="connsiteX5" fmla="*/ 618864 w 1432188"/>
                <a:gd name="connsiteY5" fmla="*/ 104671 h 763990"/>
                <a:gd name="connsiteX6" fmla="*/ 623922 w 1432188"/>
                <a:gd name="connsiteY6" fmla="*/ 104262 h 763990"/>
                <a:gd name="connsiteX7" fmla="*/ 628827 w 1432188"/>
                <a:gd name="connsiteY7" fmla="*/ 102443 h 763990"/>
                <a:gd name="connsiteX8" fmla="*/ 633114 w 1432188"/>
                <a:gd name="connsiteY8" fmla="*/ 99690 h 763990"/>
                <a:gd name="connsiteX9" fmla="*/ 636895 w 1432188"/>
                <a:gd name="connsiteY9" fmla="*/ 96642 h 763990"/>
                <a:gd name="connsiteX10" fmla="*/ 640448 w 1432188"/>
                <a:gd name="connsiteY10" fmla="*/ 100033 h 763990"/>
                <a:gd name="connsiteX11" fmla="*/ 644925 w 1432188"/>
                <a:gd name="connsiteY11" fmla="*/ 98309 h 763990"/>
                <a:gd name="connsiteX12" fmla="*/ 649401 w 1432188"/>
                <a:gd name="connsiteY12" fmla="*/ 96585 h 763990"/>
                <a:gd name="connsiteX13" fmla="*/ 653716 w 1432188"/>
                <a:gd name="connsiteY13" fmla="*/ 94356 h 763990"/>
                <a:gd name="connsiteX14" fmla="*/ 658583 w 1432188"/>
                <a:gd name="connsiteY14" fmla="*/ 92451 h 763990"/>
                <a:gd name="connsiteX15" fmla="*/ 662927 w 1432188"/>
                <a:gd name="connsiteY15" fmla="*/ 90384 h 763990"/>
                <a:gd name="connsiteX16" fmla="*/ 668337 w 1432188"/>
                <a:gd name="connsiteY16" fmla="*/ 89698 h 763990"/>
                <a:gd name="connsiteX17" fmla="*/ 663746 w 1432188"/>
                <a:gd name="connsiteY17" fmla="*/ 92794 h 763990"/>
                <a:gd name="connsiteX18" fmla="*/ 659869 w 1432188"/>
                <a:gd name="connsiteY18" fmla="*/ 95775 h 763990"/>
                <a:gd name="connsiteX19" fmla="*/ 664527 w 1432188"/>
                <a:gd name="connsiteY19" fmla="*/ 97651 h 763990"/>
                <a:gd name="connsiteX20" fmla="*/ 669309 w 1432188"/>
                <a:gd name="connsiteY20" fmla="*/ 96832 h 763990"/>
                <a:gd name="connsiteX21" fmla="*/ 673290 w 1432188"/>
                <a:gd name="connsiteY21" fmla="*/ 93765 h 763990"/>
                <a:gd name="connsiteX22" fmla="*/ 678329 w 1432188"/>
                <a:gd name="connsiteY22" fmla="*/ 92956 h 763990"/>
                <a:gd name="connsiteX23" fmla="*/ 683301 w 1432188"/>
                <a:gd name="connsiteY23" fmla="*/ 92746 h 763990"/>
                <a:gd name="connsiteX24" fmla="*/ 688359 w 1432188"/>
                <a:gd name="connsiteY24" fmla="*/ 92479 h 763990"/>
                <a:gd name="connsiteX25" fmla="*/ 691959 w 1432188"/>
                <a:gd name="connsiteY25" fmla="*/ 89079 h 763990"/>
                <a:gd name="connsiteX26" fmla="*/ 696645 w 1432188"/>
                <a:gd name="connsiteY26" fmla="*/ 87965 h 763990"/>
                <a:gd name="connsiteX27" fmla="*/ 699160 w 1432188"/>
                <a:gd name="connsiteY27" fmla="*/ 83764 h 763990"/>
                <a:gd name="connsiteX28" fmla="*/ 703961 w 1432188"/>
                <a:gd name="connsiteY28" fmla="*/ 83288 h 763990"/>
                <a:gd name="connsiteX29" fmla="*/ 709161 w 1432188"/>
                <a:gd name="connsiteY29" fmla="*/ 82145 h 763990"/>
                <a:gd name="connsiteX30" fmla="*/ 707732 w 1432188"/>
                <a:gd name="connsiteY30" fmla="*/ 77363 h 763990"/>
                <a:gd name="connsiteX31" fmla="*/ 702865 w 1432188"/>
                <a:gd name="connsiteY31" fmla="*/ 77001 h 763990"/>
                <a:gd name="connsiteX32" fmla="*/ 698112 w 1432188"/>
                <a:gd name="connsiteY32" fmla="*/ 77630 h 763990"/>
                <a:gd name="connsiteX33" fmla="*/ 694417 w 1432188"/>
                <a:gd name="connsiteY33" fmla="*/ 80716 h 763990"/>
                <a:gd name="connsiteX34" fmla="*/ 688454 w 1432188"/>
                <a:gd name="connsiteY34" fmla="*/ 81268 h 763990"/>
                <a:gd name="connsiteX35" fmla="*/ 683615 w 1432188"/>
                <a:gd name="connsiteY35" fmla="*/ 81049 h 763990"/>
                <a:gd name="connsiteX36" fmla="*/ 678681 w 1432188"/>
                <a:gd name="connsiteY36" fmla="*/ 80354 h 763990"/>
                <a:gd name="connsiteX37" fmla="*/ 673900 w 1432188"/>
                <a:gd name="connsiteY37" fmla="*/ 80287 h 763990"/>
                <a:gd name="connsiteX38" fmla="*/ 668871 w 1432188"/>
                <a:gd name="connsiteY38" fmla="*/ 80926 h 763990"/>
                <a:gd name="connsiteX39" fmla="*/ 663841 w 1432188"/>
                <a:gd name="connsiteY39" fmla="*/ 81573 h 763990"/>
                <a:gd name="connsiteX40" fmla="*/ 658946 w 1432188"/>
                <a:gd name="connsiteY40" fmla="*/ 83764 h 763990"/>
                <a:gd name="connsiteX41" fmla="*/ 654088 w 1432188"/>
                <a:gd name="connsiteY41" fmla="*/ 84802 h 763990"/>
                <a:gd name="connsiteX42" fmla="*/ 649192 w 1432188"/>
                <a:gd name="connsiteY42" fmla="*/ 85898 h 763990"/>
                <a:gd name="connsiteX43" fmla="*/ 644420 w 1432188"/>
                <a:gd name="connsiteY43" fmla="*/ 87050 h 763990"/>
                <a:gd name="connsiteX44" fmla="*/ 639667 w 1432188"/>
                <a:gd name="connsiteY44" fmla="*/ 88660 h 763990"/>
                <a:gd name="connsiteX45" fmla="*/ 634904 w 1432188"/>
                <a:gd name="connsiteY45" fmla="*/ 89536 h 763990"/>
                <a:gd name="connsiteX46" fmla="*/ 630028 w 1432188"/>
                <a:gd name="connsiteY46" fmla="*/ 89870 h 763990"/>
                <a:gd name="connsiteX47" fmla="*/ 625399 w 1432188"/>
                <a:gd name="connsiteY47" fmla="*/ 91098 h 763990"/>
                <a:gd name="connsiteX48" fmla="*/ 620722 w 1432188"/>
                <a:gd name="connsiteY48" fmla="*/ 92546 h 763990"/>
                <a:gd name="connsiteX49" fmla="*/ 615807 w 1432188"/>
                <a:gd name="connsiteY49" fmla="*/ 93965 h 763990"/>
                <a:gd name="connsiteX50" fmla="*/ 610940 w 1432188"/>
                <a:gd name="connsiteY50" fmla="*/ 94804 h 763990"/>
                <a:gd name="connsiteX51" fmla="*/ 605644 w 1432188"/>
                <a:gd name="connsiteY51" fmla="*/ 95746 h 763990"/>
                <a:gd name="connsiteX52" fmla="*/ 600919 w 1432188"/>
                <a:gd name="connsiteY52" fmla="*/ 96670 h 763990"/>
                <a:gd name="connsiteX53" fmla="*/ 596195 w 1432188"/>
                <a:gd name="connsiteY53" fmla="*/ 97585 h 763990"/>
                <a:gd name="connsiteX54" fmla="*/ 591385 w 1432188"/>
                <a:gd name="connsiteY54" fmla="*/ 99090 h 763990"/>
                <a:gd name="connsiteX55" fmla="*/ 595204 w 1432188"/>
                <a:gd name="connsiteY55" fmla="*/ 102100 h 763990"/>
                <a:gd name="connsiteX56" fmla="*/ 600176 w 1432188"/>
                <a:gd name="connsiteY56" fmla="*/ 100557 h 763990"/>
                <a:gd name="connsiteX57" fmla="*/ 607387 w 1432188"/>
                <a:gd name="connsiteY57" fmla="*/ 103357 h 763990"/>
                <a:gd name="connsiteX58" fmla="*/ 634933 w 1432188"/>
                <a:gd name="connsiteY58" fmla="*/ 109100 h 763990"/>
                <a:gd name="connsiteX59" fmla="*/ 639543 w 1432188"/>
                <a:gd name="connsiteY59" fmla="*/ 107395 h 763990"/>
                <a:gd name="connsiteX60" fmla="*/ 644506 w 1432188"/>
                <a:gd name="connsiteY60" fmla="*/ 105557 h 763990"/>
                <a:gd name="connsiteX61" fmla="*/ 649268 w 1432188"/>
                <a:gd name="connsiteY61" fmla="*/ 103843 h 763990"/>
                <a:gd name="connsiteX62" fmla="*/ 653897 w 1432188"/>
                <a:gd name="connsiteY62" fmla="*/ 102214 h 763990"/>
                <a:gd name="connsiteX63" fmla="*/ 658441 w 1432188"/>
                <a:gd name="connsiteY63" fmla="*/ 100623 h 763990"/>
                <a:gd name="connsiteX64" fmla="*/ 653326 w 1432188"/>
                <a:gd name="connsiteY64" fmla="*/ 100176 h 763990"/>
                <a:gd name="connsiteX65" fmla="*/ 648687 w 1432188"/>
                <a:gd name="connsiteY65" fmla="*/ 101757 h 763990"/>
                <a:gd name="connsiteX66" fmla="*/ 643896 w 1432188"/>
                <a:gd name="connsiteY66" fmla="*/ 102785 h 763990"/>
                <a:gd name="connsiteX67" fmla="*/ 638191 w 1432188"/>
                <a:gd name="connsiteY67" fmla="*/ 103824 h 763990"/>
                <a:gd name="connsiteX68" fmla="*/ 633409 w 1432188"/>
                <a:gd name="connsiteY68" fmla="*/ 104976 h 763990"/>
                <a:gd name="connsiteX69" fmla="*/ 628570 w 1432188"/>
                <a:gd name="connsiteY69" fmla="*/ 106167 h 763990"/>
                <a:gd name="connsiteX70" fmla="*/ 623732 w 1432188"/>
                <a:gd name="connsiteY70" fmla="*/ 107348 h 763990"/>
                <a:gd name="connsiteX71" fmla="*/ 629047 w 1432188"/>
                <a:gd name="connsiteY71" fmla="*/ 108634 h 763990"/>
                <a:gd name="connsiteX72" fmla="*/ 634038 w 1432188"/>
                <a:gd name="connsiteY72" fmla="*/ 109034 h 763990"/>
                <a:gd name="connsiteX73" fmla="*/ 734536 w 1432188"/>
                <a:gd name="connsiteY73" fmla="*/ 75239 h 763990"/>
                <a:gd name="connsiteX74" fmla="*/ 739308 w 1432188"/>
                <a:gd name="connsiteY74" fmla="*/ 75134 h 763990"/>
                <a:gd name="connsiteX75" fmla="*/ 743947 w 1432188"/>
                <a:gd name="connsiteY75" fmla="*/ 73972 h 763990"/>
                <a:gd name="connsiteX76" fmla="*/ 742127 w 1432188"/>
                <a:gd name="connsiteY76" fmla="*/ 69438 h 763990"/>
                <a:gd name="connsiteX77" fmla="*/ 736774 w 1432188"/>
                <a:gd name="connsiteY77" fmla="*/ 70172 h 763990"/>
                <a:gd name="connsiteX78" fmla="*/ 731745 w 1432188"/>
                <a:gd name="connsiteY78" fmla="*/ 71048 h 763990"/>
                <a:gd name="connsiteX79" fmla="*/ 734479 w 1432188"/>
                <a:gd name="connsiteY79" fmla="*/ 75125 h 763990"/>
                <a:gd name="connsiteX80" fmla="*/ 759320 w 1432188"/>
                <a:gd name="connsiteY80" fmla="*/ 66543 h 763990"/>
                <a:gd name="connsiteX81" fmla="*/ 764673 w 1432188"/>
                <a:gd name="connsiteY81" fmla="*/ 66028 h 763990"/>
                <a:gd name="connsiteX82" fmla="*/ 769512 w 1432188"/>
                <a:gd name="connsiteY82" fmla="*/ 65562 h 763990"/>
                <a:gd name="connsiteX83" fmla="*/ 774560 w 1432188"/>
                <a:gd name="connsiteY83" fmla="*/ 65076 h 763990"/>
                <a:gd name="connsiteX84" fmla="*/ 779541 w 1432188"/>
                <a:gd name="connsiteY84" fmla="*/ 64571 h 763990"/>
                <a:gd name="connsiteX85" fmla="*/ 784447 w 1432188"/>
                <a:gd name="connsiteY85" fmla="*/ 64123 h 763990"/>
                <a:gd name="connsiteX86" fmla="*/ 789286 w 1432188"/>
                <a:gd name="connsiteY86" fmla="*/ 63714 h 763990"/>
                <a:gd name="connsiteX87" fmla="*/ 793991 w 1432188"/>
                <a:gd name="connsiteY87" fmla="*/ 65314 h 763990"/>
                <a:gd name="connsiteX88" fmla="*/ 798953 w 1432188"/>
                <a:gd name="connsiteY88" fmla="*/ 65009 h 763990"/>
                <a:gd name="connsiteX89" fmla="*/ 803916 w 1432188"/>
                <a:gd name="connsiteY89" fmla="*/ 64704 h 763990"/>
                <a:gd name="connsiteX90" fmla="*/ 808869 w 1432188"/>
                <a:gd name="connsiteY90" fmla="*/ 64400 h 763990"/>
                <a:gd name="connsiteX91" fmla="*/ 813793 w 1432188"/>
                <a:gd name="connsiteY91" fmla="*/ 62952 h 763990"/>
                <a:gd name="connsiteX92" fmla="*/ 811107 w 1432188"/>
                <a:gd name="connsiteY92" fmla="*/ 58923 h 763990"/>
                <a:gd name="connsiteX93" fmla="*/ 801954 w 1432188"/>
                <a:gd name="connsiteY93" fmla="*/ 57694 h 763990"/>
                <a:gd name="connsiteX94" fmla="*/ 796944 w 1432188"/>
                <a:gd name="connsiteY94" fmla="*/ 59190 h 763990"/>
                <a:gd name="connsiteX95" fmla="*/ 791933 w 1432188"/>
                <a:gd name="connsiteY95" fmla="*/ 60685 h 763990"/>
                <a:gd name="connsiteX96" fmla="*/ 787114 w 1432188"/>
                <a:gd name="connsiteY96" fmla="*/ 61656 h 763990"/>
                <a:gd name="connsiteX97" fmla="*/ 782218 w 1432188"/>
                <a:gd name="connsiteY97" fmla="*/ 61733 h 763990"/>
                <a:gd name="connsiteX98" fmla="*/ 777227 w 1432188"/>
                <a:gd name="connsiteY98" fmla="*/ 61876 h 763990"/>
                <a:gd name="connsiteX99" fmla="*/ 772264 w 1432188"/>
                <a:gd name="connsiteY99" fmla="*/ 62561 h 763990"/>
                <a:gd name="connsiteX100" fmla="*/ 767302 w 1432188"/>
                <a:gd name="connsiteY100" fmla="*/ 63238 h 763990"/>
                <a:gd name="connsiteX101" fmla="*/ 762359 w 1432188"/>
                <a:gd name="connsiteY101" fmla="*/ 64276 h 763990"/>
                <a:gd name="connsiteX102" fmla="*/ 721468 w 1432188"/>
                <a:gd name="connsiteY102" fmla="*/ 90917 h 763990"/>
                <a:gd name="connsiteX103" fmla="*/ 725983 w 1432188"/>
                <a:gd name="connsiteY103" fmla="*/ 89003 h 763990"/>
                <a:gd name="connsiteX104" fmla="*/ 721077 w 1432188"/>
                <a:gd name="connsiteY104" fmla="*/ 88231 h 763990"/>
                <a:gd name="connsiteX105" fmla="*/ 716248 w 1432188"/>
                <a:gd name="connsiteY105" fmla="*/ 87603 h 763990"/>
                <a:gd name="connsiteX106" fmla="*/ 711324 w 1432188"/>
                <a:gd name="connsiteY106" fmla="*/ 88555 h 763990"/>
                <a:gd name="connsiteX107" fmla="*/ 706542 w 1432188"/>
                <a:gd name="connsiteY107" fmla="*/ 89584 h 763990"/>
                <a:gd name="connsiteX108" fmla="*/ 711362 w 1432188"/>
                <a:gd name="connsiteY108" fmla="*/ 90231 h 763990"/>
                <a:gd name="connsiteX109" fmla="*/ 716315 w 1432188"/>
                <a:gd name="connsiteY109" fmla="*/ 90593 h 763990"/>
                <a:gd name="connsiteX110" fmla="*/ 721096 w 1432188"/>
                <a:gd name="connsiteY110" fmla="*/ 90889 h 763990"/>
                <a:gd name="connsiteX111" fmla="*/ 675081 w 1432188"/>
                <a:gd name="connsiteY111" fmla="*/ 127722 h 763990"/>
                <a:gd name="connsiteX112" fmla="*/ 688444 w 1432188"/>
                <a:gd name="connsiteY112" fmla="*/ 127722 h 763990"/>
                <a:gd name="connsiteX113" fmla="*/ 693836 w 1432188"/>
                <a:gd name="connsiteY113" fmla="*/ 126827 h 763990"/>
                <a:gd name="connsiteX114" fmla="*/ 698607 w 1432188"/>
                <a:gd name="connsiteY114" fmla="*/ 125865 h 763990"/>
                <a:gd name="connsiteX115" fmla="*/ 703446 w 1432188"/>
                <a:gd name="connsiteY115" fmla="*/ 124750 h 763990"/>
                <a:gd name="connsiteX116" fmla="*/ 708218 w 1432188"/>
                <a:gd name="connsiteY116" fmla="*/ 123845 h 763990"/>
                <a:gd name="connsiteX117" fmla="*/ 713219 w 1432188"/>
                <a:gd name="connsiteY117" fmla="*/ 122912 h 763990"/>
                <a:gd name="connsiteX118" fmla="*/ 717886 w 1432188"/>
                <a:gd name="connsiteY118" fmla="*/ 120759 h 763990"/>
                <a:gd name="connsiteX119" fmla="*/ 722791 w 1432188"/>
                <a:gd name="connsiteY119" fmla="*/ 120407 h 763990"/>
                <a:gd name="connsiteX120" fmla="*/ 727830 w 1432188"/>
                <a:gd name="connsiteY120" fmla="*/ 120188 h 763990"/>
                <a:gd name="connsiteX121" fmla="*/ 732755 w 1432188"/>
                <a:gd name="connsiteY121" fmla="*/ 119807 h 763990"/>
                <a:gd name="connsiteX122" fmla="*/ 737984 w 1432188"/>
                <a:gd name="connsiteY122" fmla="*/ 118902 h 763990"/>
                <a:gd name="connsiteX123" fmla="*/ 742689 w 1432188"/>
                <a:gd name="connsiteY123" fmla="*/ 117949 h 763990"/>
                <a:gd name="connsiteX124" fmla="*/ 747842 w 1432188"/>
                <a:gd name="connsiteY124" fmla="*/ 117873 h 763990"/>
                <a:gd name="connsiteX125" fmla="*/ 753948 w 1432188"/>
                <a:gd name="connsiteY125" fmla="*/ 117921 h 763990"/>
                <a:gd name="connsiteX126" fmla="*/ 763606 w 1432188"/>
                <a:gd name="connsiteY126" fmla="*/ 119149 h 763990"/>
                <a:gd name="connsiteX127" fmla="*/ 768416 w 1432188"/>
                <a:gd name="connsiteY127" fmla="*/ 118368 h 763990"/>
                <a:gd name="connsiteX128" fmla="*/ 773217 w 1432188"/>
                <a:gd name="connsiteY128" fmla="*/ 117625 h 763990"/>
                <a:gd name="connsiteX129" fmla="*/ 778122 w 1432188"/>
                <a:gd name="connsiteY129" fmla="*/ 116692 h 763990"/>
                <a:gd name="connsiteX130" fmla="*/ 782885 w 1432188"/>
                <a:gd name="connsiteY130" fmla="*/ 115539 h 763990"/>
                <a:gd name="connsiteX131" fmla="*/ 787724 w 1432188"/>
                <a:gd name="connsiteY131" fmla="*/ 113472 h 763990"/>
                <a:gd name="connsiteX132" fmla="*/ 792458 w 1432188"/>
                <a:gd name="connsiteY132" fmla="*/ 111206 h 763990"/>
                <a:gd name="connsiteX133" fmla="*/ 797106 w 1432188"/>
                <a:gd name="connsiteY133" fmla="*/ 109520 h 763990"/>
                <a:gd name="connsiteX134" fmla="*/ 801478 w 1432188"/>
                <a:gd name="connsiteY134" fmla="*/ 107367 h 763990"/>
                <a:gd name="connsiteX135" fmla="*/ 801182 w 1432188"/>
                <a:gd name="connsiteY135" fmla="*/ 102566 h 763990"/>
                <a:gd name="connsiteX136" fmla="*/ 796658 w 1432188"/>
                <a:gd name="connsiteY136" fmla="*/ 100766 h 763990"/>
                <a:gd name="connsiteX137" fmla="*/ 791933 w 1432188"/>
                <a:gd name="connsiteY137" fmla="*/ 101414 h 763990"/>
                <a:gd name="connsiteX138" fmla="*/ 784695 w 1432188"/>
                <a:gd name="connsiteY138" fmla="*/ 105595 h 763990"/>
                <a:gd name="connsiteX139" fmla="*/ 778237 w 1432188"/>
                <a:gd name="connsiteY139" fmla="*/ 103357 h 763990"/>
                <a:gd name="connsiteX140" fmla="*/ 773255 w 1432188"/>
                <a:gd name="connsiteY140" fmla="*/ 104748 h 763990"/>
                <a:gd name="connsiteX141" fmla="*/ 777694 w 1432188"/>
                <a:gd name="connsiteY141" fmla="*/ 102443 h 763990"/>
                <a:gd name="connsiteX142" fmla="*/ 773131 w 1432188"/>
                <a:gd name="connsiteY142" fmla="*/ 100566 h 763990"/>
                <a:gd name="connsiteX143" fmla="*/ 777999 w 1432188"/>
                <a:gd name="connsiteY143" fmla="*/ 99023 h 763990"/>
                <a:gd name="connsiteX144" fmla="*/ 779456 w 1432188"/>
                <a:gd name="connsiteY144" fmla="*/ 94318 h 763990"/>
                <a:gd name="connsiteX145" fmla="*/ 783942 w 1432188"/>
                <a:gd name="connsiteY145" fmla="*/ 91432 h 763990"/>
                <a:gd name="connsiteX146" fmla="*/ 777856 w 1432188"/>
                <a:gd name="connsiteY146" fmla="*/ 88241 h 763990"/>
                <a:gd name="connsiteX147" fmla="*/ 772360 w 1432188"/>
                <a:gd name="connsiteY147" fmla="*/ 90384 h 763990"/>
                <a:gd name="connsiteX148" fmla="*/ 767511 w 1432188"/>
                <a:gd name="connsiteY148" fmla="*/ 92451 h 763990"/>
                <a:gd name="connsiteX149" fmla="*/ 762444 w 1432188"/>
                <a:gd name="connsiteY149" fmla="*/ 93279 h 763990"/>
                <a:gd name="connsiteX150" fmla="*/ 757691 w 1432188"/>
                <a:gd name="connsiteY150" fmla="*/ 94746 h 763990"/>
                <a:gd name="connsiteX151" fmla="*/ 760368 w 1432188"/>
                <a:gd name="connsiteY151" fmla="*/ 98785 h 763990"/>
                <a:gd name="connsiteX152" fmla="*/ 756262 w 1432188"/>
                <a:gd name="connsiteY152" fmla="*/ 101566 h 763990"/>
                <a:gd name="connsiteX153" fmla="*/ 751319 w 1432188"/>
                <a:gd name="connsiteY153" fmla="*/ 101128 h 763990"/>
                <a:gd name="connsiteX154" fmla="*/ 755357 w 1432188"/>
                <a:gd name="connsiteY154" fmla="*/ 103824 h 763990"/>
                <a:gd name="connsiteX155" fmla="*/ 754462 w 1432188"/>
                <a:gd name="connsiteY155" fmla="*/ 108529 h 763990"/>
                <a:gd name="connsiteX156" fmla="*/ 749414 w 1432188"/>
                <a:gd name="connsiteY156" fmla="*/ 108948 h 763990"/>
                <a:gd name="connsiteX157" fmla="*/ 733755 w 1432188"/>
                <a:gd name="connsiteY157" fmla="*/ 108958 h 763990"/>
                <a:gd name="connsiteX158" fmla="*/ 728859 w 1432188"/>
                <a:gd name="connsiteY158" fmla="*/ 109081 h 763990"/>
                <a:gd name="connsiteX159" fmla="*/ 724039 w 1432188"/>
                <a:gd name="connsiteY159" fmla="*/ 109205 h 763990"/>
                <a:gd name="connsiteX160" fmla="*/ 728411 w 1432188"/>
                <a:gd name="connsiteY160" fmla="*/ 104509 h 763990"/>
                <a:gd name="connsiteX161" fmla="*/ 724097 w 1432188"/>
                <a:gd name="connsiteY161" fmla="*/ 102366 h 763990"/>
                <a:gd name="connsiteX162" fmla="*/ 721125 w 1432188"/>
                <a:gd name="connsiteY162" fmla="*/ 98404 h 763990"/>
                <a:gd name="connsiteX163" fmla="*/ 715829 w 1432188"/>
                <a:gd name="connsiteY163" fmla="*/ 98632 h 763990"/>
                <a:gd name="connsiteX164" fmla="*/ 710828 w 1432188"/>
                <a:gd name="connsiteY164" fmla="*/ 98852 h 763990"/>
                <a:gd name="connsiteX165" fmla="*/ 705818 w 1432188"/>
                <a:gd name="connsiteY165" fmla="*/ 99061 h 763990"/>
                <a:gd name="connsiteX166" fmla="*/ 704504 w 1432188"/>
                <a:gd name="connsiteY166" fmla="*/ 94422 h 763990"/>
                <a:gd name="connsiteX167" fmla="*/ 699293 w 1432188"/>
                <a:gd name="connsiteY167" fmla="*/ 94032 h 763990"/>
                <a:gd name="connsiteX168" fmla="*/ 692902 w 1432188"/>
                <a:gd name="connsiteY168" fmla="*/ 93842 h 763990"/>
                <a:gd name="connsiteX169" fmla="*/ 688149 w 1432188"/>
                <a:gd name="connsiteY169" fmla="*/ 95070 h 763990"/>
                <a:gd name="connsiteX170" fmla="*/ 685044 w 1432188"/>
                <a:gd name="connsiteY170" fmla="*/ 98718 h 763990"/>
                <a:gd name="connsiteX171" fmla="*/ 680120 w 1432188"/>
                <a:gd name="connsiteY171" fmla="*/ 98499 h 763990"/>
                <a:gd name="connsiteX172" fmla="*/ 675052 w 1432188"/>
                <a:gd name="connsiteY172" fmla="*/ 98566 h 763990"/>
                <a:gd name="connsiteX173" fmla="*/ 670404 w 1432188"/>
                <a:gd name="connsiteY173" fmla="*/ 99690 h 763990"/>
                <a:gd name="connsiteX174" fmla="*/ 673062 w 1432188"/>
                <a:gd name="connsiteY174" fmla="*/ 103709 h 763990"/>
                <a:gd name="connsiteX175" fmla="*/ 668032 w 1432188"/>
                <a:gd name="connsiteY175" fmla="*/ 104119 h 763990"/>
                <a:gd name="connsiteX176" fmla="*/ 663032 w 1432188"/>
                <a:gd name="connsiteY176" fmla="*/ 104300 h 763990"/>
                <a:gd name="connsiteX177" fmla="*/ 658165 w 1432188"/>
                <a:gd name="connsiteY177" fmla="*/ 104595 h 763990"/>
                <a:gd name="connsiteX178" fmla="*/ 653611 w 1432188"/>
                <a:gd name="connsiteY178" fmla="*/ 106233 h 763990"/>
                <a:gd name="connsiteX179" fmla="*/ 658155 w 1432188"/>
                <a:gd name="connsiteY179" fmla="*/ 107996 h 763990"/>
                <a:gd name="connsiteX180" fmla="*/ 662946 w 1432188"/>
                <a:gd name="connsiteY180" fmla="*/ 108348 h 763990"/>
                <a:gd name="connsiteX181" fmla="*/ 667880 w 1432188"/>
                <a:gd name="connsiteY181" fmla="*/ 108024 h 763990"/>
                <a:gd name="connsiteX182" fmla="*/ 672699 w 1432188"/>
                <a:gd name="connsiteY182" fmla="*/ 107710 h 763990"/>
                <a:gd name="connsiteX183" fmla="*/ 666861 w 1432188"/>
                <a:gd name="connsiteY183" fmla="*/ 108920 h 763990"/>
                <a:gd name="connsiteX184" fmla="*/ 662146 w 1432188"/>
                <a:gd name="connsiteY184" fmla="*/ 109653 h 763990"/>
                <a:gd name="connsiteX185" fmla="*/ 657307 w 1432188"/>
                <a:gd name="connsiteY185" fmla="*/ 109910 h 763990"/>
                <a:gd name="connsiteX186" fmla="*/ 652468 w 1432188"/>
                <a:gd name="connsiteY186" fmla="*/ 110167 h 763990"/>
                <a:gd name="connsiteX187" fmla="*/ 647620 w 1432188"/>
                <a:gd name="connsiteY187" fmla="*/ 110425 h 763990"/>
                <a:gd name="connsiteX188" fmla="*/ 636552 w 1432188"/>
                <a:gd name="connsiteY188" fmla="*/ 112872 h 763990"/>
                <a:gd name="connsiteX189" fmla="*/ 645001 w 1432188"/>
                <a:gd name="connsiteY189" fmla="*/ 114558 h 763990"/>
                <a:gd name="connsiteX190" fmla="*/ 649916 w 1432188"/>
                <a:gd name="connsiteY190" fmla="*/ 113996 h 763990"/>
                <a:gd name="connsiteX191" fmla="*/ 654850 w 1432188"/>
                <a:gd name="connsiteY191" fmla="*/ 113434 h 763990"/>
                <a:gd name="connsiteX192" fmla="*/ 650744 w 1432188"/>
                <a:gd name="connsiteY192" fmla="*/ 116235 h 763990"/>
                <a:gd name="connsiteX193" fmla="*/ 655497 w 1432188"/>
                <a:gd name="connsiteY193" fmla="*/ 118111 h 763990"/>
                <a:gd name="connsiteX194" fmla="*/ 660698 w 1432188"/>
                <a:gd name="connsiteY194" fmla="*/ 115673 h 763990"/>
                <a:gd name="connsiteX195" fmla="*/ 665346 w 1432188"/>
                <a:gd name="connsiteY195" fmla="*/ 114168 h 763990"/>
                <a:gd name="connsiteX196" fmla="*/ 661641 w 1432188"/>
                <a:gd name="connsiteY196" fmla="*/ 117606 h 763990"/>
                <a:gd name="connsiteX197" fmla="*/ 666442 w 1432188"/>
                <a:gd name="connsiteY197" fmla="*/ 117606 h 763990"/>
                <a:gd name="connsiteX198" fmla="*/ 671966 w 1432188"/>
                <a:gd name="connsiteY198" fmla="*/ 117359 h 763990"/>
                <a:gd name="connsiteX199" fmla="*/ 676414 w 1432188"/>
                <a:gd name="connsiteY199" fmla="*/ 115539 h 763990"/>
                <a:gd name="connsiteX200" fmla="*/ 680834 w 1432188"/>
                <a:gd name="connsiteY200" fmla="*/ 113472 h 763990"/>
                <a:gd name="connsiteX201" fmla="*/ 685768 w 1432188"/>
                <a:gd name="connsiteY201" fmla="*/ 111063 h 763990"/>
                <a:gd name="connsiteX202" fmla="*/ 682234 w 1432188"/>
                <a:gd name="connsiteY202" fmla="*/ 114511 h 763990"/>
                <a:gd name="connsiteX203" fmla="*/ 687644 w 1432188"/>
                <a:gd name="connsiteY203" fmla="*/ 116254 h 763990"/>
                <a:gd name="connsiteX204" fmla="*/ 693588 w 1432188"/>
                <a:gd name="connsiteY204" fmla="*/ 115235 h 763990"/>
                <a:gd name="connsiteX205" fmla="*/ 698217 w 1432188"/>
                <a:gd name="connsiteY205" fmla="*/ 113749 h 763990"/>
                <a:gd name="connsiteX206" fmla="*/ 703056 w 1432188"/>
                <a:gd name="connsiteY206" fmla="*/ 114501 h 763990"/>
                <a:gd name="connsiteX207" fmla="*/ 708028 w 1432188"/>
                <a:gd name="connsiteY207" fmla="*/ 115158 h 763990"/>
                <a:gd name="connsiteX208" fmla="*/ 712924 w 1432188"/>
                <a:gd name="connsiteY208" fmla="*/ 114663 h 763990"/>
                <a:gd name="connsiteX209" fmla="*/ 717820 w 1432188"/>
                <a:gd name="connsiteY209" fmla="*/ 114177 h 763990"/>
                <a:gd name="connsiteX210" fmla="*/ 713076 w 1432188"/>
                <a:gd name="connsiteY210" fmla="*/ 116158 h 763990"/>
                <a:gd name="connsiteX211" fmla="*/ 708104 w 1432188"/>
                <a:gd name="connsiteY211" fmla="*/ 116892 h 763990"/>
                <a:gd name="connsiteX212" fmla="*/ 701922 w 1432188"/>
                <a:gd name="connsiteY212" fmla="*/ 117092 h 763990"/>
                <a:gd name="connsiteX213" fmla="*/ 696912 w 1432188"/>
                <a:gd name="connsiteY213" fmla="*/ 117254 h 763990"/>
                <a:gd name="connsiteX214" fmla="*/ 692092 w 1432188"/>
                <a:gd name="connsiteY214" fmla="*/ 117606 h 763990"/>
                <a:gd name="connsiteX215" fmla="*/ 686835 w 1432188"/>
                <a:gd name="connsiteY215" fmla="*/ 118540 h 763990"/>
                <a:gd name="connsiteX216" fmla="*/ 682034 w 1432188"/>
                <a:gd name="connsiteY216" fmla="*/ 119292 h 763990"/>
                <a:gd name="connsiteX217" fmla="*/ 677253 w 1432188"/>
                <a:gd name="connsiteY217" fmla="*/ 119769 h 763990"/>
                <a:gd name="connsiteX218" fmla="*/ 672271 w 1432188"/>
                <a:gd name="connsiteY218" fmla="*/ 120921 h 763990"/>
                <a:gd name="connsiteX219" fmla="*/ 667270 w 1432188"/>
                <a:gd name="connsiteY219" fmla="*/ 122074 h 763990"/>
                <a:gd name="connsiteX220" fmla="*/ 669080 w 1432188"/>
                <a:gd name="connsiteY220" fmla="*/ 126636 h 763990"/>
                <a:gd name="connsiteX221" fmla="*/ 673957 w 1432188"/>
                <a:gd name="connsiteY221" fmla="*/ 127598 h 763990"/>
                <a:gd name="connsiteX222" fmla="*/ 1010027 w 1432188"/>
                <a:gd name="connsiteY222" fmla="*/ 84793 h 763990"/>
                <a:gd name="connsiteX223" fmla="*/ 1021019 w 1432188"/>
                <a:gd name="connsiteY223" fmla="*/ 83716 h 763990"/>
                <a:gd name="connsiteX224" fmla="*/ 1025753 w 1432188"/>
                <a:gd name="connsiteY224" fmla="*/ 82526 h 763990"/>
                <a:gd name="connsiteX225" fmla="*/ 1030287 w 1432188"/>
                <a:gd name="connsiteY225" fmla="*/ 80725 h 763990"/>
                <a:gd name="connsiteX226" fmla="*/ 1026658 w 1432188"/>
                <a:gd name="connsiteY226" fmla="*/ 77420 h 763990"/>
                <a:gd name="connsiteX227" fmla="*/ 1015457 w 1432188"/>
                <a:gd name="connsiteY227" fmla="*/ 76249 h 763990"/>
                <a:gd name="connsiteX228" fmla="*/ 1012161 w 1432188"/>
                <a:gd name="connsiteY228" fmla="*/ 79697 h 763990"/>
                <a:gd name="connsiteX229" fmla="*/ 1008456 w 1432188"/>
                <a:gd name="connsiteY229" fmla="*/ 82907 h 763990"/>
                <a:gd name="connsiteX230" fmla="*/ 1008742 w 1432188"/>
                <a:gd name="connsiteY230" fmla="*/ 94499 h 763990"/>
                <a:gd name="connsiteX231" fmla="*/ 1013514 w 1432188"/>
                <a:gd name="connsiteY231" fmla="*/ 94499 h 763990"/>
                <a:gd name="connsiteX232" fmla="*/ 1018448 w 1432188"/>
                <a:gd name="connsiteY232" fmla="*/ 90393 h 763990"/>
                <a:gd name="connsiteX233" fmla="*/ 1013609 w 1432188"/>
                <a:gd name="connsiteY233" fmla="*/ 89689 h 763990"/>
                <a:gd name="connsiteX234" fmla="*/ 1008789 w 1432188"/>
                <a:gd name="connsiteY234" fmla="*/ 90022 h 763990"/>
                <a:gd name="connsiteX235" fmla="*/ 940000 w 1432188"/>
                <a:gd name="connsiteY235" fmla="*/ 105700 h 763990"/>
                <a:gd name="connsiteX236" fmla="*/ 944410 w 1432188"/>
                <a:gd name="connsiteY236" fmla="*/ 103852 h 763990"/>
                <a:gd name="connsiteX237" fmla="*/ 939476 w 1432188"/>
                <a:gd name="connsiteY237" fmla="*/ 103795 h 763990"/>
                <a:gd name="connsiteX238" fmla="*/ 932380 w 1432188"/>
                <a:gd name="connsiteY238" fmla="*/ 124160 h 763990"/>
                <a:gd name="connsiteX239" fmla="*/ 936885 w 1432188"/>
                <a:gd name="connsiteY239" fmla="*/ 121921 h 763990"/>
                <a:gd name="connsiteX240" fmla="*/ 939895 w 1432188"/>
                <a:gd name="connsiteY240" fmla="*/ 117968 h 763990"/>
                <a:gd name="connsiteX241" fmla="*/ 942876 w 1432188"/>
                <a:gd name="connsiteY241" fmla="*/ 114168 h 763990"/>
                <a:gd name="connsiteX242" fmla="*/ 940371 w 1432188"/>
                <a:gd name="connsiteY242" fmla="*/ 110062 h 763990"/>
                <a:gd name="connsiteX243" fmla="*/ 932465 w 1432188"/>
                <a:gd name="connsiteY243" fmla="*/ 107834 h 763990"/>
                <a:gd name="connsiteX244" fmla="*/ 927674 w 1432188"/>
                <a:gd name="connsiteY244" fmla="*/ 108310 h 763990"/>
                <a:gd name="connsiteX245" fmla="*/ 922969 w 1432188"/>
                <a:gd name="connsiteY245" fmla="*/ 109901 h 763990"/>
                <a:gd name="connsiteX246" fmla="*/ 918216 w 1432188"/>
                <a:gd name="connsiteY246" fmla="*/ 110634 h 763990"/>
                <a:gd name="connsiteX247" fmla="*/ 913663 w 1432188"/>
                <a:gd name="connsiteY247" fmla="*/ 112510 h 763990"/>
                <a:gd name="connsiteX248" fmla="*/ 909082 w 1432188"/>
                <a:gd name="connsiteY248" fmla="*/ 113815 h 763990"/>
                <a:gd name="connsiteX249" fmla="*/ 904224 w 1432188"/>
                <a:gd name="connsiteY249" fmla="*/ 115444 h 763990"/>
                <a:gd name="connsiteX250" fmla="*/ 900833 w 1432188"/>
                <a:gd name="connsiteY250" fmla="*/ 118911 h 763990"/>
                <a:gd name="connsiteX251" fmla="*/ 905424 w 1432188"/>
                <a:gd name="connsiteY251" fmla="*/ 120283 h 763990"/>
                <a:gd name="connsiteX252" fmla="*/ 910301 w 1432188"/>
                <a:gd name="connsiteY252" fmla="*/ 120788 h 763990"/>
                <a:gd name="connsiteX253" fmla="*/ 915035 w 1432188"/>
                <a:gd name="connsiteY253" fmla="*/ 121740 h 763990"/>
                <a:gd name="connsiteX254" fmla="*/ 925131 w 1432188"/>
                <a:gd name="connsiteY254" fmla="*/ 124045 h 763990"/>
                <a:gd name="connsiteX255" fmla="*/ 930008 w 1432188"/>
                <a:gd name="connsiteY255" fmla="*/ 124121 h 763990"/>
                <a:gd name="connsiteX256" fmla="*/ 478266 w 1432188"/>
                <a:gd name="connsiteY256" fmla="*/ 184396 h 763990"/>
                <a:gd name="connsiteX257" fmla="*/ 483047 w 1432188"/>
                <a:gd name="connsiteY257" fmla="*/ 183929 h 763990"/>
                <a:gd name="connsiteX258" fmla="*/ 487629 w 1432188"/>
                <a:gd name="connsiteY258" fmla="*/ 182500 h 763990"/>
                <a:gd name="connsiteX259" fmla="*/ 493277 w 1432188"/>
                <a:gd name="connsiteY259" fmla="*/ 182234 h 763990"/>
                <a:gd name="connsiteX260" fmla="*/ 498259 w 1432188"/>
                <a:gd name="connsiteY260" fmla="*/ 180348 h 763990"/>
                <a:gd name="connsiteX261" fmla="*/ 504107 w 1432188"/>
                <a:gd name="connsiteY261" fmla="*/ 178709 h 763990"/>
                <a:gd name="connsiteX262" fmla="*/ 509050 w 1432188"/>
                <a:gd name="connsiteY262" fmla="*/ 179243 h 763990"/>
                <a:gd name="connsiteX263" fmla="*/ 516480 w 1432188"/>
                <a:gd name="connsiteY263" fmla="*/ 178557 h 763990"/>
                <a:gd name="connsiteX264" fmla="*/ 521385 w 1432188"/>
                <a:gd name="connsiteY264" fmla="*/ 177347 h 763990"/>
                <a:gd name="connsiteX265" fmla="*/ 525291 w 1432188"/>
                <a:gd name="connsiteY265" fmla="*/ 174528 h 763990"/>
                <a:gd name="connsiteX266" fmla="*/ 529615 w 1432188"/>
                <a:gd name="connsiteY266" fmla="*/ 171508 h 763990"/>
                <a:gd name="connsiteX267" fmla="*/ 533911 w 1432188"/>
                <a:gd name="connsiteY267" fmla="*/ 169251 h 763990"/>
                <a:gd name="connsiteX268" fmla="*/ 538321 w 1432188"/>
                <a:gd name="connsiteY268" fmla="*/ 167251 h 763990"/>
                <a:gd name="connsiteX269" fmla="*/ 542264 w 1432188"/>
                <a:gd name="connsiteY269" fmla="*/ 164469 h 763990"/>
                <a:gd name="connsiteX270" fmla="*/ 547008 w 1432188"/>
                <a:gd name="connsiteY270" fmla="*/ 165136 h 763990"/>
                <a:gd name="connsiteX271" fmla="*/ 551751 w 1432188"/>
                <a:gd name="connsiteY271" fmla="*/ 163860 h 763990"/>
                <a:gd name="connsiteX272" fmla="*/ 556199 w 1432188"/>
                <a:gd name="connsiteY272" fmla="*/ 162078 h 763990"/>
                <a:gd name="connsiteX273" fmla="*/ 560457 w 1432188"/>
                <a:gd name="connsiteY273" fmla="*/ 159774 h 763990"/>
                <a:gd name="connsiteX274" fmla="*/ 565039 w 1432188"/>
                <a:gd name="connsiteY274" fmla="*/ 157649 h 763990"/>
                <a:gd name="connsiteX275" fmla="*/ 569744 w 1432188"/>
                <a:gd name="connsiteY275" fmla="*/ 156383 h 763990"/>
                <a:gd name="connsiteX276" fmla="*/ 574649 w 1432188"/>
                <a:gd name="connsiteY276" fmla="*/ 155182 h 763990"/>
                <a:gd name="connsiteX277" fmla="*/ 579564 w 1432188"/>
                <a:gd name="connsiteY277" fmla="*/ 153982 h 763990"/>
                <a:gd name="connsiteX278" fmla="*/ 584460 w 1432188"/>
                <a:gd name="connsiteY278" fmla="*/ 152782 h 763990"/>
                <a:gd name="connsiteX279" fmla="*/ 589356 w 1432188"/>
                <a:gd name="connsiteY279" fmla="*/ 151582 h 763990"/>
                <a:gd name="connsiteX280" fmla="*/ 594185 w 1432188"/>
                <a:gd name="connsiteY280" fmla="*/ 150391 h 763990"/>
                <a:gd name="connsiteX281" fmla="*/ 599128 w 1432188"/>
                <a:gd name="connsiteY281" fmla="*/ 149182 h 763990"/>
                <a:gd name="connsiteX282" fmla="*/ 604110 w 1432188"/>
                <a:gd name="connsiteY282" fmla="*/ 148134 h 763990"/>
                <a:gd name="connsiteX283" fmla="*/ 609225 w 1432188"/>
                <a:gd name="connsiteY283" fmla="*/ 147210 h 763990"/>
                <a:gd name="connsiteX284" fmla="*/ 613968 w 1432188"/>
                <a:gd name="connsiteY284" fmla="*/ 146362 h 763990"/>
                <a:gd name="connsiteX285" fmla="*/ 618959 w 1432188"/>
                <a:gd name="connsiteY285" fmla="*/ 145534 h 763990"/>
                <a:gd name="connsiteX286" fmla="*/ 623893 w 1432188"/>
                <a:gd name="connsiteY286" fmla="*/ 144762 h 763990"/>
                <a:gd name="connsiteX287" fmla="*/ 628799 w 1432188"/>
                <a:gd name="connsiteY287" fmla="*/ 143981 h 763990"/>
                <a:gd name="connsiteX288" fmla="*/ 627599 w 1432188"/>
                <a:gd name="connsiteY288" fmla="*/ 139371 h 763990"/>
                <a:gd name="connsiteX289" fmla="*/ 624332 w 1432188"/>
                <a:gd name="connsiteY289" fmla="*/ 135809 h 763990"/>
                <a:gd name="connsiteX290" fmla="*/ 621322 w 1432188"/>
                <a:gd name="connsiteY290" fmla="*/ 132056 h 763990"/>
                <a:gd name="connsiteX291" fmla="*/ 610616 w 1432188"/>
                <a:gd name="connsiteY291" fmla="*/ 130779 h 763990"/>
                <a:gd name="connsiteX292" fmla="*/ 605396 w 1432188"/>
                <a:gd name="connsiteY292" fmla="*/ 131332 h 763990"/>
                <a:gd name="connsiteX293" fmla="*/ 600595 w 1432188"/>
                <a:gd name="connsiteY293" fmla="*/ 131770 h 763990"/>
                <a:gd name="connsiteX294" fmla="*/ 595985 w 1432188"/>
                <a:gd name="connsiteY294" fmla="*/ 133484 h 763990"/>
                <a:gd name="connsiteX295" fmla="*/ 585946 w 1432188"/>
                <a:gd name="connsiteY295" fmla="*/ 130170 h 763990"/>
                <a:gd name="connsiteX296" fmla="*/ 581193 w 1432188"/>
                <a:gd name="connsiteY296" fmla="*/ 128998 h 763990"/>
                <a:gd name="connsiteX297" fmla="*/ 576583 w 1432188"/>
                <a:gd name="connsiteY297" fmla="*/ 127655 h 763990"/>
                <a:gd name="connsiteX298" fmla="*/ 572220 w 1432188"/>
                <a:gd name="connsiteY298" fmla="*/ 125426 h 763990"/>
                <a:gd name="connsiteX299" fmla="*/ 567391 w 1432188"/>
                <a:gd name="connsiteY299" fmla="*/ 125664 h 763990"/>
                <a:gd name="connsiteX300" fmla="*/ 562533 w 1432188"/>
                <a:gd name="connsiteY300" fmla="*/ 125931 h 763990"/>
                <a:gd name="connsiteX301" fmla="*/ 557743 w 1432188"/>
                <a:gd name="connsiteY301" fmla="*/ 126369 h 763990"/>
                <a:gd name="connsiteX302" fmla="*/ 552951 w 1432188"/>
                <a:gd name="connsiteY302" fmla="*/ 126808 h 763990"/>
                <a:gd name="connsiteX303" fmla="*/ 548151 w 1432188"/>
                <a:gd name="connsiteY303" fmla="*/ 127246 h 763990"/>
                <a:gd name="connsiteX304" fmla="*/ 543026 w 1432188"/>
                <a:gd name="connsiteY304" fmla="*/ 127712 h 763990"/>
                <a:gd name="connsiteX305" fmla="*/ 538206 w 1432188"/>
                <a:gd name="connsiteY305" fmla="*/ 128170 h 763990"/>
                <a:gd name="connsiteX306" fmla="*/ 533339 w 1432188"/>
                <a:gd name="connsiteY306" fmla="*/ 128665 h 763990"/>
                <a:gd name="connsiteX307" fmla="*/ 528463 w 1432188"/>
                <a:gd name="connsiteY307" fmla="*/ 129151 h 763990"/>
                <a:gd name="connsiteX308" fmla="*/ 524757 w 1432188"/>
                <a:gd name="connsiteY308" fmla="*/ 132294 h 763990"/>
                <a:gd name="connsiteX309" fmla="*/ 524995 w 1432188"/>
                <a:gd name="connsiteY309" fmla="*/ 137161 h 763990"/>
                <a:gd name="connsiteX310" fmla="*/ 520985 w 1432188"/>
                <a:gd name="connsiteY310" fmla="*/ 139914 h 763990"/>
                <a:gd name="connsiteX311" fmla="*/ 516566 w 1432188"/>
                <a:gd name="connsiteY311" fmla="*/ 141847 h 763990"/>
                <a:gd name="connsiteX312" fmla="*/ 512137 w 1432188"/>
                <a:gd name="connsiteY312" fmla="*/ 143781 h 763990"/>
                <a:gd name="connsiteX313" fmla="*/ 507527 w 1432188"/>
                <a:gd name="connsiteY313" fmla="*/ 145848 h 763990"/>
                <a:gd name="connsiteX314" fmla="*/ 502926 w 1432188"/>
                <a:gd name="connsiteY314" fmla="*/ 147686 h 763990"/>
                <a:gd name="connsiteX315" fmla="*/ 499688 w 1432188"/>
                <a:gd name="connsiteY315" fmla="*/ 151420 h 763990"/>
                <a:gd name="connsiteX316" fmla="*/ 495335 w 1432188"/>
                <a:gd name="connsiteY316" fmla="*/ 153411 h 763990"/>
                <a:gd name="connsiteX317" fmla="*/ 490343 w 1432188"/>
                <a:gd name="connsiteY317" fmla="*/ 154478 h 763990"/>
                <a:gd name="connsiteX318" fmla="*/ 486114 w 1432188"/>
                <a:gd name="connsiteY318" fmla="*/ 156802 h 763990"/>
                <a:gd name="connsiteX319" fmla="*/ 481819 w 1432188"/>
                <a:gd name="connsiteY319" fmla="*/ 158945 h 763990"/>
                <a:gd name="connsiteX320" fmla="*/ 477247 w 1432188"/>
                <a:gd name="connsiteY320" fmla="*/ 160574 h 763990"/>
                <a:gd name="connsiteX321" fmla="*/ 472322 w 1432188"/>
                <a:gd name="connsiteY321" fmla="*/ 162840 h 763990"/>
                <a:gd name="connsiteX322" fmla="*/ 467531 w 1432188"/>
                <a:gd name="connsiteY322" fmla="*/ 165479 h 763990"/>
                <a:gd name="connsiteX323" fmla="*/ 463273 w 1432188"/>
                <a:gd name="connsiteY323" fmla="*/ 167851 h 763990"/>
                <a:gd name="connsiteX324" fmla="*/ 467807 w 1432188"/>
                <a:gd name="connsiteY324" fmla="*/ 169594 h 763990"/>
                <a:gd name="connsiteX325" fmla="*/ 472674 w 1432188"/>
                <a:gd name="connsiteY325" fmla="*/ 170622 h 763990"/>
                <a:gd name="connsiteX326" fmla="*/ 476799 w 1432188"/>
                <a:gd name="connsiteY326" fmla="*/ 173013 h 763990"/>
                <a:gd name="connsiteX327" fmla="*/ 478856 w 1432188"/>
                <a:gd name="connsiteY327" fmla="*/ 177423 h 763990"/>
                <a:gd name="connsiteX328" fmla="*/ 476942 w 1432188"/>
                <a:gd name="connsiteY328" fmla="*/ 182052 h 763990"/>
                <a:gd name="connsiteX329" fmla="*/ 959497 w 1432188"/>
                <a:gd name="connsiteY329" fmla="*/ 44902 h 763990"/>
                <a:gd name="connsiteX330" fmla="*/ 964126 w 1432188"/>
                <a:gd name="connsiteY330" fmla="*/ 43168 h 763990"/>
                <a:gd name="connsiteX331" fmla="*/ 968584 w 1432188"/>
                <a:gd name="connsiteY331" fmla="*/ 40749 h 763990"/>
                <a:gd name="connsiteX332" fmla="*/ 964946 w 1432188"/>
                <a:gd name="connsiteY332" fmla="*/ 37625 h 763990"/>
                <a:gd name="connsiteX333" fmla="*/ 959773 w 1432188"/>
                <a:gd name="connsiteY333" fmla="*/ 37263 h 763990"/>
                <a:gd name="connsiteX334" fmla="*/ 954973 w 1432188"/>
                <a:gd name="connsiteY334" fmla="*/ 38053 h 763990"/>
                <a:gd name="connsiteX335" fmla="*/ 951030 w 1432188"/>
                <a:gd name="connsiteY335" fmla="*/ 41092 h 763990"/>
                <a:gd name="connsiteX336" fmla="*/ 955973 w 1432188"/>
                <a:gd name="connsiteY336" fmla="*/ 40940 h 763990"/>
                <a:gd name="connsiteX337" fmla="*/ 959145 w 1432188"/>
                <a:gd name="connsiteY337" fmla="*/ 44654 h 763990"/>
                <a:gd name="connsiteX338" fmla="*/ 757558 w 1432188"/>
                <a:gd name="connsiteY338" fmla="*/ 80468 h 763990"/>
                <a:gd name="connsiteX339" fmla="*/ 762263 w 1432188"/>
                <a:gd name="connsiteY339" fmla="*/ 79697 h 763990"/>
                <a:gd name="connsiteX340" fmla="*/ 770569 w 1432188"/>
                <a:gd name="connsiteY340" fmla="*/ 79344 h 763990"/>
                <a:gd name="connsiteX341" fmla="*/ 775598 w 1432188"/>
                <a:gd name="connsiteY341" fmla="*/ 78525 h 763990"/>
                <a:gd name="connsiteX342" fmla="*/ 780504 w 1432188"/>
                <a:gd name="connsiteY342" fmla="*/ 77716 h 763990"/>
                <a:gd name="connsiteX343" fmla="*/ 784990 w 1432188"/>
                <a:gd name="connsiteY343" fmla="*/ 75649 h 763990"/>
                <a:gd name="connsiteX344" fmla="*/ 788409 w 1432188"/>
                <a:gd name="connsiteY344" fmla="*/ 72220 h 763990"/>
                <a:gd name="connsiteX345" fmla="*/ 793381 w 1432188"/>
                <a:gd name="connsiteY345" fmla="*/ 71153 h 763990"/>
                <a:gd name="connsiteX346" fmla="*/ 798353 w 1432188"/>
                <a:gd name="connsiteY346" fmla="*/ 70086 h 763990"/>
                <a:gd name="connsiteX347" fmla="*/ 793543 w 1432188"/>
                <a:gd name="connsiteY347" fmla="*/ 69772 h 763990"/>
                <a:gd name="connsiteX348" fmla="*/ 788714 w 1432188"/>
                <a:gd name="connsiteY348" fmla="*/ 69095 h 763990"/>
                <a:gd name="connsiteX349" fmla="*/ 783780 w 1432188"/>
                <a:gd name="connsiteY349" fmla="*/ 68410 h 763990"/>
                <a:gd name="connsiteX350" fmla="*/ 778389 w 1432188"/>
                <a:gd name="connsiteY350" fmla="*/ 68629 h 763990"/>
                <a:gd name="connsiteX351" fmla="*/ 773408 w 1432188"/>
                <a:gd name="connsiteY351" fmla="*/ 69315 h 763990"/>
                <a:gd name="connsiteX352" fmla="*/ 768521 w 1432188"/>
                <a:gd name="connsiteY352" fmla="*/ 69924 h 763990"/>
                <a:gd name="connsiteX353" fmla="*/ 763721 w 1432188"/>
                <a:gd name="connsiteY353" fmla="*/ 70467 h 763990"/>
                <a:gd name="connsiteX354" fmla="*/ 758606 w 1432188"/>
                <a:gd name="connsiteY354" fmla="*/ 71048 h 763990"/>
                <a:gd name="connsiteX355" fmla="*/ 752995 w 1432188"/>
                <a:gd name="connsiteY355" fmla="*/ 71972 h 763990"/>
                <a:gd name="connsiteX356" fmla="*/ 748338 w 1432188"/>
                <a:gd name="connsiteY356" fmla="*/ 74525 h 763990"/>
                <a:gd name="connsiteX357" fmla="*/ 748499 w 1432188"/>
                <a:gd name="connsiteY357" fmla="*/ 79306 h 763990"/>
                <a:gd name="connsiteX358" fmla="*/ 753376 w 1432188"/>
                <a:gd name="connsiteY358" fmla="*/ 80078 h 763990"/>
                <a:gd name="connsiteX359" fmla="*/ 846093 w 1432188"/>
                <a:gd name="connsiteY359" fmla="*/ 84297 h 763990"/>
                <a:gd name="connsiteX360" fmla="*/ 846150 w 1432188"/>
                <a:gd name="connsiteY360" fmla="*/ 79411 h 763990"/>
                <a:gd name="connsiteX361" fmla="*/ 842930 w 1432188"/>
                <a:gd name="connsiteY361" fmla="*/ 75706 h 763990"/>
                <a:gd name="connsiteX362" fmla="*/ 836330 w 1432188"/>
                <a:gd name="connsiteY362" fmla="*/ 75506 h 763990"/>
                <a:gd name="connsiteX363" fmla="*/ 833396 w 1432188"/>
                <a:gd name="connsiteY363" fmla="*/ 80878 h 763990"/>
                <a:gd name="connsiteX364" fmla="*/ 837444 w 1432188"/>
                <a:gd name="connsiteY364" fmla="*/ 83945 h 763990"/>
                <a:gd name="connsiteX365" fmla="*/ 842359 w 1432188"/>
                <a:gd name="connsiteY365" fmla="*/ 84145 h 763990"/>
                <a:gd name="connsiteX366" fmla="*/ 832034 w 1432188"/>
                <a:gd name="connsiteY366" fmla="*/ 96366 h 763990"/>
                <a:gd name="connsiteX367" fmla="*/ 836844 w 1432188"/>
                <a:gd name="connsiteY367" fmla="*/ 95861 h 763990"/>
                <a:gd name="connsiteX368" fmla="*/ 841949 w 1432188"/>
                <a:gd name="connsiteY368" fmla="*/ 95327 h 763990"/>
                <a:gd name="connsiteX369" fmla="*/ 837206 w 1432188"/>
                <a:gd name="connsiteY369" fmla="*/ 92679 h 763990"/>
                <a:gd name="connsiteX370" fmla="*/ 831739 w 1432188"/>
                <a:gd name="connsiteY370" fmla="*/ 92413 h 763990"/>
                <a:gd name="connsiteX371" fmla="*/ 827833 w 1432188"/>
                <a:gd name="connsiteY371" fmla="*/ 95203 h 763990"/>
                <a:gd name="connsiteX372" fmla="*/ 886631 w 1432188"/>
                <a:gd name="connsiteY372" fmla="*/ 76582 h 763990"/>
                <a:gd name="connsiteX373" fmla="*/ 891613 w 1432188"/>
                <a:gd name="connsiteY373" fmla="*/ 76258 h 763990"/>
                <a:gd name="connsiteX374" fmla="*/ 896528 w 1432188"/>
                <a:gd name="connsiteY374" fmla="*/ 75582 h 763990"/>
                <a:gd name="connsiteX375" fmla="*/ 890546 w 1432188"/>
                <a:gd name="connsiteY375" fmla="*/ 72848 h 763990"/>
                <a:gd name="connsiteX376" fmla="*/ 885783 w 1432188"/>
                <a:gd name="connsiteY376" fmla="*/ 73029 h 763990"/>
                <a:gd name="connsiteX377" fmla="*/ 880973 w 1432188"/>
                <a:gd name="connsiteY377" fmla="*/ 73210 h 763990"/>
                <a:gd name="connsiteX378" fmla="*/ 885079 w 1432188"/>
                <a:gd name="connsiteY378" fmla="*/ 76096 h 763990"/>
                <a:gd name="connsiteX379" fmla="*/ 827100 w 1432188"/>
                <a:gd name="connsiteY379" fmla="*/ 101966 h 763990"/>
                <a:gd name="connsiteX380" fmla="*/ 831919 w 1432188"/>
                <a:gd name="connsiteY380" fmla="*/ 101109 h 763990"/>
                <a:gd name="connsiteX381" fmla="*/ 836958 w 1432188"/>
                <a:gd name="connsiteY381" fmla="*/ 100214 h 763990"/>
                <a:gd name="connsiteX382" fmla="*/ 841883 w 1432188"/>
                <a:gd name="connsiteY382" fmla="*/ 99347 h 763990"/>
                <a:gd name="connsiteX383" fmla="*/ 846655 w 1432188"/>
                <a:gd name="connsiteY383" fmla="*/ 98490 h 763990"/>
                <a:gd name="connsiteX384" fmla="*/ 841835 w 1432188"/>
                <a:gd name="connsiteY384" fmla="*/ 97099 h 763990"/>
                <a:gd name="connsiteX385" fmla="*/ 837044 w 1432188"/>
                <a:gd name="connsiteY385" fmla="*/ 97604 h 763990"/>
                <a:gd name="connsiteX386" fmla="*/ 831291 w 1432188"/>
                <a:gd name="connsiteY386" fmla="*/ 98213 h 763990"/>
                <a:gd name="connsiteX387" fmla="*/ 826567 w 1432188"/>
                <a:gd name="connsiteY387" fmla="*/ 99071 h 763990"/>
                <a:gd name="connsiteX388" fmla="*/ 821804 w 1432188"/>
                <a:gd name="connsiteY388" fmla="*/ 99957 h 763990"/>
                <a:gd name="connsiteX389" fmla="*/ 826376 w 1432188"/>
                <a:gd name="connsiteY389" fmla="*/ 101757 h 763990"/>
                <a:gd name="connsiteX390" fmla="*/ 800658 w 1432188"/>
                <a:gd name="connsiteY390" fmla="*/ 117311 h 763990"/>
                <a:gd name="connsiteX391" fmla="*/ 806002 w 1432188"/>
                <a:gd name="connsiteY391" fmla="*/ 116663 h 763990"/>
                <a:gd name="connsiteX392" fmla="*/ 811022 w 1432188"/>
                <a:gd name="connsiteY392" fmla="*/ 116054 h 763990"/>
                <a:gd name="connsiteX393" fmla="*/ 807897 w 1432188"/>
                <a:gd name="connsiteY393" fmla="*/ 111339 h 763990"/>
                <a:gd name="connsiteX394" fmla="*/ 803059 w 1432188"/>
                <a:gd name="connsiteY394" fmla="*/ 112787 h 763990"/>
                <a:gd name="connsiteX395" fmla="*/ 798439 w 1432188"/>
                <a:gd name="connsiteY395" fmla="*/ 114168 h 763990"/>
                <a:gd name="connsiteX396" fmla="*/ 591442 w 1432188"/>
                <a:gd name="connsiteY396" fmla="*/ 232287 h 763990"/>
                <a:gd name="connsiteX397" fmla="*/ 597062 w 1432188"/>
                <a:gd name="connsiteY397" fmla="*/ 230830 h 763990"/>
                <a:gd name="connsiteX398" fmla="*/ 601881 w 1432188"/>
                <a:gd name="connsiteY398" fmla="*/ 229582 h 763990"/>
                <a:gd name="connsiteX399" fmla="*/ 606901 w 1432188"/>
                <a:gd name="connsiteY399" fmla="*/ 228506 h 763990"/>
                <a:gd name="connsiteX400" fmla="*/ 611616 w 1432188"/>
                <a:gd name="connsiteY400" fmla="*/ 227715 h 763990"/>
                <a:gd name="connsiteX401" fmla="*/ 616683 w 1432188"/>
                <a:gd name="connsiteY401" fmla="*/ 227506 h 763990"/>
                <a:gd name="connsiteX402" fmla="*/ 621617 w 1432188"/>
                <a:gd name="connsiteY402" fmla="*/ 227134 h 763990"/>
                <a:gd name="connsiteX403" fmla="*/ 626351 w 1432188"/>
                <a:gd name="connsiteY403" fmla="*/ 226306 h 763990"/>
                <a:gd name="connsiteX404" fmla="*/ 631123 w 1432188"/>
                <a:gd name="connsiteY404" fmla="*/ 224782 h 763990"/>
                <a:gd name="connsiteX405" fmla="*/ 635733 w 1432188"/>
                <a:gd name="connsiteY405" fmla="*/ 222781 h 763990"/>
                <a:gd name="connsiteX406" fmla="*/ 642239 w 1432188"/>
                <a:gd name="connsiteY406" fmla="*/ 222534 h 763990"/>
                <a:gd name="connsiteX407" fmla="*/ 647011 w 1432188"/>
                <a:gd name="connsiteY407" fmla="*/ 221972 h 763990"/>
                <a:gd name="connsiteX408" fmla="*/ 652250 w 1432188"/>
                <a:gd name="connsiteY408" fmla="*/ 221353 h 763990"/>
                <a:gd name="connsiteX409" fmla="*/ 656812 w 1432188"/>
                <a:gd name="connsiteY409" fmla="*/ 219695 h 763990"/>
                <a:gd name="connsiteX410" fmla="*/ 661070 w 1432188"/>
                <a:gd name="connsiteY410" fmla="*/ 217390 h 763990"/>
                <a:gd name="connsiteX411" fmla="*/ 665546 w 1432188"/>
                <a:gd name="connsiteY411" fmla="*/ 214809 h 763990"/>
                <a:gd name="connsiteX412" fmla="*/ 670280 w 1432188"/>
                <a:gd name="connsiteY412" fmla="*/ 213161 h 763990"/>
                <a:gd name="connsiteX413" fmla="*/ 668147 w 1432188"/>
                <a:gd name="connsiteY413" fmla="*/ 217971 h 763990"/>
                <a:gd name="connsiteX414" fmla="*/ 672842 w 1432188"/>
                <a:gd name="connsiteY414" fmla="*/ 219105 h 763990"/>
                <a:gd name="connsiteX415" fmla="*/ 677576 w 1432188"/>
                <a:gd name="connsiteY415" fmla="*/ 218238 h 763990"/>
                <a:gd name="connsiteX416" fmla="*/ 682453 w 1432188"/>
                <a:gd name="connsiteY416" fmla="*/ 218533 h 763990"/>
                <a:gd name="connsiteX417" fmla="*/ 685434 w 1432188"/>
                <a:gd name="connsiteY417" fmla="*/ 222638 h 763990"/>
                <a:gd name="connsiteX418" fmla="*/ 690216 w 1432188"/>
                <a:gd name="connsiteY418" fmla="*/ 223067 h 763990"/>
                <a:gd name="connsiteX419" fmla="*/ 695064 w 1432188"/>
                <a:gd name="connsiteY419" fmla="*/ 223429 h 763990"/>
                <a:gd name="connsiteX420" fmla="*/ 700541 w 1432188"/>
                <a:gd name="connsiteY420" fmla="*/ 224105 h 763990"/>
                <a:gd name="connsiteX421" fmla="*/ 705313 w 1432188"/>
                <a:gd name="connsiteY421" fmla="*/ 224915 h 763990"/>
                <a:gd name="connsiteX422" fmla="*/ 710219 w 1432188"/>
                <a:gd name="connsiteY422" fmla="*/ 224867 h 763990"/>
                <a:gd name="connsiteX423" fmla="*/ 715076 w 1432188"/>
                <a:gd name="connsiteY423" fmla="*/ 224372 h 763990"/>
                <a:gd name="connsiteX424" fmla="*/ 720020 w 1432188"/>
                <a:gd name="connsiteY424" fmla="*/ 223429 h 763990"/>
                <a:gd name="connsiteX425" fmla="*/ 724868 w 1432188"/>
                <a:gd name="connsiteY425" fmla="*/ 222410 h 763990"/>
                <a:gd name="connsiteX426" fmla="*/ 729583 w 1432188"/>
                <a:gd name="connsiteY426" fmla="*/ 221181 h 763990"/>
                <a:gd name="connsiteX427" fmla="*/ 734250 w 1432188"/>
                <a:gd name="connsiteY427" fmla="*/ 219971 h 763990"/>
                <a:gd name="connsiteX428" fmla="*/ 731145 w 1432188"/>
                <a:gd name="connsiteY428" fmla="*/ 216276 h 763990"/>
                <a:gd name="connsiteX429" fmla="*/ 730983 w 1432188"/>
                <a:gd name="connsiteY429" fmla="*/ 211475 h 763990"/>
                <a:gd name="connsiteX430" fmla="*/ 726144 w 1432188"/>
                <a:gd name="connsiteY430" fmla="*/ 213009 h 763990"/>
                <a:gd name="connsiteX431" fmla="*/ 721563 w 1432188"/>
                <a:gd name="connsiteY431" fmla="*/ 211561 h 763990"/>
                <a:gd name="connsiteX432" fmla="*/ 727049 w 1432188"/>
                <a:gd name="connsiteY432" fmla="*/ 209589 h 763990"/>
                <a:gd name="connsiteX433" fmla="*/ 731707 w 1432188"/>
                <a:gd name="connsiteY433" fmla="*/ 208361 h 763990"/>
                <a:gd name="connsiteX434" fmla="*/ 736546 w 1432188"/>
                <a:gd name="connsiteY434" fmla="*/ 207017 h 763990"/>
                <a:gd name="connsiteX435" fmla="*/ 741327 w 1432188"/>
                <a:gd name="connsiteY435" fmla="*/ 207056 h 763990"/>
                <a:gd name="connsiteX436" fmla="*/ 746442 w 1432188"/>
                <a:gd name="connsiteY436" fmla="*/ 206379 h 763990"/>
                <a:gd name="connsiteX437" fmla="*/ 751386 w 1432188"/>
                <a:gd name="connsiteY437" fmla="*/ 208875 h 763990"/>
                <a:gd name="connsiteX438" fmla="*/ 759091 w 1432188"/>
                <a:gd name="connsiteY438" fmla="*/ 202445 h 763990"/>
                <a:gd name="connsiteX439" fmla="*/ 754805 w 1432188"/>
                <a:gd name="connsiteY439" fmla="*/ 199845 h 763990"/>
                <a:gd name="connsiteX440" fmla="*/ 750214 w 1432188"/>
                <a:gd name="connsiteY440" fmla="*/ 198283 h 763990"/>
                <a:gd name="connsiteX441" fmla="*/ 745699 w 1432188"/>
                <a:gd name="connsiteY441" fmla="*/ 196169 h 763990"/>
                <a:gd name="connsiteX442" fmla="*/ 740727 w 1432188"/>
                <a:gd name="connsiteY442" fmla="*/ 195787 h 763990"/>
                <a:gd name="connsiteX443" fmla="*/ 736279 w 1432188"/>
                <a:gd name="connsiteY443" fmla="*/ 193454 h 763990"/>
                <a:gd name="connsiteX444" fmla="*/ 732278 w 1432188"/>
                <a:gd name="connsiteY444" fmla="*/ 190711 h 763990"/>
                <a:gd name="connsiteX445" fmla="*/ 731345 w 1432188"/>
                <a:gd name="connsiteY445" fmla="*/ 185929 h 763990"/>
                <a:gd name="connsiteX446" fmla="*/ 732983 w 1432188"/>
                <a:gd name="connsiteY446" fmla="*/ 181310 h 763990"/>
                <a:gd name="connsiteX447" fmla="*/ 738813 w 1432188"/>
                <a:gd name="connsiteY447" fmla="*/ 173204 h 763990"/>
                <a:gd name="connsiteX448" fmla="*/ 740384 w 1432188"/>
                <a:gd name="connsiteY448" fmla="*/ 167555 h 763990"/>
                <a:gd name="connsiteX449" fmla="*/ 742861 w 1432188"/>
                <a:gd name="connsiteY449" fmla="*/ 163279 h 763990"/>
                <a:gd name="connsiteX450" fmla="*/ 745699 w 1432188"/>
                <a:gd name="connsiteY450" fmla="*/ 159069 h 763990"/>
                <a:gd name="connsiteX451" fmla="*/ 749747 w 1432188"/>
                <a:gd name="connsiteY451" fmla="*/ 156049 h 763990"/>
                <a:gd name="connsiteX452" fmla="*/ 753776 w 1432188"/>
                <a:gd name="connsiteY452" fmla="*/ 153030 h 763990"/>
                <a:gd name="connsiteX453" fmla="*/ 758301 w 1432188"/>
                <a:gd name="connsiteY453" fmla="*/ 150877 h 763990"/>
                <a:gd name="connsiteX454" fmla="*/ 762654 w 1432188"/>
                <a:gd name="connsiteY454" fmla="*/ 148867 h 763990"/>
                <a:gd name="connsiteX455" fmla="*/ 766988 w 1432188"/>
                <a:gd name="connsiteY455" fmla="*/ 146467 h 763990"/>
                <a:gd name="connsiteX456" fmla="*/ 770941 w 1432188"/>
                <a:gd name="connsiteY456" fmla="*/ 143610 h 763990"/>
                <a:gd name="connsiteX457" fmla="*/ 768826 w 1432188"/>
                <a:gd name="connsiteY457" fmla="*/ 139285 h 763990"/>
                <a:gd name="connsiteX458" fmla="*/ 763816 w 1432188"/>
                <a:gd name="connsiteY458" fmla="*/ 138618 h 763990"/>
                <a:gd name="connsiteX459" fmla="*/ 752681 w 1432188"/>
                <a:gd name="connsiteY459" fmla="*/ 138742 h 763990"/>
                <a:gd name="connsiteX460" fmla="*/ 747852 w 1432188"/>
                <a:gd name="connsiteY460" fmla="*/ 139361 h 763990"/>
                <a:gd name="connsiteX461" fmla="*/ 743442 w 1432188"/>
                <a:gd name="connsiteY461" fmla="*/ 141343 h 763990"/>
                <a:gd name="connsiteX462" fmla="*/ 744347 w 1432188"/>
                <a:gd name="connsiteY462" fmla="*/ 146096 h 763990"/>
                <a:gd name="connsiteX463" fmla="*/ 740051 w 1432188"/>
                <a:gd name="connsiteY463" fmla="*/ 148229 h 763990"/>
                <a:gd name="connsiteX464" fmla="*/ 735098 w 1432188"/>
                <a:gd name="connsiteY464" fmla="*/ 146943 h 763990"/>
                <a:gd name="connsiteX465" fmla="*/ 729935 w 1432188"/>
                <a:gd name="connsiteY465" fmla="*/ 146391 h 763990"/>
                <a:gd name="connsiteX466" fmla="*/ 725135 w 1432188"/>
                <a:gd name="connsiteY466" fmla="*/ 146305 h 763990"/>
                <a:gd name="connsiteX467" fmla="*/ 720258 w 1432188"/>
                <a:gd name="connsiteY467" fmla="*/ 147077 h 763990"/>
                <a:gd name="connsiteX468" fmla="*/ 716115 w 1432188"/>
                <a:gd name="connsiteY468" fmla="*/ 149639 h 763990"/>
                <a:gd name="connsiteX469" fmla="*/ 712285 w 1432188"/>
                <a:gd name="connsiteY469" fmla="*/ 152544 h 763990"/>
                <a:gd name="connsiteX470" fmla="*/ 710371 w 1432188"/>
                <a:gd name="connsiteY470" fmla="*/ 157183 h 763990"/>
                <a:gd name="connsiteX471" fmla="*/ 707676 w 1432188"/>
                <a:gd name="connsiteY471" fmla="*/ 161317 h 763990"/>
                <a:gd name="connsiteX472" fmla="*/ 704180 w 1432188"/>
                <a:gd name="connsiteY472" fmla="*/ 166308 h 763990"/>
                <a:gd name="connsiteX473" fmla="*/ 702437 w 1432188"/>
                <a:gd name="connsiteY473" fmla="*/ 170756 h 763990"/>
                <a:gd name="connsiteX474" fmla="*/ 697826 w 1432188"/>
                <a:gd name="connsiteY474" fmla="*/ 172537 h 763990"/>
                <a:gd name="connsiteX475" fmla="*/ 693569 w 1432188"/>
                <a:gd name="connsiteY475" fmla="*/ 174899 h 763990"/>
                <a:gd name="connsiteX476" fmla="*/ 694236 w 1432188"/>
                <a:gd name="connsiteY476" fmla="*/ 170003 h 763990"/>
                <a:gd name="connsiteX477" fmla="*/ 695902 w 1432188"/>
                <a:gd name="connsiteY477" fmla="*/ 165479 h 763990"/>
                <a:gd name="connsiteX478" fmla="*/ 698741 w 1432188"/>
                <a:gd name="connsiteY478" fmla="*/ 161326 h 763990"/>
                <a:gd name="connsiteX479" fmla="*/ 696998 w 1432188"/>
                <a:gd name="connsiteY479" fmla="*/ 156802 h 763990"/>
                <a:gd name="connsiteX480" fmla="*/ 693217 w 1432188"/>
                <a:gd name="connsiteY480" fmla="*/ 153839 h 763990"/>
                <a:gd name="connsiteX481" fmla="*/ 688768 w 1432188"/>
                <a:gd name="connsiteY481" fmla="*/ 152106 h 763990"/>
                <a:gd name="connsiteX482" fmla="*/ 683939 w 1432188"/>
                <a:gd name="connsiteY482" fmla="*/ 151773 h 763990"/>
                <a:gd name="connsiteX483" fmla="*/ 680110 w 1432188"/>
                <a:gd name="connsiteY483" fmla="*/ 154668 h 763990"/>
                <a:gd name="connsiteX484" fmla="*/ 676833 w 1432188"/>
                <a:gd name="connsiteY484" fmla="*/ 158421 h 763990"/>
                <a:gd name="connsiteX485" fmla="*/ 671785 w 1432188"/>
                <a:gd name="connsiteY485" fmla="*/ 159821 h 763990"/>
                <a:gd name="connsiteX486" fmla="*/ 667289 w 1432188"/>
                <a:gd name="connsiteY486" fmla="*/ 162021 h 763990"/>
                <a:gd name="connsiteX487" fmla="*/ 662794 w 1432188"/>
                <a:gd name="connsiteY487" fmla="*/ 163698 h 763990"/>
                <a:gd name="connsiteX488" fmla="*/ 665175 w 1432188"/>
                <a:gd name="connsiteY488" fmla="*/ 159231 h 763990"/>
                <a:gd name="connsiteX489" fmla="*/ 663013 w 1432188"/>
                <a:gd name="connsiteY489" fmla="*/ 154954 h 763990"/>
                <a:gd name="connsiteX490" fmla="*/ 658822 w 1432188"/>
                <a:gd name="connsiteY490" fmla="*/ 152506 h 763990"/>
                <a:gd name="connsiteX491" fmla="*/ 653716 w 1432188"/>
                <a:gd name="connsiteY491" fmla="*/ 152220 h 763990"/>
                <a:gd name="connsiteX492" fmla="*/ 648554 w 1432188"/>
                <a:gd name="connsiteY492" fmla="*/ 151877 h 763990"/>
                <a:gd name="connsiteX493" fmla="*/ 638476 w 1432188"/>
                <a:gd name="connsiteY493" fmla="*/ 156506 h 763990"/>
                <a:gd name="connsiteX494" fmla="*/ 633742 w 1432188"/>
                <a:gd name="connsiteY494" fmla="*/ 157183 h 763990"/>
                <a:gd name="connsiteX495" fmla="*/ 628961 w 1432188"/>
                <a:gd name="connsiteY495" fmla="*/ 157859 h 763990"/>
                <a:gd name="connsiteX496" fmla="*/ 633761 w 1432188"/>
                <a:gd name="connsiteY496" fmla="*/ 154058 h 763990"/>
                <a:gd name="connsiteX497" fmla="*/ 638095 w 1432188"/>
                <a:gd name="connsiteY497" fmla="*/ 151144 h 763990"/>
                <a:gd name="connsiteX498" fmla="*/ 641600 w 1432188"/>
                <a:gd name="connsiteY498" fmla="*/ 147867 h 763990"/>
                <a:gd name="connsiteX499" fmla="*/ 635200 w 1432188"/>
                <a:gd name="connsiteY499" fmla="*/ 145486 h 763990"/>
                <a:gd name="connsiteX500" fmla="*/ 629951 w 1432188"/>
                <a:gd name="connsiteY500" fmla="*/ 146477 h 763990"/>
                <a:gd name="connsiteX501" fmla="*/ 624903 w 1432188"/>
                <a:gd name="connsiteY501" fmla="*/ 147353 h 763990"/>
                <a:gd name="connsiteX502" fmla="*/ 619979 w 1432188"/>
                <a:gd name="connsiteY502" fmla="*/ 148134 h 763990"/>
                <a:gd name="connsiteX503" fmla="*/ 615226 w 1432188"/>
                <a:gd name="connsiteY503" fmla="*/ 148886 h 763990"/>
                <a:gd name="connsiteX504" fmla="*/ 610463 w 1432188"/>
                <a:gd name="connsiteY504" fmla="*/ 149639 h 763990"/>
                <a:gd name="connsiteX505" fmla="*/ 605548 w 1432188"/>
                <a:gd name="connsiteY505" fmla="*/ 150344 h 763990"/>
                <a:gd name="connsiteX506" fmla="*/ 600748 w 1432188"/>
                <a:gd name="connsiteY506" fmla="*/ 150982 h 763990"/>
                <a:gd name="connsiteX507" fmla="*/ 595785 w 1432188"/>
                <a:gd name="connsiteY507" fmla="*/ 152258 h 763990"/>
                <a:gd name="connsiteX508" fmla="*/ 590794 w 1432188"/>
                <a:gd name="connsiteY508" fmla="*/ 153544 h 763990"/>
                <a:gd name="connsiteX509" fmla="*/ 585793 w 1432188"/>
                <a:gd name="connsiteY509" fmla="*/ 154830 h 763990"/>
                <a:gd name="connsiteX510" fmla="*/ 581184 w 1432188"/>
                <a:gd name="connsiteY510" fmla="*/ 156049 h 763990"/>
                <a:gd name="connsiteX511" fmla="*/ 576316 w 1432188"/>
                <a:gd name="connsiteY511" fmla="*/ 157440 h 763990"/>
                <a:gd name="connsiteX512" fmla="*/ 571677 w 1432188"/>
                <a:gd name="connsiteY512" fmla="*/ 159069 h 763990"/>
                <a:gd name="connsiteX513" fmla="*/ 567105 w 1432188"/>
                <a:gd name="connsiteY513" fmla="*/ 161298 h 763990"/>
                <a:gd name="connsiteX514" fmla="*/ 565486 w 1432188"/>
                <a:gd name="connsiteY514" fmla="*/ 165803 h 763990"/>
                <a:gd name="connsiteX515" fmla="*/ 560666 w 1432188"/>
                <a:gd name="connsiteY515" fmla="*/ 166412 h 763990"/>
                <a:gd name="connsiteX516" fmla="*/ 555780 w 1432188"/>
                <a:gd name="connsiteY516" fmla="*/ 168298 h 763990"/>
                <a:gd name="connsiteX517" fmla="*/ 550846 w 1432188"/>
                <a:gd name="connsiteY517" fmla="*/ 169975 h 763990"/>
                <a:gd name="connsiteX518" fmla="*/ 546560 w 1432188"/>
                <a:gd name="connsiteY518" fmla="*/ 172089 h 763990"/>
                <a:gd name="connsiteX519" fmla="*/ 542141 w 1432188"/>
                <a:gd name="connsiteY519" fmla="*/ 176585 h 763990"/>
                <a:gd name="connsiteX520" fmla="*/ 547074 w 1432188"/>
                <a:gd name="connsiteY520" fmla="*/ 175280 h 763990"/>
                <a:gd name="connsiteX521" fmla="*/ 552018 w 1432188"/>
                <a:gd name="connsiteY521" fmla="*/ 174890 h 763990"/>
                <a:gd name="connsiteX522" fmla="*/ 556952 w 1432188"/>
                <a:gd name="connsiteY522" fmla="*/ 174699 h 763990"/>
                <a:gd name="connsiteX523" fmla="*/ 552161 w 1432188"/>
                <a:gd name="connsiteY523" fmla="*/ 176995 h 763990"/>
                <a:gd name="connsiteX524" fmla="*/ 556733 w 1432188"/>
                <a:gd name="connsiteY524" fmla="*/ 179109 h 763990"/>
                <a:gd name="connsiteX525" fmla="*/ 561771 w 1432188"/>
                <a:gd name="connsiteY525" fmla="*/ 178833 h 763990"/>
                <a:gd name="connsiteX526" fmla="*/ 566810 w 1432188"/>
                <a:gd name="connsiteY526" fmla="*/ 178566 h 763990"/>
                <a:gd name="connsiteX527" fmla="*/ 571839 w 1432188"/>
                <a:gd name="connsiteY527" fmla="*/ 178300 h 763990"/>
                <a:gd name="connsiteX528" fmla="*/ 576869 w 1432188"/>
                <a:gd name="connsiteY528" fmla="*/ 178033 h 763990"/>
                <a:gd name="connsiteX529" fmla="*/ 572001 w 1432188"/>
                <a:gd name="connsiteY529" fmla="*/ 179671 h 763990"/>
                <a:gd name="connsiteX530" fmla="*/ 567286 w 1432188"/>
                <a:gd name="connsiteY530" fmla="*/ 180919 h 763990"/>
                <a:gd name="connsiteX531" fmla="*/ 562276 w 1432188"/>
                <a:gd name="connsiteY531" fmla="*/ 181662 h 763990"/>
                <a:gd name="connsiteX532" fmla="*/ 557409 w 1432188"/>
                <a:gd name="connsiteY532" fmla="*/ 182272 h 763990"/>
                <a:gd name="connsiteX533" fmla="*/ 552542 w 1432188"/>
                <a:gd name="connsiteY533" fmla="*/ 182891 h 763990"/>
                <a:gd name="connsiteX534" fmla="*/ 547665 w 1432188"/>
                <a:gd name="connsiteY534" fmla="*/ 183510 h 763990"/>
                <a:gd name="connsiteX535" fmla="*/ 542807 w 1432188"/>
                <a:gd name="connsiteY535" fmla="*/ 184596 h 763990"/>
                <a:gd name="connsiteX536" fmla="*/ 538406 w 1432188"/>
                <a:gd name="connsiteY536" fmla="*/ 186967 h 763990"/>
                <a:gd name="connsiteX537" fmla="*/ 541550 w 1432188"/>
                <a:gd name="connsiteY537" fmla="*/ 190653 h 763990"/>
                <a:gd name="connsiteX538" fmla="*/ 555037 w 1432188"/>
                <a:gd name="connsiteY538" fmla="*/ 192644 h 763990"/>
                <a:gd name="connsiteX539" fmla="*/ 559838 w 1432188"/>
                <a:gd name="connsiteY539" fmla="*/ 193854 h 763990"/>
                <a:gd name="connsiteX540" fmla="*/ 564639 w 1432188"/>
                <a:gd name="connsiteY540" fmla="*/ 193321 h 763990"/>
                <a:gd name="connsiteX541" fmla="*/ 569725 w 1432188"/>
                <a:gd name="connsiteY541" fmla="*/ 192787 h 763990"/>
                <a:gd name="connsiteX542" fmla="*/ 574516 w 1432188"/>
                <a:gd name="connsiteY542" fmla="*/ 192511 h 763990"/>
                <a:gd name="connsiteX543" fmla="*/ 579316 w 1432188"/>
                <a:gd name="connsiteY543" fmla="*/ 192225 h 763990"/>
                <a:gd name="connsiteX544" fmla="*/ 584746 w 1432188"/>
                <a:gd name="connsiteY544" fmla="*/ 191911 h 763990"/>
                <a:gd name="connsiteX545" fmla="*/ 589537 w 1432188"/>
                <a:gd name="connsiteY545" fmla="*/ 191635 h 763990"/>
                <a:gd name="connsiteX546" fmla="*/ 594633 w 1432188"/>
                <a:gd name="connsiteY546" fmla="*/ 192130 h 763990"/>
                <a:gd name="connsiteX547" fmla="*/ 599500 w 1432188"/>
                <a:gd name="connsiteY547" fmla="*/ 192825 h 763990"/>
                <a:gd name="connsiteX548" fmla="*/ 604396 w 1432188"/>
                <a:gd name="connsiteY548" fmla="*/ 193502 h 763990"/>
                <a:gd name="connsiteX549" fmla="*/ 609149 w 1432188"/>
                <a:gd name="connsiteY549" fmla="*/ 194044 h 763990"/>
                <a:gd name="connsiteX550" fmla="*/ 613349 w 1432188"/>
                <a:gd name="connsiteY550" fmla="*/ 196321 h 763990"/>
                <a:gd name="connsiteX551" fmla="*/ 608615 w 1432188"/>
                <a:gd name="connsiteY551" fmla="*/ 198283 h 763990"/>
                <a:gd name="connsiteX552" fmla="*/ 603920 w 1432188"/>
                <a:gd name="connsiteY552" fmla="*/ 199712 h 763990"/>
                <a:gd name="connsiteX553" fmla="*/ 599148 w 1432188"/>
                <a:gd name="connsiteY553" fmla="*/ 198902 h 763990"/>
                <a:gd name="connsiteX554" fmla="*/ 581136 w 1432188"/>
                <a:gd name="connsiteY554" fmla="*/ 198159 h 763990"/>
                <a:gd name="connsiteX555" fmla="*/ 576335 w 1432188"/>
                <a:gd name="connsiteY555" fmla="*/ 198426 h 763990"/>
                <a:gd name="connsiteX556" fmla="*/ 571535 w 1432188"/>
                <a:gd name="connsiteY556" fmla="*/ 198693 h 763990"/>
                <a:gd name="connsiteX557" fmla="*/ 566772 w 1432188"/>
                <a:gd name="connsiteY557" fmla="*/ 198931 h 763990"/>
                <a:gd name="connsiteX558" fmla="*/ 561714 w 1432188"/>
                <a:gd name="connsiteY558" fmla="*/ 199159 h 763990"/>
                <a:gd name="connsiteX559" fmla="*/ 556857 w 1432188"/>
                <a:gd name="connsiteY559" fmla="*/ 199378 h 763990"/>
                <a:gd name="connsiteX560" fmla="*/ 552084 w 1432188"/>
                <a:gd name="connsiteY560" fmla="*/ 199702 h 763990"/>
                <a:gd name="connsiteX561" fmla="*/ 546760 w 1432188"/>
                <a:gd name="connsiteY561" fmla="*/ 200159 h 763990"/>
                <a:gd name="connsiteX562" fmla="*/ 541683 w 1432188"/>
                <a:gd name="connsiteY562" fmla="*/ 200912 h 763990"/>
                <a:gd name="connsiteX563" fmla="*/ 535901 w 1432188"/>
                <a:gd name="connsiteY563" fmla="*/ 201998 h 763990"/>
                <a:gd name="connsiteX564" fmla="*/ 531682 w 1432188"/>
                <a:gd name="connsiteY564" fmla="*/ 204751 h 763990"/>
                <a:gd name="connsiteX565" fmla="*/ 529672 w 1432188"/>
                <a:gd name="connsiteY565" fmla="*/ 209104 h 763990"/>
                <a:gd name="connsiteX566" fmla="*/ 533139 w 1432188"/>
                <a:gd name="connsiteY566" fmla="*/ 212561 h 763990"/>
                <a:gd name="connsiteX567" fmla="*/ 536940 w 1432188"/>
                <a:gd name="connsiteY567" fmla="*/ 215561 h 763990"/>
                <a:gd name="connsiteX568" fmla="*/ 541836 w 1432188"/>
                <a:gd name="connsiteY568" fmla="*/ 216276 h 763990"/>
                <a:gd name="connsiteX569" fmla="*/ 546703 w 1432188"/>
                <a:gd name="connsiteY569" fmla="*/ 217476 h 763990"/>
                <a:gd name="connsiteX570" fmla="*/ 552027 w 1432188"/>
                <a:gd name="connsiteY570" fmla="*/ 217609 h 763990"/>
                <a:gd name="connsiteX571" fmla="*/ 559428 w 1432188"/>
                <a:gd name="connsiteY571" fmla="*/ 217324 h 763990"/>
                <a:gd name="connsiteX572" fmla="*/ 564210 w 1432188"/>
                <a:gd name="connsiteY572" fmla="*/ 217981 h 763990"/>
                <a:gd name="connsiteX573" fmla="*/ 564229 w 1432188"/>
                <a:gd name="connsiteY573" fmla="*/ 223172 h 763990"/>
                <a:gd name="connsiteX574" fmla="*/ 562733 w 1432188"/>
                <a:gd name="connsiteY574" fmla="*/ 227791 h 763990"/>
                <a:gd name="connsiteX575" fmla="*/ 566696 w 1432188"/>
                <a:gd name="connsiteY575" fmla="*/ 230621 h 763990"/>
                <a:gd name="connsiteX576" fmla="*/ 574316 w 1432188"/>
                <a:gd name="connsiteY576" fmla="*/ 230982 h 763990"/>
                <a:gd name="connsiteX577" fmla="*/ 579107 w 1432188"/>
                <a:gd name="connsiteY577" fmla="*/ 230430 h 763990"/>
                <a:gd name="connsiteX578" fmla="*/ 584269 w 1432188"/>
                <a:gd name="connsiteY578" fmla="*/ 229830 h 763990"/>
                <a:gd name="connsiteX579" fmla="*/ 589241 w 1432188"/>
                <a:gd name="connsiteY579" fmla="*/ 229420 h 763990"/>
                <a:gd name="connsiteX580" fmla="*/ 594157 w 1432188"/>
                <a:gd name="connsiteY580" fmla="*/ 229058 h 763990"/>
                <a:gd name="connsiteX581" fmla="*/ 679862 w 1432188"/>
                <a:gd name="connsiteY581" fmla="*/ 232182 h 763990"/>
                <a:gd name="connsiteX582" fmla="*/ 684996 w 1432188"/>
                <a:gd name="connsiteY582" fmla="*/ 230887 h 763990"/>
                <a:gd name="connsiteX583" fmla="*/ 680720 w 1432188"/>
                <a:gd name="connsiteY583" fmla="*/ 228773 h 763990"/>
                <a:gd name="connsiteX584" fmla="*/ 722687 w 1432188"/>
                <a:gd name="connsiteY584" fmla="*/ 229544 h 763990"/>
                <a:gd name="connsiteX585" fmla="*/ 727421 w 1432188"/>
                <a:gd name="connsiteY585" fmla="*/ 225639 h 763990"/>
                <a:gd name="connsiteX586" fmla="*/ 722106 w 1432188"/>
                <a:gd name="connsiteY586" fmla="*/ 225906 h 763990"/>
                <a:gd name="connsiteX587" fmla="*/ 908548 w 1432188"/>
                <a:gd name="connsiteY587" fmla="*/ 74001 h 763990"/>
                <a:gd name="connsiteX588" fmla="*/ 913444 w 1432188"/>
                <a:gd name="connsiteY588" fmla="*/ 73715 h 763990"/>
                <a:gd name="connsiteX589" fmla="*/ 918673 w 1432188"/>
                <a:gd name="connsiteY589" fmla="*/ 73410 h 763990"/>
                <a:gd name="connsiteX590" fmla="*/ 923607 w 1432188"/>
                <a:gd name="connsiteY590" fmla="*/ 73125 h 763990"/>
                <a:gd name="connsiteX591" fmla="*/ 928008 w 1432188"/>
                <a:gd name="connsiteY591" fmla="*/ 70734 h 763990"/>
                <a:gd name="connsiteX592" fmla="*/ 927474 w 1432188"/>
                <a:gd name="connsiteY592" fmla="*/ 65962 h 763990"/>
                <a:gd name="connsiteX593" fmla="*/ 930541 w 1432188"/>
                <a:gd name="connsiteY593" fmla="*/ 62237 h 763990"/>
                <a:gd name="connsiteX594" fmla="*/ 927760 w 1432188"/>
                <a:gd name="connsiteY594" fmla="*/ 58332 h 763990"/>
                <a:gd name="connsiteX595" fmla="*/ 922969 w 1432188"/>
                <a:gd name="connsiteY595" fmla="*/ 58970 h 763990"/>
                <a:gd name="connsiteX596" fmla="*/ 918102 w 1432188"/>
                <a:gd name="connsiteY596" fmla="*/ 58428 h 763990"/>
                <a:gd name="connsiteX597" fmla="*/ 921102 w 1432188"/>
                <a:gd name="connsiteY597" fmla="*/ 54617 h 763990"/>
                <a:gd name="connsiteX598" fmla="*/ 916521 w 1432188"/>
                <a:gd name="connsiteY598" fmla="*/ 53036 h 763990"/>
                <a:gd name="connsiteX599" fmla="*/ 911625 w 1432188"/>
                <a:gd name="connsiteY599" fmla="*/ 53770 h 763990"/>
                <a:gd name="connsiteX600" fmla="*/ 906853 w 1432188"/>
                <a:gd name="connsiteY600" fmla="*/ 55018 h 763990"/>
                <a:gd name="connsiteX601" fmla="*/ 903652 w 1432188"/>
                <a:gd name="connsiteY601" fmla="*/ 51379 h 763990"/>
                <a:gd name="connsiteX602" fmla="*/ 893070 w 1432188"/>
                <a:gd name="connsiteY602" fmla="*/ 49369 h 763990"/>
                <a:gd name="connsiteX603" fmla="*/ 887784 w 1432188"/>
                <a:gd name="connsiteY603" fmla="*/ 49836 h 763990"/>
                <a:gd name="connsiteX604" fmla="*/ 882897 w 1432188"/>
                <a:gd name="connsiteY604" fmla="*/ 49950 h 763990"/>
                <a:gd name="connsiteX605" fmla="*/ 877982 w 1432188"/>
                <a:gd name="connsiteY605" fmla="*/ 49502 h 763990"/>
                <a:gd name="connsiteX606" fmla="*/ 873582 w 1432188"/>
                <a:gd name="connsiteY606" fmla="*/ 51427 h 763990"/>
                <a:gd name="connsiteX607" fmla="*/ 869648 w 1432188"/>
                <a:gd name="connsiteY607" fmla="*/ 54189 h 763990"/>
                <a:gd name="connsiteX608" fmla="*/ 874753 w 1432188"/>
                <a:gd name="connsiteY608" fmla="*/ 54522 h 763990"/>
                <a:gd name="connsiteX609" fmla="*/ 871648 w 1432188"/>
                <a:gd name="connsiteY609" fmla="*/ 58323 h 763990"/>
                <a:gd name="connsiteX610" fmla="*/ 876430 w 1432188"/>
                <a:gd name="connsiteY610" fmla="*/ 57656 h 763990"/>
                <a:gd name="connsiteX611" fmla="*/ 881259 w 1432188"/>
                <a:gd name="connsiteY611" fmla="*/ 56608 h 763990"/>
                <a:gd name="connsiteX612" fmla="*/ 885441 w 1432188"/>
                <a:gd name="connsiteY612" fmla="*/ 59066 h 763990"/>
                <a:gd name="connsiteX613" fmla="*/ 881478 w 1432188"/>
                <a:gd name="connsiteY613" fmla="*/ 61904 h 763990"/>
                <a:gd name="connsiteX614" fmla="*/ 875973 w 1432188"/>
                <a:gd name="connsiteY614" fmla="*/ 61437 h 763990"/>
                <a:gd name="connsiteX615" fmla="*/ 870429 w 1432188"/>
                <a:gd name="connsiteY615" fmla="*/ 61314 h 763990"/>
                <a:gd name="connsiteX616" fmla="*/ 865409 w 1432188"/>
                <a:gd name="connsiteY616" fmla="*/ 61980 h 763990"/>
                <a:gd name="connsiteX617" fmla="*/ 868257 w 1432188"/>
                <a:gd name="connsiteY617" fmla="*/ 65857 h 763990"/>
                <a:gd name="connsiteX618" fmla="*/ 873267 w 1432188"/>
                <a:gd name="connsiteY618" fmla="*/ 65933 h 763990"/>
                <a:gd name="connsiteX619" fmla="*/ 878240 w 1432188"/>
                <a:gd name="connsiteY619" fmla="*/ 66019 h 763990"/>
                <a:gd name="connsiteX620" fmla="*/ 883097 w 1432188"/>
                <a:gd name="connsiteY620" fmla="*/ 65362 h 763990"/>
                <a:gd name="connsiteX621" fmla="*/ 887850 w 1432188"/>
                <a:gd name="connsiteY621" fmla="*/ 64790 h 763990"/>
                <a:gd name="connsiteX622" fmla="*/ 892279 w 1432188"/>
                <a:gd name="connsiteY622" fmla="*/ 66943 h 763990"/>
                <a:gd name="connsiteX623" fmla="*/ 897042 w 1432188"/>
                <a:gd name="connsiteY623" fmla="*/ 66981 h 763990"/>
                <a:gd name="connsiteX624" fmla="*/ 902328 w 1432188"/>
                <a:gd name="connsiteY624" fmla="*/ 67038 h 763990"/>
                <a:gd name="connsiteX625" fmla="*/ 904052 w 1432188"/>
                <a:gd name="connsiteY625" fmla="*/ 71572 h 763990"/>
                <a:gd name="connsiteX626" fmla="*/ 908358 w 1432188"/>
                <a:gd name="connsiteY626" fmla="*/ 73906 h 763990"/>
                <a:gd name="connsiteX627" fmla="*/ 947420 w 1432188"/>
                <a:gd name="connsiteY627" fmla="*/ 74715 h 763990"/>
                <a:gd name="connsiteX628" fmla="*/ 952106 w 1432188"/>
                <a:gd name="connsiteY628" fmla="*/ 73820 h 763990"/>
                <a:gd name="connsiteX629" fmla="*/ 960793 w 1432188"/>
                <a:gd name="connsiteY629" fmla="*/ 73258 h 763990"/>
                <a:gd name="connsiteX630" fmla="*/ 965584 w 1432188"/>
                <a:gd name="connsiteY630" fmla="*/ 72239 h 763990"/>
                <a:gd name="connsiteX631" fmla="*/ 977738 w 1432188"/>
                <a:gd name="connsiteY631" fmla="*/ 71762 h 763990"/>
                <a:gd name="connsiteX632" fmla="*/ 977557 w 1432188"/>
                <a:gd name="connsiteY632" fmla="*/ 66971 h 763990"/>
                <a:gd name="connsiteX633" fmla="*/ 982272 w 1432188"/>
                <a:gd name="connsiteY633" fmla="*/ 65933 h 763990"/>
                <a:gd name="connsiteX634" fmla="*/ 972032 w 1432188"/>
                <a:gd name="connsiteY634" fmla="*/ 62057 h 763990"/>
                <a:gd name="connsiteX635" fmla="*/ 967898 w 1432188"/>
                <a:gd name="connsiteY635" fmla="*/ 59113 h 763990"/>
                <a:gd name="connsiteX636" fmla="*/ 963165 w 1432188"/>
                <a:gd name="connsiteY636" fmla="*/ 57989 h 763990"/>
                <a:gd name="connsiteX637" fmla="*/ 958202 w 1432188"/>
                <a:gd name="connsiteY637" fmla="*/ 57932 h 763990"/>
                <a:gd name="connsiteX638" fmla="*/ 951296 w 1432188"/>
                <a:gd name="connsiteY638" fmla="*/ 58323 h 763990"/>
                <a:gd name="connsiteX639" fmla="*/ 946972 w 1432188"/>
                <a:gd name="connsiteY639" fmla="*/ 62457 h 763990"/>
                <a:gd name="connsiteX640" fmla="*/ 948163 w 1432188"/>
                <a:gd name="connsiteY640" fmla="*/ 67171 h 763990"/>
                <a:gd name="connsiteX641" fmla="*/ 952496 w 1432188"/>
                <a:gd name="connsiteY641" fmla="*/ 69315 h 763990"/>
                <a:gd name="connsiteX642" fmla="*/ 947677 w 1432188"/>
                <a:gd name="connsiteY642" fmla="*/ 69534 h 763990"/>
                <a:gd name="connsiteX643" fmla="*/ 947429 w 1432188"/>
                <a:gd name="connsiteY643" fmla="*/ 74344 h 763990"/>
                <a:gd name="connsiteX644" fmla="*/ 853589 w 1432188"/>
                <a:gd name="connsiteY644" fmla="*/ 118073 h 763990"/>
                <a:gd name="connsiteX645" fmla="*/ 858551 w 1432188"/>
                <a:gd name="connsiteY645" fmla="*/ 117806 h 763990"/>
                <a:gd name="connsiteX646" fmla="*/ 863352 w 1432188"/>
                <a:gd name="connsiteY646" fmla="*/ 117578 h 763990"/>
                <a:gd name="connsiteX647" fmla="*/ 868133 w 1432188"/>
                <a:gd name="connsiteY647" fmla="*/ 117349 h 763990"/>
                <a:gd name="connsiteX648" fmla="*/ 873115 w 1432188"/>
                <a:gd name="connsiteY648" fmla="*/ 116968 h 763990"/>
                <a:gd name="connsiteX649" fmla="*/ 878144 w 1432188"/>
                <a:gd name="connsiteY649" fmla="*/ 116549 h 763990"/>
                <a:gd name="connsiteX650" fmla="*/ 884859 w 1432188"/>
                <a:gd name="connsiteY650" fmla="*/ 115892 h 763990"/>
                <a:gd name="connsiteX651" fmla="*/ 889279 w 1432188"/>
                <a:gd name="connsiteY651" fmla="*/ 113663 h 763990"/>
                <a:gd name="connsiteX652" fmla="*/ 893413 w 1432188"/>
                <a:gd name="connsiteY652" fmla="*/ 110720 h 763990"/>
                <a:gd name="connsiteX653" fmla="*/ 898328 w 1432188"/>
                <a:gd name="connsiteY653" fmla="*/ 110720 h 763990"/>
                <a:gd name="connsiteX654" fmla="*/ 900080 w 1432188"/>
                <a:gd name="connsiteY654" fmla="*/ 106253 h 763990"/>
                <a:gd name="connsiteX655" fmla="*/ 903957 w 1432188"/>
                <a:gd name="connsiteY655" fmla="*/ 103328 h 763990"/>
                <a:gd name="connsiteX656" fmla="*/ 908205 w 1432188"/>
                <a:gd name="connsiteY656" fmla="*/ 101061 h 763990"/>
                <a:gd name="connsiteX657" fmla="*/ 911510 w 1432188"/>
                <a:gd name="connsiteY657" fmla="*/ 96928 h 763990"/>
                <a:gd name="connsiteX658" fmla="*/ 914187 w 1432188"/>
                <a:gd name="connsiteY658" fmla="*/ 92794 h 763990"/>
                <a:gd name="connsiteX659" fmla="*/ 909272 w 1432188"/>
                <a:gd name="connsiteY659" fmla="*/ 93203 h 763990"/>
                <a:gd name="connsiteX660" fmla="*/ 901376 w 1432188"/>
                <a:gd name="connsiteY660" fmla="*/ 91917 h 763990"/>
                <a:gd name="connsiteX661" fmla="*/ 896966 w 1432188"/>
                <a:gd name="connsiteY661" fmla="*/ 94480 h 763990"/>
                <a:gd name="connsiteX662" fmla="*/ 892813 w 1432188"/>
                <a:gd name="connsiteY662" fmla="*/ 91870 h 763990"/>
                <a:gd name="connsiteX663" fmla="*/ 887755 w 1432188"/>
                <a:gd name="connsiteY663" fmla="*/ 91527 h 763990"/>
                <a:gd name="connsiteX664" fmla="*/ 882107 w 1432188"/>
                <a:gd name="connsiteY664" fmla="*/ 92089 h 763990"/>
                <a:gd name="connsiteX665" fmla="*/ 877163 w 1432188"/>
                <a:gd name="connsiteY665" fmla="*/ 93603 h 763990"/>
                <a:gd name="connsiteX666" fmla="*/ 882916 w 1432188"/>
                <a:gd name="connsiteY666" fmla="*/ 97147 h 763990"/>
                <a:gd name="connsiteX667" fmla="*/ 878078 w 1432188"/>
                <a:gd name="connsiteY667" fmla="*/ 97670 h 763990"/>
                <a:gd name="connsiteX668" fmla="*/ 876316 w 1432188"/>
                <a:gd name="connsiteY668" fmla="*/ 102100 h 763990"/>
                <a:gd name="connsiteX669" fmla="*/ 871553 w 1432188"/>
                <a:gd name="connsiteY669" fmla="*/ 101738 h 763990"/>
                <a:gd name="connsiteX670" fmla="*/ 868429 w 1432188"/>
                <a:gd name="connsiteY670" fmla="*/ 98099 h 763990"/>
                <a:gd name="connsiteX671" fmla="*/ 864104 w 1432188"/>
                <a:gd name="connsiteY671" fmla="*/ 95861 h 763990"/>
                <a:gd name="connsiteX672" fmla="*/ 859228 w 1432188"/>
                <a:gd name="connsiteY672" fmla="*/ 96232 h 763990"/>
                <a:gd name="connsiteX673" fmla="*/ 854446 w 1432188"/>
                <a:gd name="connsiteY673" fmla="*/ 97385 h 763990"/>
                <a:gd name="connsiteX674" fmla="*/ 854627 w 1432188"/>
                <a:gd name="connsiteY674" fmla="*/ 102195 h 763990"/>
                <a:gd name="connsiteX675" fmla="*/ 850208 w 1432188"/>
                <a:gd name="connsiteY675" fmla="*/ 104338 h 763990"/>
                <a:gd name="connsiteX676" fmla="*/ 847817 w 1432188"/>
                <a:gd name="connsiteY676" fmla="*/ 100166 h 763990"/>
                <a:gd name="connsiteX677" fmla="*/ 842911 w 1432188"/>
                <a:gd name="connsiteY677" fmla="*/ 100966 h 763990"/>
                <a:gd name="connsiteX678" fmla="*/ 838082 w 1432188"/>
                <a:gd name="connsiteY678" fmla="*/ 101757 h 763990"/>
                <a:gd name="connsiteX679" fmla="*/ 832005 w 1432188"/>
                <a:gd name="connsiteY679" fmla="*/ 102747 h 763990"/>
                <a:gd name="connsiteX680" fmla="*/ 835520 w 1432188"/>
                <a:gd name="connsiteY680" fmla="*/ 106243 h 763990"/>
                <a:gd name="connsiteX681" fmla="*/ 840387 w 1432188"/>
                <a:gd name="connsiteY681" fmla="*/ 105205 h 763990"/>
                <a:gd name="connsiteX682" fmla="*/ 836015 w 1432188"/>
                <a:gd name="connsiteY682" fmla="*/ 107272 h 763990"/>
                <a:gd name="connsiteX683" fmla="*/ 840759 w 1432188"/>
                <a:gd name="connsiteY683" fmla="*/ 109529 h 763990"/>
                <a:gd name="connsiteX684" fmla="*/ 845597 w 1432188"/>
                <a:gd name="connsiteY684" fmla="*/ 109310 h 763990"/>
                <a:gd name="connsiteX685" fmla="*/ 850369 w 1432188"/>
                <a:gd name="connsiteY685" fmla="*/ 109224 h 763990"/>
                <a:gd name="connsiteX686" fmla="*/ 855227 w 1432188"/>
                <a:gd name="connsiteY686" fmla="*/ 109139 h 763990"/>
                <a:gd name="connsiteX687" fmla="*/ 869696 w 1432188"/>
                <a:gd name="connsiteY687" fmla="*/ 109091 h 763990"/>
                <a:gd name="connsiteX688" fmla="*/ 864695 w 1432188"/>
                <a:gd name="connsiteY688" fmla="*/ 109815 h 763990"/>
                <a:gd name="connsiteX689" fmla="*/ 859914 w 1432188"/>
                <a:gd name="connsiteY689" fmla="*/ 110501 h 763990"/>
                <a:gd name="connsiteX690" fmla="*/ 854980 w 1432188"/>
                <a:gd name="connsiteY690" fmla="*/ 112444 h 763990"/>
                <a:gd name="connsiteX691" fmla="*/ 851684 w 1432188"/>
                <a:gd name="connsiteY691" fmla="*/ 116120 h 763990"/>
                <a:gd name="connsiteX692" fmla="*/ 855570 w 1432188"/>
                <a:gd name="connsiteY692" fmla="*/ 136409 h 763990"/>
                <a:gd name="connsiteX693" fmla="*/ 860323 w 1432188"/>
                <a:gd name="connsiteY693" fmla="*/ 135637 h 763990"/>
                <a:gd name="connsiteX694" fmla="*/ 865086 w 1432188"/>
                <a:gd name="connsiteY694" fmla="*/ 134866 h 763990"/>
                <a:gd name="connsiteX695" fmla="*/ 870181 w 1432188"/>
                <a:gd name="connsiteY695" fmla="*/ 134037 h 763990"/>
                <a:gd name="connsiteX696" fmla="*/ 863819 w 1432188"/>
                <a:gd name="connsiteY696" fmla="*/ 132970 h 763990"/>
                <a:gd name="connsiteX697" fmla="*/ 858513 w 1432188"/>
                <a:gd name="connsiteY697" fmla="*/ 133723 h 763990"/>
                <a:gd name="connsiteX698" fmla="*/ 903119 w 1432188"/>
                <a:gd name="connsiteY698" fmla="*/ 111625 h 763990"/>
                <a:gd name="connsiteX699" fmla="*/ 908405 w 1432188"/>
                <a:gd name="connsiteY699" fmla="*/ 111082 h 763990"/>
                <a:gd name="connsiteX700" fmla="*/ 903348 w 1432188"/>
                <a:gd name="connsiteY700" fmla="*/ 111406 h 763990"/>
                <a:gd name="connsiteX701" fmla="*/ 913406 w 1432188"/>
                <a:gd name="connsiteY701" fmla="*/ 110129 h 763990"/>
                <a:gd name="connsiteX702" fmla="*/ 918254 w 1432188"/>
                <a:gd name="connsiteY702" fmla="*/ 108720 h 763990"/>
                <a:gd name="connsiteX703" fmla="*/ 913530 w 1432188"/>
                <a:gd name="connsiteY703" fmla="*/ 109615 h 763990"/>
                <a:gd name="connsiteX704" fmla="*/ 985043 w 1432188"/>
                <a:gd name="connsiteY704" fmla="*/ 79240 h 763990"/>
                <a:gd name="connsiteX705" fmla="*/ 989444 w 1432188"/>
                <a:gd name="connsiteY705" fmla="*/ 77115 h 763990"/>
                <a:gd name="connsiteX706" fmla="*/ 984672 w 1432188"/>
                <a:gd name="connsiteY706" fmla="*/ 74972 h 763990"/>
                <a:gd name="connsiteX707" fmla="*/ 980081 w 1432188"/>
                <a:gd name="connsiteY707" fmla="*/ 73487 h 763990"/>
                <a:gd name="connsiteX708" fmla="*/ 975166 w 1432188"/>
                <a:gd name="connsiteY708" fmla="*/ 74353 h 763990"/>
                <a:gd name="connsiteX709" fmla="*/ 970394 w 1432188"/>
                <a:gd name="connsiteY709" fmla="*/ 75191 h 763990"/>
                <a:gd name="connsiteX710" fmla="*/ 965641 w 1432188"/>
                <a:gd name="connsiteY710" fmla="*/ 73667 h 763990"/>
                <a:gd name="connsiteX711" fmla="*/ 960726 w 1432188"/>
                <a:gd name="connsiteY711" fmla="*/ 74477 h 763990"/>
                <a:gd name="connsiteX712" fmla="*/ 955821 w 1432188"/>
                <a:gd name="connsiteY712" fmla="*/ 75563 h 763990"/>
                <a:gd name="connsiteX713" fmla="*/ 951725 w 1432188"/>
                <a:gd name="connsiteY713" fmla="*/ 78135 h 763990"/>
                <a:gd name="connsiteX714" fmla="*/ 957059 w 1432188"/>
                <a:gd name="connsiteY714" fmla="*/ 79087 h 763990"/>
                <a:gd name="connsiteX715" fmla="*/ 961898 w 1432188"/>
                <a:gd name="connsiteY715" fmla="*/ 79116 h 763990"/>
                <a:gd name="connsiteX716" fmla="*/ 966746 w 1432188"/>
                <a:gd name="connsiteY716" fmla="*/ 79144 h 763990"/>
                <a:gd name="connsiteX717" fmla="*/ 971585 w 1432188"/>
                <a:gd name="connsiteY717" fmla="*/ 79163 h 763990"/>
                <a:gd name="connsiteX718" fmla="*/ 976433 w 1432188"/>
                <a:gd name="connsiteY718" fmla="*/ 79192 h 763990"/>
                <a:gd name="connsiteX719" fmla="*/ 981281 w 1432188"/>
                <a:gd name="connsiteY719" fmla="*/ 79221 h 763990"/>
                <a:gd name="connsiteX720" fmla="*/ 806183 w 1432188"/>
                <a:gd name="connsiteY720" fmla="*/ 181624 h 763990"/>
                <a:gd name="connsiteX721" fmla="*/ 812422 w 1432188"/>
                <a:gd name="connsiteY721" fmla="*/ 181624 h 763990"/>
                <a:gd name="connsiteX722" fmla="*/ 817146 w 1432188"/>
                <a:gd name="connsiteY722" fmla="*/ 179852 h 763990"/>
                <a:gd name="connsiteX723" fmla="*/ 820566 w 1432188"/>
                <a:gd name="connsiteY723" fmla="*/ 176414 h 763990"/>
                <a:gd name="connsiteX724" fmla="*/ 825642 w 1432188"/>
                <a:gd name="connsiteY724" fmla="*/ 174880 h 763990"/>
                <a:gd name="connsiteX725" fmla="*/ 829862 w 1432188"/>
                <a:gd name="connsiteY725" fmla="*/ 177166 h 763990"/>
                <a:gd name="connsiteX726" fmla="*/ 834577 w 1432188"/>
                <a:gd name="connsiteY726" fmla="*/ 175023 h 763990"/>
                <a:gd name="connsiteX727" fmla="*/ 839444 w 1432188"/>
                <a:gd name="connsiteY727" fmla="*/ 173947 h 763990"/>
                <a:gd name="connsiteX728" fmla="*/ 844312 w 1432188"/>
                <a:gd name="connsiteY728" fmla="*/ 173175 h 763990"/>
                <a:gd name="connsiteX729" fmla="*/ 849217 w 1432188"/>
                <a:gd name="connsiteY729" fmla="*/ 171756 h 763990"/>
                <a:gd name="connsiteX730" fmla="*/ 852960 w 1432188"/>
                <a:gd name="connsiteY730" fmla="*/ 168117 h 763990"/>
                <a:gd name="connsiteX731" fmla="*/ 856313 w 1432188"/>
                <a:gd name="connsiteY731" fmla="*/ 164345 h 763990"/>
                <a:gd name="connsiteX732" fmla="*/ 860076 w 1432188"/>
                <a:gd name="connsiteY732" fmla="*/ 161326 h 763990"/>
                <a:gd name="connsiteX733" fmla="*/ 861809 w 1432188"/>
                <a:gd name="connsiteY733" fmla="*/ 156802 h 763990"/>
                <a:gd name="connsiteX734" fmla="*/ 856875 w 1432188"/>
                <a:gd name="connsiteY734" fmla="*/ 156106 h 763990"/>
                <a:gd name="connsiteX735" fmla="*/ 852455 w 1432188"/>
                <a:gd name="connsiteY735" fmla="*/ 152344 h 763990"/>
                <a:gd name="connsiteX736" fmla="*/ 846455 w 1432188"/>
                <a:gd name="connsiteY736" fmla="*/ 152277 h 763990"/>
                <a:gd name="connsiteX737" fmla="*/ 850551 w 1432188"/>
                <a:gd name="connsiteY737" fmla="*/ 149296 h 763990"/>
                <a:gd name="connsiteX738" fmla="*/ 855170 w 1432188"/>
                <a:gd name="connsiteY738" fmla="*/ 147543 h 763990"/>
                <a:gd name="connsiteX739" fmla="*/ 859999 w 1432188"/>
                <a:gd name="connsiteY739" fmla="*/ 146429 h 763990"/>
                <a:gd name="connsiteX740" fmla="*/ 866886 w 1432188"/>
                <a:gd name="connsiteY740" fmla="*/ 143648 h 763990"/>
                <a:gd name="connsiteX741" fmla="*/ 871448 w 1432188"/>
                <a:gd name="connsiteY741" fmla="*/ 141495 h 763990"/>
                <a:gd name="connsiteX742" fmla="*/ 871353 w 1432188"/>
                <a:gd name="connsiteY742" fmla="*/ 136323 h 763990"/>
                <a:gd name="connsiteX743" fmla="*/ 865809 w 1432188"/>
                <a:gd name="connsiteY743" fmla="*/ 137028 h 763990"/>
                <a:gd name="connsiteX744" fmla="*/ 860875 w 1432188"/>
                <a:gd name="connsiteY744" fmla="*/ 137675 h 763990"/>
                <a:gd name="connsiteX745" fmla="*/ 855951 w 1432188"/>
                <a:gd name="connsiteY745" fmla="*/ 138323 h 763990"/>
                <a:gd name="connsiteX746" fmla="*/ 851579 w 1432188"/>
                <a:gd name="connsiteY746" fmla="*/ 136104 h 763990"/>
                <a:gd name="connsiteX747" fmla="*/ 846521 w 1432188"/>
                <a:gd name="connsiteY747" fmla="*/ 136028 h 763990"/>
                <a:gd name="connsiteX748" fmla="*/ 839749 w 1432188"/>
                <a:gd name="connsiteY748" fmla="*/ 136294 h 763990"/>
                <a:gd name="connsiteX749" fmla="*/ 834729 w 1432188"/>
                <a:gd name="connsiteY749" fmla="*/ 137523 h 763990"/>
                <a:gd name="connsiteX750" fmla="*/ 829662 w 1432188"/>
                <a:gd name="connsiteY750" fmla="*/ 138009 h 763990"/>
                <a:gd name="connsiteX751" fmla="*/ 824699 w 1432188"/>
                <a:gd name="connsiteY751" fmla="*/ 138104 h 763990"/>
                <a:gd name="connsiteX752" fmla="*/ 821271 w 1432188"/>
                <a:gd name="connsiteY752" fmla="*/ 141486 h 763990"/>
                <a:gd name="connsiteX753" fmla="*/ 823004 w 1432188"/>
                <a:gd name="connsiteY753" fmla="*/ 146010 h 763990"/>
                <a:gd name="connsiteX754" fmla="*/ 818556 w 1432188"/>
                <a:gd name="connsiteY754" fmla="*/ 147848 h 763990"/>
                <a:gd name="connsiteX755" fmla="*/ 815298 w 1432188"/>
                <a:gd name="connsiteY755" fmla="*/ 151525 h 763990"/>
                <a:gd name="connsiteX756" fmla="*/ 812974 w 1432188"/>
                <a:gd name="connsiteY756" fmla="*/ 155897 h 763990"/>
                <a:gd name="connsiteX757" fmla="*/ 807126 w 1432188"/>
                <a:gd name="connsiteY757" fmla="*/ 155697 h 763990"/>
                <a:gd name="connsiteX758" fmla="*/ 802068 w 1432188"/>
                <a:gd name="connsiteY758" fmla="*/ 155821 h 763990"/>
                <a:gd name="connsiteX759" fmla="*/ 797515 w 1432188"/>
                <a:gd name="connsiteY759" fmla="*/ 154325 h 763990"/>
                <a:gd name="connsiteX760" fmla="*/ 794000 w 1432188"/>
                <a:gd name="connsiteY760" fmla="*/ 150992 h 763990"/>
                <a:gd name="connsiteX761" fmla="*/ 783161 w 1432188"/>
                <a:gd name="connsiteY761" fmla="*/ 154668 h 763990"/>
                <a:gd name="connsiteX762" fmla="*/ 779913 w 1432188"/>
                <a:gd name="connsiteY762" fmla="*/ 158688 h 763990"/>
                <a:gd name="connsiteX763" fmla="*/ 785257 w 1432188"/>
                <a:gd name="connsiteY763" fmla="*/ 159764 h 763990"/>
                <a:gd name="connsiteX764" fmla="*/ 792458 w 1432188"/>
                <a:gd name="connsiteY764" fmla="*/ 164469 h 763990"/>
                <a:gd name="connsiteX765" fmla="*/ 796829 w 1432188"/>
                <a:gd name="connsiteY765" fmla="*/ 166698 h 763990"/>
                <a:gd name="connsiteX766" fmla="*/ 801087 w 1432188"/>
                <a:gd name="connsiteY766" fmla="*/ 168860 h 763990"/>
                <a:gd name="connsiteX767" fmla="*/ 802344 w 1432188"/>
                <a:gd name="connsiteY767" fmla="*/ 173718 h 763990"/>
                <a:gd name="connsiteX768" fmla="*/ 804535 w 1432188"/>
                <a:gd name="connsiteY768" fmla="*/ 177995 h 763990"/>
                <a:gd name="connsiteX769" fmla="*/ 860561 w 1432188"/>
                <a:gd name="connsiteY769" fmla="*/ 153144 h 763990"/>
                <a:gd name="connsiteX770" fmla="*/ 865352 w 1432188"/>
                <a:gd name="connsiteY770" fmla="*/ 152763 h 763990"/>
                <a:gd name="connsiteX771" fmla="*/ 860561 w 1432188"/>
                <a:gd name="connsiteY771" fmla="*/ 153144 h 763990"/>
                <a:gd name="connsiteX772" fmla="*/ 741813 w 1432188"/>
                <a:gd name="connsiteY772" fmla="*/ 226772 h 763990"/>
                <a:gd name="connsiteX773" fmla="*/ 746766 w 1432188"/>
                <a:gd name="connsiteY773" fmla="*/ 226772 h 763990"/>
                <a:gd name="connsiteX774" fmla="*/ 750766 w 1432188"/>
                <a:gd name="connsiteY774" fmla="*/ 223972 h 763990"/>
                <a:gd name="connsiteX775" fmla="*/ 746814 w 1432188"/>
                <a:gd name="connsiteY775" fmla="*/ 221286 h 763990"/>
                <a:gd name="connsiteX776" fmla="*/ 743413 w 1432188"/>
                <a:gd name="connsiteY776" fmla="*/ 224772 h 763990"/>
                <a:gd name="connsiteX777" fmla="*/ 794772 w 1432188"/>
                <a:gd name="connsiteY777" fmla="*/ 230982 h 763990"/>
                <a:gd name="connsiteX778" fmla="*/ 799963 w 1432188"/>
                <a:gd name="connsiteY778" fmla="*/ 229763 h 763990"/>
                <a:gd name="connsiteX779" fmla="*/ 804783 w 1432188"/>
                <a:gd name="connsiteY779" fmla="*/ 228001 h 763990"/>
                <a:gd name="connsiteX780" fmla="*/ 809364 w 1432188"/>
                <a:gd name="connsiteY780" fmla="*/ 226506 h 763990"/>
                <a:gd name="connsiteX781" fmla="*/ 814336 w 1432188"/>
                <a:gd name="connsiteY781" fmla="*/ 226391 h 763990"/>
                <a:gd name="connsiteX782" fmla="*/ 818956 w 1432188"/>
                <a:gd name="connsiteY782" fmla="*/ 224096 h 763990"/>
                <a:gd name="connsiteX783" fmla="*/ 813812 w 1432188"/>
                <a:gd name="connsiteY783" fmla="*/ 222943 h 763990"/>
                <a:gd name="connsiteX784" fmla="*/ 812336 w 1432188"/>
                <a:gd name="connsiteY784" fmla="*/ 218371 h 763990"/>
                <a:gd name="connsiteX785" fmla="*/ 808469 w 1432188"/>
                <a:gd name="connsiteY785" fmla="*/ 215447 h 763990"/>
                <a:gd name="connsiteX786" fmla="*/ 805192 w 1432188"/>
                <a:gd name="connsiteY786" fmla="*/ 211742 h 763990"/>
                <a:gd name="connsiteX787" fmla="*/ 802887 w 1432188"/>
                <a:gd name="connsiteY787" fmla="*/ 207560 h 763990"/>
                <a:gd name="connsiteX788" fmla="*/ 794772 w 1432188"/>
                <a:gd name="connsiteY788" fmla="*/ 205617 h 763990"/>
                <a:gd name="connsiteX789" fmla="*/ 790143 w 1432188"/>
                <a:gd name="connsiteY789" fmla="*/ 207017 h 763990"/>
                <a:gd name="connsiteX790" fmla="*/ 786047 w 1432188"/>
                <a:gd name="connsiteY790" fmla="*/ 210761 h 763990"/>
                <a:gd name="connsiteX791" fmla="*/ 781627 w 1432188"/>
                <a:gd name="connsiteY791" fmla="*/ 213161 h 763990"/>
                <a:gd name="connsiteX792" fmla="*/ 777941 w 1432188"/>
                <a:gd name="connsiteY792" fmla="*/ 216466 h 763990"/>
                <a:gd name="connsiteX793" fmla="*/ 772988 w 1432188"/>
                <a:gd name="connsiteY793" fmla="*/ 217295 h 763990"/>
                <a:gd name="connsiteX794" fmla="*/ 768302 w 1432188"/>
                <a:gd name="connsiteY794" fmla="*/ 218171 h 763990"/>
                <a:gd name="connsiteX795" fmla="*/ 763197 w 1432188"/>
                <a:gd name="connsiteY795" fmla="*/ 219571 h 763990"/>
                <a:gd name="connsiteX796" fmla="*/ 765521 w 1432188"/>
                <a:gd name="connsiteY796" fmla="*/ 223934 h 763990"/>
                <a:gd name="connsiteX797" fmla="*/ 770121 w 1432188"/>
                <a:gd name="connsiteY797" fmla="*/ 226058 h 763990"/>
                <a:gd name="connsiteX798" fmla="*/ 776760 w 1432188"/>
                <a:gd name="connsiteY798" fmla="*/ 226429 h 763990"/>
                <a:gd name="connsiteX799" fmla="*/ 781523 w 1432188"/>
                <a:gd name="connsiteY799" fmla="*/ 227363 h 763990"/>
                <a:gd name="connsiteX800" fmla="*/ 786238 w 1432188"/>
                <a:gd name="connsiteY800" fmla="*/ 228277 h 763990"/>
                <a:gd name="connsiteX801" fmla="*/ 790972 w 1432188"/>
                <a:gd name="connsiteY801" fmla="*/ 229201 h 763990"/>
                <a:gd name="connsiteX802" fmla="*/ 821033 w 1432188"/>
                <a:gd name="connsiteY802" fmla="*/ 215933 h 763990"/>
                <a:gd name="connsiteX803" fmla="*/ 825090 w 1432188"/>
                <a:gd name="connsiteY803" fmla="*/ 213161 h 763990"/>
                <a:gd name="connsiteX804" fmla="*/ 820042 w 1432188"/>
                <a:gd name="connsiteY804" fmla="*/ 211161 h 763990"/>
                <a:gd name="connsiteX805" fmla="*/ 816279 w 1432188"/>
                <a:gd name="connsiteY805" fmla="*/ 214761 h 763990"/>
                <a:gd name="connsiteX806" fmla="*/ 820718 w 1432188"/>
                <a:gd name="connsiteY806" fmla="*/ 212761 h 763990"/>
                <a:gd name="connsiteX807" fmla="*/ 47326 w 1432188"/>
                <a:gd name="connsiteY807" fmla="*/ 500292 h 763990"/>
                <a:gd name="connsiteX808" fmla="*/ 51670 w 1432188"/>
                <a:gd name="connsiteY808" fmla="*/ 498178 h 763990"/>
                <a:gd name="connsiteX809" fmla="*/ 47326 w 1432188"/>
                <a:gd name="connsiteY809" fmla="*/ 500292 h 763990"/>
                <a:gd name="connsiteX810" fmla="*/ 45516 w 1432188"/>
                <a:gd name="connsiteY810" fmla="*/ 526534 h 763990"/>
                <a:gd name="connsiteX811" fmla="*/ 47145 w 1432188"/>
                <a:gd name="connsiteY811" fmla="*/ 521781 h 763990"/>
                <a:gd name="connsiteX812" fmla="*/ 44507 w 1432188"/>
                <a:gd name="connsiteY812" fmla="*/ 517580 h 763990"/>
                <a:gd name="connsiteX813" fmla="*/ 39154 w 1432188"/>
                <a:gd name="connsiteY813" fmla="*/ 518418 h 763990"/>
                <a:gd name="connsiteX814" fmla="*/ 42002 w 1432188"/>
                <a:gd name="connsiteY814" fmla="*/ 522895 h 763990"/>
                <a:gd name="connsiteX815" fmla="*/ 45155 w 1432188"/>
                <a:gd name="connsiteY815" fmla="*/ 526476 h 763990"/>
                <a:gd name="connsiteX816" fmla="*/ 5349 w 1432188"/>
                <a:gd name="connsiteY816" fmla="*/ 550508 h 763990"/>
                <a:gd name="connsiteX817" fmla="*/ 9026 w 1432188"/>
                <a:gd name="connsiteY817" fmla="*/ 547079 h 763990"/>
                <a:gd name="connsiteX818" fmla="*/ 8731 w 1432188"/>
                <a:gd name="connsiteY818" fmla="*/ 542145 h 763990"/>
                <a:gd name="connsiteX819" fmla="*/ 5759 w 1432188"/>
                <a:gd name="connsiteY819" fmla="*/ 538354 h 763990"/>
                <a:gd name="connsiteX820" fmla="*/ 11312 w 1432188"/>
                <a:gd name="connsiteY820" fmla="*/ 534554 h 763990"/>
                <a:gd name="connsiteX821" fmla="*/ 12541 w 1432188"/>
                <a:gd name="connsiteY821" fmla="*/ 529239 h 763990"/>
                <a:gd name="connsiteX822" fmla="*/ 9274 w 1432188"/>
                <a:gd name="connsiteY822" fmla="*/ 525286 h 763990"/>
                <a:gd name="connsiteX823" fmla="*/ 13303 w 1432188"/>
                <a:gd name="connsiteY823" fmla="*/ 522485 h 763990"/>
                <a:gd name="connsiteX824" fmla="*/ 16960 w 1432188"/>
                <a:gd name="connsiteY824" fmla="*/ 519095 h 763990"/>
                <a:gd name="connsiteX825" fmla="*/ 20094 w 1432188"/>
                <a:gd name="connsiteY825" fmla="*/ 515465 h 763990"/>
                <a:gd name="connsiteX826" fmla="*/ 24038 w 1432188"/>
                <a:gd name="connsiteY826" fmla="*/ 512217 h 763990"/>
                <a:gd name="connsiteX827" fmla="*/ 28019 w 1432188"/>
                <a:gd name="connsiteY827" fmla="*/ 509541 h 763990"/>
                <a:gd name="connsiteX828" fmla="*/ 32239 w 1432188"/>
                <a:gd name="connsiteY828" fmla="*/ 506417 h 763990"/>
                <a:gd name="connsiteX829" fmla="*/ 27209 w 1432188"/>
                <a:gd name="connsiteY829" fmla="*/ 507150 h 763990"/>
                <a:gd name="connsiteX830" fmla="*/ 21818 w 1432188"/>
                <a:gd name="connsiteY830" fmla="*/ 507493 h 763990"/>
                <a:gd name="connsiteX831" fmla="*/ 16798 w 1432188"/>
                <a:gd name="connsiteY831" fmla="*/ 506979 h 763990"/>
                <a:gd name="connsiteX832" fmla="*/ 11198 w 1432188"/>
                <a:gd name="connsiteY832" fmla="*/ 506045 h 763990"/>
                <a:gd name="connsiteX833" fmla="*/ 6483 w 1432188"/>
                <a:gd name="connsiteY833" fmla="*/ 508198 h 763990"/>
                <a:gd name="connsiteX834" fmla="*/ 3016 w 1432188"/>
                <a:gd name="connsiteY834" fmla="*/ 511837 h 763990"/>
                <a:gd name="connsiteX835" fmla="*/ 2435 w 1432188"/>
                <a:gd name="connsiteY835" fmla="*/ 516685 h 763990"/>
                <a:gd name="connsiteX836" fmla="*/ 5054 w 1432188"/>
                <a:gd name="connsiteY836" fmla="*/ 520695 h 763990"/>
                <a:gd name="connsiteX837" fmla="*/ 1111 w 1432188"/>
                <a:gd name="connsiteY837" fmla="*/ 523819 h 763990"/>
                <a:gd name="connsiteX838" fmla="*/ -70 w 1432188"/>
                <a:gd name="connsiteY838" fmla="*/ 528496 h 763990"/>
                <a:gd name="connsiteX839" fmla="*/ -213 w 1432188"/>
                <a:gd name="connsiteY839" fmla="*/ 533458 h 763990"/>
                <a:gd name="connsiteX840" fmla="*/ 2549 w 1432188"/>
                <a:gd name="connsiteY840" fmla="*/ 537487 h 763990"/>
                <a:gd name="connsiteX841" fmla="*/ 2625 w 1432188"/>
                <a:gd name="connsiteY841" fmla="*/ 542564 h 763990"/>
                <a:gd name="connsiteX842" fmla="*/ 4683 w 1432188"/>
                <a:gd name="connsiteY842" fmla="*/ 547031 h 763990"/>
                <a:gd name="connsiteX843" fmla="*/ 46879 w 1432188"/>
                <a:gd name="connsiteY843" fmla="*/ 541031 h 763990"/>
                <a:gd name="connsiteX844" fmla="*/ 48869 w 1432188"/>
                <a:gd name="connsiteY844" fmla="*/ 536497 h 763990"/>
                <a:gd name="connsiteX845" fmla="*/ 46745 w 1432188"/>
                <a:gd name="connsiteY845" fmla="*/ 540783 h 763990"/>
                <a:gd name="connsiteX846" fmla="*/ 1099058 w 1432188"/>
                <a:gd name="connsiteY846" fmla="*/ 55303 h 763990"/>
                <a:gd name="connsiteX847" fmla="*/ 1104077 w 1432188"/>
                <a:gd name="connsiteY847" fmla="*/ 55094 h 763990"/>
                <a:gd name="connsiteX848" fmla="*/ 1108868 w 1432188"/>
                <a:gd name="connsiteY848" fmla="*/ 54818 h 763990"/>
                <a:gd name="connsiteX849" fmla="*/ 1113726 w 1432188"/>
                <a:gd name="connsiteY849" fmla="*/ 54475 h 763990"/>
                <a:gd name="connsiteX850" fmla="*/ 1108707 w 1432188"/>
                <a:gd name="connsiteY850" fmla="*/ 54475 h 763990"/>
                <a:gd name="connsiteX851" fmla="*/ 1103782 w 1432188"/>
                <a:gd name="connsiteY851" fmla="*/ 54646 h 763990"/>
                <a:gd name="connsiteX852" fmla="*/ 1099058 w 1432188"/>
                <a:gd name="connsiteY852" fmla="*/ 55303 h 763990"/>
                <a:gd name="connsiteX853" fmla="*/ 1054014 w 1432188"/>
                <a:gd name="connsiteY853" fmla="*/ 68553 h 763990"/>
                <a:gd name="connsiteX854" fmla="*/ 1058662 w 1432188"/>
                <a:gd name="connsiteY854" fmla="*/ 65962 h 763990"/>
                <a:gd name="connsiteX855" fmla="*/ 1063034 w 1432188"/>
                <a:gd name="connsiteY855" fmla="*/ 62285 h 763990"/>
                <a:gd name="connsiteX856" fmla="*/ 1061843 w 1432188"/>
                <a:gd name="connsiteY856" fmla="*/ 66943 h 763990"/>
                <a:gd name="connsiteX857" fmla="*/ 1066644 w 1432188"/>
                <a:gd name="connsiteY857" fmla="*/ 65219 h 763990"/>
                <a:gd name="connsiteX858" fmla="*/ 1070930 w 1432188"/>
                <a:gd name="connsiteY858" fmla="*/ 63152 h 763990"/>
                <a:gd name="connsiteX859" fmla="*/ 1076702 w 1432188"/>
                <a:gd name="connsiteY859" fmla="*/ 55951 h 763990"/>
                <a:gd name="connsiteX860" fmla="*/ 1079227 w 1432188"/>
                <a:gd name="connsiteY860" fmla="*/ 60152 h 763990"/>
                <a:gd name="connsiteX861" fmla="*/ 1083742 w 1432188"/>
                <a:gd name="connsiteY861" fmla="*/ 58218 h 763990"/>
                <a:gd name="connsiteX862" fmla="*/ 1088809 w 1432188"/>
                <a:gd name="connsiteY862" fmla="*/ 56980 h 763990"/>
                <a:gd name="connsiteX863" fmla="*/ 1092704 w 1432188"/>
                <a:gd name="connsiteY863" fmla="*/ 54084 h 763990"/>
                <a:gd name="connsiteX864" fmla="*/ 1097838 w 1432188"/>
                <a:gd name="connsiteY864" fmla="*/ 54284 h 763990"/>
                <a:gd name="connsiteX865" fmla="*/ 1103363 w 1432188"/>
                <a:gd name="connsiteY865" fmla="*/ 53151 h 763990"/>
                <a:gd name="connsiteX866" fmla="*/ 1108402 w 1432188"/>
                <a:gd name="connsiteY866" fmla="*/ 52817 h 763990"/>
                <a:gd name="connsiteX867" fmla="*/ 1113364 w 1432188"/>
                <a:gd name="connsiteY867" fmla="*/ 52360 h 763990"/>
                <a:gd name="connsiteX868" fmla="*/ 1118308 w 1432188"/>
                <a:gd name="connsiteY868" fmla="*/ 51427 h 763990"/>
                <a:gd name="connsiteX869" fmla="*/ 1119317 w 1432188"/>
                <a:gd name="connsiteY869" fmla="*/ 46616 h 763990"/>
                <a:gd name="connsiteX870" fmla="*/ 1114174 w 1432188"/>
                <a:gd name="connsiteY870" fmla="*/ 47293 h 763990"/>
                <a:gd name="connsiteX871" fmla="*/ 1109916 w 1432188"/>
                <a:gd name="connsiteY871" fmla="*/ 44873 h 763990"/>
                <a:gd name="connsiteX872" fmla="*/ 1105116 w 1432188"/>
                <a:gd name="connsiteY872" fmla="*/ 44959 h 763990"/>
                <a:gd name="connsiteX873" fmla="*/ 1100343 w 1432188"/>
                <a:gd name="connsiteY873" fmla="*/ 45740 h 763990"/>
                <a:gd name="connsiteX874" fmla="*/ 1104725 w 1432188"/>
                <a:gd name="connsiteY874" fmla="*/ 42816 h 763990"/>
                <a:gd name="connsiteX875" fmla="*/ 1106859 w 1432188"/>
                <a:gd name="connsiteY875" fmla="*/ 38454 h 763990"/>
                <a:gd name="connsiteX876" fmla="*/ 1102001 w 1432188"/>
                <a:gd name="connsiteY876" fmla="*/ 37892 h 763990"/>
                <a:gd name="connsiteX877" fmla="*/ 1106611 w 1432188"/>
                <a:gd name="connsiteY877" fmla="*/ 36539 h 763990"/>
                <a:gd name="connsiteX878" fmla="*/ 1102677 w 1432188"/>
                <a:gd name="connsiteY878" fmla="*/ 33815 h 763990"/>
                <a:gd name="connsiteX879" fmla="*/ 1097734 w 1432188"/>
                <a:gd name="connsiteY879" fmla="*/ 34825 h 763990"/>
                <a:gd name="connsiteX880" fmla="*/ 1094171 w 1432188"/>
                <a:gd name="connsiteY880" fmla="*/ 38120 h 763990"/>
                <a:gd name="connsiteX881" fmla="*/ 1089580 w 1432188"/>
                <a:gd name="connsiteY881" fmla="*/ 36692 h 763990"/>
                <a:gd name="connsiteX882" fmla="*/ 1086142 w 1432188"/>
                <a:gd name="connsiteY882" fmla="*/ 32862 h 763990"/>
                <a:gd name="connsiteX883" fmla="*/ 1081179 w 1432188"/>
                <a:gd name="connsiteY883" fmla="*/ 32339 h 763990"/>
                <a:gd name="connsiteX884" fmla="*/ 1076607 w 1432188"/>
                <a:gd name="connsiteY884" fmla="*/ 30757 h 763990"/>
                <a:gd name="connsiteX885" fmla="*/ 1072502 w 1432188"/>
                <a:gd name="connsiteY885" fmla="*/ 28100 h 763990"/>
                <a:gd name="connsiteX886" fmla="*/ 1069740 w 1432188"/>
                <a:gd name="connsiteY886" fmla="*/ 24137 h 763990"/>
                <a:gd name="connsiteX887" fmla="*/ 1065072 w 1432188"/>
                <a:gd name="connsiteY887" fmla="*/ 22528 h 763990"/>
                <a:gd name="connsiteX888" fmla="*/ 1060339 w 1432188"/>
                <a:gd name="connsiteY888" fmla="*/ 21909 h 763990"/>
                <a:gd name="connsiteX889" fmla="*/ 1055443 w 1432188"/>
                <a:gd name="connsiteY889" fmla="*/ 22252 h 763990"/>
                <a:gd name="connsiteX890" fmla="*/ 1050452 w 1432188"/>
                <a:gd name="connsiteY890" fmla="*/ 22252 h 763990"/>
                <a:gd name="connsiteX891" fmla="*/ 1045718 w 1432188"/>
                <a:gd name="connsiteY891" fmla="*/ 22909 h 763990"/>
                <a:gd name="connsiteX892" fmla="*/ 1050147 w 1432188"/>
                <a:gd name="connsiteY892" fmla="*/ 24661 h 763990"/>
                <a:gd name="connsiteX893" fmla="*/ 1055109 w 1432188"/>
                <a:gd name="connsiteY893" fmla="*/ 24947 h 763990"/>
                <a:gd name="connsiteX894" fmla="*/ 1049994 w 1432188"/>
                <a:gd name="connsiteY894" fmla="*/ 26061 h 763990"/>
                <a:gd name="connsiteX895" fmla="*/ 1045184 w 1432188"/>
                <a:gd name="connsiteY895" fmla="*/ 25833 h 763990"/>
                <a:gd name="connsiteX896" fmla="*/ 1040422 w 1432188"/>
                <a:gd name="connsiteY896" fmla="*/ 26319 h 763990"/>
                <a:gd name="connsiteX897" fmla="*/ 1035516 w 1432188"/>
                <a:gd name="connsiteY897" fmla="*/ 25995 h 763990"/>
                <a:gd name="connsiteX898" fmla="*/ 1030583 w 1432188"/>
                <a:gd name="connsiteY898" fmla="*/ 26233 h 763990"/>
                <a:gd name="connsiteX899" fmla="*/ 1026087 w 1432188"/>
                <a:gd name="connsiteY899" fmla="*/ 28052 h 763990"/>
                <a:gd name="connsiteX900" fmla="*/ 1030630 w 1432188"/>
                <a:gd name="connsiteY900" fmla="*/ 29824 h 763990"/>
                <a:gd name="connsiteX901" fmla="*/ 1026020 w 1432188"/>
                <a:gd name="connsiteY901" fmla="*/ 31091 h 763990"/>
                <a:gd name="connsiteX902" fmla="*/ 1020381 w 1432188"/>
                <a:gd name="connsiteY902" fmla="*/ 30719 h 763990"/>
                <a:gd name="connsiteX903" fmla="*/ 1015619 w 1432188"/>
                <a:gd name="connsiteY903" fmla="*/ 30634 h 763990"/>
                <a:gd name="connsiteX904" fmla="*/ 1012790 w 1432188"/>
                <a:gd name="connsiteY904" fmla="*/ 34605 h 763990"/>
                <a:gd name="connsiteX905" fmla="*/ 1007922 w 1432188"/>
                <a:gd name="connsiteY905" fmla="*/ 34225 h 763990"/>
                <a:gd name="connsiteX906" fmla="*/ 1003103 w 1432188"/>
                <a:gd name="connsiteY906" fmla="*/ 34405 h 763990"/>
                <a:gd name="connsiteX907" fmla="*/ 1006970 w 1432188"/>
                <a:gd name="connsiteY907" fmla="*/ 37425 h 763990"/>
                <a:gd name="connsiteX908" fmla="*/ 1011809 w 1432188"/>
                <a:gd name="connsiteY908" fmla="*/ 37844 h 763990"/>
                <a:gd name="connsiteX909" fmla="*/ 1019210 w 1432188"/>
                <a:gd name="connsiteY909" fmla="*/ 37330 h 763990"/>
                <a:gd name="connsiteX910" fmla="*/ 1014609 w 1432188"/>
                <a:gd name="connsiteY910" fmla="*/ 38796 h 763990"/>
                <a:gd name="connsiteX911" fmla="*/ 1009694 w 1432188"/>
                <a:gd name="connsiteY911" fmla="*/ 38425 h 763990"/>
                <a:gd name="connsiteX912" fmla="*/ 1000950 w 1432188"/>
                <a:gd name="connsiteY912" fmla="*/ 38082 h 763990"/>
                <a:gd name="connsiteX913" fmla="*/ 996131 w 1432188"/>
                <a:gd name="connsiteY913" fmla="*/ 37749 h 763990"/>
                <a:gd name="connsiteX914" fmla="*/ 992654 w 1432188"/>
                <a:gd name="connsiteY914" fmla="*/ 41378 h 763990"/>
                <a:gd name="connsiteX915" fmla="*/ 996740 w 1432188"/>
                <a:gd name="connsiteY915" fmla="*/ 43845 h 763990"/>
                <a:gd name="connsiteX916" fmla="*/ 1002122 w 1432188"/>
                <a:gd name="connsiteY916" fmla="*/ 44283 h 763990"/>
                <a:gd name="connsiteX917" fmla="*/ 1007008 w 1432188"/>
                <a:gd name="connsiteY917" fmla="*/ 44607 h 763990"/>
                <a:gd name="connsiteX918" fmla="*/ 1011856 w 1432188"/>
                <a:gd name="connsiteY918" fmla="*/ 44264 h 763990"/>
                <a:gd name="connsiteX919" fmla="*/ 1016857 w 1432188"/>
                <a:gd name="connsiteY919" fmla="*/ 43359 h 763990"/>
                <a:gd name="connsiteX920" fmla="*/ 1011933 w 1432188"/>
                <a:gd name="connsiteY920" fmla="*/ 44864 h 763990"/>
                <a:gd name="connsiteX921" fmla="*/ 1007065 w 1432188"/>
                <a:gd name="connsiteY921" fmla="*/ 45435 h 763990"/>
                <a:gd name="connsiteX922" fmla="*/ 1002179 w 1432188"/>
                <a:gd name="connsiteY922" fmla="*/ 45588 h 763990"/>
                <a:gd name="connsiteX923" fmla="*/ 997388 w 1432188"/>
                <a:gd name="connsiteY923" fmla="*/ 46531 h 763990"/>
                <a:gd name="connsiteX924" fmla="*/ 1000807 w 1432188"/>
                <a:gd name="connsiteY924" fmla="*/ 50665 h 763990"/>
                <a:gd name="connsiteX925" fmla="*/ 1005684 w 1432188"/>
                <a:gd name="connsiteY925" fmla="*/ 50741 h 763990"/>
                <a:gd name="connsiteX926" fmla="*/ 1010199 w 1432188"/>
                <a:gd name="connsiteY926" fmla="*/ 48741 h 763990"/>
                <a:gd name="connsiteX927" fmla="*/ 1014552 w 1432188"/>
                <a:gd name="connsiteY927" fmla="*/ 51503 h 763990"/>
                <a:gd name="connsiteX928" fmla="*/ 1019552 w 1432188"/>
                <a:gd name="connsiteY928" fmla="*/ 50827 h 763990"/>
                <a:gd name="connsiteX929" fmla="*/ 1024363 w 1432188"/>
                <a:gd name="connsiteY929" fmla="*/ 49865 h 763990"/>
                <a:gd name="connsiteX930" fmla="*/ 1029201 w 1432188"/>
                <a:gd name="connsiteY930" fmla="*/ 48198 h 763990"/>
                <a:gd name="connsiteX931" fmla="*/ 1033897 w 1432188"/>
                <a:gd name="connsiteY931" fmla="*/ 47293 h 763990"/>
                <a:gd name="connsiteX932" fmla="*/ 1027411 w 1432188"/>
                <a:gd name="connsiteY932" fmla="*/ 50350 h 763990"/>
                <a:gd name="connsiteX933" fmla="*/ 1032049 w 1432188"/>
                <a:gd name="connsiteY933" fmla="*/ 51617 h 763990"/>
                <a:gd name="connsiteX934" fmla="*/ 1021667 w 1432188"/>
                <a:gd name="connsiteY934" fmla="*/ 52217 h 763990"/>
                <a:gd name="connsiteX935" fmla="*/ 1016476 w 1432188"/>
                <a:gd name="connsiteY935" fmla="*/ 52998 h 763990"/>
                <a:gd name="connsiteX936" fmla="*/ 1011742 w 1432188"/>
                <a:gd name="connsiteY936" fmla="*/ 53655 h 763990"/>
                <a:gd name="connsiteX937" fmla="*/ 1006637 w 1432188"/>
                <a:gd name="connsiteY937" fmla="*/ 53960 h 763990"/>
                <a:gd name="connsiteX938" fmla="*/ 1004951 w 1432188"/>
                <a:gd name="connsiteY938" fmla="*/ 58513 h 763990"/>
                <a:gd name="connsiteX939" fmla="*/ 1010256 w 1432188"/>
                <a:gd name="connsiteY939" fmla="*/ 60980 h 763990"/>
                <a:gd name="connsiteX940" fmla="*/ 1015419 w 1432188"/>
                <a:gd name="connsiteY940" fmla="*/ 60666 h 763990"/>
                <a:gd name="connsiteX941" fmla="*/ 1020267 w 1432188"/>
                <a:gd name="connsiteY941" fmla="*/ 61752 h 763990"/>
                <a:gd name="connsiteX942" fmla="*/ 1014523 w 1432188"/>
                <a:gd name="connsiteY942" fmla="*/ 62800 h 763990"/>
                <a:gd name="connsiteX943" fmla="*/ 1020267 w 1432188"/>
                <a:gd name="connsiteY943" fmla="*/ 66686 h 763990"/>
                <a:gd name="connsiteX944" fmla="*/ 1024924 w 1432188"/>
                <a:gd name="connsiteY944" fmla="*/ 67886 h 763990"/>
                <a:gd name="connsiteX945" fmla="*/ 1037498 w 1432188"/>
                <a:gd name="connsiteY945" fmla="*/ 68086 h 763990"/>
                <a:gd name="connsiteX946" fmla="*/ 1041507 w 1432188"/>
                <a:gd name="connsiteY946" fmla="*/ 64876 h 763990"/>
                <a:gd name="connsiteX947" fmla="*/ 1045841 w 1432188"/>
                <a:gd name="connsiteY947" fmla="*/ 68086 h 763990"/>
                <a:gd name="connsiteX948" fmla="*/ 1047232 w 1432188"/>
                <a:gd name="connsiteY948" fmla="*/ 63495 h 763990"/>
                <a:gd name="connsiteX949" fmla="*/ 1051395 w 1432188"/>
                <a:gd name="connsiteY949" fmla="*/ 66714 h 763990"/>
                <a:gd name="connsiteX950" fmla="*/ 983672 w 1432188"/>
                <a:gd name="connsiteY950" fmla="*/ 127427 h 763990"/>
                <a:gd name="connsiteX951" fmla="*/ 987920 w 1432188"/>
                <a:gd name="connsiteY951" fmla="*/ 124750 h 763990"/>
                <a:gd name="connsiteX952" fmla="*/ 992454 w 1432188"/>
                <a:gd name="connsiteY952" fmla="*/ 122312 h 763990"/>
                <a:gd name="connsiteX953" fmla="*/ 997074 w 1432188"/>
                <a:gd name="connsiteY953" fmla="*/ 120921 h 763990"/>
                <a:gd name="connsiteX954" fmla="*/ 1001645 w 1432188"/>
                <a:gd name="connsiteY954" fmla="*/ 119149 h 763990"/>
                <a:gd name="connsiteX955" fmla="*/ 995350 w 1432188"/>
                <a:gd name="connsiteY955" fmla="*/ 124655 h 763990"/>
                <a:gd name="connsiteX956" fmla="*/ 1025944 w 1432188"/>
                <a:gd name="connsiteY956" fmla="*/ 126493 h 763990"/>
                <a:gd name="connsiteX957" fmla="*/ 1030992 w 1432188"/>
                <a:gd name="connsiteY957" fmla="*/ 126103 h 763990"/>
                <a:gd name="connsiteX958" fmla="*/ 1035917 w 1432188"/>
                <a:gd name="connsiteY958" fmla="*/ 125979 h 763990"/>
                <a:gd name="connsiteX959" fmla="*/ 1040812 w 1432188"/>
                <a:gd name="connsiteY959" fmla="*/ 126217 h 763990"/>
                <a:gd name="connsiteX960" fmla="*/ 1045718 w 1432188"/>
                <a:gd name="connsiteY960" fmla="*/ 126445 h 763990"/>
                <a:gd name="connsiteX961" fmla="*/ 1050756 w 1432188"/>
                <a:gd name="connsiteY961" fmla="*/ 126179 h 763990"/>
                <a:gd name="connsiteX962" fmla="*/ 1055614 w 1432188"/>
                <a:gd name="connsiteY962" fmla="*/ 125807 h 763990"/>
                <a:gd name="connsiteX963" fmla="*/ 1060453 w 1432188"/>
                <a:gd name="connsiteY963" fmla="*/ 125445 h 763990"/>
                <a:gd name="connsiteX964" fmla="*/ 1064787 w 1432188"/>
                <a:gd name="connsiteY964" fmla="*/ 122978 h 763990"/>
                <a:gd name="connsiteX965" fmla="*/ 1068701 w 1432188"/>
                <a:gd name="connsiteY965" fmla="*/ 119997 h 763990"/>
                <a:gd name="connsiteX966" fmla="*/ 1069873 w 1432188"/>
                <a:gd name="connsiteY966" fmla="*/ 124674 h 763990"/>
                <a:gd name="connsiteX967" fmla="*/ 1074798 w 1432188"/>
                <a:gd name="connsiteY967" fmla="*/ 125217 h 763990"/>
                <a:gd name="connsiteX968" fmla="*/ 1079341 w 1432188"/>
                <a:gd name="connsiteY968" fmla="*/ 126922 h 763990"/>
                <a:gd name="connsiteX969" fmla="*/ 1084237 w 1432188"/>
                <a:gd name="connsiteY969" fmla="*/ 126636 h 763990"/>
                <a:gd name="connsiteX970" fmla="*/ 1090133 w 1432188"/>
                <a:gd name="connsiteY970" fmla="*/ 125512 h 763990"/>
                <a:gd name="connsiteX971" fmla="*/ 1102439 w 1432188"/>
                <a:gd name="connsiteY971" fmla="*/ 125274 h 763990"/>
                <a:gd name="connsiteX972" fmla="*/ 1106297 w 1432188"/>
                <a:gd name="connsiteY972" fmla="*/ 122207 h 763990"/>
                <a:gd name="connsiteX973" fmla="*/ 1108611 w 1432188"/>
                <a:gd name="connsiteY973" fmla="*/ 117606 h 763990"/>
                <a:gd name="connsiteX974" fmla="*/ 1113402 w 1432188"/>
                <a:gd name="connsiteY974" fmla="*/ 116063 h 763990"/>
                <a:gd name="connsiteX975" fmla="*/ 1121508 w 1432188"/>
                <a:gd name="connsiteY975" fmla="*/ 114149 h 763990"/>
                <a:gd name="connsiteX976" fmla="*/ 1125118 w 1432188"/>
                <a:gd name="connsiteY976" fmla="*/ 110377 h 763990"/>
                <a:gd name="connsiteX977" fmla="*/ 1119879 w 1432188"/>
                <a:gd name="connsiteY977" fmla="*/ 110196 h 763990"/>
                <a:gd name="connsiteX978" fmla="*/ 1116079 w 1432188"/>
                <a:gd name="connsiteY978" fmla="*/ 107053 h 763990"/>
                <a:gd name="connsiteX979" fmla="*/ 1111174 w 1432188"/>
                <a:gd name="connsiteY979" fmla="*/ 107500 h 763990"/>
                <a:gd name="connsiteX980" fmla="*/ 1106401 w 1432188"/>
                <a:gd name="connsiteY980" fmla="*/ 107805 h 763990"/>
                <a:gd name="connsiteX981" fmla="*/ 1102115 w 1432188"/>
                <a:gd name="connsiteY981" fmla="*/ 105471 h 763990"/>
                <a:gd name="connsiteX982" fmla="*/ 1087532 w 1432188"/>
                <a:gd name="connsiteY982" fmla="*/ 105033 h 763990"/>
                <a:gd name="connsiteX983" fmla="*/ 1082694 w 1432188"/>
                <a:gd name="connsiteY983" fmla="*/ 105424 h 763990"/>
                <a:gd name="connsiteX984" fmla="*/ 1077836 w 1432188"/>
                <a:gd name="connsiteY984" fmla="*/ 105814 h 763990"/>
                <a:gd name="connsiteX985" fmla="*/ 1072826 w 1432188"/>
                <a:gd name="connsiteY985" fmla="*/ 106338 h 763990"/>
                <a:gd name="connsiteX986" fmla="*/ 1068035 w 1432188"/>
                <a:gd name="connsiteY986" fmla="*/ 106662 h 763990"/>
                <a:gd name="connsiteX987" fmla="*/ 1063101 w 1432188"/>
                <a:gd name="connsiteY987" fmla="*/ 107367 h 763990"/>
                <a:gd name="connsiteX988" fmla="*/ 1053814 w 1432188"/>
                <a:gd name="connsiteY988" fmla="*/ 107834 h 763990"/>
                <a:gd name="connsiteX989" fmla="*/ 1048852 w 1432188"/>
                <a:gd name="connsiteY989" fmla="*/ 108434 h 763990"/>
                <a:gd name="connsiteX990" fmla="*/ 1044041 w 1432188"/>
                <a:gd name="connsiteY990" fmla="*/ 109015 h 763990"/>
                <a:gd name="connsiteX991" fmla="*/ 1037031 w 1432188"/>
                <a:gd name="connsiteY991" fmla="*/ 111196 h 763990"/>
                <a:gd name="connsiteX992" fmla="*/ 1032392 w 1432188"/>
                <a:gd name="connsiteY992" fmla="*/ 109967 h 763990"/>
                <a:gd name="connsiteX993" fmla="*/ 1027944 w 1432188"/>
                <a:gd name="connsiteY993" fmla="*/ 108177 h 763990"/>
                <a:gd name="connsiteX994" fmla="*/ 1023182 w 1432188"/>
                <a:gd name="connsiteY994" fmla="*/ 108300 h 763990"/>
                <a:gd name="connsiteX995" fmla="*/ 1017257 w 1432188"/>
                <a:gd name="connsiteY995" fmla="*/ 108958 h 763990"/>
                <a:gd name="connsiteX996" fmla="*/ 1011151 w 1432188"/>
                <a:gd name="connsiteY996" fmla="*/ 106719 h 763990"/>
                <a:gd name="connsiteX997" fmla="*/ 1007903 w 1432188"/>
                <a:gd name="connsiteY997" fmla="*/ 110377 h 763990"/>
                <a:gd name="connsiteX998" fmla="*/ 1007084 w 1432188"/>
                <a:gd name="connsiteY998" fmla="*/ 105643 h 763990"/>
                <a:gd name="connsiteX999" fmla="*/ 1003055 w 1432188"/>
                <a:gd name="connsiteY999" fmla="*/ 102814 h 763990"/>
                <a:gd name="connsiteX1000" fmla="*/ 998426 w 1432188"/>
                <a:gd name="connsiteY1000" fmla="*/ 100795 h 763990"/>
                <a:gd name="connsiteX1001" fmla="*/ 993340 w 1432188"/>
                <a:gd name="connsiteY1001" fmla="*/ 99918 h 763990"/>
                <a:gd name="connsiteX1002" fmla="*/ 1010313 w 1432188"/>
                <a:gd name="connsiteY1002" fmla="*/ 99433 h 763990"/>
                <a:gd name="connsiteX1003" fmla="*/ 1015123 w 1432188"/>
                <a:gd name="connsiteY1003" fmla="*/ 97966 h 763990"/>
                <a:gd name="connsiteX1004" fmla="*/ 1010227 w 1432188"/>
                <a:gd name="connsiteY1004" fmla="*/ 97204 h 763990"/>
                <a:gd name="connsiteX1005" fmla="*/ 1005027 w 1432188"/>
                <a:gd name="connsiteY1005" fmla="*/ 96689 h 763990"/>
                <a:gd name="connsiteX1006" fmla="*/ 1001807 w 1432188"/>
                <a:gd name="connsiteY1006" fmla="*/ 93137 h 763990"/>
                <a:gd name="connsiteX1007" fmla="*/ 974394 w 1432188"/>
                <a:gd name="connsiteY1007" fmla="*/ 92156 h 763990"/>
                <a:gd name="connsiteX1008" fmla="*/ 970994 w 1432188"/>
                <a:gd name="connsiteY1008" fmla="*/ 88393 h 763990"/>
                <a:gd name="connsiteX1009" fmla="*/ 966003 w 1432188"/>
                <a:gd name="connsiteY1009" fmla="*/ 87298 h 763990"/>
                <a:gd name="connsiteX1010" fmla="*/ 961155 w 1432188"/>
                <a:gd name="connsiteY1010" fmla="*/ 86783 h 763990"/>
                <a:gd name="connsiteX1011" fmla="*/ 956059 w 1432188"/>
                <a:gd name="connsiteY1011" fmla="*/ 86250 h 763990"/>
                <a:gd name="connsiteX1012" fmla="*/ 951096 w 1432188"/>
                <a:gd name="connsiteY1012" fmla="*/ 85840 h 763990"/>
                <a:gd name="connsiteX1013" fmla="*/ 946277 w 1432188"/>
                <a:gd name="connsiteY1013" fmla="*/ 85545 h 763990"/>
                <a:gd name="connsiteX1014" fmla="*/ 941524 w 1432188"/>
                <a:gd name="connsiteY1014" fmla="*/ 86098 h 763990"/>
                <a:gd name="connsiteX1015" fmla="*/ 936552 w 1432188"/>
                <a:gd name="connsiteY1015" fmla="*/ 86812 h 763990"/>
                <a:gd name="connsiteX1016" fmla="*/ 933370 w 1432188"/>
                <a:gd name="connsiteY1016" fmla="*/ 90384 h 763990"/>
                <a:gd name="connsiteX1017" fmla="*/ 935075 w 1432188"/>
                <a:gd name="connsiteY1017" fmla="*/ 94861 h 763990"/>
                <a:gd name="connsiteX1018" fmla="*/ 938790 w 1432188"/>
                <a:gd name="connsiteY1018" fmla="*/ 97899 h 763990"/>
                <a:gd name="connsiteX1019" fmla="*/ 943629 w 1432188"/>
                <a:gd name="connsiteY1019" fmla="*/ 98880 h 763990"/>
                <a:gd name="connsiteX1020" fmla="*/ 948963 w 1432188"/>
                <a:gd name="connsiteY1020" fmla="*/ 98166 h 763990"/>
                <a:gd name="connsiteX1021" fmla="*/ 953858 w 1432188"/>
                <a:gd name="connsiteY1021" fmla="*/ 98223 h 763990"/>
                <a:gd name="connsiteX1022" fmla="*/ 958716 w 1432188"/>
                <a:gd name="connsiteY1022" fmla="*/ 97966 h 763990"/>
                <a:gd name="connsiteX1023" fmla="*/ 963612 w 1432188"/>
                <a:gd name="connsiteY1023" fmla="*/ 97213 h 763990"/>
                <a:gd name="connsiteX1024" fmla="*/ 968537 w 1432188"/>
                <a:gd name="connsiteY1024" fmla="*/ 97004 h 763990"/>
                <a:gd name="connsiteX1025" fmla="*/ 970670 w 1432188"/>
                <a:gd name="connsiteY1025" fmla="*/ 101328 h 763990"/>
                <a:gd name="connsiteX1026" fmla="*/ 971527 w 1432188"/>
                <a:gd name="connsiteY1026" fmla="*/ 106081 h 763990"/>
                <a:gd name="connsiteX1027" fmla="*/ 967384 w 1432188"/>
                <a:gd name="connsiteY1027" fmla="*/ 108453 h 763990"/>
                <a:gd name="connsiteX1028" fmla="*/ 962707 w 1432188"/>
                <a:gd name="connsiteY1028" fmla="*/ 109834 h 763990"/>
                <a:gd name="connsiteX1029" fmla="*/ 958516 w 1432188"/>
                <a:gd name="connsiteY1029" fmla="*/ 112444 h 763990"/>
                <a:gd name="connsiteX1030" fmla="*/ 956611 w 1432188"/>
                <a:gd name="connsiteY1030" fmla="*/ 116920 h 763990"/>
                <a:gd name="connsiteX1031" fmla="*/ 954459 w 1432188"/>
                <a:gd name="connsiteY1031" fmla="*/ 121359 h 763990"/>
                <a:gd name="connsiteX1032" fmla="*/ 959050 w 1432188"/>
                <a:gd name="connsiteY1032" fmla="*/ 122816 h 763990"/>
                <a:gd name="connsiteX1033" fmla="*/ 967613 w 1432188"/>
                <a:gd name="connsiteY1033" fmla="*/ 122816 h 763990"/>
                <a:gd name="connsiteX1034" fmla="*/ 972556 w 1432188"/>
                <a:gd name="connsiteY1034" fmla="*/ 124312 h 763990"/>
                <a:gd name="connsiteX1035" fmla="*/ 977128 w 1432188"/>
                <a:gd name="connsiteY1035" fmla="*/ 125826 h 763990"/>
                <a:gd name="connsiteX1036" fmla="*/ 981757 w 1432188"/>
                <a:gd name="connsiteY1036" fmla="*/ 126969 h 763990"/>
                <a:gd name="connsiteX1037" fmla="*/ 1122327 w 1432188"/>
                <a:gd name="connsiteY1037" fmla="*/ 98433 h 763990"/>
                <a:gd name="connsiteX1038" fmla="*/ 1127232 w 1432188"/>
                <a:gd name="connsiteY1038" fmla="*/ 97690 h 763990"/>
                <a:gd name="connsiteX1039" fmla="*/ 1135224 w 1432188"/>
                <a:gd name="connsiteY1039" fmla="*/ 97499 h 763990"/>
                <a:gd name="connsiteX1040" fmla="*/ 1140510 w 1432188"/>
                <a:gd name="connsiteY1040" fmla="*/ 97118 h 763990"/>
                <a:gd name="connsiteX1041" fmla="*/ 1144949 w 1432188"/>
                <a:gd name="connsiteY1041" fmla="*/ 95203 h 763990"/>
                <a:gd name="connsiteX1042" fmla="*/ 1149978 w 1432188"/>
                <a:gd name="connsiteY1042" fmla="*/ 94518 h 763990"/>
                <a:gd name="connsiteX1043" fmla="*/ 1155074 w 1432188"/>
                <a:gd name="connsiteY1043" fmla="*/ 94651 h 763990"/>
                <a:gd name="connsiteX1044" fmla="*/ 1159999 w 1432188"/>
                <a:gd name="connsiteY1044" fmla="*/ 93565 h 763990"/>
                <a:gd name="connsiteX1045" fmla="*/ 1164856 w 1432188"/>
                <a:gd name="connsiteY1045" fmla="*/ 92537 h 763990"/>
                <a:gd name="connsiteX1046" fmla="*/ 1169057 w 1432188"/>
                <a:gd name="connsiteY1046" fmla="*/ 89346 h 763990"/>
                <a:gd name="connsiteX1047" fmla="*/ 1165523 w 1432188"/>
                <a:gd name="connsiteY1047" fmla="*/ 86060 h 763990"/>
                <a:gd name="connsiteX1048" fmla="*/ 1160827 w 1432188"/>
                <a:gd name="connsiteY1048" fmla="*/ 87279 h 763990"/>
                <a:gd name="connsiteX1049" fmla="*/ 1156332 w 1432188"/>
                <a:gd name="connsiteY1049" fmla="*/ 88946 h 763990"/>
                <a:gd name="connsiteX1050" fmla="*/ 1151331 w 1432188"/>
                <a:gd name="connsiteY1050" fmla="*/ 87555 h 763990"/>
                <a:gd name="connsiteX1051" fmla="*/ 1155998 w 1432188"/>
                <a:gd name="connsiteY1051" fmla="*/ 86441 h 763990"/>
                <a:gd name="connsiteX1052" fmla="*/ 1158570 w 1432188"/>
                <a:gd name="connsiteY1052" fmla="*/ 82316 h 763990"/>
                <a:gd name="connsiteX1053" fmla="*/ 1163323 w 1432188"/>
                <a:gd name="connsiteY1053" fmla="*/ 80725 h 763990"/>
                <a:gd name="connsiteX1054" fmla="*/ 1168095 w 1432188"/>
                <a:gd name="connsiteY1054" fmla="*/ 80373 h 763990"/>
                <a:gd name="connsiteX1055" fmla="*/ 1172943 w 1432188"/>
                <a:gd name="connsiteY1055" fmla="*/ 79582 h 763990"/>
                <a:gd name="connsiteX1056" fmla="*/ 1177849 w 1432188"/>
                <a:gd name="connsiteY1056" fmla="*/ 78449 h 763990"/>
                <a:gd name="connsiteX1057" fmla="*/ 1183573 w 1432188"/>
                <a:gd name="connsiteY1057" fmla="*/ 76353 h 763990"/>
                <a:gd name="connsiteX1058" fmla="*/ 1187345 w 1432188"/>
                <a:gd name="connsiteY1058" fmla="*/ 72886 h 763990"/>
                <a:gd name="connsiteX1059" fmla="*/ 1182154 w 1432188"/>
                <a:gd name="connsiteY1059" fmla="*/ 72963 h 763990"/>
                <a:gd name="connsiteX1060" fmla="*/ 1187049 w 1432188"/>
                <a:gd name="connsiteY1060" fmla="*/ 71258 h 763990"/>
                <a:gd name="connsiteX1061" fmla="*/ 1191983 w 1432188"/>
                <a:gd name="connsiteY1061" fmla="*/ 71439 h 763990"/>
                <a:gd name="connsiteX1062" fmla="*/ 1196756 w 1432188"/>
                <a:gd name="connsiteY1062" fmla="*/ 72058 h 763990"/>
                <a:gd name="connsiteX1063" fmla="*/ 1201385 w 1432188"/>
                <a:gd name="connsiteY1063" fmla="*/ 70734 h 763990"/>
                <a:gd name="connsiteX1064" fmla="*/ 1207147 w 1432188"/>
                <a:gd name="connsiteY1064" fmla="*/ 70381 h 763990"/>
                <a:gd name="connsiteX1065" fmla="*/ 1212062 w 1432188"/>
                <a:gd name="connsiteY1065" fmla="*/ 70391 h 763990"/>
                <a:gd name="connsiteX1066" fmla="*/ 1207243 w 1432188"/>
                <a:gd name="connsiteY1066" fmla="*/ 68143 h 763990"/>
                <a:gd name="connsiteX1067" fmla="*/ 1202404 w 1432188"/>
                <a:gd name="connsiteY1067" fmla="*/ 67057 h 763990"/>
                <a:gd name="connsiteX1068" fmla="*/ 1207224 w 1432188"/>
                <a:gd name="connsiteY1068" fmla="*/ 66771 h 763990"/>
                <a:gd name="connsiteX1069" fmla="*/ 1216510 w 1432188"/>
                <a:gd name="connsiteY1069" fmla="*/ 66657 h 763990"/>
                <a:gd name="connsiteX1070" fmla="*/ 1221444 w 1432188"/>
                <a:gd name="connsiteY1070" fmla="*/ 66162 h 763990"/>
                <a:gd name="connsiteX1071" fmla="*/ 1224292 w 1432188"/>
                <a:gd name="connsiteY1071" fmla="*/ 62314 h 763990"/>
                <a:gd name="connsiteX1072" fmla="*/ 1232027 w 1432188"/>
                <a:gd name="connsiteY1072" fmla="*/ 62171 h 763990"/>
                <a:gd name="connsiteX1073" fmla="*/ 1236570 w 1432188"/>
                <a:gd name="connsiteY1073" fmla="*/ 60294 h 763990"/>
                <a:gd name="connsiteX1074" fmla="*/ 1241342 w 1432188"/>
                <a:gd name="connsiteY1074" fmla="*/ 59732 h 763990"/>
                <a:gd name="connsiteX1075" fmla="*/ 1236780 w 1432188"/>
                <a:gd name="connsiteY1075" fmla="*/ 58094 h 763990"/>
                <a:gd name="connsiteX1076" fmla="*/ 1226978 w 1432188"/>
                <a:gd name="connsiteY1076" fmla="*/ 56570 h 763990"/>
                <a:gd name="connsiteX1077" fmla="*/ 1231103 w 1432188"/>
                <a:gd name="connsiteY1077" fmla="*/ 54037 h 763990"/>
                <a:gd name="connsiteX1078" fmla="*/ 1243123 w 1432188"/>
                <a:gd name="connsiteY1078" fmla="*/ 54332 h 763990"/>
                <a:gd name="connsiteX1079" fmla="*/ 1239047 w 1432188"/>
                <a:gd name="connsiteY1079" fmla="*/ 51484 h 763990"/>
                <a:gd name="connsiteX1080" fmla="*/ 1234008 w 1432188"/>
                <a:gd name="connsiteY1080" fmla="*/ 51246 h 763990"/>
                <a:gd name="connsiteX1081" fmla="*/ 1217787 w 1432188"/>
                <a:gd name="connsiteY1081" fmla="*/ 50979 h 763990"/>
                <a:gd name="connsiteX1082" fmla="*/ 1222559 w 1432188"/>
                <a:gd name="connsiteY1082" fmla="*/ 49760 h 763990"/>
                <a:gd name="connsiteX1083" fmla="*/ 1230531 w 1432188"/>
                <a:gd name="connsiteY1083" fmla="*/ 49855 h 763990"/>
                <a:gd name="connsiteX1084" fmla="*/ 1235370 w 1432188"/>
                <a:gd name="connsiteY1084" fmla="*/ 48988 h 763990"/>
                <a:gd name="connsiteX1085" fmla="*/ 1244609 w 1432188"/>
                <a:gd name="connsiteY1085" fmla="*/ 49112 h 763990"/>
                <a:gd name="connsiteX1086" fmla="*/ 1249572 w 1432188"/>
                <a:gd name="connsiteY1086" fmla="*/ 48360 h 763990"/>
                <a:gd name="connsiteX1087" fmla="*/ 1254353 w 1432188"/>
                <a:gd name="connsiteY1087" fmla="*/ 48055 h 763990"/>
                <a:gd name="connsiteX1088" fmla="*/ 1259763 w 1432188"/>
                <a:gd name="connsiteY1088" fmla="*/ 46874 h 763990"/>
                <a:gd name="connsiteX1089" fmla="*/ 1264612 w 1432188"/>
                <a:gd name="connsiteY1089" fmla="*/ 46597 h 763990"/>
                <a:gd name="connsiteX1090" fmla="*/ 1262145 w 1432188"/>
                <a:gd name="connsiteY1090" fmla="*/ 42492 h 763990"/>
                <a:gd name="connsiteX1091" fmla="*/ 1257154 w 1432188"/>
                <a:gd name="connsiteY1091" fmla="*/ 42245 h 763990"/>
                <a:gd name="connsiteX1092" fmla="*/ 1252343 w 1432188"/>
                <a:gd name="connsiteY1092" fmla="*/ 42102 h 763990"/>
                <a:gd name="connsiteX1093" fmla="*/ 1257134 w 1432188"/>
                <a:gd name="connsiteY1093" fmla="*/ 41435 h 763990"/>
                <a:gd name="connsiteX1094" fmla="*/ 1262059 w 1432188"/>
                <a:gd name="connsiteY1094" fmla="*/ 41463 h 763990"/>
                <a:gd name="connsiteX1095" fmla="*/ 1266926 w 1432188"/>
                <a:gd name="connsiteY1095" fmla="*/ 41825 h 763990"/>
                <a:gd name="connsiteX1096" fmla="*/ 1270955 w 1432188"/>
                <a:gd name="connsiteY1096" fmla="*/ 44531 h 763990"/>
                <a:gd name="connsiteX1097" fmla="*/ 1281814 w 1432188"/>
                <a:gd name="connsiteY1097" fmla="*/ 45378 h 763990"/>
                <a:gd name="connsiteX1098" fmla="*/ 1286481 w 1432188"/>
                <a:gd name="connsiteY1098" fmla="*/ 44188 h 763990"/>
                <a:gd name="connsiteX1099" fmla="*/ 1291253 w 1432188"/>
                <a:gd name="connsiteY1099" fmla="*/ 43159 h 763990"/>
                <a:gd name="connsiteX1100" fmla="*/ 1296292 w 1432188"/>
                <a:gd name="connsiteY1100" fmla="*/ 42197 h 763990"/>
                <a:gd name="connsiteX1101" fmla="*/ 1300845 w 1432188"/>
                <a:gd name="connsiteY1101" fmla="*/ 40397 h 763990"/>
                <a:gd name="connsiteX1102" fmla="*/ 1295949 w 1432188"/>
                <a:gd name="connsiteY1102" fmla="*/ 38406 h 763990"/>
                <a:gd name="connsiteX1103" fmla="*/ 1290977 w 1432188"/>
                <a:gd name="connsiteY1103" fmla="*/ 38196 h 763990"/>
                <a:gd name="connsiteX1104" fmla="*/ 1295625 w 1432188"/>
                <a:gd name="connsiteY1104" fmla="*/ 37168 h 763990"/>
                <a:gd name="connsiteX1105" fmla="*/ 1300806 w 1432188"/>
                <a:gd name="connsiteY1105" fmla="*/ 36758 h 763990"/>
                <a:gd name="connsiteX1106" fmla="*/ 1305731 w 1432188"/>
                <a:gd name="connsiteY1106" fmla="*/ 36996 h 763990"/>
                <a:gd name="connsiteX1107" fmla="*/ 1310627 w 1432188"/>
                <a:gd name="connsiteY1107" fmla="*/ 37025 h 763990"/>
                <a:gd name="connsiteX1108" fmla="*/ 1315532 w 1432188"/>
                <a:gd name="connsiteY1108" fmla="*/ 35539 h 763990"/>
                <a:gd name="connsiteX1109" fmla="*/ 1320457 w 1432188"/>
                <a:gd name="connsiteY1109" fmla="*/ 34777 h 763990"/>
                <a:gd name="connsiteX1110" fmla="*/ 1325400 w 1432188"/>
                <a:gd name="connsiteY1110" fmla="*/ 33986 h 763990"/>
                <a:gd name="connsiteX1111" fmla="*/ 1330077 w 1432188"/>
                <a:gd name="connsiteY1111" fmla="*/ 32196 h 763990"/>
                <a:gd name="connsiteX1112" fmla="*/ 1334782 w 1432188"/>
                <a:gd name="connsiteY1112" fmla="*/ 30862 h 763990"/>
                <a:gd name="connsiteX1113" fmla="*/ 1339554 w 1432188"/>
                <a:gd name="connsiteY1113" fmla="*/ 29957 h 763990"/>
                <a:gd name="connsiteX1114" fmla="*/ 1344364 w 1432188"/>
                <a:gd name="connsiteY1114" fmla="*/ 29014 h 763990"/>
                <a:gd name="connsiteX1115" fmla="*/ 1349337 w 1432188"/>
                <a:gd name="connsiteY1115" fmla="*/ 27900 h 763990"/>
                <a:gd name="connsiteX1116" fmla="*/ 1354280 w 1432188"/>
                <a:gd name="connsiteY1116" fmla="*/ 27043 h 763990"/>
                <a:gd name="connsiteX1117" fmla="*/ 1359185 w 1432188"/>
                <a:gd name="connsiteY1117" fmla="*/ 26738 h 763990"/>
                <a:gd name="connsiteX1118" fmla="*/ 1364033 w 1432188"/>
                <a:gd name="connsiteY1118" fmla="*/ 26119 h 763990"/>
                <a:gd name="connsiteX1119" fmla="*/ 1368691 w 1432188"/>
                <a:gd name="connsiteY1119" fmla="*/ 24880 h 763990"/>
                <a:gd name="connsiteX1120" fmla="*/ 1376664 w 1432188"/>
                <a:gd name="connsiteY1120" fmla="*/ 24147 h 763990"/>
                <a:gd name="connsiteX1121" fmla="*/ 1381455 w 1432188"/>
                <a:gd name="connsiteY1121" fmla="*/ 23290 h 763990"/>
                <a:gd name="connsiteX1122" fmla="*/ 1386265 w 1432188"/>
                <a:gd name="connsiteY1122" fmla="*/ 22537 h 763990"/>
                <a:gd name="connsiteX1123" fmla="*/ 1391275 w 1432188"/>
                <a:gd name="connsiteY1123" fmla="*/ 21813 h 763990"/>
                <a:gd name="connsiteX1124" fmla="*/ 1386208 w 1432188"/>
                <a:gd name="connsiteY1124" fmla="*/ 20480 h 763990"/>
                <a:gd name="connsiteX1125" fmla="*/ 1381331 w 1432188"/>
                <a:gd name="connsiteY1125" fmla="*/ 20804 h 763990"/>
                <a:gd name="connsiteX1126" fmla="*/ 1376454 w 1432188"/>
                <a:gd name="connsiteY1126" fmla="*/ 21118 h 763990"/>
                <a:gd name="connsiteX1127" fmla="*/ 1371568 w 1432188"/>
                <a:gd name="connsiteY1127" fmla="*/ 21442 h 763990"/>
                <a:gd name="connsiteX1128" fmla="*/ 1366501 w 1432188"/>
                <a:gd name="connsiteY1128" fmla="*/ 21690 h 763990"/>
                <a:gd name="connsiteX1129" fmla="*/ 1361424 w 1432188"/>
                <a:gd name="connsiteY1129" fmla="*/ 21937 h 763990"/>
                <a:gd name="connsiteX1130" fmla="*/ 1367529 w 1432188"/>
                <a:gd name="connsiteY1130" fmla="*/ 20556 h 763990"/>
                <a:gd name="connsiteX1131" fmla="*/ 1372178 w 1432188"/>
                <a:gd name="connsiteY1131" fmla="*/ 19280 h 763990"/>
                <a:gd name="connsiteX1132" fmla="*/ 1383322 w 1432188"/>
                <a:gd name="connsiteY1132" fmla="*/ 18165 h 763990"/>
                <a:gd name="connsiteX1133" fmla="*/ 1388608 w 1432188"/>
                <a:gd name="connsiteY1133" fmla="*/ 17737 h 763990"/>
                <a:gd name="connsiteX1134" fmla="*/ 1396771 w 1432188"/>
                <a:gd name="connsiteY1134" fmla="*/ 17565 h 763990"/>
                <a:gd name="connsiteX1135" fmla="*/ 1403219 w 1432188"/>
                <a:gd name="connsiteY1135" fmla="*/ 16727 h 763990"/>
                <a:gd name="connsiteX1136" fmla="*/ 1408382 w 1432188"/>
                <a:gd name="connsiteY1136" fmla="*/ 16079 h 763990"/>
                <a:gd name="connsiteX1137" fmla="*/ 1414602 w 1432188"/>
                <a:gd name="connsiteY1137" fmla="*/ 15355 h 763990"/>
                <a:gd name="connsiteX1138" fmla="*/ 1419298 w 1432188"/>
                <a:gd name="connsiteY1138" fmla="*/ 14374 h 763990"/>
                <a:gd name="connsiteX1139" fmla="*/ 1427175 w 1432188"/>
                <a:gd name="connsiteY1139" fmla="*/ 13384 h 763990"/>
                <a:gd name="connsiteX1140" fmla="*/ 1431975 w 1432188"/>
                <a:gd name="connsiteY1140" fmla="*/ 12355 h 763990"/>
                <a:gd name="connsiteX1141" fmla="*/ 1424279 w 1432188"/>
                <a:gd name="connsiteY1141" fmla="*/ 8898 h 763990"/>
                <a:gd name="connsiteX1142" fmla="*/ 1418345 w 1432188"/>
                <a:gd name="connsiteY1142" fmla="*/ 8593 h 763990"/>
                <a:gd name="connsiteX1143" fmla="*/ 1413450 w 1432188"/>
                <a:gd name="connsiteY1143" fmla="*/ 9193 h 763990"/>
                <a:gd name="connsiteX1144" fmla="*/ 1410163 w 1432188"/>
                <a:gd name="connsiteY1144" fmla="*/ 4973 h 763990"/>
                <a:gd name="connsiteX1145" fmla="*/ 1405372 w 1432188"/>
                <a:gd name="connsiteY1145" fmla="*/ 5040 h 763990"/>
                <a:gd name="connsiteX1146" fmla="*/ 1400229 w 1432188"/>
                <a:gd name="connsiteY1146" fmla="*/ 4716 h 763990"/>
                <a:gd name="connsiteX1147" fmla="*/ 1395343 w 1432188"/>
                <a:gd name="connsiteY1147" fmla="*/ 4373 h 763990"/>
                <a:gd name="connsiteX1148" fmla="*/ 1389742 w 1432188"/>
                <a:gd name="connsiteY1148" fmla="*/ 4516 h 763990"/>
                <a:gd name="connsiteX1149" fmla="*/ 1384208 w 1432188"/>
                <a:gd name="connsiteY1149" fmla="*/ 4840 h 763990"/>
                <a:gd name="connsiteX1150" fmla="*/ 1379359 w 1432188"/>
                <a:gd name="connsiteY1150" fmla="*/ 5202 h 763990"/>
                <a:gd name="connsiteX1151" fmla="*/ 1374464 w 1432188"/>
                <a:gd name="connsiteY1151" fmla="*/ 5878 h 763990"/>
                <a:gd name="connsiteX1152" fmla="*/ 1369520 w 1432188"/>
                <a:gd name="connsiteY1152" fmla="*/ 6335 h 763990"/>
                <a:gd name="connsiteX1153" fmla="*/ 1356385 w 1432188"/>
                <a:gd name="connsiteY1153" fmla="*/ 6507 h 763990"/>
                <a:gd name="connsiteX1154" fmla="*/ 1361586 w 1432188"/>
                <a:gd name="connsiteY1154" fmla="*/ 5811 h 763990"/>
                <a:gd name="connsiteX1155" fmla="*/ 1366377 w 1432188"/>
                <a:gd name="connsiteY1155" fmla="*/ 5259 h 763990"/>
                <a:gd name="connsiteX1156" fmla="*/ 1371339 w 1432188"/>
                <a:gd name="connsiteY1156" fmla="*/ 5021 h 763990"/>
                <a:gd name="connsiteX1157" fmla="*/ 1376254 w 1432188"/>
                <a:gd name="connsiteY1157" fmla="*/ 4583 h 763990"/>
                <a:gd name="connsiteX1158" fmla="*/ 1380998 w 1432188"/>
                <a:gd name="connsiteY1158" fmla="*/ 4059 h 763990"/>
                <a:gd name="connsiteX1159" fmla="*/ 1376007 w 1432188"/>
                <a:gd name="connsiteY1159" fmla="*/ 3097 h 763990"/>
                <a:gd name="connsiteX1160" fmla="*/ 1371244 w 1432188"/>
                <a:gd name="connsiteY1160" fmla="*/ 2906 h 763990"/>
                <a:gd name="connsiteX1161" fmla="*/ 1366425 w 1432188"/>
                <a:gd name="connsiteY1161" fmla="*/ 2516 h 763990"/>
                <a:gd name="connsiteX1162" fmla="*/ 1361576 w 1432188"/>
                <a:gd name="connsiteY1162" fmla="*/ 2411 h 763990"/>
                <a:gd name="connsiteX1163" fmla="*/ 1356690 w 1432188"/>
                <a:gd name="connsiteY1163" fmla="*/ 2592 h 763990"/>
                <a:gd name="connsiteX1164" fmla="*/ 1351785 w 1432188"/>
                <a:gd name="connsiteY1164" fmla="*/ 2068 h 763990"/>
                <a:gd name="connsiteX1165" fmla="*/ 1346775 w 1432188"/>
                <a:gd name="connsiteY1165" fmla="*/ 1649 h 763990"/>
                <a:gd name="connsiteX1166" fmla="*/ 1325210 w 1432188"/>
                <a:gd name="connsiteY1166" fmla="*/ 1116 h 763990"/>
                <a:gd name="connsiteX1167" fmla="*/ 1320190 w 1432188"/>
                <a:gd name="connsiteY1167" fmla="*/ 601 h 763990"/>
                <a:gd name="connsiteX1168" fmla="*/ 1315075 w 1432188"/>
                <a:gd name="connsiteY1168" fmla="*/ 77 h 763990"/>
                <a:gd name="connsiteX1169" fmla="*/ 1283976 w 1432188"/>
                <a:gd name="connsiteY1169" fmla="*/ -75 h 763990"/>
                <a:gd name="connsiteX1170" fmla="*/ 1279156 w 1432188"/>
                <a:gd name="connsiteY1170" fmla="*/ 173 h 763990"/>
                <a:gd name="connsiteX1171" fmla="*/ 1274165 w 1432188"/>
                <a:gd name="connsiteY1171" fmla="*/ 430 h 763990"/>
                <a:gd name="connsiteX1172" fmla="*/ 1269193 w 1432188"/>
                <a:gd name="connsiteY1172" fmla="*/ 668 h 763990"/>
                <a:gd name="connsiteX1173" fmla="*/ 1262888 w 1432188"/>
                <a:gd name="connsiteY1173" fmla="*/ 820 h 763990"/>
                <a:gd name="connsiteX1174" fmla="*/ 1257516 w 1432188"/>
                <a:gd name="connsiteY1174" fmla="*/ 2916 h 763990"/>
                <a:gd name="connsiteX1175" fmla="*/ 1249191 w 1432188"/>
                <a:gd name="connsiteY1175" fmla="*/ 2916 h 763990"/>
                <a:gd name="connsiteX1176" fmla="*/ 1244276 w 1432188"/>
                <a:gd name="connsiteY1176" fmla="*/ 3144 h 763990"/>
                <a:gd name="connsiteX1177" fmla="*/ 1237294 w 1432188"/>
                <a:gd name="connsiteY1177" fmla="*/ 3211 h 763990"/>
                <a:gd name="connsiteX1178" fmla="*/ 1232398 w 1432188"/>
                <a:gd name="connsiteY1178" fmla="*/ 2916 h 763990"/>
                <a:gd name="connsiteX1179" fmla="*/ 1227445 w 1432188"/>
                <a:gd name="connsiteY1179" fmla="*/ 2916 h 763990"/>
                <a:gd name="connsiteX1180" fmla="*/ 1222540 w 1432188"/>
                <a:gd name="connsiteY1180" fmla="*/ 3687 h 763990"/>
                <a:gd name="connsiteX1181" fmla="*/ 1217758 w 1432188"/>
                <a:gd name="connsiteY1181" fmla="*/ 4164 h 763990"/>
                <a:gd name="connsiteX1182" fmla="*/ 1211805 w 1432188"/>
                <a:gd name="connsiteY1182" fmla="*/ 4564 h 763990"/>
                <a:gd name="connsiteX1183" fmla="*/ 1206957 w 1432188"/>
                <a:gd name="connsiteY1183" fmla="*/ 5068 h 763990"/>
                <a:gd name="connsiteX1184" fmla="*/ 1202204 w 1432188"/>
                <a:gd name="connsiteY1184" fmla="*/ 5954 h 763990"/>
                <a:gd name="connsiteX1185" fmla="*/ 1197632 w 1432188"/>
                <a:gd name="connsiteY1185" fmla="*/ 7335 h 763990"/>
                <a:gd name="connsiteX1186" fmla="*/ 1192631 w 1432188"/>
                <a:gd name="connsiteY1186" fmla="*/ 9231 h 763990"/>
                <a:gd name="connsiteX1187" fmla="*/ 1197175 w 1432188"/>
                <a:gd name="connsiteY1187" fmla="*/ 11641 h 763990"/>
                <a:gd name="connsiteX1188" fmla="*/ 1201851 w 1432188"/>
                <a:gd name="connsiteY1188" fmla="*/ 12746 h 763990"/>
                <a:gd name="connsiteX1189" fmla="*/ 1206538 w 1432188"/>
                <a:gd name="connsiteY1189" fmla="*/ 13850 h 763990"/>
                <a:gd name="connsiteX1190" fmla="*/ 1201080 w 1432188"/>
                <a:gd name="connsiteY1190" fmla="*/ 13793 h 763990"/>
                <a:gd name="connsiteX1191" fmla="*/ 1195775 w 1432188"/>
                <a:gd name="connsiteY1191" fmla="*/ 13193 h 763990"/>
                <a:gd name="connsiteX1192" fmla="*/ 1190907 w 1432188"/>
                <a:gd name="connsiteY1192" fmla="*/ 12041 h 763990"/>
                <a:gd name="connsiteX1193" fmla="*/ 1186002 w 1432188"/>
                <a:gd name="connsiteY1193" fmla="*/ 11555 h 763990"/>
                <a:gd name="connsiteX1194" fmla="*/ 1181220 w 1432188"/>
                <a:gd name="connsiteY1194" fmla="*/ 11364 h 763990"/>
                <a:gd name="connsiteX1195" fmla="*/ 1176391 w 1432188"/>
                <a:gd name="connsiteY1195" fmla="*/ 10926 h 763990"/>
                <a:gd name="connsiteX1196" fmla="*/ 1171333 w 1432188"/>
                <a:gd name="connsiteY1196" fmla="*/ 10450 h 763990"/>
                <a:gd name="connsiteX1197" fmla="*/ 1156846 w 1432188"/>
                <a:gd name="connsiteY1197" fmla="*/ 9193 h 763990"/>
                <a:gd name="connsiteX1198" fmla="*/ 1151921 w 1432188"/>
                <a:gd name="connsiteY1198" fmla="*/ 9593 h 763990"/>
                <a:gd name="connsiteX1199" fmla="*/ 1146825 w 1432188"/>
                <a:gd name="connsiteY1199" fmla="*/ 10631 h 763990"/>
                <a:gd name="connsiteX1200" fmla="*/ 1140510 w 1432188"/>
                <a:gd name="connsiteY1200" fmla="*/ 12184 h 763990"/>
                <a:gd name="connsiteX1201" fmla="*/ 1145578 w 1432188"/>
                <a:gd name="connsiteY1201" fmla="*/ 13736 h 763990"/>
                <a:gd name="connsiteX1202" fmla="*/ 1150931 w 1432188"/>
                <a:gd name="connsiteY1202" fmla="*/ 14070 h 763990"/>
                <a:gd name="connsiteX1203" fmla="*/ 1155817 w 1432188"/>
                <a:gd name="connsiteY1203" fmla="*/ 14384 h 763990"/>
                <a:gd name="connsiteX1204" fmla="*/ 1150978 w 1432188"/>
                <a:gd name="connsiteY1204" fmla="*/ 15013 h 763990"/>
                <a:gd name="connsiteX1205" fmla="*/ 1146035 w 1432188"/>
                <a:gd name="connsiteY1205" fmla="*/ 14555 h 763990"/>
                <a:gd name="connsiteX1206" fmla="*/ 1141187 w 1432188"/>
                <a:gd name="connsiteY1206" fmla="*/ 14213 h 763990"/>
                <a:gd name="connsiteX1207" fmla="*/ 1136377 w 1432188"/>
                <a:gd name="connsiteY1207" fmla="*/ 14422 h 763990"/>
                <a:gd name="connsiteX1208" fmla="*/ 1118965 w 1432188"/>
                <a:gd name="connsiteY1208" fmla="*/ 13679 h 763990"/>
                <a:gd name="connsiteX1209" fmla="*/ 1114031 w 1432188"/>
                <a:gd name="connsiteY1209" fmla="*/ 14393 h 763990"/>
                <a:gd name="connsiteX1210" fmla="*/ 1106058 w 1432188"/>
                <a:gd name="connsiteY1210" fmla="*/ 14574 h 763990"/>
                <a:gd name="connsiteX1211" fmla="*/ 1100096 w 1432188"/>
                <a:gd name="connsiteY1211" fmla="*/ 15584 h 763990"/>
                <a:gd name="connsiteX1212" fmla="*/ 1095171 w 1432188"/>
                <a:gd name="connsiteY1212" fmla="*/ 16051 h 763990"/>
                <a:gd name="connsiteX1213" fmla="*/ 1087675 w 1432188"/>
                <a:gd name="connsiteY1213" fmla="*/ 16670 h 763990"/>
                <a:gd name="connsiteX1214" fmla="*/ 1082741 w 1432188"/>
                <a:gd name="connsiteY1214" fmla="*/ 17775 h 763990"/>
                <a:gd name="connsiteX1215" fmla="*/ 1087237 w 1432188"/>
                <a:gd name="connsiteY1215" fmla="*/ 19489 h 763990"/>
                <a:gd name="connsiteX1216" fmla="*/ 1092019 w 1432188"/>
                <a:gd name="connsiteY1216" fmla="*/ 18661 h 763990"/>
                <a:gd name="connsiteX1217" fmla="*/ 1096848 w 1432188"/>
                <a:gd name="connsiteY1217" fmla="*/ 18003 h 763990"/>
                <a:gd name="connsiteX1218" fmla="*/ 1101591 w 1432188"/>
                <a:gd name="connsiteY1218" fmla="*/ 18384 h 763990"/>
                <a:gd name="connsiteX1219" fmla="*/ 1097076 w 1432188"/>
                <a:gd name="connsiteY1219" fmla="*/ 19908 h 763990"/>
                <a:gd name="connsiteX1220" fmla="*/ 1091485 w 1432188"/>
                <a:gd name="connsiteY1220" fmla="*/ 20861 h 763990"/>
                <a:gd name="connsiteX1221" fmla="*/ 1096477 w 1432188"/>
                <a:gd name="connsiteY1221" fmla="*/ 21490 h 763990"/>
                <a:gd name="connsiteX1222" fmla="*/ 1101753 w 1432188"/>
                <a:gd name="connsiteY1222" fmla="*/ 20766 h 763990"/>
                <a:gd name="connsiteX1223" fmla="*/ 1110535 w 1432188"/>
                <a:gd name="connsiteY1223" fmla="*/ 20261 h 763990"/>
                <a:gd name="connsiteX1224" fmla="*/ 1105525 w 1432188"/>
                <a:gd name="connsiteY1224" fmla="*/ 21366 h 763990"/>
                <a:gd name="connsiteX1225" fmla="*/ 1100744 w 1432188"/>
                <a:gd name="connsiteY1225" fmla="*/ 22090 h 763990"/>
                <a:gd name="connsiteX1226" fmla="*/ 1095019 w 1432188"/>
                <a:gd name="connsiteY1226" fmla="*/ 23852 h 763990"/>
                <a:gd name="connsiteX1227" fmla="*/ 1089152 w 1432188"/>
                <a:gd name="connsiteY1227" fmla="*/ 25347 h 763990"/>
                <a:gd name="connsiteX1228" fmla="*/ 1093762 w 1432188"/>
                <a:gd name="connsiteY1228" fmla="*/ 26757 h 763990"/>
                <a:gd name="connsiteX1229" fmla="*/ 1098619 w 1432188"/>
                <a:gd name="connsiteY1229" fmla="*/ 26376 h 763990"/>
                <a:gd name="connsiteX1230" fmla="*/ 1103468 w 1432188"/>
                <a:gd name="connsiteY1230" fmla="*/ 25995 h 763990"/>
                <a:gd name="connsiteX1231" fmla="*/ 1108259 w 1432188"/>
                <a:gd name="connsiteY1231" fmla="*/ 25852 h 763990"/>
                <a:gd name="connsiteX1232" fmla="*/ 1113260 w 1432188"/>
                <a:gd name="connsiteY1232" fmla="*/ 25728 h 763990"/>
                <a:gd name="connsiteX1233" fmla="*/ 1118279 w 1432188"/>
                <a:gd name="connsiteY1233" fmla="*/ 25604 h 763990"/>
                <a:gd name="connsiteX1234" fmla="*/ 1123070 w 1432188"/>
                <a:gd name="connsiteY1234" fmla="*/ 25452 h 763990"/>
                <a:gd name="connsiteX1235" fmla="*/ 1127957 w 1432188"/>
                <a:gd name="connsiteY1235" fmla="*/ 25233 h 763990"/>
                <a:gd name="connsiteX1236" fmla="*/ 1132776 w 1432188"/>
                <a:gd name="connsiteY1236" fmla="*/ 24852 h 763990"/>
                <a:gd name="connsiteX1237" fmla="*/ 1137748 w 1432188"/>
                <a:gd name="connsiteY1237" fmla="*/ 24357 h 763990"/>
                <a:gd name="connsiteX1238" fmla="*/ 1142768 w 1432188"/>
                <a:gd name="connsiteY1238" fmla="*/ 23823 h 763990"/>
                <a:gd name="connsiteX1239" fmla="*/ 1147673 w 1432188"/>
                <a:gd name="connsiteY1239" fmla="*/ 23366 h 763990"/>
                <a:gd name="connsiteX1240" fmla="*/ 1152874 w 1432188"/>
                <a:gd name="connsiteY1240" fmla="*/ 22880 h 763990"/>
                <a:gd name="connsiteX1241" fmla="*/ 1148169 w 1432188"/>
                <a:gd name="connsiteY1241" fmla="*/ 23776 h 763990"/>
                <a:gd name="connsiteX1242" fmla="*/ 1143387 w 1432188"/>
                <a:gd name="connsiteY1242" fmla="*/ 24538 h 763990"/>
                <a:gd name="connsiteX1243" fmla="*/ 1138567 w 1432188"/>
                <a:gd name="connsiteY1243" fmla="*/ 25309 h 763990"/>
                <a:gd name="connsiteX1244" fmla="*/ 1133748 w 1432188"/>
                <a:gd name="connsiteY1244" fmla="*/ 26090 h 763990"/>
                <a:gd name="connsiteX1245" fmla="*/ 1128804 w 1432188"/>
                <a:gd name="connsiteY1245" fmla="*/ 26357 h 763990"/>
                <a:gd name="connsiteX1246" fmla="*/ 1123499 w 1432188"/>
                <a:gd name="connsiteY1246" fmla="*/ 26500 h 763990"/>
                <a:gd name="connsiteX1247" fmla="*/ 1103601 w 1432188"/>
                <a:gd name="connsiteY1247" fmla="*/ 26538 h 763990"/>
                <a:gd name="connsiteX1248" fmla="*/ 1098877 w 1432188"/>
                <a:gd name="connsiteY1248" fmla="*/ 27338 h 763990"/>
                <a:gd name="connsiteX1249" fmla="*/ 1109040 w 1432188"/>
                <a:gd name="connsiteY1249" fmla="*/ 30433 h 763990"/>
                <a:gd name="connsiteX1250" fmla="*/ 1114098 w 1432188"/>
                <a:gd name="connsiteY1250" fmla="*/ 31176 h 763990"/>
                <a:gd name="connsiteX1251" fmla="*/ 1118908 w 1432188"/>
                <a:gd name="connsiteY1251" fmla="*/ 30433 h 763990"/>
                <a:gd name="connsiteX1252" fmla="*/ 1123784 w 1432188"/>
                <a:gd name="connsiteY1252" fmla="*/ 29443 h 763990"/>
                <a:gd name="connsiteX1253" fmla="*/ 1128700 w 1432188"/>
                <a:gd name="connsiteY1253" fmla="*/ 28614 h 763990"/>
                <a:gd name="connsiteX1254" fmla="*/ 1133605 w 1432188"/>
                <a:gd name="connsiteY1254" fmla="*/ 27786 h 763990"/>
                <a:gd name="connsiteX1255" fmla="*/ 1138615 w 1432188"/>
                <a:gd name="connsiteY1255" fmla="*/ 26881 h 763990"/>
                <a:gd name="connsiteX1256" fmla="*/ 1146064 w 1432188"/>
                <a:gd name="connsiteY1256" fmla="*/ 26243 h 763990"/>
                <a:gd name="connsiteX1257" fmla="*/ 1141263 w 1432188"/>
                <a:gd name="connsiteY1257" fmla="*/ 27205 h 763990"/>
                <a:gd name="connsiteX1258" fmla="*/ 1136434 w 1432188"/>
                <a:gd name="connsiteY1258" fmla="*/ 28186 h 763990"/>
                <a:gd name="connsiteX1259" fmla="*/ 1131728 w 1432188"/>
                <a:gd name="connsiteY1259" fmla="*/ 29157 h 763990"/>
                <a:gd name="connsiteX1260" fmla="*/ 1126909 w 1432188"/>
                <a:gd name="connsiteY1260" fmla="*/ 30262 h 763990"/>
                <a:gd name="connsiteX1261" fmla="*/ 1122022 w 1432188"/>
                <a:gd name="connsiteY1261" fmla="*/ 31605 h 763990"/>
                <a:gd name="connsiteX1262" fmla="*/ 1126785 w 1432188"/>
                <a:gd name="connsiteY1262" fmla="*/ 32510 h 763990"/>
                <a:gd name="connsiteX1263" fmla="*/ 1134653 w 1432188"/>
                <a:gd name="connsiteY1263" fmla="*/ 32824 h 763990"/>
                <a:gd name="connsiteX1264" fmla="*/ 1139434 w 1432188"/>
                <a:gd name="connsiteY1264" fmla="*/ 32691 h 763990"/>
                <a:gd name="connsiteX1265" fmla="*/ 1144235 w 1432188"/>
                <a:gd name="connsiteY1265" fmla="*/ 32567 h 763990"/>
                <a:gd name="connsiteX1266" fmla="*/ 1149045 w 1432188"/>
                <a:gd name="connsiteY1266" fmla="*/ 32424 h 763990"/>
                <a:gd name="connsiteX1267" fmla="*/ 1154122 w 1432188"/>
                <a:gd name="connsiteY1267" fmla="*/ 32281 h 763990"/>
                <a:gd name="connsiteX1268" fmla="*/ 1158551 w 1432188"/>
                <a:gd name="connsiteY1268" fmla="*/ 30262 h 763990"/>
                <a:gd name="connsiteX1269" fmla="*/ 1171257 w 1432188"/>
                <a:gd name="connsiteY1269" fmla="*/ 29833 h 763990"/>
                <a:gd name="connsiteX1270" fmla="*/ 1166428 w 1432188"/>
                <a:gd name="connsiteY1270" fmla="*/ 30653 h 763990"/>
                <a:gd name="connsiteX1271" fmla="*/ 1171095 w 1432188"/>
                <a:gd name="connsiteY1271" fmla="*/ 32224 h 763990"/>
                <a:gd name="connsiteX1272" fmla="*/ 1176343 w 1432188"/>
                <a:gd name="connsiteY1272" fmla="*/ 31796 h 763990"/>
                <a:gd name="connsiteX1273" fmla="*/ 1181211 w 1432188"/>
                <a:gd name="connsiteY1273" fmla="*/ 31386 h 763990"/>
                <a:gd name="connsiteX1274" fmla="*/ 1186183 w 1432188"/>
                <a:gd name="connsiteY1274" fmla="*/ 31100 h 763990"/>
                <a:gd name="connsiteX1275" fmla="*/ 1191402 w 1432188"/>
                <a:gd name="connsiteY1275" fmla="*/ 30824 h 763990"/>
                <a:gd name="connsiteX1276" fmla="*/ 1196336 w 1432188"/>
                <a:gd name="connsiteY1276" fmla="*/ 30348 h 763990"/>
                <a:gd name="connsiteX1277" fmla="*/ 1201156 w 1432188"/>
                <a:gd name="connsiteY1277" fmla="*/ 29767 h 763990"/>
                <a:gd name="connsiteX1278" fmla="*/ 1206004 w 1432188"/>
                <a:gd name="connsiteY1278" fmla="*/ 29138 h 763990"/>
                <a:gd name="connsiteX1279" fmla="*/ 1210881 w 1432188"/>
                <a:gd name="connsiteY1279" fmla="*/ 28481 h 763990"/>
                <a:gd name="connsiteX1280" fmla="*/ 1215720 w 1432188"/>
                <a:gd name="connsiteY1280" fmla="*/ 26538 h 763990"/>
                <a:gd name="connsiteX1281" fmla="*/ 1223007 w 1432188"/>
                <a:gd name="connsiteY1281" fmla="*/ 25042 h 763990"/>
                <a:gd name="connsiteX1282" fmla="*/ 1227902 w 1432188"/>
                <a:gd name="connsiteY1282" fmla="*/ 23995 h 763990"/>
                <a:gd name="connsiteX1283" fmla="*/ 1232627 w 1432188"/>
                <a:gd name="connsiteY1283" fmla="*/ 23080 h 763990"/>
                <a:gd name="connsiteX1284" fmla="*/ 1228007 w 1432188"/>
                <a:gd name="connsiteY1284" fmla="*/ 24995 h 763990"/>
                <a:gd name="connsiteX1285" fmla="*/ 1223073 w 1432188"/>
                <a:gd name="connsiteY1285" fmla="*/ 26157 h 763990"/>
                <a:gd name="connsiteX1286" fmla="*/ 1218320 w 1432188"/>
                <a:gd name="connsiteY1286" fmla="*/ 27776 h 763990"/>
                <a:gd name="connsiteX1287" fmla="*/ 1223530 w 1432188"/>
                <a:gd name="connsiteY1287" fmla="*/ 28176 h 763990"/>
                <a:gd name="connsiteX1288" fmla="*/ 1228512 w 1432188"/>
                <a:gd name="connsiteY1288" fmla="*/ 28052 h 763990"/>
                <a:gd name="connsiteX1289" fmla="*/ 1233436 w 1432188"/>
                <a:gd name="connsiteY1289" fmla="*/ 27805 h 763990"/>
                <a:gd name="connsiteX1290" fmla="*/ 1228550 w 1432188"/>
                <a:gd name="connsiteY1290" fmla="*/ 28929 h 763990"/>
                <a:gd name="connsiteX1291" fmla="*/ 1223759 w 1432188"/>
                <a:gd name="connsiteY1291" fmla="*/ 29091 h 763990"/>
                <a:gd name="connsiteX1292" fmla="*/ 1218911 w 1432188"/>
                <a:gd name="connsiteY1292" fmla="*/ 29281 h 763990"/>
                <a:gd name="connsiteX1293" fmla="*/ 1214205 w 1432188"/>
                <a:gd name="connsiteY1293" fmla="*/ 30014 h 763990"/>
                <a:gd name="connsiteX1294" fmla="*/ 1209471 w 1432188"/>
                <a:gd name="connsiteY1294" fmla="*/ 30548 h 763990"/>
                <a:gd name="connsiteX1295" fmla="*/ 1204538 w 1432188"/>
                <a:gd name="connsiteY1295" fmla="*/ 31091 h 763990"/>
                <a:gd name="connsiteX1296" fmla="*/ 1199546 w 1432188"/>
                <a:gd name="connsiteY1296" fmla="*/ 31977 h 763990"/>
                <a:gd name="connsiteX1297" fmla="*/ 1194012 w 1432188"/>
                <a:gd name="connsiteY1297" fmla="*/ 32729 h 763990"/>
                <a:gd name="connsiteX1298" fmla="*/ 1189174 w 1432188"/>
                <a:gd name="connsiteY1298" fmla="*/ 33320 h 763990"/>
                <a:gd name="connsiteX1299" fmla="*/ 1183983 w 1432188"/>
                <a:gd name="connsiteY1299" fmla="*/ 33558 h 763990"/>
                <a:gd name="connsiteX1300" fmla="*/ 1179153 w 1432188"/>
                <a:gd name="connsiteY1300" fmla="*/ 33720 h 763990"/>
                <a:gd name="connsiteX1301" fmla="*/ 1174391 w 1432188"/>
                <a:gd name="connsiteY1301" fmla="*/ 34234 h 763990"/>
                <a:gd name="connsiteX1302" fmla="*/ 1165371 w 1432188"/>
                <a:gd name="connsiteY1302" fmla="*/ 34615 h 763990"/>
                <a:gd name="connsiteX1303" fmla="*/ 1160380 w 1432188"/>
                <a:gd name="connsiteY1303" fmla="*/ 35139 h 763990"/>
                <a:gd name="connsiteX1304" fmla="*/ 1164247 w 1432188"/>
                <a:gd name="connsiteY1304" fmla="*/ 37996 h 763990"/>
                <a:gd name="connsiteX1305" fmla="*/ 1169009 w 1432188"/>
                <a:gd name="connsiteY1305" fmla="*/ 39082 h 763990"/>
                <a:gd name="connsiteX1306" fmla="*/ 1168257 w 1432188"/>
                <a:gd name="connsiteY1306" fmla="*/ 44540 h 763990"/>
                <a:gd name="connsiteX1307" fmla="*/ 1163933 w 1432188"/>
                <a:gd name="connsiteY1307" fmla="*/ 42464 h 763990"/>
                <a:gd name="connsiteX1308" fmla="*/ 1159942 w 1432188"/>
                <a:gd name="connsiteY1308" fmla="*/ 39778 h 763990"/>
                <a:gd name="connsiteX1309" fmla="*/ 1155255 w 1432188"/>
                <a:gd name="connsiteY1309" fmla="*/ 38273 h 763990"/>
                <a:gd name="connsiteX1310" fmla="*/ 1150845 w 1432188"/>
                <a:gd name="connsiteY1310" fmla="*/ 36358 h 763990"/>
                <a:gd name="connsiteX1311" fmla="*/ 1145892 w 1432188"/>
                <a:gd name="connsiteY1311" fmla="*/ 36187 h 763990"/>
                <a:gd name="connsiteX1312" fmla="*/ 1136634 w 1432188"/>
                <a:gd name="connsiteY1312" fmla="*/ 36110 h 763990"/>
                <a:gd name="connsiteX1313" fmla="*/ 1131595 w 1432188"/>
                <a:gd name="connsiteY1313" fmla="*/ 35825 h 763990"/>
                <a:gd name="connsiteX1314" fmla="*/ 1121527 w 1432188"/>
                <a:gd name="connsiteY1314" fmla="*/ 35215 h 763990"/>
                <a:gd name="connsiteX1315" fmla="*/ 1117031 w 1432188"/>
                <a:gd name="connsiteY1315" fmla="*/ 37168 h 763990"/>
                <a:gd name="connsiteX1316" fmla="*/ 1113393 w 1432188"/>
                <a:gd name="connsiteY1316" fmla="*/ 40730 h 763990"/>
                <a:gd name="connsiteX1317" fmla="*/ 1117565 w 1432188"/>
                <a:gd name="connsiteY1317" fmla="*/ 43359 h 763990"/>
                <a:gd name="connsiteX1318" fmla="*/ 1122318 w 1432188"/>
                <a:gd name="connsiteY1318" fmla="*/ 44283 h 763990"/>
                <a:gd name="connsiteX1319" fmla="*/ 1126756 w 1432188"/>
                <a:gd name="connsiteY1319" fmla="*/ 47217 h 763990"/>
                <a:gd name="connsiteX1320" fmla="*/ 1128661 w 1432188"/>
                <a:gd name="connsiteY1320" fmla="*/ 51598 h 763990"/>
                <a:gd name="connsiteX1321" fmla="*/ 1123870 w 1432188"/>
                <a:gd name="connsiteY1321" fmla="*/ 52636 h 763990"/>
                <a:gd name="connsiteX1322" fmla="*/ 1127633 w 1432188"/>
                <a:gd name="connsiteY1322" fmla="*/ 55808 h 763990"/>
                <a:gd name="connsiteX1323" fmla="*/ 1132433 w 1432188"/>
                <a:gd name="connsiteY1323" fmla="*/ 56018 h 763990"/>
                <a:gd name="connsiteX1324" fmla="*/ 1144282 w 1432188"/>
                <a:gd name="connsiteY1324" fmla="*/ 56199 h 763990"/>
                <a:gd name="connsiteX1325" fmla="*/ 1149236 w 1432188"/>
                <a:gd name="connsiteY1325" fmla="*/ 55884 h 763990"/>
                <a:gd name="connsiteX1326" fmla="*/ 1154312 w 1432188"/>
                <a:gd name="connsiteY1326" fmla="*/ 54551 h 763990"/>
                <a:gd name="connsiteX1327" fmla="*/ 1149835 w 1432188"/>
                <a:gd name="connsiteY1327" fmla="*/ 56837 h 763990"/>
                <a:gd name="connsiteX1328" fmla="*/ 1144263 w 1432188"/>
                <a:gd name="connsiteY1328" fmla="*/ 57361 h 763990"/>
                <a:gd name="connsiteX1329" fmla="*/ 1139320 w 1432188"/>
                <a:gd name="connsiteY1329" fmla="*/ 57532 h 763990"/>
                <a:gd name="connsiteX1330" fmla="*/ 1134405 w 1432188"/>
                <a:gd name="connsiteY1330" fmla="*/ 57694 h 763990"/>
                <a:gd name="connsiteX1331" fmla="*/ 1129595 w 1432188"/>
                <a:gd name="connsiteY1331" fmla="*/ 58208 h 763990"/>
                <a:gd name="connsiteX1332" fmla="*/ 1125032 w 1432188"/>
                <a:gd name="connsiteY1332" fmla="*/ 56599 h 763990"/>
                <a:gd name="connsiteX1333" fmla="*/ 1120146 w 1432188"/>
                <a:gd name="connsiteY1333" fmla="*/ 56884 h 763990"/>
                <a:gd name="connsiteX1334" fmla="*/ 1114555 w 1432188"/>
                <a:gd name="connsiteY1334" fmla="*/ 56951 h 763990"/>
                <a:gd name="connsiteX1335" fmla="*/ 1109611 w 1432188"/>
                <a:gd name="connsiteY1335" fmla="*/ 56599 h 763990"/>
                <a:gd name="connsiteX1336" fmla="*/ 1104734 w 1432188"/>
                <a:gd name="connsiteY1336" fmla="*/ 57427 h 763990"/>
                <a:gd name="connsiteX1337" fmla="*/ 1099972 w 1432188"/>
                <a:gd name="connsiteY1337" fmla="*/ 57913 h 763990"/>
                <a:gd name="connsiteX1338" fmla="*/ 1093390 w 1432188"/>
                <a:gd name="connsiteY1338" fmla="*/ 57694 h 763990"/>
                <a:gd name="connsiteX1339" fmla="*/ 1088599 w 1432188"/>
                <a:gd name="connsiteY1339" fmla="*/ 59104 h 763990"/>
                <a:gd name="connsiteX1340" fmla="*/ 1083827 w 1432188"/>
                <a:gd name="connsiteY1340" fmla="*/ 61037 h 763990"/>
                <a:gd name="connsiteX1341" fmla="*/ 1078989 w 1432188"/>
                <a:gd name="connsiteY1341" fmla="*/ 62809 h 763990"/>
                <a:gd name="connsiteX1342" fmla="*/ 1073835 w 1432188"/>
                <a:gd name="connsiteY1342" fmla="*/ 65562 h 763990"/>
                <a:gd name="connsiteX1343" fmla="*/ 1069873 w 1432188"/>
                <a:gd name="connsiteY1343" fmla="*/ 68391 h 763990"/>
                <a:gd name="connsiteX1344" fmla="*/ 1074693 w 1432188"/>
                <a:gd name="connsiteY1344" fmla="*/ 69353 h 763990"/>
                <a:gd name="connsiteX1345" fmla="*/ 1079522 w 1432188"/>
                <a:gd name="connsiteY1345" fmla="*/ 68867 h 763990"/>
                <a:gd name="connsiteX1346" fmla="*/ 1085875 w 1432188"/>
                <a:gd name="connsiteY1346" fmla="*/ 67772 h 763990"/>
                <a:gd name="connsiteX1347" fmla="*/ 1090466 w 1432188"/>
                <a:gd name="connsiteY1347" fmla="*/ 69400 h 763990"/>
                <a:gd name="connsiteX1348" fmla="*/ 1095295 w 1432188"/>
                <a:gd name="connsiteY1348" fmla="*/ 68905 h 763990"/>
                <a:gd name="connsiteX1349" fmla="*/ 1099905 w 1432188"/>
                <a:gd name="connsiteY1349" fmla="*/ 67362 h 763990"/>
                <a:gd name="connsiteX1350" fmla="*/ 1104439 w 1432188"/>
                <a:gd name="connsiteY1350" fmla="*/ 65876 h 763990"/>
                <a:gd name="connsiteX1351" fmla="*/ 1100353 w 1432188"/>
                <a:gd name="connsiteY1351" fmla="*/ 69010 h 763990"/>
                <a:gd name="connsiteX1352" fmla="*/ 1095734 w 1432188"/>
                <a:gd name="connsiteY1352" fmla="*/ 70496 h 763990"/>
                <a:gd name="connsiteX1353" fmla="*/ 1090790 w 1432188"/>
                <a:gd name="connsiteY1353" fmla="*/ 71096 h 763990"/>
                <a:gd name="connsiteX1354" fmla="*/ 1089704 w 1432188"/>
                <a:gd name="connsiteY1354" fmla="*/ 76353 h 763990"/>
                <a:gd name="connsiteX1355" fmla="*/ 1094333 w 1432188"/>
                <a:gd name="connsiteY1355" fmla="*/ 77839 h 763990"/>
                <a:gd name="connsiteX1356" fmla="*/ 1103230 w 1432188"/>
                <a:gd name="connsiteY1356" fmla="*/ 78221 h 763990"/>
                <a:gd name="connsiteX1357" fmla="*/ 1108106 w 1432188"/>
                <a:gd name="connsiteY1357" fmla="*/ 77601 h 763990"/>
                <a:gd name="connsiteX1358" fmla="*/ 1113145 w 1432188"/>
                <a:gd name="connsiteY1358" fmla="*/ 76592 h 763990"/>
                <a:gd name="connsiteX1359" fmla="*/ 1117679 w 1432188"/>
                <a:gd name="connsiteY1359" fmla="*/ 74525 h 763990"/>
                <a:gd name="connsiteX1360" fmla="*/ 1122080 w 1432188"/>
                <a:gd name="connsiteY1360" fmla="*/ 72515 h 763990"/>
                <a:gd name="connsiteX1361" fmla="*/ 1126471 w 1432188"/>
                <a:gd name="connsiteY1361" fmla="*/ 70620 h 763990"/>
                <a:gd name="connsiteX1362" fmla="*/ 1122775 w 1432188"/>
                <a:gd name="connsiteY1362" fmla="*/ 73648 h 763990"/>
                <a:gd name="connsiteX1363" fmla="*/ 1118184 w 1432188"/>
                <a:gd name="connsiteY1363" fmla="*/ 75725 h 763990"/>
                <a:gd name="connsiteX1364" fmla="*/ 1113364 w 1432188"/>
                <a:gd name="connsiteY1364" fmla="*/ 77230 h 763990"/>
                <a:gd name="connsiteX1365" fmla="*/ 1108621 w 1432188"/>
                <a:gd name="connsiteY1365" fmla="*/ 78659 h 763990"/>
                <a:gd name="connsiteX1366" fmla="*/ 1103744 w 1432188"/>
                <a:gd name="connsiteY1366" fmla="*/ 79430 h 763990"/>
                <a:gd name="connsiteX1367" fmla="*/ 1099000 w 1432188"/>
                <a:gd name="connsiteY1367" fmla="*/ 80078 h 763990"/>
                <a:gd name="connsiteX1368" fmla="*/ 1094210 w 1432188"/>
                <a:gd name="connsiteY1368" fmla="*/ 80383 h 763990"/>
                <a:gd name="connsiteX1369" fmla="*/ 1087056 w 1432188"/>
                <a:gd name="connsiteY1369" fmla="*/ 80468 h 763990"/>
                <a:gd name="connsiteX1370" fmla="*/ 1080741 w 1432188"/>
                <a:gd name="connsiteY1370" fmla="*/ 78973 h 763990"/>
                <a:gd name="connsiteX1371" fmla="*/ 1080493 w 1432188"/>
                <a:gd name="connsiteY1371" fmla="*/ 74182 h 763990"/>
                <a:gd name="connsiteX1372" fmla="*/ 1075731 w 1432188"/>
                <a:gd name="connsiteY1372" fmla="*/ 72829 h 763990"/>
                <a:gd name="connsiteX1373" fmla="*/ 1068311 w 1432188"/>
                <a:gd name="connsiteY1373" fmla="*/ 71877 h 763990"/>
                <a:gd name="connsiteX1374" fmla="*/ 1063539 w 1432188"/>
                <a:gd name="connsiteY1374" fmla="*/ 72915 h 763990"/>
                <a:gd name="connsiteX1375" fmla="*/ 1057919 w 1432188"/>
                <a:gd name="connsiteY1375" fmla="*/ 73372 h 763990"/>
                <a:gd name="connsiteX1376" fmla="*/ 1053433 w 1432188"/>
                <a:gd name="connsiteY1376" fmla="*/ 75706 h 763990"/>
                <a:gd name="connsiteX1377" fmla="*/ 1057386 w 1432188"/>
                <a:gd name="connsiteY1377" fmla="*/ 78363 h 763990"/>
                <a:gd name="connsiteX1378" fmla="*/ 1055881 w 1432188"/>
                <a:gd name="connsiteY1378" fmla="*/ 83040 h 763990"/>
                <a:gd name="connsiteX1379" fmla="*/ 1050937 w 1432188"/>
                <a:gd name="connsiteY1379" fmla="*/ 83821 h 763990"/>
                <a:gd name="connsiteX1380" fmla="*/ 1046118 w 1432188"/>
                <a:gd name="connsiteY1380" fmla="*/ 84250 h 763990"/>
                <a:gd name="connsiteX1381" fmla="*/ 1041279 w 1432188"/>
                <a:gd name="connsiteY1381" fmla="*/ 84926 h 763990"/>
                <a:gd name="connsiteX1382" fmla="*/ 1036516 w 1432188"/>
                <a:gd name="connsiteY1382" fmla="*/ 85774 h 763990"/>
                <a:gd name="connsiteX1383" fmla="*/ 1031526 w 1432188"/>
                <a:gd name="connsiteY1383" fmla="*/ 86822 h 763990"/>
                <a:gd name="connsiteX1384" fmla="*/ 1026696 w 1432188"/>
                <a:gd name="connsiteY1384" fmla="*/ 87955 h 763990"/>
                <a:gd name="connsiteX1385" fmla="*/ 1022305 w 1432188"/>
                <a:gd name="connsiteY1385" fmla="*/ 90031 h 763990"/>
                <a:gd name="connsiteX1386" fmla="*/ 1023858 w 1432188"/>
                <a:gd name="connsiteY1386" fmla="*/ 94642 h 763990"/>
                <a:gd name="connsiteX1387" fmla="*/ 1028420 w 1432188"/>
                <a:gd name="connsiteY1387" fmla="*/ 93260 h 763990"/>
                <a:gd name="connsiteX1388" fmla="*/ 1032602 w 1432188"/>
                <a:gd name="connsiteY1388" fmla="*/ 95680 h 763990"/>
                <a:gd name="connsiteX1389" fmla="*/ 1037659 w 1432188"/>
                <a:gd name="connsiteY1389" fmla="*/ 96347 h 763990"/>
                <a:gd name="connsiteX1390" fmla="*/ 1042279 w 1432188"/>
                <a:gd name="connsiteY1390" fmla="*/ 94175 h 763990"/>
                <a:gd name="connsiteX1391" fmla="*/ 1047023 w 1432188"/>
                <a:gd name="connsiteY1391" fmla="*/ 95604 h 763990"/>
                <a:gd name="connsiteX1392" fmla="*/ 1051852 w 1432188"/>
                <a:gd name="connsiteY1392" fmla="*/ 95461 h 763990"/>
                <a:gd name="connsiteX1393" fmla="*/ 1056491 w 1432188"/>
                <a:gd name="connsiteY1393" fmla="*/ 93832 h 763990"/>
                <a:gd name="connsiteX1394" fmla="*/ 1060891 w 1432188"/>
                <a:gd name="connsiteY1394" fmla="*/ 95766 h 763990"/>
                <a:gd name="connsiteX1395" fmla="*/ 1067254 w 1432188"/>
                <a:gd name="connsiteY1395" fmla="*/ 97499 h 763990"/>
                <a:gd name="connsiteX1396" fmla="*/ 1072216 w 1432188"/>
                <a:gd name="connsiteY1396" fmla="*/ 97280 h 763990"/>
                <a:gd name="connsiteX1397" fmla="*/ 1077131 w 1432188"/>
                <a:gd name="connsiteY1397" fmla="*/ 97061 h 763990"/>
                <a:gd name="connsiteX1398" fmla="*/ 1074864 w 1432188"/>
                <a:gd name="connsiteY1398" fmla="*/ 92832 h 763990"/>
                <a:gd name="connsiteX1399" fmla="*/ 1081055 w 1432188"/>
                <a:gd name="connsiteY1399" fmla="*/ 94699 h 763990"/>
                <a:gd name="connsiteX1400" fmla="*/ 1085589 w 1432188"/>
                <a:gd name="connsiteY1400" fmla="*/ 93137 h 763990"/>
                <a:gd name="connsiteX1401" fmla="*/ 1094724 w 1432188"/>
                <a:gd name="connsiteY1401" fmla="*/ 95165 h 763990"/>
                <a:gd name="connsiteX1402" fmla="*/ 1099877 w 1432188"/>
                <a:gd name="connsiteY1402" fmla="*/ 95356 h 763990"/>
                <a:gd name="connsiteX1403" fmla="*/ 1104935 w 1432188"/>
                <a:gd name="connsiteY1403" fmla="*/ 95775 h 763990"/>
                <a:gd name="connsiteX1404" fmla="*/ 1109592 w 1432188"/>
                <a:gd name="connsiteY1404" fmla="*/ 93946 h 763990"/>
                <a:gd name="connsiteX1405" fmla="*/ 1114298 w 1432188"/>
                <a:gd name="connsiteY1405" fmla="*/ 91508 h 763990"/>
                <a:gd name="connsiteX1406" fmla="*/ 1118784 w 1432188"/>
                <a:gd name="connsiteY1406" fmla="*/ 93556 h 763990"/>
                <a:gd name="connsiteX1407" fmla="*/ 1123727 w 1432188"/>
                <a:gd name="connsiteY1407" fmla="*/ 93765 h 763990"/>
                <a:gd name="connsiteX1408" fmla="*/ 1122156 w 1432188"/>
                <a:gd name="connsiteY1408" fmla="*/ 98309 h 763990"/>
                <a:gd name="connsiteX1409" fmla="*/ 1130147 w 1432188"/>
                <a:gd name="connsiteY1409" fmla="*/ 105329 h 763990"/>
                <a:gd name="connsiteX1410" fmla="*/ 1134872 w 1432188"/>
                <a:gd name="connsiteY1410" fmla="*/ 104690 h 763990"/>
                <a:gd name="connsiteX1411" fmla="*/ 1139463 w 1432188"/>
                <a:gd name="connsiteY1411" fmla="*/ 102595 h 763990"/>
                <a:gd name="connsiteX1412" fmla="*/ 1144158 w 1432188"/>
                <a:gd name="connsiteY1412" fmla="*/ 101223 h 763990"/>
                <a:gd name="connsiteX1413" fmla="*/ 1139339 w 1432188"/>
                <a:gd name="connsiteY1413" fmla="*/ 101061 h 763990"/>
                <a:gd name="connsiteX1414" fmla="*/ 1134777 w 1432188"/>
                <a:gd name="connsiteY1414" fmla="*/ 102443 h 763990"/>
                <a:gd name="connsiteX1415" fmla="*/ 1130471 w 1432188"/>
                <a:gd name="connsiteY1415" fmla="*/ 104862 h 763990"/>
                <a:gd name="connsiteX1416" fmla="*/ 1110897 w 1432188"/>
                <a:gd name="connsiteY1416" fmla="*/ 120483 h 763990"/>
                <a:gd name="connsiteX1417" fmla="*/ 1115812 w 1432188"/>
                <a:gd name="connsiteY1417" fmla="*/ 119978 h 763990"/>
                <a:gd name="connsiteX1418" fmla="*/ 1110621 w 1432188"/>
                <a:gd name="connsiteY1418" fmla="*/ 118721 h 763990"/>
                <a:gd name="connsiteX1419" fmla="*/ 922055 w 1432188"/>
                <a:gd name="connsiteY1419" fmla="*/ 244108 h 763990"/>
                <a:gd name="connsiteX1420" fmla="*/ 926703 w 1432188"/>
                <a:gd name="connsiteY1420" fmla="*/ 241727 h 763990"/>
                <a:gd name="connsiteX1421" fmla="*/ 929674 w 1432188"/>
                <a:gd name="connsiteY1421" fmla="*/ 237983 h 763990"/>
                <a:gd name="connsiteX1422" fmla="*/ 924941 w 1432188"/>
                <a:gd name="connsiteY1422" fmla="*/ 236783 h 763990"/>
                <a:gd name="connsiteX1423" fmla="*/ 920692 w 1432188"/>
                <a:gd name="connsiteY1423" fmla="*/ 240393 h 763990"/>
                <a:gd name="connsiteX1424" fmla="*/ 1093848 w 1432188"/>
                <a:gd name="connsiteY1424" fmla="*/ 155544 h 763990"/>
                <a:gd name="connsiteX1425" fmla="*/ 1098791 w 1432188"/>
                <a:gd name="connsiteY1425" fmla="*/ 154573 h 763990"/>
                <a:gd name="connsiteX1426" fmla="*/ 1103591 w 1432188"/>
                <a:gd name="connsiteY1426" fmla="*/ 153639 h 763990"/>
                <a:gd name="connsiteX1427" fmla="*/ 1108507 w 1432188"/>
                <a:gd name="connsiteY1427" fmla="*/ 153639 h 763990"/>
                <a:gd name="connsiteX1428" fmla="*/ 1113812 w 1432188"/>
                <a:gd name="connsiteY1428" fmla="*/ 153887 h 763990"/>
                <a:gd name="connsiteX1429" fmla="*/ 1118832 w 1432188"/>
                <a:gd name="connsiteY1429" fmla="*/ 154135 h 763990"/>
                <a:gd name="connsiteX1430" fmla="*/ 1124156 w 1432188"/>
                <a:gd name="connsiteY1430" fmla="*/ 154363 h 763990"/>
                <a:gd name="connsiteX1431" fmla="*/ 1128966 w 1432188"/>
                <a:gd name="connsiteY1431" fmla="*/ 154516 h 763990"/>
                <a:gd name="connsiteX1432" fmla="*/ 1133776 w 1432188"/>
                <a:gd name="connsiteY1432" fmla="*/ 154659 h 763990"/>
                <a:gd name="connsiteX1433" fmla="*/ 1132043 w 1432188"/>
                <a:gd name="connsiteY1433" fmla="*/ 150144 h 763990"/>
                <a:gd name="connsiteX1434" fmla="*/ 1129433 w 1432188"/>
                <a:gd name="connsiteY1434" fmla="*/ 146058 h 763990"/>
                <a:gd name="connsiteX1435" fmla="*/ 1125871 w 1432188"/>
                <a:gd name="connsiteY1435" fmla="*/ 142514 h 763990"/>
                <a:gd name="connsiteX1436" fmla="*/ 1121308 w 1432188"/>
                <a:gd name="connsiteY1436" fmla="*/ 141009 h 763990"/>
                <a:gd name="connsiteX1437" fmla="*/ 1116365 w 1432188"/>
                <a:gd name="connsiteY1437" fmla="*/ 140009 h 763990"/>
                <a:gd name="connsiteX1438" fmla="*/ 1110554 w 1432188"/>
                <a:gd name="connsiteY1438" fmla="*/ 139971 h 763990"/>
                <a:gd name="connsiteX1439" fmla="*/ 1105668 w 1432188"/>
                <a:gd name="connsiteY1439" fmla="*/ 140133 h 763990"/>
                <a:gd name="connsiteX1440" fmla="*/ 1100763 w 1432188"/>
                <a:gd name="connsiteY1440" fmla="*/ 140533 h 763990"/>
                <a:gd name="connsiteX1441" fmla="*/ 1095724 w 1432188"/>
                <a:gd name="connsiteY1441" fmla="*/ 139676 h 763990"/>
                <a:gd name="connsiteX1442" fmla="*/ 1090733 w 1432188"/>
                <a:gd name="connsiteY1442" fmla="*/ 139114 h 763990"/>
                <a:gd name="connsiteX1443" fmla="*/ 1085961 w 1432188"/>
                <a:gd name="connsiteY1443" fmla="*/ 138742 h 763990"/>
                <a:gd name="connsiteX1444" fmla="*/ 1082322 w 1432188"/>
                <a:gd name="connsiteY1444" fmla="*/ 142095 h 763990"/>
                <a:gd name="connsiteX1445" fmla="*/ 1078855 w 1432188"/>
                <a:gd name="connsiteY1445" fmla="*/ 145495 h 763990"/>
                <a:gd name="connsiteX1446" fmla="*/ 1083960 w 1432188"/>
                <a:gd name="connsiteY1446" fmla="*/ 146781 h 763990"/>
                <a:gd name="connsiteX1447" fmla="*/ 1088752 w 1432188"/>
                <a:gd name="connsiteY1447" fmla="*/ 147267 h 763990"/>
                <a:gd name="connsiteX1448" fmla="*/ 1083942 w 1432188"/>
                <a:gd name="connsiteY1448" fmla="*/ 152154 h 763990"/>
                <a:gd name="connsiteX1449" fmla="*/ 1087942 w 1432188"/>
                <a:gd name="connsiteY1449" fmla="*/ 155097 h 763990"/>
                <a:gd name="connsiteX1450" fmla="*/ 1092867 w 1432188"/>
                <a:gd name="connsiteY1450" fmla="*/ 155468 h 763990"/>
                <a:gd name="connsiteX1451" fmla="*/ 1038507 w 1432188"/>
                <a:gd name="connsiteY1451" fmla="*/ 212028 h 763990"/>
                <a:gd name="connsiteX1452" fmla="*/ 1043241 w 1432188"/>
                <a:gd name="connsiteY1452" fmla="*/ 211161 h 763990"/>
                <a:gd name="connsiteX1453" fmla="*/ 1047766 w 1432188"/>
                <a:gd name="connsiteY1453" fmla="*/ 209484 h 763990"/>
                <a:gd name="connsiteX1454" fmla="*/ 1039231 w 1432188"/>
                <a:gd name="connsiteY1454" fmla="*/ 208122 h 763990"/>
                <a:gd name="connsiteX1455" fmla="*/ 1034307 w 1432188"/>
                <a:gd name="connsiteY1455" fmla="*/ 207694 h 763990"/>
                <a:gd name="connsiteX1456" fmla="*/ 1037183 w 1432188"/>
                <a:gd name="connsiteY1456" fmla="*/ 211713 h 763990"/>
                <a:gd name="connsiteX1457" fmla="*/ 1053004 w 1432188"/>
                <a:gd name="connsiteY1457" fmla="*/ 213323 h 763990"/>
                <a:gd name="connsiteX1458" fmla="*/ 1057957 w 1432188"/>
                <a:gd name="connsiteY1458" fmla="*/ 212694 h 763990"/>
                <a:gd name="connsiteX1459" fmla="*/ 1062920 w 1432188"/>
                <a:gd name="connsiteY1459" fmla="*/ 211618 h 763990"/>
                <a:gd name="connsiteX1460" fmla="*/ 1058110 w 1432188"/>
                <a:gd name="connsiteY1460" fmla="*/ 210685 h 763990"/>
                <a:gd name="connsiteX1461" fmla="*/ 1053461 w 1432188"/>
                <a:gd name="connsiteY1461" fmla="*/ 213094 h 763990"/>
                <a:gd name="connsiteX1462" fmla="*/ 918864 w 1432188"/>
                <a:gd name="connsiteY1462" fmla="*/ 283351 h 763990"/>
                <a:gd name="connsiteX1463" fmla="*/ 922864 w 1432188"/>
                <a:gd name="connsiteY1463" fmla="*/ 280427 h 763990"/>
                <a:gd name="connsiteX1464" fmla="*/ 918883 w 1432188"/>
                <a:gd name="connsiteY1464" fmla="*/ 283227 h 763990"/>
                <a:gd name="connsiteX1465" fmla="*/ 1038526 w 1432188"/>
                <a:gd name="connsiteY1465" fmla="*/ 225515 h 763990"/>
                <a:gd name="connsiteX1466" fmla="*/ 1043279 w 1432188"/>
                <a:gd name="connsiteY1466" fmla="*/ 224096 h 763990"/>
                <a:gd name="connsiteX1467" fmla="*/ 1047775 w 1432188"/>
                <a:gd name="connsiteY1467" fmla="*/ 222400 h 763990"/>
                <a:gd name="connsiteX1468" fmla="*/ 1052766 w 1432188"/>
                <a:gd name="connsiteY1468" fmla="*/ 220400 h 763990"/>
                <a:gd name="connsiteX1469" fmla="*/ 1057367 w 1432188"/>
                <a:gd name="connsiteY1469" fmla="*/ 218076 h 763990"/>
                <a:gd name="connsiteX1470" fmla="*/ 1052795 w 1432188"/>
                <a:gd name="connsiteY1470" fmla="*/ 216323 h 763990"/>
                <a:gd name="connsiteX1471" fmla="*/ 1048404 w 1432188"/>
                <a:gd name="connsiteY1471" fmla="*/ 218324 h 763990"/>
                <a:gd name="connsiteX1472" fmla="*/ 1044013 w 1432188"/>
                <a:gd name="connsiteY1472" fmla="*/ 220324 h 763990"/>
                <a:gd name="connsiteX1473" fmla="*/ 1038640 w 1432188"/>
                <a:gd name="connsiteY1473" fmla="*/ 222772 h 763990"/>
                <a:gd name="connsiteX1474" fmla="*/ 1070016 w 1432188"/>
                <a:gd name="connsiteY1474" fmla="*/ 220267 h 763990"/>
                <a:gd name="connsiteX1475" fmla="*/ 1074778 w 1432188"/>
                <a:gd name="connsiteY1475" fmla="*/ 219171 h 763990"/>
                <a:gd name="connsiteX1476" fmla="*/ 1079341 w 1432188"/>
                <a:gd name="connsiteY1476" fmla="*/ 217162 h 763990"/>
                <a:gd name="connsiteX1477" fmla="*/ 1075664 w 1432188"/>
                <a:gd name="connsiteY1477" fmla="*/ 213799 h 763990"/>
                <a:gd name="connsiteX1478" fmla="*/ 1071321 w 1432188"/>
                <a:gd name="connsiteY1478" fmla="*/ 216362 h 763990"/>
                <a:gd name="connsiteX1479" fmla="*/ 1073426 w 1432188"/>
                <a:gd name="connsiteY1479" fmla="*/ 228068 h 763990"/>
                <a:gd name="connsiteX1480" fmla="*/ 1078226 w 1432188"/>
                <a:gd name="connsiteY1480" fmla="*/ 227439 h 763990"/>
                <a:gd name="connsiteX1481" fmla="*/ 1082970 w 1432188"/>
                <a:gd name="connsiteY1481" fmla="*/ 226372 h 763990"/>
                <a:gd name="connsiteX1482" fmla="*/ 1087704 w 1432188"/>
                <a:gd name="connsiteY1482" fmla="*/ 225525 h 763990"/>
                <a:gd name="connsiteX1483" fmla="*/ 1090552 w 1432188"/>
                <a:gd name="connsiteY1483" fmla="*/ 221610 h 763990"/>
                <a:gd name="connsiteX1484" fmla="*/ 1085761 w 1432188"/>
                <a:gd name="connsiteY1484" fmla="*/ 221972 h 763990"/>
                <a:gd name="connsiteX1485" fmla="*/ 1081017 w 1432188"/>
                <a:gd name="connsiteY1485" fmla="*/ 220857 h 763990"/>
                <a:gd name="connsiteX1486" fmla="*/ 1076893 w 1432188"/>
                <a:gd name="connsiteY1486" fmla="*/ 223296 h 763990"/>
                <a:gd name="connsiteX1487" fmla="*/ 1074083 w 1432188"/>
                <a:gd name="connsiteY1487" fmla="*/ 227172 h 763990"/>
                <a:gd name="connsiteX1488" fmla="*/ 1093981 w 1432188"/>
                <a:gd name="connsiteY1488" fmla="*/ 234135 h 763990"/>
                <a:gd name="connsiteX1489" fmla="*/ 1096562 w 1432188"/>
                <a:gd name="connsiteY1489" fmla="*/ 228068 h 763990"/>
                <a:gd name="connsiteX1490" fmla="*/ 1088961 w 1432188"/>
                <a:gd name="connsiteY1490" fmla="*/ 230640 h 763990"/>
                <a:gd name="connsiteX1491" fmla="*/ 1093209 w 1432188"/>
                <a:gd name="connsiteY1491" fmla="*/ 233535 h 763990"/>
                <a:gd name="connsiteX1492" fmla="*/ 1104277 w 1432188"/>
                <a:gd name="connsiteY1492" fmla="*/ 244594 h 763990"/>
                <a:gd name="connsiteX1493" fmla="*/ 1109659 w 1432188"/>
                <a:gd name="connsiteY1493" fmla="*/ 244594 h 763990"/>
                <a:gd name="connsiteX1494" fmla="*/ 1109659 w 1432188"/>
                <a:gd name="connsiteY1494" fmla="*/ 239583 h 763990"/>
                <a:gd name="connsiteX1495" fmla="*/ 1105020 w 1432188"/>
                <a:gd name="connsiteY1495" fmla="*/ 240793 h 763990"/>
                <a:gd name="connsiteX1496" fmla="*/ 1100391 w 1432188"/>
                <a:gd name="connsiteY1496" fmla="*/ 239583 h 763990"/>
                <a:gd name="connsiteX1497" fmla="*/ 1095562 w 1432188"/>
                <a:gd name="connsiteY1497" fmla="*/ 238469 h 763990"/>
                <a:gd name="connsiteX1498" fmla="*/ 1091228 w 1432188"/>
                <a:gd name="connsiteY1498" fmla="*/ 241193 h 763990"/>
                <a:gd name="connsiteX1499" fmla="*/ 1095200 w 1432188"/>
                <a:gd name="connsiteY1499" fmla="*/ 243851 h 763990"/>
                <a:gd name="connsiteX1500" fmla="*/ 1100239 w 1432188"/>
                <a:gd name="connsiteY1500" fmla="*/ 244165 h 763990"/>
                <a:gd name="connsiteX1501" fmla="*/ 1102810 w 1432188"/>
                <a:gd name="connsiteY1501" fmla="*/ 610639 h 763990"/>
                <a:gd name="connsiteX1502" fmla="*/ 1107506 w 1432188"/>
                <a:gd name="connsiteY1502" fmla="*/ 609439 h 763990"/>
                <a:gd name="connsiteX1503" fmla="*/ 1112688 w 1432188"/>
                <a:gd name="connsiteY1503" fmla="*/ 608115 h 763990"/>
                <a:gd name="connsiteX1504" fmla="*/ 1110011 w 1432188"/>
                <a:gd name="connsiteY1504" fmla="*/ 603981 h 763990"/>
                <a:gd name="connsiteX1505" fmla="*/ 1106211 w 1432188"/>
                <a:gd name="connsiteY1505" fmla="*/ 601067 h 763990"/>
                <a:gd name="connsiteX1506" fmla="*/ 1101687 w 1432188"/>
                <a:gd name="connsiteY1506" fmla="*/ 599305 h 763990"/>
                <a:gd name="connsiteX1507" fmla="*/ 1097334 w 1432188"/>
                <a:gd name="connsiteY1507" fmla="*/ 597028 h 763990"/>
                <a:gd name="connsiteX1508" fmla="*/ 1092038 w 1432188"/>
                <a:gd name="connsiteY1508" fmla="*/ 595437 h 763990"/>
                <a:gd name="connsiteX1509" fmla="*/ 1087370 w 1432188"/>
                <a:gd name="connsiteY1509" fmla="*/ 594152 h 763990"/>
                <a:gd name="connsiteX1510" fmla="*/ 1082694 w 1432188"/>
                <a:gd name="connsiteY1510" fmla="*/ 592923 h 763990"/>
                <a:gd name="connsiteX1511" fmla="*/ 1078017 w 1432188"/>
                <a:gd name="connsiteY1511" fmla="*/ 591704 h 763990"/>
                <a:gd name="connsiteX1512" fmla="*/ 1073102 w 1432188"/>
                <a:gd name="connsiteY1512" fmla="*/ 592285 h 763990"/>
                <a:gd name="connsiteX1513" fmla="*/ 1075483 w 1432188"/>
                <a:gd name="connsiteY1513" fmla="*/ 597114 h 763990"/>
                <a:gd name="connsiteX1514" fmla="*/ 1080141 w 1432188"/>
                <a:gd name="connsiteY1514" fmla="*/ 598438 h 763990"/>
                <a:gd name="connsiteX1515" fmla="*/ 1083227 w 1432188"/>
                <a:gd name="connsiteY1515" fmla="*/ 602286 h 763990"/>
                <a:gd name="connsiteX1516" fmla="*/ 1087599 w 1432188"/>
                <a:gd name="connsiteY1516" fmla="*/ 604515 h 763990"/>
                <a:gd name="connsiteX1517" fmla="*/ 1092009 w 1432188"/>
                <a:gd name="connsiteY1517" fmla="*/ 606639 h 763990"/>
                <a:gd name="connsiteX1518" fmla="*/ 1096886 w 1432188"/>
                <a:gd name="connsiteY1518" fmla="*/ 608449 h 763990"/>
                <a:gd name="connsiteX1519" fmla="*/ 1101448 w 1432188"/>
                <a:gd name="connsiteY1519" fmla="*/ 610134 h 763990"/>
                <a:gd name="connsiteX1520" fmla="*/ 1071892 w 1432188"/>
                <a:gd name="connsiteY1520" fmla="*/ 673866 h 763990"/>
                <a:gd name="connsiteX1521" fmla="*/ 1077941 w 1432188"/>
                <a:gd name="connsiteY1521" fmla="*/ 673866 h 763990"/>
                <a:gd name="connsiteX1522" fmla="*/ 1078722 w 1432188"/>
                <a:gd name="connsiteY1522" fmla="*/ 669085 h 763990"/>
                <a:gd name="connsiteX1523" fmla="*/ 1082760 w 1432188"/>
                <a:gd name="connsiteY1523" fmla="*/ 666475 h 763990"/>
                <a:gd name="connsiteX1524" fmla="*/ 1087485 w 1432188"/>
                <a:gd name="connsiteY1524" fmla="*/ 664713 h 763990"/>
                <a:gd name="connsiteX1525" fmla="*/ 1082408 w 1432188"/>
                <a:gd name="connsiteY1525" fmla="*/ 664313 h 763990"/>
                <a:gd name="connsiteX1526" fmla="*/ 1077417 w 1432188"/>
                <a:gd name="connsiteY1526" fmla="*/ 664827 h 763990"/>
                <a:gd name="connsiteX1527" fmla="*/ 1072035 w 1432188"/>
                <a:gd name="connsiteY1527" fmla="*/ 665370 h 763990"/>
                <a:gd name="connsiteX1528" fmla="*/ 1067482 w 1432188"/>
                <a:gd name="connsiteY1528" fmla="*/ 663418 h 763990"/>
                <a:gd name="connsiteX1529" fmla="*/ 1062377 w 1432188"/>
                <a:gd name="connsiteY1529" fmla="*/ 663113 h 763990"/>
                <a:gd name="connsiteX1530" fmla="*/ 1059224 w 1432188"/>
                <a:gd name="connsiteY1530" fmla="*/ 659522 h 763990"/>
                <a:gd name="connsiteX1531" fmla="*/ 1059253 w 1432188"/>
                <a:gd name="connsiteY1531" fmla="*/ 654674 h 763990"/>
                <a:gd name="connsiteX1532" fmla="*/ 1054357 w 1432188"/>
                <a:gd name="connsiteY1532" fmla="*/ 654064 h 763990"/>
                <a:gd name="connsiteX1533" fmla="*/ 1051052 w 1432188"/>
                <a:gd name="connsiteY1533" fmla="*/ 657702 h 763990"/>
                <a:gd name="connsiteX1534" fmla="*/ 1055405 w 1432188"/>
                <a:gd name="connsiteY1534" fmla="*/ 659817 h 763990"/>
                <a:gd name="connsiteX1535" fmla="*/ 1053671 w 1432188"/>
                <a:gd name="connsiteY1535" fmla="*/ 664989 h 763990"/>
                <a:gd name="connsiteX1536" fmla="*/ 1058395 w 1432188"/>
                <a:gd name="connsiteY1536" fmla="*/ 666170 h 763990"/>
                <a:gd name="connsiteX1537" fmla="*/ 1062205 w 1432188"/>
                <a:gd name="connsiteY1537" fmla="*/ 669275 h 763990"/>
                <a:gd name="connsiteX1538" fmla="*/ 1066987 w 1432188"/>
                <a:gd name="connsiteY1538" fmla="*/ 669542 h 763990"/>
                <a:gd name="connsiteX1539" fmla="*/ 1072378 w 1432188"/>
                <a:gd name="connsiteY1539" fmla="*/ 668694 h 763990"/>
                <a:gd name="connsiteX1540" fmla="*/ 1071845 w 1432188"/>
                <a:gd name="connsiteY1540" fmla="*/ 673638 h 763990"/>
                <a:gd name="connsiteX1541" fmla="*/ 875973 w 1432188"/>
                <a:gd name="connsiteY1541" fmla="*/ 330709 h 763990"/>
                <a:gd name="connsiteX1542" fmla="*/ 880926 w 1432188"/>
                <a:gd name="connsiteY1542" fmla="*/ 330366 h 763990"/>
                <a:gd name="connsiteX1543" fmla="*/ 885907 w 1432188"/>
                <a:gd name="connsiteY1543" fmla="*/ 329690 h 763990"/>
                <a:gd name="connsiteX1544" fmla="*/ 890593 w 1432188"/>
                <a:gd name="connsiteY1544" fmla="*/ 328461 h 763990"/>
                <a:gd name="connsiteX1545" fmla="*/ 895280 w 1432188"/>
                <a:gd name="connsiteY1545" fmla="*/ 327233 h 763990"/>
                <a:gd name="connsiteX1546" fmla="*/ 898461 w 1432188"/>
                <a:gd name="connsiteY1546" fmla="*/ 323346 h 763990"/>
                <a:gd name="connsiteX1547" fmla="*/ 903700 w 1432188"/>
                <a:gd name="connsiteY1547" fmla="*/ 321279 h 763990"/>
                <a:gd name="connsiteX1548" fmla="*/ 908691 w 1432188"/>
                <a:gd name="connsiteY1548" fmla="*/ 320032 h 763990"/>
                <a:gd name="connsiteX1549" fmla="*/ 913453 w 1432188"/>
                <a:gd name="connsiteY1549" fmla="*/ 318660 h 763990"/>
                <a:gd name="connsiteX1550" fmla="*/ 918245 w 1432188"/>
                <a:gd name="connsiteY1550" fmla="*/ 311745 h 763990"/>
                <a:gd name="connsiteX1551" fmla="*/ 923931 w 1432188"/>
                <a:gd name="connsiteY1551" fmla="*/ 310907 h 763990"/>
                <a:gd name="connsiteX1552" fmla="*/ 927703 w 1432188"/>
                <a:gd name="connsiteY1552" fmla="*/ 314012 h 763990"/>
                <a:gd name="connsiteX1553" fmla="*/ 929694 w 1432188"/>
                <a:gd name="connsiteY1553" fmla="*/ 318412 h 763990"/>
                <a:gd name="connsiteX1554" fmla="*/ 934065 w 1432188"/>
                <a:gd name="connsiteY1554" fmla="*/ 320651 h 763990"/>
                <a:gd name="connsiteX1555" fmla="*/ 938609 w 1432188"/>
                <a:gd name="connsiteY1555" fmla="*/ 322508 h 763990"/>
                <a:gd name="connsiteX1556" fmla="*/ 943172 w 1432188"/>
                <a:gd name="connsiteY1556" fmla="*/ 324080 h 763990"/>
                <a:gd name="connsiteX1557" fmla="*/ 948277 w 1432188"/>
                <a:gd name="connsiteY1557" fmla="*/ 324689 h 763990"/>
                <a:gd name="connsiteX1558" fmla="*/ 952744 w 1432188"/>
                <a:gd name="connsiteY1558" fmla="*/ 321689 h 763990"/>
                <a:gd name="connsiteX1559" fmla="*/ 957459 w 1432188"/>
                <a:gd name="connsiteY1559" fmla="*/ 319813 h 763990"/>
                <a:gd name="connsiteX1560" fmla="*/ 962431 w 1432188"/>
                <a:gd name="connsiteY1560" fmla="*/ 318555 h 763990"/>
                <a:gd name="connsiteX1561" fmla="*/ 960297 w 1432188"/>
                <a:gd name="connsiteY1561" fmla="*/ 314126 h 763990"/>
                <a:gd name="connsiteX1562" fmla="*/ 955687 w 1432188"/>
                <a:gd name="connsiteY1562" fmla="*/ 312888 h 763990"/>
                <a:gd name="connsiteX1563" fmla="*/ 950201 w 1432188"/>
                <a:gd name="connsiteY1563" fmla="*/ 311926 h 763990"/>
                <a:gd name="connsiteX1564" fmla="*/ 944953 w 1432188"/>
                <a:gd name="connsiteY1564" fmla="*/ 312631 h 763990"/>
                <a:gd name="connsiteX1565" fmla="*/ 948029 w 1432188"/>
                <a:gd name="connsiteY1565" fmla="*/ 308783 h 763990"/>
                <a:gd name="connsiteX1566" fmla="*/ 948858 w 1432188"/>
                <a:gd name="connsiteY1566" fmla="*/ 304068 h 763990"/>
                <a:gd name="connsiteX1567" fmla="*/ 946210 w 1432188"/>
                <a:gd name="connsiteY1567" fmla="*/ 300077 h 763990"/>
                <a:gd name="connsiteX1568" fmla="*/ 941352 w 1432188"/>
                <a:gd name="connsiteY1568" fmla="*/ 298219 h 763990"/>
                <a:gd name="connsiteX1569" fmla="*/ 936780 w 1432188"/>
                <a:gd name="connsiteY1569" fmla="*/ 296419 h 763990"/>
                <a:gd name="connsiteX1570" fmla="*/ 933161 w 1432188"/>
                <a:gd name="connsiteY1570" fmla="*/ 293324 h 763990"/>
                <a:gd name="connsiteX1571" fmla="*/ 928370 w 1432188"/>
                <a:gd name="connsiteY1571" fmla="*/ 292038 h 763990"/>
                <a:gd name="connsiteX1572" fmla="*/ 924722 w 1432188"/>
                <a:gd name="connsiteY1572" fmla="*/ 288313 h 763990"/>
                <a:gd name="connsiteX1573" fmla="*/ 920073 w 1432188"/>
                <a:gd name="connsiteY1573" fmla="*/ 287237 h 763990"/>
                <a:gd name="connsiteX1574" fmla="*/ 915720 w 1432188"/>
                <a:gd name="connsiteY1574" fmla="*/ 289637 h 763990"/>
                <a:gd name="connsiteX1575" fmla="*/ 912625 w 1432188"/>
                <a:gd name="connsiteY1575" fmla="*/ 285808 h 763990"/>
                <a:gd name="connsiteX1576" fmla="*/ 916692 w 1432188"/>
                <a:gd name="connsiteY1576" fmla="*/ 283227 h 763990"/>
                <a:gd name="connsiteX1577" fmla="*/ 913006 w 1432188"/>
                <a:gd name="connsiteY1577" fmla="*/ 280122 h 763990"/>
                <a:gd name="connsiteX1578" fmla="*/ 908119 w 1432188"/>
                <a:gd name="connsiteY1578" fmla="*/ 279484 h 763990"/>
                <a:gd name="connsiteX1579" fmla="*/ 903824 w 1432188"/>
                <a:gd name="connsiteY1579" fmla="*/ 281884 h 763990"/>
                <a:gd name="connsiteX1580" fmla="*/ 900061 w 1432188"/>
                <a:gd name="connsiteY1580" fmla="*/ 284827 h 763990"/>
                <a:gd name="connsiteX1581" fmla="*/ 896604 w 1432188"/>
                <a:gd name="connsiteY1581" fmla="*/ 288437 h 763990"/>
                <a:gd name="connsiteX1582" fmla="*/ 893260 w 1432188"/>
                <a:gd name="connsiteY1582" fmla="*/ 291904 h 763990"/>
                <a:gd name="connsiteX1583" fmla="*/ 889327 w 1432188"/>
                <a:gd name="connsiteY1583" fmla="*/ 296105 h 763990"/>
                <a:gd name="connsiteX1584" fmla="*/ 885250 w 1432188"/>
                <a:gd name="connsiteY1584" fmla="*/ 300715 h 763990"/>
                <a:gd name="connsiteX1585" fmla="*/ 882059 w 1432188"/>
                <a:gd name="connsiteY1585" fmla="*/ 304487 h 763990"/>
                <a:gd name="connsiteX1586" fmla="*/ 880726 w 1432188"/>
                <a:gd name="connsiteY1586" fmla="*/ 309097 h 763990"/>
                <a:gd name="connsiteX1587" fmla="*/ 876125 w 1432188"/>
                <a:gd name="connsiteY1587" fmla="*/ 311469 h 763990"/>
                <a:gd name="connsiteX1588" fmla="*/ 871429 w 1432188"/>
                <a:gd name="connsiteY1588" fmla="*/ 313288 h 763990"/>
                <a:gd name="connsiteX1589" fmla="*/ 866486 w 1432188"/>
                <a:gd name="connsiteY1589" fmla="*/ 314821 h 763990"/>
                <a:gd name="connsiteX1590" fmla="*/ 862171 w 1432188"/>
                <a:gd name="connsiteY1590" fmla="*/ 317412 h 763990"/>
                <a:gd name="connsiteX1591" fmla="*/ 857904 w 1432188"/>
                <a:gd name="connsiteY1591" fmla="*/ 319574 h 763990"/>
                <a:gd name="connsiteX1592" fmla="*/ 861333 w 1432188"/>
                <a:gd name="connsiteY1592" fmla="*/ 323423 h 763990"/>
                <a:gd name="connsiteX1593" fmla="*/ 865924 w 1432188"/>
                <a:gd name="connsiteY1593" fmla="*/ 321384 h 763990"/>
                <a:gd name="connsiteX1594" fmla="*/ 871248 w 1432188"/>
                <a:gd name="connsiteY1594" fmla="*/ 321137 h 763990"/>
                <a:gd name="connsiteX1595" fmla="*/ 876058 w 1432188"/>
                <a:gd name="connsiteY1595" fmla="*/ 320679 h 763990"/>
                <a:gd name="connsiteX1596" fmla="*/ 880783 w 1432188"/>
                <a:gd name="connsiteY1596" fmla="*/ 319403 h 763990"/>
                <a:gd name="connsiteX1597" fmla="*/ 879611 w 1432188"/>
                <a:gd name="connsiteY1597" fmla="*/ 324194 h 763990"/>
                <a:gd name="connsiteX1598" fmla="*/ 877020 w 1432188"/>
                <a:gd name="connsiteY1598" fmla="*/ 328804 h 763990"/>
                <a:gd name="connsiteX1599" fmla="*/ 892889 w 1432188"/>
                <a:gd name="connsiteY1599" fmla="*/ 349197 h 763990"/>
                <a:gd name="connsiteX1600" fmla="*/ 897737 w 1432188"/>
                <a:gd name="connsiteY1600" fmla="*/ 347425 h 763990"/>
                <a:gd name="connsiteX1601" fmla="*/ 902605 w 1432188"/>
                <a:gd name="connsiteY1601" fmla="*/ 347978 h 763990"/>
                <a:gd name="connsiteX1602" fmla="*/ 907053 w 1432188"/>
                <a:gd name="connsiteY1602" fmla="*/ 346149 h 763990"/>
                <a:gd name="connsiteX1603" fmla="*/ 911549 w 1432188"/>
                <a:gd name="connsiteY1603" fmla="*/ 344216 h 763990"/>
                <a:gd name="connsiteX1604" fmla="*/ 916082 w 1432188"/>
                <a:gd name="connsiteY1604" fmla="*/ 342225 h 763990"/>
                <a:gd name="connsiteX1605" fmla="*/ 920635 w 1432188"/>
                <a:gd name="connsiteY1605" fmla="*/ 340196 h 763990"/>
                <a:gd name="connsiteX1606" fmla="*/ 925036 w 1432188"/>
                <a:gd name="connsiteY1606" fmla="*/ 338024 h 763990"/>
                <a:gd name="connsiteX1607" fmla="*/ 928408 w 1432188"/>
                <a:gd name="connsiteY1607" fmla="*/ 334252 h 763990"/>
                <a:gd name="connsiteX1608" fmla="*/ 924093 w 1432188"/>
                <a:gd name="connsiteY1608" fmla="*/ 332243 h 763990"/>
                <a:gd name="connsiteX1609" fmla="*/ 919368 w 1432188"/>
                <a:gd name="connsiteY1609" fmla="*/ 334043 h 763990"/>
                <a:gd name="connsiteX1610" fmla="*/ 914559 w 1432188"/>
                <a:gd name="connsiteY1610" fmla="*/ 334462 h 763990"/>
                <a:gd name="connsiteX1611" fmla="*/ 909691 w 1432188"/>
                <a:gd name="connsiteY1611" fmla="*/ 334462 h 763990"/>
                <a:gd name="connsiteX1612" fmla="*/ 904567 w 1432188"/>
                <a:gd name="connsiteY1612" fmla="*/ 334862 h 763990"/>
                <a:gd name="connsiteX1613" fmla="*/ 901109 w 1432188"/>
                <a:gd name="connsiteY1613" fmla="*/ 338177 h 763990"/>
                <a:gd name="connsiteX1614" fmla="*/ 896290 w 1432188"/>
                <a:gd name="connsiteY1614" fmla="*/ 340101 h 763990"/>
                <a:gd name="connsiteX1615" fmla="*/ 891898 w 1432188"/>
                <a:gd name="connsiteY1615" fmla="*/ 343053 h 763990"/>
                <a:gd name="connsiteX1616" fmla="*/ 893584 w 1432188"/>
                <a:gd name="connsiteY1616" fmla="*/ 347664 h 763990"/>
                <a:gd name="connsiteX1617" fmla="*/ 942971 w 1432188"/>
                <a:gd name="connsiteY1617" fmla="*/ 360094 h 763990"/>
                <a:gd name="connsiteX1618" fmla="*/ 946886 w 1432188"/>
                <a:gd name="connsiteY1618" fmla="*/ 357217 h 763990"/>
                <a:gd name="connsiteX1619" fmla="*/ 950753 w 1432188"/>
                <a:gd name="connsiteY1619" fmla="*/ 354369 h 763990"/>
                <a:gd name="connsiteX1620" fmla="*/ 954697 w 1432188"/>
                <a:gd name="connsiteY1620" fmla="*/ 351436 h 763990"/>
                <a:gd name="connsiteX1621" fmla="*/ 958621 w 1432188"/>
                <a:gd name="connsiteY1621" fmla="*/ 348502 h 763990"/>
                <a:gd name="connsiteX1622" fmla="*/ 953201 w 1432188"/>
                <a:gd name="connsiteY1622" fmla="*/ 344435 h 763990"/>
                <a:gd name="connsiteX1623" fmla="*/ 948582 w 1432188"/>
                <a:gd name="connsiteY1623" fmla="*/ 346559 h 763990"/>
                <a:gd name="connsiteX1624" fmla="*/ 943991 w 1432188"/>
                <a:gd name="connsiteY1624" fmla="*/ 349216 h 763990"/>
                <a:gd name="connsiteX1625" fmla="*/ 940543 w 1432188"/>
                <a:gd name="connsiteY1625" fmla="*/ 352693 h 763990"/>
                <a:gd name="connsiteX1626" fmla="*/ 943076 w 1432188"/>
                <a:gd name="connsiteY1626" fmla="*/ 356884 h 763990"/>
                <a:gd name="connsiteX1627" fmla="*/ 1056357 w 1432188"/>
                <a:gd name="connsiteY1627" fmla="*/ 253747 h 763990"/>
                <a:gd name="connsiteX1628" fmla="*/ 1062225 w 1432188"/>
                <a:gd name="connsiteY1628" fmla="*/ 253271 h 763990"/>
                <a:gd name="connsiteX1629" fmla="*/ 1067149 w 1432188"/>
                <a:gd name="connsiteY1629" fmla="*/ 252842 h 763990"/>
                <a:gd name="connsiteX1630" fmla="*/ 1072559 w 1432188"/>
                <a:gd name="connsiteY1630" fmla="*/ 252147 h 763990"/>
                <a:gd name="connsiteX1631" fmla="*/ 1077169 w 1432188"/>
                <a:gd name="connsiteY1631" fmla="*/ 250775 h 763990"/>
                <a:gd name="connsiteX1632" fmla="*/ 1081741 w 1432188"/>
                <a:gd name="connsiteY1632" fmla="*/ 248480 h 763990"/>
                <a:gd name="connsiteX1633" fmla="*/ 1085199 w 1432188"/>
                <a:gd name="connsiteY1633" fmla="*/ 244794 h 763990"/>
                <a:gd name="connsiteX1634" fmla="*/ 1087085 w 1432188"/>
                <a:gd name="connsiteY1634" fmla="*/ 239983 h 763990"/>
                <a:gd name="connsiteX1635" fmla="*/ 1090638 w 1432188"/>
                <a:gd name="connsiteY1635" fmla="*/ 236383 h 763990"/>
                <a:gd name="connsiteX1636" fmla="*/ 1085666 w 1432188"/>
                <a:gd name="connsiteY1636" fmla="*/ 234792 h 763990"/>
                <a:gd name="connsiteX1637" fmla="*/ 1080960 w 1432188"/>
                <a:gd name="connsiteY1637" fmla="*/ 234002 h 763990"/>
                <a:gd name="connsiteX1638" fmla="*/ 1076131 w 1432188"/>
                <a:gd name="connsiteY1638" fmla="*/ 233583 h 763990"/>
                <a:gd name="connsiteX1639" fmla="*/ 1071216 w 1432188"/>
                <a:gd name="connsiteY1639" fmla="*/ 233926 h 763990"/>
                <a:gd name="connsiteX1640" fmla="*/ 1066349 w 1432188"/>
                <a:gd name="connsiteY1640" fmla="*/ 235735 h 763990"/>
                <a:gd name="connsiteX1641" fmla="*/ 1062243 w 1432188"/>
                <a:gd name="connsiteY1641" fmla="*/ 238383 h 763990"/>
                <a:gd name="connsiteX1642" fmla="*/ 1057957 w 1432188"/>
                <a:gd name="connsiteY1642" fmla="*/ 241193 h 763990"/>
                <a:gd name="connsiteX1643" fmla="*/ 1054262 w 1432188"/>
                <a:gd name="connsiteY1643" fmla="*/ 244717 h 763990"/>
                <a:gd name="connsiteX1644" fmla="*/ 1051032 w 1432188"/>
                <a:gd name="connsiteY1644" fmla="*/ 248394 h 763990"/>
                <a:gd name="connsiteX1645" fmla="*/ 1048899 w 1432188"/>
                <a:gd name="connsiteY1645" fmla="*/ 252804 h 763990"/>
                <a:gd name="connsiteX1646" fmla="*/ 1053881 w 1432188"/>
                <a:gd name="connsiteY1646" fmla="*/ 253719 h 763990"/>
                <a:gd name="connsiteX1647" fmla="*/ 1005751 w 1432188"/>
                <a:gd name="connsiteY1647" fmla="*/ 324937 h 763990"/>
                <a:gd name="connsiteX1648" fmla="*/ 1010599 w 1432188"/>
                <a:gd name="connsiteY1648" fmla="*/ 324651 h 763990"/>
                <a:gd name="connsiteX1649" fmla="*/ 1009161 w 1432188"/>
                <a:gd name="connsiteY1649" fmla="*/ 320041 h 763990"/>
                <a:gd name="connsiteX1650" fmla="*/ 1002703 w 1432188"/>
                <a:gd name="connsiteY1650" fmla="*/ 319822 h 763990"/>
                <a:gd name="connsiteX1651" fmla="*/ 1005189 w 1432188"/>
                <a:gd name="connsiteY1651" fmla="*/ 323994 h 763990"/>
                <a:gd name="connsiteX1652" fmla="*/ 988520 w 1432188"/>
                <a:gd name="connsiteY1652" fmla="*/ 331738 h 763990"/>
                <a:gd name="connsiteX1653" fmla="*/ 993063 w 1432188"/>
                <a:gd name="connsiteY1653" fmla="*/ 330185 h 763990"/>
                <a:gd name="connsiteX1654" fmla="*/ 997426 w 1432188"/>
                <a:gd name="connsiteY1654" fmla="*/ 327547 h 763990"/>
                <a:gd name="connsiteX1655" fmla="*/ 993578 w 1432188"/>
                <a:gd name="connsiteY1655" fmla="*/ 324604 h 763990"/>
                <a:gd name="connsiteX1656" fmla="*/ 988606 w 1432188"/>
                <a:gd name="connsiteY1656" fmla="*/ 324366 h 763990"/>
                <a:gd name="connsiteX1657" fmla="*/ 984805 w 1432188"/>
                <a:gd name="connsiteY1657" fmla="*/ 327252 h 763990"/>
                <a:gd name="connsiteX1658" fmla="*/ 988520 w 1432188"/>
                <a:gd name="connsiteY1658" fmla="*/ 331738 h 763990"/>
                <a:gd name="connsiteX1659" fmla="*/ 1092800 w 1432188"/>
                <a:gd name="connsiteY1659" fmla="*/ 342053 h 763990"/>
                <a:gd name="connsiteX1660" fmla="*/ 1091428 w 1432188"/>
                <a:gd name="connsiteY1660" fmla="*/ 337367 h 763990"/>
                <a:gd name="connsiteX1661" fmla="*/ 1085570 w 1432188"/>
                <a:gd name="connsiteY1661" fmla="*/ 336605 h 763990"/>
                <a:gd name="connsiteX1662" fmla="*/ 1088780 w 1432188"/>
                <a:gd name="connsiteY1662" fmla="*/ 340406 h 763990"/>
                <a:gd name="connsiteX1663" fmla="*/ 1100248 w 1432188"/>
                <a:gd name="connsiteY1663" fmla="*/ 386602 h 763990"/>
                <a:gd name="connsiteX1664" fmla="*/ 1104639 w 1432188"/>
                <a:gd name="connsiteY1664" fmla="*/ 384554 h 763990"/>
                <a:gd name="connsiteX1665" fmla="*/ 1109145 w 1432188"/>
                <a:gd name="connsiteY1665" fmla="*/ 382668 h 763990"/>
                <a:gd name="connsiteX1666" fmla="*/ 1104506 w 1432188"/>
                <a:gd name="connsiteY1666" fmla="*/ 380782 h 763990"/>
                <a:gd name="connsiteX1667" fmla="*/ 1100429 w 1432188"/>
                <a:gd name="connsiteY1667" fmla="*/ 384135 h 763990"/>
                <a:gd name="connsiteX1668" fmla="*/ 878173 w 1432188"/>
                <a:gd name="connsiteY1668" fmla="*/ 464821 h 763990"/>
                <a:gd name="connsiteX1669" fmla="*/ 883183 w 1432188"/>
                <a:gd name="connsiteY1669" fmla="*/ 463383 h 763990"/>
                <a:gd name="connsiteX1670" fmla="*/ 878173 w 1432188"/>
                <a:gd name="connsiteY1670" fmla="*/ 464821 h 763990"/>
                <a:gd name="connsiteX1671" fmla="*/ 886983 w 1432188"/>
                <a:gd name="connsiteY1671" fmla="*/ 474232 h 763990"/>
                <a:gd name="connsiteX1672" fmla="*/ 891222 w 1432188"/>
                <a:gd name="connsiteY1672" fmla="*/ 471336 h 763990"/>
                <a:gd name="connsiteX1673" fmla="*/ 895223 w 1432188"/>
                <a:gd name="connsiteY1673" fmla="*/ 468603 h 763990"/>
                <a:gd name="connsiteX1674" fmla="*/ 899575 w 1432188"/>
                <a:gd name="connsiteY1674" fmla="*/ 465621 h 763990"/>
                <a:gd name="connsiteX1675" fmla="*/ 895642 w 1432188"/>
                <a:gd name="connsiteY1675" fmla="*/ 462745 h 763990"/>
                <a:gd name="connsiteX1676" fmla="*/ 899337 w 1432188"/>
                <a:gd name="connsiteY1676" fmla="*/ 459535 h 763990"/>
                <a:gd name="connsiteX1677" fmla="*/ 894566 w 1432188"/>
                <a:gd name="connsiteY1677" fmla="*/ 458173 h 763990"/>
                <a:gd name="connsiteX1678" fmla="*/ 891260 w 1432188"/>
                <a:gd name="connsiteY1678" fmla="*/ 461649 h 763990"/>
                <a:gd name="connsiteX1679" fmla="*/ 887936 w 1432188"/>
                <a:gd name="connsiteY1679" fmla="*/ 465126 h 763990"/>
                <a:gd name="connsiteX1680" fmla="*/ 889984 w 1432188"/>
                <a:gd name="connsiteY1680" fmla="*/ 460782 h 763990"/>
                <a:gd name="connsiteX1681" fmla="*/ 891984 w 1432188"/>
                <a:gd name="connsiteY1681" fmla="*/ 456439 h 763990"/>
                <a:gd name="connsiteX1682" fmla="*/ 893222 w 1432188"/>
                <a:gd name="connsiteY1682" fmla="*/ 451781 h 763990"/>
                <a:gd name="connsiteX1683" fmla="*/ 890289 w 1432188"/>
                <a:gd name="connsiteY1683" fmla="*/ 456001 h 763990"/>
                <a:gd name="connsiteX1684" fmla="*/ 887479 w 1432188"/>
                <a:gd name="connsiteY1684" fmla="*/ 460049 h 763990"/>
                <a:gd name="connsiteX1685" fmla="*/ 884793 w 1432188"/>
                <a:gd name="connsiteY1685" fmla="*/ 464231 h 763990"/>
                <a:gd name="connsiteX1686" fmla="*/ 881516 w 1432188"/>
                <a:gd name="connsiteY1686" fmla="*/ 467726 h 763990"/>
                <a:gd name="connsiteX1687" fmla="*/ 877011 w 1432188"/>
                <a:gd name="connsiteY1687" fmla="*/ 469498 h 763990"/>
                <a:gd name="connsiteX1688" fmla="*/ 881535 w 1432188"/>
                <a:gd name="connsiteY1688" fmla="*/ 471308 h 763990"/>
                <a:gd name="connsiteX1689" fmla="*/ 886260 w 1432188"/>
                <a:gd name="connsiteY1689" fmla="*/ 469031 h 763990"/>
                <a:gd name="connsiteX1690" fmla="*/ 890251 w 1432188"/>
                <a:gd name="connsiteY1690" fmla="*/ 466431 h 763990"/>
                <a:gd name="connsiteX1691" fmla="*/ 890165 w 1432188"/>
                <a:gd name="connsiteY1691" fmla="*/ 471203 h 763990"/>
                <a:gd name="connsiteX1692" fmla="*/ 831510 w 1432188"/>
                <a:gd name="connsiteY1692" fmla="*/ 535925 h 763990"/>
                <a:gd name="connsiteX1693" fmla="*/ 834044 w 1432188"/>
                <a:gd name="connsiteY1693" fmla="*/ 530849 h 763990"/>
                <a:gd name="connsiteX1694" fmla="*/ 831548 w 1432188"/>
                <a:gd name="connsiteY1694" fmla="*/ 526667 h 763990"/>
                <a:gd name="connsiteX1695" fmla="*/ 826986 w 1432188"/>
                <a:gd name="connsiteY1695" fmla="*/ 524457 h 763990"/>
                <a:gd name="connsiteX1696" fmla="*/ 821185 w 1432188"/>
                <a:gd name="connsiteY1696" fmla="*/ 524324 h 763990"/>
                <a:gd name="connsiteX1697" fmla="*/ 816432 w 1432188"/>
                <a:gd name="connsiteY1697" fmla="*/ 525772 h 763990"/>
                <a:gd name="connsiteX1698" fmla="*/ 818404 w 1432188"/>
                <a:gd name="connsiteY1698" fmla="*/ 530268 h 763990"/>
                <a:gd name="connsiteX1699" fmla="*/ 823109 w 1432188"/>
                <a:gd name="connsiteY1699" fmla="*/ 532201 h 763990"/>
                <a:gd name="connsiteX1700" fmla="*/ 827709 w 1432188"/>
                <a:gd name="connsiteY1700" fmla="*/ 534354 h 763990"/>
                <a:gd name="connsiteX1701" fmla="*/ 1149645 w 1432188"/>
                <a:gd name="connsiteY1701" fmla="*/ 354312 h 763990"/>
                <a:gd name="connsiteX1702" fmla="*/ 1154360 w 1432188"/>
                <a:gd name="connsiteY1702" fmla="*/ 353531 h 763990"/>
                <a:gd name="connsiteX1703" fmla="*/ 1156255 w 1432188"/>
                <a:gd name="connsiteY1703" fmla="*/ 348921 h 763990"/>
                <a:gd name="connsiteX1704" fmla="*/ 1153169 w 1432188"/>
                <a:gd name="connsiteY1704" fmla="*/ 344930 h 763990"/>
                <a:gd name="connsiteX1705" fmla="*/ 1149712 w 1432188"/>
                <a:gd name="connsiteY1705" fmla="*/ 341539 h 763990"/>
                <a:gd name="connsiteX1706" fmla="*/ 1146435 w 1432188"/>
                <a:gd name="connsiteY1706" fmla="*/ 337805 h 763990"/>
                <a:gd name="connsiteX1707" fmla="*/ 1143082 w 1432188"/>
                <a:gd name="connsiteY1707" fmla="*/ 334281 h 763990"/>
                <a:gd name="connsiteX1708" fmla="*/ 1139701 w 1432188"/>
                <a:gd name="connsiteY1708" fmla="*/ 330833 h 763990"/>
                <a:gd name="connsiteX1709" fmla="*/ 1135805 w 1432188"/>
                <a:gd name="connsiteY1709" fmla="*/ 327795 h 763990"/>
                <a:gd name="connsiteX1710" fmla="*/ 1131062 w 1432188"/>
                <a:gd name="connsiteY1710" fmla="*/ 323946 h 763990"/>
                <a:gd name="connsiteX1711" fmla="*/ 1128385 w 1432188"/>
                <a:gd name="connsiteY1711" fmla="*/ 319898 h 763990"/>
                <a:gd name="connsiteX1712" fmla="*/ 1135538 w 1432188"/>
                <a:gd name="connsiteY1712" fmla="*/ 319355 h 763990"/>
                <a:gd name="connsiteX1713" fmla="*/ 1139253 w 1432188"/>
                <a:gd name="connsiteY1713" fmla="*/ 322489 h 763990"/>
                <a:gd name="connsiteX1714" fmla="*/ 1142454 w 1432188"/>
                <a:gd name="connsiteY1714" fmla="*/ 326213 h 763990"/>
                <a:gd name="connsiteX1715" fmla="*/ 1145168 w 1432188"/>
                <a:gd name="connsiteY1715" fmla="*/ 320270 h 763990"/>
                <a:gd name="connsiteX1716" fmla="*/ 1146978 w 1432188"/>
                <a:gd name="connsiteY1716" fmla="*/ 324804 h 763990"/>
                <a:gd name="connsiteX1717" fmla="*/ 1151255 w 1432188"/>
                <a:gd name="connsiteY1717" fmla="*/ 327937 h 763990"/>
                <a:gd name="connsiteX1718" fmla="*/ 1154093 w 1432188"/>
                <a:gd name="connsiteY1718" fmla="*/ 331814 h 763990"/>
                <a:gd name="connsiteX1719" fmla="*/ 1158799 w 1432188"/>
                <a:gd name="connsiteY1719" fmla="*/ 332748 h 763990"/>
                <a:gd name="connsiteX1720" fmla="*/ 1165761 w 1432188"/>
                <a:gd name="connsiteY1720" fmla="*/ 333891 h 763990"/>
                <a:gd name="connsiteX1721" fmla="*/ 1171762 w 1432188"/>
                <a:gd name="connsiteY1721" fmla="*/ 336605 h 763990"/>
                <a:gd name="connsiteX1722" fmla="*/ 1170886 w 1432188"/>
                <a:gd name="connsiteY1722" fmla="*/ 341377 h 763990"/>
                <a:gd name="connsiteX1723" fmla="*/ 1175696 w 1432188"/>
                <a:gd name="connsiteY1723" fmla="*/ 341034 h 763990"/>
                <a:gd name="connsiteX1724" fmla="*/ 1175305 w 1432188"/>
                <a:gd name="connsiteY1724" fmla="*/ 336005 h 763990"/>
                <a:gd name="connsiteX1725" fmla="*/ 1180287 w 1432188"/>
                <a:gd name="connsiteY1725" fmla="*/ 335148 h 763990"/>
                <a:gd name="connsiteX1726" fmla="*/ 1182249 w 1432188"/>
                <a:gd name="connsiteY1726" fmla="*/ 330595 h 763990"/>
                <a:gd name="connsiteX1727" fmla="*/ 1182525 w 1432188"/>
                <a:gd name="connsiteY1727" fmla="*/ 325718 h 763990"/>
                <a:gd name="connsiteX1728" fmla="*/ 1186450 w 1432188"/>
                <a:gd name="connsiteY1728" fmla="*/ 328671 h 763990"/>
                <a:gd name="connsiteX1729" fmla="*/ 1190593 w 1432188"/>
                <a:gd name="connsiteY1729" fmla="*/ 324194 h 763990"/>
                <a:gd name="connsiteX1730" fmla="*/ 1191126 w 1432188"/>
                <a:gd name="connsiteY1730" fmla="*/ 319346 h 763990"/>
                <a:gd name="connsiteX1731" fmla="*/ 1191707 w 1432188"/>
                <a:gd name="connsiteY1731" fmla="*/ 314545 h 763990"/>
                <a:gd name="connsiteX1732" fmla="*/ 1187583 w 1432188"/>
                <a:gd name="connsiteY1732" fmla="*/ 311697 h 763990"/>
                <a:gd name="connsiteX1733" fmla="*/ 1189602 w 1432188"/>
                <a:gd name="connsiteY1733" fmla="*/ 307078 h 763990"/>
                <a:gd name="connsiteX1734" fmla="*/ 1190326 w 1432188"/>
                <a:gd name="connsiteY1734" fmla="*/ 301858 h 763990"/>
                <a:gd name="connsiteX1735" fmla="*/ 1186669 w 1432188"/>
                <a:gd name="connsiteY1735" fmla="*/ 298381 h 763990"/>
                <a:gd name="connsiteX1736" fmla="*/ 1181906 w 1432188"/>
                <a:gd name="connsiteY1736" fmla="*/ 297124 h 763990"/>
                <a:gd name="connsiteX1737" fmla="*/ 1175963 w 1432188"/>
                <a:gd name="connsiteY1737" fmla="*/ 296305 h 763990"/>
                <a:gd name="connsiteX1738" fmla="*/ 1173343 w 1432188"/>
                <a:gd name="connsiteY1738" fmla="*/ 291809 h 763990"/>
                <a:gd name="connsiteX1739" fmla="*/ 1172991 w 1432188"/>
                <a:gd name="connsiteY1739" fmla="*/ 286961 h 763990"/>
                <a:gd name="connsiteX1740" fmla="*/ 1165923 w 1432188"/>
                <a:gd name="connsiteY1740" fmla="*/ 282703 h 763990"/>
                <a:gd name="connsiteX1741" fmla="*/ 1173896 w 1432188"/>
                <a:gd name="connsiteY1741" fmla="*/ 278369 h 763990"/>
                <a:gd name="connsiteX1742" fmla="*/ 1178572 w 1432188"/>
                <a:gd name="connsiteY1742" fmla="*/ 277264 h 763990"/>
                <a:gd name="connsiteX1743" fmla="*/ 1174200 w 1432188"/>
                <a:gd name="connsiteY1743" fmla="*/ 274493 h 763990"/>
                <a:gd name="connsiteX1744" fmla="*/ 1172038 w 1432188"/>
                <a:gd name="connsiteY1744" fmla="*/ 270111 h 763990"/>
                <a:gd name="connsiteX1745" fmla="*/ 1179096 w 1432188"/>
                <a:gd name="connsiteY1745" fmla="*/ 272292 h 763990"/>
                <a:gd name="connsiteX1746" fmla="*/ 1183678 w 1432188"/>
                <a:gd name="connsiteY1746" fmla="*/ 270568 h 763990"/>
                <a:gd name="connsiteX1747" fmla="*/ 1187735 w 1432188"/>
                <a:gd name="connsiteY1747" fmla="*/ 273216 h 763990"/>
                <a:gd name="connsiteX1748" fmla="*/ 1192526 w 1432188"/>
                <a:gd name="connsiteY1748" fmla="*/ 274274 h 763990"/>
                <a:gd name="connsiteX1749" fmla="*/ 1197556 w 1432188"/>
                <a:gd name="connsiteY1749" fmla="*/ 277493 h 763990"/>
                <a:gd name="connsiteX1750" fmla="*/ 1202794 w 1432188"/>
                <a:gd name="connsiteY1750" fmla="*/ 276683 h 763990"/>
                <a:gd name="connsiteX1751" fmla="*/ 1199156 w 1432188"/>
                <a:gd name="connsiteY1751" fmla="*/ 279798 h 763990"/>
                <a:gd name="connsiteX1752" fmla="*/ 1200480 w 1432188"/>
                <a:gd name="connsiteY1752" fmla="*/ 284437 h 763990"/>
                <a:gd name="connsiteX1753" fmla="*/ 1201232 w 1432188"/>
                <a:gd name="connsiteY1753" fmla="*/ 289209 h 763990"/>
                <a:gd name="connsiteX1754" fmla="*/ 1205214 w 1432188"/>
                <a:gd name="connsiteY1754" fmla="*/ 292152 h 763990"/>
                <a:gd name="connsiteX1755" fmla="*/ 1209957 w 1432188"/>
                <a:gd name="connsiteY1755" fmla="*/ 293238 h 763990"/>
                <a:gd name="connsiteX1756" fmla="*/ 1214396 w 1432188"/>
                <a:gd name="connsiteY1756" fmla="*/ 295114 h 763990"/>
                <a:gd name="connsiteX1757" fmla="*/ 1219301 w 1432188"/>
                <a:gd name="connsiteY1757" fmla="*/ 295486 h 763990"/>
                <a:gd name="connsiteX1758" fmla="*/ 1222787 w 1432188"/>
                <a:gd name="connsiteY1758" fmla="*/ 292038 h 763990"/>
                <a:gd name="connsiteX1759" fmla="*/ 1226331 w 1432188"/>
                <a:gd name="connsiteY1759" fmla="*/ 285304 h 763990"/>
                <a:gd name="connsiteX1760" fmla="*/ 1232532 w 1432188"/>
                <a:gd name="connsiteY1760" fmla="*/ 282703 h 763990"/>
                <a:gd name="connsiteX1761" fmla="*/ 1237370 w 1432188"/>
                <a:gd name="connsiteY1761" fmla="*/ 283627 h 763990"/>
                <a:gd name="connsiteX1762" fmla="*/ 1241456 w 1432188"/>
                <a:gd name="connsiteY1762" fmla="*/ 280760 h 763990"/>
                <a:gd name="connsiteX1763" fmla="*/ 1244742 w 1432188"/>
                <a:gd name="connsiteY1763" fmla="*/ 277226 h 763990"/>
                <a:gd name="connsiteX1764" fmla="*/ 1249467 w 1432188"/>
                <a:gd name="connsiteY1764" fmla="*/ 276378 h 763990"/>
                <a:gd name="connsiteX1765" fmla="*/ 1245838 w 1432188"/>
                <a:gd name="connsiteY1765" fmla="*/ 273197 h 763990"/>
                <a:gd name="connsiteX1766" fmla="*/ 1245390 w 1432188"/>
                <a:gd name="connsiteY1766" fmla="*/ 268416 h 763990"/>
                <a:gd name="connsiteX1767" fmla="*/ 1250724 w 1432188"/>
                <a:gd name="connsiteY1767" fmla="*/ 268749 h 763990"/>
                <a:gd name="connsiteX1768" fmla="*/ 1260706 w 1432188"/>
                <a:gd name="connsiteY1768" fmla="*/ 268825 h 763990"/>
                <a:gd name="connsiteX1769" fmla="*/ 1265069 w 1432188"/>
                <a:gd name="connsiteY1769" fmla="*/ 266415 h 763990"/>
                <a:gd name="connsiteX1770" fmla="*/ 1265831 w 1432188"/>
                <a:gd name="connsiteY1770" fmla="*/ 261605 h 763990"/>
                <a:gd name="connsiteX1771" fmla="*/ 1262288 w 1432188"/>
                <a:gd name="connsiteY1771" fmla="*/ 258405 h 763990"/>
                <a:gd name="connsiteX1772" fmla="*/ 1257582 w 1432188"/>
                <a:gd name="connsiteY1772" fmla="*/ 257557 h 763990"/>
                <a:gd name="connsiteX1773" fmla="*/ 1247229 w 1432188"/>
                <a:gd name="connsiteY1773" fmla="*/ 259291 h 763990"/>
                <a:gd name="connsiteX1774" fmla="*/ 1248391 w 1432188"/>
                <a:gd name="connsiteY1774" fmla="*/ 254404 h 763990"/>
                <a:gd name="connsiteX1775" fmla="*/ 1235932 w 1432188"/>
                <a:gd name="connsiteY1775" fmla="*/ 254081 h 763990"/>
                <a:gd name="connsiteX1776" fmla="*/ 1236256 w 1432188"/>
                <a:gd name="connsiteY1776" fmla="*/ 248013 h 763990"/>
                <a:gd name="connsiteX1777" fmla="*/ 1232922 w 1432188"/>
                <a:gd name="connsiteY1777" fmla="*/ 244413 h 763990"/>
                <a:gd name="connsiteX1778" fmla="*/ 1227921 w 1432188"/>
                <a:gd name="connsiteY1778" fmla="*/ 244517 h 763990"/>
                <a:gd name="connsiteX1779" fmla="*/ 1231017 w 1432188"/>
                <a:gd name="connsiteY1779" fmla="*/ 240793 h 763990"/>
                <a:gd name="connsiteX1780" fmla="*/ 1226150 w 1432188"/>
                <a:gd name="connsiteY1780" fmla="*/ 239983 h 763990"/>
                <a:gd name="connsiteX1781" fmla="*/ 1216491 w 1432188"/>
                <a:gd name="connsiteY1781" fmla="*/ 239774 h 763990"/>
                <a:gd name="connsiteX1782" fmla="*/ 1211681 w 1432188"/>
                <a:gd name="connsiteY1782" fmla="*/ 238926 h 763990"/>
                <a:gd name="connsiteX1783" fmla="*/ 1206319 w 1432188"/>
                <a:gd name="connsiteY1783" fmla="*/ 238107 h 763990"/>
                <a:gd name="connsiteX1784" fmla="*/ 1202651 w 1432188"/>
                <a:gd name="connsiteY1784" fmla="*/ 234878 h 763990"/>
                <a:gd name="connsiteX1785" fmla="*/ 1200146 w 1432188"/>
                <a:gd name="connsiteY1785" fmla="*/ 230782 h 763990"/>
                <a:gd name="connsiteX1786" fmla="*/ 1189383 w 1432188"/>
                <a:gd name="connsiteY1786" fmla="*/ 229801 h 763990"/>
                <a:gd name="connsiteX1787" fmla="*/ 1185945 w 1432188"/>
                <a:gd name="connsiteY1787" fmla="*/ 226315 h 763990"/>
                <a:gd name="connsiteX1788" fmla="*/ 1190755 w 1432188"/>
                <a:gd name="connsiteY1788" fmla="*/ 226334 h 763990"/>
                <a:gd name="connsiteX1789" fmla="*/ 1195517 w 1432188"/>
                <a:gd name="connsiteY1789" fmla="*/ 227658 h 763990"/>
                <a:gd name="connsiteX1790" fmla="*/ 1194765 w 1432188"/>
                <a:gd name="connsiteY1790" fmla="*/ 222867 h 763990"/>
                <a:gd name="connsiteX1791" fmla="*/ 1199746 w 1432188"/>
                <a:gd name="connsiteY1791" fmla="*/ 222496 h 763990"/>
                <a:gd name="connsiteX1792" fmla="*/ 1196013 w 1432188"/>
                <a:gd name="connsiteY1792" fmla="*/ 219524 h 763990"/>
                <a:gd name="connsiteX1793" fmla="*/ 1200489 w 1432188"/>
                <a:gd name="connsiteY1793" fmla="*/ 217562 h 763990"/>
                <a:gd name="connsiteX1794" fmla="*/ 1205509 w 1432188"/>
                <a:gd name="connsiteY1794" fmla="*/ 218533 h 763990"/>
                <a:gd name="connsiteX1795" fmla="*/ 1211748 w 1432188"/>
                <a:gd name="connsiteY1795" fmla="*/ 218533 h 763990"/>
                <a:gd name="connsiteX1796" fmla="*/ 1216749 w 1432188"/>
                <a:gd name="connsiteY1796" fmla="*/ 217762 h 763990"/>
                <a:gd name="connsiteX1797" fmla="*/ 1214748 w 1432188"/>
                <a:gd name="connsiteY1797" fmla="*/ 213333 h 763990"/>
                <a:gd name="connsiteX1798" fmla="*/ 1201651 w 1432188"/>
                <a:gd name="connsiteY1798" fmla="*/ 213323 h 763990"/>
                <a:gd name="connsiteX1799" fmla="*/ 1196432 w 1432188"/>
                <a:gd name="connsiteY1799" fmla="*/ 212104 h 763990"/>
                <a:gd name="connsiteX1800" fmla="*/ 1200870 w 1432188"/>
                <a:gd name="connsiteY1800" fmla="*/ 209675 h 763990"/>
                <a:gd name="connsiteX1801" fmla="*/ 1205271 w 1432188"/>
                <a:gd name="connsiteY1801" fmla="*/ 207694 h 763990"/>
                <a:gd name="connsiteX1802" fmla="*/ 1210481 w 1432188"/>
                <a:gd name="connsiteY1802" fmla="*/ 208703 h 763990"/>
                <a:gd name="connsiteX1803" fmla="*/ 1216263 w 1432188"/>
                <a:gd name="connsiteY1803" fmla="*/ 208989 h 763990"/>
                <a:gd name="connsiteX1804" fmla="*/ 1218073 w 1432188"/>
                <a:gd name="connsiteY1804" fmla="*/ 204350 h 763990"/>
                <a:gd name="connsiteX1805" fmla="*/ 1214720 w 1432188"/>
                <a:gd name="connsiteY1805" fmla="*/ 200845 h 763990"/>
                <a:gd name="connsiteX1806" fmla="*/ 1210281 w 1432188"/>
                <a:gd name="connsiteY1806" fmla="*/ 199007 h 763990"/>
                <a:gd name="connsiteX1807" fmla="*/ 1205319 w 1432188"/>
                <a:gd name="connsiteY1807" fmla="*/ 201331 h 763990"/>
                <a:gd name="connsiteX1808" fmla="*/ 1200556 w 1432188"/>
                <a:gd name="connsiteY1808" fmla="*/ 202807 h 763990"/>
                <a:gd name="connsiteX1809" fmla="*/ 1195936 w 1432188"/>
                <a:gd name="connsiteY1809" fmla="*/ 204236 h 763990"/>
                <a:gd name="connsiteX1810" fmla="*/ 1199880 w 1432188"/>
                <a:gd name="connsiteY1810" fmla="*/ 201293 h 763990"/>
                <a:gd name="connsiteX1811" fmla="*/ 1194803 w 1432188"/>
                <a:gd name="connsiteY1811" fmla="*/ 200102 h 763990"/>
                <a:gd name="connsiteX1812" fmla="*/ 1199966 w 1432188"/>
                <a:gd name="connsiteY1812" fmla="*/ 198340 h 763990"/>
                <a:gd name="connsiteX1813" fmla="*/ 1204995 w 1432188"/>
                <a:gd name="connsiteY1813" fmla="*/ 197521 h 763990"/>
                <a:gd name="connsiteX1814" fmla="*/ 1209509 w 1432188"/>
                <a:gd name="connsiteY1814" fmla="*/ 195340 h 763990"/>
                <a:gd name="connsiteX1815" fmla="*/ 1205042 w 1432188"/>
                <a:gd name="connsiteY1815" fmla="*/ 192311 h 763990"/>
                <a:gd name="connsiteX1816" fmla="*/ 1200166 w 1432188"/>
                <a:gd name="connsiteY1816" fmla="*/ 191168 h 763990"/>
                <a:gd name="connsiteX1817" fmla="*/ 1195175 w 1432188"/>
                <a:gd name="connsiteY1817" fmla="*/ 190653 h 763990"/>
                <a:gd name="connsiteX1818" fmla="*/ 1189907 w 1432188"/>
                <a:gd name="connsiteY1818" fmla="*/ 191787 h 763990"/>
                <a:gd name="connsiteX1819" fmla="*/ 1185468 w 1432188"/>
                <a:gd name="connsiteY1819" fmla="*/ 190063 h 763990"/>
                <a:gd name="connsiteX1820" fmla="*/ 1180754 w 1432188"/>
                <a:gd name="connsiteY1820" fmla="*/ 191111 h 763990"/>
                <a:gd name="connsiteX1821" fmla="*/ 1184573 w 1432188"/>
                <a:gd name="connsiteY1821" fmla="*/ 186634 h 763990"/>
                <a:gd name="connsiteX1822" fmla="*/ 1179953 w 1432188"/>
                <a:gd name="connsiteY1822" fmla="*/ 185291 h 763990"/>
                <a:gd name="connsiteX1823" fmla="*/ 1175382 w 1432188"/>
                <a:gd name="connsiteY1823" fmla="*/ 187129 h 763990"/>
                <a:gd name="connsiteX1824" fmla="*/ 1178096 w 1432188"/>
                <a:gd name="connsiteY1824" fmla="*/ 183196 h 763990"/>
                <a:gd name="connsiteX1825" fmla="*/ 1176543 w 1432188"/>
                <a:gd name="connsiteY1825" fmla="*/ 178671 h 763990"/>
                <a:gd name="connsiteX1826" fmla="*/ 1172010 w 1432188"/>
                <a:gd name="connsiteY1826" fmla="*/ 177033 h 763990"/>
                <a:gd name="connsiteX1827" fmla="*/ 1164704 w 1432188"/>
                <a:gd name="connsiteY1827" fmla="*/ 176014 h 763990"/>
                <a:gd name="connsiteX1828" fmla="*/ 1159675 w 1432188"/>
                <a:gd name="connsiteY1828" fmla="*/ 177642 h 763990"/>
                <a:gd name="connsiteX1829" fmla="*/ 1154255 w 1432188"/>
                <a:gd name="connsiteY1829" fmla="*/ 177538 h 763990"/>
                <a:gd name="connsiteX1830" fmla="*/ 1148988 w 1432188"/>
                <a:gd name="connsiteY1830" fmla="*/ 177090 h 763990"/>
                <a:gd name="connsiteX1831" fmla="*/ 1152464 w 1432188"/>
                <a:gd name="connsiteY1831" fmla="*/ 173775 h 763990"/>
                <a:gd name="connsiteX1832" fmla="*/ 1147111 w 1432188"/>
                <a:gd name="connsiteY1832" fmla="*/ 174899 h 763990"/>
                <a:gd name="connsiteX1833" fmla="*/ 1142158 w 1432188"/>
                <a:gd name="connsiteY1833" fmla="*/ 174794 h 763990"/>
                <a:gd name="connsiteX1834" fmla="*/ 1137643 w 1432188"/>
                <a:gd name="connsiteY1834" fmla="*/ 176414 h 763990"/>
                <a:gd name="connsiteX1835" fmla="*/ 1141034 w 1432188"/>
                <a:gd name="connsiteY1835" fmla="*/ 173013 h 763990"/>
                <a:gd name="connsiteX1836" fmla="*/ 1145778 w 1432188"/>
                <a:gd name="connsiteY1836" fmla="*/ 171137 h 763990"/>
                <a:gd name="connsiteX1837" fmla="*/ 1138348 w 1432188"/>
                <a:gd name="connsiteY1837" fmla="*/ 167851 h 763990"/>
                <a:gd name="connsiteX1838" fmla="*/ 1140539 w 1432188"/>
                <a:gd name="connsiteY1838" fmla="*/ 163336 h 763990"/>
                <a:gd name="connsiteX1839" fmla="*/ 1136910 w 1432188"/>
                <a:gd name="connsiteY1839" fmla="*/ 160059 h 763990"/>
                <a:gd name="connsiteX1840" fmla="*/ 1131957 w 1432188"/>
                <a:gd name="connsiteY1840" fmla="*/ 159821 h 763990"/>
                <a:gd name="connsiteX1841" fmla="*/ 1127176 w 1432188"/>
                <a:gd name="connsiteY1841" fmla="*/ 158345 h 763990"/>
                <a:gd name="connsiteX1842" fmla="*/ 1122489 w 1432188"/>
                <a:gd name="connsiteY1842" fmla="*/ 157268 h 763990"/>
                <a:gd name="connsiteX1843" fmla="*/ 1115574 w 1432188"/>
                <a:gd name="connsiteY1843" fmla="*/ 156821 h 763990"/>
                <a:gd name="connsiteX1844" fmla="*/ 1108345 w 1432188"/>
                <a:gd name="connsiteY1844" fmla="*/ 156792 h 763990"/>
                <a:gd name="connsiteX1845" fmla="*/ 1103611 w 1432188"/>
                <a:gd name="connsiteY1845" fmla="*/ 158050 h 763990"/>
                <a:gd name="connsiteX1846" fmla="*/ 1098058 w 1432188"/>
                <a:gd name="connsiteY1846" fmla="*/ 160193 h 763990"/>
                <a:gd name="connsiteX1847" fmla="*/ 1095000 w 1432188"/>
                <a:gd name="connsiteY1847" fmla="*/ 164174 h 763990"/>
                <a:gd name="connsiteX1848" fmla="*/ 1089952 w 1432188"/>
                <a:gd name="connsiteY1848" fmla="*/ 164974 h 763990"/>
                <a:gd name="connsiteX1849" fmla="*/ 1085780 w 1432188"/>
                <a:gd name="connsiteY1849" fmla="*/ 162526 h 763990"/>
                <a:gd name="connsiteX1850" fmla="*/ 1080932 w 1432188"/>
                <a:gd name="connsiteY1850" fmla="*/ 162031 h 763990"/>
                <a:gd name="connsiteX1851" fmla="*/ 1075140 w 1432188"/>
                <a:gd name="connsiteY1851" fmla="*/ 162536 h 763990"/>
                <a:gd name="connsiteX1852" fmla="*/ 1070673 w 1432188"/>
                <a:gd name="connsiteY1852" fmla="*/ 164631 h 763990"/>
                <a:gd name="connsiteX1853" fmla="*/ 1066844 w 1432188"/>
                <a:gd name="connsiteY1853" fmla="*/ 167555 h 763990"/>
                <a:gd name="connsiteX1854" fmla="*/ 1068311 w 1432188"/>
                <a:gd name="connsiteY1854" fmla="*/ 162840 h 763990"/>
                <a:gd name="connsiteX1855" fmla="*/ 1072426 w 1432188"/>
                <a:gd name="connsiteY1855" fmla="*/ 159269 h 763990"/>
                <a:gd name="connsiteX1856" fmla="*/ 1077093 w 1432188"/>
                <a:gd name="connsiteY1856" fmla="*/ 157411 h 763990"/>
                <a:gd name="connsiteX1857" fmla="*/ 1076788 w 1432188"/>
                <a:gd name="connsiteY1857" fmla="*/ 152658 h 763990"/>
                <a:gd name="connsiteX1858" fmla="*/ 1074512 w 1432188"/>
                <a:gd name="connsiteY1858" fmla="*/ 148467 h 763990"/>
                <a:gd name="connsiteX1859" fmla="*/ 1076055 w 1432188"/>
                <a:gd name="connsiteY1859" fmla="*/ 143771 h 763990"/>
                <a:gd name="connsiteX1860" fmla="*/ 1072359 w 1432188"/>
                <a:gd name="connsiteY1860" fmla="*/ 140228 h 763990"/>
                <a:gd name="connsiteX1861" fmla="*/ 1067597 w 1432188"/>
                <a:gd name="connsiteY1861" fmla="*/ 139838 h 763990"/>
                <a:gd name="connsiteX1862" fmla="*/ 1061739 w 1432188"/>
                <a:gd name="connsiteY1862" fmla="*/ 139904 h 763990"/>
                <a:gd name="connsiteX1863" fmla="*/ 1056548 w 1432188"/>
                <a:gd name="connsiteY1863" fmla="*/ 139942 h 763990"/>
                <a:gd name="connsiteX1864" fmla="*/ 1051557 w 1432188"/>
                <a:gd name="connsiteY1864" fmla="*/ 140781 h 763990"/>
                <a:gd name="connsiteX1865" fmla="*/ 1046842 w 1432188"/>
                <a:gd name="connsiteY1865" fmla="*/ 141619 h 763990"/>
                <a:gd name="connsiteX1866" fmla="*/ 1041507 w 1432188"/>
                <a:gd name="connsiteY1866" fmla="*/ 142838 h 763990"/>
                <a:gd name="connsiteX1867" fmla="*/ 1036526 w 1432188"/>
                <a:gd name="connsiteY1867" fmla="*/ 143972 h 763990"/>
                <a:gd name="connsiteX1868" fmla="*/ 1031544 w 1432188"/>
                <a:gd name="connsiteY1868" fmla="*/ 145096 h 763990"/>
                <a:gd name="connsiteX1869" fmla="*/ 1026839 w 1432188"/>
                <a:gd name="connsiteY1869" fmla="*/ 146248 h 763990"/>
                <a:gd name="connsiteX1870" fmla="*/ 1021848 w 1432188"/>
                <a:gd name="connsiteY1870" fmla="*/ 147362 h 763990"/>
                <a:gd name="connsiteX1871" fmla="*/ 1015971 w 1432188"/>
                <a:gd name="connsiteY1871" fmla="*/ 149877 h 763990"/>
                <a:gd name="connsiteX1872" fmla="*/ 1011571 w 1432188"/>
                <a:gd name="connsiteY1872" fmla="*/ 152268 h 763990"/>
                <a:gd name="connsiteX1873" fmla="*/ 1007351 w 1432188"/>
                <a:gd name="connsiteY1873" fmla="*/ 154916 h 763990"/>
                <a:gd name="connsiteX1874" fmla="*/ 1004398 w 1432188"/>
                <a:gd name="connsiteY1874" fmla="*/ 158688 h 763990"/>
                <a:gd name="connsiteX1875" fmla="*/ 1007722 w 1432188"/>
                <a:gd name="connsiteY1875" fmla="*/ 162136 h 763990"/>
                <a:gd name="connsiteX1876" fmla="*/ 1001360 w 1432188"/>
                <a:gd name="connsiteY1876" fmla="*/ 165393 h 763990"/>
                <a:gd name="connsiteX1877" fmla="*/ 996978 w 1432188"/>
                <a:gd name="connsiteY1877" fmla="*/ 167832 h 763990"/>
                <a:gd name="connsiteX1878" fmla="*/ 991749 w 1432188"/>
                <a:gd name="connsiteY1878" fmla="*/ 168803 h 763990"/>
                <a:gd name="connsiteX1879" fmla="*/ 994930 w 1432188"/>
                <a:gd name="connsiteY1879" fmla="*/ 172594 h 763990"/>
                <a:gd name="connsiteX1880" fmla="*/ 998855 w 1432188"/>
                <a:gd name="connsiteY1880" fmla="*/ 175566 h 763990"/>
                <a:gd name="connsiteX1881" fmla="*/ 995264 w 1432188"/>
                <a:gd name="connsiteY1881" fmla="*/ 178719 h 763990"/>
                <a:gd name="connsiteX1882" fmla="*/ 990663 w 1432188"/>
                <a:gd name="connsiteY1882" fmla="*/ 177214 h 763990"/>
                <a:gd name="connsiteX1883" fmla="*/ 987091 w 1432188"/>
                <a:gd name="connsiteY1883" fmla="*/ 173851 h 763990"/>
                <a:gd name="connsiteX1884" fmla="*/ 985405 w 1432188"/>
                <a:gd name="connsiteY1884" fmla="*/ 169365 h 763990"/>
                <a:gd name="connsiteX1885" fmla="*/ 988749 w 1432188"/>
                <a:gd name="connsiteY1885" fmla="*/ 164993 h 763990"/>
                <a:gd name="connsiteX1886" fmla="*/ 992806 w 1432188"/>
                <a:gd name="connsiteY1886" fmla="*/ 162460 h 763990"/>
                <a:gd name="connsiteX1887" fmla="*/ 992721 w 1432188"/>
                <a:gd name="connsiteY1887" fmla="*/ 157630 h 763990"/>
                <a:gd name="connsiteX1888" fmla="*/ 996140 w 1432188"/>
                <a:gd name="connsiteY1888" fmla="*/ 154163 h 763990"/>
                <a:gd name="connsiteX1889" fmla="*/ 1000331 w 1432188"/>
                <a:gd name="connsiteY1889" fmla="*/ 151553 h 763990"/>
                <a:gd name="connsiteX1890" fmla="*/ 1004522 w 1432188"/>
                <a:gd name="connsiteY1890" fmla="*/ 149258 h 763990"/>
                <a:gd name="connsiteX1891" fmla="*/ 1009075 w 1432188"/>
                <a:gd name="connsiteY1891" fmla="*/ 146800 h 763990"/>
                <a:gd name="connsiteX1892" fmla="*/ 1013695 w 1432188"/>
                <a:gd name="connsiteY1892" fmla="*/ 145124 h 763990"/>
                <a:gd name="connsiteX1893" fmla="*/ 1018219 w 1432188"/>
                <a:gd name="connsiteY1893" fmla="*/ 143543 h 763990"/>
                <a:gd name="connsiteX1894" fmla="*/ 1023743 w 1432188"/>
                <a:gd name="connsiteY1894" fmla="*/ 142124 h 763990"/>
                <a:gd name="connsiteX1895" fmla="*/ 1028554 w 1432188"/>
                <a:gd name="connsiteY1895" fmla="*/ 140866 h 763990"/>
                <a:gd name="connsiteX1896" fmla="*/ 1020886 w 1432188"/>
                <a:gd name="connsiteY1896" fmla="*/ 138038 h 763990"/>
                <a:gd name="connsiteX1897" fmla="*/ 1015228 w 1432188"/>
                <a:gd name="connsiteY1897" fmla="*/ 137723 h 763990"/>
                <a:gd name="connsiteX1898" fmla="*/ 1008827 w 1432188"/>
                <a:gd name="connsiteY1898" fmla="*/ 137847 h 763990"/>
                <a:gd name="connsiteX1899" fmla="*/ 1003941 w 1432188"/>
                <a:gd name="connsiteY1899" fmla="*/ 138209 h 763990"/>
                <a:gd name="connsiteX1900" fmla="*/ 999093 w 1432188"/>
                <a:gd name="connsiteY1900" fmla="*/ 139161 h 763990"/>
                <a:gd name="connsiteX1901" fmla="*/ 994273 w 1432188"/>
                <a:gd name="connsiteY1901" fmla="*/ 140085 h 763990"/>
                <a:gd name="connsiteX1902" fmla="*/ 989406 w 1432188"/>
                <a:gd name="connsiteY1902" fmla="*/ 141057 h 763990"/>
                <a:gd name="connsiteX1903" fmla="*/ 984415 w 1432188"/>
                <a:gd name="connsiteY1903" fmla="*/ 142800 h 763990"/>
                <a:gd name="connsiteX1904" fmla="*/ 979786 w 1432188"/>
                <a:gd name="connsiteY1904" fmla="*/ 144124 h 763990"/>
                <a:gd name="connsiteX1905" fmla="*/ 974918 w 1432188"/>
                <a:gd name="connsiteY1905" fmla="*/ 145715 h 763990"/>
                <a:gd name="connsiteX1906" fmla="*/ 970423 w 1432188"/>
                <a:gd name="connsiteY1906" fmla="*/ 147524 h 763990"/>
                <a:gd name="connsiteX1907" fmla="*/ 962250 w 1432188"/>
                <a:gd name="connsiteY1907" fmla="*/ 151925 h 763990"/>
                <a:gd name="connsiteX1908" fmla="*/ 958402 w 1432188"/>
                <a:gd name="connsiteY1908" fmla="*/ 154792 h 763990"/>
                <a:gd name="connsiteX1909" fmla="*/ 953735 w 1432188"/>
                <a:gd name="connsiteY1909" fmla="*/ 157078 h 763990"/>
                <a:gd name="connsiteX1910" fmla="*/ 949296 w 1432188"/>
                <a:gd name="connsiteY1910" fmla="*/ 159821 h 763990"/>
                <a:gd name="connsiteX1911" fmla="*/ 944943 w 1432188"/>
                <a:gd name="connsiteY1911" fmla="*/ 162460 h 763990"/>
                <a:gd name="connsiteX1912" fmla="*/ 942514 w 1432188"/>
                <a:gd name="connsiteY1912" fmla="*/ 166593 h 763990"/>
                <a:gd name="connsiteX1913" fmla="*/ 936190 w 1432188"/>
                <a:gd name="connsiteY1913" fmla="*/ 170299 h 763990"/>
                <a:gd name="connsiteX1914" fmla="*/ 932065 w 1432188"/>
                <a:gd name="connsiteY1914" fmla="*/ 175195 h 763990"/>
                <a:gd name="connsiteX1915" fmla="*/ 930599 w 1432188"/>
                <a:gd name="connsiteY1915" fmla="*/ 179757 h 763990"/>
                <a:gd name="connsiteX1916" fmla="*/ 940238 w 1432188"/>
                <a:gd name="connsiteY1916" fmla="*/ 181729 h 763990"/>
                <a:gd name="connsiteX1917" fmla="*/ 946000 w 1432188"/>
                <a:gd name="connsiteY1917" fmla="*/ 182024 h 763990"/>
                <a:gd name="connsiteX1918" fmla="*/ 950963 w 1432188"/>
                <a:gd name="connsiteY1918" fmla="*/ 182433 h 763990"/>
                <a:gd name="connsiteX1919" fmla="*/ 955535 w 1432188"/>
                <a:gd name="connsiteY1919" fmla="*/ 184291 h 763990"/>
                <a:gd name="connsiteX1920" fmla="*/ 951716 w 1432188"/>
                <a:gd name="connsiteY1920" fmla="*/ 187272 h 763990"/>
                <a:gd name="connsiteX1921" fmla="*/ 945076 w 1432188"/>
                <a:gd name="connsiteY1921" fmla="*/ 187444 h 763990"/>
                <a:gd name="connsiteX1922" fmla="*/ 935247 w 1432188"/>
                <a:gd name="connsiteY1922" fmla="*/ 186224 h 763990"/>
                <a:gd name="connsiteX1923" fmla="*/ 930589 w 1432188"/>
                <a:gd name="connsiteY1923" fmla="*/ 187653 h 763990"/>
                <a:gd name="connsiteX1924" fmla="*/ 931313 w 1432188"/>
                <a:gd name="connsiteY1924" fmla="*/ 192482 h 763990"/>
                <a:gd name="connsiteX1925" fmla="*/ 933894 w 1432188"/>
                <a:gd name="connsiteY1925" fmla="*/ 196616 h 763990"/>
                <a:gd name="connsiteX1926" fmla="*/ 938695 w 1432188"/>
                <a:gd name="connsiteY1926" fmla="*/ 197607 h 763990"/>
                <a:gd name="connsiteX1927" fmla="*/ 945410 w 1432188"/>
                <a:gd name="connsiteY1927" fmla="*/ 197654 h 763990"/>
                <a:gd name="connsiteX1928" fmla="*/ 950906 w 1432188"/>
                <a:gd name="connsiteY1928" fmla="*/ 198007 h 763990"/>
                <a:gd name="connsiteX1929" fmla="*/ 957183 w 1432188"/>
                <a:gd name="connsiteY1929" fmla="*/ 197674 h 763990"/>
                <a:gd name="connsiteX1930" fmla="*/ 959840 w 1432188"/>
                <a:gd name="connsiteY1930" fmla="*/ 201845 h 763990"/>
                <a:gd name="connsiteX1931" fmla="*/ 964707 w 1432188"/>
                <a:gd name="connsiteY1931" fmla="*/ 202817 h 763990"/>
                <a:gd name="connsiteX1932" fmla="*/ 969613 w 1432188"/>
                <a:gd name="connsiteY1932" fmla="*/ 202341 h 763990"/>
                <a:gd name="connsiteX1933" fmla="*/ 974604 w 1432188"/>
                <a:gd name="connsiteY1933" fmla="*/ 202484 h 763990"/>
                <a:gd name="connsiteX1934" fmla="*/ 979490 w 1432188"/>
                <a:gd name="connsiteY1934" fmla="*/ 203093 h 763990"/>
                <a:gd name="connsiteX1935" fmla="*/ 984262 w 1432188"/>
                <a:gd name="connsiteY1935" fmla="*/ 203874 h 763990"/>
                <a:gd name="connsiteX1936" fmla="*/ 992759 w 1432188"/>
                <a:gd name="connsiteY1936" fmla="*/ 204217 h 763990"/>
                <a:gd name="connsiteX1937" fmla="*/ 997645 w 1432188"/>
                <a:gd name="connsiteY1937" fmla="*/ 203655 h 763990"/>
                <a:gd name="connsiteX1938" fmla="*/ 1002836 w 1432188"/>
                <a:gd name="connsiteY1938" fmla="*/ 203541 h 763990"/>
                <a:gd name="connsiteX1939" fmla="*/ 1005932 w 1432188"/>
                <a:gd name="connsiteY1939" fmla="*/ 207227 h 763990"/>
                <a:gd name="connsiteX1940" fmla="*/ 1012123 w 1432188"/>
                <a:gd name="connsiteY1940" fmla="*/ 207694 h 763990"/>
                <a:gd name="connsiteX1941" fmla="*/ 1016562 w 1432188"/>
                <a:gd name="connsiteY1941" fmla="*/ 205808 h 763990"/>
                <a:gd name="connsiteX1942" fmla="*/ 1021915 w 1432188"/>
                <a:gd name="connsiteY1942" fmla="*/ 206322 h 763990"/>
                <a:gd name="connsiteX1943" fmla="*/ 1026420 w 1432188"/>
                <a:gd name="connsiteY1943" fmla="*/ 208503 h 763990"/>
                <a:gd name="connsiteX1944" fmla="*/ 1025153 w 1432188"/>
                <a:gd name="connsiteY1944" fmla="*/ 203846 h 763990"/>
                <a:gd name="connsiteX1945" fmla="*/ 1029868 w 1432188"/>
                <a:gd name="connsiteY1945" fmla="*/ 202150 h 763990"/>
                <a:gd name="connsiteX1946" fmla="*/ 1034916 w 1432188"/>
                <a:gd name="connsiteY1946" fmla="*/ 202893 h 763990"/>
                <a:gd name="connsiteX1947" fmla="*/ 1040584 w 1432188"/>
                <a:gd name="connsiteY1947" fmla="*/ 202960 h 763990"/>
                <a:gd name="connsiteX1948" fmla="*/ 1044622 w 1432188"/>
                <a:gd name="connsiteY1948" fmla="*/ 205551 h 763990"/>
                <a:gd name="connsiteX1949" fmla="*/ 1049480 w 1432188"/>
                <a:gd name="connsiteY1949" fmla="*/ 205636 h 763990"/>
                <a:gd name="connsiteX1950" fmla="*/ 1056005 w 1432188"/>
                <a:gd name="connsiteY1950" fmla="*/ 205522 h 763990"/>
                <a:gd name="connsiteX1951" fmla="*/ 1060939 w 1432188"/>
                <a:gd name="connsiteY1951" fmla="*/ 204265 h 763990"/>
                <a:gd name="connsiteX1952" fmla="*/ 1061977 w 1432188"/>
                <a:gd name="connsiteY1952" fmla="*/ 199464 h 763990"/>
                <a:gd name="connsiteX1953" fmla="*/ 1057529 w 1432188"/>
                <a:gd name="connsiteY1953" fmla="*/ 197531 h 763990"/>
                <a:gd name="connsiteX1954" fmla="*/ 1062396 w 1432188"/>
                <a:gd name="connsiteY1954" fmla="*/ 196292 h 763990"/>
                <a:gd name="connsiteX1955" fmla="*/ 1066730 w 1432188"/>
                <a:gd name="connsiteY1955" fmla="*/ 198283 h 763990"/>
                <a:gd name="connsiteX1956" fmla="*/ 1071902 w 1432188"/>
                <a:gd name="connsiteY1956" fmla="*/ 200178 h 763990"/>
                <a:gd name="connsiteX1957" fmla="*/ 1076788 w 1432188"/>
                <a:gd name="connsiteY1957" fmla="*/ 200436 h 763990"/>
                <a:gd name="connsiteX1958" fmla="*/ 1072769 w 1432188"/>
                <a:gd name="connsiteY1958" fmla="*/ 207256 h 763990"/>
                <a:gd name="connsiteX1959" fmla="*/ 1077531 w 1432188"/>
                <a:gd name="connsiteY1959" fmla="*/ 206894 h 763990"/>
                <a:gd name="connsiteX1960" fmla="*/ 1082456 w 1432188"/>
                <a:gd name="connsiteY1960" fmla="*/ 207189 h 763990"/>
                <a:gd name="connsiteX1961" fmla="*/ 1078293 w 1432188"/>
                <a:gd name="connsiteY1961" fmla="*/ 209837 h 763990"/>
                <a:gd name="connsiteX1962" fmla="*/ 1082970 w 1432188"/>
                <a:gd name="connsiteY1962" fmla="*/ 211437 h 763990"/>
                <a:gd name="connsiteX1963" fmla="*/ 1087751 w 1432188"/>
                <a:gd name="connsiteY1963" fmla="*/ 213361 h 763990"/>
                <a:gd name="connsiteX1964" fmla="*/ 1092038 w 1432188"/>
                <a:gd name="connsiteY1964" fmla="*/ 215561 h 763990"/>
                <a:gd name="connsiteX1965" fmla="*/ 1093781 w 1432188"/>
                <a:gd name="connsiteY1965" fmla="*/ 220372 h 763990"/>
                <a:gd name="connsiteX1966" fmla="*/ 1102315 w 1432188"/>
                <a:gd name="connsiteY1966" fmla="*/ 223734 h 763990"/>
                <a:gd name="connsiteX1967" fmla="*/ 1102553 w 1432188"/>
                <a:gd name="connsiteY1967" fmla="*/ 228496 h 763990"/>
                <a:gd name="connsiteX1968" fmla="*/ 1108459 w 1432188"/>
                <a:gd name="connsiteY1968" fmla="*/ 230668 h 763990"/>
                <a:gd name="connsiteX1969" fmla="*/ 1111716 w 1432188"/>
                <a:gd name="connsiteY1969" fmla="*/ 227058 h 763990"/>
                <a:gd name="connsiteX1970" fmla="*/ 1109802 w 1432188"/>
                <a:gd name="connsiteY1970" fmla="*/ 231583 h 763990"/>
                <a:gd name="connsiteX1971" fmla="*/ 1112374 w 1432188"/>
                <a:gd name="connsiteY1971" fmla="*/ 235669 h 763990"/>
                <a:gd name="connsiteX1972" fmla="*/ 1117222 w 1432188"/>
                <a:gd name="connsiteY1972" fmla="*/ 236745 h 763990"/>
                <a:gd name="connsiteX1973" fmla="*/ 1116984 w 1432188"/>
                <a:gd name="connsiteY1973" fmla="*/ 241527 h 763990"/>
                <a:gd name="connsiteX1974" fmla="*/ 1118384 w 1432188"/>
                <a:gd name="connsiteY1974" fmla="*/ 246203 h 763990"/>
                <a:gd name="connsiteX1975" fmla="*/ 1117593 w 1432188"/>
                <a:gd name="connsiteY1975" fmla="*/ 250947 h 763990"/>
                <a:gd name="connsiteX1976" fmla="*/ 1114936 w 1432188"/>
                <a:gd name="connsiteY1976" fmla="*/ 255385 h 763990"/>
                <a:gd name="connsiteX1977" fmla="*/ 1110164 w 1432188"/>
                <a:gd name="connsiteY1977" fmla="*/ 256890 h 763990"/>
                <a:gd name="connsiteX1978" fmla="*/ 1106040 w 1432188"/>
                <a:gd name="connsiteY1978" fmla="*/ 259529 h 763990"/>
                <a:gd name="connsiteX1979" fmla="*/ 1101687 w 1432188"/>
                <a:gd name="connsiteY1979" fmla="*/ 262005 h 763990"/>
                <a:gd name="connsiteX1980" fmla="*/ 1097248 w 1432188"/>
                <a:gd name="connsiteY1980" fmla="*/ 264101 h 763990"/>
                <a:gd name="connsiteX1981" fmla="*/ 1092362 w 1432188"/>
                <a:gd name="connsiteY1981" fmla="*/ 265911 h 763990"/>
                <a:gd name="connsiteX1982" fmla="*/ 1087951 w 1432188"/>
                <a:gd name="connsiteY1982" fmla="*/ 268016 h 763990"/>
                <a:gd name="connsiteX1983" fmla="*/ 1083256 w 1432188"/>
                <a:gd name="connsiteY1983" fmla="*/ 270016 h 763990"/>
                <a:gd name="connsiteX1984" fmla="*/ 1078741 w 1432188"/>
                <a:gd name="connsiteY1984" fmla="*/ 271607 h 763990"/>
                <a:gd name="connsiteX1985" fmla="*/ 1074455 w 1432188"/>
                <a:gd name="connsiteY1985" fmla="*/ 274016 h 763990"/>
                <a:gd name="connsiteX1986" fmla="*/ 1076731 w 1432188"/>
                <a:gd name="connsiteY1986" fmla="*/ 278217 h 763990"/>
                <a:gd name="connsiteX1987" fmla="*/ 1079922 w 1432188"/>
                <a:gd name="connsiteY1987" fmla="*/ 282027 h 763990"/>
                <a:gd name="connsiteX1988" fmla="*/ 1075617 w 1432188"/>
                <a:gd name="connsiteY1988" fmla="*/ 284932 h 763990"/>
                <a:gd name="connsiteX1989" fmla="*/ 1070702 w 1432188"/>
                <a:gd name="connsiteY1989" fmla="*/ 285208 h 763990"/>
                <a:gd name="connsiteX1990" fmla="*/ 1066168 w 1432188"/>
                <a:gd name="connsiteY1990" fmla="*/ 286866 h 763990"/>
                <a:gd name="connsiteX1991" fmla="*/ 1061415 w 1432188"/>
                <a:gd name="connsiteY1991" fmla="*/ 287466 h 763990"/>
                <a:gd name="connsiteX1992" fmla="*/ 1054843 w 1432188"/>
                <a:gd name="connsiteY1992" fmla="*/ 287037 h 763990"/>
                <a:gd name="connsiteX1993" fmla="*/ 1050518 w 1432188"/>
                <a:gd name="connsiteY1993" fmla="*/ 289056 h 763990"/>
                <a:gd name="connsiteX1994" fmla="*/ 1045756 w 1432188"/>
                <a:gd name="connsiteY1994" fmla="*/ 288104 h 763990"/>
                <a:gd name="connsiteX1995" fmla="*/ 1040869 w 1432188"/>
                <a:gd name="connsiteY1995" fmla="*/ 288313 h 763990"/>
                <a:gd name="connsiteX1996" fmla="*/ 1034621 w 1432188"/>
                <a:gd name="connsiteY1996" fmla="*/ 287237 h 763990"/>
                <a:gd name="connsiteX1997" fmla="*/ 1029059 w 1432188"/>
                <a:gd name="connsiteY1997" fmla="*/ 286066 h 763990"/>
                <a:gd name="connsiteX1998" fmla="*/ 1024277 w 1432188"/>
                <a:gd name="connsiteY1998" fmla="*/ 286437 h 763990"/>
                <a:gd name="connsiteX1999" fmla="*/ 1020810 w 1432188"/>
                <a:gd name="connsiteY1999" fmla="*/ 290409 h 763990"/>
                <a:gd name="connsiteX2000" fmla="*/ 1016000 w 1432188"/>
                <a:gd name="connsiteY2000" fmla="*/ 292038 h 763990"/>
                <a:gd name="connsiteX2001" fmla="*/ 1011428 w 1432188"/>
                <a:gd name="connsiteY2001" fmla="*/ 294000 h 763990"/>
                <a:gd name="connsiteX2002" fmla="*/ 1006113 w 1432188"/>
                <a:gd name="connsiteY2002" fmla="*/ 297114 h 763990"/>
                <a:gd name="connsiteX2003" fmla="*/ 1002446 w 1432188"/>
                <a:gd name="connsiteY2003" fmla="*/ 300296 h 763990"/>
                <a:gd name="connsiteX2004" fmla="*/ 1003274 w 1432188"/>
                <a:gd name="connsiteY2004" fmla="*/ 305296 h 763990"/>
                <a:gd name="connsiteX2005" fmla="*/ 1007941 w 1432188"/>
                <a:gd name="connsiteY2005" fmla="*/ 307087 h 763990"/>
                <a:gd name="connsiteX2006" fmla="*/ 1012428 w 1432188"/>
                <a:gd name="connsiteY2006" fmla="*/ 309221 h 763990"/>
                <a:gd name="connsiteX2007" fmla="*/ 1018362 w 1432188"/>
                <a:gd name="connsiteY2007" fmla="*/ 308916 h 763990"/>
                <a:gd name="connsiteX2008" fmla="*/ 1023420 w 1432188"/>
                <a:gd name="connsiteY2008" fmla="*/ 309583 h 763990"/>
                <a:gd name="connsiteX2009" fmla="*/ 1028363 w 1432188"/>
                <a:gd name="connsiteY2009" fmla="*/ 308259 h 763990"/>
                <a:gd name="connsiteX2010" fmla="*/ 1032887 w 1432188"/>
                <a:gd name="connsiteY2010" fmla="*/ 306554 h 763990"/>
                <a:gd name="connsiteX2011" fmla="*/ 1037174 w 1432188"/>
                <a:gd name="connsiteY2011" fmla="*/ 303649 h 763990"/>
                <a:gd name="connsiteX2012" fmla="*/ 1042032 w 1432188"/>
                <a:gd name="connsiteY2012" fmla="*/ 304573 h 763990"/>
                <a:gd name="connsiteX2013" fmla="*/ 1046737 w 1432188"/>
                <a:gd name="connsiteY2013" fmla="*/ 305830 h 763990"/>
                <a:gd name="connsiteX2014" fmla="*/ 1053043 w 1432188"/>
                <a:gd name="connsiteY2014" fmla="*/ 307106 h 763990"/>
                <a:gd name="connsiteX2015" fmla="*/ 1057872 w 1432188"/>
                <a:gd name="connsiteY2015" fmla="*/ 307030 h 763990"/>
                <a:gd name="connsiteX2016" fmla="*/ 1062015 w 1432188"/>
                <a:gd name="connsiteY2016" fmla="*/ 309840 h 763990"/>
                <a:gd name="connsiteX2017" fmla="*/ 1066511 w 1432188"/>
                <a:gd name="connsiteY2017" fmla="*/ 312031 h 763990"/>
                <a:gd name="connsiteX2018" fmla="*/ 1071768 w 1432188"/>
                <a:gd name="connsiteY2018" fmla="*/ 312545 h 763990"/>
                <a:gd name="connsiteX2019" fmla="*/ 1074169 w 1432188"/>
                <a:gd name="connsiteY2019" fmla="*/ 316679 h 763990"/>
                <a:gd name="connsiteX2020" fmla="*/ 1077836 w 1432188"/>
                <a:gd name="connsiteY2020" fmla="*/ 319879 h 763990"/>
                <a:gd name="connsiteX2021" fmla="*/ 1085380 w 1432188"/>
                <a:gd name="connsiteY2021" fmla="*/ 321175 h 763990"/>
                <a:gd name="connsiteX2022" fmla="*/ 1078455 w 1432188"/>
                <a:gd name="connsiteY2022" fmla="*/ 324804 h 763990"/>
                <a:gd name="connsiteX2023" fmla="*/ 1081665 w 1432188"/>
                <a:gd name="connsiteY2023" fmla="*/ 328385 h 763990"/>
                <a:gd name="connsiteX2024" fmla="*/ 1084751 w 1432188"/>
                <a:gd name="connsiteY2024" fmla="*/ 332157 h 763990"/>
                <a:gd name="connsiteX2025" fmla="*/ 1090037 w 1432188"/>
                <a:gd name="connsiteY2025" fmla="*/ 332976 h 763990"/>
                <a:gd name="connsiteX2026" fmla="*/ 1094276 w 1432188"/>
                <a:gd name="connsiteY2026" fmla="*/ 335510 h 763990"/>
                <a:gd name="connsiteX2027" fmla="*/ 1099515 w 1432188"/>
                <a:gd name="connsiteY2027" fmla="*/ 337434 h 763990"/>
                <a:gd name="connsiteX2028" fmla="*/ 1105487 w 1432188"/>
                <a:gd name="connsiteY2028" fmla="*/ 337520 h 763990"/>
                <a:gd name="connsiteX2029" fmla="*/ 1108306 w 1432188"/>
                <a:gd name="connsiteY2029" fmla="*/ 341625 h 763990"/>
                <a:gd name="connsiteX2030" fmla="*/ 1112259 w 1432188"/>
                <a:gd name="connsiteY2030" fmla="*/ 344568 h 763990"/>
                <a:gd name="connsiteX2031" fmla="*/ 1117174 w 1432188"/>
                <a:gd name="connsiteY2031" fmla="*/ 346359 h 763990"/>
                <a:gd name="connsiteX2032" fmla="*/ 1121842 w 1432188"/>
                <a:gd name="connsiteY2032" fmla="*/ 347416 h 763990"/>
                <a:gd name="connsiteX2033" fmla="*/ 1126604 w 1432188"/>
                <a:gd name="connsiteY2033" fmla="*/ 348911 h 763990"/>
                <a:gd name="connsiteX2034" fmla="*/ 1131671 w 1432188"/>
                <a:gd name="connsiteY2034" fmla="*/ 349235 h 763990"/>
                <a:gd name="connsiteX2035" fmla="*/ 1137205 w 1432188"/>
                <a:gd name="connsiteY2035" fmla="*/ 350540 h 763990"/>
                <a:gd name="connsiteX2036" fmla="*/ 1141815 w 1432188"/>
                <a:gd name="connsiteY2036" fmla="*/ 351740 h 763990"/>
                <a:gd name="connsiteX2037" fmla="*/ 1146387 w 1432188"/>
                <a:gd name="connsiteY2037" fmla="*/ 353531 h 763990"/>
                <a:gd name="connsiteX2038" fmla="*/ 1177410 w 1432188"/>
                <a:gd name="connsiteY2038" fmla="*/ 345692 h 763990"/>
                <a:gd name="connsiteX2039" fmla="*/ 1181839 w 1432188"/>
                <a:gd name="connsiteY2039" fmla="*/ 343720 h 763990"/>
                <a:gd name="connsiteX2040" fmla="*/ 1177077 w 1432188"/>
                <a:gd name="connsiteY2040" fmla="*/ 343053 h 763990"/>
                <a:gd name="connsiteX2041" fmla="*/ 1164599 w 1432188"/>
                <a:gd name="connsiteY2041" fmla="*/ 364780 h 763990"/>
                <a:gd name="connsiteX2042" fmla="*/ 1168295 w 1432188"/>
                <a:gd name="connsiteY2042" fmla="*/ 361494 h 763990"/>
                <a:gd name="connsiteX2043" fmla="*/ 1164437 w 1432188"/>
                <a:gd name="connsiteY2043" fmla="*/ 358560 h 763990"/>
                <a:gd name="connsiteX2044" fmla="*/ 1159618 w 1432188"/>
                <a:gd name="connsiteY2044" fmla="*/ 359884 h 763990"/>
                <a:gd name="connsiteX2045" fmla="*/ 1162970 w 1432188"/>
                <a:gd name="connsiteY2045" fmla="*/ 363599 h 763990"/>
                <a:gd name="connsiteX2046" fmla="*/ 1233570 w 1432188"/>
                <a:gd name="connsiteY2046" fmla="*/ 660541 h 763990"/>
                <a:gd name="connsiteX2047" fmla="*/ 1237351 w 1432188"/>
                <a:gd name="connsiteY2047" fmla="*/ 657598 h 763990"/>
                <a:gd name="connsiteX2048" fmla="*/ 1242019 w 1432188"/>
                <a:gd name="connsiteY2048" fmla="*/ 659227 h 763990"/>
                <a:gd name="connsiteX2049" fmla="*/ 1245781 w 1432188"/>
                <a:gd name="connsiteY2049" fmla="*/ 654969 h 763990"/>
                <a:gd name="connsiteX2050" fmla="*/ 1247743 w 1432188"/>
                <a:gd name="connsiteY2050" fmla="*/ 649958 h 763990"/>
                <a:gd name="connsiteX2051" fmla="*/ 1250439 w 1432188"/>
                <a:gd name="connsiteY2051" fmla="*/ 645863 h 763990"/>
                <a:gd name="connsiteX2052" fmla="*/ 1253744 w 1432188"/>
                <a:gd name="connsiteY2052" fmla="*/ 642224 h 763990"/>
                <a:gd name="connsiteX2053" fmla="*/ 1254039 w 1432188"/>
                <a:gd name="connsiteY2053" fmla="*/ 636300 h 763990"/>
                <a:gd name="connsiteX2054" fmla="*/ 1250124 w 1432188"/>
                <a:gd name="connsiteY2054" fmla="*/ 639214 h 763990"/>
                <a:gd name="connsiteX2055" fmla="*/ 1245609 w 1432188"/>
                <a:gd name="connsiteY2055" fmla="*/ 640862 h 763990"/>
                <a:gd name="connsiteX2056" fmla="*/ 1247381 w 1432188"/>
                <a:gd name="connsiteY2056" fmla="*/ 636300 h 763990"/>
                <a:gd name="connsiteX2057" fmla="*/ 1249829 w 1432188"/>
                <a:gd name="connsiteY2057" fmla="*/ 632204 h 763990"/>
                <a:gd name="connsiteX2058" fmla="*/ 1244028 w 1432188"/>
                <a:gd name="connsiteY2058" fmla="*/ 633271 h 763990"/>
                <a:gd name="connsiteX2059" fmla="*/ 1241028 w 1432188"/>
                <a:gd name="connsiteY2059" fmla="*/ 637671 h 763990"/>
                <a:gd name="connsiteX2060" fmla="*/ 1236751 w 1432188"/>
                <a:gd name="connsiteY2060" fmla="*/ 639948 h 763990"/>
                <a:gd name="connsiteX2061" fmla="*/ 1237675 w 1432188"/>
                <a:gd name="connsiteY2061" fmla="*/ 634957 h 763990"/>
                <a:gd name="connsiteX2062" fmla="*/ 1240180 w 1432188"/>
                <a:gd name="connsiteY2062" fmla="*/ 630842 h 763990"/>
                <a:gd name="connsiteX2063" fmla="*/ 1242847 w 1432188"/>
                <a:gd name="connsiteY2063" fmla="*/ 626737 h 763990"/>
                <a:gd name="connsiteX2064" fmla="*/ 1247914 w 1432188"/>
                <a:gd name="connsiteY2064" fmla="*/ 624555 h 763990"/>
                <a:gd name="connsiteX2065" fmla="*/ 1251953 w 1432188"/>
                <a:gd name="connsiteY2065" fmla="*/ 621888 h 763990"/>
                <a:gd name="connsiteX2066" fmla="*/ 1248076 w 1432188"/>
                <a:gd name="connsiteY2066" fmla="*/ 619002 h 763990"/>
                <a:gd name="connsiteX2067" fmla="*/ 1243333 w 1432188"/>
                <a:gd name="connsiteY2067" fmla="*/ 621279 h 763990"/>
                <a:gd name="connsiteX2068" fmla="*/ 1242142 w 1432188"/>
                <a:gd name="connsiteY2068" fmla="*/ 616354 h 763990"/>
                <a:gd name="connsiteX2069" fmla="*/ 1243543 w 1432188"/>
                <a:gd name="connsiteY2069" fmla="*/ 611735 h 763990"/>
                <a:gd name="connsiteX2070" fmla="*/ 1247505 w 1432188"/>
                <a:gd name="connsiteY2070" fmla="*/ 608525 h 763990"/>
                <a:gd name="connsiteX2071" fmla="*/ 1247838 w 1432188"/>
                <a:gd name="connsiteY2071" fmla="*/ 603772 h 763990"/>
                <a:gd name="connsiteX2072" fmla="*/ 1243200 w 1432188"/>
                <a:gd name="connsiteY2072" fmla="*/ 602133 h 763990"/>
                <a:gd name="connsiteX2073" fmla="*/ 1238285 w 1432188"/>
                <a:gd name="connsiteY2073" fmla="*/ 602781 h 763990"/>
                <a:gd name="connsiteX2074" fmla="*/ 1231855 w 1432188"/>
                <a:gd name="connsiteY2074" fmla="*/ 600648 h 763990"/>
                <a:gd name="connsiteX2075" fmla="*/ 1227588 w 1432188"/>
                <a:gd name="connsiteY2075" fmla="*/ 603515 h 763990"/>
                <a:gd name="connsiteX2076" fmla="*/ 1222864 w 1432188"/>
                <a:gd name="connsiteY2076" fmla="*/ 604458 h 763990"/>
                <a:gd name="connsiteX2077" fmla="*/ 1219739 w 1432188"/>
                <a:gd name="connsiteY2077" fmla="*/ 600333 h 763990"/>
                <a:gd name="connsiteX2078" fmla="*/ 1215215 w 1432188"/>
                <a:gd name="connsiteY2078" fmla="*/ 598133 h 763990"/>
                <a:gd name="connsiteX2079" fmla="*/ 1210653 w 1432188"/>
                <a:gd name="connsiteY2079" fmla="*/ 596304 h 763990"/>
                <a:gd name="connsiteX2080" fmla="*/ 1215253 w 1432188"/>
                <a:gd name="connsiteY2080" fmla="*/ 594247 h 763990"/>
                <a:gd name="connsiteX2081" fmla="*/ 1219530 w 1432188"/>
                <a:gd name="connsiteY2081" fmla="*/ 591685 h 763990"/>
                <a:gd name="connsiteX2082" fmla="*/ 1214872 w 1432188"/>
                <a:gd name="connsiteY2082" fmla="*/ 590551 h 763990"/>
                <a:gd name="connsiteX2083" fmla="*/ 1210567 w 1432188"/>
                <a:gd name="connsiteY2083" fmla="*/ 588313 h 763990"/>
                <a:gd name="connsiteX2084" fmla="*/ 1206090 w 1432188"/>
                <a:gd name="connsiteY2084" fmla="*/ 590770 h 763990"/>
                <a:gd name="connsiteX2085" fmla="*/ 1202318 w 1432188"/>
                <a:gd name="connsiteY2085" fmla="*/ 593961 h 763990"/>
                <a:gd name="connsiteX2086" fmla="*/ 1198585 w 1432188"/>
                <a:gd name="connsiteY2086" fmla="*/ 597143 h 763990"/>
                <a:gd name="connsiteX2087" fmla="*/ 1199623 w 1432188"/>
                <a:gd name="connsiteY2087" fmla="*/ 591685 h 763990"/>
                <a:gd name="connsiteX2088" fmla="*/ 1202442 w 1432188"/>
                <a:gd name="connsiteY2088" fmla="*/ 587675 h 763990"/>
                <a:gd name="connsiteX2089" fmla="*/ 1206852 w 1432188"/>
                <a:gd name="connsiteY2089" fmla="*/ 585855 h 763990"/>
                <a:gd name="connsiteX2090" fmla="*/ 1210167 w 1432188"/>
                <a:gd name="connsiteY2090" fmla="*/ 582284 h 763990"/>
                <a:gd name="connsiteX2091" fmla="*/ 1213586 w 1432188"/>
                <a:gd name="connsiteY2091" fmla="*/ 578273 h 763990"/>
                <a:gd name="connsiteX2092" fmla="*/ 1216872 w 1432188"/>
                <a:gd name="connsiteY2092" fmla="*/ 574701 h 763990"/>
                <a:gd name="connsiteX2093" fmla="*/ 1221225 w 1432188"/>
                <a:gd name="connsiteY2093" fmla="*/ 572101 h 763990"/>
                <a:gd name="connsiteX2094" fmla="*/ 1224359 w 1432188"/>
                <a:gd name="connsiteY2094" fmla="*/ 568453 h 763990"/>
                <a:gd name="connsiteX2095" fmla="*/ 1221321 w 1432188"/>
                <a:gd name="connsiteY2095" fmla="*/ 564500 h 763990"/>
                <a:gd name="connsiteX2096" fmla="*/ 1225950 w 1432188"/>
                <a:gd name="connsiteY2096" fmla="*/ 562548 h 763990"/>
                <a:gd name="connsiteX2097" fmla="*/ 1230769 w 1432188"/>
                <a:gd name="connsiteY2097" fmla="*/ 560862 h 763990"/>
                <a:gd name="connsiteX2098" fmla="*/ 1234284 w 1432188"/>
                <a:gd name="connsiteY2098" fmla="*/ 556852 h 763990"/>
                <a:gd name="connsiteX2099" fmla="*/ 1228541 w 1432188"/>
                <a:gd name="connsiteY2099" fmla="*/ 558138 h 763990"/>
                <a:gd name="connsiteX2100" fmla="*/ 1223835 w 1432188"/>
                <a:gd name="connsiteY2100" fmla="*/ 557242 h 763990"/>
                <a:gd name="connsiteX2101" fmla="*/ 1219187 w 1432188"/>
                <a:gd name="connsiteY2101" fmla="*/ 559242 h 763990"/>
                <a:gd name="connsiteX2102" fmla="*/ 1214548 w 1432188"/>
                <a:gd name="connsiteY2102" fmla="*/ 561252 h 763990"/>
                <a:gd name="connsiteX2103" fmla="*/ 1209891 w 1432188"/>
                <a:gd name="connsiteY2103" fmla="*/ 563262 h 763990"/>
                <a:gd name="connsiteX2104" fmla="*/ 1207052 w 1432188"/>
                <a:gd name="connsiteY2104" fmla="*/ 567558 h 763990"/>
                <a:gd name="connsiteX2105" fmla="*/ 1203090 w 1432188"/>
                <a:gd name="connsiteY2105" fmla="*/ 570349 h 763990"/>
                <a:gd name="connsiteX2106" fmla="*/ 1200194 w 1432188"/>
                <a:gd name="connsiteY2106" fmla="*/ 574483 h 763990"/>
                <a:gd name="connsiteX2107" fmla="*/ 1196022 w 1432188"/>
                <a:gd name="connsiteY2107" fmla="*/ 577121 h 763990"/>
                <a:gd name="connsiteX2108" fmla="*/ 1192631 w 1432188"/>
                <a:gd name="connsiteY2108" fmla="*/ 580569 h 763990"/>
                <a:gd name="connsiteX2109" fmla="*/ 1189060 w 1432188"/>
                <a:gd name="connsiteY2109" fmla="*/ 584074 h 763990"/>
                <a:gd name="connsiteX2110" fmla="*/ 1185430 w 1432188"/>
                <a:gd name="connsiteY2110" fmla="*/ 587589 h 763990"/>
                <a:gd name="connsiteX2111" fmla="*/ 1182040 w 1432188"/>
                <a:gd name="connsiteY2111" fmla="*/ 591104 h 763990"/>
                <a:gd name="connsiteX2112" fmla="*/ 1178982 w 1432188"/>
                <a:gd name="connsiteY2112" fmla="*/ 594866 h 763990"/>
                <a:gd name="connsiteX2113" fmla="*/ 1176705 w 1432188"/>
                <a:gd name="connsiteY2113" fmla="*/ 599162 h 763990"/>
                <a:gd name="connsiteX2114" fmla="*/ 1172848 w 1432188"/>
                <a:gd name="connsiteY2114" fmla="*/ 602286 h 763990"/>
                <a:gd name="connsiteX2115" fmla="*/ 1173572 w 1432188"/>
                <a:gd name="connsiteY2115" fmla="*/ 607163 h 763990"/>
                <a:gd name="connsiteX2116" fmla="*/ 1168028 w 1432188"/>
                <a:gd name="connsiteY2116" fmla="*/ 609773 h 763990"/>
                <a:gd name="connsiteX2117" fmla="*/ 1164209 w 1432188"/>
                <a:gd name="connsiteY2117" fmla="*/ 612716 h 763990"/>
                <a:gd name="connsiteX2118" fmla="*/ 1161304 w 1432188"/>
                <a:gd name="connsiteY2118" fmla="*/ 616726 h 763990"/>
                <a:gd name="connsiteX2119" fmla="*/ 1158198 w 1432188"/>
                <a:gd name="connsiteY2119" fmla="*/ 620774 h 763990"/>
                <a:gd name="connsiteX2120" fmla="*/ 1156370 w 1432188"/>
                <a:gd name="connsiteY2120" fmla="*/ 625232 h 763990"/>
                <a:gd name="connsiteX2121" fmla="*/ 1152550 w 1432188"/>
                <a:gd name="connsiteY2121" fmla="*/ 628118 h 763990"/>
                <a:gd name="connsiteX2122" fmla="*/ 1148350 w 1432188"/>
                <a:gd name="connsiteY2122" fmla="*/ 630385 h 763990"/>
                <a:gd name="connsiteX2123" fmla="*/ 1144244 w 1432188"/>
                <a:gd name="connsiteY2123" fmla="*/ 632833 h 763990"/>
                <a:gd name="connsiteX2124" fmla="*/ 1142711 w 1432188"/>
                <a:gd name="connsiteY2124" fmla="*/ 637376 h 763990"/>
                <a:gd name="connsiteX2125" fmla="*/ 1145559 w 1432188"/>
                <a:gd name="connsiteY2125" fmla="*/ 641310 h 763990"/>
                <a:gd name="connsiteX2126" fmla="*/ 1150493 w 1432188"/>
                <a:gd name="connsiteY2126" fmla="*/ 639643 h 763990"/>
                <a:gd name="connsiteX2127" fmla="*/ 1155198 w 1432188"/>
                <a:gd name="connsiteY2127" fmla="*/ 638719 h 763990"/>
                <a:gd name="connsiteX2128" fmla="*/ 1160418 w 1432188"/>
                <a:gd name="connsiteY2128" fmla="*/ 638519 h 763990"/>
                <a:gd name="connsiteX2129" fmla="*/ 1165495 w 1432188"/>
                <a:gd name="connsiteY2129" fmla="*/ 638776 h 763990"/>
                <a:gd name="connsiteX2130" fmla="*/ 1170562 w 1432188"/>
                <a:gd name="connsiteY2130" fmla="*/ 639072 h 763990"/>
                <a:gd name="connsiteX2131" fmla="*/ 1175439 w 1432188"/>
                <a:gd name="connsiteY2131" fmla="*/ 640024 h 763990"/>
                <a:gd name="connsiteX2132" fmla="*/ 1182782 w 1432188"/>
                <a:gd name="connsiteY2132" fmla="*/ 640586 h 763990"/>
                <a:gd name="connsiteX2133" fmla="*/ 1187650 w 1432188"/>
                <a:gd name="connsiteY2133" fmla="*/ 639862 h 763990"/>
                <a:gd name="connsiteX2134" fmla="*/ 1194974 w 1432188"/>
                <a:gd name="connsiteY2134" fmla="*/ 639843 h 763990"/>
                <a:gd name="connsiteX2135" fmla="*/ 1199680 w 1432188"/>
                <a:gd name="connsiteY2135" fmla="*/ 640853 h 763990"/>
                <a:gd name="connsiteX2136" fmla="*/ 1204033 w 1432188"/>
                <a:gd name="connsiteY2136" fmla="*/ 643120 h 763990"/>
                <a:gd name="connsiteX2137" fmla="*/ 1208805 w 1432188"/>
                <a:gd name="connsiteY2137" fmla="*/ 640405 h 763990"/>
                <a:gd name="connsiteX2138" fmla="*/ 1213548 w 1432188"/>
                <a:gd name="connsiteY2138" fmla="*/ 639529 h 763990"/>
                <a:gd name="connsiteX2139" fmla="*/ 1210186 w 1432188"/>
                <a:gd name="connsiteY2139" fmla="*/ 643529 h 763990"/>
                <a:gd name="connsiteX2140" fmla="*/ 1206624 w 1432188"/>
                <a:gd name="connsiteY2140" fmla="*/ 647235 h 763990"/>
                <a:gd name="connsiteX2141" fmla="*/ 1202271 w 1432188"/>
                <a:gd name="connsiteY2141" fmla="*/ 649235 h 763990"/>
                <a:gd name="connsiteX2142" fmla="*/ 1197384 w 1432188"/>
                <a:gd name="connsiteY2142" fmla="*/ 650778 h 763990"/>
                <a:gd name="connsiteX2143" fmla="*/ 1193393 w 1432188"/>
                <a:gd name="connsiteY2143" fmla="*/ 653426 h 763990"/>
                <a:gd name="connsiteX2144" fmla="*/ 1198222 w 1432188"/>
                <a:gd name="connsiteY2144" fmla="*/ 654273 h 763990"/>
                <a:gd name="connsiteX2145" fmla="*/ 1205090 w 1432188"/>
                <a:gd name="connsiteY2145" fmla="*/ 654636 h 763990"/>
                <a:gd name="connsiteX2146" fmla="*/ 1209024 w 1432188"/>
                <a:gd name="connsiteY2146" fmla="*/ 651454 h 763990"/>
                <a:gd name="connsiteX2147" fmla="*/ 1211900 w 1432188"/>
                <a:gd name="connsiteY2147" fmla="*/ 647235 h 763990"/>
                <a:gd name="connsiteX2148" fmla="*/ 1215653 w 1432188"/>
                <a:gd name="connsiteY2148" fmla="*/ 643777 h 763990"/>
                <a:gd name="connsiteX2149" fmla="*/ 1221483 w 1432188"/>
                <a:gd name="connsiteY2149" fmla="*/ 644025 h 763990"/>
                <a:gd name="connsiteX2150" fmla="*/ 1224597 w 1432188"/>
                <a:gd name="connsiteY2150" fmla="*/ 640405 h 763990"/>
                <a:gd name="connsiteX2151" fmla="*/ 1227626 w 1432188"/>
                <a:gd name="connsiteY2151" fmla="*/ 636300 h 763990"/>
                <a:gd name="connsiteX2152" fmla="*/ 1231503 w 1432188"/>
                <a:gd name="connsiteY2152" fmla="*/ 639490 h 763990"/>
                <a:gd name="connsiteX2153" fmla="*/ 1230293 w 1432188"/>
                <a:gd name="connsiteY2153" fmla="*/ 644196 h 763990"/>
                <a:gd name="connsiteX2154" fmla="*/ 1227483 w 1432188"/>
                <a:gd name="connsiteY2154" fmla="*/ 649054 h 763990"/>
                <a:gd name="connsiteX2155" fmla="*/ 1224759 w 1432188"/>
                <a:gd name="connsiteY2155" fmla="*/ 653150 h 763990"/>
                <a:gd name="connsiteX2156" fmla="*/ 1229569 w 1432188"/>
                <a:gd name="connsiteY2156" fmla="*/ 653150 h 763990"/>
                <a:gd name="connsiteX2157" fmla="*/ 1233836 w 1432188"/>
                <a:gd name="connsiteY2157" fmla="*/ 650016 h 763990"/>
                <a:gd name="connsiteX2158" fmla="*/ 1233398 w 1432188"/>
                <a:gd name="connsiteY2158" fmla="*/ 654969 h 763990"/>
                <a:gd name="connsiteX2159" fmla="*/ 1232932 w 1432188"/>
                <a:gd name="connsiteY2159" fmla="*/ 659903 h 763990"/>
                <a:gd name="connsiteX2160" fmla="*/ 700646 w 1432188"/>
                <a:gd name="connsiteY2160" fmla="*/ 763916 h 763990"/>
                <a:gd name="connsiteX2161" fmla="*/ 705561 w 1432188"/>
                <a:gd name="connsiteY2161" fmla="*/ 763906 h 763990"/>
                <a:gd name="connsiteX2162" fmla="*/ 710219 w 1432188"/>
                <a:gd name="connsiteY2162" fmla="*/ 761734 h 763990"/>
                <a:gd name="connsiteX2163" fmla="*/ 714590 w 1432188"/>
                <a:gd name="connsiteY2163" fmla="*/ 759687 h 763990"/>
                <a:gd name="connsiteX2164" fmla="*/ 719020 w 1432188"/>
                <a:gd name="connsiteY2164" fmla="*/ 757620 h 763990"/>
                <a:gd name="connsiteX2165" fmla="*/ 723601 w 1432188"/>
                <a:gd name="connsiteY2165" fmla="*/ 755572 h 763990"/>
                <a:gd name="connsiteX2166" fmla="*/ 728259 w 1432188"/>
                <a:gd name="connsiteY2166" fmla="*/ 753305 h 763990"/>
                <a:gd name="connsiteX2167" fmla="*/ 732917 w 1432188"/>
                <a:gd name="connsiteY2167" fmla="*/ 752048 h 763990"/>
                <a:gd name="connsiteX2168" fmla="*/ 737793 w 1432188"/>
                <a:gd name="connsiteY2168" fmla="*/ 751209 h 763990"/>
                <a:gd name="connsiteX2169" fmla="*/ 742680 w 1432188"/>
                <a:gd name="connsiteY2169" fmla="*/ 750352 h 763990"/>
                <a:gd name="connsiteX2170" fmla="*/ 747557 w 1432188"/>
                <a:gd name="connsiteY2170" fmla="*/ 749504 h 763990"/>
                <a:gd name="connsiteX2171" fmla="*/ 752538 w 1432188"/>
                <a:gd name="connsiteY2171" fmla="*/ 748390 h 763990"/>
                <a:gd name="connsiteX2172" fmla="*/ 756986 w 1432188"/>
                <a:gd name="connsiteY2172" fmla="*/ 746628 h 763990"/>
                <a:gd name="connsiteX2173" fmla="*/ 761434 w 1432188"/>
                <a:gd name="connsiteY2173" fmla="*/ 744866 h 763990"/>
                <a:gd name="connsiteX2174" fmla="*/ 765873 w 1432188"/>
                <a:gd name="connsiteY2174" fmla="*/ 743123 h 763990"/>
                <a:gd name="connsiteX2175" fmla="*/ 770741 w 1432188"/>
                <a:gd name="connsiteY2175" fmla="*/ 741208 h 763990"/>
                <a:gd name="connsiteX2176" fmla="*/ 775084 w 1432188"/>
                <a:gd name="connsiteY2176" fmla="*/ 738884 h 763990"/>
                <a:gd name="connsiteX2177" fmla="*/ 774512 w 1432188"/>
                <a:gd name="connsiteY2177" fmla="*/ 733874 h 763990"/>
                <a:gd name="connsiteX2178" fmla="*/ 775189 w 1432188"/>
                <a:gd name="connsiteY2178" fmla="*/ 729007 h 763990"/>
                <a:gd name="connsiteX2179" fmla="*/ 778446 w 1432188"/>
                <a:gd name="connsiteY2179" fmla="*/ 725254 h 763990"/>
                <a:gd name="connsiteX2180" fmla="*/ 783266 w 1432188"/>
                <a:gd name="connsiteY2180" fmla="*/ 723425 h 763990"/>
                <a:gd name="connsiteX2181" fmla="*/ 788019 w 1432188"/>
                <a:gd name="connsiteY2181" fmla="*/ 722815 h 763990"/>
                <a:gd name="connsiteX2182" fmla="*/ 792924 w 1432188"/>
                <a:gd name="connsiteY2182" fmla="*/ 722844 h 763990"/>
                <a:gd name="connsiteX2183" fmla="*/ 797820 w 1432188"/>
                <a:gd name="connsiteY2183" fmla="*/ 722873 h 763990"/>
                <a:gd name="connsiteX2184" fmla="*/ 802735 w 1432188"/>
                <a:gd name="connsiteY2184" fmla="*/ 722863 h 763990"/>
                <a:gd name="connsiteX2185" fmla="*/ 807640 w 1432188"/>
                <a:gd name="connsiteY2185" fmla="*/ 722863 h 763990"/>
                <a:gd name="connsiteX2186" fmla="*/ 812546 w 1432188"/>
                <a:gd name="connsiteY2186" fmla="*/ 722882 h 763990"/>
                <a:gd name="connsiteX2187" fmla="*/ 817451 w 1432188"/>
                <a:gd name="connsiteY2187" fmla="*/ 722901 h 763990"/>
                <a:gd name="connsiteX2188" fmla="*/ 820832 w 1432188"/>
                <a:gd name="connsiteY2188" fmla="*/ 719501 h 763990"/>
                <a:gd name="connsiteX2189" fmla="*/ 824433 w 1432188"/>
                <a:gd name="connsiteY2189" fmla="*/ 715948 h 763990"/>
                <a:gd name="connsiteX2190" fmla="*/ 828176 w 1432188"/>
                <a:gd name="connsiteY2190" fmla="*/ 712585 h 763990"/>
                <a:gd name="connsiteX2191" fmla="*/ 832443 w 1432188"/>
                <a:gd name="connsiteY2191" fmla="*/ 710309 h 763990"/>
                <a:gd name="connsiteX2192" fmla="*/ 836663 w 1432188"/>
                <a:gd name="connsiteY2192" fmla="*/ 707833 h 763990"/>
                <a:gd name="connsiteX2193" fmla="*/ 840635 w 1432188"/>
                <a:gd name="connsiteY2193" fmla="*/ 705175 h 763990"/>
                <a:gd name="connsiteX2194" fmla="*/ 844654 w 1432188"/>
                <a:gd name="connsiteY2194" fmla="*/ 702279 h 763990"/>
                <a:gd name="connsiteX2195" fmla="*/ 848722 w 1432188"/>
                <a:gd name="connsiteY2195" fmla="*/ 699565 h 763990"/>
                <a:gd name="connsiteX2196" fmla="*/ 852817 w 1432188"/>
                <a:gd name="connsiteY2196" fmla="*/ 697127 h 763990"/>
                <a:gd name="connsiteX2197" fmla="*/ 857647 w 1432188"/>
                <a:gd name="connsiteY2197" fmla="*/ 695088 h 763990"/>
                <a:gd name="connsiteX2198" fmla="*/ 862314 w 1432188"/>
                <a:gd name="connsiteY2198" fmla="*/ 694012 h 763990"/>
                <a:gd name="connsiteX2199" fmla="*/ 868067 w 1432188"/>
                <a:gd name="connsiteY2199" fmla="*/ 694221 h 763990"/>
                <a:gd name="connsiteX2200" fmla="*/ 872944 w 1432188"/>
                <a:gd name="connsiteY2200" fmla="*/ 694231 h 763990"/>
                <a:gd name="connsiteX2201" fmla="*/ 877858 w 1432188"/>
                <a:gd name="connsiteY2201" fmla="*/ 694097 h 763990"/>
                <a:gd name="connsiteX2202" fmla="*/ 882764 w 1432188"/>
                <a:gd name="connsiteY2202" fmla="*/ 694012 h 763990"/>
                <a:gd name="connsiteX2203" fmla="*/ 888060 w 1432188"/>
                <a:gd name="connsiteY2203" fmla="*/ 693878 h 763990"/>
                <a:gd name="connsiteX2204" fmla="*/ 893470 w 1432188"/>
                <a:gd name="connsiteY2204" fmla="*/ 693821 h 763990"/>
                <a:gd name="connsiteX2205" fmla="*/ 898566 w 1432188"/>
                <a:gd name="connsiteY2205" fmla="*/ 693840 h 763990"/>
                <a:gd name="connsiteX2206" fmla="*/ 903376 w 1432188"/>
                <a:gd name="connsiteY2206" fmla="*/ 694012 h 763990"/>
                <a:gd name="connsiteX2207" fmla="*/ 908253 w 1432188"/>
                <a:gd name="connsiteY2207" fmla="*/ 694002 h 763990"/>
                <a:gd name="connsiteX2208" fmla="*/ 913158 w 1432188"/>
                <a:gd name="connsiteY2208" fmla="*/ 693917 h 763990"/>
                <a:gd name="connsiteX2209" fmla="*/ 917987 w 1432188"/>
                <a:gd name="connsiteY2209" fmla="*/ 693850 h 763990"/>
                <a:gd name="connsiteX2210" fmla="*/ 921102 w 1432188"/>
                <a:gd name="connsiteY2210" fmla="*/ 690030 h 763990"/>
                <a:gd name="connsiteX2211" fmla="*/ 925884 w 1432188"/>
                <a:gd name="connsiteY2211" fmla="*/ 689125 h 763990"/>
                <a:gd name="connsiteX2212" fmla="*/ 930980 w 1432188"/>
                <a:gd name="connsiteY2212" fmla="*/ 689268 h 763990"/>
                <a:gd name="connsiteX2213" fmla="*/ 933475 w 1432188"/>
                <a:gd name="connsiteY2213" fmla="*/ 685191 h 763990"/>
                <a:gd name="connsiteX2214" fmla="*/ 937142 w 1432188"/>
                <a:gd name="connsiteY2214" fmla="*/ 681553 h 763990"/>
                <a:gd name="connsiteX2215" fmla="*/ 941609 w 1432188"/>
                <a:gd name="connsiteY2215" fmla="*/ 679476 h 763990"/>
                <a:gd name="connsiteX2216" fmla="*/ 945153 w 1432188"/>
                <a:gd name="connsiteY2216" fmla="*/ 676095 h 763990"/>
                <a:gd name="connsiteX2217" fmla="*/ 946829 w 1432188"/>
                <a:gd name="connsiteY2217" fmla="*/ 671485 h 763990"/>
                <a:gd name="connsiteX2218" fmla="*/ 949334 w 1432188"/>
                <a:gd name="connsiteY2218" fmla="*/ 667380 h 763990"/>
                <a:gd name="connsiteX2219" fmla="*/ 953373 w 1432188"/>
                <a:gd name="connsiteY2219" fmla="*/ 664532 h 763990"/>
                <a:gd name="connsiteX2220" fmla="*/ 955821 w 1432188"/>
                <a:gd name="connsiteY2220" fmla="*/ 659979 h 763990"/>
                <a:gd name="connsiteX2221" fmla="*/ 959374 w 1432188"/>
                <a:gd name="connsiteY2221" fmla="*/ 656426 h 763990"/>
                <a:gd name="connsiteX2222" fmla="*/ 963126 w 1432188"/>
                <a:gd name="connsiteY2222" fmla="*/ 653235 h 763990"/>
                <a:gd name="connsiteX2223" fmla="*/ 966860 w 1432188"/>
                <a:gd name="connsiteY2223" fmla="*/ 650082 h 763990"/>
                <a:gd name="connsiteX2224" fmla="*/ 970575 w 1432188"/>
                <a:gd name="connsiteY2224" fmla="*/ 646949 h 763990"/>
                <a:gd name="connsiteX2225" fmla="*/ 974280 w 1432188"/>
                <a:gd name="connsiteY2225" fmla="*/ 643834 h 763990"/>
                <a:gd name="connsiteX2226" fmla="*/ 977128 w 1432188"/>
                <a:gd name="connsiteY2226" fmla="*/ 647949 h 763990"/>
                <a:gd name="connsiteX2227" fmla="*/ 981976 w 1432188"/>
                <a:gd name="connsiteY2227" fmla="*/ 647692 h 763990"/>
                <a:gd name="connsiteX2228" fmla="*/ 986624 w 1432188"/>
                <a:gd name="connsiteY2228" fmla="*/ 646625 h 763990"/>
                <a:gd name="connsiteX2229" fmla="*/ 991339 w 1432188"/>
                <a:gd name="connsiteY2229" fmla="*/ 645701 h 763990"/>
                <a:gd name="connsiteX2230" fmla="*/ 994559 w 1432188"/>
                <a:gd name="connsiteY2230" fmla="*/ 649235 h 763990"/>
                <a:gd name="connsiteX2231" fmla="*/ 995368 w 1432188"/>
                <a:gd name="connsiteY2231" fmla="*/ 653988 h 763990"/>
                <a:gd name="connsiteX2232" fmla="*/ 993768 w 1432188"/>
                <a:gd name="connsiteY2232" fmla="*/ 658617 h 763990"/>
                <a:gd name="connsiteX2233" fmla="*/ 992197 w 1432188"/>
                <a:gd name="connsiteY2233" fmla="*/ 663170 h 763990"/>
                <a:gd name="connsiteX2234" fmla="*/ 990625 w 1432188"/>
                <a:gd name="connsiteY2234" fmla="*/ 667723 h 763990"/>
                <a:gd name="connsiteX2235" fmla="*/ 988749 w 1432188"/>
                <a:gd name="connsiteY2235" fmla="*/ 673181 h 763990"/>
                <a:gd name="connsiteX2236" fmla="*/ 986729 w 1432188"/>
                <a:gd name="connsiteY2236" fmla="*/ 677657 h 763990"/>
                <a:gd name="connsiteX2237" fmla="*/ 989377 w 1432188"/>
                <a:gd name="connsiteY2237" fmla="*/ 681763 h 763990"/>
                <a:gd name="connsiteX2238" fmla="*/ 989939 w 1432188"/>
                <a:gd name="connsiteY2238" fmla="*/ 686563 h 763990"/>
                <a:gd name="connsiteX2239" fmla="*/ 989673 w 1432188"/>
                <a:gd name="connsiteY2239" fmla="*/ 691402 h 763990"/>
                <a:gd name="connsiteX2240" fmla="*/ 994416 w 1432188"/>
                <a:gd name="connsiteY2240" fmla="*/ 692764 h 763990"/>
                <a:gd name="connsiteX2241" fmla="*/ 999655 w 1432188"/>
                <a:gd name="connsiteY2241" fmla="*/ 693040 h 763990"/>
                <a:gd name="connsiteX2242" fmla="*/ 1004255 w 1432188"/>
                <a:gd name="connsiteY2242" fmla="*/ 691640 h 763990"/>
                <a:gd name="connsiteX2243" fmla="*/ 1009323 w 1432188"/>
                <a:gd name="connsiteY2243" fmla="*/ 691068 h 763990"/>
                <a:gd name="connsiteX2244" fmla="*/ 1014580 w 1432188"/>
                <a:gd name="connsiteY2244" fmla="*/ 689935 h 763990"/>
                <a:gd name="connsiteX2245" fmla="*/ 1019267 w 1432188"/>
                <a:gd name="connsiteY2245" fmla="*/ 688668 h 763990"/>
                <a:gd name="connsiteX2246" fmla="*/ 1023725 w 1432188"/>
                <a:gd name="connsiteY2246" fmla="*/ 686173 h 763990"/>
                <a:gd name="connsiteX2247" fmla="*/ 1028487 w 1432188"/>
                <a:gd name="connsiteY2247" fmla="*/ 684239 h 763990"/>
                <a:gd name="connsiteX2248" fmla="*/ 1033145 w 1432188"/>
                <a:gd name="connsiteY2248" fmla="*/ 682639 h 763990"/>
                <a:gd name="connsiteX2249" fmla="*/ 1037812 w 1432188"/>
                <a:gd name="connsiteY2249" fmla="*/ 680982 h 763990"/>
                <a:gd name="connsiteX2250" fmla="*/ 1042003 w 1432188"/>
                <a:gd name="connsiteY2250" fmla="*/ 678191 h 763990"/>
                <a:gd name="connsiteX2251" fmla="*/ 1038640 w 1432188"/>
                <a:gd name="connsiteY2251" fmla="*/ 681820 h 763990"/>
                <a:gd name="connsiteX2252" fmla="*/ 1034183 w 1432188"/>
                <a:gd name="connsiteY2252" fmla="*/ 684563 h 763990"/>
                <a:gd name="connsiteX2253" fmla="*/ 1038564 w 1432188"/>
                <a:gd name="connsiteY2253" fmla="*/ 686497 h 763990"/>
                <a:gd name="connsiteX2254" fmla="*/ 1048432 w 1432188"/>
                <a:gd name="connsiteY2254" fmla="*/ 686077 h 763990"/>
                <a:gd name="connsiteX2255" fmla="*/ 1044946 w 1432188"/>
                <a:gd name="connsiteY2255" fmla="*/ 689802 h 763990"/>
                <a:gd name="connsiteX2256" fmla="*/ 1040203 w 1432188"/>
                <a:gd name="connsiteY2256" fmla="*/ 688668 h 763990"/>
                <a:gd name="connsiteX2257" fmla="*/ 1035145 w 1432188"/>
                <a:gd name="connsiteY2257" fmla="*/ 690002 h 763990"/>
                <a:gd name="connsiteX2258" fmla="*/ 1030754 w 1432188"/>
                <a:gd name="connsiteY2258" fmla="*/ 691850 h 763990"/>
                <a:gd name="connsiteX2259" fmla="*/ 1026544 w 1432188"/>
                <a:gd name="connsiteY2259" fmla="*/ 694126 h 763990"/>
                <a:gd name="connsiteX2260" fmla="*/ 1022334 w 1432188"/>
                <a:gd name="connsiteY2260" fmla="*/ 696441 h 763990"/>
                <a:gd name="connsiteX2261" fmla="*/ 1017771 w 1432188"/>
                <a:gd name="connsiteY2261" fmla="*/ 698650 h 763990"/>
                <a:gd name="connsiteX2262" fmla="*/ 1013399 w 1432188"/>
                <a:gd name="connsiteY2262" fmla="*/ 700698 h 763990"/>
                <a:gd name="connsiteX2263" fmla="*/ 1008999 w 1432188"/>
                <a:gd name="connsiteY2263" fmla="*/ 702822 h 763990"/>
                <a:gd name="connsiteX2264" fmla="*/ 1005017 w 1432188"/>
                <a:gd name="connsiteY2264" fmla="*/ 705661 h 763990"/>
                <a:gd name="connsiteX2265" fmla="*/ 1009751 w 1432188"/>
                <a:gd name="connsiteY2265" fmla="*/ 704051 h 763990"/>
                <a:gd name="connsiteX2266" fmla="*/ 1006122 w 1432188"/>
                <a:gd name="connsiteY2266" fmla="*/ 707337 h 763990"/>
                <a:gd name="connsiteX2267" fmla="*/ 1003198 w 1432188"/>
                <a:gd name="connsiteY2267" fmla="*/ 713957 h 763990"/>
                <a:gd name="connsiteX2268" fmla="*/ 1002855 w 1432188"/>
                <a:gd name="connsiteY2268" fmla="*/ 719043 h 763990"/>
                <a:gd name="connsiteX2269" fmla="*/ 1005798 w 1432188"/>
                <a:gd name="connsiteY2269" fmla="*/ 723196 h 763990"/>
                <a:gd name="connsiteX2270" fmla="*/ 1010704 w 1432188"/>
                <a:gd name="connsiteY2270" fmla="*/ 726940 h 763990"/>
                <a:gd name="connsiteX2271" fmla="*/ 1014266 w 1432188"/>
                <a:gd name="connsiteY2271" fmla="*/ 723653 h 763990"/>
                <a:gd name="connsiteX2272" fmla="*/ 1019162 w 1432188"/>
                <a:gd name="connsiteY2272" fmla="*/ 721949 h 763990"/>
                <a:gd name="connsiteX2273" fmla="*/ 1023829 w 1432188"/>
                <a:gd name="connsiteY2273" fmla="*/ 719501 h 763990"/>
                <a:gd name="connsiteX2274" fmla="*/ 1027115 w 1432188"/>
                <a:gd name="connsiteY2274" fmla="*/ 715814 h 763990"/>
                <a:gd name="connsiteX2275" fmla="*/ 1031240 w 1432188"/>
                <a:gd name="connsiteY2275" fmla="*/ 712585 h 763990"/>
                <a:gd name="connsiteX2276" fmla="*/ 1035421 w 1432188"/>
                <a:gd name="connsiteY2276" fmla="*/ 710014 h 763990"/>
                <a:gd name="connsiteX2277" fmla="*/ 1038174 w 1432188"/>
                <a:gd name="connsiteY2277" fmla="*/ 705661 h 763990"/>
                <a:gd name="connsiteX2278" fmla="*/ 1042860 w 1432188"/>
                <a:gd name="connsiteY2278" fmla="*/ 703965 h 763990"/>
                <a:gd name="connsiteX2279" fmla="*/ 1048937 w 1432188"/>
                <a:gd name="connsiteY2279" fmla="*/ 705461 h 763990"/>
                <a:gd name="connsiteX2280" fmla="*/ 1052776 w 1432188"/>
                <a:gd name="connsiteY2280" fmla="*/ 702137 h 763990"/>
                <a:gd name="connsiteX2281" fmla="*/ 1057567 w 1432188"/>
                <a:gd name="connsiteY2281" fmla="*/ 700965 h 763990"/>
                <a:gd name="connsiteX2282" fmla="*/ 1062320 w 1432188"/>
                <a:gd name="connsiteY2282" fmla="*/ 700327 h 763990"/>
                <a:gd name="connsiteX2283" fmla="*/ 1067197 w 1432188"/>
                <a:gd name="connsiteY2283" fmla="*/ 699041 h 763990"/>
                <a:gd name="connsiteX2284" fmla="*/ 1071826 w 1432188"/>
                <a:gd name="connsiteY2284" fmla="*/ 697279 h 763990"/>
                <a:gd name="connsiteX2285" fmla="*/ 1076493 w 1432188"/>
                <a:gd name="connsiteY2285" fmla="*/ 695383 h 763990"/>
                <a:gd name="connsiteX2286" fmla="*/ 1081189 w 1432188"/>
                <a:gd name="connsiteY2286" fmla="*/ 693488 h 763990"/>
                <a:gd name="connsiteX2287" fmla="*/ 1085875 w 1432188"/>
                <a:gd name="connsiteY2287" fmla="*/ 691716 h 763990"/>
                <a:gd name="connsiteX2288" fmla="*/ 1091285 w 1432188"/>
                <a:gd name="connsiteY2288" fmla="*/ 690030 h 763990"/>
                <a:gd name="connsiteX2289" fmla="*/ 1096334 w 1432188"/>
                <a:gd name="connsiteY2289" fmla="*/ 689535 h 763990"/>
                <a:gd name="connsiteX2290" fmla="*/ 1092867 w 1432188"/>
                <a:gd name="connsiteY2290" fmla="*/ 686230 h 763990"/>
                <a:gd name="connsiteX2291" fmla="*/ 1096905 w 1432188"/>
                <a:gd name="connsiteY2291" fmla="*/ 682629 h 763990"/>
                <a:gd name="connsiteX2292" fmla="*/ 1101620 w 1432188"/>
                <a:gd name="connsiteY2292" fmla="*/ 683658 h 763990"/>
                <a:gd name="connsiteX2293" fmla="*/ 1106430 w 1432188"/>
                <a:gd name="connsiteY2293" fmla="*/ 682363 h 763990"/>
                <a:gd name="connsiteX2294" fmla="*/ 1111097 w 1432188"/>
                <a:gd name="connsiteY2294" fmla="*/ 680562 h 763990"/>
                <a:gd name="connsiteX2295" fmla="*/ 1115803 w 1432188"/>
                <a:gd name="connsiteY2295" fmla="*/ 678667 h 763990"/>
                <a:gd name="connsiteX2296" fmla="*/ 1120003 w 1432188"/>
                <a:gd name="connsiteY2296" fmla="*/ 676371 h 763990"/>
                <a:gd name="connsiteX2297" fmla="*/ 1123956 w 1432188"/>
                <a:gd name="connsiteY2297" fmla="*/ 673638 h 763990"/>
                <a:gd name="connsiteX2298" fmla="*/ 1123851 w 1432188"/>
                <a:gd name="connsiteY2298" fmla="*/ 668828 h 763990"/>
                <a:gd name="connsiteX2299" fmla="*/ 1118917 w 1432188"/>
                <a:gd name="connsiteY2299" fmla="*/ 667513 h 763990"/>
                <a:gd name="connsiteX2300" fmla="*/ 1113812 w 1432188"/>
                <a:gd name="connsiteY2300" fmla="*/ 667199 h 763990"/>
                <a:gd name="connsiteX2301" fmla="*/ 1116879 w 1432188"/>
                <a:gd name="connsiteY2301" fmla="*/ 663341 h 763990"/>
                <a:gd name="connsiteX2302" fmla="*/ 1119889 w 1432188"/>
                <a:gd name="connsiteY2302" fmla="*/ 659522 h 763990"/>
                <a:gd name="connsiteX2303" fmla="*/ 1119622 w 1432188"/>
                <a:gd name="connsiteY2303" fmla="*/ 654607 h 763990"/>
                <a:gd name="connsiteX2304" fmla="*/ 1114926 w 1432188"/>
                <a:gd name="connsiteY2304" fmla="*/ 653607 h 763990"/>
                <a:gd name="connsiteX2305" fmla="*/ 1111069 w 1432188"/>
                <a:gd name="connsiteY2305" fmla="*/ 657064 h 763990"/>
                <a:gd name="connsiteX2306" fmla="*/ 1107487 w 1432188"/>
                <a:gd name="connsiteY2306" fmla="*/ 660436 h 763990"/>
                <a:gd name="connsiteX2307" fmla="*/ 1102887 w 1432188"/>
                <a:gd name="connsiteY2307" fmla="*/ 666361 h 763990"/>
                <a:gd name="connsiteX2308" fmla="*/ 1098477 w 1432188"/>
                <a:gd name="connsiteY2308" fmla="*/ 668828 h 763990"/>
                <a:gd name="connsiteX2309" fmla="*/ 1093924 w 1432188"/>
                <a:gd name="connsiteY2309" fmla="*/ 674247 h 763990"/>
                <a:gd name="connsiteX2310" fmla="*/ 1093819 w 1432188"/>
                <a:gd name="connsiteY2310" fmla="*/ 679105 h 763990"/>
                <a:gd name="connsiteX2311" fmla="*/ 1089342 w 1432188"/>
                <a:gd name="connsiteY2311" fmla="*/ 680905 h 763990"/>
                <a:gd name="connsiteX2312" fmla="*/ 1087342 w 1432188"/>
                <a:gd name="connsiteY2312" fmla="*/ 676371 h 763990"/>
                <a:gd name="connsiteX2313" fmla="*/ 1082960 w 1432188"/>
                <a:gd name="connsiteY2313" fmla="*/ 678724 h 763990"/>
                <a:gd name="connsiteX2314" fmla="*/ 1078198 w 1432188"/>
                <a:gd name="connsiteY2314" fmla="*/ 679581 h 763990"/>
                <a:gd name="connsiteX2315" fmla="*/ 1073359 w 1432188"/>
                <a:gd name="connsiteY2315" fmla="*/ 679181 h 763990"/>
                <a:gd name="connsiteX2316" fmla="*/ 1068930 w 1432188"/>
                <a:gd name="connsiteY2316" fmla="*/ 677286 h 763990"/>
                <a:gd name="connsiteX2317" fmla="*/ 1064082 w 1432188"/>
                <a:gd name="connsiteY2317" fmla="*/ 677134 h 763990"/>
                <a:gd name="connsiteX2318" fmla="*/ 1057367 w 1432188"/>
                <a:gd name="connsiteY2318" fmla="*/ 676219 h 763990"/>
                <a:gd name="connsiteX2319" fmla="*/ 1053300 w 1432188"/>
                <a:gd name="connsiteY2319" fmla="*/ 673676 h 763990"/>
                <a:gd name="connsiteX2320" fmla="*/ 1057586 w 1432188"/>
                <a:gd name="connsiteY2320" fmla="*/ 671361 h 763990"/>
                <a:gd name="connsiteX2321" fmla="*/ 1053319 w 1432188"/>
                <a:gd name="connsiteY2321" fmla="*/ 669161 h 763990"/>
                <a:gd name="connsiteX2322" fmla="*/ 1045889 w 1432188"/>
                <a:gd name="connsiteY2322" fmla="*/ 668332 h 763990"/>
                <a:gd name="connsiteX2323" fmla="*/ 1045556 w 1432188"/>
                <a:gd name="connsiteY2323" fmla="*/ 663456 h 763990"/>
                <a:gd name="connsiteX2324" fmla="*/ 1043698 w 1432188"/>
                <a:gd name="connsiteY2324" fmla="*/ 659065 h 763990"/>
                <a:gd name="connsiteX2325" fmla="*/ 1044489 w 1432188"/>
                <a:gd name="connsiteY2325" fmla="*/ 654064 h 763990"/>
                <a:gd name="connsiteX2326" fmla="*/ 1041441 w 1432188"/>
                <a:gd name="connsiteY2326" fmla="*/ 650387 h 763990"/>
                <a:gd name="connsiteX2327" fmla="*/ 1045213 w 1432188"/>
                <a:gd name="connsiteY2327" fmla="*/ 646892 h 763990"/>
                <a:gd name="connsiteX2328" fmla="*/ 1048642 w 1432188"/>
                <a:gd name="connsiteY2328" fmla="*/ 643301 h 763990"/>
                <a:gd name="connsiteX2329" fmla="*/ 1051747 w 1432188"/>
                <a:gd name="connsiteY2329" fmla="*/ 639557 h 763990"/>
                <a:gd name="connsiteX2330" fmla="*/ 1055757 w 1432188"/>
                <a:gd name="connsiteY2330" fmla="*/ 636385 h 763990"/>
                <a:gd name="connsiteX2331" fmla="*/ 1045803 w 1432188"/>
                <a:gd name="connsiteY2331" fmla="*/ 635290 h 763990"/>
                <a:gd name="connsiteX2332" fmla="*/ 1040965 w 1432188"/>
                <a:gd name="connsiteY2332" fmla="*/ 636757 h 763990"/>
                <a:gd name="connsiteX2333" fmla="*/ 1036374 w 1432188"/>
                <a:gd name="connsiteY2333" fmla="*/ 634938 h 763990"/>
                <a:gd name="connsiteX2334" fmla="*/ 1031773 w 1432188"/>
                <a:gd name="connsiteY2334" fmla="*/ 633337 h 763990"/>
                <a:gd name="connsiteX2335" fmla="*/ 1034926 w 1432188"/>
                <a:gd name="connsiteY2335" fmla="*/ 629480 h 763990"/>
                <a:gd name="connsiteX2336" fmla="*/ 1040555 w 1432188"/>
                <a:gd name="connsiteY2336" fmla="*/ 631299 h 763990"/>
                <a:gd name="connsiteX2337" fmla="*/ 1045651 w 1432188"/>
                <a:gd name="connsiteY2337" fmla="*/ 631461 h 763990"/>
                <a:gd name="connsiteX2338" fmla="*/ 1050233 w 1432188"/>
                <a:gd name="connsiteY2338" fmla="*/ 629842 h 763990"/>
                <a:gd name="connsiteX2339" fmla="*/ 1055005 w 1432188"/>
                <a:gd name="connsiteY2339" fmla="*/ 627680 h 763990"/>
                <a:gd name="connsiteX2340" fmla="*/ 1059205 w 1432188"/>
                <a:gd name="connsiteY2340" fmla="*/ 625013 h 763990"/>
                <a:gd name="connsiteX2341" fmla="*/ 1063549 w 1432188"/>
                <a:gd name="connsiteY2341" fmla="*/ 623003 h 763990"/>
                <a:gd name="connsiteX2342" fmla="*/ 1067035 w 1432188"/>
                <a:gd name="connsiteY2342" fmla="*/ 619145 h 763990"/>
                <a:gd name="connsiteX2343" fmla="*/ 1065491 w 1432188"/>
                <a:gd name="connsiteY2343" fmla="*/ 614583 h 763990"/>
                <a:gd name="connsiteX2344" fmla="*/ 1066120 w 1432188"/>
                <a:gd name="connsiteY2344" fmla="*/ 609849 h 763990"/>
                <a:gd name="connsiteX2345" fmla="*/ 1061643 w 1432188"/>
                <a:gd name="connsiteY2345" fmla="*/ 607982 h 763990"/>
                <a:gd name="connsiteX2346" fmla="*/ 1057100 w 1432188"/>
                <a:gd name="connsiteY2346" fmla="*/ 606296 h 763990"/>
                <a:gd name="connsiteX2347" fmla="*/ 1052166 w 1432188"/>
                <a:gd name="connsiteY2347" fmla="*/ 605801 h 763990"/>
                <a:gd name="connsiteX2348" fmla="*/ 1047280 w 1432188"/>
                <a:gd name="connsiteY2348" fmla="*/ 606210 h 763990"/>
                <a:gd name="connsiteX2349" fmla="*/ 1042346 w 1432188"/>
                <a:gd name="connsiteY2349" fmla="*/ 606772 h 763990"/>
                <a:gd name="connsiteX2350" fmla="*/ 1037507 w 1432188"/>
                <a:gd name="connsiteY2350" fmla="*/ 607067 h 763990"/>
                <a:gd name="connsiteX2351" fmla="*/ 1032725 w 1432188"/>
                <a:gd name="connsiteY2351" fmla="*/ 608220 h 763990"/>
                <a:gd name="connsiteX2352" fmla="*/ 1028134 w 1432188"/>
                <a:gd name="connsiteY2352" fmla="*/ 609896 h 763990"/>
                <a:gd name="connsiteX2353" fmla="*/ 1023277 w 1432188"/>
                <a:gd name="connsiteY2353" fmla="*/ 611249 h 763990"/>
                <a:gd name="connsiteX2354" fmla="*/ 1018486 w 1432188"/>
                <a:gd name="connsiteY2354" fmla="*/ 612630 h 763990"/>
                <a:gd name="connsiteX2355" fmla="*/ 1013857 w 1432188"/>
                <a:gd name="connsiteY2355" fmla="*/ 614154 h 763990"/>
                <a:gd name="connsiteX2356" fmla="*/ 1009284 w 1432188"/>
                <a:gd name="connsiteY2356" fmla="*/ 615811 h 763990"/>
                <a:gd name="connsiteX2357" fmla="*/ 1004884 w 1432188"/>
                <a:gd name="connsiteY2357" fmla="*/ 617631 h 763990"/>
                <a:gd name="connsiteX2358" fmla="*/ 1000207 w 1432188"/>
                <a:gd name="connsiteY2358" fmla="*/ 619650 h 763990"/>
                <a:gd name="connsiteX2359" fmla="*/ 995845 w 1432188"/>
                <a:gd name="connsiteY2359" fmla="*/ 621622 h 763990"/>
                <a:gd name="connsiteX2360" fmla="*/ 991358 w 1432188"/>
                <a:gd name="connsiteY2360" fmla="*/ 623898 h 763990"/>
                <a:gd name="connsiteX2361" fmla="*/ 986901 w 1432188"/>
                <a:gd name="connsiteY2361" fmla="*/ 626117 h 763990"/>
                <a:gd name="connsiteX2362" fmla="*/ 982167 w 1432188"/>
                <a:gd name="connsiteY2362" fmla="*/ 628051 h 763990"/>
                <a:gd name="connsiteX2363" fmla="*/ 977976 w 1432188"/>
                <a:gd name="connsiteY2363" fmla="*/ 630528 h 763990"/>
                <a:gd name="connsiteX2364" fmla="*/ 974128 w 1432188"/>
                <a:gd name="connsiteY2364" fmla="*/ 633576 h 763990"/>
                <a:gd name="connsiteX2365" fmla="*/ 969756 w 1432188"/>
                <a:gd name="connsiteY2365" fmla="*/ 637671 h 763990"/>
                <a:gd name="connsiteX2366" fmla="*/ 965860 w 1432188"/>
                <a:gd name="connsiteY2366" fmla="*/ 640605 h 763990"/>
                <a:gd name="connsiteX2367" fmla="*/ 961955 w 1432188"/>
                <a:gd name="connsiteY2367" fmla="*/ 643586 h 763990"/>
                <a:gd name="connsiteX2368" fmla="*/ 958135 w 1432188"/>
                <a:gd name="connsiteY2368" fmla="*/ 646625 h 763990"/>
                <a:gd name="connsiteX2369" fmla="*/ 954040 w 1432188"/>
                <a:gd name="connsiteY2369" fmla="*/ 649749 h 763990"/>
                <a:gd name="connsiteX2370" fmla="*/ 949734 w 1432188"/>
                <a:gd name="connsiteY2370" fmla="*/ 652407 h 763990"/>
                <a:gd name="connsiteX2371" fmla="*/ 945086 w 1432188"/>
                <a:gd name="connsiteY2371" fmla="*/ 653978 h 763990"/>
                <a:gd name="connsiteX2372" fmla="*/ 948306 w 1432188"/>
                <a:gd name="connsiteY2372" fmla="*/ 650416 h 763990"/>
                <a:gd name="connsiteX2373" fmla="*/ 952001 w 1432188"/>
                <a:gd name="connsiteY2373" fmla="*/ 646777 h 763990"/>
                <a:gd name="connsiteX2374" fmla="*/ 955326 w 1432188"/>
                <a:gd name="connsiteY2374" fmla="*/ 643129 h 763990"/>
                <a:gd name="connsiteX2375" fmla="*/ 959678 w 1432188"/>
                <a:gd name="connsiteY2375" fmla="*/ 640853 h 763990"/>
                <a:gd name="connsiteX2376" fmla="*/ 963926 w 1432188"/>
                <a:gd name="connsiteY2376" fmla="*/ 637824 h 763990"/>
                <a:gd name="connsiteX2377" fmla="*/ 967698 w 1432188"/>
                <a:gd name="connsiteY2377" fmla="*/ 634538 h 763990"/>
                <a:gd name="connsiteX2378" fmla="*/ 970937 w 1432188"/>
                <a:gd name="connsiteY2378" fmla="*/ 630842 h 763990"/>
                <a:gd name="connsiteX2379" fmla="*/ 974766 w 1432188"/>
                <a:gd name="connsiteY2379" fmla="*/ 627651 h 763990"/>
                <a:gd name="connsiteX2380" fmla="*/ 979214 w 1432188"/>
                <a:gd name="connsiteY2380" fmla="*/ 625041 h 763990"/>
                <a:gd name="connsiteX2381" fmla="*/ 982910 w 1432188"/>
                <a:gd name="connsiteY2381" fmla="*/ 621917 h 763990"/>
                <a:gd name="connsiteX2382" fmla="*/ 986358 w 1432188"/>
                <a:gd name="connsiteY2382" fmla="*/ 618545 h 763990"/>
                <a:gd name="connsiteX2383" fmla="*/ 990111 w 1432188"/>
                <a:gd name="connsiteY2383" fmla="*/ 615126 h 763990"/>
                <a:gd name="connsiteX2384" fmla="*/ 994683 w 1432188"/>
                <a:gd name="connsiteY2384" fmla="*/ 613573 h 763990"/>
                <a:gd name="connsiteX2385" fmla="*/ 998169 w 1432188"/>
                <a:gd name="connsiteY2385" fmla="*/ 610144 h 763990"/>
                <a:gd name="connsiteX2386" fmla="*/ 1003112 w 1432188"/>
                <a:gd name="connsiteY2386" fmla="*/ 609392 h 763990"/>
                <a:gd name="connsiteX2387" fmla="*/ 1007284 w 1432188"/>
                <a:gd name="connsiteY2387" fmla="*/ 606706 h 763990"/>
                <a:gd name="connsiteX2388" fmla="*/ 1014933 w 1432188"/>
                <a:gd name="connsiteY2388" fmla="*/ 605220 h 763990"/>
                <a:gd name="connsiteX2389" fmla="*/ 1019581 w 1432188"/>
                <a:gd name="connsiteY2389" fmla="*/ 604077 h 763990"/>
                <a:gd name="connsiteX2390" fmla="*/ 1023429 w 1432188"/>
                <a:gd name="connsiteY2390" fmla="*/ 601238 h 763990"/>
                <a:gd name="connsiteX2391" fmla="*/ 1026258 w 1432188"/>
                <a:gd name="connsiteY2391" fmla="*/ 596238 h 763990"/>
                <a:gd name="connsiteX2392" fmla="*/ 1030106 w 1432188"/>
                <a:gd name="connsiteY2392" fmla="*/ 593380 h 763990"/>
                <a:gd name="connsiteX2393" fmla="*/ 1033602 w 1432188"/>
                <a:gd name="connsiteY2393" fmla="*/ 590037 h 763990"/>
                <a:gd name="connsiteX2394" fmla="*/ 1038183 w 1432188"/>
                <a:gd name="connsiteY2394" fmla="*/ 588608 h 763990"/>
                <a:gd name="connsiteX2395" fmla="*/ 1042784 w 1432188"/>
                <a:gd name="connsiteY2395" fmla="*/ 587103 h 763990"/>
                <a:gd name="connsiteX2396" fmla="*/ 1049023 w 1432188"/>
                <a:gd name="connsiteY2396" fmla="*/ 586074 h 763990"/>
                <a:gd name="connsiteX2397" fmla="*/ 1055062 w 1432188"/>
                <a:gd name="connsiteY2397" fmla="*/ 585446 h 763990"/>
                <a:gd name="connsiteX2398" fmla="*/ 1059977 w 1432188"/>
                <a:gd name="connsiteY2398" fmla="*/ 584931 h 763990"/>
                <a:gd name="connsiteX2399" fmla="*/ 1064787 w 1432188"/>
                <a:gd name="connsiteY2399" fmla="*/ 585408 h 763990"/>
                <a:gd name="connsiteX2400" fmla="*/ 1070797 w 1432188"/>
                <a:gd name="connsiteY2400" fmla="*/ 585589 h 763990"/>
                <a:gd name="connsiteX2401" fmla="*/ 1075426 w 1432188"/>
                <a:gd name="connsiteY2401" fmla="*/ 584322 h 763990"/>
                <a:gd name="connsiteX2402" fmla="*/ 1087075 w 1432188"/>
                <a:gd name="connsiteY2402" fmla="*/ 585112 h 763990"/>
                <a:gd name="connsiteX2403" fmla="*/ 1091809 w 1432188"/>
                <a:gd name="connsiteY2403" fmla="*/ 585941 h 763990"/>
                <a:gd name="connsiteX2404" fmla="*/ 1097076 w 1432188"/>
                <a:gd name="connsiteY2404" fmla="*/ 585455 h 763990"/>
                <a:gd name="connsiteX2405" fmla="*/ 1101906 w 1432188"/>
                <a:gd name="connsiteY2405" fmla="*/ 585131 h 763990"/>
                <a:gd name="connsiteX2406" fmla="*/ 1109249 w 1432188"/>
                <a:gd name="connsiteY2406" fmla="*/ 585589 h 763990"/>
                <a:gd name="connsiteX2407" fmla="*/ 1113974 w 1432188"/>
                <a:gd name="connsiteY2407" fmla="*/ 586560 h 763990"/>
                <a:gd name="connsiteX2408" fmla="*/ 1118365 w 1432188"/>
                <a:gd name="connsiteY2408" fmla="*/ 588532 h 763990"/>
                <a:gd name="connsiteX2409" fmla="*/ 1123718 w 1432188"/>
                <a:gd name="connsiteY2409" fmla="*/ 587798 h 763990"/>
                <a:gd name="connsiteX2410" fmla="*/ 1129547 w 1432188"/>
                <a:gd name="connsiteY2410" fmla="*/ 586760 h 763990"/>
                <a:gd name="connsiteX2411" fmla="*/ 1134605 w 1432188"/>
                <a:gd name="connsiteY2411" fmla="*/ 586808 h 763990"/>
                <a:gd name="connsiteX2412" fmla="*/ 1139472 w 1432188"/>
                <a:gd name="connsiteY2412" fmla="*/ 586398 h 763990"/>
                <a:gd name="connsiteX2413" fmla="*/ 1144616 w 1432188"/>
                <a:gd name="connsiteY2413" fmla="*/ 586208 h 763990"/>
                <a:gd name="connsiteX2414" fmla="*/ 1149359 w 1432188"/>
                <a:gd name="connsiteY2414" fmla="*/ 585141 h 763990"/>
                <a:gd name="connsiteX2415" fmla="*/ 1153398 w 1432188"/>
                <a:gd name="connsiteY2415" fmla="*/ 582026 h 763990"/>
                <a:gd name="connsiteX2416" fmla="*/ 1157789 w 1432188"/>
                <a:gd name="connsiteY2416" fmla="*/ 579940 h 763990"/>
                <a:gd name="connsiteX2417" fmla="*/ 1162313 w 1432188"/>
                <a:gd name="connsiteY2417" fmla="*/ 578445 h 763990"/>
                <a:gd name="connsiteX2418" fmla="*/ 1166790 w 1432188"/>
                <a:gd name="connsiteY2418" fmla="*/ 576073 h 763990"/>
                <a:gd name="connsiteX2419" fmla="*/ 1170609 w 1432188"/>
                <a:gd name="connsiteY2419" fmla="*/ 572511 h 763990"/>
                <a:gd name="connsiteX2420" fmla="*/ 1174734 w 1432188"/>
                <a:gd name="connsiteY2420" fmla="*/ 570092 h 763990"/>
                <a:gd name="connsiteX2421" fmla="*/ 1179420 w 1432188"/>
                <a:gd name="connsiteY2421" fmla="*/ 568072 h 763990"/>
                <a:gd name="connsiteX2422" fmla="*/ 1183764 w 1432188"/>
                <a:gd name="connsiteY2422" fmla="*/ 565777 h 763990"/>
                <a:gd name="connsiteX2423" fmla="*/ 1188431 w 1432188"/>
                <a:gd name="connsiteY2423" fmla="*/ 564015 h 763990"/>
                <a:gd name="connsiteX2424" fmla="*/ 1193317 w 1432188"/>
                <a:gd name="connsiteY2424" fmla="*/ 562395 h 763990"/>
                <a:gd name="connsiteX2425" fmla="*/ 1201909 w 1432188"/>
                <a:gd name="connsiteY2425" fmla="*/ 560948 h 763990"/>
                <a:gd name="connsiteX2426" fmla="*/ 1208909 w 1432188"/>
                <a:gd name="connsiteY2426" fmla="*/ 560948 h 763990"/>
                <a:gd name="connsiteX2427" fmla="*/ 1212824 w 1432188"/>
                <a:gd name="connsiteY2427" fmla="*/ 558185 h 763990"/>
                <a:gd name="connsiteX2428" fmla="*/ 1217644 w 1432188"/>
                <a:gd name="connsiteY2428" fmla="*/ 556490 h 763990"/>
                <a:gd name="connsiteX2429" fmla="*/ 1221768 w 1432188"/>
                <a:gd name="connsiteY2429" fmla="*/ 553899 h 763990"/>
                <a:gd name="connsiteX2430" fmla="*/ 1226483 w 1432188"/>
                <a:gd name="connsiteY2430" fmla="*/ 551642 h 763990"/>
                <a:gd name="connsiteX2431" fmla="*/ 1230655 w 1432188"/>
                <a:gd name="connsiteY2431" fmla="*/ 548851 h 763990"/>
                <a:gd name="connsiteX2432" fmla="*/ 1234027 w 1432188"/>
                <a:gd name="connsiteY2432" fmla="*/ 545288 h 763990"/>
                <a:gd name="connsiteX2433" fmla="*/ 1235227 w 1432188"/>
                <a:gd name="connsiteY2433" fmla="*/ 539888 h 763990"/>
                <a:gd name="connsiteX2434" fmla="*/ 1235303 w 1432188"/>
                <a:gd name="connsiteY2434" fmla="*/ 534535 h 763990"/>
                <a:gd name="connsiteX2435" fmla="*/ 1237008 w 1432188"/>
                <a:gd name="connsiteY2435" fmla="*/ 530068 h 763990"/>
                <a:gd name="connsiteX2436" fmla="*/ 1239323 w 1432188"/>
                <a:gd name="connsiteY2436" fmla="*/ 525724 h 763990"/>
                <a:gd name="connsiteX2437" fmla="*/ 1237342 w 1432188"/>
                <a:gd name="connsiteY2437" fmla="*/ 521190 h 763990"/>
                <a:gd name="connsiteX2438" fmla="*/ 1234484 w 1432188"/>
                <a:gd name="connsiteY2438" fmla="*/ 517190 h 763990"/>
                <a:gd name="connsiteX2439" fmla="*/ 1232036 w 1432188"/>
                <a:gd name="connsiteY2439" fmla="*/ 513056 h 763990"/>
                <a:gd name="connsiteX2440" fmla="*/ 1222273 w 1432188"/>
                <a:gd name="connsiteY2440" fmla="*/ 514170 h 763990"/>
                <a:gd name="connsiteX2441" fmla="*/ 1219711 w 1432188"/>
                <a:gd name="connsiteY2441" fmla="*/ 518466 h 763990"/>
                <a:gd name="connsiteX2442" fmla="*/ 1213948 w 1432188"/>
                <a:gd name="connsiteY2442" fmla="*/ 520343 h 763990"/>
                <a:gd name="connsiteX2443" fmla="*/ 1217149 w 1432188"/>
                <a:gd name="connsiteY2443" fmla="*/ 516294 h 763990"/>
                <a:gd name="connsiteX2444" fmla="*/ 1220492 w 1432188"/>
                <a:gd name="connsiteY2444" fmla="*/ 512665 h 763990"/>
                <a:gd name="connsiteX2445" fmla="*/ 1219539 w 1432188"/>
                <a:gd name="connsiteY2445" fmla="*/ 507750 h 763990"/>
                <a:gd name="connsiteX2446" fmla="*/ 1212748 w 1432188"/>
                <a:gd name="connsiteY2446" fmla="*/ 504398 h 763990"/>
                <a:gd name="connsiteX2447" fmla="*/ 1207957 w 1432188"/>
                <a:gd name="connsiteY2447" fmla="*/ 503531 h 763990"/>
                <a:gd name="connsiteX2448" fmla="*/ 1213462 w 1432188"/>
                <a:gd name="connsiteY2448" fmla="*/ 501892 h 763990"/>
                <a:gd name="connsiteX2449" fmla="*/ 1218368 w 1432188"/>
                <a:gd name="connsiteY2449" fmla="*/ 500930 h 763990"/>
                <a:gd name="connsiteX2450" fmla="*/ 1224073 w 1432188"/>
                <a:gd name="connsiteY2450" fmla="*/ 498683 h 763990"/>
                <a:gd name="connsiteX2451" fmla="*/ 1220149 w 1432188"/>
                <a:gd name="connsiteY2451" fmla="*/ 495911 h 763990"/>
                <a:gd name="connsiteX2452" fmla="*/ 1216263 w 1432188"/>
                <a:gd name="connsiteY2452" fmla="*/ 493072 h 763990"/>
                <a:gd name="connsiteX2453" fmla="*/ 1210615 w 1432188"/>
                <a:gd name="connsiteY2453" fmla="*/ 492320 h 763990"/>
                <a:gd name="connsiteX2454" fmla="*/ 1204004 w 1432188"/>
                <a:gd name="connsiteY2454" fmla="*/ 492796 h 763990"/>
                <a:gd name="connsiteX2455" fmla="*/ 1202061 w 1432188"/>
                <a:gd name="connsiteY2455" fmla="*/ 488138 h 763990"/>
                <a:gd name="connsiteX2456" fmla="*/ 1197994 w 1432188"/>
                <a:gd name="connsiteY2456" fmla="*/ 485186 h 763990"/>
                <a:gd name="connsiteX2457" fmla="*/ 1192879 w 1432188"/>
                <a:gd name="connsiteY2457" fmla="*/ 484900 h 763990"/>
                <a:gd name="connsiteX2458" fmla="*/ 1188650 w 1432188"/>
                <a:gd name="connsiteY2458" fmla="*/ 482538 h 763990"/>
                <a:gd name="connsiteX2459" fmla="*/ 1184221 w 1432188"/>
                <a:gd name="connsiteY2459" fmla="*/ 479995 h 763990"/>
                <a:gd name="connsiteX2460" fmla="*/ 1184449 w 1432188"/>
                <a:gd name="connsiteY2460" fmla="*/ 475184 h 763990"/>
                <a:gd name="connsiteX2461" fmla="*/ 1181049 w 1432188"/>
                <a:gd name="connsiteY2461" fmla="*/ 471755 h 763990"/>
                <a:gd name="connsiteX2462" fmla="*/ 1178572 w 1432188"/>
                <a:gd name="connsiteY2462" fmla="*/ 467298 h 763990"/>
                <a:gd name="connsiteX2463" fmla="*/ 1174981 w 1432188"/>
                <a:gd name="connsiteY2463" fmla="*/ 464097 h 763990"/>
                <a:gd name="connsiteX2464" fmla="*/ 1177934 w 1432188"/>
                <a:gd name="connsiteY2464" fmla="*/ 459478 h 763990"/>
                <a:gd name="connsiteX2465" fmla="*/ 1179258 w 1432188"/>
                <a:gd name="connsiteY2465" fmla="*/ 450372 h 763990"/>
                <a:gd name="connsiteX2466" fmla="*/ 1176896 w 1432188"/>
                <a:gd name="connsiteY2466" fmla="*/ 446057 h 763990"/>
                <a:gd name="connsiteX2467" fmla="*/ 1178792 w 1432188"/>
                <a:gd name="connsiteY2467" fmla="*/ 441237 h 763990"/>
                <a:gd name="connsiteX2468" fmla="*/ 1177077 w 1432188"/>
                <a:gd name="connsiteY2468" fmla="*/ 434855 h 763990"/>
                <a:gd name="connsiteX2469" fmla="*/ 1181973 w 1432188"/>
                <a:gd name="connsiteY2469" fmla="*/ 433513 h 763990"/>
                <a:gd name="connsiteX2470" fmla="*/ 1177315 w 1432188"/>
                <a:gd name="connsiteY2470" fmla="*/ 431693 h 763990"/>
                <a:gd name="connsiteX2471" fmla="*/ 1171924 w 1432188"/>
                <a:gd name="connsiteY2471" fmla="*/ 428455 h 763990"/>
                <a:gd name="connsiteX2472" fmla="*/ 1171371 w 1432188"/>
                <a:gd name="connsiteY2472" fmla="*/ 422625 h 763990"/>
                <a:gd name="connsiteX2473" fmla="*/ 1167047 w 1432188"/>
                <a:gd name="connsiteY2473" fmla="*/ 420263 h 763990"/>
                <a:gd name="connsiteX2474" fmla="*/ 1170210 w 1432188"/>
                <a:gd name="connsiteY2474" fmla="*/ 416491 h 763990"/>
                <a:gd name="connsiteX2475" fmla="*/ 1168752 w 1432188"/>
                <a:gd name="connsiteY2475" fmla="*/ 409519 h 763990"/>
                <a:gd name="connsiteX2476" fmla="*/ 1166504 w 1432188"/>
                <a:gd name="connsiteY2476" fmla="*/ 405195 h 763990"/>
                <a:gd name="connsiteX2477" fmla="*/ 1161694 w 1432188"/>
                <a:gd name="connsiteY2477" fmla="*/ 402404 h 763990"/>
                <a:gd name="connsiteX2478" fmla="*/ 1162627 w 1432188"/>
                <a:gd name="connsiteY2478" fmla="*/ 397384 h 763990"/>
                <a:gd name="connsiteX2479" fmla="*/ 1162189 w 1432188"/>
                <a:gd name="connsiteY2479" fmla="*/ 392631 h 763990"/>
                <a:gd name="connsiteX2480" fmla="*/ 1159237 w 1432188"/>
                <a:gd name="connsiteY2480" fmla="*/ 388745 h 763990"/>
                <a:gd name="connsiteX2481" fmla="*/ 1161894 w 1432188"/>
                <a:gd name="connsiteY2481" fmla="*/ 383297 h 763990"/>
                <a:gd name="connsiteX2482" fmla="*/ 1157627 w 1432188"/>
                <a:gd name="connsiteY2482" fmla="*/ 380858 h 763990"/>
                <a:gd name="connsiteX2483" fmla="*/ 1154026 w 1432188"/>
                <a:gd name="connsiteY2483" fmla="*/ 384049 h 763990"/>
                <a:gd name="connsiteX2484" fmla="*/ 1149874 w 1432188"/>
                <a:gd name="connsiteY2484" fmla="*/ 387069 h 763990"/>
                <a:gd name="connsiteX2485" fmla="*/ 1146197 w 1432188"/>
                <a:gd name="connsiteY2485" fmla="*/ 390431 h 763990"/>
                <a:gd name="connsiteX2486" fmla="*/ 1141644 w 1432188"/>
                <a:gd name="connsiteY2486" fmla="*/ 393003 h 763990"/>
                <a:gd name="connsiteX2487" fmla="*/ 1138815 w 1432188"/>
                <a:gd name="connsiteY2487" fmla="*/ 396937 h 763990"/>
                <a:gd name="connsiteX2488" fmla="*/ 1134786 w 1432188"/>
                <a:gd name="connsiteY2488" fmla="*/ 402404 h 763990"/>
                <a:gd name="connsiteX2489" fmla="*/ 1130538 w 1432188"/>
                <a:gd name="connsiteY2489" fmla="*/ 406938 h 763990"/>
                <a:gd name="connsiteX2490" fmla="*/ 1124470 w 1432188"/>
                <a:gd name="connsiteY2490" fmla="*/ 411710 h 763990"/>
                <a:gd name="connsiteX2491" fmla="*/ 1119879 w 1432188"/>
                <a:gd name="connsiteY2491" fmla="*/ 413177 h 763990"/>
                <a:gd name="connsiteX2492" fmla="*/ 1115069 w 1432188"/>
                <a:gd name="connsiteY2492" fmla="*/ 414320 h 763990"/>
                <a:gd name="connsiteX2493" fmla="*/ 1112269 w 1432188"/>
                <a:gd name="connsiteY2493" fmla="*/ 418225 h 763990"/>
                <a:gd name="connsiteX2494" fmla="*/ 1105516 w 1432188"/>
                <a:gd name="connsiteY2494" fmla="*/ 419806 h 763990"/>
                <a:gd name="connsiteX2495" fmla="*/ 1100734 w 1432188"/>
                <a:gd name="connsiteY2495" fmla="*/ 421568 h 763990"/>
                <a:gd name="connsiteX2496" fmla="*/ 1096038 w 1432188"/>
                <a:gd name="connsiteY2496" fmla="*/ 423616 h 763990"/>
                <a:gd name="connsiteX2497" fmla="*/ 1093067 w 1432188"/>
                <a:gd name="connsiteY2497" fmla="*/ 419892 h 763990"/>
                <a:gd name="connsiteX2498" fmla="*/ 1088237 w 1432188"/>
                <a:gd name="connsiteY2498" fmla="*/ 417949 h 763990"/>
                <a:gd name="connsiteX2499" fmla="*/ 1087208 w 1432188"/>
                <a:gd name="connsiteY2499" fmla="*/ 413053 h 763990"/>
                <a:gd name="connsiteX2500" fmla="*/ 1080046 w 1432188"/>
                <a:gd name="connsiteY2500" fmla="*/ 411815 h 763990"/>
                <a:gd name="connsiteX2501" fmla="*/ 1078998 w 1432188"/>
                <a:gd name="connsiteY2501" fmla="*/ 407004 h 763990"/>
                <a:gd name="connsiteX2502" fmla="*/ 1075759 w 1432188"/>
                <a:gd name="connsiteY2502" fmla="*/ 403280 h 763990"/>
                <a:gd name="connsiteX2503" fmla="*/ 1075398 w 1432188"/>
                <a:gd name="connsiteY2503" fmla="*/ 398527 h 763990"/>
                <a:gd name="connsiteX2504" fmla="*/ 1078731 w 1432188"/>
                <a:gd name="connsiteY2504" fmla="*/ 393908 h 763990"/>
                <a:gd name="connsiteX2505" fmla="*/ 1080255 w 1432188"/>
                <a:gd name="connsiteY2505" fmla="*/ 389164 h 763990"/>
                <a:gd name="connsiteX2506" fmla="*/ 1082036 w 1432188"/>
                <a:gd name="connsiteY2506" fmla="*/ 384554 h 763990"/>
                <a:gd name="connsiteX2507" fmla="*/ 1084942 w 1432188"/>
                <a:gd name="connsiteY2507" fmla="*/ 378372 h 763990"/>
                <a:gd name="connsiteX2508" fmla="*/ 1088761 w 1432188"/>
                <a:gd name="connsiteY2508" fmla="*/ 375420 h 763990"/>
                <a:gd name="connsiteX2509" fmla="*/ 1091733 w 1432188"/>
                <a:gd name="connsiteY2509" fmla="*/ 371562 h 763990"/>
                <a:gd name="connsiteX2510" fmla="*/ 1087056 w 1432188"/>
                <a:gd name="connsiteY2510" fmla="*/ 373238 h 763990"/>
                <a:gd name="connsiteX2511" fmla="*/ 1081827 w 1432188"/>
                <a:gd name="connsiteY2511" fmla="*/ 372943 h 763990"/>
                <a:gd name="connsiteX2512" fmla="*/ 1075979 w 1432188"/>
                <a:gd name="connsiteY2512" fmla="*/ 369724 h 763990"/>
                <a:gd name="connsiteX2513" fmla="*/ 1070959 w 1432188"/>
                <a:gd name="connsiteY2513" fmla="*/ 369228 h 763990"/>
                <a:gd name="connsiteX2514" fmla="*/ 1066139 w 1432188"/>
                <a:gd name="connsiteY2514" fmla="*/ 367790 h 763990"/>
                <a:gd name="connsiteX2515" fmla="*/ 1062748 w 1432188"/>
                <a:gd name="connsiteY2515" fmla="*/ 364437 h 763990"/>
                <a:gd name="connsiteX2516" fmla="*/ 1065987 w 1432188"/>
                <a:gd name="connsiteY2516" fmla="*/ 360656 h 763990"/>
                <a:gd name="connsiteX2517" fmla="*/ 1062491 w 1432188"/>
                <a:gd name="connsiteY2517" fmla="*/ 357179 h 763990"/>
                <a:gd name="connsiteX2518" fmla="*/ 1058424 w 1432188"/>
                <a:gd name="connsiteY2518" fmla="*/ 354465 h 763990"/>
                <a:gd name="connsiteX2519" fmla="*/ 1054900 w 1432188"/>
                <a:gd name="connsiteY2519" fmla="*/ 351017 h 763990"/>
                <a:gd name="connsiteX2520" fmla="*/ 1051109 w 1432188"/>
                <a:gd name="connsiteY2520" fmla="*/ 348083 h 763990"/>
                <a:gd name="connsiteX2521" fmla="*/ 1047670 w 1432188"/>
                <a:gd name="connsiteY2521" fmla="*/ 344730 h 763990"/>
                <a:gd name="connsiteX2522" fmla="*/ 1042327 w 1432188"/>
                <a:gd name="connsiteY2522" fmla="*/ 342968 h 763990"/>
                <a:gd name="connsiteX2523" fmla="*/ 1037879 w 1432188"/>
                <a:gd name="connsiteY2523" fmla="*/ 344730 h 763990"/>
                <a:gd name="connsiteX2524" fmla="*/ 1033173 w 1432188"/>
                <a:gd name="connsiteY2524" fmla="*/ 346597 h 763990"/>
                <a:gd name="connsiteX2525" fmla="*/ 1028401 w 1432188"/>
                <a:gd name="connsiteY2525" fmla="*/ 347502 h 763990"/>
                <a:gd name="connsiteX2526" fmla="*/ 1023696 w 1432188"/>
                <a:gd name="connsiteY2526" fmla="*/ 346540 h 763990"/>
                <a:gd name="connsiteX2527" fmla="*/ 1018819 w 1432188"/>
                <a:gd name="connsiteY2527" fmla="*/ 345949 h 763990"/>
                <a:gd name="connsiteX2528" fmla="*/ 1013875 w 1432188"/>
                <a:gd name="connsiteY2528" fmla="*/ 345463 h 763990"/>
                <a:gd name="connsiteX2529" fmla="*/ 1009113 w 1432188"/>
                <a:gd name="connsiteY2529" fmla="*/ 344692 h 763990"/>
                <a:gd name="connsiteX2530" fmla="*/ 1004065 w 1432188"/>
                <a:gd name="connsiteY2530" fmla="*/ 344387 h 763990"/>
                <a:gd name="connsiteX2531" fmla="*/ 999769 w 1432188"/>
                <a:gd name="connsiteY2531" fmla="*/ 342292 h 763990"/>
                <a:gd name="connsiteX2532" fmla="*/ 994435 w 1432188"/>
                <a:gd name="connsiteY2532" fmla="*/ 341606 h 763990"/>
                <a:gd name="connsiteX2533" fmla="*/ 989368 w 1432188"/>
                <a:gd name="connsiteY2533" fmla="*/ 341177 h 763990"/>
                <a:gd name="connsiteX2534" fmla="*/ 982243 w 1432188"/>
                <a:gd name="connsiteY2534" fmla="*/ 344311 h 763990"/>
                <a:gd name="connsiteX2535" fmla="*/ 977281 w 1432188"/>
                <a:gd name="connsiteY2535" fmla="*/ 345568 h 763990"/>
                <a:gd name="connsiteX2536" fmla="*/ 974071 w 1432188"/>
                <a:gd name="connsiteY2536" fmla="*/ 350178 h 763990"/>
                <a:gd name="connsiteX2537" fmla="*/ 972165 w 1432188"/>
                <a:gd name="connsiteY2537" fmla="*/ 354788 h 763990"/>
                <a:gd name="connsiteX2538" fmla="*/ 973861 w 1432188"/>
                <a:gd name="connsiteY2538" fmla="*/ 359303 h 763990"/>
                <a:gd name="connsiteX2539" fmla="*/ 971308 w 1432188"/>
                <a:gd name="connsiteY2539" fmla="*/ 363599 h 763990"/>
                <a:gd name="connsiteX2540" fmla="*/ 967679 w 1432188"/>
                <a:gd name="connsiteY2540" fmla="*/ 367371 h 763990"/>
                <a:gd name="connsiteX2541" fmla="*/ 964126 w 1432188"/>
                <a:gd name="connsiteY2541" fmla="*/ 371057 h 763990"/>
                <a:gd name="connsiteX2542" fmla="*/ 960307 w 1432188"/>
                <a:gd name="connsiteY2542" fmla="*/ 374076 h 763990"/>
                <a:gd name="connsiteX2543" fmla="*/ 963641 w 1432188"/>
                <a:gd name="connsiteY2543" fmla="*/ 380087 h 763990"/>
                <a:gd name="connsiteX2544" fmla="*/ 960059 w 1432188"/>
                <a:gd name="connsiteY2544" fmla="*/ 383363 h 763990"/>
                <a:gd name="connsiteX2545" fmla="*/ 958726 w 1432188"/>
                <a:gd name="connsiteY2545" fmla="*/ 389164 h 763990"/>
                <a:gd name="connsiteX2546" fmla="*/ 957726 w 1432188"/>
                <a:gd name="connsiteY2546" fmla="*/ 393908 h 763990"/>
                <a:gd name="connsiteX2547" fmla="*/ 953458 w 1432188"/>
                <a:gd name="connsiteY2547" fmla="*/ 396079 h 763990"/>
                <a:gd name="connsiteX2548" fmla="*/ 949458 w 1432188"/>
                <a:gd name="connsiteY2548" fmla="*/ 398680 h 763990"/>
                <a:gd name="connsiteX2549" fmla="*/ 947172 w 1432188"/>
                <a:gd name="connsiteY2549" fmla="*/ 403023 h 763990"/>
                <a:gd name="connsiteX2550" fmla="*/ 942352 w 1432188"/>
                <a:gd name="connsiteY2550" fmla="*/ 405166 h 763990"/>
                <a:gd name="connsiteX2551" fmla="*/ 938000 w 1432188"/>
                <a:gd name="connsiteY2551" fmla="*/ 407576 h 763990"/>
                <a:gd name="connsiteX2552" fmla="*/ 934208 w 1432188"/>
                <a:gd name="connsiteY2552" fmla="*/ 410843 h 763990"/>
                <a:gd name="connsiteX2553" fmla="*/ 930437 w 1432188"/>
                <a:gd name="connsiteY2553" fmla="*/ 413881 h 763990"/>
                <a:gd name="connsiteX2554" fmla="*/ 927646 w 1432188"/>
                <a:gd name="connsiteY2554" fmla="*/ 417920 h 763990"/>
                <a:gd name="connsiteX2555" fmla="*/ 931827 w 1432188"/>
                <a:gd name="connsiteY2555" fmla="*/ 420663 h 763990"/>
                <a:gd name="connsiteX2556" fmla="*/ 935789 w 1432188"/>
                <a:gd name="connsiteY2556" fmla="*/ 423340 h 763990"/>
                <a:gd name="connsiteX2557" fmla="*/ 938952 w 1432188"/>
                <a:gd name="connsiteY2557" fmla="*/ 426912 h 763990"/>
                <a:gd name="connsiteX2558" fmla="*/ 941962 w 1432188"/>
                <a:gd name="connsiteY2558" fmla="*/ 430722 h 763990"/>
                <a:gd name="connsiteX2559" fmla="*/ 944048 w 1432188"/>
                <a:gd name="connsiteY2559" fmla="*/ 435056 h 763990"/>
                <a:gd name="connsiteX2560" fmla="*/ 943657 w 1432188"/>
                <a:gd name="connsiteY2560" fmla="*/ 439942 h 763990"/>
                <a:gd name="connsiteX2561" fmla="*/ 943286 w 1432188"/>
                <a:gd name="connsiteY2561" fmla="*/ 444714 h 763990"/>
                <a:gd name="connsiteX2562" fmla="*/ 941514 w 1432188"/>
                <a:gd name="connsiteY2562" fmla="*/ 449295 h 763990"/>
                <a:gd name="connsiteX2563" fmla="*/ 939762 w 1432188"/>
                <a:gd name="connsiteY2563" fmla="*/ 453839 h 763990"/>
                <a:gd name="connsiteX2564" fmla="*/ 936409 w 1432188"/>
                <a:gd name="connsiteY2564" fmla="*/ 459049 h 763990"/>
                <a:gd name="connsiteX2565" fmla="*/ 933418 w 1432188"/>
                <a:gd name="connsiteY2565" fmla="*/ 463383 h 763990"/>
                <a:gd name="connsiteX2566" fmla="*/ 929808 w 1432188"/>
                <a:gd name="connsiteY2566" fmla="*/ 467298 h 763990"/>
                <a:gd name="connsiteX2567" fmla="*/ 925865 w 1432188"/>
                <a:gd name="connsiteY2567" fmla="*/ 470698 h 763990"/>
                <a:gd name="connsiteX2568" fmla="*/ 921797 w 1432188"/>
                <a:gd name="connsiteY2568" fmla="*/ 473737 h 763990"/>
                <a:gd name="connsiteX2569" fmla="*/ 917845 w 1432188"/>
                <a:gd name="connsiteY2569" fmla="*/ 476566 h 763990"/>
                <a:gd name="connsiteX2570" fmla="*/ 913444 w 1432188"/>
                <a:gd name="connsiteY2570" fmla="*/ 478909 h 763990"/>
                <a:gd name="connsiteX2571" fmla="*/ 909158 w 1432188"/>
                <a:gd name="connsiteY2571" fmla="*/ 481195 h 763990"/>
                <a:gd name="connsiteX2572" fmla="*/ 904786 w 1432188"/>
                <a:gd name="connsiteY2572" fmla="*/ 483309 h 763990"/>
                <a:gd name="connsiteX2573" fmla="*/ 900118 w 1432188"/>
                <a:gd name="connsiteY2573" fmla="*/ 485481 h 763990"/>
                <a:gd name="connsiteX2574" fmla="*/ 895442 w 1432188"/>
                <a:gd name="connsiteY2574" fmla="*/ 487653 h 763990"/>
                <a:gd name="connsiteX2575" fmla="*/ 890822 w 1432188"/>
                <a:gd name="connsiteY2575" fmla="*/ 489091 h 763990"/>
                <a:gd name="connsiteX2576" fmla="*/ 885936 w 1432188"/>
                <a:gd name="connsiteY2576" fmla="*/ 490520 h 763990"/>
                <a:gd name="connsiteX2577" fmla="*/ 881050 w 1432188"/>
                <a:gd name="connsiteY2577" fmla="*/ 491948 h 763990"/>
                <a:gd name="connsiteX2578" fmla="*/ 876154 w 1432188"/>
                <a:gd name="connsiteY2578" fmla="*/ 493377 h 763990"/>
                <a:gd name="connsiteX2579" fmla="*/ 871258 w 1432188"/>
                <a:gd name="connsiteY2579" fmla="*/ 494806 h 763990"/>
                <a:gd name="connsiteX2580" fmla="*/ 867819 w 1432188"/>
                <a:gd name="connsiteY2580" fmla="*/ 498244 h 763990"/>
                <a:gd name="connsiteX2581" fmla="*/ 867114 w 1432188"/>
                <a:gd name="connsiteY2581" fmla="*/ 503264 h 763990"/>
                <a:gd name="connsiteX2582" fmla="*/ 868696 w 1432188"/>
                <a:gd name="connsiteY2582" fmla="*/ 507922 h 763990"/>
                <a:gd name="connsiteX2583" fmla="*/ 868753 w 1432188"/>
                <a:gd name="connsiteY2583" fmla="*/ 513113 h 763990"/>
                <a:gd name="connsiteX2584" fmla="*/ 866934 w 1432188"/>
                <a:gd name="connsiteY2584" fmla="*/ 518018 h 763990"/>
                <a:gd name="connsiteX2585" fmla="*/ 865076 w 1432188"/>
                <a:gd name="connsiteY2585" fmla="*/ 522485 h 763990"/>
                <a:gd name="connsiteX2586" fmla="*/ 863333 w 1432188"/>
                <a:gd name="connsiteY2586" fmla="*/ 527391 h 763990"/>
                <a:gd name="connsiteX2587" fmla="*/ 862647 w 1432188"/>
                <a:gd name="connsiteY2587" fmla="*/ 532296 h 763990"/>
                <a:gd name="connsiteX2588" fmla="*/ 862218 w 1432188"/>
                <a:gd name="connsiteY2588" fmla="*/ 537192 h 763990"/>
                <a:gd name="connsiteX2589" fmla="*/ 861790 w 1432188"/>
                <a:gd name="connsiteY2589" fmla="*/ 542117 h 763990"/>
                <a:gd name="connsiteX2590" fmla="*/ 859589 w 1432188"/>
                <a:gd name="connsiteY2590" fmla="*/ 546584 h 763990"/>
                <a:gd name="connsiteX2591" fmla="*/ 856056 w 1432188"/>
                <a:gd name="connsiteY2591" fmla="*/ 549889 h 763990"/>
                <a:gd name="connsiteX2592" fmla="*/ 851950 w 1432188"/>
                <a:gd name="connsiteY2592" fmla="*/ 552442 h 763990"/>
                <a:gd name="connsiteX2593" fmla="*/ 849636 w 1432188"/>
                <a:gd name="connsiteY2593" fmla="*/ 556852 h 763990"/>
                <a:gd name="connsiteX2594" fmla="*/ 848169 w 1432188"/>
                <a:gd name="connsiteY2594" fmla="*/ 561700 h 763990"/>
                <a:gd name="connsiteX2595" fmla="*/ 846436 w 1432188"/>
                <a:gd name="connsiteY2595" fmla="*/ 557137 h 763990"/>
                <a:gd name="connsiteX2596" fmla="*/ 841606 w 1432188"/>
                <a:gd name="connsiteY2596" fmla="*/ 557490 h 763990"/>
                <a:gd name="connsiteX2597" fmla="*/ 837206 w 1432188"/>
                <a:gd name="connsiteY2597" fmla="*/ 559966 h 763990"/>
                <a:gd name="connsiteX2598" fmla="*/ 833910 w 1432188"/>
                <a:gd name="connsiteY2598" fmla="*/ 563538 h 763990"/>
                <a:gd name="connsiteX2599" fmla="*/ 829024 w 1432188"/>
                <a:gd name="connsiteY2599" fmla="*/ 564329 h 763990"/>
                <a:gd name="connsiteX2600" fmla="*/ 825614 w 1432188"/>
                <a:gd name="connsiteY2600" fmla="*/ 560862 h 763990"/>
                <a:gd name="connsiteX2601" fmla="*/ 824109 w 1432188"/>
                <a:gd name="connsiteY2601" fmla="*/ 555956 h 763990"/>
                <a:gd name="connsiteX2602" fmla="*/ 821404 w 1432188"/>
                <a:gd name="connsiteY2602" fmla="*/ 551994 h 763990"/>
                <a:gd name="connsiteX2603" fmla="*/ 817499 w 1432188"/>
                <a:gd name="connsiteY2603" fmla="*/ 549089 h 763990"/>
                <a:gd name="connsiteX2604" fmla="*/ 815165 w 1432188"/>
                <a:gd name="connsiteY2604" fmla="*/ 544793 h 763990"/>
                <a:gd name="connsiteX2605" fmla="*/ 814641 w 1432188"/>
                <a:gd name="connsiteY2605" fmla="*/ 539888 h 763990"/>
                <a:gd name="connsiteX2606" fmla="*/ 813479 w 1432188"/>
                <a:gd name="connsiteY2606" fmla="*/ 535087 h 763990"/>
                <a:gd name="connsiteX2607" fmla="*/ 811403 w 1432188"/>
                <a:gd name="connsiteY2607" fmla="*/ 530763 h 763990"/>
                <a:gd name="connsiteX2608" fmla="*/ 812555 w 1432188"/>
                <a:gd name="connsiteY2608" fmla="*/ 526048 h 763990"/>
                <a:gd name="connsiteX2609" fmla="*/ 815165 w 1432188"/>
                <a:gd name="connsiteY2609" fmla="*/ 521590 h 763990"/>
                <a:gd name="connsiteX2610" fmla="*/ 817051 w 1432188"/>
                <a:gd name="connsiteY2610" fmla="*/ 516685 h 763990"/>
                <a:gd name="connsiteX2611" fmla="*/ 822252 w 1432188"/>
                <a:gd name="connsiteY2611" fmla="*/ 509341 h 763990"/>
                <a:gd name="connsiteX2612" fmla="*/ 819908 w 1432188"/>
                <a:gd name="connsiteY2612" fmla="*/ 505074 h 763990"/>
                <a:gd name="connsiteX2613" fmla="*/ 822442 w 1432188"/>
                <a:gd name="connsiteY2613" fmla="*/ 500645 h 763990"/>
                <a:gd name="connsiteX2614" fmla="*/ 825947 w 1432188"/>
                <a:gd name="connsiteY2614" fmla="*/ 497044 h 763990"/>
                <a:gd name="connsiteX2615" fmla="*/ 832100 w 1432188"/>
                <a:gd name="connsiteY2615" fmla="*/ 487157 h 763990"/>
                <a:gd name="connsiteX2616" fmla="*/ 827767 w 1432188"/>
                <a:gd name="connsiteY2616" fmla="*/ 484595 h 763990"/>
                <a:gd name="connsiteX2617" fmla="*/ 822890 w 1432188"/>
                <a:gd name="connsiteY2617" fmla="*/ 483985 h 763990"/>
                <a:gd name="connsiteX2618" fmla="*/ 817603 w 1432188"/>
                <a:gd name="connsiteY2618" fmla="*/ 483500 h 763990"/>
                <a:gd name="connsiteX2619" fmla="*/ 812660 w 1432188"/>
                <a:gd name="connsiteY2619" fmla="*/ 483014 h 763990"/>
                <a:gd name="connsiteX2620" fmla="*/ 807755 w 1432188"/>
                <a:gd name="connsiteY2620" fmla="*/ 482471 h 763990"/>
                <a:gd name="connsiteX2621" fmla="*/ 802964 w 1432188"/>
                <a:gd name="connsiteY2621" fmla="*/ 483500 h 763990"/>
                <a:gd name="connsiteX2622" fmla="*/ 793381 w 1432188"/>
                <a:gd name="connsiteY2622" fmla="*/ 484233 h 763990"/>
                <a:gd name="connsiteX2623" fmla="*/ 788809 w 1432188"/>
                <a:gd name="connsiteY2623" fmla="*/ 482119 h 763990"/>
                <a:gd name="connsiteX2624" fmla="*/ 784447 w 1432188"/>
                <a:gd name="connsiteY2624" fmla="*/ 480109 h 763990"/>
                <a:gd name="connsiteX2625" fmla="*/ 781294 w 1432188"/>
                <a:gd name="connsiteY2625" fmla="*/ 476413 h 763990"/>
                <a:gd name="connsiteX2626" fmla="*/ 776703 w 1432188"/>
                <a:gd name="connsiteY2626" fmla="*/ 475070 h 763990"/>
                <a:gd name="connsiteX2627" fmla="*/ 772179 w 1432188"/>
                <a:gd name="connsiteY2627" fmla="*/ 473384 h 763990"/>
                <a:gd name="connsiteX2628" fmla="*/ 767769 w 1432188"/>
                <a:gd name="connsiteY2628" fmla="*/ 470946 h 763990"/>
                <a:gd name="connsiteX2629" fmla="*/ 762444 w 1432188"/>
                <a:gd name="connsiteY2629" fmla="*/ 468888 h 763990"/>
                <a:gd name="connsiteX2630" fmla="*/ 758310 w 1432188"/>
                <a:gd name="connsiteY2630" fmla="*/ 466431 h 763990"/>
                <a:gd name="connsiteX2631" fmla="*/ 758406 w 1432188"/>
                <a:gd name="connsiteY2631" fmla="*/ 461649 h 763990"/>
                <a:gd name="connsiteX2632" fmla="*/ 754376 w 1432188"/>
                <a:gd name="connsiteY2632" fmla="*/ 458982 h 763990"/>
                <a:gd name="connsiteX2633" fmla="*/ 750624 w 1432188"/>
                <a:gd name="connsiteY2633" fmla="*/ 455601 h 763990"/>
                <a:gd name="connsiteX2634" fmla="*/ 747242 w 1432188"/>
                <a:gd name="connsiteY2634" fmla="*/ 452191 h 763990"/>
                <a:gd name="connsiteX2635" fmla="*/ 742242 w 1432188"/>
                <a:gd name="connsiteY2635" fmla="*/ 451400 h 763990"/>
                <a:gd name="connsiteX2636" fmla="*/ 737241 w 1432188"/>
                <a:gd name="connsiteY2636" fmla="*/ 450610 h 763990"/>
                <a:gd name="connsiteX2637" fmla="*/ 732412 w 1432188"/>
                <a:gd name="connsiteY2637" fmla="*/ 449572 h 763990"/>
                <a:gd name="connsiteX2638" fmla="*/ 728630 w 1432188"/>
                <a:gd name="connsiteY2638" fmla="*/ 446324 h 763990"/>
                <a:gd name="connsiteX2639" fmla="*/ 724135 w 1432188"/>
                <a:gd name="connsiteY2639" fmla="*/ 444285 h 763990"/>
                <a:gd name="connsiteX2640" fmla="*/ 717781 w 1432188"/>
                <a:gd name="connsiteY2640" fmla="*/ 444257 h 763990"/>
                <a:gd name="connsiteX2641" fmla="*/ 713162 w 1432188"/>
                <a:gd name="connsiteY2641" fmla="*/ 445866 h 763990"/>
                <a:gd name="connsiteX2642" fmla="*/ 708142 w 1432188"/>
                <a:gd name="connsiteY2642" fmla="*/ 447276 h 763990"/>
                <a:gd name="connsiteX2643" fmla="*/ 703284 w 1432188"/>
                <a:gd name="connsiteY2643" fmla="*/ 447905 h 763990"/>
                <a:gd name="connsiteX2644" fmla="*/ 697817 w 1432188"/>
                <a:gd name="connsiteY2644" fmla="*/ 448410 h 763990"/>
                <a:gd name="connsiteX2645" fmla="*/ 691302 w 1432188"/>
                <a:gd name="connsiteY2645" fmla="*/ 448934 h 763990"/>
                <a:gd name="connsiteX2646" fmla="*/ 695245 w 1432188"/>
                <a:gd name="connsiteY2646" fmla="*/ 446019 h 763990"/>
                <a:gd name="connsiteX2647" fmla="*/ 700579 w 1432188"/>
                <a:gd name="connsiteY2647" fmla="*/ 440494 h 763990"/>
                <a:gd name="connsiteX2648" fmla="*/ 699913 w 1432188"/>
                <a:gd name="connsiteY2648" fmla="*/ 435675 h 763990"/>
                <a:gd name="connsiteX2649" fmla="*/ 700608 w 1432188"/>
                <a:gd name="connsiteY2649" fmla="*/ 430931 h 763990"/>
                <a:gd name="connsiteX2650" fmla="*/ 702037 w 1432188"/>
                <a:gd name="connsiteY2650" fmla="*/ 426131 h 763990"/>
                <a:gd name="connsiteX2651" fmla="*/ 703218 w 1432188"/>
                <a:gd name="connsiteY2651" fmla="*/ 421263 h 763990"/>
                <a:gd name="connsiteX2652" fmla="*/ 704132 w 1432188"/>
                <a:gd name="connsiteY2652" fmla="*/ 416491 h 763990"/>
                <a:gd name="connsiteX2653" fmla="*/ 699465 w 1432188"/>
                <a:gd name="connsiteY2653" fmla="*/ 415101 h 763990"/>
                <a:gd name="connsiteX2654" fmla="*/ 691673 w 1432188"/>
                <a:gd name="connsiteY2654" fmla="*/ 414158 h 763990"/>
                <a:gd name="connsiteX2655" fmla="*/ 686197 w 1432188"/>
                <a:gd name="connsiteY2655" fmla="*/ 415177 h 763990"/>
                <a:gd name="connsiteX2656" fmla="*/ 685339 w 1432188"/>
                <a:gd name="connsiteY2656" fmla="*/ 410405 h 763990"/>
                <a:gd name="connsiteX2657" fmla="*/ 690540 w 1432188"/>
                <a:gd name="connsiteY2657" fmla="*/ 400994 h 763990"/>
                <a:gd name="connsiteX2658" fmla="*/ 692893 w 1432188"/>
                <a:gd name="connsiteY2658" fmla="*/ 396517 h 763990"/>
                <a:gd name="connsiteX2659" fmla="*/ 696312 w 1432188"/>
                <a:gd name="connsiteY2659" fmla="*/ 391736 h 763990"/>
                <a:gd name="connsiteX2660" fmla="*/ 699560 w 1432188"/>
                <a:gd name="connsiteY2660" fmla="*/ 387907 h 763990"/>
                <a:gd name="connsiteX2661" fmla="*/ 703075 w 1432188"/>
                <a:gd name="connsiteY2661" fmla="*/ 384268 h 763990"/>
                <a:gd name="connsiteX2662" fmla="*/ 706628 w 1432188"/>
                <a:gd name="connsiteY2662" fmla="*/ 380782 h 763990"/>
                <a:gd name="connsiteX2663" fmla="*/ 710533 w 1432188"/>
                <a:gd name="connsiteY2663" fmla="*/ 377848 h 763990"/>
                <a:gd name="connsiteX2664" fmla="*/ 714610 w 1432188"/>
                <a:gd name="connsiteY2664" fmla="*/ 375334 h 763990"/>
                <a:gd name="connsiteX2665" fmla="*/ 719953 w 1432188"/>
                <a:gd name="connsiteY2665" fmla="*/ 371143 h 763990"/>
                <a:gd name="connsiteX2666" fmla="*/ 724068 w 1432188"/>
                <a:gd name="connsiteY2666" fmla="*/ 368209 h 763990"/>
                <a:gd name="connsiteX2667" fmla="*/ 727964 w 1432188"/>
                <a:gd name="connsiteY2667" fmla="*/ 365275 h 763990"/>
                <a:gd name="connsiteX2668" fmla="*/ 731955 w 1432188"/>
                <a:gd name="connsiteY2668" fmla="*/ 361532 h 763990"/>
                <a:gd name="connsiteX2669" fmla="*/ 736746 w 1432188"/>
                <a:gd name="connsiteY2669" fmla="*/ 359818 h 763990"/>
                <a:gd name="connsiteX2670" fmla="*/ 741289 w 1432188"/>
                <a:gd name="connsiteY2670" fmla="*/ 358189 h 763990"/>
                <a:gd name="connsiteX2671" fmla="*/ 744871 w 1432188"/>
                <a:gd name="connsiteY2671" fmla="*/ 355055 h 763990"/>
                <a:gd name="connsiteX2672" fmla="*/ 749862 w 1432188"/>
                <a:gd name="connsiteY2672" fmla="*/ 354788 h 763990"/>
                <a:gd name="connsiteX2673" fmla="*/ 755357 w 1432188"/>
                <a:gd name="connsiteY2673" fmla="*/ 348864 h 763990"/>
                <a:gd name="connsiteX2674" fmla="*/ 762082 w 1432188"/>
                <a:gd name="connsiteY2674" fmla="*/ 348864 h 763990"/>
                <a:gd name="connsiteX2675" fmla="*/ 763549 w 1432188"/>
                <a:gd name="connsiteY2675" fmla="*/ 344311 h 763990"/>
                <a:gd name="connsiteX2676" fmla="*/ 768045 w 1432188"/>
                <a:gd name="connsiteY2676" fmla="*/ 342215 h 763990"/>
                <a:gd name="connsiteX2677" fmla="*/ 772969 w 1432188"/>
                <a:gd name="connsiteY2677" fmla="*/ 342053 h 763990"/>
                <a:gd name="connsiteX2678" fmla="*/ 776646 w 1432188"/>
                <a:gd name="connsiteY2678" fmla="*/ 337196 h 763990"/>
                <a:gd name="connsiteX2679" fmla="*/ 786381 w 1432188"/>
                <a:gd name="connsiteY2679" fmla="*/ 337062 h 763990"/>
                <a:gd name="connsiteX2680" fmla="*/ 791105 w 1432188"/>
                <a:gd name="connsiteY2680" fmla="*/ 335510 h 763990"/>
                <a:gd name="connsiteX2681" fmla="*/ 796048 w 1432188"/>
                <a:gd name="connsiteY2681" fmla="*/ 334110 h 763990"/>
                <a:gd name="connsiteX2682" fmla="*/ 800468 w 1432188"/>
                <a:gd name="connsiteY2682" fmla="*/ 331319 h 763990"/>
                <a:gd name="connsiteX2683" fmla="*/ 803725 w 1432188"/>
                <a:gd name="connsiteY2683" fmla="*/ 327128 h 763990"/>
                <a:gd name="connsiteX2684" fmla="*/ 806774 w 1432188"/>
                <a:gd name="connsiteY2684" fmla="*/ 323346 h 763990"/>
                <a:gd name="connsiteX2685" fmla="*/ 815413 w 1432188"/>
                <a:gd name="connsiteY2685" fmla="*/ 320717 h 763990"/>
                <a:gd name="connsiteX2686" fmla="*/ 819556 w 1432188"/>
                <a:gd name="connsiteY2686" fmla="*/ 317898 h 763990"/>
                <a:gd name="connsiteX2687" fmla="*/ 823518 w 1432188"/>
                <a:gd name="connsiteY2687" fmla="*/ 315193 h 763990"/>
                <a:gd name="connsiteX2688" fmla="*/ 828148 w 1432188"/>
                <a:gd name="connsiteY2688" fmla="*/ 314079 h 763990"/>
                <a:gd name="connsiteX2689" fmla="*/ 834844 w 1432188"/>
                <a:gd name="connsiteY2689" fmla="*/ 314821 h 763990"/>
                <a:gd name="connsiteX2690" fmla="*/ 840101 w 1432188"/>
                <a:gd name="connsiteY2690" fmla="*/ 314440 h 763990"/>
                <a:gd name="connsiteX2691" fmla="*/ 844835 w 1432188"/>
                <a:gd name="connsiteY2691" fmla="*/ 313288 h 763990"/>
                <a:gd name="connsiteX2692" fmla="*/ 849512 w 1432188"/>
                <a:gd name="connsiteY2692" fmla="*/ 311954 h 763990"/>
                <a:gd name="connsiteX2693" fmla="*/ 854037 w 1432188"/>
                <a:gd name="connsiteY2693" fmla="*/ 309935 h 763990"/>
                <a:gd name="connsiteX2694" fmla="*/ 858675 w 1432188"/>
                <a:gd name="connsiteY2694" fmla="*/ 307420 h 763990"/>
                <a:gd name="connsiteX2695" fmla="*/ 862828 w 1432188"/>
                <a:gd name="connsiteY2695" fmla="*/ 304163 h 763990"/>
                <a:gd name="connsiteX2696" fmla="*/ 867095 w 1432188"/>
                <a:gd name="connsiteY2696" fmla="*/ 301639 h 763990"/>
                <a:gd name="connsiteX2697" fmla="*/ 871296 w 1432188"/>
                <a:gd name="connsiteY2697" fmla="*/ 299210 h 763990"/>
                <a:gd name="connsiteX2698" fmla="*/ 875830 w 1432188"/>
                <a:gd name="connsiteY2698" fmla="*/ 296753 h 763990"/>
                <a:gd name="connsiteX2699" fmla="*/ 880230 w 1432188"/>
                <a:gd name="connsiteY2699" fmla="*/ 294495 h 763990"/>
                <a:gd name="connsiteX2700" fmla="*/ 883897 w 1432188"/>
                <a:gd name="connsiteY2700" fmla="*/ 290504 h 763990"/>
                <a:gd name="connsiteX2701" fmla="*/ 886440 w 1432188"/>
                <a:gd name="connsiteY2701" fmla="*/ 286170 h 763990"/>
                <a:gd name="connsiteX2702" fmla="*/ 891013 w 1432188"/>
                <a:gd name="connsiteY2702" fmla="*/ 284284 h 763990"/>
                <a:gd name="connsiteX2703" fmla="*/ 895813 w 1432188"/>
                <a:gd name="connsiteY2703" fmla="*/ 282913 h 763990"/>
                <a:gd name="connsiteX2704" fmla="*/ 899642 w 1432188"/>
                <a:gd name="connsiteY2704" fmla="*/ 279627 h 763990"/>
                <a:gd name="connsiteX2705" fmla="*/ 904205 w 1432188"/>
                <a:gd name="connsiteY2705" fmla="*/ 277541 h 763990"/>
                <a:gd name="connsiteX2706" fmla="*/ 909053 w 1432188"/>
                <a:gd name="connsiteY2706" fmla="*/ 275626 h 763990"/>
                <a:gd name="connsiteX2707" fmla="*/ 906605 w 1432188"/>
                <a:gd name="connsiteY2707" fmla="*/ 271340 h 763990"/>
                <a:gd name="connsiteX2708" fmla="*/ 910005 w 1432188"/>
                <a:gd name="connsiteY2708" fmla="*/ 267587 h 763990"/>
                <a:gd name="connsiteX2709" fmla="*/ 914759 w 1432188"/>
                <a:gd name="connsiteY2709" fmla="*/ 267920 h 763990"/>
                <a:gd name="connsiteX2710" fmla="*/ 920159 w 1432188"/>
                <a:gd name="connsiteY2710" fmla="*/ 266968 h 763990"/>
                <a:gd name="connsiteX2711" fmla="*/ 922236 w 1432188"/>
                <a:gd name="connsiteY2711" fmla="*/ 271378 h 763990"/>
                <a:gd name="connsiteX2712" fmla="*/ 926969 w 1432188"/>
                <a:gd name="connsiteY2712" fmla="*/ 273064 h 763990"/>
                <a:gd name="connsiteX2713" fmla="*/ 931075 w 1432188"/>
                <a:gd name="connsiteY2713" fmla="*/ 275607 h 763990"/>
                <a:gd name="connsiteX2714" fmla="*/ 932389 w 1432188"/>
                <a:gd name="connsiteY2714" fmla="*/ 280322 h 763990"/>
                <a:gd name="connsiteX2715" fmla="*/ 935999 w 1432188"/>
                <a:gd name="connsiteY2715" fmla="*/ 283627 h 763990"/>
                <a:gd name="connsiteX2716" fmla="*/ 940723 w 1432188"/>
                <a:gd name="connsiteY2716" fmla="*/ 284427 h 763990"/>
                <a:gd name="connsiteX2717" fmla="*/ 944295 w 1432188"/>
                <a:gd name="connsiteY2717" fmla="*/ 281227 h 763990"/>
                <a:gd name="connsiteX2718" fmla="*/ 939428 w 1432188"/>
                <a:gd name="connsiteY2718" fmla="*/ 280608 h 763990"/>
                <a:gd name="connsiteX2719" fmla="*/ 937199 w 1432188"/>
                <a:gd name="connsiteY2719" fmla="*/ 276264 h 763990"/>
                <a:gd name="connsiteX2720" fmla="*/ 933999 w 1432188"/>
                <a:gd name="connsiteY2720" fmla="*/ 272445 h 763990"/>
                <a:gd name="connsiteX2721" fmla="*/ 938752 w 1432188"/>
                <a:gd name="connsiteY2721" fmla="*/ 272797 h 763990"/>
                <a:gd name="connsiteX2722" fmla="*/ 942314 w 1432188"/>
                <a:gd name="connsiteY2722" fmla="*/ 276150 h 763990"/>
                <a:gd name="connsiteX2723" fmla="*/ 943257 w 1432188"/>
                <a:gd name="connsiteY2723" fmla="*/ 271426 h 763990"/>
                <a:gd name="connsiteX2724" fmla="*/ 942638 w 1432188"/>
                <a:gd name="connsiteY2724" fmla="*/ 266549 h 763990"/>
                <a:gd name="connsiteX2725" fmla="*/ 947058 w 1432188"/>
                <a:gd name="connsiteY2725" fmla="*/ 268654 h 763990"/>
                <a:gd name="connsiteX2726" fmla="*/ 950496 w 1432188"/>
                <a:gd name="connsiteY2726" fmla="*/ 272178 h 763990"/>
                <a:gd name="connsiteX2727" fmla="*/ 955373 w 1432188"/>
                <a:gd name="connsiteY2727" fmla="*/ 271930 h 763990"/>
                <a:gd name="connsiteX2728" fmla="*/ 957773 w 1432188"/>
                <a:gd name="connsiteY2728" fmla="*/ 267616 h 763990"/>
                <a:gd name="connsiteX2729" fmla="*/ 962622 w 1432188"/>
                <a:gd name="connsiteY2729" fmla="*/ 267092 h 763990"/>
                <a:gd name="connsiteX2730" fmla="*/ 966908 w 1432188"/>
                <a:gd name="connsiteY2730" fmla="*/ 264415 h 763990"/>
                <a:gd name="connsiteX2731" fmla="*/ 971832 w 1432188"/>
                <a:gd name="connsiteY2731" fmla="*/ 263244 h 763990"/>
                <a:gd name="connsiteX2732" fmla="*/ 975957 w 1432188"/>
                <a:gd name="connsiteY2732" fmla="*/ 260405 h 763990"/>
                <a:gd name="connsiteX2733" fmla="*/ 980862 w 1432188"/>
                <a:gd name="connsiteY2733" fmla="*/ 258824 h 763990"/>
                <a:gd name="connsiteX2734" fmla="*/ 985472 w 1432188"/>
                <a:gd name="connsiteY2734" fmla="*/ 257567 h 763990"/>
                <a:gd name="connsiteX2735" fmla="*/ 989682 w 1432188"/>
                <a:gd name="connsiteY2735" fmla="*/ 254404 h 763990"/>
                <a:gd name="connsiteX2736" fmla="*/ 993282 w 1432188"/>
                <a:gd name="connsiteY2736" fmla="*/ 250794 h 763990"/>
                <a:gd name="connsiteX2737" fmla="*/ 991749 w 1432188"/>
                <a:gd name="connsiteY2737" fmla="*/ 246280 h 763990"/>
                <a:gd name="connsiteX2738" fmla="*/ 988949 w 1432188"/>
                <a:gd name="connsiteY2738" fmla="*/ 242393 h 763990"/>
                <a:gd name="connsiteX2739" fmla="*/ 991692 w 1432188"/>
                <a:gd name="connsiteY2739" fmla="*/ 237983 h 763990"/>
                <a:gd name="connsiteX2740" fmla="*/ 991187 w 1432188"/>
                <a:gd name="connsiteY2740" fmla="*/ 233211 h 763990"/>
                <a:gd name="connsiteX2741" fmla="*/ 995359 w 1432188"/>
                <a:gd name="connsiteY2741" fmla="*/ 230763 h 763990"/>
                <a:gd name="connsiteX2742" fmla="*/ 1000426 w 1432188"/>
                <a:gd name="connsiteY2742" fmla="*/ 231382 h 763990"/>
                <a:gd name="connsiteX2743" fmla="*/ 1005341 w 1432188"/>
                <a:gd name="connsiteY2743" fmla="*/ 229601 h 763990"/>
                <a:gd name="connsiteX2744" fmla="*/ 1011247 w 1432188"/>
                <a:gd name="connsiteY2744" fmla="*/ 225029 h 763990"/>
                <a:gd name="connsiteX2745" fmla="*/ 1006884 w 1432188"/>
                <a:gd name="connsiteY2745" fmla="*/ 223048 h 763990"/>
                <a:gd name="connsiteX2746" fmla="*/ 1011294 w 1432188"/>
                <a:gd name="connsiteY2746" fmla="*/ 221172 h 763990"/>
                <a:gd name="connsiteX2747" fmla="*/ 1015466 w 1432188"/>
                <a:gd name="connsiteY2747" fmla="*/ 218771 h 763990"/>
                <a:gd name="connsiteX2748" fmla="*/ 1011199 w 1432188"/>
                <a:gd name="connsiteY2748" fmla="*/ 216457 h 763990"/>
                <a:gd name="connsiteX2749" fmla="*/ 1005989 w 1432188"/>
                <a:gd name="connsiteY2749" fmla="*/ 217409 h 763990"/>
                <a:gd name="connsiteX2750" fmla="*/ 1007398 w 1432188"/>
                <a:gd name="connsiteY2750" fmla="*/ 212818 h 763990"/>
                <a:gd name="connsiteX2751" fmla="*/ 1001560 w 1432188"/>
                <a:gd name="connsiteY2751" fmla="*/ 209427 h 763990"/>
                <a:gd name="connsiteX2752" fmla="*/ 996759 w 1432188"/>
                <a:gd name="connsiteY2752" fmla="*/ 208675 h 763990"/>
                <a:gd name="connsiteX2753" fmla="*/ 991978 w 1432188"/>
                <a:gd name="connsiteY2753" fmla="*/ 208189 h 763990"/>
                <a:gd name="connsiteX2754" fmla="*/ 986891 w 1432188"/>
                <a:gd name="connsiteY2754" fmla="*/ 207732 h 763990"/>
                <a:gd name="connsiteX2755" fmla="*/ 982110 w 1432188"/>
                <a:gd name="connsiteY2755" fmla="*/ 206427 h 763990"/>
                <a:gd name="connsiteX2756" fmla="*/ 977261 w 1432188"/>
                <a:gd name="connsiteY2756" fmla="*/ 206884 h 763990"/>
                <a:gd name="connsiteX2757" fmla="*/ 972289 w 1432188"/>
                <a:gd name="connsiteY2757" fmla="*/ 207160 h 763990"/>
                <a:gd name="connsiteX2758" fmla="*/ 966765 w 1432188"/>
                <a:gd name="connsiteY2758" fmla="*/ 205998 h 763990"/>
                <a:gd name="connsiteX2759" fmla="*/ 959545 w 1432188"/>
                <a:gd name="connsiteY2759" fmla="*/ 215495 h 763990"/>
                <a:gd name="connsiteX2760" fmla="*/ 961621 w 1432188"/>
                <a:gd name="connsiteY2760" fmla="*/ 219829 h 763990"/>
                <a:gd name="connsiteX2761" fmla="*/ 957964 w 1432188"/>
                <a:gd name="connsiteY2761" fmla="*/ 223572 h 763990"/>
                <a:gd name="connsiteX2762" fmla="*/ 953668 w 1432188"/>
                <a:gd name="connsiteY2762" fmla="*/ 225925 h 763990"/>
                <a:gd name="connsiteX2763" fmla="*/ 948582 w 1432188"/>
                <a:gd name="connsiteY2763" fmla="*/ 227572 h 763990"/>
                <a:gd name="connsiteX2764" fmla="*/ 944829 w 1432188"/>
                <a:gd name="connsiteY2764" fmla="*/ 230782 h 763990"/>
                <a:gd name="connsiteX2765" fmla="*/ 941486 w 1432188"/>
                <a:gd name="connsiteY2765" fmla="*/ 234383 h 763990"/>
                <a:gd name="connsiteX2766" fmla="*/ 937857 w 1432188"/>
                <a:gd name="connsiteY2766" fmla="*/ 237583 h 763990"/>
                <a:gd name="connsiteX2767" fmla="*/ 933780 w 1432188"/>
                <a:gd name="connsiteY2767" fmla="*/ 240479 h 763990"/>
                <a:gd name="connsiteX2768" fmla="*/ 929218 w 1432188"/>
                <a:gd name="connsiteY2768" fmla="*/ 242079 h 763990"/>
                <a:gd name="connsiteX2769" fmla="*/ 924883 w 1432188"/>
                <a:gd name="connsiteY2769" fmla="*/ 244794 h 763990"/>
                <a:gd name="connsiteX2770" fmla="*/ 921635 w 1432188"/>
                <a:gd name="connsiteY2770" fmla="*/ 248451 h 763990"/>
                <a:gd name="connsiteX2771" fmla="*/ 917216 w 1432188"/>
                <a:gd name="connsiteY2771" fmla="*/ 250347 h 763990"/>
                <a:gd name="connsiteX2772" fmla="*/ 911977 w 1432188"/>
                <a:gd name="connsiteY2772" fmla="*/ 251556 h 763990"/>
                <a:gd name="connsiteX2773" fmla="*/ 907929 w 1432188"/>
                <a:gd name="connsiteY2773" fmla="*/ 254071 h 763990"/>
                <a:gd name="connsiteX2774" fmla="*/ 904281 w 1432188"/>
                <a:gd name="connsiteY2774" fmla="*/ 250794 h 763990"/>
                <a:gd name="connsiteX2775" fmla="*/ 900957 w 1432188"/>
                <a:gd name="connsiteY2775" fmla="*/ 247299 h 763990"/>
                <a:gd name="connsiteX2776" fmla="*/ 901166 w 1432188"/>
                <a:gd name="connsiteY2776" fmla="*/ 242393 h 763990"/>
                <a:gd name="connsiteX2777" fmla="*/ 904091 w 1432188"/>
                <a:gd name="connsiteY2777" fmla="*/ 238383 h 763990"/>
                <a:gd name="connsiteX2778" fmla="*/ 907062 w 1432188"/>
                <a:gd name="connsiteY2778" fmla="*/ 234573 h 763990"/>
                <a:gd name="connsiteX2779" fmla="*/ 911758 w 1432188"/>
                <a:gd name="connsiteY2779" fmla="*/ 235583 h 763990"/>
                <a:gd name="connsiteX2780" fmla="*/ 914615 w 1432188"/>
                <a:gd name="connsiteY2780" fmla="*/ 231649 h 763990"/>
                <a:gd name="connsiteX2781" fmla="*/ 916901 w 1432188"/>
                <a:gd name="connsiteY2781" fmla="*/ 225172 h 763990"/>
                <a:gd name="connsiteX2782" fmla="*/ 913634 w 1432188"/>
                <a:gd name="connsiteY2782" fmla="*/ 221667 h 763990"/>
                <a:gd name="connsiteX2783" fmla="*/ 910234 w 1432188"/>
                <a:gd name="connsiteY2783" fmla="*/ 218162 h 763990"/>
                <a:gd name="connsiteX2784" fmla="*/ 905272 w 1432188"/>
                <a:gd name="connsiteY2784" fmla="*/ 217124 h 763990"/>
                <a:gd name="connsiteX2785" fmla="*/ 901290 w 1432188"/>
                <a:gd name="connsiteY2785" fmla="*/ 219933 h 763990"/>
                <a:gd name="connsiteX2786" fmla="*/ 896890 w 1432188"/>
                <a:gd name="connsiteY2786" fmla="*/ 221972 h 763990"/>
                <a:gd name="connsiteX2787" fmla="*/ 893432 w 1432188"/>
                <a:gd name="connsiteY2787" fmla="*/ 225410 h 763990"/>
                <a:gd name="connsiteX2788" fmla="*/ 888555 w 1432188"/>
                <a:gd name="connsiteY2788" fmla="*/ 226772 h 763990"/>
                <a:gd name="connsiteX2789" fmla="*/ 885917 w 1432188"/>
                <a:gd name="connsiteY2789" fmla="*/ 230782 h 763990"/>
                <a:gd name="connsiteX2790" fmla="*/ 880850 w 1432188"/>
                <a:gd name="connsiteY2790" fmla="*/ 234135 h 763990"/>
                <a:gd name="connsiteX2791" fmla="*/ 880802 w 1432188"/>
                <a:gd name="connsiteY2791" fmla="*/ 229182 h 763990"/>
                <a:gd name="connsiteX2792" fmla="*/ 884783 w 1432188"/>
                <a:gd name="connsiteY2792" fmla="*/ 224772 h 763990"/>
                <a:gd name="connsiteX2793" fmla="*/ 886031 w 1432188"/>
                <a:gd name="connsiteY2793" fmla="*/ 220029 h 763990"/>
                <a:gd name="connsiteX2794" fmla="*/ 890889 w 1432188"/>
                <a:gd name="connsiteY2794" fmla="*/ 218076 h 763990"/>
                <a:gd name="connsiteX2795" fmla="*/ 895527 w 1432188"/>
                <a:gd name="connsiteY2795" fmla="*/ 215962 h 763990"/>
                <a:gd name="connsiteX2796" fmla="*/ 892908 w 1432188"/>
                <a:gd name="connsiteY2796" fmla="*/ 211189 h 763990"/>
                <a:gd name="connsiteX2797" fmla="*/ 886888 w 1432188"/>
                <a:gd name="connsiteY2797" fmla="*/ 210389 h 763990"/>
                <a:gd name="connsiteX2798" fmla="*/ 881831 w 1432188"/>
                <a:gd name="connsiteY2798" fmla="*/ 210304 h 763990"/>
                <a:gd name="connsiteX2799" fmla="*/ 877058 w 1432188"/>
                <a:gd name="connsiteY2799" fmla="*/ 211161 h 763990"/>
                <a:gd name="connsiteX2800" fmla="*/ 872096 w 1432188"/>
                <a:gd name="connsiteY2800" fmla="*/ 210399 h 763990"/>
                <a:gd name="connsiteX2801" fmla="*/ 874668 w 1432188"/>
                <a:gd name="connsiteY2801" fmla="*/ 206360 h 763990"/>
                <a:gd name="connsiteX2802" fmla="*/ 879116 w 1432188"/>
                <a:gd name="connsiteY2802" fmla="*/ 204189 h 763990"/>
                <a:gd name="connsiteX2803" fmla="*/ 883393 w 1432188"/>
                <a:gd name="connsiteY2803" fmla="*/ 202084 h 763990"/>
                <a:gd name="connsiteX2804" fmla="*/ 888869 w 1432188"/>
                <a:gd name="connsiteY2804" fmla="*/ 201026 h 763990"/>
                <a:gd name="connsiteX2805" fmla="*/ 886993 w 1432188"/>
                <a:gd name="connsiteY2805" fmla="*/ 196569 h 763990"/>
                <a:gd name="connsiteX2806" fmla="*/ 884231 w 1432188"/>
                <a:gd name="connsiteY2806" fmla="*/ 192473 h 763990"/>
                <a:gd name="connsiteX2807" fmla="*/ 881392 w 1432188"/>
                <a:gd name="connsiteY2807" fmla="*/ 188472 h 763990"/>
                <a:gd name="connsiteX2808" fmla="*/ 885241 w 1432188"/>
                <a:gd name="connsiteY2808" fmla="*/ 184177 h 763990"/>
                <a:gd name="connsiteX2809" fmla="*/ 886326 w 1432188"/>
                <a:gd name="connsiteY2809" fmla="*/ 179433 h 763990"/>
                <a:gd name="connsiteX2810" fmla="*/ 882345 w 1432188"/>
                <a:gd name="connsiteY2810" fmla="*/ 176147 h 763990"/>
                <a:gd name="connsiteX2811" fmla="*/ 878440 w 1432188"/>
                <a:gd name="connsiteY2811" fmla="*/ 173394 h 763990"/>
                <a:gd name="connsiteX2812" fmla="*/ 881678 w 1432188"/>
                <a:gd name="connsiteY2812" fmla="*/ 169708 h 763990"/>
                <a:gd name="connsiteX2813" fmla="*/ 887803 w 1432188"/>
                <a:gd name="connsiteY2813" fmla="*/ 166212 h 763990"/>
                <a:gd name="connsiteX2814" fmla="*/ 892213 w 1432188"/>
                <a:gd name="connsiteY2814" fmla="*/ 163965 h 763990"/>
                <a:gd name="connsiteX2815" fmla="*/ 896832 w 1432188"/>
                <a:gd name="connsiteY2815" fmla="*/ 162326 h 763990"/>
                <a:gd name="connsiteX2816" fmla="*/ 898042 w 1432188"/>
                <a:gd name="connsiteY2816" fmla="*/ 157659 h 763990"/>
                <a:gd name="connsiteX2817" fmla="*/ 908215 w 1432188"/>
                <a:gd name="connsiteY2817" fmla="*/ 155602 h 763990"/>
                <a:gd name="connsiteX2818" fmla="*/ 912844 w 1432188"/>
                <a:gd name="connsiteY2818" fmla="*/ 156735 h 763990"/>
                <a:gd name="connsiteX2819" fmla="*/ 921140 w 1432188"/>
                <a:gd name="connsiteY2819" fmla="*/ 157230 h 763990"/>
                <a:gd name="connsiteX2820" fmla="*/ 925541 w 1432188"/>
                <a:gd name="connsiteY2820" fmla="*/ 155297 h 763990"/>
                <a:gd name="connsiteX2821" fmla="*/ 930056 w 1432188"/>
                <a:gd name="connsiteY2821" fmla="*/ 153173 h 763990"/>
                <a:gd name="connsiteX2822" fmla="*/ 934551 w 1432188"/>
                <a:gd name="connsiteY2822" fmla="*/ 150810 h 763990"/>
                <a:gd name="connsiteX2823" fmla="*/ 939199 w 1432188"/>
                <a:gd name="connsiteY2823" fmla="*/ 148572 h 763990"/>
                <a:gd name="connsiteX2824" fmla="*/ 943819 w 1432188"/>
                <a:gd name="connsiteY2824" fmla="*/ 146620 h 763990"/>
                <a:gd name="connsiteX2825" fmla="*/ 948448 w 1432188"/>
                <a:gd name="connsiteY2825" fmla="*/ 144362 h 763990"/>
                <a:gd name="connsiteX2826" fmla="*/ 952668 w 1432188"/>
                <a:gd name="connsiteY2826" fmla="*/ 142095 h 763990"/>
                <a:gd name="connsiteX2827" fmla="*/ 957173 w 1432188"/>
                <a:gd name="connsiteY2827" fmla="*/ 139838 h 763990"/>
                <a:gd name="connsiteX2828" fmla="*/ 961841 w 1432188"/>
                <a:gd name="connsiteY2828" fmla="*/ 137637 h 763990"/>
                <a:gd name="connsiteX2829" fmla="*/ 958126 w 1432188"/>
                <a:gd name="connsiteY2829" fmla="*/ 134513 h 763990"/>
                <a:gd name="connsiteX2830" fmla="*/ 953182 w 1432188"/>
                <a:gd name="connsiteY2830" fmla="*/ 134618 h 763990"/>
                <a:gd name="connsiteX2831" fmla="*/ 945362 w 1432188"/>
                <a:gd name="connsiteY2831" fmla="*/ 134770 h 763990"/>
                <a:gd name="connsiteX2832" fmla="*/ 940647 w 1432188"/>
                <a:gd name="connsiteY2832" fmla="*/ 135828 h 763990"/>
                <a:gd name="connsiteX2833" fmla="*/ 936161 w 1432188"/>
                <a:gd name="connsiteY2833" fmla="*/ 134218 h 763990"/>
                <a:gd name="connsiteX2834" fmla="*/ 931570 w 1432188"/>
                <a:gd name="connsiteY2834" fmla="*/ 132723 h 763990"/>
                <a:gd name="connsiteX2835" fmla="*/ 926503 w 1432188"/>
                <a:gd name="connsiteY2835" fmla="*/ 132656 h 763990"/>
                <a:gd name="connsiteX2836" fmla="*/ 921531 w 1432188"/>
                <a:gd name="connsiteY2836" fmla="*/ 133389 h 763990"/>
                <a:gd name="connsiteX2837" fmla="*/ 916597 w 1432188"/>
                <a:gd name="connsiteY2837" fmla="*/ 133189 h 763990"/>
                <a:gd name="connsiteX2838" fmla="*/ 911549 w 1432188"/>
                <a:gd name="connsiteY2838" fmla="*/ 133408 h 763990"/>
                <a:gd name="connsiteX2839" fmla="*/ 906157 w 1432188"/>
                <a:gd name="connsiteY2839" fmla="*/ 133980 h 763990"/>
                <a:gd name="connsiteX2840" fmla="*/ 901223 w 1432188"/>
                <a:gd name="connsiteY2840" fmla="*/ 135256 h 763990"/>
                <a:gd name="connsiteX2841" fmla="*/ 900138 w 1432188"/>
                <a:gd name="connsiteY2841" fmla="*/ 139981 h 763990"/>
                <a:gd name="connsiteX2842" fmla="*/ 895432 w 1432188"/>
                <a:gd name="connsiteY2842" fmla="*/ 139085 h 763990"/>
                <a:gd name="connsiteX2843" fmla="*/ 888793 w 1432188"/>
                <a:gd name="connsiteY2843" fmla="*/ 140895 h 763990"/>
                <a:gd name="connsiteX2844" fmla="*/ 885717 w 1432188"/>
                <a:gd name="connsiteY2844" fmla="*/ 145115 h 763990"/>
                <a:gd name="connsiteX2845" fmla="*/ 879811 w 1432188"/>
                <a:gd name="connsiteY2845" fmla="*/ 151515 h 763990"/>
                <a:gd name="connsiteX2846" fmla="*/ 876296 w 1432188"/>
                <a:gd name="connsiteY2846" fmla="*/ 154916 h 763990"/>
                <a:gd name="connsiteX2847" fmla="*/ 875096 w 1432188"/>
                <a:gd name="connsiteY2847" fmla="*/ 159678 h 763990"/>
                <a:gd name="connsiteX2848" fmla="*/ 870886 w 1432188"/>
                <a:gd name="connsiteY2848" fmla="*/ 167032 h 763990"/>
                <a:gd name="connsiteX2849" fmla="*/ 867114 w 1432188"/>
                <a:gd name="connsiteY2849" fmla="*/ 170003 h 763990"/>
                <a:gd name="connsiteX2850" fmla="*/ 863047 w 1432188"/>
                <a:gd name="connsiteY2850" fmla="*/ 172642 h 763990"/>
                <a:gd name="connsiteX2851" fmla="*/ 858266 w 1432188"/>
                <a:gd name="connsiteY2851" fmla="*/ 174251 h 763990"/>
                <a:gd name="connsiteX2852" fmla="*/ 853532 w 1432188"/>
                <a:gd name="connsiteY2852" fmla="*/ 175490 h 763990"/>
                <a:gd name="connsiteX2853" fmla="*/ 852703 w 1432188"/>
                <a:gd name="connsiteY2853" fmla="*/ 180328 h 763990"/>
                <a:gd name="connsiteX2854" fmla="*/ 847074 w 1432188"/>
                <a:gd name="connsiteY2854" fmla="*/ 178871 h 763990"/>
                <a:gd name="connsiteX2855" fmla="*/ 842683 w 1432188"/>
                <a:gd name="connsiteY2855" fmla="*/ 181529 h 763990"/>
                <a:gd name="connsiteX2856" fmla="*/ 838054 w 1432188"/>
                <a:gd name="connsiteY2856" fmla="*/ 183948 h 763990"/>
                <a:gd name="connsiteX2857" fmla="*/ 834244 w 1432188"/>
                <a:gd name="connsiteY2857" fmla="*/ 186967 h 763990"/>
                <a:gd name="connsiteX2858" fmla="*/ 829729 w 1432188"/>
                <a:gd name="connsiteY2858" fmla="*/ 189977 h 763990"/>
                <a:gd name="connsiteX2859" fmla="*/ 833748 w 1432188"/>
                <a:gd name="connsiteY2859" fmla="*/ 192587 h 763990"/>
                <a:gd name="connsiteX2860" fmla="*/ 829367 w 1432188"/>
                <a:gd name="connsiteY2860" fmla="*/ 194645 h 763990"/>
                <a:gd name="connsiteX2861" fmla="*/ 825157 w 1432188"/>
                <a:gd name="connsiteY2861" fmla="*/ 197140 h 763990"/>
                <a:gd name="connsiteX2862" fmla="*/ 818699 w 1432188"/>
                <a:gd name="connsiteY2862" fmla="*/ 202150 h 763990"/>
                <a:gd name="connsiteX2863" fmla="*/ 820594 w 1432188"/>
                <a:gd name="connsiteY2863" fmla="*/ 206617 h 763990"/>
                <a:gd name="connsiteX2864" fmla="*/ 825166 w 1432188"/>
                <a:gd name="connsiteY2864" fmla="*/ 208018 h 763990"/>
                <a:gd name="connsiteX2865" fmla="*/ 829452 w 1432188"/>
                <a:gd name="connsiteY2865" fmla="*/ 210151 h 763990"/>
                <a:gd name="connsiteX2866" fmla="*/ 834139 w 1432188"/>
                <a:gd name="connsiteY2866" fmla="*/ 211799 h 763990"/>
                <a:gd name="connsiteX2867" fmla="*/ 839016 w 1432188"/>
                <a:gd name="connsiteY2867" fmla="*/ 212123 h 763990"/>
                <a:gd name="connsiteX2868" fmla="*/ 844559 w 1432188"/>
                <a:gd name="connsiteY2868" fmla="*/ 213761 h 763990"/>
                <a:gd name="connsiteX2869" fmla="*/ 849331 w 1432188"/>
                <a:gd name="connsiteY2869" fmla="*/ 212818 h 763990"/>
                <a:gd name="connsiteX2870" fmla="*/ 844769 w 1432188"/>
                <a:gd name="connsiteY2870" fmla="*/ 215104 h 763990"/>
                <a:gd name="connsiteX2871" fmla="*/ 839997 w 1432188"/>
                <a:gd name="connsiteY2871" fmla="*/ 215390 h 763990"/>
                <a:gd name="connsiteX2872" fmla="*/ 835692 w 1432188"/>
                <a:gd name="connsiteY2872" fmla="*/ 218371 h 763990"/>
                <a:gd name="connsiteX2873" fmla="*/ 832034 w 1432188"/>
                <a:gd name="connsiteY2873" fmla="*/ 221476 h 763990"/>
                <a:gd name="connsiteX2874" fmla="*/ 825481 w 1432188"/>
                <a:gd name="connsiteY2874" fmla="*/ 226772 h 763990"/>
                <a:gd name="connsiteX2875" fmla="*/ 833053 w 1432188"/>
                <a:gd name="connsiteY2875" fmla="*/ 227201 h 763990"/>
                <a:gd name="connsiteX2876" fmla="*/ 837558 w 1432188"/>
                <a:gd name="connsiteY2876" fmla="*/ 225172 h 763990"/>
                <a:gd name="connsiteX2877" fmla="*/ 835244 w 1432188"/>
                <a:gd name="connsiteY2877" fmla="*/ 229573 h 763990"/>
                <a:gd name="connsiteX2878" fmla="*/ 830015 w 1432188"/>
                <a:gd name="connsiteY2878" fmla="*/ 231135 h 763990"/>
                <a:gd name="connsiteX2879" fmla="*/ 825385 w 1432188"/>
                <a:gd name="connsiteY2879" fmla="*/ 233583 h 763990"/>
                <a:gd name="connsiteX2880" fmla="*/ 820623 w 1432188"/>
                <a:gd name="connsiteY2880" fmla="*/ 235945 h 763990"/>
                <a:gd name="connsiteX2881" fmla="*/ 815765 w 1432188"/>
                <a:gd name="connsiteY2881" fmla="*/ 237383 h 763990"/>
                <a:gd name="connsiteX2882" fmla="*/ 811098 w 1432188"/>
                <a:gd name="connsiteY2882" fmla="*/ 238383 h 763990"/>
                <a:gd name="connsiteX2883" fmla="*/ 804002 w 1432188"/>
                <a:gd name="connsiteY2883" fmla="*/ 238479 h 763990"/>
                <a:gd name="connsiteX2884" fmla="*/ 800259 w 1432188"/>
                <a:gd name="connsiteY2884" fmla="*/ 241593 h 763990"/>
                <a:gd name="connsiteX2885" fmla="*/ 796306 w 1432188"/>
                <a:gd name="connsiteY2885" fmla="*/ 244270 h 763990"/>
                <a:gd name="connsiteX2886" fmla="*/ 795543 w 1432188"/>
                <a:gd name="connsiteY2886" fmla="*/ 249194 h 763990"/>
                <a:gd name="connsiteX2887" fmla="*/ 792191 w 1432188"/>
                <a:gd name="connsiteY2887" fmla="*/ 252680 h 763990"/>
                <a:gd name="connsiteX2888" fmla="*/ 787295 w 1432188"/>
                <a:gd name="connsiteY2888" fmla="*/ 251918 h 763990"/>
                <a:gd name="connsiteX2889" fmla="*/ 782590 w 1432188"/>
                <a:gd name="connsiteY2889" fmla="*/ 253204 h 763990"/>
                <a:gd name="connsiteX2890" fmla="*/ 786104 w 1432188"/>
                <a:gd name="connsiteY2890" fmla="*/ 249918 h 763990"/>
                <a:gd name="connsiteX2891" fmla="*/ 794639 w 1432188"/>
                <a:gd name="connsiteY2891" fmla="*/ 239345 h 763990"/>
                <a:gd name="connsiteX2892" fmla="*/ 798344 w 1432188"/>
                <a:gd name="connsiteY2892" fmla="*/ 236183 h 763990"/>
                <a:gd name="connsiteX2893" fmla="*/ 792981 w 1432188"/>
                <a:gd name="connsiteY2893" fmla="*/ 236364 h 763990"/>
                <a:gd name="connsiteX2894" fmla="*/ 787295 w 1432188"/>
                <a:gd name="connsiteY2894" fmla="*/ 234573 h 763990"/>
                <a:gd name="connsiteX2895" fmla="*/ 783342 w 1432188"/>
                <a:gd name="connsiteY2895" fmla="*/ 231382 h 763990"/>
                <a:gd name="connsiteX2896" fmla="*/ 778742 w 1432188"/>
                <a:gd name="connsiteY2896" fmla="*/ 229982 h 763990"/>
                <a:gd name="connsiteX2897" fmla="*/ 773922 w 1432188"/>
                <a:gd name="connsiteY2897" fmla="*/ 231535 h 763990"/>
                <a:gd name="connsiteX2898" fmla="*/ 764549 w 1432188"/>
                <a:gd name="connsiteY2898" fmla="*/ 232840 h 763990"/>
                <a:gd name="connsiteX2899" fmla="*/ 761711 w 1432188"/>
                <a:gd name="connsiteY2899" fmla="*/ 236783 h 763990"/>
                <a:gd name="connsiteX2900" fmla="*/ 757481 w 1432188"/>
                <a:gd name="connsiteY2900" fmla="*/ 239174 h 763990"/>
                <a:gd name="connsiteX2901" fmla="*/ 756320 w 1432188"/>
                <a:gd name="connsiteY2901" fmla="*/ 243813 h 763990"/>
                <a:gd name="connsiteX2902" fmla="*/ 751290 w 1432188"/>
                <a:gd name="connsiteY2902" fmla="*/ 244289 h 763990"/>
                <a:gd name="connsiteX2903" fmla="*/ 746147 w 1432188"/>
                <a:gd name="connsiteY2903" fmla="*/ 244184 h 763990"/>
                <a:gd name="connsiteX2904" fmla="*/ 741461 w 1432188"/>
                <a:gd name="connsiteY2904" fmla="*/ 243174 h 763990"/>
                <a:gd name="connsiteX2905" fmla="*/ 736689 w 1432188"/>
                <a:gd name="connsiteY2905" fmla="*/ 242279 h 763990"/>
                <a:gd name="connsiteX2906" fmla="*/ 731945 w 1432188"/>
                <a:gd name="connsiteY2906" fmla="*/ 242793 h 763990"/>
                <a:gd name="connsiteX2907" fmla="*/ 726982 w 1432188"/>
                <a:gd name="connsiteY2907" fmla="*/ 242460 h 763990"/>
                <a:gd name="connsiteX2908" fmla="*/ 722134 w 1432188"/>
                <a:gd name="connsiteY2908" fmla="*/ 243594 h 763990"/>
                <a:gd name="connsiteX2909" fmla="*/ 711581 w 1432188"/>
                <a:gd name="connsiteY2909" fmla="*/ 244546 h 763990"/>
                <a:gd name="connsiteX2910" fmla="*/ 698655 w 1432188"/>
                <a:gd name="connsiteY2910" fmla="*/ 243679 h 763990"/>
                <a:gd name="connsiteX2911" fmla="*/ 694683 w 1432188"/>
                <a:gd name="connsiteY2911" fmla="*/ 240707 h 763990"/>
                <a:gd name="connsiteX2912" fmla="*/ 682901 w 1432188"/>
                <a:gd name="connsiteY2912" fmla="*/ 238907 h 763990"/>
                <a:gd name="connsiteX2913" fmla="*/ 678129 w 1432188"/>
                <a:gd name="connsiteY2913" fmla="*/ 239269 h 763990"/>
                <a:gd name="connsiteX2914" fmla="*/ 676795 w 1432188"/>
                <a:gd name="connsiteY2914" fmla="*/ 234611 h 763990"/>
                <a:gd name="connsiteX2915" fmla="*/ 670966 w 1432188"/>
                <a:gd name="connsiteY2915" fmla="*/ 233707 h 763990"/>
                <a:gd name="connsiteX2916" fmla="*/ 675252 w 1432188"/>
                <a:gd name="connsiteY2916" fmla="*/ 226772 h 763990"/>
                <a:gd name="connsiteX2917" fmla="*/ 671157 w 1432188"/>
                <a:gd name="connsiteY2917" fmla="*/ 224296 h 763990"/>
                <a:gd name="connsiteX2918" fmla="*/ 666366 w 1432188"/>
                <a:gd name="connsiteY2918" fmla="*/ 223534 h 763990"/>
                <a:gd name="connsiteX2919" fmla="*/ 661508 w 1432188"/>
                <a:gd name="connsiteY2919" fmla="*/ 224524 h 763990"/>
                <a:gd name="connsiteX2920" fmla="*/ 656726 w 1432188"/>
                <a:gd name="connsiteY2920" fmla="*/ 225429 h 763990"/>
                <a:gd name="connsiteX2921" fmla="*/ 652030 w 1432188"/>
                <a:gd name="connsiteY2921" fmla="*/ 226229 h 763990"/>
                <a:gd name="connsiteX2922" fmla="*/ 646973 w 1432188"/>
                <a:gd name="connsiteY2922" fmla="*/ 227077 h 763990"/>
                <a:gd name="connsiteX2923" fmla="*/ 641581 w 1432188"/>
                <a:gd name="connsiteY2923" fmla="*/ 227963 h 763990"/>
                <a:gd name="connsiteX2924" fmla="*/ 636714 w 1432188"/>
                <a:gd name="connsiteY2924" fmla="*/ 228611 h 763990"/>
                <a:gd name="connsiteX2925" fmla="*/ 631837 w 1432188"/>
                <a:gd name="connsiteY2925" fmla="*/ 228925 h 763990"/>
                <a:gd name="connsiteX2926" fmla="*/ 627351 w 1432188"/>
                <a:gd name="connsiteY2926" fmla="*/ 231182 h 763990"/>
                <a:gd name="connsiteX2927" fmla="*/ 623189 w 1432188"/>
                <a:gd name="connsiteY2927" fmla="*/ 233983 h 763990"/>
                <a:gd name="connsiteX2928" fmla="*/ 627751 w 1432188"/>
                <a:gd name="connsiteY2928" fmla="*/ 238479 h 763990"/>
                <a:gd name="connsiteX2929" fmla="*/ 633085 w 1432188"/>
                <a:gd name="connsiteY2929" fmla="*/ 236821 h 763990"/>
                <a:gd name="connsiteX2930" fmla="*/ 638667 w 1432188"/>
                <a:gd name="connsiteY2930" fmla="*/ 236421 h 763990"/>
                <a:gd name="connsiteX2931" fmla="*/ 643401 w 1432188"/>
                <a:gd name="connsiteY2931" fmla="*/ 235278 h 763990"/>
                <a:gd name="connsiteX2932" fmla="*/ 648287 w 1432188"/>
                <a:gd name="connsiteY2932" fmla="*/ 234288 h 763990"/>
                <a:gd name="connsiteX2933" fmla="*/ 644420 w 1432188"/>
                <a:gd name="connsiteY2933" fmla="*/ 237507 h 763990"/>
                <a:gd name="connsiteX2934" fmla="*/ 639629 w 1432188"/>
                <a:gd name="connsiteY2934" fmla="*/ 238374 h 763990"/>
                <a:gd name="connsiteX2935" fmla="*/ 634581 w 1432188"/>
                <a:gd name="connsiteY2935" fmla="*/ 239183 h 763990"/>
                <a:gd name="connsiteX2936" fmla="*/ 629675 w 1432188"/>
                <a:gd name="connsiteY2936" fmla="*/ 240793 h 763990"/>
                <a:gd name="connsiteX2937" fmla="*/ 625208 w 1432188"/>
                <a:gd name="connsiteY2937" fmla="*/ 242793 h 763990"/>
                <a:gd name="connsiteX2938" fmla="*/ 622007 w 1432188"/>
                <a:gd name="connsiteY2938" fmla="*/ 246394 h 763990"/>
                <a:gd name="connsiteX2939" fmla="*/ 620826 w 1432188"/>
                <a:gd name="connsiteY2939" fmla="*/ 251071 h 763990"/>
                <a:gd name="connsiteX2940" fmla="*/ 617598 w 1432188"/>
                <a:gd name="connsiteY2940" fmla="*/ 254804 h 763990"/>
                <a:gd name="connsiteX2941" fmla="*/ 613883 w 1432188"/>
                <a:gd name="connsiteY2941" fmla="*/ 258243 h 763990"/>
                <a:gd name="connsiteX2942" fmla="*/ 613407 w 1432188"/>
                <a:gd name="connsiteY2942" fmla="*/ 253214 h 763990"/>
                <a:gd name="connsiteX2943" fmla="*/ 612606 w 1432188"/>
                <a:gd name="connsiteY2943" fmla="*/ 247594 h 763990"/>
                <a:gd name="connsiteX2944" fmla="*/ 607891 w 1432188"/>
                <a:gd name="connsiteY2944" fmla="*/ 248794 h 763990"/>
                <a:gd name="connsiteX2945" fmla="*/ 599348 w 1432188"/>
                <a:gd name="connsiteY2945" fmla="*/ 244975 h 763990"/>
                <a:gd name="connsiteX2946" fmla="*/ 598290 w 1432188"/>
                <a:gd name="connsiteY2946" fmla="*/ 240203 h 763990"/>
                <a:gd name="connsiteX2947" fmla="*/ 592909 w 1432188"/>
                <a:gd name="connsiteY2947" fmla="*/ 240698 h 763990"/>
                <a:gd name="connsiteX2948" fmla="*/ 588270 w 1432188"/>
                <a:gd name="connsiteY2948" fmla="*/ 242012 h 763990"/>
                <a:gd name="connsiteX2949" fmla="*/ 583422 w 1432188"/>
                <a:gd name="connsiteY2949" fmla="*/ 243879 h 763990"/>
                <a:gd name="connsiteX2950" fmla="*/ 575811 w 1432188"/>
                <a:gd name="connsiteY2950" fmla="*/ 244108 h 763990"/>
                <a:gd name="connsiteX2951" fmla="*/ 570544 w 1432188"/>
                <a:gd name="connsiteY2951" fmla="*/ 244784 h 763990"/>
                <a:gd name="connsiteX2952" fmla="*/ 565629 w 1432188"/>
                <a:gd name="connsiteY2952" fmla="*/ 245403 h 763990"/>
                <a:gd name="connsiteX2953" fmla="*/ 559543 w 1432188"/>
                <a:gd name="connsiteY2953" fmla="*/ 244994 h 763990"/>
                <a:gd name="connsiteX2954" fmla="*/ 553856 w 1432188"/>
                <a:gd name="connsiteY2954" fmla="*/ 245460 h 763990"/>
                <a:gd name="connsiteX2955" fmla="*/ 548636 w 1432188"/>
                <a:gd name="connsiteY2955" fmla="*/ 245746 h 763990"/>
                <a:gd name="connsiteX2956" fmla="*/ 543664 w 1432188"/>
                <a:gd name="connsiteY2956" fmla="*/ 245146 h 763990"/>
                <a:gd name="connsiteX2957" fmla="*/ 536921 w 1432188"/>
                <a:gd name="connsiteY2957" fmla="*/ 244975 h 763990"/>
                <a:gd name="connsiteX2958" fmla="*/ 532196 w 1432188"/>
                <a:gd name="connsiteY2958" fmla="*/ 243336 h 763990"/>
                <a:gd name="connsiteX2959" fmla="*/ 524938 w 1432188"/>
                <a:gd name="connsiteY2959" fmla="*/ 243241 h 763990"/>
                <a:gd name="connsiteX2960" fmla="*/ 527643 w 1432188"/>
                <a:gd name="connsiteY2960" fmla="*/ 239183 h 763990"/>
                <a:gd name="connsiteX2961" fmla="*/ 534587 w 1432188"/>
                <a:gd name="connsiteY2961" fmla="*/ 237174 h 763990"/>
                <a:gd name="connsiteX2962" fmla="*/ 546169 w 1432188"/>
                <a:gd name="connsiteY2962" fmla="*/ 235869 h 763990"/>
                <a:gd name="connsiteX2963" fmla="*/ 550465 w 1432188"/>
                <a:gd name="connsiteY2963" fmla="*/ 232840 h 763990"/>
                <a:gd name="connsiteX2964" fmla="*/ 548808 w 1432188"/>
                <a:gd name="connsiteY2964" fmla="*/ 228296 h 763990"/>
                <a:gd name="connsiteX2965" fmla="*/ 545284 w 1432188"/>
                <a:gd name="connsiteY2965" fmla="*/ 225067 h 763990"/>
                <a:gd name="connsiteX2966" fmla="*/ 540588 w 1432188"/>
                <a:gd name="connsiteY2966" fmla="*/ 223039 h 763990"/>
                <a:gd name="connsiteX2967" fmla="*/ 535568 w 1432188"/>
                <a:gd name="connsiteY2967" fmla="*/ 221972 h 763990"/>
                <a:gd name="connsiteX2968" fmla="*/ 530634 w 1432188"/>
                <a:gd name="connsiteY2968" fmla="*/ 222343 h 763990"/>
                <a:gd name="connsiteX2969" fmla="*/ 526100 w 1432188"/>
                <a:gd name="connsiteY2969" fmla="*/ 223839 h 763990"/>
                <a:gd name="connsiteX2970" fmla="*/ 516528 w 1432188"/>
                <a:gd name="connsiteY2970" fmla="*/ 223734 h 763990"/>
                <a:gd name="connsiteX2971" fmla="*/ 509384 w 1432188"/>
                <a:gd name="connsiteY2971" fmla="*/ 222000 h 763990"/>
                <a:gd name="connsiteX2972" fmla="*/ 503926 w 1432188"/>
                <a:gd name="connsiteY2972" fmla="*/ 220800 h 763990"/>
                <a:gd name="connsiteX2973" fmla="*/ 499897 w 1432188"/>
                <a:gd name="connsiteY2973" fmla="*/ 217971 h 763990"/>
                <a:gd name="connsiteX2974" fmla="*/ 495439 w 1432188"/>
                <a:gd name="connsiteY2974" fmla="*/ 216038 h 763990"/>
                <a:gd name="connsiteX2975" fmla="*/ 489610 w 1432188"/>
                <a:gd name="connsiteY2975" fmla="*/ 215933 h 763990"/>
                <a:gd name="connsiteX2976" fmla="*/ 484743 w 1432188"/>
                <a:gd name="connsiteY2976" fmla="*/ 215542 h 763990"/>
                <a:gd name="connsiteX2977" fmla="*/ 479999 w 1432188"/>
                <a:gd name="connsiteY2977" fmla="*/ 213980 h 763990"/>
                <a:gd name="connsiteX2978" fmla="*/ 477361 w 1432188"/>
                <a:gd name="connsiteY2978" fmla="*/ 209961 h 763990"/>
                <a:gd name="connsiteX2979" fmla="*/ 472617 w 1432188"/>
                <a:gd name="connsiteY2979" fmla="*/ 208284 h 763990"/>
                <a:gd name="connsiteX2980" fmla="*/ 467883 w 1432188"/>
                <a:gd name="connsiteY2980" fmla="*/ 207627 h 763990"/>
                <a:gd name="connsiteX2981" fmla="*/ 456244 w 1432188"/>
                <a:gd name="connsiteY2981" fmla="*/ 206827 h 763990"/>
                <a:gd name="connsiteX2982" fmla="*/ 451491 w 1432188"/>
                <a:gd name="connsiteY2982" fmla="*/ 207465 h 763990"/>
                <a:gd name="connsiteX2983" fmla="*/ 447100 w 1432188"/>
                <a:gd name="connsiteY2983" fmla="*/ 209961 h 763990"/>
                <a:gd name="connsiteX2984" fmla="*/ 442318 w 1432188"/>
                <a:gd name="connsiteY2984" fmla="*/ 212894 h 763990"/>
                <a:gd name="connsiteX2985" fmla="*/ 437766 w 1432188"/>
                <a:gd name="connsiteY2985" fmla="*/ 214437 h 763990"/>
                <a:gd name="connsiteX2986" fmla="*/ 431307 w 1432188"/>
                <a:gd name="connsiteY2986" fmla="*/ 214628 h 763990"/>
                <a:gd name="connsiteX2987" fmla="*/ 426259 w 1432188"/>
                <a:gd name="connsiteY2987" fmla="*/ 215304 h 763990"/>
                <a:gd name="connsiteX2988" fmla="*/ 429831 w 1432188"/>
                <a:gd name="connsiteY2988" fmla="*/ 211666 h 763990"/>
                <a:gd name="connsiteX2989" fmla="*/ 434441 w 1432188"/>
                <a:gd name="connsiteY2989" fmla="*/ 209608 h 763990"/>
                <a:gd name="connsiteX2990" fmla="*/ 429688 w 1432188"/>
                <a:gd name="connsiteY2990" fmla="*/ 208980 h 763990"/>
                <a:gd name="connsiteX2991" fmla="*/ 435546 w 1432188"/>
                <a:gd name="connsiteY2991" fmla="*/ 204217 h 763990"/>
                <a:gd name="connsiteX2992" fmla="*/ 429974 w 1432188"/>
                <a:gd name="connsiteY2992" fmla="*/ 205055 h 763990"/>
                <a:gd name="connsiteX2993" fmla="*/ 425221 w 1432188"/>
                <a:gd name="connsiteY2993" fmla="*/ 206360 h 763990"/>
                <a:gd name="connsiteX2994" fmla="*/ 420754 w 1432188"/>
                <a:gd name="connsiteY2994" fmla="*/ 209161 h 763990"/>
                <a:gd name="connsiteX2995" fmla="*/ 416544 w 1432188"/>
                <a:gd name="connsiteY2995" fmla="*/ 211561 h 763990"/>
                <a:gd name="connsiteX2996" fmla="*/ 411905 w 1432188"/>
                <a:gd name="connsiteY2996" fmla="*/ 212761 h 763990"/>
                <a:gd name="connsiteX2997" fmla="*/ 408009 w 1432188"/>
                <a:gd name="connsiteY2997" fmla="*/ 215657 h 763990"/>
                <a:gd name="connsiteX2998" fmla="*/ 403218 w 1432188"/>
                <a:gd name="connsiteY2998" fmla="*/ 214771 h 763990"/>
                <a:gd name="connsiteX2999" fmla="*/ 399646 w 1432188"/>
                <a:gd name="connsiteY2999" fmla="*/ 211561 h 763990"/>
                <a:gd name="connsiteX3000" fmla="*/ 400180 w 1432188"/>
                <a:gd name="connsiteY3000" fmla="*/ 206760 h 763990"/>
                <a:gd name="connsiteX3001" fmla="*/ 402351 w 1432188"/>
                <a:gd name="connsiteY3001" fmla="*/ 202445 h 763990"/>
                <a:gd name="connsiteX3002" fmla="*/ 403304 w 1432188"/>
                <a:gd name="connsiteY3002" fmla="*/ 197731 h 763990"/>
                <a:gd name="connsiteX3003" fmla="*/ 399323 w 1432188"/>
                <a:gd name="connsiteY3003" fmla="*/ 194778 h 763990"/>
                <a:gd name="connsiteX3004" fmla="*/ 394684 w 1432188"/>
                <a:gd name="connsiteY3004" fmla="*/ 196064 h 763990"/>
                <a:gd name="connsiteX3005" fmla="*/ 392503 w 1432188"/>
                <a:gd name="connsiteY3005" fmla="*/ 200302 h 763990"/>
                <a:gd name="connsiteX3006" fmla="*/ 387683 w 1432188"/>
                <a:gd name="connsiteY3006" fmla="*/ 200921 h 763990"/>
                <a:gd name="connsiteX3007" fmla="*/ 382682 w 1432188"/>
                <a:gd name="connsiteY3007" fmla="*/ 202341 h 763990"/>
                <a:gd name="connsiteX3008" fmla="*/ 379168 w 1432188"/>
                <a:gd name="connsiteY3008" fmla="*/ 205570 h 763990"/>
                <a:gd name="connsiteX3009" fmla="*/ 374367 w 1432188"/>
                <a:gd name="connsiteY3009" fmla="*/ 206913 h 763990"/>
                <a:gd name="connsiteX3010" fmla="*/ 369671 w 1432188"/>
                <a:gd name="connsiteY3010" fmla="*/ 208180 h 763990"/>
                <a:gd name="connsiteX3011" fmla="*/ 364309 w 1432188"/>
                <a:gd name="connsiteY3011" fmla="*/ 207027 h 763990"/>
                <a:gd name="connsiteX3012" fmla="*/ 359537 w 1432188"/>
                <a:gd name="connsiteY3012" fmla="*/ 207265 h 763990"/>
                <a:gd name="connsiteX3013" fmla="*/ 354155 w 1432188"/>
                <a:gd name="connsiteY3013" fmla="*/ 208303 h 763990"/>
                <a:gd name="connsiteX3014" fmla="*/ 349164 w 1432188"/>
                <a:gd name="connsiteY3014" fmla="*/ 209265 h 763990"/>
                <a:gd name="connsiteX3015" fmla="*/ 344649 w 1432188"/>
                <a:gd name="connsiteY3015" fmla="*/ 211161 h 763990"/>
                <a:gd name="connsiteX3016" fmla="*/ 340058 w 1432188"/>
                <a:gd name="connsiteY3016" fmla="*/ 213161 h 763990"/>
                <a:gd name="connsiteX3017" fmla="*/ 335467 w 1432188"/>
                <a:gd name="connsiteY3017" fmla="*/ 215057 h 763990"/>
                <a:gd name="connsiteX3018" fmla="*/ 339363 w 1432188"/>
                <a:gd name="connsiteY3018" fmla="*/ 211590 h 763990"/>
                <a:gd name="connsiteX3019" fmla="*/ 343963 w 1432188"/>
                <a:gd name="connsiteY3019" fmla="*/ 209599 h 763990"/>
                <a:gd name="connsiteX3020" fmla="*/ 348697 w 1432188"/>
                <a:gd name="connsiteY3020" fmla="*/ 207789 h 763990"/>
                <a:gd name="connsiteX3021" fmla="*/ 353460 w 1432188"/>
                <a:gd name="connsiteY3021" fmla="*/ 206770 h 763990"/>
                <a:gd name="connsiteX3022" fmla="*/ 358498 w 1432188"/>
                <a:gd name="connsiteY3022" fmla="*/ 205760 h 763990"/>
                <a:gd name="connsiteX3023" fmla="*/ 363508 w 1432188"/>
                <a:gd name="connsiteY3023" fmla="*/ 204770 h 763990"/>
                <a:gd name="connsiteX3024" fmla="*/ 367899 w 1432188"/>
                <a:gd name="connsiteY3024" fmla="*/ 202807 h 763990"/>
                <a:gd name="connsiteX3025" fmla="*/ 363061 w 1432188"/>
                <a:gd name="connsiteY3025" fmla="*/ 202550 h 763990"/>
                <a:gd name="connsiteX3026" fmla="*/ 358117 w 1432188"/>
                <a:gd name="connsiteY3026" fmla="*/ 202065 h 763990"/>
                <a:gd name="connsiteX3027" fmla="*/ 350688 w 1432188"/>
                <a:gd name="connsiteY3027" fmla="*/ 201331 h 763990"/>
                <a:gd name="connsiteX3028" fmla="*/ 346049 w 1432188"/>
                <a:gd name="connsiteY3028" fmla="*/ 203369 h 763990"/>
                <a:gd name="connsiteX3029" fmla="*/ 341611 w 1432188"/>
                <a:gd name="connsiteY3029" fmla="*/ 205551 h 763990"/>
                <a:gd name="connsiteX3030" fmla="*/ 336477 w 1432188"/>
                <a:gd name="connsiteY3030" fmla="*/ 205808 h 763990"/>
                <a:gd name="connsiteX3031" fmla="*/ 330704 w 1432188"/>
                <a:gd name="connsiteY3031" fmla="*/ 206827 h 763990"/>
                <a:gd name="connsiteX3032" fmla="*/ 326189 w 1432188"/>
                <a:gd name="connsiteY3032" fmla="*/ 208361 h 763990"/>
                <a:gd name="connsiteX3033" fmla="*/ 321132 w 1432188"/>
                <a:gd name="connsiteY3033" fmla="*/ 208189 h 763990"/>
                <a:gd name="connsiteX3034" fmla="*/ 315950 w 1432188"/>
                <a:gd name="connsiteY3034" fmla="*/ 209294 h 763990"/>
                <a:gd name="connsiteX3035" fmla="*/ 311378 w 1432188"/>
                <a:gd name="connsiteY3035" fmla="*/ 210666 h 763990"/>
                <a:gd name="connsiteX3036" fmla="*/ 307387 w 1432188"/>
                <a:gd name="connsiteY3036" fmla="*/ 213361 h 763990"/>
                <a:gd name="connsiteX3037" fmla="*/ 299253 w 1432188"/>
                <a:gd name="connsiteY3037" fmla="*/ 214628 h 763990"/>
                <a:gd name="connsiteX3038" fmla="*/ 293652 w 1432188"/>
                <a:gd name="connsiteY3038" fmla="*/ 215047 h 763990"/>
                <a:gd name="connsiteX3039" fmla="*/ 297957 w 1432188"/>
                <a:gd name="connsiteY3039" fmla="*/ 211961 h 763990"/>
                <a:gd name="connsiteX3040" fmla="*/ 294205 w 1432188"/>
                <a:gd name="connsiteY3040" fmla="*/ 208808 h 763990"/>
                <a:gd name="connsiteX3041" fmla="*/ 289175 w 1432188"/>
                <a:gd name="connsiteY3041" fmla="*/ 211161 h 763990"/>
                <a:gd name="connsiteX3042" fmla="*/ 284289 w 1432188"/>
                <a:gd name="connsiteY3042" fmla="*/ 212685 h 763990"/>
                <a:gd name="connsiteX3043" fmla="*/ 278155 w 1432188"/>
                <a:gd name="connsiteY3043" fmla="*/ 213323 h 763990"/>
                <a:gd name="connsiteX3044" fmla="*/ 273392 w 1432188"/>
                <a:gd name="connsiteY3044" fmla="*/ 213733 h 763990"/>
                <a:gd name="connsiteX3045" fmla="*/ 268792 w 1432188"/>
                <a:gd name="connsiteY3045" fmla="*/ 215866 h 763990"/>
                <a:gd name="connsiteX3046" fmla="*/ 263887 w 1432188"/>
                <a:gd name="connsiteY3046" fmla="*/ 217476 h 763990"/>
                <a:gd name="connsiteX3047" fmla="*/ 259162 w 1432188"/>
                <a:gd name="connsiteY3047" fmla="*/ 218667 h 763990"/>
                <a:gd name="connsiteX3048" fmla="*/ 254838 w 1432188"/>
                <a:gd name="connsiteY3048" fmla="*/ 221067 h 763990"/>
                <a:gd name="connsiteX3049" fmla="*/ 256057 w 1432188"/>
                <a:gd name="connsiteY3049" fmla="*/ 225763 h 763990"/>
                <a:gd name="connsiteX3050" fmla="*/ 251266 w 1432188"/>
                <a:gd name="connsiteY3050" fmla="*/ 224648 h 763990"/>
                <a:gd name="connsiteX3051" fmla="*/ 246123 w 1432188"/>
                <a:gd name="connsiteY3051" fmla="*/ 224362 h 763990"/>
                <a:gd name="connsiteX3052" fmla="*/ 241036 w 1432188"/>
                <a:gd name="connsiteY3052" fmla="*/ 222991 h 763990"/>
                <a:gd name="connsiteX3053" fmla="*/ 236121 w 1432188"/>
                <a:gd name="connsiteY3053" fmla="*/ 222258 h 763990"/>
                <a:gd name="connsiteX3054" fmla="*/ 231730 w 1432188"/>
                <a:gd name="connsiteY3054" fmla="*/ 220372 h 763990"/>
                <a:gd name="connsiteX3055" fmla="*/ 227339 w 1432188"/>
                <a:gd name="connsiteY3055" fmla="*/ 218133 h 763990"/>
                <a:gd name="connsiteX3056" fmla="*/ 224777 w 1432188"/>
                <a:gd name="connsiteY3056" fmla="*/ 213961 h 763990"/>
                <a:gd name="connsiteX3057" fmla="*/ 220215 w 1432188"/>
                <a:gd name="connsiteY3057" fmla="*/ 211923 h 763990"/>
                <a:gd name="connsiteX3058" fmla="*/ 215071 w 1432188"/>
                <a:gd name="connsiteY3058" fmla="*/ 211685 h 763990"/>
                <a:gd name="connsiteX3059" fmla="*/ 210232 w 1432188"/>
                <a:gd name="connsiteY3059" fmla="*/ 211437 h 763990"/>
                <a:gd name="connsiteX3060" fmla="*/ 205374 w 1432188"/>
                <a:gd name="connsiteY3060" fmla="*/ 210713 h 763990"/>
                <a:gd name="connsiteX3061" fmla="*/ 200574 w 1432188"/>
                <a:gd name="connsiteY3061" fmla="*/ 210761 h 763990"/>
                <a:gd name="connsiteX3062" fmla="*/ 196688 w 1432188"/>
                <a:gd name="connsiteY3062" fmla="*/ 213961 h 763990"/>
                <a:gd name="connsiteX3063" fmla="*/ 192811 w 1432188"/>
                <a:gd name="connsiteY3063" fmla="*/ 217162 h 763990"/>
                <a:gd name="connsiteX3064" fmla="*/ 188925 w 1432188"/>
                <a:gd name="connsiteY3064" fmla="*/ 220372 h 763990"/>
                <a:gd name="connsiteX3065" fmla="*/ 185048 w 1432188"/>
                <a:gd name="connsiteY3065" fmla="*/ 223572 h 763990"/>
                <a:gd name="connsiteX3066" fmla="*/ 181162 w 1432188"/>
                <a:gd name="connsiteY3066" fmla="*/ 226772 h 763990"/>
                <a:gd name="connsiteX3067" fmla="*/ 177285 w 1432188"/>
                <a:gd name="connsiteY3067" fmla="*/ 229982 h 763990"/>
                <a:gd name="connsiteX3068" fmla="*/ 172923 w 1432188"/>
                <a:gd name="connsiteY3068" fmla="*/ 233583 h 763990"/>
                <a:gd name="connsiteX3069" fmla="*/ 169037 w 1432188"/>
                <a:gd name="connsiteY3069" fmla="*/ 236783 h 763990"/>
                <a:gd name="connsiteX3070" fmla="*/ 165160 w 1432188"/>
                <a:gd name="connsiteY3070" fmla="*/ 239983 h 763990"/>
                <a:gd name="connsiteX3071" fmla="*/ 161274 w 1432188"/>
                <a:gd name="connsiteY3071" fmla="*/ 243193 h 763990"/>
                <a:gd name="connsiteX3072" fmla="*/ 157397 w 1432188"/>
                <a:gd name="connsiteY3072" fmla="*/ 246394 h 763990"/>
                <a:gd name="connsiteX3073" fmla="*/ 153511 w 1432188"/>
                <a:gd name="connsiteY3073" fmla="*/ 249594 h 763990"/>
                <a:gd name="connsiteX3074" fmla="*/ 149634 w 1432188"/>
                <a:gd name="connsiteY3074" fmla="*/ 252804 h 763990"/>
                <a:gd name="connsiteX3075" fmla="*/ 145757 w 1432188"/>
                <a:gd name="connsiteY3075" fmla="*/ 256005 h 763990"/>
                <a:gd name="connsiteX3076" fmla="*/ 141871 w 1432188"/>
                <a:gd name="connsiteY3076" fmla="*/ 259205 h 763990"/>
                <a:gd name="connsiteX3077" fmla="*/ 137995 w 1432188"/>
                <a:gd name="connsiteY3077" fmla="*/ 262405 h 763990"/>
                <a:gd name="connsiteX3078" fmla="*/ 134108 w 1432188"/>
                <a:gd name="connsiteY3078" fmla="*/ 265615 h 763990"/>
                <a:gd name="connsiteX3079" fmla="*/ 130232 w 1432188"/>
                <a:gd name="connsiteY3079" fmla="*/ 268816 h 763990"/>
                <a:gd name="connsiteX3080" fmla="*/ 126346 w 1432188"/>
                <a:gd name="connsiteY3080" fmla="*/ 272016 h 763990"/>
                <a:gd name="connsiteX3081" fmla="*/ 122469 w 1432188"/>
                <a:gd name="connsiteY3081" fmla="*/ 275226 h 763990"/>
                <a:gd name="connsiteX3082" fmla="*/ 118583 w 1432188"/>
                <a:gd name="connsiteY3082" fmla="*/ 278426 h 763990"/>
                <a:gd name="connsiteX3083" fmla="*/ 114706 w 1432188"/>
                <a:gd name="connsiteY3083" fmla="*/ 281627 h 763990"/>
                <a:gd name="connsiteX3084" fmla="*/ 110829 w 1432188"/>
                <a:gd name="connsiteY3084" fmla="*/ 284827 h 763990"/>
                <a:gd name="connsiteX3085" fmla="*/ 106953 w 1432188"/>
                <a:gd name="connsiteY3085" fmla="*/ 288037 h 763990"/>
                <a:gd name="connsiteX3086" fmla="*/ 103066 w 1432188"/>
                <a:gd name="connsiteY3086" fmla="*/ 291238 h 763990"/>
                <a:gd name="connsiteX3087" fmla="*/ 99190 w 1432188"/>
                <a:gd name="connsiteY3087" fmla="*/ 294438 h 763990"/>
                <a:gd name="connsiteX3088" fmla="*/ 95504 w 1432188"/>
                <a:gd name="connsiteY3088" fmla="*/ 297781 h 763990"/>
                <a:gd name="connsiteX3089" fmla="*/ 91827 w 1432188"/>
                <a:gd name="connsiteY3089" fmla="*/ 301134 h 763990"/>
                <a:gd name="connsiteX3090" fmla="*/ 88160 w 1432188"/>
                <a:gd name="connsiteY3090" fmla="*/ 304487 h 763990"/>
                <a:gd name="connsiteX3091" fmla="*/ 84483 w 1432188"/>
                <a:gd name="connsiteY3091" fmla="*/ 307840 h 763990"/>
                <a:gd name="connsiteX3092" fmla="*/ 80816 w 1432188"/>
                <a:gd name="connsiteY3092" fmla="*/ 311192 h 763990"/>
                <a:gd name="connsiteX3093" fmla="*/ 77140 w 1432188"/>
                <a:gd name="connsiteY3093" fmla="*/ 314545 h 763990"/>
                <a:gd name="connsiteX3094" fmla="*/ 73472 w 1432188"/>
                <a:gd name="connsiteY3094" fmla="*/ 317898 h 763990"/>
                <a:gd name="connsiteX3095" fmla="*/ 69796 w 1432188"/>
                <a:gd name="connsiteY3095" fmla="*/ 321251 h 763990"/>
                <a:gd name="connsiteX3096" fmla="*/ 66129 w 1432188"/>
                <a:gd name="connsiteY3096" fmla="*/ 324604 h 763990"/>
                <a:gd name="connsiteX3097" fmla="*/ 62452 w 1432188"/>
                <a:gd name="connsiteY3097" fmla="*/ 327966 h 763990"/>
                <a:gd name="connsiteX3098" fmla="*/ 58785 w 1432188"/>
                <a:gd name="connsiteY3098" fmla="*/ 331319 h 763990"/>
                <a:gd name="connsiteX3099" fmla="*/ 55108 w 1432188"/>
                <a:gd name="connsiteY3099" fmla="*/ 334672 h 763990"/>
                <a:gd name="connsiteX3100" fmla="*/ 51441 w 1432188"/>
                <a:gd name="connsiteY3100" fmla="*/ 338024 h 763990"/>
                <a:gd name="connsiteX3101" fmla="*/ 47764 w 1432188"/>
                <a:gd name="connsiteY3101" fmla="*/ 341377 h 763990"/>
                <a:gd name="connsiteX3102" fmla="*/ 44097 w 1432188"/>
                <a:gd name="connsiteY3102" fmla="*/ 344730 h 763990"/>
                <a:gd name="connsiteX3103" fmla="*/ 40421 w 1432188"/>
                <a:gd name="connsiteY3103" fmla="*/ 348083 h 763990"/>
                <a:gd name="connsiteX3104" fmla="*/ 36753 w 1432188"/>
                <a:gd name="connsiteY3104" fmla="*/ 351436 h 763990"/>
                <a:gd name="connsiteX3105" fmla="*/ 1101 w 1432188"/>
                <a:gd name="connsiteY3105" fmla="*/ 384011 h 763990"/>
                <a:gd name="connsiteX3106" fmla="*/ 5711 w 1432188"/>
                <a:gd name="connsiteY3106" fmla="*/ 385611 h 763990"/>
                <a:gd name="connsiteX3107" fmla="*/ 10483 w 1432188"/>
                <a:gd name="connsiteY3107" fmla="*/ 384897 h 763990"/>
                <a:gd name="connsiteX3108" fmla="*/ 15198 w 1432188"/>
                <a:gd name="connsiteY3108" fmla="*/ 386078 h 763990"/>
                <a:gd name="connsiteX3109" fmla="*/ 19723 w 1432188"/>
                <a:gd name="connsiteY3109" fmla="*/ 384363 h 763990"/>
                <a:gd name="connsiteX3110" fmla="*/ 24895 w 1432188"/>
                <a:gd name="connsiteY3110" fmla="*/ 383582 h 763990"/>
                <a:gd name="connsiteX3111" fmla="*/ 29686 w 1432188"/>
                <a:gd name="connsiteY3111" fmla="*/ 383459 h 763990"/>
                <a:gd name="connsiteX3112" fmla="*/ 25847 w 1432188"/>
                <a:gd name="connsiteY3112" fmla="*/ 387069 h 763990"/>
                <a:gd name="connsiteX3113" fmla="*/ 27219 w 1432188"/>
                <a:gd name="connsiteY3113" fmla="*/ 391736 h 763990"/>
                <a:gd name="connsiteX3114" fmla="*/ 27162 w 1432188"/>
                <a:gd name="connsiteY3114" fmla="*/ 396517 h 763990"/>
                <a:gd name="connsiteX3115" fmla="*/ 29562 w 1432188"/>
                <a:gd name="connsiteY3115" fmla="*/ 400766 h 763990"/>
                <a:gd name="connsiteX3116" fmla="*/ 31639 w 1432188"/>
                <a:gd name="connsiteY3116" fmla="*/ 405128 h 763990"/>
                <a:gd name="connsiteX3117" fmla="*/ 28972 w 1432188"/>
                <a:gd name="connsiteY3117" fmla="*/ 409376 h 763990"/>
                <a:gd name="connsiteX3118" fmla="*/ 34191 w 1432188"/>
                <a:gd name="connsiteY3118" fmla="*/ 409214 h 763990"/>
                <a:gd name="connsiteX3119" fmla="*/ 39011 w 1432188"/>
                <a:gd name="connsiteY3119" fmla="*/ 407700 h 763990"/>
                <a:gd name="connsiteX3120" fmla="*/ 44049 w 1432188"/>
                <a:gd name="connsiteY3120" fmla="*/ 406662 h 763990"/>
                <a:gd name="connsiteX3121" fmla="*/ 48831 w 1432188"/>
                <a:gd name="connsiteY3121" fmla="*/ 404823 h 763990"/>
                <a:gd name="connsiteX3122" fmla="*/ 52689 w 1432188"/>
                <a:gd name="connsiteY3122" fmla="*/ 401289 h 763990"/>
                <a:gd name="connsiteX3123" fmla="*/ 57261 w 1432188"/>
                <a:gd name="connsiteY3123" fmla="*/ 399880 h 763990"/>
                <a:gd name="connsiteX3124" fmla="*/ 61909 w 1432188"/>
                <a:gd name="connsiteY3124" fmla="*/ 397108 h 763990"/>
                <a:gd name="connsiteX3125" fmla="*/ 66748 w 1432188"/>
                <a:gd name="connsiteY3125" fmla="*/ 396251 h 763990"/>
                <a:gd name="connsiteX3126" fmla="*/ 71767 w 1432188"/>
                <a:gd name="connsiteY3126" fmla="*/ 394841 h 763990"/>
                <a:gd name="connsiteX3127" fmla="*/ 76377 w 1432188"/>
                <a:gd name="connsiteY3127" fmla="*/ 396108 h 763990"/>
                <a:gd name="connsiteX3128" fmla="*/ 74472 w 1432188"/>
                <a:gd name="connsiteY3128" fmla="*/ 400832 h 763990"/>
                <a:gd name="connsiteX3129" fmla="*/ 75796 w 1432188"/>
                <a:gd name="connsiteY3129" fmla="*/ 405461 h 763990"/>
                <a:gd name="connsiteX3130" fmla="*/ 75682 w 1432188"/>
                <a:gd name="connsiteY3130" fmla="*/ 410310 h 763990"/>
                <a:gd name="connsiteX3131" fmla="*/ 78416 w 1432188"/>
                <a:gd name="connsiteY3131" fmla="*/ 414320 h 763990"/>
                <a:gd name="connsiteX3132" fmla="*/ 80102 w 1432188"/>
                <a:gd name="connsiteY3132" fmla="*/ 418815 h 763990"/>
                <a:gd name="connsiteX3133" fmla="*/ 78978 w 1432188"/>
                <a:gd name="connsiteY3133" fmla="*/ 423473 h 763990"/>
                <a:gd name="connsiteX3134" fmla="*/ 78711 w 1432188"/>
                <a:gd name="connsiteY3134" fmla="*/ 428293 h 763990"/>
                <a:gd name="connsiteX3135" fmla="*/ 78121 w 1432188"/>
                <a:gd name="connsiteY3135" fmla="*/ 433313 h 763990"/>
                <a:gd name="connsiteX3136" fmla="*/ 77292 w 1432188"/>
                <a:gd name="connsiteY3136" fmla="*/ 438199 h 763990"/>
                <a:gd name="connsiteX3137" fmla="*/ 76892 w 1432188"/>
                <a:gd name="connsiteY3137" fmla="*/ 442980 h 763990"/>
                <a:gd name="connsiteX3138" fmla="*/ 73872 w 1432188"/>
                <a:gd name="connsiteY3138" fmla="*/ 446695 h 763990"/>
                <a:gd name="connsiteX3139" fmla="*/ 72434 w 1432188"/>
                <a:gd name="connsiteY3139" fmla="*/ 451667 h 763990"/>
                <a:gd name="connsiteX3140" fmla="*/ 72301 w 1432188"/>
                <a:gd name="connsiteY3140" fmla="*/ 456439 h 763990"/>
                <a:gd name="connsiteX3141" fmla="*/ 76777 w 1432188"/>
                <a:gd name="connsiteY3141" fmla="*/ 458420 h 763990"/>
                <a:gd name="connsiteX3142" fmla="*/ 80692 w 1432188"/>
                <a:gd name="connsiteY3142" fmla="*/ 461287 h 763990"/>
                <a:gd name="connsiteX3143" fmla="*/ 84836 w 1432188"/>
                <a:gd name="connsiteY3143" fmla="*/ 463916 h 763990"/>
                <a:gd name="connsiteX3144" fmla="*/ 88969 w 1432188"/>
                <a:gd name="connsiteY3144" fmla="*/ 466955 h 763990"/>
                <a:gd name="connsiteX3145" fmla="*/ 86779 w 1432188"/>
                <a:gd name="connsiteY3145" fmla="*/ 471632 h 763990"/>
                <a:gd name="connsiteX3146" fmla="*/ 81969 w 1432188"/>
                <a:gd name="connsiteY3146" fmla="*/ 474946 h 763990"/>
                <a:gd name="connsiteX3147" fmla="*/ 79159 w 1432188"/>
                <a:gd name="connsiteY3147" fmla="*/ 478851 h 763990"/>
                <a:gd name="connsiteX3148" fmla="*/ 77025 w 1432188"/>
                <a:gd name="connsiteY3148" fmla="*/ 483366 h 763990"/>
                <a:gd name="connsiteX3149" fmla="*/ 72720 w 1432188"/>
                <a:gd name="connsiteY3149" fmla="*/ 485538 h 763990"/>
                <a:gd name="connsiteX3150" fmla="*/ 68767 w 1432188"/>
                <a:gd name="connsiteY3150" fmla="*/ 488329 h 763990"/>
                <a:gd name="connsiteX3151" fmla="*/ 64528 w 1432188"/>
                <a:gd name="connsiteY3151" fmla="*/ 490796 h 763990"/>
                <a:gd name="connsiteX3152" fmla="*/ 60156 w 1432188"/>
                <a:gd name="connsiteY3152" fmla="*/ 492863 h 763990"/>
                <a:gd name="connsiteX3153" fmla="*/ 65252 w 1432188"/>
                <a:gd name="connsiteY3153" fmla="*/ 491691 h 763990"/>
                <a:gd name="connsiteX3154" fmla="*/ 69539 w 1432188"/>
                <a:gd name="connsiteY3154" fmla="*/ 489462 h 763990"/>
                <a:gd name="connsiteX3155" fmla="*/ 66052 w 1432188"/>
                <a:gd name="connsiteY3155" fmla="*/ 493025 h 763990"/>
                <a:gd name="connsiteX3156" fmla="*/ 61080 w 1432188"/>
                <a:gd name="connsiteY3156" fmla="*/ 494330 h 763990"/>
                <a:gd name="connsiteX3157" fmla="*/ 57365 w 1432188"/>
                <a:gd name="connsiteY3157" fmla="*/ 497492 h 763990"/>
                <a:gd name="connsiteX3158" fmla="*/ 53127 w 1432188"/>
                <a:gd name="connsiteY3158" fmla="*/ 502655 h 763990"/>
                <a:gd name="connsiteX3159" fmla="*/ 54117 w 1432188"/>
                <a:gd name="connsiteY3159" fmla="*/ 507360 h 763990"/>
                <a:gd name="connsiteX3160" fmla="*/ 50612 w 1432188"/>
                <a:gd name="connsiteY3160" fmla="*/ 510874 h 763990"/>
                <a:gd name="connsiteX3161" fmla="*/ 46307 w 1432188"/>
                <a:gd name="connsiteY3161" fmla="*/ 508646 h 763990"/>
                <a:gd name="connsiteX3162" fmla="*/ 42497 w 1432188"/>
                <a:gd name="connsiteY3162" fmla="*/ 511751 h 763990"/>
                <a:gd name="connsiteX3163" fmla="*/ 43688 w 1432188"/>
                <a:gd name="connsiteY3163" fmla="*/ 516408 h 763990"/>
                <a:gd name="connsiteX3164" fmla="*/ 47907 w 1432188"/>
                <a:gd name="connsiteY3164" fmla="*/ 519066 h 763990"/>
                <a:gd name="connsiteX3165" fmla="*/ 49174 w 1432188"/>
                <a:gd name="connsiteY3165" fmla="*/ 523667 h 763990"/>
                <a:gd name="connsiteX3166" fmla="*/ 54251 w 1432188"/>
                <a:gd name="connsiteY3166" fmla="*/ 523066 h 763990"/>
                <a:gd name="connsiteX3167" fmla="*/ 55175 w 1432188"/>
                <a:gd name="connsiteY3167" fmla="*/ 527791 h 763990"/>
                <a:gd name="connsiteX3168" fmla="*/ 51336 w 1432188"/>
                <a:gd name="connsiteY3168" fmla="*/ 530687 h 763990"/>
                <a:gd name="connsiteX3169" fmla="*/ 51270 w 1432188"/>
                <a:gd name="connsiteY3169" fmla="*/ 535716 h 763990"/>
                <a:gd name="connsiteX3170" fmla="*/ 49936 w 1432188"/>
                <a:gd name="connsiteY3170" fmla="*/ 540783 h 763990"/>
                <a:gd name="connsiteX3171" fmla="*/ 53136 w 1432188"/>
                <a:gd name="connsiteY3171" fmla="*/ 544355 h 763990"/>
                <a:gd name="connsiteX3172" fmla="*/ 48907 w 1432188"/>
                <a:gd name="connsiteY3172" fmla="*/ 547031 h 763990"/>
                <a:gd name="connsiteX3173" fmla="*/ 50060 w 1432188"/>
                <a:gd name="connsiteY3173" fmla="*/ 551937 h 763990"/>
                <a:gd name="connsiteX3174" fmla="*/ 55108 w 1432188"/>
                <a:gd name="connsiteY3174" fmla="*/ 551042 h 763990"/>
                <a:gd name="connsiteX3175" fmla="*/ 52079 w 1432188"/>
                <a:gd name="connsiteY3175" fmla="*/ 555509 h 763990"/>
                <a:gd name="connsiteX3176" fmla="*/ 51203 w 1432188"/>
                <a:gd name="connsiteY3176" fmla="*/ 560414 h 763990"/>
                <a:gd name="connsiteX3177" fmla="*/ 45821 w 1432188"/>
                <a:gd name="connsiteY3177" fmla="*/ 565967 h 763990"/>
                <a:gd name="connsiteX3178" fmla="*/ 46755 w 1432188"/>
                <a:gd name="connsiteY3178" fmla="*/ 570682 h 763990"/>
                <a:gd name="connsiteX3179" fmla="*/ 50774 w 1432188"/>
                <a:gd name="connsiteY3179" fmla="*/ 573540 h 763990"/>
                <a:gd name="connsiteX3180" fmla="*/ 54460 w 1432188"/>
                <a:gd name="connsiteY3180" fmla="*/ 576673 h 763990"/>
                <a:gd name="connsiteX3181" fmla="*/ 49879 w 1432188"/>
                <a:gd name="connsiteY3181" fmla="*/ 578378 h 763990"/>
                <a:gd name="connsiteX3182" fmla="*/ 45259 w 1432188"/>
                <a:gd name="connsiteY3182" fmla="*/ 576892 h 763990"/>
                <a:gd name="connsiteX3183" fmla="*/ 41135 w 1432188"/>
                <a:gd name="connsiteY3183" fmla="*/ 574330 h 763990"/>
                <a:gd name="connsiteX3184" fmla="*/ 36611 w 1432188"/>
                <a:gd name="connsiteY3184" fmla="*/ 572749 h 763990"/>
                <a:gd name="connsiteX3185" fmla="*/ 28838 w 1432188"/>
                <a:gd name="connsiteY3185" fmla="*/ 575149 h 763990"/>
                <a:gd name="connsiteX3186" fmla="*/ 28124 w 1432188"/>
                <a:gd name="connsiteY3186" fmla="*/ 580055 h 763990"/>
                <a:gd name="connsiteX3187" fmla="*/ 28619 w 1432188"/>
                <a:gd name="connsiteY3187" fmla="*/ 584817 h 763990"/>
                <a:gd name="connsiteX3188" fmla="*/ 31819 w 1432188"/>
                <a:gd name="connsiteY3188" fmla="*/ 588475 h 763990"/>
                <a:gd name="connsiteX3189" fmla="*/ 35134 w 1432188"/>
                <a:gd name="connsiteY3189" fmla="*/ 592132 h 763990"/>
                <a:gd name="connsiteX3190" fmla="*/ 37316 w 1432188"/>
                <a:gd name="connsiteY3190" fmla="*/ 598457 h 763990"/>
                <a:gd name="connsiteX3191" fmla="*/ 42068 w 1432188"/>
                <a:gd name="connsiteY3191" fmla="*/ 597866 h 763990"/>
                <a:gd name="connsiteX3192" fmla="*/ 38811 w 1432188"/>
                <a:gd name="connsiteY3192" fmla="*/ 603439 h 763990"/>
                <a:gd name="connsiteX3193" fmla="*/ 43354 w 1432188"/>
                <a:gd name="connsiteY3193" fmla="*/ 605334 h 763990"/>
                <a:gd name="connsiteX3194" fmla="*/ 47145 w 1432188"/>
                <a:gd name="connsiteY3194" fmla="*/ 608458 h 763990"/>
                <a:gd name="connsiteX3195" fmla="*/ 50879 w 1432188"/>
                <a:gd name="connsiteY3195" fmla="*/ 611687 h 763990"/>
                <a:gd name="connsiteX3196" fmla="*/ 55889 w 1432188"/>
                <a:gd name="connsiteY3196" fmla="*/ 612401 h 763990"/>
                <a:gd name="connsiteX3197" fmla="*/ 51117 w 1432188"/>
                <a:gd name="connsiteY3197" fmla="*/ 615240 h 763990"/>
                <a:gd name="connsiteX3198" fmla="*/ 55032 w 1432188"/>
                <a:gd name="connsiteY3198" fmla="*/ 618231 h 763990"/>
                <a:gd name="connsiteX3199" fmla="*/ 57985 w 1432188"/>
                <a:gd name="connsiteY3199" fmla="*/ 622155 h 763990"/>
                <a:gd name="connsiteX3200" fmla="*/ 62566 w 1432188"/>
                <a:gd name="connsiteY3200" fmla="*/ 624136 h 763990"/>
                <a:gd name="connsiteX3201" fmla="*/ 68167 w 1432188"/>
                <a:gd name="connsiteY3201" fmla="*/ 626260 h 763990"/>
                <a:gd name="connsiteX3202" fmla="*/ 73025 w 1432188"/>
                <a:gd name="connsiteY3202" fmla="*/ 627270 h 763990"/>
                <a:gd name="connsiteX3203" fmla="*/ 77873 w 1432188"/>
                <a:gd name="connsiteY3203" fmla="*/ 626289 h 763990"/>
                <a:gd name="connsiteX3204" fmla="*/ 82340 w 1432188"/>
                <a:gd name="connsiteY3204" fmla="*/ 623612 h 763990"/>
                <a:gd name="connsiteX3205" fmla="*/ 83550 w 1432188"/>
                <a:gd name="connsiteY3205" fmla="*/ 618545 h 763990"/>
                <a:gd name="connsiteX3206" fmla="*/ 88046 w 1432188"/>
                <a:gd name="connsiteY3206" fmla="*/ 616412 h 763990"/>
                <a:gd name="connsiteX3207" fmla="*/ 87484 w 1432188"/>
                <a:gd name="connsiteY3207" fmla="*/ 611582 h 763990"/>
                <a:gd name="connsiteX3208" fmla="*/ 92484 w 1432188"/>
                <a:gd name="connsiteY3208" fmla="*/ 611192 h 763990"/>
                <a:gd name="connsiteX3209" fmla="*/ 97599 w 1432188"/>
                <a:gd name="connsiteY3209" fmla="*/ 611192 h 763990"/>
                <a:gd name="connsiteX3210" fmla="*/ 102390 w 1432188"/>
                <a:gd name="connsiteY3210" fmla="*/ 611192 h 763990"/>
                <a:gd name="connsiteX3211" fmla="*/ 107457 w 1432188"/>
                <a:gd name="connsiteY3211" fmla="*/ 611201 h 763990"/>
                <a:gd name="connsiteX3212" fmla="*/ 114725 w 1432188"/>
                <a:gd name="connsiteY3212" fmla="*/ 611249 h 763990"/>
                <a:gd name="connsiteX3213" fmla="*/ 120583 w 1432188"/>
                <a:gd name="connsiteY3213" fmla="*/ 611240 h 763990"/>
                <a:gd name="connsiteX3214" fmla="*/ 125698 w 1432188"/>
                <a:gd name="connsiteY3214" fmla="*/ 611240 h 763990"/>
                <a:gd name="connsiteX3215" fmla="*/ 132280 w 1432188"/>
                <a:gd name="connsiteY3215" fmla="*/ 611230 h 763990"/>
                <a:gd name="connsiteX3216" fmla="*/ 141776 w 1432188"/>
                <a:gd name="connsiteY3216" fmla="*/ 611230 h 763990"/>
                <a:gd name="connsiteX3217" fmla="*/ 147253 w 1432188"/>
                <a:gd name="connsiteY3217" fmla="*/ 611230 h 763990"/>
                <a:gd name="connsiteX3218" fmla="*/ 152368 w 1432188"/>
                <a:gd name="connsiteY3218" fmla="*/ 611230 h 763990"/>
                <a:gd name="connsiteX3219" fmla="*/ 157483 w 1432188"/>
                <a:gd name="connsiteY3219" fmla="*/ 611230 h 763990"/>
                <a:gd name="connsiteX3220" fmla="*/ 162598 w 1432188"/>
                <a:gd name="connsiteY3220" fmla="*/ 611230 h 763990"/>
                <a:gd name="connsiteX3221" fmla="*/ 167713 w 1432188"/>
                <a:gd name="connsiteY3221" fmla="*/ 611230 h 763990"/>
                <a:gd name="connsiteX3222" fmla="*/ 173923 w 1432188"/>
                <a:gd name="connsiteY3222" fmla="*/ 611240 h 763990"/>
                <a:gd name="connsiteX3223" fmla="*/ 179028 w 1432188"/>
                <a:gd name="connsiteY3223" fmla="*/ 611240 h 763990"/>
                <a:gd name="connsiteX3224" fmla="*/ 184153 w 1432188"/>
                <a:gd name="connsiteY3224" fmla="*/ 611230 h 763990"/>
                <a:gd name="connsiteX3225" fmla="*/ 189620 w 1432188"/>
                <a:gd name="connsiteY3225" fmla="*/ 611249 h 763990"/>
                <a:gd name="connsiteX3226" fmla="*/ 195468 w 1432188"/>
                <a:gd name="connsiteY3226" fmla="*/ 611240 h 763990"/>
                <a:gd name="connsiteX3227" fmla="*/ 200488 w 1432188"/>
                <a:gd name="connsiteY3227" fmla="*/ 611240 h 763990"/>
                <a:gd name="connsiteX3228" fmla="*/ 205346 w 1432188"/>
                <a:gd name="connsiteY3228" fmla="*/ 611230 h 763990"/>
                <a:gd name="connsiteX3229" fmla="*/ 210461 w 1432188"/>
                <a:gd name="connsiteY3229" fmla="*/ 611220 h 763990"/>
                <a:gd name="connsiteX3230" fmla="*/ 215566 w 1432188"/>
                <a:gd name="connsiteY3230" fmla="*/ 611230 h 763990"/>
                <a:gd name="connsiteX3231" fmla="*/ 220681 w 1432188"/>
                <a:gd name="connsiteY3231" fmla="*/ 611240 h 763990"/>
                <a:gd name="connsiteX3232" fmla="*/ 225796 w 1432188"/>
                <a:gd name="connsiteY3232" fmla="*/ 611230 h 763990"/>
                <a:gd name="connsiteX3233" fmla="*/ 231282 w 1432188"/>
                <a:gd name="connsiteY3233" fmla="*/ 611230 h 763990"/>
                <a:gd name="connsiteX3234" fmla="*/ 236378 w 1432188"/>
                <a:gd name="connsiteY3234" fmla="*/ 611249 h 763990"/>
                <a:gd name="connsiteX3235" fmla="*/ 241484 w 1432188"/>
                <a:gd name="connsiteY3235" fmla="*/ 611259 h 763990"/>
                <a:gd name="connsiteX3236" fmla="*/ 246599 w 1432188"/>
                <a:gd name="connsiteY3236" fmla="*/ 611268 h 763990"/>
                <a:gd name="connsiteX3237" fmla="*/ 251713 w 1432188"/>
                <a:gd name="connsiteY3237" fmla="*/ 611268 h 763990"/>
                <a:gd name="connsiteX3238" fmla="*/ 256829 w 1432188"/>
                <a:gd name="connsiteY3238" fmla="*/ 611268 h 763990"/>
                <a:gd name="connsiteX3239" fmla="*/ 262305 w 1432188"/>
                <a:gd name="connsiteY3239" fmla="*/ 611268 h 763990"/>
                <a:gd name="connsiteX3240" fmla="*/ 267792 w 1432188"/>
                <a:gd name="connsiteY3240" fmla="*/ 611268 h 763990"/>
                <a:gd name="connsiteX3241" fmla="*/ 272907 w 1432188"/>
                <a:gd name="connsiteY3241" fmla="*/ 611268 h 763990"/>
                <a:gd name="connsiteX3242" fmla="*/ 278003 w 1432188"/>
                <a:gd name="connsiteY3242" fmla="*/ 611287 h 763990"/>
                <a:gd name="connsiteX3243" fmla="*/ 283851 w 1432188"/>
                <a:gd name="connsiteY3243" fmla="*/ 611297 h 763990"/>
                <a:gd name="connsiteX3244" fmla="*/ 288966 w 1432188"/>
                <a:gd name="connsiteY3244" fmla="*/ 611297 h 763990"/>
                <a:gd name="connsiteX3245" fmla="*/ 295186 w 1432188"/>
                <a:gd name="connsiteY3245" fmla="*/ 611278 h 763990"/>
                <a:gd name="connsiteX3246" fmla="*/ 300301 w 1432188"/>
                <a:gd name="connsiteY3246" fmla="*/ 611268 h 763990"/>
                <a:gd name="connsiteX3247" fmla="*/ 305425 w 1432188"/>
                <a:gd name="connsiteY3247" fmla="*/ 611259 h 763990"/>
                <a:gd name="connsiteX3248" fmla="*/ 310549 w 1432188"/>
                <a:gd name="connsiteY3248" fmla="*/ 611240 h 763990"/>
                <a:gd name="connsiteX3249" fmla="*/ 315665 w 1432188"/>
                <a:gd name="connsiteY3249" fmla="*/ 611230 h 763990"/>
                <a:gd name="connsiteX3250" fmla="*/ 320779 w 1432188"/>
                <a:gd name="connsiteY3250" fmla="*/ 611240 h 763990"/>
                <a:gd name="connsiteX3251" fmla="*/ 325875 w 1432188"/>
                <a:gd name="connsiteY3251" fmla="*/ 611259 h 763990"/>
                <a:gd name="connsiteX3252" fmla="*/ 331000 w 1432188"/>
                <a:gd name="connsiteY3252" fmla="*/ 611259 h 763990"/>
                <a:gd name="connsiteX3253" fmla="*/ 336477 w 1432188"/>
                <a:gd name="connsiteY3253" fmla="*/ 611249 h 763990"/>
                <a:gd name="connsiteX3254" fmla="*/ 341591 w 1432188"/>
                <a:gd name="connsiteY3254" fmla="*/ 611249 h 763990"/>
                <a:gd name="connsiteX3255" fmla="*/ 346707 w 1432188"/>
                <a:gd name="connsiteY3255" fmla="*/ 611240 h 763990"/>
                <a:gd name="connsiteX3256" fmla="*/ 351821 w 1432188"/>
                <a:gd name="connsiteY3256" fmla="*/ 611249 h 763990"/>
                <a:gd name="connsiteX3257" fmla="*/ 360584 w 1432188"/>
                <a:gd name="connsiteY3257" fmla="*/ 611240 h 763990"/>
                <a:gd name="connsiteX3258" fmla="*/ 365709 w 1432188"/>
                <a:gd name="connsiteY3258" fmla="*/ 611249 h 763990"/>
                <a:gd name="connsiteX3259" fmla="*/ 370786 w 1432188"/>
                <a:gd name="connsiteY3259" fmla="*/ 611249 h 763990"/>
                <a:gd name="connsiteX3260" fmla="*/ 375567 w 1432188"/>
                <a:gd name="connsiteY3260" fmla="*/ 611249 h 763990"/>
                <a:gd name="connsiteX3261" fmla="*/ 380682 w 1432188"/>
                <a:gd name="connsiteY3261" fmla="*/ 611249 h 763990"/>
                <a:gd name="connsiteX3262" fmla="*/ 385673 w 1432188"/>
                <a:gd name="connsiteY3262" fmla="*/ 611249 h 763990"/>
                <a:gd name="connsiteX3263" fmla="*/ 390540 w 1432188"/>
                <a:gd name="connsiteY3263" fmla="*/ 611259 h 763990"/>
                <a:gd name="connsiteX3264" fmla="*/ 395655 w 1432188"/>
                <a:gd name="connsiteY3264" fmla="*/ 611259 h 763990"/>
                <a:gd name="connsiteX3265" fmla="*/ 400780 w 1432188"/>
                <a:gd name="connsiteY3265" fmla="*/ 611249 h 763990"/>
                <a:gd name="connsiteX3266" fmla="*/ 405895 w 1432188"/>
                <a:gd name="connsiteY3266" fmla="*/ 611240 h 763990"/>
                <a:gd name="connsiteX3267" fmla="*/ 410781 w 1432188"/>
                <a:gd name="connsiteY3267" fmla="*/ 611249 h 763990"/>
                <a:gd name="connsiteX3268" fmla="*/ 416115 w 1432188"/>
                <a:gd name="connsiteY3268" fmla="*/ 611249 h 763990"/>
                <a:gd name="connsiteX3269" fmla="*/ 421592 w 1432188"/>
                <a:gd name="connsiteY3269" fmla="*/ 611249 h 763990"/>
                <a:gd name="connsiteX3270" fmla="*/ 426707 w 1432188"/>
                <a:gd name="connsiteY3270" fmla="*/ 611259 h 763990"/>
                <a:gd name="connsiteX3271" fmla="*/ 431822 w 1432188"/>
                <a:gd name="connsiteY3271" fmla="*/ 611259 h 763990"/>
                <a:gd name="connsiteX3272" fmla="*/ 436937 w 1432188"/>
                <a:gd name="connsiteY3272" fmla="*/ 611268 h 763990"/>
                <a:gd name="connsiteX3273" fmla="*/ 442052 w 1432188"/>
                <a:gd name="connsiteY3273" fmla="*/ 611259 h 763990"/>
                <a:gd name="connsiteX3274" fmla="*/ 447167 w 1432188"/>
                <a:gd name="connsiteY3274" fmla="*/ 611259 h 763990"/>
                <a:gd name="connsiteX3275" fmla="*/ 452177 w 1432188"/>
                <a:gd name="connsiteY3275" fmla="*/ 611249 h 763990"/>
                <a:gd name="connsiteX3276" fmla="*/ 457034 w 1432188"/>
                <a:gd name="connsiteY3276" fmla="*/ 611249 h 763990"/>
                <a:gd name="connsiteX3277" fmla="*/ 462149 w 1432188"/>
                <a:gd name="connsiteY3277" fmla="*/ 611249 h 763990"/>
                <a:gd name="connsiteX3278" fmla="*/ 467626 w 1432188"/>
                <a:gd name="connsiteY3278" fmla="*/ 611249 h 763990"/>
                <a:gd name="connsiteX3279" fmla="*/ 473103 w 1432188"/>
                <a:gd name="connsiteY3279" fmla="*/ 611259 h 763990"/>
                <a:gd name="connsiteX3280" fmla="*/ 478580 w 1432188"/>
                <a:gd name="connsiteY3280" fmla="*/ 611259 h 763990"/>
                <a:gd name="connsiteX3281" fmla="*/ 483657 w 1432188"/>
                <a:gd name="connsiteY3281" fmla="*/ 611259 h 763990"/>
                <a:gd name="connsiteX3282" fmla="*/ 488457 w 1432188"/>
                <a:gd name="connsiteY3282" fmla="*/ 611249 h 763990"/>
                <a:gd name="connsiteX3283" fmla="*/ 493572 w 1432188"/>
                <a:gd name="connsiteY3283" fmla="*/ 611240 h 763990"/>
                <a:gd name="connsiteX3284" fmla="*/ 498344 w 1432188"/>
                <a:gd name="connsiteY3284" fmla="*/ 611240 h 763990"/>
                <a:gd name="connsiteX3285" fmla="*/ 503326 w 1432188"/>
                <a:gd name="connsiteY3285" fmla="*/ 611230 h 763990"/>
                <a:gd name="connsiteX3286" fmla="*/ 508184 w 1432188"/>
                <a:gd name="connsiteY3286" fmla="*/ 611230 h 763990"/>
                <a:gd name="connsiteX3287" fmla="*/ 513146 w 1432188"/>
                <a:gd name="connsiteY3287" fmla="*/ 611230 h 763990"/>
                <a:gd name="connsiteX3288" fmla="*/ 518052 w 1432188"/>
                <a:gd name="connsiteY3288" fmla="*/ 611230 h 763990"/>
                <a:gd name="connsiteX3289" fmla="*/ 523014 w 1432188"/>
                <a:gd name="connsiteY3289" fmla="*/ 611230 h 763990"/>
                <a:gd name="connsiteX3290" fmla="*/ 528282 w 1432188"/>
                <a:gd name="connsiteY3290" fmla="*/ 611240 h 763990"/>
                <a:gd name="connsiteX3291" fmla="*/ 533130 w 1432188"/>
                <a:gd name="connsiteY3291" fmla="*/ 611240 h 763990"/>
                <a:gd name="connsiteX3292" fmla="*/ 539321 w 1432188"/>
                <a:gd name="connsiteY3292" fmla="*/ 611240 h 763990"/>
                <a:gd name="connsiteX3293" fmla="*/ 545074 w 1432188"/>
                <a:gd name="connsiteY3293" fmla="*/ 611249 h 763990"/>
                <a:gd name="connsiteX3294" fmla="*/ 550189 w 1432188"/>
                <a:gd name="connsiteY3294" fmla="*/ 611259 h 763990"/>
                <a:gd name="connsiteX3295" fmla="*/ 555294 w 1432188"/>
                <a:gd name="connsiteY3295" fmla="*/ 611259 h 763990"/>
                <a:gd name="connsiteX3296" fmla="*/ 557723 w 1432188"/>
                <a:gd name="connsiteY3296" fmla="*/ 606706 h 763990"/>
                <a:gd name="connsiteX3297" fmla="*/ 561533 w 1432188"/>
                <a:gd name="connsiteY3297" fmla="*/ 603810 h 763990"/>
                <a:gd name="connsiteX3298" fmla="*/ 563086 w 1432188"/>
                <a:gd name="connsiteY3298" fmla="*/ 608525 h 763990"/>
                <a:gd name="connsiteX3299" fmla="*/ 562143 w 1432188"/>
                <a:gd name="connsiteY3299" fmla="*/ 613535 h 763990"/>
                <a:gd name="connsiteX3300" fmla="*/ 565257 w 1432188"/>
                <a:gd name="connsiteY3300" fmla="*/ 617212 h 763990"/>
                <a:gd name="connsiteX3301" fmla="*/ 569973 w 1432188"/>
                <a:gd name="connsiteY3301" fmla="*/ 618602 h 763990"/>
                <a:gd name="connsiteX3302" fmla="*/ 574164 w 1432188"/>
                <a:gd name="connsiteY3302" fmla="*/ 621269 h 763990"/>
                <a:gd name="connsiteX3303" fmla="*/ 578935 w 1432188"/>
                <a:gd name="connsiteY3303" fmla="*/ 620650 h 763990"/>
                <a:gd name="connsiteX3304" fmla="*/ 583450 w 1432188"/>
                <a:gd name="connsiteY3304" fmla="*/ 618640 h 763990"/>
                <a:gd name="connsiteX3305" fmla="*/ 588413 w 1432188"/>
                <a:gd name="connsiteY3305" fmla="*/ 618898 h 763990"/>
                <a:gd name="connsiteX3306" fmla="*/ 592671 w 1432188"/>
                <a:gd name="connsiteY3306" fmla="*/ 621279 h 763990"/>
                <a:gd name="connsiteX3307" fmla="*/ 593985 w 1432188"/>
                <a:gd name="connsiteY3307" fmla="*/ 626289 h 763990"/>
                <a:gd name="connsiteX3308" fmla="*/ 598509 w 1432188"/>
                <a:gd name="connsiteY3308" fmla="*/ 624670 h 763990"/>
                <a:gd name="connsiteX3309" fmla="*/ 602338 w 1432188"/>
                <a:gd name="connsiteY3309" fmla="*/ 627508 h 763990"/>
                <a:gd name="connsiteX3310" fmla="*/ 605672 w 1432188"/>
                <a:gd name="connsiteY3310" fmla="*/ 631051 h 763990"/>
                <a:gd name="connsiteX3311" fmla="*/ 610511 w 1432188"/>
                <a:gd name="connsiteY3311" fmla="*/ 630404 h 763990"/>
                <a:gd name="connsiteX3312" fmla="*/ 615216 w 1432188"/>
                <a:gd name="connsiteY3312" fmla="*/ 628232 h 763990"/>
                <a:gd name="connsiteX3313" fmla="*/ 620055 w 1432188"/>
                <a:gd name="connsiteY3313" fmla="*/ 628575 h 763990"/>
                <a:gd name="connsiteX3314" fmla="*/ 624694 w 1432188"/>
                <a:gd name="connsiteY3314" fmla="*/ 629709 h 763990"/>
                <a:gd name="connsiteX3315" fmla="*/ 629580 w 1432188"/>
                <a:gd name="connsiteY3315" fmla="*/ 629709 h 763990"/>
                <a:gd name="connsiteX3316" fmla="*/ 633666 w 1432188"/>
                <a:gd name="connsiteY3316" fmla="*/ 632156 h 763990"/>
                <a:gd name="connsiteX3317" fmla="*/ 638419 w 1432188"/>
                <a:gd name="connsiteY3317" fmla="*/ 632023 h 763990"/>
                <a:gd name="connsiteX3318" fmla="*/ 643601 w 1432188"/>
                <a:gd name="connsiteY3318" fmla="*/ 631956 h 763990"/>
                <a:gd name="connsiteX3319" fmla="*/ 648144 w 1432188"/>
                <a:gd name="connsiteY3319" fmla="*/ 630080 h 763990"/>
                <a:gd name="connsiteX3320" fmla="*/ 652678 w 1432188"/>
                <a:gd name="connsiteY3320" fmla="*/ 628213 h 763990"/>
                <a:gd name="connsiteX3321" fmla="*/ 657498 w 1432188"/>
                <a:gd name="connsiteY3321" fmla="*/ 626537 h 763990"/>
                <a:gd name="connsiteX3322" fmla="*/ 662460 w 1432188"/>
                <a:gd name="connsiteY3322" fmla="*/ 626108 h 763990"/>
                <a:gd name="connsiteX3323" fmla="*/ 666699 w 1432188"/>
                <a:gd name="connsiteY3323" fmla="*/ 628889 h 763990"/>
                <a:gd name="connsiteX3324" fmla="*/ 670995 w 1432188"/>
                <a:gd name="connsiteY3324" fmla="*/ 631290 h 763990"/>
                <a:gd name="connsiteX3325" fmla="*/ 675090 w 1432188"/>
                <a:gd name="connsiteY3325" fmla="*/ 633861 h 763990"/>
                <a:gd name="connsiteX3326" fmla="*/ 679672 w 1432188"/>
                <a:gd name="connsiteY3326" fmla="*/ 636747 h 763990"/>
                <a:gd name="connsiteX3327" fmla="*/ 683958 w 1432188"/>
                <a:gd name="connsiteY3327" fmla="*/ 639490 h 763990"/>
                <a:gd name="connsiteX3328" fmla="*/ 688283 w 1432188"/>
                <a:gd name="connsiteY3328" fmla="*/ 642177 h 763990"/>
                <a:gd name="connsiteX3329" fmla="*/ 692188 w 1432188"/>
                <a:gd name="connsiteY3329" fmla="*/ 644958 h 763990"/>
                <a:gd name="connsiteX3330" fmla="*/ 696217 w 1432188"/>
                <a:gd name="connsiteY3330" fmla="*/ 647558 h 763990"/>
                <a:gd name="connsiteX3331" fmla="*/ 700208 w 1432188"/>
                <a:gd name="connsiteY3331" fmla="*/ 650206 h 763990"/>
                <a:gd name="connsiteX3332" fmla="*/ 704208 w 1432188"/>
                <a:gd name="connsiteY3332" fmla="*/ 652873 h 763990"/>
                <a:gd name="connsiteX3333" fmla="*/ 707085 w 1432188"/>
                <a:gd name="connsiteY3333" fmla="*/ 656788 h 763990"/>
                <a:gd name="connsiteX3334" fmla="*/ 707371 w 1432188"/>
                <a:gd name="connsiteY3334" fmla="*/ 661665 h 763990"/>
                <a:gd name="connsiteX3335" fmla="*/ 712038 w 1432188"/>
                <a:gd name="connsiteY3335" fmla="*/ 662865 h 763990"/>
                <a:gd name="connsiteX3336" fmla="*/ 714886 w 1432188"/>
                <a:gd name="connsiteY3336" fmla="*/ 666732 h 763990"/>
                <a:gd name="connsiteX3337" fmla="*/ 715067 w 1432188"/>
                <a:gd name="connsiteY3337" fmla="*/ 671818 h 763990"/>
                <a:gd name="connsiteX3338" fmla="*/ 719991 w 1432188"/>
                <a:gd name="connsiteY3338" fmla="*/ 671028 h 763990"/>
                <a:gd name="connsiteX3339" fmla="*/ 720506 w 1432188"/>
                <a:gd name="connsiteY3339" fmla="*/ 675848 h 763990"/>
                <a:gd name="connsiteX3340" fmla="*/ 723049 w 1432188"/>
                <a:gd name="connsiteY3340" fmla="*/ 680010 h 763990"/>
                <a:gd name="connsiteX3341" fmla="*/ 727125 w 1432188"/>
                <a:gd name="connsiteY3341" fmla="*/ 682963 h 763990"/>
                <a:gd name="connsiteX3342" fmla="*/ 731117 w 1432188"/>
                <a:gd name="connsiteY3342" fmla="*/ 685849 h 763990"/>
                <a:gd name="connsiteX3343" fmla="*/ 732050 w 1432188"/>
                <a:gd name="connsiteY3343" fmla="*/ 690945 h 763990"/>
                <a:gd name="connsiteX3344" fmla="*/ 730945 w 1432188"/>
                <a:gd name="connsiteY3344" fmla="*/ 695974 h 763990"/>
                <a:gd name="connsiteX3345" fmla="*/ 729973 w 1432188"/>
                <a:gd name="connsiteY3345" fmla="*/ 701051 h 763990"/>
                <a:gd name="connsiteX3346" fmla="*/ 728992 w 1432188"/>
                <a:gd name="connsiteY3346" fmla="*/ 706127 h 763990"/>
                <a:gd name="connsiteX3347" fmla="*/ 727907 w 1432188"/>
                <a:gd name="connsiteY3347" fmla="*/ 711662 h 763990"/>
                <a:gd name="connsiteX3348" fmla="*/ 726973 w 1432188"/>
                <a:gd name="connsiteY3348" fmla="*/ 716472 h 763990"/>
                <a:gd name="connsiteX3349" fmla="*/ 726021 w 1432188"/>
                <a:gd name="connsiteY3349" fmla="*/ 721349 h 763990"/>
                <a:gd name="connsiteX3350" fmla="*/ 723773 w 1432188"/>
                <a:gd name="connsiteY3350" fmla="*/ 725958 h 763990"/>
                <a:gd name="connsiteX3351" fmla="*/ 720496 w 1432188"/>
                <a:gd name="connsiteY3351" fmla="*/ 730111 h 763990"/>
                <a:gd name="connsiteX3352" fmla="*/ 717229 w 1432188"/>
                <a:gd name="connsiteY3352" fmla="*/ 734264 h 763990"/>
                <a:gd name="connsiteX3353" fmla="*/ 714229 w 1432188"/>
                <a:gd name="connsiteY3353" fmla="*/ 738122 h 763990"/>
                <a:gd name="connsiteX3354" fmla="*/ 711933 w 1432188"/>
                <a:gd name="connsiteY3354" fmla="*/ 742570 h 763990"/>
                <a:gd name="connsiteX3355" fmla="*/ 707914 w 1432188"/>
                <a:gd name="connsiteY3355" fmla="*/ 745733 h 763990"/>
                <a:gd name="connsiteX3356" fmla="*/ 704018 w 1432188"/>
                <a:gd name="connsiteY3356" fmla="*/ 748961 h 763990"/>
                <a:gd name="connsiteX3357" fmla="*/ 699417 w 1432188"/>
                <a:gd name="connsiteY3357" fmla="*/ 750362 h 763990"/>
                <a:gd name="connsiteX3358" fmla="*/ 696626 w 1432188"/>
                <a:gd name="connsiteY3358" fmla="*/ 754381 h 763990"/>
                <a:gd name="connsiteX3359" fmla="*/ 695436 w 1432188"/>
                <a:gd name="connsiteY3359" fmla="*/ 759182 h 763990"/>
                <a:gd name="connsiteX3360" fmla="*/ 698846 w 1432188"/>
                <a:gd name="connsiteY3360" fmla="*/ 762534 h 76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</a:cxnLst>
              <a:rect l="l" t="t" r="r" b="b"/>
              <a:pathLst>
                <a:path w="1432188" h="763990">
                  <a:moveTo>
                    <a:pt x="604872" y="105595"/>
                  </a:moveTo>
                  <a:lnTo>
                    <a:pt x="609882" y="103995"/>
                  </a:lnTo>
                  <a:lnTo>
                    <a:pt x="613740" y="100919"/>
                  </a:lnTo>
                  <a:lnTo>
                    <a:pt x="618255" y="98499"/>
                  </a:lnTo>
                  <a:lnTo>
                    <a:pt x="614873" y="101995"/>
                  </a:lnTo>
                  <a:lnTo>
                    <a:pt x="618864" y="104671"/>
                  </a:lnTo>
                  <a:lnTo>
                    <a:pt x="623922" y="104262"/>
                  </a:lnTo>
                  <a:lnTo>
                    <a:pt x="628827" y="102443"/>
                  </a:lnTo>
                  <a:lnTo>
                    <a:pt x="633114" y="99690"/>
                  </a:lnTo>
                  <a:lnTo>
                    <a:pt x="636895" y="96642"/>
                  </a:lnTo>
                  <a:lnTo>
                    <a:pt x="640448" y="100033"/>
                  </a:lnTo>
                  <a:lnTo>
                    <a:pt x="644925" y="98309"/>
                  </a:lnTo>
                  <a:lnTo>
                    <a:pt x="649401" y="96585"/>
                  </a:lnTo>
                  <a:lnTo>
                    <a:pt x="653716" y="94356"/>
                  </a:lnTo>
                  <a:lnTo>
                    <a:pt x="658583" y="92451"/>
                  </a:lnTo>
                  <a:lnTo>
                    <a:pt x="662927" y="90384"/>
                  </a:lnTo>
                  <a:lnTo>
                    <a:pt x="668337" y="89698"/>
                  </a:lnTo>
                  <a:lnTo>
                    <a:pt x="663746" y="92794"/>
                  </a:lnTo>
                  <a:lnTo>
                    <a:pt x="659869" y="95775"/>
                  </a:lnTo>
                  <a:lnTo>
                    <a:pt x="664527" y="97651"/>
                  </a:lnTo>
                  <a:lnTo>
                    <a:pt x="669309" y="96832"/>
                  </a:lnTo>
                  <a:lnTo>
                    <a:pt x="673290" y="93765"/>
                  </a:lnTo>
                  <a:lnTo>
                    <a:pt x="678329" y="92956"/>
                  </a:lnTo>
                  <a:lnTo>
                    <a:pt x="683301" y="92746"/>
                  </a:lnTo>
                  <a:lnTo>
                    <a:pt x="688359" y="92479"/>
                  </a:lnTo>
                  <a:lnTo>
                    <a:pt x="691959" y="89079"/>
                  </a:lnTo>
                  <a:lnTo>
                    <a:pt x="696645" y="87965"/>
                  </a:lnTo>
                  <a:lnTo>
                    <a:pt x="699160" y="83764"/>
                  </a:lnTo>
                  <a:lnTo>
                    <a:pt x="703961" y="83288"/>
                  </a:lnTo>
                  <a:lnTo>
                    <a:pt x="709161" y="82145"/>
                  </a:lnTo>
                  <a:lnTo>
                    <a:pt x="707732" y="77363"/>
                  </a:lnTo>
                  <a:lnTo>
                    <a:pt x="702865" y="77001"/>
                  </a:lnTo>
                  <a:lnTo>
                    <a:pt x="698112" y="77630"/>
                  </a:lnTo>
                  <a:lnTo>
                    <a:pt x="694417" y="80716"/>
                  </a:lnTo>
                  <a:lnTo>
                    <a:pt x="688454" y="81268"/>
                  </a:lnTo>
                  <a:lnTo>
                    <a:pt x="683615" y="81049"/>
                  </a:lnTo>
                  <a:lnTo>
                    <a:pt x="678681" y="80354"/>
                  </a:lnTo>
                  <a:lnTo>
                    <a:pt x="673900" y="80287"/>
                  </a:lnTo>
                  <a:lnTo>
                    <a:pt x="668871" y="80926"/>
                  </a:lnTo>
                  <a:lnTo>
                    <a:pt x="663841" y="81573"/>
                  </a:lnTo>
                  <a:lnTo>
                    <a:pt x="658946" y="83764"/>
                  </a:lnTo>
                  <a:lnTo>
                    <a:pt x="654088" y="84802"/>
                  </a:lnTo>
                  <a:lnTo>
                    <a:pt x="649192" y="85898"/>
                  </a:lnTo>
                  <a:lnTo>
                    <a:pt x="644420" y="87050"/>
                  </a:lnTo>
                  <a:lnTo>
                    <a:pt x="639667" y="88660"/>
                  </a:lnTo>
                  <a:lnTo>
                    <a:pt x="634904" y="89536"/>
                  </a:lnTo>
                  <a:lnTo>
                    <a:pt x="630028" y="89870"/>
                  </a:lnTo>
                  <a:lnTo>
                    <a:pt x="625399" y="91098"/>
                  </a:lnTo>
                  <a:lnTo>
                    <a:pt x="620722" y="92546"/>
                  </a:lnTo>
                  <a:lnTo>
                    <a:pt x="615807" y="93965"/>
                  </a:lnTo>
                  <a:lnTo>
                    <a:pt x="610940" y="94804"/>
                  </a:lnTo>
                  <a:lnTo>
                    <a:pt x="605644" y="95746"/>
                  </a:lnTo>
                  <a:lnTo>
                    <a:pt x="600919" y="96670"/>
                  </a:lnTo>
                  <a:lnTo>
                    <a:pt x="596195" y="97585"/>
                  </a:lnTo>
                  <a:lnTo>
                    <a:pt x="591385" y="99090"/>
                  </a:lnTo>
                  <a:lnTo>
                    <a:pt x="595204" y="102100"/>
                  </a:lnTo>
                  <a:lnTo>
                    <a:pt x="600176" y="100557"/>
                  </a:lnTo>
                  <a:lnTo>
                    <a:pt x="607387" y="103357"/>
                  </a:lnTo>
                  <a:close/>
                  <a:moveTo>
                    <a:pt x="634933" y="109100"/>
                  </a:moveTo>
                  <a:lnTo>
                    <a:pt x="639543" y="107395"/>
                  </a:lnTo>
                  <a:lnTo>
                    <a:pt x="644506" y="105557"/>
                  </a:lnTo>
                  <a:lnTo>
                    <a:pt x="649268" y="103843"/>
                  </a:lnTo>
                  <a:lnTo>
                    <a:pt x="653897" y="102214"/>
                  </a:lnTo>
                  <a:lnTo>
                    <a:pt x="658441" y="100623"/>
                  </a:lnTo>
                  <a:lnTo>
                    <a:pt x="653326" y="100176"/>
                  </a:lnTo>
                  <a:lnTo>
                    <a:pt x="648687" y="101757"/>
                  </a:lnTo>
                  <a:lnTo>
                    <a:pt x="643896" y="102785"/>
                  </a:lnTo>
                  <a:lnTo>
                    <a:pt x="638191" y="103824"/>
                  </a:lnTo>
                  <a:lnTo>
                    <a:pt x="633409" y="104976"/>
                  </a:lnTo>
                  <a:lnTo>
                    <a:pt x="628570" y="106167"/>
                  </a:lnTo>
                  <a:lnTo>
                    <a:pt x="623732" y="107348"/>
                  </a:lnTo>
                  <a:lnTo>
                    <a:pt x="629047" y="108634"/>
                  </a:lnTo>
                  <a:lnTo>
                    <a:pt x="634038" y="109034"/>
                  </a:lnTo>
                  <a:close/>
                  <a:moveTo>
                    <a:pt x="734536" y="75239"/>
                  </a:moveTo>
                  <a:lnTo>
                    <a:pt x="739308" y="75134"/>
                  </a:lnTo>
                  <a:lnTo>
                    <a:pt x="743947" y="73972"/>
                  </a:lnTo>
                  <a:lnTo>
                    <a:pt x="742127" y="69438"/>
                  </a:lnTo>
                  <a:lnTo>
                    <a:pt x="736774" y="70172"/>
                  </a:lnTo>
                  <a:lnTo>
                    <a:pt x="731745" y="71048"/>
                  </a:lnTo>
                  <a:lnTo>
                    <a:pt x="734479" y="75125"/>
                  </a:lnTo>
                  <a:close/>
                  <a:moveTo>
                    <a:pt x="759320" y="66543"/>
                  </a:moveTo>
                  <a:lnTo>
                    <a:pt x="764673" y="66028"/>
                  </a:lnTo>
                  <a:lnTo>
                    <a:pt x="769512" y="65562"/>
                  </a:lnTo>
                  <a:lnTo>
                    <a:pt x="774560" y="65076"/>
                  </a:lnTo>
                  <a:lnTo>
                    <a:pt x="779541" y="64571"/>
                  </a:lnTo>
                  <a:lnTo>
                    <a:pt x="784447" y="64123"/>
                  </a:lnTo>
                  <a:lnTo>
                    <a:pt x="789286" y="63714"/>
                  </a:lnTo>
                  <a:lnTo>
                    <a:pt x="793991" y="65314"/>
                  </a:lnTo>
                  <a:lnTo>
                    <a:pt x="798953" y="65009"/>
                  </a:lnTo>
                  <a:lnTo>
                    <a:pt x="803916" y="64704"/>
                  </a:lnTo>
                  <a:lnTo>
                    <a:pt x="808869" y="64400"/>
                  </a:lnTo>
                  <a:lnTo>
                    <a:pt x="813793" y="62952"/>
                  </a:lnTo>
                  <a:lnTo>
                    <a:pt x="811107" y="58923"/>
                  </a:lnTo>
                  <a:lnTo>
                    <a:pt x="801954" y="57694"/>
                  </a:lnTo>
                  <a:lnTo>
                    <a:pt x="796944" y="59190"/>
                  </a:lnTo>
                  <a:lnTo>
                    <a:pt x="791933" y="60685"/>
                  </a:lnTo>
                  <a:lnTo>
                    <a:pt x="787114" y="61656"/>
                  </a:lnTo>
                  <a:lnTo>
                    <a:pt x="782218" y="61733"/>
                  </a:lnTo>
                  <a:lnTo>
                    <a:pt x="777227" y="61876"/>
                  </a:lnTo>
                  <a:lnTo>
                    <a:pt x="772264" y="62561"/>
                  </a:lnTo>
                  <a:lnTo>
                    <a:pt x="767302" y="63238"/>
                  </a:lnTo>
                  <a:lnTo>
                    <a:pt x="762359" y="64276"/>
                  </a:lnTo>
                  <a:close/>
                  <a:moveTo>
                    <a:pt x="721468" y="90917"/>
                  </a:moveTo>
                  <a:lnTo>
                    <a:pt x="725983" y="89003"/>
                  </a:lnTo>
                  <a:lnTo>
                    <a:pt x="721077" y="88231"/>
                  </a:lnTo>
                  <a:lnTo>
                    <a:pt x="716248" y="87603"/>
                  </a:lnTo>
                  <a:lnTo>
                    <a:pt x="711324" y="88555"/>
                  </a:lnTo>
                  <a:lnTo>
                    <a:pt x="706542" y="89584"/>
                  </a:lnTo>
                  <a:lnTo>
                    <a:pt x="711362" y="90231"/>
                  </a:lnTo>
                  <a:lnTo>
                    <a:pt x="716315" y="90593"/>
                  </a:lnTo>
                  <a:lnTo>
                    <a:pt x="721096" y="90889"/>
                  </a:lnTo>
                  <a:close/>
                  <a:moveTo>
                    <a:pt x="675081" y="127722"/>
                  </a:moveTo>
                  <a:lnTo>
                    <a:pt x="688444" y="127722"/>
                  </a:lnTo>
                  <a:lnTo>
                    <a:pt x="693836" y="126827"/>
                  </a:lnTo>
                  <a:lnTo>
                    <a:pt x="698607" y="125865"/>
                  </a:lnTo>
                  <a:lnTo>
                    <a:pt x="703446" y="124750"/>
                  </a:lnTo>
                  <a:lnTo>
                    <a:pt x="708218" y="123845"/>
                  </a:lnTo>
                  <a:lnTo>
                    <a:pt x="713219" y="122912"/>
                  </a:lnTo>
                  <a:lnTo>
                    <a:pt x="717886" y="120759"/>
                  </a:lnTo>
                  <a:lnTo>
                    <a:pt x="722791" y="120407"/>
                  </a:lnTo>
                  <a:lnTo>
                    <a:pt x="727830" y="120188"/>
                  </a:lnTo>
                  <a:lnTo>
                    <a:pt x="732755" y="119807"/>
                  </a:lnTo>
                  <a:lnTo>
                    <a:pt x="737984" y="118902"/>
                  </a:lnTo>
                  <a:lnTo>
                    <a:pt x="742689" y="117949"/>
                  </a:lnTo>
                  <a:lnTo>
                    <a:pt x="747842" y="117873"/>
                  </a:lnTo>
                  <a:lnTo>
                    <a:pt x="753948" y="117921"/>
                  </a:lnTo>
                  <a:lnTo>
                    <a:pt x="763606" y="119149"/>
                  </a:lnTo>
                  <a:lnTo>
                    <a:pt x="768416" y="118368"/>
                  </a:lnTo>
                  <a:lnTo>
                    <a:pt x="773217" y="117625"/>
                  </a:lnTo>
                  <a:lnTo>
                    <a:pt x="778122" y="116692"/>
                  </a:lnTo>
                  <a:lnTo>
                    <a:pt x="782885" y="115539"/>
                  </a:lnTo>
                  <a:lnTo>
                    <a:pt x="787724" y="113472"/>
                  </a:lnTo>
                  <a:lnTo>
                    <a:pt x="792458" y="111206"/>
                  </a:lnTo>
                  <a:lnTo>
                    <a:pt x="797106" y="109520"/>
                  </a:lnTo>
                  <a:lnTo>
                    <a:pt x="801478" y="107367"/>
                  </a:lnTo>
                  <a:lnTo>
                    <a:pt x="801182" y="102566"/>
                  </a:lnTo>
                  <a:lnTo>
                    <a:pt x="796658" y="100766"/>
                  </a:lnTo>
                  <a:lnTo>
                    <a:pt x="791933" y="101414"/>
                  </a:lnTo>
                  <a:lnTo>
                    <a:pt x="784695" y="105595"/>
                  </a:lnTo>
                  <a:lnTo>
                    <a:pt x="778237" y="103357"/>
                  </a:lnTo>
                  <a:lnTo>
                    <a:pt x="773255" y="104748"/>
                  </a:lnTo>
                  <a:lnTo>
                    <a:pt x="777694" y="102443"/>
                  </a:lnTo>
                  <a:lnTo>
                    <a:pt x="773131" y="100566"/>
                  </a:lnTo>
                  <a:lnTo>
                    <a:pt x="777999" y="99023"/>
                  </a:lnTo>
                  <a:lnTo>
                    <a:pt x="779456" y="94318"/>
                  </a:lnTo>
                  <a:lnTo>
                    <a:pt x="783942" y="91432"/>
                  </a:lnTo>
                  <a:lnTo>
                    <a:pt x="777856" y="88241"/>
                  </a:lnTo>
                  <a:lnTo>
                    <a:pt x="772360" y="90384"/>
                  </a:lnTo>
                  <a:lnTo>
                    <a:pt x="767511" y="92451"/>
                  </a:lnTo>
                  <a:lnTo>
                    <a:pt x="762444" y="93279"/>
                  </a:lnTo>
                  <a:lnTo>
                    <a:pt x="757691" y="94746"/>
                  </a:lnTo>
                  <a:lnTo>
                    <a:pt x="760368" y="98785"/>
                  </a:lnTo>
                  <a:lnTo>
                    <a:pt x="756262" y="101566"/>
                  </a:lnTo>
                  <a:lnTo>
                    <a:pt x="751319" y="101128"/>
                  </a:lnTo>
                  <a:lnTo>
                    <a:pt x="755357" y="103824"/>
                  </a:lnTo>
                  <a:lnTo>
                    <a:pt x="754462" y="108529"/>
                  </a:lnTo>
                  <a:lnTo>
                    <a:pt x="749414" y="108948"/>
                  </a:lnTo>
                  <a:lnTo>
                    <a:pt x="733755" y="108958"/>
                  </a:lnTo>
                  <a:lnTo>
                    <a:pt x="728859" y="109081"/>
                  </a:lnTo>
                  <a:lnTo>
                    <a:pt x="724039" y="109205"/>
                  </a:lnTo>
                  <a:lnTo>
                    <a:pt x="728411" y="104509"/>
                  </a:lnTo>
                  <a:lnTo>
                    <a:pt x="724097" y="102366"/>
                  </a:lnTo>
                  <a:lnTo>
                    <a:pt x="721125" y="98404"/>
                  </a:lnTo>
                  <a:lnTo>
                    <a:pt x="715829" y="98632"/>
                  </a:lnTo>
                  <a:lnTo>
                    <a:pt x="710828" y="98852"/>
                  </a:lnTo>
                  <a:lnTo>
                    <a:pt x="705818" y="99061"/>
                  </a:lnTo>
                  <a:lnTo>
                    <a:pt x="704504" y="94422"/>
                  </a:lnTo>
                  <a:lnTo>
                    <a:pt x="699293" y="94032"/>
                  </a:lnTo>
                  <a:lnTo>
                    <a:pt x="692902" y="93842"/>
                  </a:lnTo>
                  <a:lnTo>
                    <a:pt x="688149" y="95070"/>
                  </a:lnTo>
                  <a:lnTo>
                    <a:pt x="685044" y="98718"/>
                  </a:lnTo>
                  <a:lnTo>
                    <a:pt x="680120" y="98499"/>
                  </a:lnTo>
                  <a:lnTo>
                    <a:pt x="675052" y="98566"/>
                  </a:lnTo>
                  <a:lnTo>
                    <a:pt x="670404" y="99690"/>
                  </a:lnTo>
                  <a:lnTo>
                    <a:pt x="673062" y="103709"/>
                  </a:lnTo>
                  <a:lnTo>
                    <a:pt x="668032" y="104119"/>
                  </a:lnTo>
                  <a:lnTo>
                    <a:pt x="663032" y="104300"/>
                  </a:lnTo>
                  <a:lnTo>
                    <a:pt x="658165" y="104595"/>
                  </a:lnTo>
                  <a:lnTo>
                    <a:pt x="653611" y="106233"/>
                  </a:lnTo>
                  <a:lnTo>
                    <a:pt x="658155" y="107996"/>
                  </a:lnTo>
                  <a:lnTo>
                    <a:pt x="662946" y="108348"/>
                  </a:lnTo>
                  <a:lnTo>
                    <a:pt x="667880" y="108024"/>
                  </a:lnTo>
                  <a:lnTo>
                    <a:pt x="672699" y="107710"/>
                  </a:lnTo>
                  <a:lnTo>
                    <a:pt x="666861" y="108920"/>
                  </a:lnTo>
                  <a:lnTo>
                    <a:pt x="662146" y="109653"/>
                  </a:lnTo>
                  <a:lnTo>
                    <a:pt x="657307" y="109910"/>
                  </a:lnTo>
                  <a:lnTo>
                    <a:pt x="652468" y="110167"/>
                  </a:lnTo>
                  <a:lnTo>
                    <a:pt x="647620" y="110425"/>
                  </a:lnTo>
                  <a:lnTo>
                    <a:pt x="636552" y="112872"/>
                  </a:lnTo>
                  <a:lnTo>
                    <a:pt x="645001" y="114558"/>
                  </a:lnTo>
                  <a:lnTo>
                    <a:pt x="649916" y="113996"/>
                  </a:lnTo>
                  <a:lnTo>
                    <a:pt x="654850" y="113434"/>
                  </a:lnTo>
                  <a:lnTo>
                    <a:pt x="650744" y="116235"/>
                  </a:lnTo>
                  <a:lnTo>
                    <a:pt x="655497" y="118111"/>
                  </a:lnTo>
                  <a:lnTo>
                    <a:pt x="660698" y="115673"/>
                  </a:lnTo>
                  <a:lnTo>
                    <a:pt x="665346" y="114168"/>
                  </a:lnTo>
                  <a:lnTo>
                    <a:pt x="661641" y="117606"/>
                  </a:lnTo>
                  <a:lnTo>
                    <a:pt x="666442" y="117606"/>
                  </a:lnTo>
                  <a:lnTo>
                    <a:pt x="671966" y="117359"/>
                  </a:lnTo>
                  <a:lnTo>
                    <a:pt x="676414" y="115539"/>
                  </a:lnTo>
                  <a:lnTo>
                    <a:pt x="680834" y="113472"/>
                  </a:lnTo>
                  <a:lnTo>
                    <a:pt x="685768" y="111063"/>
                  </a:lnTo>
                  <a:lnTo>
                    <a:pt x="682234" y="114511"/>
                  </a:lnTo>
                  <a:lnTo>
                    <a:pt x="687644" y="116254"/>
                  </a:lnTo>
                  <a:lnTo>
                    <a:pt x="693588" y="115235"/>
                  </a:lnTo>
                  <a:lnTo>
                    <a:pt x="698217" y="113749"/>
                  </a:lnTo>
                  <a:lnTo>
                    <a:pt x="703056" y="114501"/>
                  </a:lnTo>
                  <a:lnTo>
                    <a:pt x="708028" y="115158"/>
                  </a:lnTo>
                  <a:lnTo>
                    <a:pt x="712924" y="114663"/>
                  </a:lnTo>
                  <a:lnTo>
                    <a:pt x="717820" y="114177"/>
                  </a:lnTo>
                  <a:lnTo>
                    <a:pt x="713076" y="116158"/>
                  </a:lnTo>
                  <a:lnTo>
                    <a:pt x="708104" y="116892"/>
                  </a:lnTo>
                  <a:lnTo>
                    <a:pt x="701922" y="117092"/>
                  </a:lnTo>
                  <a:lnTo>
                    <a:pt x="696912" y="117254"/>
                  </a:lnTo>
                  <a:lnTo>
                    <a:pt x="692092" y="117606"/>
                  </a:lnTo>
                  <a:lnTo>
                    <a:pt x="686835" y="118540"/>
                  </a:lnTo>
                  <a:lnTo>
                    <a:pt x="682034" y="119292"/>
                  </a:lnTo>
                  <a:lnTo>
                    <a:pt x="677253" y="119769"/>
                  </a:lnTo>
                  <a:lnTo>
                    <a:pt x="672271" y="120921"/>
                  </a:lnTo>
                  <a:lnTo>
                    <a:pt x="667270" y="122074"/>
                  </a:lnTo>
                  <a:lnTo>
                    <a:pt x="669080" y="126636"/>
                  </a:lnTo>
                  <a:lnTo>
                    <a:pt x="673957" y="127598"/>
                  </a:lnTo>
                  <a:close/>
                  <a:moveTo>
                    <a:pt x="1010027" y="84793"/>
                  </a:moveTo>
                  <a:lnTo>
                    <a:pt x="1021019" y="83716"/>
                  </a:lnTo>
                  <a:lnTo>
                    <a:pt x="1025753" y="82526"/>
                  </a:lnTo>
                  <a:lnTo>
                    <a:pt x="1030287" y="80725"/>
                  </a:lnTo>
                  <a:lnTo>
                    <a:pt x="1026658" y="77420"/>
                  </a:lnTo>
                  <a:lnTo>
                    <a:pt x="1015457" y="76249"/>
                  </a:lnTo>
                  <a:lnTo>
                    <a:pt x="1012161" y="79697"/>
                  </a:lnTo>
                  <a:lnTo>
                    <a:pt x="1008456" y="82907"/>
                  </a:lnTo>
                  <a:close/>
                  <a:moveTo>
                    <a:pt x="1008742" y="94499"/>
                  </a:moveTo>
                  <a:lnTo>
                    <a:pt x="1013514" y="94499"/>
                  </a:lnTo>
                  <a:lnTo>
                    <a:pt x="1018448" y="90393"/>
                  </a:lnTo>
                  <a:lnTo>
                    <a:pt x="1013609" y="89689"/>
                  </a:lnTo>
                  <a:lnTo>
                    <a:pt x="1008789" y="90022"/>
                  </a:lnTo>
                  <a:close/>
                  <a:moveTo>
                    <a:pt x="940000" y="105700"/>
                  </a:moveTo>
                  <a:lnTo>
                    <a:pt x="944410" y="103852"/>
                  </a:lnTo>
                  <a:lnTo>
                    <a:pt x="939476" y="103795"/>
                  </a:lnTo>
                  <a:close/>
                  <a:moveTo>
                    <a:pt x="932380" y="124160"/>
                  </a:moveTo>
                  <a:lnTo>
                    <a:pt x="936885" y="121921"/>
                  </a:lnTo>
                  <a:lnTo>
                    <a:pt x="939895" y="117968"/>
                  </a:lnTo>
                  <a:lnTo>
                    <a:pt x="942876" y="114168"/>
                  </a:lnTo>
                  <a:lnTo>
                    <a:pt x="940371" y="110062"/>
                  </a:lnTo>
                  <a:lnTo>
                    <a:pt x="932465" y="107834"/>
                  </a:lnTo>
                  <a:lnTo>
                    <a:pt x="927674" y="108310"/>
                  </a:lnTo>
                  <a:lnTo>
                    <a:pt x="922969" y="109901"/>
                  </a:lnTo>
                  <a:lnTo>
                    <a:pt x="918216" y="110634"/>
                  </a:lnTo>
                  <a:lnTo>
                    <a:pt x="913663" y="112510"/>
                  </a:lnTo>
                  <a:lnTo>
                    <a:pt x="909082" y="113815"/>
                  </a:lnTo>
                  <a:lnTo>
                    <a:pt x="904224" y="115444"/>
                  </a:lnTo>
                  <a:lnTo>
                    <a:pt x="900833" y="118911"/>
                  </a:lnTo>
                  <a:lnTo>
                    <a:pt x="905424" y="120283"/>
                  </a:lnTo>
                  <a:lnTo>
                    <a:pt x="910301" y="120788"/>
                  </a:lnTo>
                  <a:lnTo>
                    <a:pt x="915035" y="121740"/>
                  </a:lnTo>
                  <a:lnTo>
                    <a:pt x="925131" y="124045"/>
                  </a:lnTo>
                  <a:lnTo>
                    <a:pt x="930008" y="124121"/>
                  </a:lnTo>
                  <a:close/>
                  <a:moveTo>
                    <a:pt x="478266" y="184396"/>
                  </a:moveTo>
                  <a:lnTo>
                    <a:pt x="483047" y="183929"/>
                  </a:lnTo>
                  <a:lnTo>
                    <a:pt x="487629" y="182500"/>
                  </a:lnTo>
                  <a:lnTo>
                    <a:pt x="493277" y="182234"/>
                  </a:lnTo>
                  <a:lnTo>
                    <a:pt x="498259" y="180348"/>
                  </a:lnTo>
                  <a:lnTo>
                    <a:pt x="504107" y="178709"/>
                  </a:lnTo>
                  <a:lnTo>
                    <a:pt x="509050" y="179243"/>
                  </a:lnTo>
                  <a:lnTo>
                    <a:pt x="516480" y="178557"/>
                  </a:lnTo>
                  <a:lnTo>
                    <a:pt x="521385" y="177347"/>
                  </a:lnTo>
                  <a:lnTo>
                    <a:pt x="525291" y="174528"/>
                  </a:lnTo>
                  <a:lnTo>
                    <a:pt x="529615" y="171508"/>
                  </a:lnTo>
                  <a:lnTo>
                    <a:pt x="533911" y="169251"/>
                  </a:lnTo>
                  <a:lnTo>
                    <a:pt x="538321" y="167251"/>
                  </a:lnTo>
                  <a:lnTo>
                    <a:pt x="542264" y="164469"/>
                  </a:lnTo>
                  <a:lnTo>
                    <a:pt x="547008" y="165136"/>
                  </a:lnTo>
                  <a:lnTo>
                    <a:pt x="551751" y="163860"/>
                  </a:lnTo>
                  <a:lnTo>
                    <a:pt x="556199" y="162078"/>
                  </a:lnTo>
                  <a:lnTo>
                    <a:pt x="560457" y="159774"/>
                  </a:lnTo>
                  <a:lnTo>
                    <a:pt x="565039" y="157649"/>
                  </a:lnTo>
                  <a:lnTo>
                    <a:pt x="569744" y="156383"/>
                  </a:lnTo>
                  <a:lnTo>
                    <a:pt x="574649" y="155182"/>
                  </a:lnTo>
                  <a:lnTo>
                    <a:pt x="579564" y="153982"/>
                  </a:lnTo>
                  <a:lnTo>
                    <a:pt x="584460" y="152782"/>
                  </a:lnTo>
                  <a:lnTo>
                    <a:pt x="589356" y="151582"/>
                  </a:lnTo>
                  <a:lnTo>
                    <a:pt x="594185" y="150391"/>
                  </a:lnTo>
                  <a:lnTo>
                    <a:pt x="599128" y="149182"/>
                  </a:lnTo>
                  <a:lnTo>
                    <a:pt x="604110" y="148134"/>
                  </a:lnTo>
                  <a:lnTo>
                    <a:pt x="609225" y="147210"/>
                  </a:lnTo>
                  <a:lnTo>
                    <a:pt x="613968" y="146362"/>
                  </a:lnTo>
                  <a:lnTo>
                    <a:pt x="618959" y="145534"/>
                  </a:lnTo>
                  <a:lnTo>
                    <a:pt x="623893" y="144762"/>
                  </a:lnTo>
                  <a:lnTo>
                    <a:pt x="628799" y="143981"/>
                  </a:lnTo>
                  <a:lnTo>
                    <a:pt x="627599" y="139371"/>
                  </a:lnTo>
                  <a:lnTo>
                    <a:pt x="624332" y="135809"/>
                  </a:lnTo>
                  <a:lnTo>
                    <a:pt x="621322" y="132056"/>
                  </a:lnTo>
                  <a:lnTo>
                    <a:pt x="610616" y="130779"/>
                  </a:lnTo>
                  <a:lnTo>
                    <a:pt x="605396" y="131332"/>
                  </a:lnTo>
                  <a:lnTo>
                    <a:pt x="600595" y="131770"/>
                  </a:lnTo>
                  <a:lnTo>
                    <a:pt x="595985" y="133484"/>
                  </a:lnTo>
                  <a:lnTo>
                    <a:pt x="585946" y="130170"/>
                  </a:lnTo>
                  <a:lnTo>
                    <a:pt x="581193" y="128998"/>
                  </a:lnTo>
                  <a:lnTo>
                    <a:pt x="576583" y="127655"/>
                  </a:lnTo>
                  <a:lnTo>
                    <a:pt x="572220" y="125426"/>
                  </a:lnTo>
                  <a:lnTo>
                    <a:pt x="567391" y="125664"/>
                  </a:lnTo>
                  <a:lnTo>
                    <a:pt x="562533" y="125931"/>
                  </a:lnTo>
                  <a:lnTo>
                    <a:pt x="557743" y="126369"/>
                  </a:lnTo>
                  <a:lnTo>
                    <a:pt x="552951" y="126808"/>
                  </a:lnTo>
                  <a:lnTo>
                    <a:pt x="548151" y="127246"/>
                  </a:lnTo>
                  <a:lnTo>
                    <a:pt x="543026" y="127712"/>
                  </a:lnTo>
                  <a:lnTo>
                    <a:pt x="538206" y="128170"/>
                  </a:lnTo>
                  <a:lnTo>
                    <a:pt x="533339" y="128665"/>
                  </a:lnTo>
                  <a:lnTo>
                    <a:pt x="528463" y="129151"/>
                  </a:lnTo>
                  <a:lnTo>
                    <a:pt x="524757" y="132294"/>
                  </a:lnTo>
                  <a:lnTo>
                    <a:pt x="524995" y="137161"/>
                  </a:lnTo>
                  <a:lnTo>
                    <a:pt x="520985" y="139914"/>
                  </a:lnTo>
                  <a:lnTo>
                    <a:pt x="516566" y="141847"/>
                  </a:lnTo>
                  <a:lnTo>
                    <a:pt x="512137" y="143781"/>
                  </a:lnTo>
                  <a:lnTo>
                    <a:pt x="507527" y="145848"/>
                  </a:lnTo>
                  <a:lnTo>
                    <a:pt x="502926" y="147686"/>
                  </a:lnTo>
                  <a:lnTo>
                    <a:pt x="499688" y="151420"/>
                  </a:lnTo>
                  <a:lnTo>
                    <a:pt x="495335" y="153411"/>
                  </a:lnTo>
                  <a:lnTo>
                    <a:pt x="490343" y="154478"/>
                  </a:lnTo>
                  <a:lnTo>
                    <a:pt x="486114" y="156802"/>
                  </a:lnTo>
                  <a:lnTo>
                    <a:pt x="481819" y="158945"/>
                  </a:lnTo>
                  <a:lnTo>
                    <a:pt x="477247" y="160574"/>
                  </a:lnTo>
                  <a:lnTo>
                    <a:pt x="472322" y="162840"/>
                  </a:lnTo>
                  <a:lnTo>
                    <a:pt x="467531" y="165479"/>
                  </a:lnTo>
                  <a:lnTo>
                    <a:pt x="463273" y="167851"/>
                  </a:lnTo>
                  <a:lnTo>
                    <a:pt x="467807" y="169594"/>
                  </a:lnTo>
                  <a:lnTo>
                    <a:pt x="472674" y="170622"/>
                  </a:lnTo>
                  <a:lnTo>
                    <a:pt x="476799" y="173013"/>
                  </a:lnTo>
                  <a:lnTo>
                    <a:pt x="478856" y="177423"/>
                  </a:lnTo>
                  <a:lnTo>
                    <a:pt x="476942" y="182052"/>
                  </a:lnTo>
                  <a:close/>
                  <a:moveTo>
                    <a:pt x="959497" y="44902"/>
                  </a:moveTo>
                  <a:lnTo>
                    <a:pt x="964126" y="43168"/>
                  </a:lnTo>
                  <a:lnTo>
                    <a:pt x="968584" y="40749"/>
                  </a:lnTo>
                  <a:lnTo>
                    <a:pt x="964946" y="37625"/>
                  </a:lnTo>
                  <a:lnTo>
                    <a:pt x="959773" y="37263"/>
                  </a:lnTo>
                  <a:lnTo>
                    <a:pt x="954973" y="38053"/>
                  </a:lnTo>
                  <a:lnTo>
                    <a:pt x="951030" y="41092"/>
                  </a:lnTo>
                  <a:lnTo>
                    <a:pt x="955973" y="40940"/>
                  </a:lnTo>
                  <a:lnTo>
                    <a:pt x="959145" y="44654"/>
                  </a:lnTo>
                  <a:close/>
                  <a:moveTo>
                    <a:pt x="757558" y="80468"/>
                  </a:moveTo>
                  <a:lnTo>
                    <a:pt x="762263" y="79697"/>
                  </a:lnTo>
                  <a:lnTo>
                    <a:pt x="770569" y="79344"/>
                  </a:lnTo>
                  <a:lnTo>
                    <a:pt x="775598" y="78525"/>
                  </a:lnTo>
                  <a:lnTo>
                    <a:pt x="780504" y="77716"/>
                  </a:lnTo>
                  <a:lnTo>
                    <a:pt x="784990" y="75649"/>
                  </a:lnTo>
                  <a:lnTo>
                    <a:pt x="788409" y="72220"/>
                  </a:lnTo>
                  <a:lnTo>
                    <a:pt x="793381" y="71153"/>
                  </a:lnTo>
                  <a:lnTo>
                    <a:pt x="798353" y="70086"/>
                  </a:lnTo>
                  <a:lnTo>
                    <a:pt x="793543" y="69772"/>
                  </a:lnTo>
                  <a:lnTo>
                    <a:pt x="788714" y="69095"/>
                  </a:lnTo>
                  <a:lnTo>
                    <a:pt x="783780" y="68410"/>
                  </a:lnTo>
                  <a:lnTo>
                    <a:pt x="778389" y="68629"/>
                  </a:lnTo>
                  <a:lnTo>
                    <a:pt x="773408" y="69315"/>
                  </a:lnTo>
                  <a:lnTo>
                    <a:pt x="768521" y="69924"/>
                  </a:lnTo>
                  <a:lnTo>
                    <a:pt x="763721" y="70467"/>
                  </a:lnTo>
                  <a:lnTo>
                    <a:pt x="758606" y="71048"/>
                  </a:lnTo>
                  <a:lnTo>
                    <a:pt x="752995" y="71972"/>
                  </a:lnTo>
                  <a:lnTo>
                    <a:pt x="748338" y="74525"/>
                  </a:lnTo>
                  <a:lnTo>
                    <a:pt x="748499" y="79306"/>
                  </a:lnTo>
                  <a:lnTo>
                    <a:pt x="753376" y="80078"/>
                  </a:lnTo>
                  <a:close/>
                  <a:moveTo>
                    <a:pt x="846093" y="84297"/>
                  </a:moveTo>
                  <a:lnTo>
                    <a:pt x="846150" y="79411"/>
                  </a:lnTo>
                  <a:lnTo>
                    <a:pt x="842930" y="75706"/>
                  </a:lnTo>
                  <a:lnTo>
                    <a:pt x="836330" y="75506"/>
                  </a:lnTo>
                  <a:lnTo>
                    <a:pt x="833396" y="80878"/>
                  </a:lnTo>
                  <a:lnTo>
                    <a:pt x="837444" y="83945"/>
                  </a:lnTo>
                  <a:lnTo>
                    <a:pt x="842359" y="84145"/>
                  </a:lnTo>
                  <a:close/>
                  <a:moveTo>
                    <a:pt x="832034" y="96366"/>
                  </a:moveTo>
                  <a:lnTo>
                    <a:pt x="836844" y="95861"/>
                  </a:lnTo>
                  <a:lnTo>
                    <a:pt x="841949" y="95327"/>
                  </a:lnTo>
                  <a:lnTo>
                    <a:pt x="837206" y="92679"/>
                  </a:lnTo>
                  <a:lnTo>
                    <a:pt x="831739" y="92413"/>
                  </a:lnTo>
                  <a:lnTo>
                    <a:pt x="827833" y="95203"/>
                  </a:lnTo>
                  <a:close/>
                  <a:moveTo>
                    <a:pt x="886631" y="76582"/>
                  </a:moveTo>
                  <a:lnTo>
                    <a:pt x="891613" y="76258"/>
                  </a:lnTo>
                  <a:lnTo>
                    <a:pt x="896528" y="75582"/>
                  </a:lnTo>
                  <a:lnTo>
                    <a:pt x="890546" y="72848"/>
                  </a:lnTo>
                  <a:lnTo>
                    <a:pt x="885783" y="73029"/>
                  </a:lnTo>
                  <a:lnTo>
                    <a:pt x="880973" y="73210"/>
                  </a:lnTo>
                  <a:lnTo>
                    <a:pt x="885079" y="76096"/>
                  </a:lnTo>
                  <a:close/>
                  <a:moveTo>
                    <a:pt x="827100" y="101966"/>
                  </a:moveTo>
                  <a:lnTo>
                    <a:pt x="831919" y="101109"/>
                  </a:lnTo>
                  <a:lnTo>
                    <a:pt x="836958" y="100214"/>
                  </a:lnTo>
                  <a:lnTo>
                    <a:pt x="841883" y="99347"/>
                  </a:lnTo>
                  <a:lnTo>
                    <a:pt x="846655" y="98490"/>
                  </a:lnTo>
                  <a:lnTo>
                    <a:pt x="841835" y="97099"/>
                  </a:lnTo>
                  <a:lnTo>
                    <a:pt x="837044" y="97604"/>
                  </a:lnTo>
                  <a:lnTo>
                    <a:pt x="831291" y="98213"/>
                  </a:lnTo>
                  <a:lnTo>
                    <a:pt x="826567" y="99071"/>
                  </a:lnTo>
                  <a:lnTo>
                    <a:pt x="821804" y="99957"/>
                  </a:lnTo>
                  <a:lnTo>
                    <a:pt x="826376" y="101757"/>
                  </a:lnTo>
                  <a:close/>
                  <a:moveTo>
                    <a:pt x="800658" y="117311"/>
                  </a:moveTo>
                  <a:lnTo>
                    <a:pt x="806002" y="116663"/>
                  </a:lnTo>
                  <a:lnTo>
                    <a:pt x="811022" y="116054"/>
                  </a:lnTo>
                  <a:lnTo>
                    <a:pt x="807897" y="111339"/>
                  </a:lnTo>
                  <a:lnTo>
                    <a:pt x="803059" y="112787"/>
                  </a:lnTo>
                  <a:lnTo>
                    <a:pt x="798439" y="114168"/>
                  </a:lnTo>
                  <a:close/>
                  <a:moveTo>
                    <a:pt x="591442" y="232287"/>
                  </a:moveTo>
                  <a:lnTo>
                    <a:pt x="597062" y="230830"/>
                  </a:lnTo>
                  <a:lnTo>
                    <a:pt x="601881" y="229582"/>
                  </a:lnTo>
                  <a:lnTo>
                    <a:pt x="606901" y="228506"/>
                  </a:lnTo>
                  <a:lnTo>
                    <a:pt x="611616" y="227715"/>
                  </a:lnTo>
                  <a:lnTo>
                    <a:pt x="616683" y="227506"/>
                  </a:lnTo>
                  <a:lnTo>
                    <a:pt x="621617" y="227134"/>
                  </a:lnTo>
                  <a:lnTo>
                    <a:pt x="626351" y="226306"/>
                  </a:lnTo>
                  <a:lnTo>
                    <a:pt x="631123" y="224782"/>
                  </a:lnTo>
                  <a:lnTo>
                    <a:pt x="635733" y="222781"/>
                  </a:lnTo>
                  <a:lnTo>
                    <a:pt x="642239" y="222534"/>
                  </a:lnTo>
                  <a:lnTo>
                    <a:pt x="647011" y="221972"/>
                  </a:lnTo>
                  <a:lnTo>
                    <a:pt x="652250" y="221353"/>
                  </a:lnTo>
                  <a:lnTo>
                    <a:pt x="656812" y="219695"/>
                  </a:lnTo>
                  <a:lnTo>
                    <a:pt x="661070" y="217390"/>
                  </a:lnTo>
                  <a:lnTo>
                    <a:pt x="665546" y="214809"/>
                  </a:lnTo>
                  <a:lnTo>
                    <a:pt x="670280" y="213161"/>
                  </a:lnTo>
                  <a:lnTo>
                    <a:pt x="668147" y="217971"/>
                  </a:lnTo>
                  <a:lnTo>
                    <a:pt x="672842" y="219105"/>
                  </a:lnTo>
                  <a:lnTo>
                    <a:pt x="677576" y="218238"/>
                  </a:lnTo>
                  <a:lnTo>
                    <a:pt x="682453" y="218533"/>
                  </a:lnTo>
                  <a:lnTo>
                    <a:pt x="685434" y="222638"/>
                  </a:lnTo>
                  <a:lnTo>
                    <a:pt x="690216" y="223067"/>
                  </a:lnTo>
                  <a:lnTo>
                    <a:pt x="695064" y="223429"/>
                  </a:lnTo>
                  <a:lnTo>
                    <a:pt x="700541" y="224105"/>
                  </a:lnTo>
                  <a:lnTo>
                    <a:pt x="705313" y="224915"/>
                  </a:lnTo>
                  <a:lnTo>
                    <a:pt x="710219" y="224867"/>
                  </a:lnTo>
                  <a:lnTo>
                    <a:pt x="715076" y="224372"/>
                  </a:lnTo>
                  <a:lnTo>
                    <a:pt x="720020" y="223429"/>
                  </a:lnTo>
                  <a:lnTo>
                    <a:pt x="724868" y="222410"/>
                  </a:lnTo>
                  <a:lnTo>
                    <a:pt x="729583" y="221181"/>
                  </a:lnTo>
                  <a:lnTo>
                    <a:pt x="734250" y="219971"/>
                  </a:lnTo>
                  <a:lnTo>
                    <a:pt x="731145" y="216276"/>
                  </a:lnTo>
                  <a:lnTo>
                    <a:pt x="730983" y="211475"/>
                  </a:lnTo>
                  <a:lnTo>
                    <a:pt x="726144" y="213009"/>
                  </a:lnTo>
                  <a:lnTo>
                    <a:pt x="721563" y="211561"/>
                  </a:lnTo>
                  <a:lnTo>
                    <a:pt x="727049" y="209589"/>
                  </a:lnTo>
                  <a:lnTo>
                    <a:pt x="731707" y="208361"/>
                  </a:lnTo>
                  <a:lnTo>
                    <a:pt x="736546" y="207017"/>
                  </a:lnTo>
                  <a:lnTo>
                    <a:pt x="741327" y="207056"/>
                  </a:lnTo>
                  <a:lnTo>
                    <a:pt x="746442" y="206379"/>
                  </a:lnTo>
                  <a:lnTo>
                    <a:pt x="751386" y="208875"/>
                  </a:lnTo>
                  <a:lnTo>
                    <a:pt x="759091" y="202445"/>
                  </a:lnTo>
                  <a:lnTo>
                    <a:pt x="754805" y="199845"/>
                  </a:lnTo>
                  <a:lnTo>
                    <a:pt x="750214" y="198283"/>
                  </a:lnTo>
                  <a:lnTo>
                    <a:pt x="745699" y="196169"/>
                  </a:lnTo>
                  <a:lnTo>
                    <a:pt x="740727" y="195787"/>
                  </a:lnTo>
                  <a:lnTo>
                    <a:pt x="736279" y="193454"/>
                  </a:lnTo>
                  <a:lnTo>
                    <a:pt x="732278" y="190711"/>
                  </a:lnTo>
                  <a:lnTo>
                    <a:pt x="731345" y="185929"/>
                  </a:lnTo>
                  <a:lnTo>
                    <a:pt x="732983" y="181310"/>
                  </a:lnTo>
                  <a:lnTo>
                    <a:pt x="738813" y="173204"/>
                  </a:lnTo>
                  <a:lnTo>
                    <a:pt x="740384" y="167555"/>
                  </a:lnTo>
                  <a:lnTo>
                    <a:pt x="742861" y="163279"/>
                  </a:lnTo>
                  <a:lnTo>
                    <a:pt x="745699" y="159069"/>
                  </a:lnTo>
                  <a:lnTo>
                    <a:pt x="749747" y="156049"/>
                  </a:lnTo>
                  <a:lnTo>
                    <a:pt x="753776" y="153030"/>
                  </a:lnTo>
                  <a:lnTo>
                    <a:pt x="758301" y="150877"/>
                  </a:lnTo>
                  <a:lnTo>
                    <a:pt x="762654" y="148867"/>
                  </a:lnTo>
                  <a:lnTo>
                    <a:pt x="766988" y="146467"/>
                  </a:lnTo>
                  <a:lnTo>
                    <a:pt x="770941" y="143610"/>
                  </a:lnTo>
                  <a:lnTo>
                    <a:pt x="768826" y="139285"/>
                  </a:lnTo>
                  <a:lnTo>
                    <a:pt x="763816" y="138618"/>
                  </a:lnTo>
                  <a:lnTo>
                    <a:pt x="752681" y="138742"/>
                  </a:lnTo>
                  <a:lnTo>
                    <a:pt x="747852" y="139361"/>
                  </a:lnTo>
                  <a:lnTo>
                    <a:pt x="743442" y="141343"/>
                  </a:lnTo>
                  <a:lnTo>
                    <a:pt x="744347" y="146096"/>
                  </a:lnTo>
                  <a:lnTo>
                    <a:pt x="740051" y="148229"/>
                  </a:lnTo>
                  <a:lnTo>
                    <a:pt x="735098" y="146943"/>
                  </a:lnTo>
                  <a:lnTo>
                    <a:pt x="729935" y="146391"/>
                  </a:lnTo>
                  <a:lnTo>
                    <a:pt x="725135" y="146305"/>
                  </a:lnTo>
                  <a:lnTo>
                    <a:pt x="720258" y="147077"/>
                  </a:lnTo>
                  <a:lnTo>
                    <a:pt x="716115" y="149639"/>
                  </a:lnTo>
                  <a:lnTo>
                    <a:pt x="712285" y="152544"/>
                  </a:lnTo>
                  <a:lnTo>
                    <a:pt x="710371" y="157183"/>
                  </a:lnTo>
                  <a:lnTo>
                    <a:pt x="707676" y="161317"/>
                  </a:lnTo>
                  <a:lnTo>
                    <a:pt x="704180" y="166308"/>
                  </a:lnTo>
                  <a:lnTo>
                    <a:pt x="702437" y="170756"/>
                  </a:lnTo>
                  <a:lnTo>
                    <a:pt x="697826" y="172537"/>
                  </a:lnTo>
                  <a:lnTo>
                    <a:pt x="693569" y="174899"/>
                  </a:lnTo>
                  <a:lnTo>
                    <a:pt x="694236" y="170003"/>
                  </a:lnTo>
                  <a:lnTo>
                    <a:pt x="695902" y="165479"/>
                  </a:lnTo>
                  <a:lnTo>
                    <a:pt x="698741" y="161326"/>
                  </a:lnTo>
                  <a:lnTo>
                    <a:pt x="696998" y="156802"/>
                  </a:lnTo>
                  <a:lnTo>
                    <a:pt x="693217" y="153839"/>
                  </a:lnTo>
                  <a:lnTo>
                    <a:pt x="688768" y="152106"/>
                  </a:lnTo>
                  <a:lnTo>
                    <a:pt x="683939" y="151773"/>
                  </a:lnTo>
                  <a:lnTo>
                    <a:pt x="680110" y="154668"/>
                  </a:lnTo>
                  <a:lnTo>
                    <a:pt x="676833" y="158421"/>
                  </a:lnTo>
                  <a:lnTo>
                    <a:pt x="671785" y="159821"/>
                  </a:lnTo>
                  <a:lnTo>
                    <a:pt x="667289" y="162021"/>
                  </a:lnTo>
                  <a:lnTo>
                    <a:pt x="662794" y="163698"/>
                  </a:lnTo>
                  <a:lnTo>
                    <a:pt x="665175" y="159231"/>
                  </a:lnTo>
                  <a:lnTo>
                    <a:pt x="663013" y="154954"/>
                  </a:lnTo>
                  <a:lnTo>
                    <a:pt x="658822" y="152506"/>
                  </a:lnTo>
                  <a:lnTo>
                    <a:pt x="653716" y="152220"/>
                  </a:lnTo>
                  <a:lnTo>
                    <a:pt x="648554" y="151877"/>
                  </a:lnTo>
                  <a:lnTo>
                    <a:pt x="638476" y="156506"/>
                  </a:lnTo>
                  <a:lnTo>
                    <a:pt x="633742" y="157183"/>
                  </a:lnTo>
                  <a:lnTo>
                    <a:pt x="628961" y="157859"/>
                  </a:lnTo>
                  <a:lnTo>
                    <a:pt x="633761" y="154058"/>
                  </a:lnTo>
                  <a:lnTo>
                    <a:pt x="638095" y="151144"/>
                  </a:lnTo>
                  <a:lnTo>
                    <a:pt x="641600" y="147867"/>
                  </a:lnTo>
                  <a:lnTo>
                    <a:pt x="635200" y="145486"/>
                  </a:lnTo>
                  <a:lnTo>
                    <a:pt x="629951" y="146477"/>
                  </a:lnTo>
                  <a:lnTo>
                    <a:pt x="624903" y="147353"/>
                  </a:lnTo>
                  <a:lnTo>
                    <a:pt x="619979" y="148134"/>
                  </a:lnTo>
                  <a:lnTo>
                    <a:pt x="615226" y="148886"/>
                  </a:lnTo>
                  <a:lnTo>
                    <a:pt x="610463" y="149639"/>
                  </a:lnTo>
                  <a:lnTo>
                    <a:pt x="605548" y="150344"/>
                  </a:lnTo>
                  <a:lnTo>
                    <a:pt x="600748" y="150982"/>
                  </a:lnTo>
                  <a:lnTo>
                    <a:pt x="595785" y="152258"/>
                  </a:lnTo>
                  <a:lnTo>
                    <a:pt x="590794" y="153544"/>
                  </a:lnTo>
                  <a:lnTo>
                    <a:pt x="585793" y="154830"/>
                  </a:lnTo>
                  <a:lnTo>
                    <a:pt x="581184" y="156049"/>
                  </a:lnTo>
                  <a:lnTo>
                    <a:pt x="576316" y="157440"/>
                  </a:lnTo>
                  <a:lnTo>
                    <a:pt x="571677" y="159069"/>
                  </a:lnTo>
                  <a:lnTo>
                    <a:pt x="567105" y="161298"/>
                  </a:lnTo>
                  <a:lnTo>
                    <a:pt x="565486" y="165803"/>
                  </a:lnTo>
                  <a:lnTo>
                    <a:pt x="560666" y="166412"/>
                  </a:lnTo>
                  <a:lnTo>
                    <a:pt x="555780" y="168298"/>
                  </a:lnTo>
                  <a:lnTo>
                    <a:pt x="550846" y="169975"/>
                  </a:lnTo>
                  <a:lnTo>
                    <a:pt x="546560" y="172089"/>
                  </a:lnTo>
                  <a:lnTo>
                    <a:pt x="542141" y="176585"/>
                  </a:lnTo>
                  <a:lnTo>
                    <a:pt x="547074" y="175280"/>
                  </a:lnTo>
                  <a:lnTo>
                    <a:pt x="552018" y="174890"/>
                  </a:lnTo>
                  <a:lnTo>
                    <a:pt x="556952" y="174699"/>
                  </a:lnTo>
                  <a:lnTo>
                    <a:pt x="552161" y="176995"/>
                  </a:lnTo>
                  <a:lnTo>
                    <a:pt x="556733" y="179109"/>
                  </a:lnTo>
                  <a:lnTo>
                    <a:pt x="561771" y="178833"/>
                  </a:lnTo>
                  <a:lnTo>
                    <a:pt x="566810" y="178566"/>
                  </a:lnTo>
                  <a:lnTo>
                    <a:pt x="571839" y="178300"/>
                  </a:lnTo>
                  <a:lnTo>
                    <a:pt x="576869" y="178033"/>
                  </a:lnTo>
                  <a:lnTo>
                    <a:pt x="572001" y="179671"/>
                  </a:lnTo>
                  <a:lnTo>
                    <a:pt x="567286" y="180919"/>
                  </a:lnTo>
                  <a:lnTo>
                    <a:pt x="562276" y="181662"/>
                  </a:lnTo>
                  <a:lnTo>
                    <a:pt x="557409" y="182272"/>
                  </a:lnTo>
                  <a:lnTo>
                    <a:pt x="552542" y="182891"/>
                  </a:lnTo>
                  <a:lnTo>
                    <a:pt x="547665" y="183510"/>
                  </a:lnTo>
                  <a:lnTo>
                    <a:pt x="542807" y="184596"/>
                  </a:lnTo>
                  <a:lnTo>
                    <a:pt x="538406" y="186967"/>
                  </a:lnTo>
                  <a:lnTo>
                    <a:pt x="541550" y="190653"/>
                  </a:lnTo>
                  <a:lnTo>
                    <a:pt x="555037" y="192644"/>
                  </a:lnTo>
                  <a:lnTo>
                    <a:pt x="559838" y="193854"/>
                  </a:lnTo>
                  <a:lnTo>
                    <a:pt x="564639" y="193321"/>
                  </a:lnTo>
                  <a:lnTo>
                    <a:pt x="569725" y="192787"/>
                  </a:lnTo>
                  <a:lnTo>
                    <a:pt x="574516" y="192511"/>
                  </a:lnTo>
                  <a:lnTo>
                    <a:pt x="579316" y="192225"/>
                  </a:lnTo>
                  <a:lnTo>
                    <a:pt x="584746" y="191911"/>
                  </a:lnTo>
                  <a:lnTo>
                    <a:pt x="589537" y="191635"/>
                  </a:lnTo>
                  <a:lnTo>
                    <a:pt x="594633" y="192130"/>
                  </a:lnTo>
                  <a:lnTo>
                    <a:pt x="599500" y="192825"/>
                  </a:lnTo>
                  <a:lnTo>
                    <a:pt x="604396" y="193502"/>
                  </a:lnTo>
                  <a:lnTo>
                    <a:pt x="609149" y="194044"/>
                  </a:lnTo>
                  <a:lnTo>
                    <a:pt x="613349" y="196321"/>
                  </a:lnTo>
                  <a:lnTo>
                    <a:pt x="608615" y="198283"/>
                  </a:lnTo>
                  <a:lnTo>
                    <a:pt x="603920" y="199712"/>
                  </a:lnTo>
                  <a:lnTo>
                    <a:pt x="599148" y="198902"/>
                  </a:lnTo>
                  <a:lnTo>
                    <a:pt x="581136" y="198159"/>
                  </a:lnTo>
                  <a:lnTo>
                    <a:pt x="576335" y="198426"/>
                  </a:lnTo>
                  <a:lnTo>
                    <a:pt x="571535" y="198693"/>
                  </a:lnTo>
                  <a:lnTo>
                    <a:pt x="566772" y="198931"/>
                  </a:lnTo>
                  <a:lnTo>
                    <a:pt x="561714" y="199159"/>
                  </a:lnTo>
                  <a:lnTo>
                    <a:pt x="556857" y="199378"/>
                  </a:lnTo>
                  <a:lnTo>
                    <a:pt x="552084" y="199702"/>
                  </a:lnTo>
                  <a:lnTo>
                    <a:pt x="546760" y="200159"/>
                  </a:lnTo>
                  <a:lnTo>
                    <a:pt x="541683" y="200912"/>
                  </a:lnTo>
                  <a:lnTo>
                    <a:pt x="535901" y="201998"/>
                  </a:lnTo>
                  <a:lnTo>
                    <a:pt x="531682" y="204751"/>
                  </a:lnTo>
                  <a:lnTo>
                    <a:pt x="529672" y="209104"/>
                  </a:lnTo>
                  <a:lnTo>
                    <a:pt x="533139" y="212561"/>
                  </a:lnTo>
                  <a:lnTo>
                    <a:pt x="536940" y="215561"/>
                  </a:lnTo>
                  <a:lnTo>
                    <a:pt x="541836" y="216276"/>
                  </a:lnTo>
                  <a:lnTo>
                    <a:pt x="546703" y="217476"/>
                  </a:lnTo>
                  <a:lnTo>
                    <a:pt x="552027" y="217609"/>
                  </a:lnTo>
                  <a:lnTo>
                    <a:pt x="559428" y="217324"/>
                  </a:lnTo>
                  <a:lnTo>
                    <a:pt x="564210" y="217981"/>
                  </a:lnTo>
                  <a:lnTo>
                    <a:pt x="564229" y="223172"/>
                  </a:lnTo>
                  <a:lnTo>
                    <a:pt x="562733" y="227791"/>
                  </a:lnTo>
                  <a:lnTo>
                    <a:pt x="566696" y="230621"/>
                  </a:lnTo>
                  <a:lnTo>
                    <a:pt x="574316" y="230982"/>
                  </a:lnTo>
                  <a:lnTo>
                    <a:pt x="579107" y="230430"/>
                  </a:lnTo>
                  <a:lnTo>
                    <a:pt x="584269" y="229830"/>
                  </a:lnTo>
                  <a:lnTo>
                    <a:pt x="589241" y="229420"/>
                  </a:lnTo>
                  <a:lnTo>
                    <a:pt x="594157" y="229058"/>
                  </a:lnTo>
                  <a:close/>
                  <a:moveTo>
                    <a:pt x="679862" y="232182"/>
                  </a:moveTo>
                  <a:lnTo>
                    <a:pt x="684996" y="230887"/>
                  </a:lnTo>
                  <a:lnTo>
                    <a:pt x="680720" y="228773"/>
                  </a:lnTo>
                  <a:close/>
                  <a:moveTo>
                    <a:pt x="722687" y="229544"/>
                  </a:moveTo>
                  <a:lnTo>
                    <a:pt x="727421" y="225639"/>
                  </a:lnTo>
                  <a:lnTo>
                    <a:pt x="722106" y="225906"/>
                  </a:lnTo>
                  <a:close/>
                  <a:moveTo>
                    <a:pt x="908548" y="74001"/>
                  </a:moveTo>
                  <a:lnTo>
                    <a:pt x="913444" y="73715"/>
                  </a:lnTo>
                  <a:lnTo>
                    <a:pt x="918673" y="73410"/>
                  </a:lnTo>
                  <a:lnTo>
                    <a:pt x="923607" y="73125"/>
                  </a:lnTo>
                  <a:lnTo>
                    <a:pt x="928008" y="70734"/>
                  </a:lnTo>
                  <a:lnTo>
                    <a:pt x="927474" y="65962"/>
                  </a:lnTo>
                  <a:lnTo>
                    <a:pt x="930541" y="62237"/>
                  </a:lnTo>
                  <a:lnTo>
                    <a:pt x="927760" y="58332"/>
                  </a:lnTo>
                  <a:lnTo>
                    <a:pt x="922969" y="58970"/>
                  </a:lnTo>
                  <a:lnTo>
                    <a:pt x="918102" y="58428"/>
                  </a:lnTo>
                  <a:lnTo>
                    <a:pt x="921102" y="54617"/>
                  </a:lnTo>
                  <a:lnTo>
                    <a:pt x="916521" y="53036"/>
                  </a:lnTo>
                  <a:lnTo>
                    <a:pt x="911625" y="53770"/>
                  </a:lnTo>
                  <a:lnTo>
                    <a:pt x="906853" y="55018"/>
                  </a:lnTo>
                  <a:lnTo>
                    <a:pt x="903652" y="51379"/>
                  </a:lnTo>
                  <a:lnTo>
                    <a:pt x="893070" y="49369"/>
                  </a:lnTo>
                  <a:lnTo>
                    <a:pt x="887784" y="49836"/>
                  </a:lnTo>
                  <a:lnTo>
                    <a:pt x="882897" y="49950"/>
                  </a:lnTo>
                  <a:lnTo>
                    <a:pt x="877982" y="49502"/>
                  </a:lnTo>
                  <a:lnTo>
                    <a:pt x="873582" y="51427"/>
                  </a:lnTo>
                  <a:lnTo>
                    <a:pt x="869648" y="54189"/>
                  </a:lnTo>
                  <a:lnTo>
                    <a:pt x="874753" y="54522"/>
                  </a:lnTo>
                  <a:lnTo>
                    <a:pt x="871648" y="58323"/>
                  </a:lnTo>
                  <a:lnTo>
                    <a:pt x="876430" y="57656"/>
                  </a:lnTo>
                  <a:lnTo>
                    <a:pt x="881259" y="56608"/>
                  </a:lnTo>
                  <a:lnTo>
                    <a:pt x="885441" y="59066"/>
                  </a:lnTo>
                  <a:lnTo>
                    <a:pt x="881478" y="61904"/>
                  </a:lnTo>
                  <a:lnTo>
                    <a:pt x="875973" y="61437"/>
                  </a:lnTo>
                  <a:lnTo>
                    <a:pt x="870429" y="61314"/>
                  </a:lnTo>
                  <a:lnTo>
                    <a:pt x="865409" y="61980"/>
                  </a:lnTo>
                  <a:lnTo>
                    <a:pt x="868257" y="65857"/>
                  </a:lnTo>
                  <a:lnTo>
                    <a:pt x="873267" y="65933"/>
                  </a:lnTo>
                  <a:lnTo>
                    <a:pt x="878240" y="66019"/>
                  </a:lnTo>
                  <a:lnTo>
                    <a:pt x="883097" y="65362"/>
                  </a:lnTo>
                  <a:lnTo>
                    <a:pt x="887850" y="64790"/>
                  </a:lnTo>
                  <a:lnTo>
                    <a:pt x="892279" y="66943"/>
                  </a:lnTo>
                  <a:lnTo>
                    <a:pt x="897042" y="66981"/>
                  </a:lnTo>
                  <a:lnTo>
                    <a:pt x="902328" y="67038"/>
                  </a:lnTo>
                  <a:lnTo>
                    <a:pt x="904052" y="71572"/>
                  </a:lnTo>
                  <a:lnTo>
                    <a:pt x="908358" y="73906"/>
                  </a:lnTo>
                  <a:close/>
                  <a:moveTo>
                    <a:pt x="947420" y="74715"/>
                  </a:moveTo>
                  <a:lnTo>
                    <a:pt x="952106" y="73820"/>
                  </a:lnTo>
                  <a:lnTo>
                    <a:pt x="960793" y="73258"/>
                  </a:lnTo>
                  <a:lnTo>
                    <a:pt x="965584" y="72239"/>
                  </a:lnTo>
                  <a:lnTo>
                    <a:pt x="977738" y="71762"/>
                  </a:lnTo>
                  <a:lnTo>
                    <a:pt x="977557" y="66971"/>
                  </a:lnTo>
                  <a:lnTo>
                    <a:pt x="982272" y="65933"/>
                  </a:lnTo>
                  <a:lnTo>
                    <a:pt x="972032" y="62057"/>
                  </a:lnTo>
                  <a:lnTo>
                    <a:pt x="967898" y="59113"/>
                  </a:lnTo>
                  <a:lnTo>
                    <a:pt x="963165" y="57989"/>
                  </a:lnTo>
                  <a:lnTo>
                    <a:pt x="958202" y="57932"/>
                  </a:lnTo>
                  <a:lnTo>
                    <a:pt x="951296" y="58323"/>
                  </a:lnTo>
                  <a:lnTo>
                    <a:pt x="946972" y="62457"/>
                  </a:lnTo>
                  <a:lnTo>
                    <a:pt x="948163" y="67171"/>
                  </a:lnTo>
                  <a:lnTo>
                    <a:pt x="952496" y="69315"/>
                  </a:lnTo>
                  <a:lnTo>
                    <a:pt x="947677" y="69534"/>
                  </a:lnTo>
                  <a:lnTo>
                    <a:pt x="947429" y="74344"/>
                  </a:lnTo>
                  <a:close/>
                  <a:moveTo>
                    <a:pt x="853589" y="118073"/>
                  </a:moveTo>
                  <a:lnTo>
                    <a:pt x="858551" y="117806"/>
                  </a:lnTo>
                  <a:lnTo>
                    <a:pt x="863352" y="117578"/>
                  </a:lnTo>
                  <a:lnTo>
                    <a:pt x="868133" y="117349"/>
                  </a:lnTo>
                  <a:lnTo>
                    <a:pt x="873115" y="116968"/>
                  </a:lnTo>
                  <a:lnTo>
                    <a:pt x="878144" y="116549"/>
                  </a:lnTo>
                  <a:lnTo>
                    <a:pt x="884859" y="115892"/>
                  </a:lnTo>
                  <a:lnTo>
                    <a:pt x="889279" y="113663"/>
                  </a:lnTo>
                  <a:lnTo>
                    <a:pt x="893413" y="110720"/>
                  </a:lnTo>
                  <a:lnTo>
                    <a:pt x="898328" y="110720"/>
                  </a:lnTo>
                  <a:lnTo>
                    <a:pt x="900080" y="106253"/>
                  </a:lnTo>
                  <a:lnTo>
                    <a:pt x="903957" y="103328"/>
                  </a:lnTo>
                  <a:lnTo>
                    <a:pt x="908205" y="101061"/>
                  </a:lnTo>
                  <a:lnTo>
                    <a:pt x="911510" y="96928"/>
                  </a:lnTo>
                  <a:lnTo>
                    <a:pt x="914187" y="92794"/>
                  </a:lnTo>
                  <a:lnTo>
                    <a:pt x="909272" y="93203"/>
                  </a:lnTo>
                  <a:lnTo>
                    <a:pt x="901376" y="91917"/>
                  </a:lnTo>
                  <a:lnTo>
                    <a:pt x="896966" y="94480"/>
                  </a:lnTo>
                  <a:lnTo>
                    <a:pt x="892813" y="91870"/>
                  </a:lnTo>
                  <a:lnTo>
                    <a:pt x="887755" y="91527"/>
                  </a:lnTo>
                  <a:lnTo>
                    <a:pt x="882107" y="92089"/>
                  </a:lnTo>
                  <a:lnTo>
                    <a:pt x="877163" y="93603"/>
                  </a:lnTo>
                  <a:lnTo>
                    <a:pt x="882916" y="97147"/>
                  </a:lnTo>
                  <a:lnTo>
                    <a:pt x="878078" y="97670"/>
                  </a:lnTo>
                  <a:lnTo>
                    <a:pt x="876316" y="102100"/>
                  </a:lnTo>
                  <a:lnTo>
                    <a:pt x="871553" y="101738"/>
                  </a:lnTo>
                  <a:lnTo>
                    <a:pt x="868429" y="98099"/>
                  </a:lnTo>
                  <a:lnTo>
                    <a:pt x="864104" y="95861"/>
                  </a:lnTo>
                  <a:lnTo>
                    <a:pt x="859228" y="96232"/>
                  </a:lnTo>
                  <a:lnTo>
                    <a:pt x="854446" y="97385"/>
                  </a:lnTo>
                  <a:lnTo>
                    <a:pt x="854627" y="102195"/>
                  </a:lnTo>
                  <a:lnTo>
                    <a:pt x="850208" y="104338"/>
                  </a:lnTo>
                  <a:lnTo>
                    <a:pt x="847817" y="100166"/>
                  </a:lnTo>
                  <a:lnTo>
                    <a:pt x="842911" y="100966"/>
                  </a:lnTo>
                  <a:lnTo>
                    <a:pt x="838082" y="101757"/>
                  </a:lnTo>
                  <a:lnTo>
                    <a:pt x="832005" y="102747"/>
                  </a:lnTo>
                  <a:lnTo>
                    <a:pt x="835520" y="106243"/>
                  </a:lnTo>
                  <a:lnTo>
                    <a:pt x="840387" y="105205"/>
                  </a:lnTo>
                  <a:lnTo>
                    <a:pt x="836015" y="107272"/>
                  </a:lnTo>
                  <a:lnTo>
                    <a:pt x="840759" y="109529"/>
                  </a:lnTo>
                  <a:lnTo>
                    <a:pt x="845597" y="109310"/>
                  </a:lnTo>
                  <a:lnTo>
                    <a:pt x="850369" y="109224"/>
                  </a:lnTo>
                  <a:lnTo>
                    <a:pt x="855227" y="109139"/>
                  </a:lnTo>
                  <a:lnTo>
                    <a:pt x="869696" y="109091"/>
                  </a:lnTo>
                  <a:lnTo>
                    <a:pt x="864695" y="109815"/>
                  </a:lnTo>
                  <a:lnTo>
                    <a:pt x="859914" y="110501"/>
                  </a:lnTo>
                  <a:lnTo>
                    <a:pt x="854980" y="112444"/>
                  </a:lnTo>
                  <a:lnTo>
                    <a:pt x="851684" y="116120"/>
                  </a:lnTo>
                  <a:close/>
                  <a:moveTo>
                    <a:pt x="855570" y="136409"/>
                  </a:moveTo>
                  <a:lnTo>
                    <a:pt x="860323" y="135637"/>
                  </a:lnTo>
                  <a:lnTo>
                    <a:pt x="865086" y="134866"/>
                  </a:lnTo>
                  <a:lnTo>
                    <a:pt x="870181" y="134037"/>
                  </a:lnTo>
                  <a:lnTo>
                    <a:pt x="863819" y="132970"/>
                  </a:lnTo>
                  <a:lnTo>
                    <a:pt x="858513" y="133723"/>
                  </a:lnTo>
                  <a:close/>
                  <a:moveTo>
                    <a:pt x="903119" y="111625"/>
                  </a:moveTo>
                  <a:lnTo>
                    <a:pt x="908405" y="111082"/>
                  </a:lnTo>
                  <a:lnTo>
                    <a:pt x="903348" y="111406"/>
                  </a:lnTo>
                  <a:close/>
                  <a:moveTo>
                    <a:pt x="913406" y="110129"/>
                  </a:moveTo>
                  <a:lnTo>
                    <a:pt x="918254" y="108720"/>
                  </a:lnTo>
                  <a:lnTo>
                    <a:pt x="913530" y="109615"/>
                  </a:lnTo>
                  <a:close/>
                  <a:moveTo>
                    <a:pt x="985043" y="79240"/>
                  </a:moveTo>
                  <a:lnTo>
                    <a:pt x="989444" y="77115"/>
                  </a:lnTo>
                  <a:lnTo>
                    <a:pt x="984672" y="74972"/>
                  </a:lnTo>
                  <a:lnTo>
                    <a:pt x="980081" y="73487"/>
                  </a:lnTo>
                  <a:lnTo>
                    <a:pt x="975166" y="74353"/>
                  </a:lnTo>
                  <a:lnTo>
                    <a:pt x="970394" y="75191"/>
                  </a:lnTo>
                  <a:lnTo>
                    <a:pt x="965641" y="73667"/>
                  </a:lnTo>
                  <a:lnTo>
                    <a:pt x="960726" y="74477"/>
                  </a:lnTo>
                  <a:lnTo>
                    <a:pt x="955821" y="75563"/>
                  </a:lnTo>
                  <a:lnTo>
                    <a:pt x="951725" y="78135"/>
                  </a:lnTo>
                  <a:lnTo>
                    <a:pt x="957059" y="79087"/>
                  </a:lnTo>
                  <a:lnTo>
                    <a:pt x="961898" y="79116"/>
                  </a:lnTo>
                  <a:lnTo>
                    <a:pt x="966746" y="79144"/>
                  </a:lnTo>
                  <a:lnTo>
                    <a:pt x="971585" y="79163"/>
                  </a:lnTo>
                  <a:lnTo>
                    <a:pt x="976433" y="79192"/>
                  </a:lnTo>
                  <a:lnTo>
                    <a:pt x="981281" y="79221"/>
                  </a:lnTo>
                  <a:close/>
                  <a:moveTo>
                    <a:pt x="806183" y="181624"/>
                  </a:moveTo>
                  <a:lnTo>
                    <a:pt x="812422" y="181624"/>
                  </a:lnTo>
                  <a:lnTo>
                    <a:pt x="817146" y="179852"/>
                  </a:lnTo>
                  <a:lnTo>
                    <a:pt x="820566" y="176414"/>
                  </a:lnTo>
                  <a:lnTo>
                    <a:pt x="825642" y="174880"/>
                  </a:lnTo>
                  <a:lnTo>
                    <a:pt x="829862" y="177166"/>
                  </a:lnTo>
                  <a:lnTo>
                    <a:pt x="834577" y="175023"/>
                  </a:lnTo>
                  <a:lnTo>
                    <a:pt x="839444" y="173947"/>
                  </a:lnTo>
                  <a:lnTo>
                    <a:pt x="844312" y="173175"/>
                  </a:lnTo>
                  <a:lnTo>
                    <a:pt x="849217" y="171756"/>
                  </a:lnTo>
                  <a:lnTo>
                    <a:pt x="852960" y="168117"/>
                  </a:lnTo>
                  <a:lnTo>
                    <a:pt x="856313" y="164345"/>
                  </a:lnTo>
                  <a:lnTo>
                    <a:pt x="860076" y="161326"/>
                  </a:lnTo>
                  <a:lnTo>
                    <a:pt x="861809" y="156802"/>
                  </a:lnTo>
                  <a:lnTo>
                    <a:pt x="856875" y="156106"/>
                  </a:lnTo>
                  <a:lnTo>
                    <a:pt x="852455" y="152344"/>
                  </a:lnTo>
                  <a:lnTo>
                    <a:pt x="846455" y="152277"/>
                  </a:lnTo>
                  <a:lnTo>
                    <a:pt x="850551" y="149296"/>
                  </a:lnTo>
                  <a:lnTo>
                    <a:pt x="855170" y="147543"/>
                  </a:lnTo>
                  <a:lnTo>
                    <a:pt x="859999" y="146429"/>
                  </a:lnTo>
                  <a:lnTo>
                    <a:pt x="866886" y="143648"/>
                  </a:lnTo>
                  <a:lnTo>
                    <a:pt x="871448" y="141495"/>
                  </a:lnTo>
                  <a:lnTo>
                    <a:pt x="871353" y="136323"/>
                  </a:lnTo>
                  <a:lnTo>
                    <a:pt x="865809" y="137028"/>
                  </a:lnTo>
                  <a:lnTo>
                    <a:pt x="860875" y="137675"/>
                  </a:lnTo>
                  <a:lnTo>
                    <a:pt x="855951" y="138323"/>
                  </a:lnTo>
                  <a:lnTo>
                    <a:pt x="851579" y="136104"/>
                  </a:lnTo>
                  <a:lnTo>
                    <a:pt x="846521" y="136028"/>
                  </a:lnTo>
                  <a:lnTo>
                    <a:pt x="839749" y="136294"/>
                  </a:lnTo>
                  <a:lnTo>
                    <a:pt x="834729" y="137523"/>
                  </a:lnTo>
                  <a:lnTo>
                    <a:pt x="829662" y="138009"/>
                  </a:lnTo>
                  <a:lnTo>
                    <a:pt x="824699" y="138104"/>
                  </a:lnTo>
                  <a:lnTo>
                    <a:pt x="821271" y="141486"/>
                  </a:lnTo>
                  <a:lnTo>
                    <a:pt x="823004" y="146010"/>
                  </a:lnTo>
                  <a:lnTo>
                    <a:pt x="818556" y="147848"/>
                  </a:lnTo>
                  <a:lnTo>
                    <a:pt x="815298" y="151525"/>
                  </a:lnTo>
                  <a:lnTo>
                    <a:pt x="812974" y="155897"/>
                  </a:lnTo>
                  <a:lnTo>
                    <a:pt x="807126" y="155697"/>
                  </a:lnTo>
                  <a:lnTo>
                    <a:pt x="802068" y="155821"/>
                  </a:lnTo>
                  <a:lnTo>
                    <a:pt x="797515" y="154325"/>
                  </a:lnTo>
                  <a:lnTo>
                    <a:pt x="794000" y="150992"/>
                  </a:lnTo>
                  <a:lnTo>
                    <a:pt x="783161" y="154668"/>
                  </a:lnTo>
                  <a:lnTo>
                    <a:pt x="779913" y="158688"/>
                  </a:lnTo>
                  <a:lnTo>
                    <a:pt x="785257" y="159764"/>
                  </a:lnTo>
                  <a:lnTo>
                    <a:pt x="792458" y="164469"/>
                  </a:lnTo>
                  <a:lnTo>
                    <a:pt x="796829" y="166698"/>
                  </a:lnTo>
                  <a:lnTo>
                    <a:pt x="801087" y="168860"/>
                  </a:lnTo>
                  <a:lnTo>
                    <a:pt x="802344" y="173718"/>
                  </a:lnTo>
                  <a:lnTo>
                    <a:pt x="804535" y="177995"/>
                  </a:lnTo>
                  <a:close/>
                  <a:moveTo>
                    <a:pt x="860561" y="153144"/>
                  </a:moveTo>
                  <a:lnTo>
                    <a:pt x="865352" y="152763"/>
                  </a:lnTo>
                  <a:lnTo>
                    <a:pt x="860561" y="153144"/>
                  </a:lnTo>
                  <a:close/>
                  <a:moveTo>
                    <a:pt x="741813" y="226772"/>
                  </a:moveTo>
                  <a:lnTo>
                    <a:pt x="746766" y="226772"/>
                  </a:lnTo>
                  <a:lnTo>
                    <a:pt x="750766" y="223972"/>
                  </a:lnTo>
                  <a:lnTo>
                    <a:pt x="746814" y="221286"/>
                  </a:lnTo>
                  <a:lnTo>
                    <a:pt x="743413" y="224772"/>
                  </a:lnTo>
                  <a:close/>
                  <a:moveTo>
                    <a:pt x="794772" y="230982"/>
                  </a:moveTo>
                  <a:lnTo>
                    <a:pt x="799963" y="229763"/>
                  </a:lnTo>
                  <a:lnTo>
                    <a:pt x="804783" y="228001"/>
                  </a:lnTo>
                  <a:lnTo>
                    <a:pt x="809364" y="226506"/>
                  </a:lnTo>
                  <a:lnTo>
                    <a:pt x="814336" y="226391"/>
                  </a:lnTo>
                  <a:lnTo>
                    <a:pt x="818956" y="224096"/>
                  </a:lnTo>
                  <a:lnTo>
                    <a:pt x="813812" y="222943"/>
                  </a:lnTo>
                  <a:lnTo>
                    <a:pt x="812336" y="218371"/>
                  </a:lnTo>
                  <a:lnTo>
                    <a:pt x="808469" y="215447"/>
                  </a:lnTo>
                  <a:lnTo>
                    <a:pt x="805192" y="211742"/>
                  </a:lnTo>
                  <a:lnTo>
                    <a:pt x="802887" y="207560"/>
                  </a:lnTo>
                  <a:lnTo>
                    <a:pt x="794772" y="205617"/>
                  </a:lnTo>
                  <a:lnTo>
                    <a:pt x="790143" y="207017"/>
                  </a:lnTo>
                  <a:lnTo>
                    <a:pt x="786047" y="210761"/>
                  </a:lnTo>
                  <a:lnTo>
                    <a:pt x="781627" y="213161"/>
                  </a:lnTo>
                  <a:lnTo>
                    <a:pt x="777941" y="216466"/>
                  </a:lnTo>
                  <a:lnTo>
                    <a:pt x="772988" y="217295"/>
                  </a:lnTo>
                  <a:lnTo>
                    <a:pt x="768302" y="218171"/>
                  </a:lnTo>
                  <a:lnTo>
                    <a:pt x="763197" y="219571"/>
                  </a:lnTo>
                  <a:lnTo>
                    <a:pt x="765521" y="223934"/>
                  </a:lnTo>
                  <a:lnTo>
                    <a:pt x="770121" y="226058"/>
                  </a:lnTo>
                  <a:lnTo>
                    <a:pt x="776760" y="226429"/>
                  </a:lnTo>
                  <a:lnTo>
                    <a:pt x="781523" y="227363"/>
                  </a:lnTo>
                  <a:lnTo>
                    <a:pt x="786238" y="228277"/>
                  </a:lnTo>
                  <a:lnTo>
                    <a:pt x="790972" y="229201"/>
                  </a:lnTo>
                  <a:close/>
                  <a:moveTo>
                    <a:pt x="821033" y="215933"/>
                  </a:moveTo>
                  <a:lnTo>
                    <a:pt x="825090" y="213161"/>
                  </a:lnTo>
                  <a:lnTo>
                    <a:pt x="820042" y="211161"/>
                  </a:lnTo>
                  <a:lnTo>
                    <a:pt x="816279" y="214761"/>
                  </a:lnTo>
                  <a:lnTo>
                    <a:pt x="820718" y="212761"/>
                  </a:lnTo>
                  <a:close/>
                  <a:moveTo>
                    <a:pt x="47326" y="500292"/>
                  </a:moveTo>
                  <a:lnTo>
                    <a:pt x="51670" y="498178"/>
                  </a:lnTo>
                  <a:lnTo>
                    <a:pt x="47326" y="500292"/>
                  </a:lnTo>
                  <a:close/>
                  <a:moveTo>
                    <a:pt x="45516" y="526534"/>
                  </a:moveTo>
                  <a:lnTo>
                    <a:pt x="47145" y="521781"/>
                  </a:lnTo>
                  <a:lnTo>
                    <a:pt x="44507" y="517580"/>
                  </a:lnTo>
                  <a:lnTo>
                    <a:pt x="39154" y="518418"/>
                  </a:lnTo>
                  <a:lnTo>
                    <a:pt x="42002" y="522895"/>
                  </a:lnTo>
                  <a:lnTo>
                    <a:pt x="45155" y="526476"/>
                  </a:lnTo>
                  <a:close/>
                  <a:moveTo>
                    <a:pt x="5349" y="550508"/>
                  </a:moveTo>
                  <a:lnTo>
                    <a:pt x="9026" y="547079"/>
                  </a:lnTo>
                  <a:lnTo>
                    <a:pt x="8731" y="542145"/>
                  </a:lnTo>
                  <a:lnTo>
                    <a:pt x="5759" y="538354"/>
                  </a:lnTo>
                  <a:lnTo>
                    <a:pt x="11312" y="534554"/>
                  </a:lnTo>
                  <a:lnTo>
                    <a:pt x="12541" y="529239"/>
                  </a:lnTo>
                  <a:lnTo>
                    <a:pt x="9274" y="525286"/>
                  </a:lnTo>
                  <a:lnTo>
                    <a:pt x="13303" y="522485"/>
                  </a:lnTo>
                  <a:lnTo>
                    <a:pt x="16960" y="519095"/>
                  </a:lnTo>
                  <a:lnTo>
                    <a:pt x="20094" y="515465"/>
                  </a:lnTo>
                  <a:lnTo>
                    <a:pt x="24038" y="512217"/>
                  </a:lnTo>
                  <a:lnTo>
                    <a:pt x="28019" y="509541"/>
                  </a:lnTo>
                  <a:lnTo>
                    <a:pt x="32239" y="506417"/>
                  </a:lnTo>
                  <a:lnTo>
                    <a:pt x="27209" y="507150"/>
                  </a:lnTo>
                  <a:lnTo>
                    <a:pt x="21818" y="507493"/>
                  </a:lnTo>
                  <a:lnTo>
                    <a:pt x="16798" y="506979"/>
                  </a:lnTo>
                  <a:lnTo>
                    <a:pt x="11198" y="506045"/>
                  </a:lnTo>
                  <a:lnTo>
                    <a:pt x="6483" y="508198"/>
                  </a:lnTo>
                  <a:lnTo>
                    <a:pt x="3016" y="511837"/>
                  </a:lnTo>
                  <a:lnTo>
                    <a:pt x="2435" y="516685"/>
                  </a:lnTo>
                  <a:lnTo>
                    <a:pt x="5054" y="520695"/>
                  </a:lnTo>
                  <a:lnTo>
                    <a:pt x="1111" y="523819"/>
                  </a:lnTo>
                  <a:lnTo>
                    <a:pt x="-70" y="528496"/>
                  </a:lnTo>
                  <a:lnTo>
                    <a:pt x="-213" y="533458"/>
                  </a:lnTo>
                  <a:lnTo>
                    <a:pt x="2549" y="537487"/>
                  </a:lnTo>
                  <a:lnTo>
                    <a:pt x="2625" y="542564"/>
                  </a:lnTo>
                  <a:lnTo>
                    <a:pt x="4683" y="547031"/>
                  </a:lnTo>
                  <a:close/>
                  <a:moveTo>
                    <a:pt x="46879" y="541031"/>
                  </a:moveTo>
                  <a:lnTo>
                    <a:pt x="48869" y="536497"/>
                  </a:lnTo>
                  <a:lnTo>
                    <a:pt x="46745" y="540783"/>
                  </a:lnTo>
                  <a:close/>
                  <a:moveTo>
                    <a:pt x="1099058" y="55303"/>
                  </a:moveTo>
                  <a:lnTo>
                    <a:pt x="1104077" y="55094"/>
                  </a:lnTo>
                  <a:lnTo>
                    <a:pt x="1108868" y="54818"/>
                  </a:lnTo>
                  <a:lnTo>
                    <a:pt x="1113726" y="54475"/>
                  </a:lnTo>
                  <a:lnTo>
                    <a:pt x="1108707" y="54475"/>
                  </a:lnTo>
                  <a:lnTo>
                    <a:pt x="1103782" y="54646"/>
                  </a:lnTo>
                  <a:lnTo>
                    <a:pt x="1099058" y="55303"/>
                  </a:lnTo>
                  <a:close/>
                  <a:moveTo>
                    <a:pt x="1054014" y="68553"/>
                  </a:moveTo>
                  <a:lnTo>
                    <a:pt x="1058662" y="65962"/>
                  </a:lnTo>
                  <a:lnTo>
                    <a:pt x="1063034" y="62285"/>
                  </a:lnTo>
                  <a:lnTo>
                    <a:pt x="1061843" y="66943"/>
                  </a:lnTo>
                  <a:lnTo>
                    <a:pt x="1066644" y="65219"/>
                  </a:lnTo>
                  <a:lnTo>
                    <a:pt x="1070930" y="63152"/>
                  </a:lnTo>
                  <a:lnTo>
                    <a:pt x="1076702" y="55951"/>
                  </a:lnTo>
                  <a:lnTo>
                    <a:pt x="1079227" y="60152"/>
                  </a:lnTo>
                  <a:lnTo>
                    <a:pt x="1083742" y="58218"/>
                  </a:lnTo>
                  <a:lnTo>
                    <a:pt x="1088809" y="56980"/>
                  </a:lnTo>
                  <a:lnTo>
                    <a:pt x="1092704" y="54084"/>
                  </a:lnTo>
                  <a:lnTo>
                    <a:pt x="1097838" y="54284"/>
                  </a:lnTo>
                  <a:lnTo>
                    <a:pt x="1103363" y="53151"/>
                  </a:lnTo>
                  <a:lnTo>
                    <a:pt x="1108402" y="52817"/>
                  </a:lnTo>
                  <a:lnTo>
                    <a:pt x="1113364" y="52360"/>
                  </a:lnTo>
                  <a:lnTo>
                    <a:pt x="1118308" y="51427"/>
                  </a:lnTo>
                  <a:lnTo>
                    <a:pt x="1119317" y="46616"/>
                  </a:lnTo>
                  <a:lnTo>
                    <a:pt x="1114174" y="47293"/>
                  </a:lnTo>
                  <a:lnTo>
                    <a:pt x="1109916" y="44873"/>
                  </a:lnTo>
                  <a:lnTo>
                    <a:pt x="1105116" y="44959"/>
                  </a:lnTo>
                  <a:lnTo>
                    <a:pt x="1100343" y="45740"/>
                  </a:lnTo>
                  <a:lnTo>
                    <a:pt x="1104725" y="42816"/>
                  </a:lnTo>
                  <a:lnTo>
                    <a:pt x="1106859" y="38454"/>
                  </a:lnTo>
                  <a:lnTo>
                    <a:pt x="1102001" y="37892"/>
                  </a:lnTo>
                  <a:lnTo>
                    <a:pt x="1106611" y="36539"/>
                  </a:lnTo>
                  <a:lnTo>
                    <a:pt x="1102677" y="33815"/>
                  </a:lnTo>
                  <a:lnTo>
                    <a:pt x="1097734" y="34825"/>
                  </a:lnTo>
                  <a:lnTo>
                    <a:pt x="1094171" y="38120"/>
                  </a:lnTo>
                  <a:lnTo>
                    <a:pt x="1089580" y="36692"/>
                  </a:lnTo>
                  <a:lnTo>
                    <a:pt x="1086142" y="32862"/>
                  </a:lnTo>
                  <a:lnTo>
                    <a:pt x="1081179" y="32339"/>
                  </a:lnTo>
                  <a:lnTo>
                    <a:pt x="1076607" y="30757"/>
                  </a:lnTo>
                  <a:lnTo>
                    <a:pt x="1072502" y="28100"/>
                  </a:lnTo>
                  <a:lnTo>
                    <a:pt x="1069740" y="24137"/>
                  </a:lnTo>
                  <a:lnTo>
                    <a:pt x="1065072" y="22528"/>
                  </a:lnTo>
                  <a:lnTo>
                    <a:pt x="1060339" y="21909"/>
                  </a:lnTo>
                  <a:lnTo>
                    <a:pt x="1055443" y="22252"/>
                  </a:lnTo>
                  <a:lnTo>
                    <a:pt x="1050452" y="22252"/>
                  </a:lnTo>
                  <a:lnTo>
                    <a:pt x="1045718" y="22909"/>
                  </a:lnTo>
                  <a:lnTo>
                    <a:pt x="1050147" y="24661"/>
                  </a:lnTo>
                  <a:lnTo>
                    <a:pt x="1055109" y="24947"/>
                  </a:lnTo>
                  <a:lnTo>
                    <a:pt x="1049994" y="26061"/>
                  </a:lnTo>
                  <a:lnTo>
                    <a:pt x="1045184" y="25833"/>
                  </a:lnTo>
                  <a:lnTo>
                    <a:pt x="1040422" y="26319"/>
                  </a:lnTo>
                  <a:lnTo>
                    <a:pt x="1035516" y="25995"/>
                  </a:lnTo>
                  <a:lnTo>
                    <a:pt x="1030583" y="26233"/>
                  </a:lnTo>
                  <a:lnTo>
                    <a:pt x="1026087" y="28052"/>
                  </a:lnTo>
                  <a:lnTo>
                    <a:pt x="1030630" y="29824"/>
                  </a:lnTo>
                  <a:lnTo>
                    <a:pt x="1026020" y="31091"/>
                  </a:lnTo>
                  <a:lnTo>
                    <a:pt x="1020381" y="30719"/>
                  </a:lnTo>
                  <a:lnTo>
                    <a:pt x="1015619" y="30634"/>
                  </a:lnTo>
                  <a:lnTo>
                    <a:pt x="1012790" y="34605"/>
                  </a:lnTo>
                  <a:lnTo>
                    <a:pt x="1007922" y="34225"/>
                  </a:lnTo>
                  <a:lnTo>
                    <a:pt x="1003103" y="34405"/>
                  </a:lnTo>
                  <a:lnTo>
                    <a:pt x="1006970" y="37425"/>
                  </a:lnTo>
                  <a:lnTo>
                    <a:pt x="1011809" y="37844"/>
                  </a:lnTo>
                  <a:lnTo>
                    <a:pt x="1019210" y="37330"/>
                  </a:lnTo>
                  <a:lnTo>
                    <a:pt x="1014609" y="38796"/>
                  </a:lnTo>
                  <a:lnTo>
                    <a:pt x="1009694" y="38425"/>
                  </a:lnTo>
                  <a:lnTo>
                    <a:pt x="1000950" y="38082"/>
                  </a:lnTo>
                  <a:lnTo>
                    <a:pt x="996131" y="37749"/>
                  </a:lnTo>
                  <a:lnTo>
                    <a:pt x="992654" y="41378"/>
                  </a:lnTo>
                  <a:lnTo>
                    <a:pt x="996740" y="43845"/>
                  </a:lnTo>
                  <a:lnTo>
                    <a:pt x="1002122" y="44283"/>
                  </a:lnTo>
                  <a:lnTo>
                    <a:pt x="1007008" y="44607"/>
                  </a:lnTo>
                  <a:lnTo>
                    <a:pt x="1011856" y="44264"/>
                  </a:lnTo>
                  <a:lnTo>
                    <a:pt x="1016857" y="43359"/>
                  </a:lnTo>
                  <a:lnTo>
                    <a:pt x="1011933" y="44864"/>
                  </a:lnTo>
                  <a:lnTo>
                    <a:pt x="1007065" y="45435"/>
                  </a:lnTo>
                  <a:lnTo>
                    <a:pt x="1002179" y="45588"/>
                  </a:lnTo>
                  <a:lnTo>
                    <a:pt x="997388" y="46531"/>
                  </a:lnTo>
                  <a:lnTo>
                    <a:pt x="1000807" y="50665"/>
                  </a:lnTo>
                  <a:lnTo>
                    <a:pt x="1005684" y="50741"/>
                  </a:lnTo>
                  <a:lnTo>
                    <a:pt x="1010199" y="48741"/>
                  </a:lnTo>
                  <a:lnTo>
                    <a:pt x="1014552" y="51503"/>
                  </a:lnTo>
                  <a:lnTo>
                    <a:pt x="1019552" y="50827"/>
                  </a:lnTo>
                  <a:lnTo>
                    <a:pt x="1024363" y="49865"/>
                  </a:lnTo>
                  <a:lnTo>
                    <a:pt x="1029201" y="48198"/>
                  </a:lnTo>
                  <a:lnTo>
                    <a:pt x="1033897" y="47293"/>
                  </a:lnTo>
                  <a:lnTo>
                    <a:pt x="1027411" y="50350"/>
                  </a:lnTo>
                  <a:lnTo>
                    <a:pt x="1032049" y="51617"/>
                  </a:lnTo>
                  <a:lnTo>
                    <a:pt x="1021667" y="52217"/>
                  </a:lnTo>
                  <a:lnTo>
                    <a:pt x="1016476" y="52998"/>
                  </a:lnTo>
                  <a:lnTo>
                    <a:pt x="1011742" y="53655"/>
                  </a:lnTo>
                  <a:lnTo>
                    <a:pt x="1006637" y="53960"/>
                  </a:lnTo>
                  <a:lnTo>
                    <a:pt x="1004951" y="58513"/>
                  </a:lnTo>
                  <a:lnTo>
                    <a:pt x="1010256" y="60980"/>
                  </a:lnTo>
                  <a:lnTo>
                    <a:pt x="1015419" y="60666"/>
                  </a:lnTo>
                  <a:lnTo>
                    <a:pt x="1020267" y="61752"/>
                  </a:lnTo>
                  <a:lnTo>
                    <a:pt x="1014523" y="62800"/>
                  </a:lnTo>
                  <a:lnTo>
                    <a:pt x="1020267" y="66686"/>
                  </a:lnTo>
                  <a:lnTo>
                    <a:pt x="1024924" y="67886"/>
                  </a:lnTo>
                  <a:lnTo>
                    <a:pt x="1037498" y="68086"/>
                  </a:lnTo>
                  <a:lnTo>
                    <a:pt x="1041507" y="64876"/>
                  </a:lnTo>
                  <a:lnTo>
                    <a:pt x="1045841" y="68086"/>
                  </a:lnTo>
                  <a:lnTo>
                    <a:pt x="1047232" y="63495"/>
                  </a:lnTo>
                  <a:lnTo>
                    <a:pt x="1051395" y="66714"/>
                  </a:lnTo>
                  <a:close/>
                  <a:moveTo>
                    <a:pt x="983672" y="127427"/>
                  </a:moveTo>
                  <a:lnTo>
                    <a:pt x="987920" y="124750"/>
                  </a:lnTo>
                  <a:lnTo>
                    <a:pt x="992454" y="122312"/>
                  </a:lnTo>
                  <a:lnTo>
                    <a:pt x="997074" y="120921"/>
                  </a:lnTo>
                  <a:lnTo>
                    <a:pt x="1001645" y="119149"/>
                  </a:lnTo>
                  <a:lnTo>
                    <a:pt x="995350" y="124655"/>
                  </a:lnTo>
                  <a:lnTo>
                    <a:pt x="1025944" y="126493"/>
                  </a:lnTo>
                  <a:lnTo>
                    <a:pt x="1030992" y="126103"/>
                  </a:lnTo>
                  <a:lnTo>
                    <a:pt x="1035917" y="125979"/>
                  </a:lnTo>
                  <a:lnTo>
                    <a:pt x="1040812" y="126217"/>
                  </a:lnTo>
                  <a:lnTo>
                    <a:pt x="1045718" y="126445"/>
                  </a:lnTo>
                  <a:lnTo>
                    <a:pt x="1050756" y="126179"/>
                  </a:lnTo>
                  <a:lnTo>
                    <a:pt x="1055614" y="125807"/>
                  </a:lnTo>
                  <a:lnTo>
                    <a:pt x="1060453" y="125445"/>
                  </a:lnTo>
                  <a:lnTo>
                    <a:pt x="1064787" y="122978"/>
                  </a:lnTo>
                  <a:lnTo>
                    <a:pt x="1068701" y="119997"/>
                  </a:lnTo>
                  <a:lnTo>
                    <a:pt x="1069873" y="124674"/>
                  </a:lnTo>
                  <a:lnTo>
                    <a:pt x="1074798" y="125217"/>
                  </a:lnTo>
                  <a:lnTo>
                    <a:pt x="1079341" y="126922"/>
                  </a:lnTo>
                  <a:lnTo>
                    <a:pt x="1084237" y="126636"/>
                  </a:lnTo>
                  <a:lnTo>
                    <a:pt x="1090133" y="125512"/>
                  </a:lnTo>
                  <a:lnTo>
                    <a:pt x="1102439" y="125274"/>
                  </a:lnTo>
                  <a:lnTo>
                    <a:pt x="1106297" y="122207"/>
                  </a:lnTo>
                  <a:lnTo>
                    <a:pt x="1108611" y="117606"/>
                  </a:lnTo>
                  <a:lnTo>
                    <a:pt x="1113402" y="116063"/>
                  </a:lnTo>
                  <a:lnTo>
                    <a:pt x="1121508" y="114149"/>
                  </a:lnTo>
                  <a:lnTo>
                    <a:pt x="1125118" y="110377"/>
                  </a:lnTo>
                  <a:lnTo>
                    <a:pt x="1119879" y="110196"/>
                  </a:lnTo>
                  <a:lnTo>
                    <a:pt x="1116079" y="107053"/>
                  </a:lnTo>
                  <a:lnTo>
                    <a:pt x="1111174" y="107500"/>
                  </a:lnTo>
                  <a:lnTo>
                    <a:pt x="1106401" y="107805"/>
                  </a:lnTo>
                  <a:lnTo>
                    <a:pt x="1102115" y="105471"/>
                  </a:lnTo>
                  <a:lnTo>
                    <a:pt x="1087532" y="105033"/>
                  </a:lnTo>
                  <a:lnTo>
                    <a:pt x="1082694" y="105424"/>
                  </a:lnTo>
                  <a:lnTo>
                    <a:pt x="1077836" y="105814"/>
                  </a:lnTo>
                  <a:lnTo>
                    <a:pt x="1072826" y="106338"/>
                  </a:lnTo>
                  <a:lnTo>
                    <a:pt x="1068035" y="106662"/>
                  </a:lnTo>
                  <a:lnTo>
                    <a:pt x="1063101" y="107367"/>
                  </a:lnTo>
                  <a:lnTo>
                    <a:pt x="1053814" y="107834"/>
                  </a:lnTo>
                  <a:lnTo>
                    <a:pt x="1048852" y="108434"/>
                  </a:lnTo>
                  <a:lnTo>
                    <a:pt x="1044041" y="109015"/>
                  </a:lnTo>
                  <a:lnTo>
                    <a:pt x="1037031" y="111196"/>
                  </a:lnTo>
                  <a:lnTo>
                    <a:pt x="1032392" y="109967"/>
                  </a:lnTo>
                  <a:lnTo>
                    <a:pt x="1027944" y="108177"/>
                  </a:lnTo>
                  <a:lnTo>
                    <a:pt x="1023182" y="108300"/>
                  </a:lnTo>
                  <a:lnTo>
                    <a:pt x="1017257" y="108958"/>
                  </a:lnTo>
                  <a:lnTo>
                    <a:pt x="1011151" y="106719"/>
                  </a:lnTo>
                  <a:lnTo>
                    <a:pt x="1007903" y="110377"/>
                  </a:lnTo>
                  <a:lnTo>
                    <a:pt x="1007084" y="105643"/>
                  </a:lnTo>
                  <a:lnTo>
                    <a:pt x="1003055" y="102814"/>
                  </a:lnTo>
                  <a:lnTo>
                    <a:pt x="998426" y="100795"/>
                  </a:lnTo>
                  <a:lnTo>
                    <a:pt x="993340" y="99918"/>
                  </a:lnTo>
                  <a:lnTo>
                    <a:pt x="1010313" y="99433"/>
                  </a:lnTo>
                  <a:lnTo>
                    <a:pt x="1015123" y="97966"/>
                  </a:lnTo>
                  <a:lnTo>
                    <a:pt x="1010227" y="97204"/>
                  </a:lnTo>
                  <a:lnTo>
                    <a:pt x="1005027" y="96689"/>
                  </a:lnTo>
                  <a:lnTo>
                    <a:pt x="1001807" y="93137"/>
                  </a:lnTo>
                  <a:lnTo>
                    <a:pt x="974394" y="92156"/>
                  </a:lnTo>
                  <a:lnTo>
                    <a:pt x="970994" y="88393"/>
                  </a:lnTo>
                  <a:lnTo>
                    <a:pt x="966003" y="87298"/>
                  </a:lnTo>
                  <a:lnTo>
                    <a:pt x="961155" y="86783"/>
                  </a:lnTo>
                  <a:lnTo>
                    <a:pt x="956059" y="86250"/>
                  </a:lnTo>
                  <a:lnTo>
                    <a:pt x="951096" y="85840"/>
                  </a:lnTo>
                  <a:lnTo>
                    <a:pt x="946277" y="85545"/>
                  </a:lnTo>
                  <a:lnTo>
                    <a:pt x="941524" y="86098"/>
                  </a:lnTo>
                  <a:lnTo>
                    <a:pt x="936552" y="86812"/>
                  </a:lnTo>
                  <a:lnTo>
                    <a:pt x="933370" y="90384"/>
                  </a:lnTo>
                  <a:lnTo>
                    <a:pt x="935075" y="94861"/>
                  </a:lnTo>
                  <a:lnTo>
                    <a:pt x="938790" y="97899"/>
                  </a:lnTo>
                  <a:lnTo>
                    <a:pt x="943629" y="98880"/>
                  </a:lnTo>
                  <a:lnTo>
                    <a:pt x="948963" y="98166"/>
                  </a:lnTo>
                  <a:lnTo>
                    <a:pt x="953858" y="98223"/>
                  </a:lnTo>
                  <a:lnTo>
                    <a:pt x="958716" y="97966"/>
                  </a:lnTo>
                  <a:lnTo>
                    <a:pt x="963612" y="97213"/>
                  </a:lnTo>
                  <a:lnTo>
                    <a:pt x="968537" y="97004"/>
                  </a:lnTo>
                  <a:lnTo>
                    <a:pt x="970670" y="101328"/>
                  </a:lnTo>
                  <a:lnTo>
                    <a:pt x="971527" y="106081"/>
                  </a:lnTo>
                  <a:lnTo>
                    <a:pt x="967384" y="108453"/>
                  </a:lnTo>
                  <a:lnTo>
                    <a:pt x="962707" y="109834"/>
                  </a:lnTo>
                  <a:lnTo>
                    <a:pt x="958516" y="112444"/>
                  </a:lnTo>
                  <a:lnTo>
                    <a:pt x="956611" y="116920"/>
                  </a:lnTo>
                  <a:lnTo>
                    <a:pt x="954459" y="121359"/>
                  </a:lnTo>
                  <a:lnTo>
                    <a:pt x="959050" y="122816"/>
                  </a:lnTo>
                  <a:lnTo>
                    <a:pt x="967613" y="122816"/>
                  </a:lnTo>
                  <a:lnTo>
                    <a:pt x="972556" y="124312"/>
                  </a:lnTo>
                  <a:lnTo>
                    <a:pt x="977128" y="125826"/>
                  </a:lnTo>
                  <a:lnTo>
                    <a:pt x="981757" y="126969"/>
                  </a:lnTo>
                  <a:close/>
                  <a:moveTo>
                    <a:pt x="1122327" y="98433"/>
                  </a:moveTo>
                  <a:lnTo>
                    <a:pt x="1127232" y="97690"/>
                  </a:lnTo>
                  <a:lnTo>
                    <a:pt x="1135224" y="97499"/>
                  </a:lnTo>
                  <a:lnTo>
                    <a:pt x="1140510" y="97118"/>
                  </a:lnTo>
                  <a:lnTo>
                    <a:pt x="1144949" y="95203"/>
                  </a:lnTo>
                  <a:lnTo>
                    <a:pt x="1149978" y="94518"/>
                  </a:lnTo>
                  <a:lnTo>
                    <a:pt x="1155074" y="94651"/>
                  </a:lnTo>
                  <a:lnTo>
                    <a:pt x="1159999" y="93565"/>
                  </a:lnTo>
                  <a:lnTo>
                    <a:pt x="1164856" y="92537"/>
                  </a:lnTo>
                  <a:lnTo>
                    <a:pt x="1169057" y="89346"/>
                  </a:lnTo>
                  <a:lnTo>
                    <a:pt x="1165523" y="86060"/>
                  </a:lnTo>
                  <a:lnTo>
                    <a:pt x="1160827" y="87279"/>
                  </a:lnTo>
                  <a:lnTo>
                    <a:pt x="1156332" y="88946"/>
                  </a:lnTo>
                  <a:lnTo>
                    <a:pt x="1151331" y="87555"/>
                  </a:lnTo>
                  <a:lnTo>
                    <a:pt x="1155998" y="86441"/>
                  </a:lnTo>
                  <a:lnTo>
                    <a:pt x="1158570" y="82316"/>
                  </a:lnTo>
                  <a:lnTo>
                    <a:pt x="1163323" y="80725"/>
                  </a:lnTo>
                  <a:lnTo>
                    <a:pt x="1168095" y="80373"/>
                  </a:lnTo>
                  <a:lnTo>
                    <a:pt x="1172943" y="79582"/>
                  </a:lnTo>
                  <a:lnTo>
                    <a:pt x="1177849" y="78449"/>
                  </a:lnTo>
                  <a:lnTo>
                    <a:pt x="1183573" y="76353"/>
                  </a:lnTo>
                  <a:lnTo>
                    <a:pt x="1187345" y="72886"/>
                  </a:lnTo>
                  <a:lnTo>
                    <a:pt x="1182154" y="72963"/>
                  </a:lnTo>
                  <a:lnTo>
                    <a:pt x="1187049" y="71258"/>
                  </a:lnTo>
                  <a:lnTo>
                    <a:pt x="1191983" y="71439"/>
                  </a:lnTo>
                  <a:lnTo>
                    <a:pt x="1196756" y="72058"/>
                  </a:lnTo>
                  <a:lnTo>
                    <a:pt x="1201385" y="70734"/>
                  </a:lnTo>
                  <a:lnTo>
                    <a:pt x="1207147" y="70381"/>
                  </a:lnTo>
                  <a:lnTo>
                    <a:pt x="1212062" y="70391"/>
                  </a:lnTo>
                  <a:lnTo>
                    <a:pt x="1207243" y="68143"/>
                  </a:lnTo>
                  <a:lnTo>
                    <a:pt x="1202404" y="67057"/>
                  </a:lnTo>
                  <a:lnTo>
                    <a:pt x="1207224" y="66771"/>
                  </a:lnTo>
                  <a:lnTo>
                    <a:pt x="1216510" y="66657"/>
                  </a:lnTo>
                  <a:lnTo>
                    <a:pt x="1221444" y="66162"/>
                  </a:lnTo>
                  <a:lnTo>
                    <a:pt x="1224292" y="62314"/>
                  </a:lnTo>
                  <a:lnTo>
                    <a:pt x="1232027" y="62171"/>
                  </a:lnTo>
                  <a:lnTo>
                    <a:pt x="1236570" y="60294"/>
                  </a:lnTo>
                  <a:lnTo>
                    <a:pt x="1241342" y="59732"/>
                  </a:lnTo>
                  <a:lnTo>
                    <a:pt x="1236780" y="58094"/>
                  </a:lnTo>
                  <a:lnTo>
                    <a:pt x="1226978" y="56570"/>
                  </a:lnTo>
                  <a:lnTo>
                    <a:pt x="1231103" y="54037"/>
                  </a:lnTo>
                  <a:lnTo>
                    <a:pt x="1243123" y="54332"/>
                  </a:lnTo>
                  <a:lnTo>
                    <a:pt x="1239047" y="51484"/>
                  </a:lnTo>
                  <a:lnTo>
                    <a:pt x="1234008" y="51246"/>
                  </a:lnTo>
                  <a:lnTo>
                    <a:pt x="1217787" y="50979"/>
                  </a:lnTo>
                  <a:lnTo>
                    <a:pt x="1222559" y="49760"/>
                  </a:lnTo>
                  <a:lnTo>
                    <a:pt x="1230531" y="49855"/>
                  </a:lnTo>
                  <a:lnTo>
                    <a:pt x="1235370" y="48988"/>
                  </a:lnTo>
                  <a:lnTo>
                    <a:pt x="1244609" y="49112"/>
                  </a:lnTo>
                  <a:lnTo>
                    <a:pt x="1249572" y="48360"/>
                  </a:lnTo>
                  <a:lnTo>
                    <a:pt x="1254353" y="48055"/>
                  </a:lnTo>
                  <a:lnTo>
                    <a:pt x="1259763" y="46874"/>
                  </a:lnTo>
                  <a:lnTo>
                    <a:pt x="1264612" y="46597"/>
                  </a:lnTo>
                  <a:lnTo>
                    <a:pt x="1262145" y="42492"/>
                  </a:lnTo>
                  <a:lnTo>
                    <a:pt x="1257154" y="42245"/>
                  </a:lnTo>
                  <a:lnTo>
                    <a:pt x="1252343" y="42102"/>
                  </a:lnTo>
                  <a:lnTo>
                    <a:pt x="1257134" y="41435"/>
                  </a:lnTo>
                  <a:lnTo>
                    <a:pt x="1262059" y="41463"/>
                  </a:lnTo>
                  <a:lnTo>
                    <a:pt x="1266926" y="41825"/>
                  </a:lnTo>
                  <a:lnTo>
                    <a:pt x="1270955" y="44531"/>
                  </a:lnTo>
                  <a:lnTo>
                    <a:pt x="1281814" y="45378"/>
                  </a:lnTo>
                  <a:lnTo>
                    <a:pt x="1286481" y="44188"/>
                  </a:lnTo>
                  <a:lnTo>
                    <a:pt x="1291253" y="43159"/>
                  </a:lnTo>
                  <a:lnTo>
                    <a:pt x="1296292" y="42197"/>
                  </a:lnTo>
                  <a:lnTo>
                    <a:pt x="1300845" y="40397"/>
                  </a:lnTo>
                  <a:lnTo>
                    <a:pt x="1295949" y="38406"/>
                  </a:lnTo>
                  <a:lnTo>
                    <a:pt x="1290977" y="38196"/>
                  </a:lnTo>
                  <a:lnTo>
                    <a:pt x="1295625" y="37168"/>
                  </a:lnTo>
                  <a:lnTo>
                    <a:pt x="1300806" y="36758"/>
                  </a:lnTo>
                  <a:lnTo>
                    <a:pt x="1305731" y="36996"/>
                  </a:lnTo>
                  <a:lnTo>
                    <a:pt x="1310627" y="37025"/>
                  </a:lnTo>
                  <a:lnTo>
                    <a:pt x="1315532" y="35539"/>
                  </a:lnTo>
                  <a:lnTo>
                    <a:pt x="1320457" y="34777"/>
                  </a:lnTo>
                  <a:lnTo>
                    <a:pt x="1325400" y="33986"/>
                  </a:lnTo>
                  <a:lnTo>
                    <a:pt x="1330077" y="32196"/>
                  </a:lnTo>
                  <a:lnTo>
                    <a:pt x="1334782" y="30862"/>
                  </a:lnTo>
                  <a:lnTo>
                    <a:pt x="1339554" y="29957"/>
                  </a:lnTo>
                  <a:lnTo>
                    <a:pt x="1344364" y="29014"/>
                  </a:lnTo>
                  <a:lnTo>
                    <a:pt x="1349337" y="27900"/>
                  </a:lnTo>
                  <a:lnTo>
                    <a:pt x="1354280" y="27043"/>
                  </a:lnTo>
                  <a:lnTo>
                    <a:pt x="1359185" y="26738"/>
                  </a:lnTo>
                  <a:lnTo>
                    <a:pt x="1364033" y="26119"/>
                  </a:lnTo>
                  <a:lnTo>
                    <a:pt x="1368691" y="24880"/>
                  </a:lnTo>
                  <a:lnTo>
                    <a:pt x="1376664" y="24147"/>
                  </a:lnTo>
                  <a:lnTo>
                    <a:pt x="1381455" y="23290"/>
                  </a:lnTo>
                  <a:lnTo>
                    <a:pt x="1386265" y="22537"/>
                  </a:lnTo>
                  <a:lnTo>
                    <a:pt x="1391275" y="21813"/>
                  </a:lnTo>
                  <a:lnTo>
                    <a:pt x="1386208" y="20480"/>
                  </a:lnTo>
                  <a:lnTo>
                    <a:pt x="1381331" y="20804"/>
                  </a:lnTo>
                  <a:lnTo>
                    <a:pt x="1376454" y="21118"/>
                  </a:lnTo>
                  <a:lnTo>
                    <a:pt x="1371568" y="21442"/>
                  </a:lnTo>
                  <a:lnTo>
                    <a:pt x="1366501" y="21690"/>
                  </a:lnTo>
                  <a:lnTo>
                    <a:pt x="1361424" y="21937"/>
                  </a:lnTo>
                  <a:lnTo>
                    <a:pt x="1367529" y="20556"/>
                  </a:lnTo>
                  <a:lnTo>
                    <a:pt x="1372178" y="19280"/>
                  </a:lnTo>
                  <a:lnTo>
                    <a:pt x="1383322" y="18165"/>
                  </a:lnTo>
                  <a:lnTo>
                    <a:pt x="1388608" y="17737"/>
                  </a:lnTo>
                  <a:lnTo>
                    <a:pt x="1396771" y="17565"/>
                  </a:lnTo>
                  <a:lnTo>
                    <a:pt x="1403219" y="16727"/>
                  </a:lnTo>
                  <a:lnTo>
                    <a:pt x="1408382" y="16079"/>
                  </a:lnTo>
                  <a:lnTo>
                    <a:pt x="1414602" y="15355"/>
                  </a:lnTo>
                  <a:lnTo>
                    <a:pt x="1419298" y="14374"/>
                  </a:lnTo>
                  <a:lnTo>
                    <a:pt x="1427175" y="13384"/>
                  </a:lnTo>
                  <a:lnTo>
                    <a:pt x="1431975" y="12355"/>
                  </a:lnTo>
                  <a:lnTo>
                    <a:pt x="1424279" y="8898"/>
                  </a:lnTo>
                  <a:lnTo>
                    <a:pt x="1418345" y="8593"/>
                  </a:lnTo>
                  <a:lnTo>
                    <a:pt x="1413450" y="9193"/>
                  </a:lnTo>
                  <a:lnTo>
                    <a:pt x="1410163" y="4973"/>
                  </a:lnTo>
                  <a:lnTo>
                    <a:pt x="1405372" y="5040"/>
                  </a:lnTo>
                  <a:lnTo>
                    <a:pt x="1400229" y="4716"/>
                  </a:lnTo>
                  <a:lnTo>
                    <a:pt x="1395343" y="4373"/>
                  </a:lnTo>
                  <a:lnTo>
                    <a:pt x="1389742" y="4516"/>
                  </a:lnTo>
                  <a:lnTo>
                    <a:pt x="1384208" y="4840"/>
                  </a:lnTo>
                  <a:lnTo>
                    <a:pt x="1379359" y="5202"/>
                  </a:lnTo>
                  <a:lnTo>
                    <a:pt x="1374464" y="5878"/>
                  </a:lnTo>
                  <a:lnTo>
                    <a:pt x="1369520" y="6335"/>
                  </a:lnTo>
                  <a:lnTo>
                    <a:pt x="1356385" y="6507"/>
                  </a:lnTo>
                  <a:lnTo>
                    <a:pt x="1361586" y="5811"/>
                  </a:lnTo>
                  <a:lnTo>
                    <a:pt x="1366377" y="5259"/>
                  </a:lnTo>
                  <a:lnTo>
                    <a:pt x="1371339" y="5021"/>
                  </a:lnTo>
                  <a:lnTo>
                    <a:pt x="1376254" y="4583"/>
                  </a:lnTo>
                  <a:lnTo>
                    <a:pt x="1380998" y="4059"/>
                  </a:lnTo>
                  <a:lnTo>
                    <a:pt x="1376007" y="3097"/>
                  </a:lnTo>
                  <a:lnTo>
                    <a:pt x="1371244" y="2906"/>
                  </a:lnTo>
                  <a:lnTo>
                    <a:pt x="1366425" y="2516"/>
                  </a:lnTo>
                  <a:lnTo>
                    <a:pt x="1361576" y="2411"/>
                  </a:lnTo>
                  <a:lnTo>
                    <a:pt x="1356690" y="2592"/>
                  </a:lnTo>
                  <a:lnTo>
                    <a:pt x="1351785" y="2068"/>
                  </a:lnTo>
                  <a:lnTo>
                    <a:pt x="1346775" y="1649"/>
                  </a:lnTo>
                  <a:lnTo>
                    <a:pt x="1325210" y="1116"/>
                  </a:lnTo>
                  <a:lnTo>
                    <a:pt x="1320190" y="601"/>
                  </a:lnTo>
                  <a:lnTo>
                    <a:pt x="1315075" y="77"/>
                  </a:lnTo>
                  <a:lnTo>
                    <a:pt x="1283976" y="-75"/>
                  </a:lnTo>
                  <a:lnTo>
                    <a:pt x="1279156" y="173"/>
                  </a:lnTo>
                  <a:lnTo>
                    <a:pt x="1274165" y="430"/>
                  </a:lnTo>
                  <a:lnTo>
                    <a:pt x="1269193" y="668"/>
                  </a:lnTo>
                  <a:lnTo>
                    <a:pt x="1262888" y="820"/>
                  </a:lnTo>
                  <a:lnTo>
                    <a:pt x="1257516" y="2916"/>
                  </a:lnTo>
                  <a:lnTo>
                    <a:pt x="1249191" y="2916"/>
                  </a:lnTo>
                  <a:lnTo>
                    <a:pt x="1244276" y="3144"/>
                  </a:lnTo>
                  <a:lnTo>
                    <a:pt x="1237294" y="3211"/>
                  </a:lnTo>
                  <a:lnTo>
                    <a:pt x="1232398" y="2916"/>
                  </a:lnTo>
                  <a:lnTo>
                    <a:pt x="1227445" y="2916"/>
                  </a:lnTo>
                  <a:lnTo>
                    <a:pt x="1222540" y="3687"/>
                  </a:lnTo>
                  <a:lnTo>
                    <a:pt x="1217758" y="4164"/>
                  </a:lnTo>
                  <a:lnTo>
                    <a:pt x="1211805" y="4564"/>
                  </a:lnTo>
                  <a:lnTo>
                    <a:pt x="1206957" y="5068"/>
                  </a:lnTo>
                  <a:lnTo>
                    <a:pt x="1202204" y="5954"/>
                  </a:lnTo>
                  <a:lnTo>
                    <a:pt x="1197632" y="7335"/>
                  </a:lnTo>
                  <a:lnTo>
                    <a:pt x="1192631" y="9231"/>
                  </a:lnTo>
                  <a:lnTo>
                    <a:pt x="1197175" y="11641"/>
                  </a:lnTo>
                  <a:lnTo>
                    <a:pt x="1201851" y="12746"/>
                  </a:lnTo>
                  <a:lnTo>
                    <a:pt x="1206538" y="13850"/>
                  </a:lnTo>
                  <a:lnTo>
                    <a:pt x="1201080" y="13793"/>
                  </a:lnTo>
                  <a:lnTo>
                    <a:pt x="1195775" y="13193"/>
                  </a:lnTo>
                  <a:lnTo>
                    <a:pt x="1190907" y="12041"/>
                  </a:lnTo>
                  <a:lnTo>
                    <a:pt x="1186002" y="11555"/>
                  </a:lnTo>
                  <a:lnTo>
                    <a:pt x="1181220" y="11364"/>
                  </a:lnTo>
                  <a:lnTo>
                    <a:pt x="1176391" y="10926"/>
                  </a:lnTo>
                  <a:lnTo>
                    <a:pt x="1171333" y="10450"/>
                  </a:lnTo>
                  <a:lnTo>
                    <a:pt x="1156846" y="9193"/>
                  </a:lnTo>
                  <a:lnTo>
                    <a:pt x="1151921" y="9593"/>
                  </a:lnTo>
                  <a:lnTo>
                    <a:pt x="1146825" y="10631"/>
                  </a:lnTo>
                  <a:lnTo>
                    <a:pt x="1140510" y="12184"/>
                  </a:lnTo>
                  <a:lnTo>
                    <a:pt x="1145578" y="13736"/>
                  </a:lnTo>
                  <a:lnTo>
                    <a:pt x="1150931" y="14070"/>
                  </a:lnTo>
                  <a:lnTo>
                    <a:pt x="1155817" y="14384"/>
                  </a:lnTo>
                  <a:lnTo>
                    <a:pt x="1150978" y="15013"/>
                  </a:lnTo>
                  <a:lnTo>
                    <a:pt x="1146035" y="14555"/>
                  </a:lnTo>
                  <a:lnTo>
                    <a:pt x="1141187" y="14213"/>
                  </a:lnTo>
                  <a:lnTo>
                    <a:pt x="1136377" y="14422"/>
                  </a:lnTo>
                  <a:lnTo>
                    <a:pt x="1118965" y="13679"/>
                  </a:lnTo>
                  <a:lnTo>
                    <a:pt x="1114031" y="14393"/>
                  </a:lnTo>
                  <a:lnTo>
                    <a:pt x="1106058" y="14574"/>
                  </a:lnTo>
                  <a:lnTo>
                    <a:pt x="1100096" y="15584"/>
                  </a:lnTo>
                  <a:lnTo>
                    <a:pt x="1095171" y="16051"/>
                  </a:lnTo>
                  <a:lnTo>
                    <a:pt x="1087675" y="16670"/>
                  </a:lnTo>
                  <a:lnTo>
                    <a:pt x="1082741" y="17775"/>
                  </a:lnTo>
                  <a:lnTo>
                    <a:pt x="1087237" y="19489"/>
                  </a:lnTo>
                  <a:lnTo>
                    <a:pt x="1092019" y="18661"/>
                  </a:lnTo>
                  <a:lnTo>
                    <a:pt x="1096848" y="18003"/>
                  </a:lnTo>
                  <a:lnTo>
                    <a:pt x="1101591" y="18384"/>
                  </a:lnTo>
                  <a:lnTo>
                    <a:pt x="1097076" y="19908"/>
                  </a:lnTo>
                  <a:lnTo>
                    <a:pt x="1091485" y="20861"/>
                  </a:lnTo>
                  <a:lnTo>
                    <a:pt x="1096477" y="21490"/>
                  </a:lnTo>
                  <a:lnTo>
                    <a:pt x="1101753" y="20766"/>
                  </a:lnTo>
                  <a:lnTo>
                    <a:pt x="1110535" y="20261"/>
                  </a:lnTo>
                  <a:lnTo>
                    <a:pt x="1105525" y="21366"/>
                  </a:lnTo>
                  <a:lnTo>
                    <a:pt x="1100744" y="22090"/>
                  </a:lnTo>
                  <a:lnTo>
                    <a:pt x="1095019" y="23852"/>
                  </a:lnTo>
                  <a:lnTo>
                    <a:pt x="1089152" y="25347"/>
                  </a:lnTo>
                  <a:lnTo>
                    <a:pt x="1093762" y="26757"/>
                  </a:lnTo>
                  <a:lnTo>
                    <a:pt x="1098619" y="26376"/>
                  </a:lnTo>
                  <a:lnTo>
                    <a:pt x="1103468" y="25995"/>
                  </a:lnTo>
                  <a:lnTo>
                    <a:pt x="1108259" y="25852"/>
                  </a:lnTo>
                  <a:lnTo>
                    <a:pt x="1113260" y="25728"/>
                  </a:lnTo>
                  <a:lnTo>
                    <a:pt x="1118279" y="25604"/>
                  </a:lnTo>
                  <a:lnTo>
                    <a:pt x="1123070" y="25452"/>
                  </a:lnTo>
                  <a:lnTo>
                    <a:pt x="1127957" y="25233"/>
                  </a:lnTo>
                  <a:lnTo>
                    <a:pt x="1132776" y="24852"/>
                  </a:lnTo>
                  <a:lnTo>
                    <a:pt x="1137748" y="24357"/>
                  </a:lnTo>
                  <a:lnTo>
                    <a:pt x="1142768" y="23823"/>
                  </a:lnTo>
                  <a:lnTo>
                    <a:pt x="1147673" y="23366"/>
                  </a:lnTo>
                  <a:lnTo>
                    <a:pt x="1152874" y="22880"/>
                  </a:lnTo>
                  <a:lnTo>
                    <a:pt x="1148169" y="23776"/>
                  </a:lnTo>
                  <a:lnTo>
                    <a:pt x="1143387" y="24538"/>
                  </a:lnTo>
                  <a:lnTo>
                    <a:pt x="1138567" y="25309"/>
                  </a:lnTo>
                  <a:lnTo>
                    <a:pt x="1133748" y="26090"/>
                  </a:lnTo>
                  <a:lnTo>
                    <a:pt x="1128804" y="26357"/>
                  </a:lnTo>
                  <a:lnTo>
                    <a:pt x="1123499" y="26500"/>
                  </a:lnTo>
                  <a:lnTo>
                    <a:pt x="1103601" y="26538"/>
                  </a:lnTo>
                  <a:lnTo>
                    <a:pt x="1098877" y="27338"/>
                  </a:lnTo>
                  <a:lnTo>
                    <a:pt x="1109040" y="30433"/>
                  </a:lnTo>
                  <a:lnTo>
                    <a:pt x="1114098" y="31176"/>
                  </a:lnTo>
                  <a:lnTo>
                    <a:pt x="1118908" y="30433"/>
                  </a:lnTo>
                  <a:lnTo>
                    <a:pt x="1123784" y="29443"/>
                  </a:lnTo>
                  <a:lnTo>
                    <a:pt x="1128700" y="28614"/>
                  </a:lnTo>
                  <a:lnTo>
                    <a:pt x="1133605" y="27786"/>
                  </a:lnTo>
                  <a:lnTo>
                    <a:pt x="1138615" y="26881"/>
                  </a:lnTo>
                  <a:lnTo>
                    <a:pt x="1146064" y="26243"/>
                  </a:lnTo>
                  <a:lnTo>
                    <a:pt x="1141263" y="27205"/>
                  </a:lnTo>
                  <a:lnTo>
                    <a:pt x="1136434" y="28186"/>
                  </a:lnTo>
                  <a:lnTo>
                    <a:pt x="1131728" y="29157"/>
                  </a:lnTo>
                  <a:lnTo>
                    <a:pt x="1126909" y="30262"/>
                  </a:lnTo>
                  <a:lnTo>
                    <a:pt x="1122022" y="31605"/>
                  </a:lnTo>
                  <a:lnTo>
                    <a:pt x="1126785" y="32510"/>
                  </a:lnTo>
                  <a:lnTo>
                    <a:pt x="1134653" y="32824"/>
                  </a:lnTo>
                  <a:lnTo>
                    <a:pt x="1139434" y="32691"/>
                  </a:lnTo>
                  <a:lnTo>
                    <a:pt x="1144235" y="32567"/>
                  </a:lnTo>
                  <a:lnTo>
                    <a:pt x="1149045" y="32424"/>
                  </a:lnTo>
                  <a:lnTo>
                    <a:pt x="1154122" y="32281"/>
                  </a:lnTo>
                  <a:lnTo>
                    <a:pt x="1158551" y="30262"/>
                  </a:lnTo>
                  <a:lnTo>
                    <a:pt x="1171257" y="29833"/>
                  </a:lnTo>
                  <a:lnTo>
                    <a:pt x="1166428" y="30653"/>
                  </a:lnTo>
                  <a:lnTo>
                    <a:pt x="1171095" y="32224"/>
                  </a:lnTo>
                  <a:lnTo>
                    <a:pt x="1176343" y="31796"/>
                  </a:lnTo>
                  <a:lnTo>
                    <a:pt x="1181211" y="31386"/>
                  </a:lnTo>
                  <a:lnTo>
                    <a:pt x="1186183" y="31100"/>
                  </a:lnTo>
                  <a:lnTo>
                    <a:pt x="1191402" y="30824"/>
                  </a:lnTo>
                  <a:lnTo>
                    <a:pt x="1196336" y="30348"/>
                  </a:lnTo>
                  <a:lnTo>
                    <a:pt x="1201156" y="29767"/>
                  </a:lnTo>
                  <a:lnTo>
                    <a:pt x="1206004" y="29138"/>
                  </a:lnTo>
                  <a:lnTo>
                    <a:pt x="1210881" y="28481"/>
                  </a:lnTo>
                  <a:lnTo>
                    <a:pt x="1215720" y="26538"/>
                  </a:lnTo>
                  <a:lnTo>
                    <a:pt x="1223007" y="25042"/>
                  </a:lnTo>
                  <a:lnTo>
                    <a:pt x="1227902" y="23995"/>
                  </a:lnTo>
                  <a:lnTo>
                    <a:pt x="1232627" y="23080"/>
                  </a:lnTo>
                  <a:lnTo>
                    <a:pt x="1228007" y="24995"/>
                  </a:lnTo>
                  <a:lnTo>
                    <a:pt x="1223073" y="26157"/>
                  </a:lnTo>
                  <a:lnTo>
                    <a:pt x="1218320" y="27776"/>
                  </a:lnTo>
                  <a:lnTo>
                    <a:pt x="1223530" y="28176"/>
                  </a:lnTo>
                  <a:lnTo>
                    <a:pt x="1228512" y="28052"/>
                  </a:lnTo>
                  <a:lnTo>
                    <a:pt x="1233436" y="27805"/>
                  </a:lnTo>
                  <a:lnTo>
                    <a:pt x="1228550" y="28929"/>
                  </a:lnTo>
                  <a:lnTo>
                    <a:pt x="1223759" y="29091"/>
                  </a:lnTo>
                  <a:lnTo>
                    <a:pt x="1218911" y="29281"/>
                  </a:lnTo>
                  <a:lnTo>
                    <a:pt x="1214205" y="30014"/>
                  </a:lnTo>
                  <a:lnTo>
                    <a:pt x="1209471" y="30548"/>
                  </a:lnTo>
                  <a:lnTo>
                    <a:pt x="1204538" y="31091"/>
                  </a:lnTo>
                  <a:lnTo>
                    <a:pt x="1199546" y="31977"/>
                  </a:lnTo>
                  <a:lnTo>
                    <a:pt x="1194012" y="32729"/>
                  </a:lnTo>
                  <a:lnTo>
                    <a:pt x="1189174" y="33320"/>
                  </a:lnTo>
                  <a:lnTo>
                    <a:pt x="1183983" y="33558"/>
                  </a:lnTo>
                  <a:lnTo>
                    <a:pt x="1179153" y="33720"/>
                  </a:lnTo>
                  <a:lnTo>
                    <a:pt x="1174391" y="34234"/>
                  </a:lnTo>
                  <a:lnTo>
                    <a:pt x="1165371" y="34615"/>
                  </a:lnTo>
                  <a:lnTo>
                    <a:pt x="1160380" y="35139"/>
                  </a:lnTo>
                  <a:lnTo>
                    <a:pt x="1164247" y="37996"/>
                  </a:lnTo>
                  <a:lnTo>
                    <a:pt x="1169009" y="39082"/>
                  </a:lnTo>
                  <a:lnTo>
                    <a:pt x="1168257" y="44540"/>
                  </a:lnTo>
                  <a:lnTo>
                    <a:pt x="1163933" y="42464"/>
                  </a:lnTo>
                  <a:lnTo>
                    <a:pt x="1159942" y="39778"/>
                  </a:lnTo>
                  <a:lnTo>
                    <a:pt x="1155255" y="38273"/>
                  </a:lnTo>
                  <a:lnTo>
                    <a:pt x="1150845" y="36358"/>
                  </a:lnTo>
                  <a:lnTo>
                    <a:pt x="1145892" y="36187"/>
                  </a:lnTo>
                  <a:lnTo>
                    <a:pt x="1136634" y="36110"/>
                  </a:lnTo>
                  <a:lnTo>
                    <a:pt x="1131595" y="35825"/>
                  </a:lnTo>
                  <a:lnTo>
                    <a:pt x="1121527" y="35215"/>
                  </a:lnTo>
                  <a:lnTo>
                    <a:pt x="1117031" y="37168"/>
                  </a:lnTo>
                  <a:lnTo>
                    <a:pt x="1113393" y="40730"/>
                  </a:lnTo>
                  <a:lnTo>
                    <a:pt x="1117565" y="43359"/>
                  </a:lnTo>
                  <a:lnTo>
                    <a:pt x="1122318" y="44283"/>
                  </a:lnTo>
                  <a:lnTo>
                    <a:pt x="1126756" y="47217"/>
                  </a:lnTo>
                  <a:lnTo>
                    <a:pt x="1128661" y="51598"/>
                  </a:lnTo>
                  <a:lnTo>
                    <a:pt x="1123870" y="52636"/>
                  </a:lnTo>
                  <a:lnTo>
                    <a:pt x="1127633" y="55808"/>
                  </a:lnTo>
                  <a:lnTo>
                    <a:pt x="1132433" y="56018"/>
                  </a:lnTo>
                  <a:lnTo>
                    <a:pt x="1144282" y="56199"/>
                  </a:lnTo>
                  <a:lnTo>
                    <a:pt x="1149236" y="55884"/>
                  </a:lnTo>
                  <a:lnTo>
                    <a:pt x="1154312" y="54551"/>
                  </a:lnTo>
                  <a:lnTo>
                    <a:pt x="1149835" y="56837"/>
                  </a:lnTo>
                  <a:lnTo>
                    <a:pt x="1144263" y="57361"/>
                  </a:lnTo>
                  <a:lnTo>
                    <a:pt x="1139320" y="57532"/>
                  </a:lnTo>
                  <a:lnTo>
                    <a:pt x="1134405" y="57694"/>
                  </a:lnTo>
                  <a:lnTo>
                    <a:pt x="1129595" y="58208"/>
                  </a:lnTo>
                  <a:lnTo>
                    <a:pt x="1125032" y="56599"/>
                  </a:lnTo>
                  <a:lnTo>
                    <a:pt x="1120146" y="56884"/>
                  </a:lnTo>
                  <a:lnTo>
                    <a:pt x="1114555" y="56951"/>
                  </a:lnTo>
                  <a:lnTo>
                    <a:pt x="1109611" y="56599"/>
                  </a:lnTo>
                  <a:lnTo>
                    <a:pt x="1104734" y="57427"/>
                  </a:lnTo>
                  <a:lnTo>
                    <a:pt x="1099972" y="57913"/>
                  </a:lnTo>
                  <a:lnTo>
                    <a:pt x="1093390" y="57694"/>
                  </a:lnTo>
                  <a:lnTo>
                    <a:pt x="1088599" y="59104"/>
                  </a:lnTo>
                  <a:lnTo>
                    <a:pt x="1083827" y="61037"/>
                  </a:lnTo>
                  <a:lnTo>
                    <a:pt x="1078989" y="62809"/>
                  </a:lnTo>
                  <a:lnTo>
                    <a:pt x="1073835" y="65562"/>
                  </a:lnTo>
                  <a:lnTo>
                    <a:pt x="1069873" y="68391"/>
                  </a:lnTo>
                  <a:lnTo>
                    <a:pt x="1074693" y="69353"/>
                  </a:lnTo>
                  <a:lnTo>
                    <a:pt x="1079522" y="68867"/>
                  </a:lnTo>
                  <a:lnTo>
                    <a:pt x="1085875" y="67772"/>
                  </a:lnTo>
                  <a:lnTo>
                    <a:pt x="1090466" y="69400"/>
                  </a:lnTo>
                  <a:lnTo>
                    <a:pt x="1095295" y="68905"/>
                  </a:lnTo>
                  <a:lnTo>
                    <a:pt x="1099905" y="67362"/>
                  </a:lnTo>
                  <a:lnTo>
                    <a:pt x="1104439" y="65876"/>
                  </a:lnTo>
                  <a:lnTo>
                    <a:pt x="1100353" y="69010"/>
                  </a:lnTo>
                  <a:lnTo>
                    <a:pt x="1095734" y="70496"/>
                  </a:lnTo>
                  <a:lnTo>
                    <a:pt x="1090790" y="71096"/>
                  </a:lnTo>
                  <a:lnTo>
                    <a:pt x="1089704" y="76353"/>
                  </a:lnTo>
                  <a:lnTo>
                    <a:pt x="1094333" y="77839"/>
                  </a:lnTo>
                  <a:lnTo>
                    <a:pt x="1103230" y="78221"/>
                  </a:lnTo>
                  <a:lnTo>
                    <a:pt x="1108106" y="77601"/>
                  </a:lnTo>
                  <a:lnTo>
                    <a:pt x="1113145" y="76592"/>
                  </a:lnTo>
                  <a:lnTo>
                    <a:pt x="1117679" y="74525"/>
                  </a:lnTo>
                  <a:lnTo>
                    <a:pt x="1122080" y="72515"/>
                  </a:lnTo>
                  <a:lnTo>
                    <a:pt x="1126471" y="70620"/>
                  </a:lnTo>
                  <a:lnTo>
                    <a:pt x="1122775" y="73648"/>
                  </a:lnTo>
                  <a:lnTo>
                    <a:pt x="1118184" y="75725"/>
                  </a:lnTo>
                  <a:lnTo>
                    <a:pt x="1113364" y="77230"/>
                  </a:lnTo>
                  <a:lnTo>
                    <a:pt x="1108621" y="78659"/>
                  </a:lnTo>
                  <a:lnTo>
                    <a:pt x="1103744" y="79430"/>
                  </a:lnTo>
                  <a:lnTo>
                    <a:pt x="1099000" y="80078"/>
                  </a:lnTo>
                  <a:lnTo>
                    <a:pt x="1094210" y="80383"/>
                  </a:lnTo>
                  <a:lnTo>
                    <a:pt x="1087056" y="80468"/>
                  </a:lnTo>
                  <a:lnTo>
                    <a:pt x="1080741" y="78973"/>
                  </a:lnTo>
                  <a:lnTo>
                    <a:pt x="1080493" y="74182"/>
                  </a:lnTo>
                  <a:lnTo>
                    <a:pt x="1075731" y="72829"/>
                  </a:lnTo>
                  <a:lnTo>
                    <a:pt x="1068311" y="71877"/>
                  </a:lnTo>
                  <a:lnTo>
                    <a:pt x="1063539" y="72915"/>
                  </a:lnTo>
                  <a:lnTo>
                    <a:pt x="1057919" y="73372"/>
                  </a:lnTo>
                  <a:lnTo>
                    <a:pt x="1053433" y="75706"/>
                  </a:lnTo>
                  <a:lnTo>
                    <a:pt x="1057386" y="78363"/>
                  </a:lnTo>
                  <a:lnTo>
                    <a:pt x="1055881" y="83040"/>
                  </a:lnTo>
                  <a:lnTo>
                    <a:pt x="1050937" y="83821"/>
                  </a:lnTo>
                  <a:lnTo>
                    <a:pt x="1046118" y="84250"/>
                  </a:lnTo>
                  <a:lnTo>
                    <a:pt x="1041279" y="84926"/>
                  </a:lnTo>
                  <a:lnTo>
                    <a:pt x="1036516" y="85774"/>
                  </a:lnTo>
                  <a:lnTo>
                    <a:pt x="1031526" y="86822"/>
                  </a:lnTo>
                  <a:lnTo>
                    <a:pt x="1026696" y="87955"/>
                  </a:lnTo>
                  <a:lnTo>
                    <a:pt x="1022305" y="90031"/>
                  </a:lnTo>
                  <a:lnTo>
                    <a:pt x="1023858" y="94642"/>
                  </a:lnTo>
                  <a:lnTo>
                    <a:pt x="1028420" y="93260"/>
                  </a:lnTo>
                  <a:lnTo>
                    <a:pt x="1032602" y="95680"/>
                  </a:lnTo>
                  <a:lnTo>
                    <a:pt x="1037659" y="96347"/>
                  </a:lnTo>
                  <a:lnTo>
                    <a:pt x="1042279" y="94175"/>
                  </a:lnTo>
                  <a:lnTo>
                    <a:pt x="1047023" y="95604"/>
                  </a:lnTo>
                  <a:lnTo>
                    <a:pt x="1051852" y="95461"/>
                  </a:lnTo>
                  <a:lnTo>
                    <a:pt x="1056491" y="93832"/>
                  </a:lnTo>
                  <a:lnTo>
                    <a:pt x="1060891" y="95766"/>
                  </a:lnTo>
                  <a:lnTo>
                    <a:pt x="1067254" y="97499"/>
                  </a:lnTo>
                  <a:lnTo>
                    <a:pt x="1072216" y="97280"/>
                  </a:lnTo>
                  <a:lnTo>
                    <a:pt x="1077131" y="97061"/>
                  </a:lnTo>
                  <a:lnTo>
                    <a:pt x="1074864" y="92832"/>
                  </a:lnTo>
                  <a:lnTo>
                    <a:pt x="1081055" y="94699"/>
                  </a:lnTo>
                  <a:lnTo>
                    <a:pt x="1085589" y="93137"/>
                  </a:lnTo>
                  <a:lnTo>
                    <a:pt x="1094724" y="95165"/>
                  </a:lnTo>
                  <a:lnTo>
                    <a:pt x="1099877" y="95356"/>
                  </a:lnTo>
                  <a:lnTo>
                    <a:pt x="1104935" y="95775"/>
                  </a:lnTo>
                  <a:lnTo>
                    <a:pt x="1109592" y="93946"/>
                  </a:lnTo>
                  <a:lnTo>
                    <a:pt x="1114298" y="91508"/>
                  </a:lnTo>
                  <a:lnTo>
                    <a:pt x="1118784" y="93556"/>
                  </a:lnTo>
                  <a:lnTo>
                    <a:pt x="1123727" y="93765"/>
                  </a:lnTo>
                  <a:lnTo>
                    <a:pt x="1122156" y="98309"/>
                  </a:lnTo>
                  <a:close/>
                  <a:moveTo>
                    <a:pt x="1130147" y="105329"/>
                  </a:moveTo>
                  <a:lnTo>
                    <a:pt x="1134872" y="104690"/>
                  </a:lnTo>
                  <a:lnTo>
                    <a:pt x="1139463" y="102595"/>
                  </a:lnTo>
                  <a:lnTo>
                    <a:pt x="1144158" y="101223"/>
                  </a:lnTo>
                  <a:lnTo>
                    <a:pt x="1139339" y="101061"/>
                  </a:lnTo>
                  <a:lnTo>
                    <a:pt x="1134777" y="102443"/>
                  </a:lnTo>
                  <a:lnTo>
                    <a:pt x="1130471" y="104862"/>
                  </a:lnTo>
                  <a:close/>
                  <a:moveTo>
                    <a:pt x="1110897" y="120483"/>
                  </a:moveTo>
                  <a:lnTo>
                    <a:pt x="1115812" y="119978"/>
                  </a:lnTo>
                  <a:lnTo>
                    <a:pt x="1110621" y="118721"/>
                  </a:lnTo>
                  <a:close/>
                  <a:moveTo>
                    <a:pt x="922055" y="244108"/>
                  </a:moveTo>
                  <a:lnTo>
                    <a:pt x="926703" y="241727"/>
                  </a:lnTo>
                  <a:lnTo>
                    <a:pt x="929674" y="237983"/>
                  </a:lnTo>
                  <a:lnTo>
                    <a:pt x="924941" y="236783"/>
                  </a:lnTo>
                  <a:lnTo>
                    <a:pt x="920692" y="240393"/>
                  </a:lnTo>
                  <a:close/>
                  <a:moveTo>
                    <a:pt x="1093848" y="155544"/>
                  </a:moveTo>
                  <a:lnTo>
                    <a:pt x="1098791" y="154573"/>
                  </a:lnTo>
                  <a:lnTo>
                    <a:pt x="1103591" y="153639"/>
                  </a:lnTo>
                  <a:lnTo>
                    <a:pt x="1108507" y="153639"/>
                  </a:lnTo>
                  <a:lnTo>
                    <a:pt x="1113812" y="153887"/>
                  </a:lnTo>
                  <a:lnTo>
                    <a:pt x="1118832" y="154135"/>
                  </a:lnTo>
                  <a:lnTo>
                    <a:pt x="1124156" y="154363"/>
                  </a:lnTo>
                  <a:lnTo>
                    <a:pt x="1128966" y="154516"/>
                  </a:lnTo>
                  <a:lnTo>
                    <a:pt x="1133776" y="154659"/>
                  </a:lnTo>
                  <a:lnTo>
                    <a:pt x="1132043" y="150144"/>
                  </a:lnTo>
                  <a:lnTo>
                    <a:pt x="1129433" y="146058"/>
                  </a:lnTo>
                  <a:lnTo>
                    <a:pt x="1125871" y="142514"/>
                  </a:lnTo>
                  <a:lnTo>
                    <a:pt x="1121308" y="141009"/>
                  </a:lnTo>
                  <a:lnTo>
                    <a:pt x="1116365" y="140009"/>
                  </a:lnTo>
                  <a:lnTo>
                    <a:pt x="1110554" y="139971"/>
                  </a:lnTo>
                  <a:lnTo>
                    <a:pt x="1105668" y="140133"/>
                  </a:lnTo>
                  <a:lnTo>
                    <a:pt x="1100763" y="140533"/>
                  </a:lnTo>
                  <a:lnTo>
                    <a:pt x="1095724" y="139676"/>
                  </a:lnTo>
                  <a:lnTo>
                    <a:pt x="1090733" y="139114"/>
                  </a:lnTo>
                  <a:lnTo>
                    <a:pt x="1085961" y="138742"/>
                  </a:lnTo>
                  <a:lnTo>
                    <a:pt x="1082322" y="142095"/>
                  </a:lnTo>
                  <a:lnTo>
                    <a:pt x="1078855" y="145495"/>
                  </a:lnTo>
                  <a:lnTo>
                    <a:pt x="1083960" y="146781"/>
                  </a:lnTo>
                  <a:lnTo>
                    <a:pt x="1088752" y="147267"/>
                  </a:lnTo>
                  <a:lnTo>
                    <a:pt x="1083942" y="152154"/>
                  </a:lnTo>
                  <a:lnTo>
                    <a:pt x="1087942" y="155097"/>
                  </a:lnTo>
                  <a:lnTo>
                    <a:pt x="1092867" y="155468"/>
                  </a:lnTo>
                  <a:close/>
                  <a:moveTo>
                    <a:pt x="1038507" y="212028"/>
                  </a:moveTo>
                  <a:lnTo>
                    <a:pt x="1043241" y="211161"/>
                  </a:lnTo>
                  <a:lnTo>
                    <a:pt x="1047766" y="209484"/>
                  </a:lnTo>
                  <a:lnTo>
                    <a:pt x="1039231" y="208122"/>
                  </a:lnTo>
                  <a:lnTo>
                    <a:pt x="1034307" y="207694"/>
                  </a:lnTo>
                  <a:lnTo>
                    <a:pt x="1037183" y="211713"/>
                  </a:lnTo>
                  <a:close/>
                  <a:moveTo>
                    <a:pt x="1053004" y="213323"/>
                  </a:moveTo>
                  <a:lnTo>
                    <a:pt x="1057957" y="212694"/>
                  </a:lnTo>
                  <a:lnTo>
                    <a:pt x="1062920" y="211618"/>
                  </a:lnTo>
                  <a:lnTo>
                    <a:pt x="1058110" y="210685"/>
                  </a:lnTo>
                  <a:lnTo>
                    <a:pt x="1053461" y="213094"/>
                  </a:lnTo>
                  <a:close/>
                  <a:moveTo>
                    <a:pt x="918864" y="283351"/>
                  </a:moveTo>
                  <a:lnTo>
                    <a:pt x="922864" y="280427"/>
                  </a:lnTo>
                  <a:lnTo>
                    <a:pt x="918883" y="283227"/>
                  </a:lnTo>
                  <a:close/>
                  <a:moveTo>
                    <a:pt x="1038526" y="225515"/>
                  </a:moveTo>
                  <a:lnTo>
                    <a:pt x="1043279" y="224096"/>
                  </a:lnTo>
                  <a:lnTo>
                    <a:pt x="1047775" y="222400"/>
                  </a:lnTo>
                  <a:lnTo>
                    <a:pt x="1052766" y="220400"/>
                  </a:lnTo>
                  <a:lnTo>
                    <a:pt x="1057367" y="218076"/>
                  </a:lnTo>
                  <a:lnTo>
                    <a:pt x="1052795" y="216323"/>
                  </a:lnTo>
                  <a:lnTo>
                    <a:pt x="1048404" y="218324"/>
                  </a:lnTo>
                  <a:lnTo>
                    <a:pt x="1044013" y="220324"/>
                  </a:lnTo>
                  <a:lnTo>
                    <a:pt x="1038640" y="222772"/>
                  </a:lnTo>
                  <a:close/>
                  <a:moveTo>
                    <a:pt x="1070016" y="220267"/>
                  </a:moveTo>
                  <a:lnTo>
                    <a:pt x="1074778" y="219171"/>
                  </a:lnTo>
                  <a:lnTo>
                    <a:pt x="1079341" y="217162"/>
                  </a:lnTo>
                  <a:lnTo>
                    <a:pt x="1075664" y="213799"/>
                  </a:lnTo>
                  <a:lnTo>
                    <a:pt x="1071321" y="216362"/>
                  </a:lnTo>
                  <a:close/>
                  <a:moveTo>
                    <a:pt x="1073426" y="228068"/>
                  </a:moveTo>
                  <a:lnTo>
                    <a:pt x="1078226" y="227439"/>
                  </a:lnTo>
                  <a:lnTo>
                    <a:pt x="1082970" y="226372"/>
                  </a:lnTo>
                  <a:lnTo>
                    <a:pt x="1087704" y="225525"/>
                  </a:lnTo>
                  <a:lnTo>
                    <a:pt x="1090552" y="221610"/>
                  </a:lnTo>
                  <a:lnTo>
                    <a:pt x="1085761" y="221972"/>
                  </a:lnTo>
                  <a:lnTo>
                    <a:pt x="1081017" y="220857"/>
                  </a:lnTo>
                  <a:lnTo>
                    <a:pt x="1076893" y="223296"/>
                  </a:lnTo>
                  <a:lnTo>
                    <a:pt x="1074083" y="227172"/>
                  </a:lnTo>
                  <a:close/>
                  <a:moveTo>
                    <a:pt x="1093981" y="234135"/>
                  </a:moveTo>
                  <a:lnTo>
                    <a:pt x="1096562" y="228068"/>
                  </a:lnTo>
                  <a:lnTo>
                    <a:pt x="1088961" y="230640"/>
                  </a:lnTo>
                  <a:lnTo>
                    <a:pt x="1093209" y="233535"/>
                  </a:lnTo>
                  <a:close/>
                  <a:moveTo>
                    <a:pt x="1104277" y="244594"/>
                  </a:moveTo>
                  <a:lnTo>
                    <a:pt x="1109659" y="244594"/>
                  </a:lnTo>
                  <a:lnTo>
                    <a:pt x="1109659" y="239583"/>
                  </a:lnTo>
                  <a:lnTo>
                    <a:pt x="1105020" y="240793"/>
                  </a:lnTo>
                  <a:lnTo>
                    <a:pt x="1100391" y="239583"/>
                  </a:lnTo>
                  <a:lnTo>
                    <a:pt x="1095562" y="238469"/>
                  </a:lnTo>
                  <a:lnTo>
                    <a:pt x="1091228" y="241193"/>
                  </a:lnTo>
                  <a:lnTo>
                    <a:pt x="1095200" y="243851"/>
                  </a:lnTo>
                  <a:lnTo>
                    <a:pt x="1100239" y="244165"/>
                  </a:lnTo>
                  <a:close/>
                  <a:moveTo>
                    <a:pt x="1102810" y="610639"/>
                  </a:moveTo>
                  <a:lnTo>
                    <a:pt x="1107506" y="609439"/>
                  </a:lnTo>
                  <a:lnTo>
                    <a:pt x="1112688" y="608115"/>
                  </a:lnTo>
                  <a:lnTo>
                    <a:pt x="1110011" y="603981"/>
                  </a:lnTo>
                  <a:lnTo>
                    <a:pt x="1106211" y="601067"/>
                  </a:lnTo>
                  <a:lnTo>
                    <a:pt x="1101687" y="599305"/>
                  </a:lnTo>
                  <a:lnTo>
                    <a:pt x="1097334" y="597028"/>
                  </a:lnTo>
                  <a:lnTo>
                    <a:pt x="1092038" y="595437"/>
                  </a:lnTo>
                  <a:lnTo>
                    <a:pt x="1087370" y="594152"/>
                  </a:lnTo>
                  <a:lnTo>
                    <a:pt x="1082694" y="592923"/>
                  </a:lnTo>
                  <a:lnTo>
                    <a:pt x="1078017" y="591704"/>
                  </a:lnTo>
                  <a:lnTo>
                    <a:pt x="1073102" y="592285"/>
                  </a:lnTo>
                  <a:lnTo>
                    <a:pt x="1075483" y="597114"/>
                  </a:lnTo>
                  <a:lnTo>
                    <a:pt x="1080141" y="598438"/>
                  </a:lnTo>
                  <a:lnTo>
                    <a:pt x="1083227" y="602286"/>
                  </a:lnTo>
                  <a:lnTo>
                    <a:pt x="1087599" y="604515"/>
                  </a:lnTo>
                  <a:lnTo>
                    <a:pt x="1092009" y="606639"/>
                  </a:lnTo>
                  <a:lnTo>
                    <a:pt x="1096886" y="608449"/>
                  </a:lnTo>
                  <a:lnTo>
                    <a:pt x="1101448" y="610134"/>
                  </a:lnTo>
                  <a:close/>
                  <a:moveTo>
                    <a:pt x="1071892" y="673866"/>
                  </a:moveTo>
                  <a:lnTo>
                    <a:pt x="1077941" y="673866"/>
                  </a:lnTo>
                  <a:lnTo>
                    <a:pt x="1078722" y="669085"/>
                  </a:lnTo>
                  <a:lnTo>
                    <a:pt x="1082760" y="666475"/>
                  </a:lnTo>
                  <a:lnTo>
                    <a:pt x="1087485" y="664713"/>
                  </a:lnTo>
                  <a:lnTo>
                    <a:pt x="1082408" y="664313"/>
                  </a:lnTo>
                  <a:lnTo>
                    <a:pt x="1077417" y="664827"/>
                  </a:lnTo>
                  <a:lnTo>
                    <a:pt x="1072035" y="665370"/>
                  </a:lnTo>
                  <a:lnTo>
                    <a:pt x="1067482" y="663418"/>
                  </a:lnTo>
                  <a:lnTo>
                    <a:pt x="1062377" y="663113"/>
                  </a:lnTo>
                  <a:lnTo>
                    <a:pt x="1059224" y="659522"/>
                  </a:lnTo>
                  <a:lnTo>
                    <a:pt x="1059253" y="654674"/>
                  </a:lnTo>
                  <a:lnTo>
                    <a:pt x="1054357" y="654064"/>
                  </a:lnTo>
                  <a:lnTo>
                    <a:pt x="1051052" y="657702"/>
                  </a:lnTo>
                  <a:lnTo>
                    <a:pt x="1055405" y="659817"/>
                  </a:lnTo>
                  <a:lnTo>
                    <a:pt x="1053671" y="664989"/>
                  </a:lnTo>
                  <a:lnTo>
                    <a:pt x="1058395" y="666170"/>
                  </a:lnTo>
                  <a:lnTo>
                    <a:pt x="1062205" y="669275"/>
                  </a:lnTo>
                  <a:lnTo>
                    <a:pt x="1066987" y="669542"/>
                  </a:lnTo>
                  <a:lnTo>
                    <a:pt x="1072378" y="668694"/>
                  </a:lnTo>
                  <a:lnTo>
                    <a:pt x="1071845" y="673638"/>
                  </a:lnTo>
                  <a:close/>
                  <a:moveTo>
                    <a:pt x="875973" y="330709"/>
                  </a:moveTo>
                  <a:lnTo>
                    <a:pt x="880926" y="330366"/>
                  </a:lnTo>
                  <a:lnTo>
                    <a:pt x="885907" y="329690"/>
                  </a:lnTo>
                  <a:lnTo>
                    <a:pt x="890593" y="328461"/>
                  </a:lnTo>
                  <a:lnTo>
                    <a:pt x="895280" y="327233"/>
                  </a:lnTo>
                  <a:lnTo>
                    <a:pt x="898461" y="323346"/>
                  </a:lnTo>
                  <a:lnTo>
                    <a:pt x="903700" y="321279"/>
                  </a:lnTo>
                  <a:lnTo>
                    <a:pt x="908691" y="320032"/>
                  </a:lnTo>
                  <a:lnTo>
                    <a:pt x="913453" y="318660"/>
                  </a:lnTo>
                  <a:lnTo>
                    <a:pt x="918245" y="311745"/>
                  </a:lnTo>
                  <a:lnTo>
                    <a:pt x="923931" y="310907"/>
                  </a:lnTo>
                  <a:lnTo>
                    <a:pt x="927703" y="314012"/>
                  </a:lnTo>
                  <a:lnTo>
                    <a:pt x="929694" y="318412"/>
                  </a:lnTo>
                  <a:lnTo>
                    <a:pt x="934065" y="320651"/>
                  </a:lnTo>
                  <a:lnTo>
                    <a:pt x="938609" y="322508"/>
                  </a:lnTo>
                  <a:lnTo>
                    <a:pt x="943172" y="324080"/>
                  </a:lnTo>
                  <a:lnTo>
                    <a:pt x="948277" y="324689"/>
                  </a:lnTo>
                  <a:lnTo>
                    <a:pt x="952744" y="321689"/>
                  </a:lnTo>
                  <a:lnTo>
                    <a:pt x="957459" y="319813"/>
                  </a:lnTo>
                  <a:lnTo>
                    <a:pt x="962431" y="318555"/>
                  </a:lnTo>
                  <a:lnTo>
                    <a:pt x="960297" y="314126"/>
                  </a:lnTo>
                  <a:lnTo>
                    <a:pt x="955687" y="312888"/>
                  </a:lnTo>
                  <a:lnTo>
                    <a:pt x="950201" y="311926"/>
                  </a:lnTo>
                  <a:lnTo>
                    <a:pt x="944953" y="312631"/>
                  </a:lnTo>
                  <a:lnTo>
                    <a:pt x="948029" y="308783"/>
                  </a:lnTo>
                  <a:lnTo>
                    <a:pt x="948858" y="304068"/>
                  </a:lnTo>
                  <a:lnTo>
                    <a:pt x="946210" y="300077"/>
                  </a:lnTo>
                  <a:lnTo>
                    <a:pt x="941352" y="298219"/>
                  </a:lnTo>
                  <a:lnTo>
                    <a:pt x="936780" y="296419"/>
                  </a:lnTo>
                  <a:lnTo>
                    <a:pt x="933161" y="293324"/>
                  </a:lnTo>
                  <a:lnTo>
                    <a:pt x="928370" y="292038"/>
                  </a:lnTo>
                  <a:lnTo>
                    <a:pt x="924722" y="288313"/>
                  </a:lnTo>
                  <a:lnTo>
                    <a:pt x="920073" y="287237"/>
                  </a:lnTo>
                  <a:lnTo>
                    <a:pt x="915720" y="289637"/>
                  </a:lnTo>
                  <a:lnTo>
                    <a:pt x="912625" y="285808"/>
                  </a:lnTo>
                  <a:lnTo>
                    <a:pt x="916692" y="283227"/>
                  </a:lnTo>
                  <a:lnTo>
                    <a:pt x="913006" y="280122"/>
                  </a:lnTo>
                  <a:lnTo>
                    <a:pt x="908119" y="279484"/>
                  </a:lnTo>
                  <a:lnTo>
                    <a:pt x="903824" y="281884"/>
                  </a:lnTo>
                  <a:lnTo>
                    <a:pt x="900061" y="284827"/>
                  </a:lnTo>
                  <a:lnTo>
                    <a:pt x="896604" y="288437"/>
                  </a:lnTo>
                  <a:lnTo>
                    <a:pt x="893260" y="291904"/>
                  </a:lnTo>
                  <a:lnTo>
                    <a:pt x="889327" y="296105"/>
                  </a:lnTo>
                  <a:lnTo>
                    <a:pt x="885250" y="300715"/>
                  </a:lnTo>
                  <a:lnTo>
                    <a:pt x="882059" y="304487"/>
                  </a:lnTo>
                  <a:lnTo>
                    <a:pt x="880726" y="309097"/>
                  </a:lnTo>
                  <a:lnTo>
                    <a:pt x="876125" y="311469"/>
                  </a:lnTo>
                  <a:lnTo>
                    <a:pt x="871429" y="313288"/>
                  </a:lnTo>
                  <a:lnTo>
                    <a:pt x="866486" y="314821"/>
                  </a:lnTo>
                  <a:lnTo>
                    <a:pt x="862171" y="317412"/>
                  </a:lnTo>
                  <a:lnTo>
                    <a:pt x="857904" y="319574"/>
                  </a:lnTo>
                  <a:lnTo>
                    <a:pt x="861333" y="323423"/>
                  </a:lnTo>
                  <a:lnTo>
                    <a:pt x="865924" y="321384"/>
                  </a:lnTo>
                  <a:lnTo>
                    <a:pt x="871248" y="321137"/>
                  </a:lnTo>
                  <a:lnTo>
                    <a:pt x="876058" y="320679"/>
                  </a:lnTo>
                  <a:lnTo>
                    <a:pt x="880783" y="319403"/>
                  </a:lnTo>
                  <a:lnTo>
                    <a:pt x="879611" y="324194"/>
                  </a:lnTo>
                  <a:lnTo>
                    <a:pt x="877020" y="328804"/>
                  </a:lnTo>
                  <a:close/>
                  <a:moveTo>
                    <a:pt x="892889" y="349197"/>
                  </a:moveTo>
                  <a:lnTo>
                    <a:pt x="897737" y="347425"/>
                  </a:lnTo>
                  <a:lnTo>
                    <a:pt x="902605" y="347978"/>
                  </a:lnTo>
                  <a:lnTo>
                    <a:pt x="907053" y="346149"/>
                  </a:lnTo>
                  <a:lnTo>
                    <a:pt x="911549" y="344216"/>
                  </a:lnTo>
                  <a:lnTo>
                    <a:pt x="916082" y="342225"/>
                  </a:lnTo>
                  <a:lnTo>
                    <a:pt x="920635" y="340196"/>
                  </a:lnTo>
                  <a:lnTo>
                    <a:pt x="925036" y="338024"/>
                  </a:lnTo>
                  <a:lnTo>
                    <a:pt x="928408" y="334252"/>
                  </a:lnTo>
                  <a:lnTo>
                    <a:pt x="924093" y="332243"/>
                  </a:lnTo>
                  <a:lnTo>
                    <a:pt x="919368" y="334043"/>
                  </a:lnTo>
                  <a:lnTo>
                    <a:pt x="914559" y="334462"/>
                  </a:lnTo>
                  <a:lnTo>
                    <a:pt x="909691" y="334462"/>
                  </a:lnTo>
                  <a:lnTo>
                    <a:pt x="904567" y="334862"/>
                  </a:lnTo>
                  <a:lnTo>
                    <a:pt x="901109" y="338177"/>
                  </a:lnTo>
                  <a:lnTo>
                    <a:pt x="896290" y="340101"/>
                  </a:lnTo>
                  <a:lnTo>
                    <a:pt x="891898" y="343053"/>
                  </a:lnTo>
                  <a:lnTo>
                    <a:pt x="893584" y="347664"/>
                  </a:lnTo>
                  <a:close/>
                  <a:moveTo>
                    <a:pt x="942971" y="360094"/>
                  </a:moveTo>
                  <a:lnTo>
                    <a:pt x="946886" y="357217"/>
                  </a:lnTo>
                  <a:lnTo>
                    <a:pt x="950753" y="354369"/>
                  </a:lnTo>
                  <a:lnTo>
                    <a:pt x="954697" y="351436"/>
                  </a:lnTo>
                  <a:lnTo>
                    <a:pt x="958621" y="348502"/>
                  </a:lnTo>
                  <a:lnTo>
                    <a:pt x="953201" y="344435"/>
                  </a:lnTo>
                  <a:lnTo>
                    <a:pt x="948582" y="346559"/>
                  </a:lnTo>
                  <a:lnTo>
                    <a:pt x="943991" y="349216"/>
                  </a:lnTo>
                  <a:lnTo>
                    <a:pt x="940543" y="352693"/>
                  </a:lnTo>
                  <a:lnTo>
                    <a:pt x="943076" y="356884"/>
                  </a:lnTo>
                  <a:close/>
                  <a:moveTo>
                    <a:pt x="1056357" y="253747"/>
                  </a:moveTo>
                  <a:lnTo>
                    <a:pt x="1062225" y="253271"/>
                  </a:lnTo>
                  <a:lnTo>
                    <a:pt x="1067149" y="252842"/>
                  </a:lnTo>
                  <a:lnTo>
                    <a:pt x="1072559" y="252147"/>
                  </a:lnTo>
                  <a:lnTo>
                    <a:pt x="1077169" y="250775"/>
                  </a:lnTo>
                  <a:lnTo>
                    <a:pt x="1081741" y="248480"/>
                  </a:lnTo>
                  <a:lnTo>
                    <a:pt x="1085199" y="244794"/>
                  </a:lnTo>
                  <a:lnTo>
                    <a:pt x="1087085" y="239983"/>
                  </a:lnTo>
                  <a:lnTo>
                    <a:pt x="1090638" y="236383"/>
                  </a:lnTo>
                  <a:lnTo>
                    <a:pt x="1085666" y="234792"/>
                  </a:lnTo>
                  <a:lnTo>
                    <a:pt x="1080960" y="234002"/>
                  </a:lnTo>
                  <a:lnTo>
                    <a:pt x="1076131" y="233583"/>
                  </a:lnTo>
                  <a:lnTo>
                    <a:pt x="1071216" y="233926"/>
                  </a:lnTo>
                  <a:lnTo>
                    <a:pt x="1066349" y="235735"/>
                  </a:lnTo>
                  <a:lnTo>
                    <a:pt x="1062243" y="238383"/>
                  </a:lnTo>
                  <a:lnTo>
                    <a:pt x="1057957" y="241193"/>
                  </a:lnTo>
                  <a:lnTo>
                    <a:pt x="1054262" y="244717"/>
                  </a:lnTo>
                  <a:lnTo>
                    <a:pt x="1051032" y="248394"/>
                  </a:lnTo>
                  <a:lnTo>
                    <a:pt x="1048899" y="252804"/>
                  </a:lnTo>
                  <a:lnTo>
                    <a:pt x="1053881" y="253719"/>
                  </a:lnTo>
                  <a:close/>
                  <a:moveTo>
                    <a:pt x="1005751" y="324937"/>
                  </a:moveTo>
                  <a:lnTo>
                    <a:pt x="1010599" y="324651"/>
                  </a:lnTo>
                  <a:lnTo>
                    <a:pt x="1009161" y="320041"/>
                  </a:lnTo>
                  <a:lnTo>
                    <a:pt x="1002703" y="319822"/>
                  </a:lnTo>
                  <a:lnTo>
                    <a:pt x="1005189" y="323994"/>
                  </a:lnTo>
                  <a:close/>
                  <a:moveTo>
                    <a:pt x="988520" y="331738"/>
                  </a:moveTo>
                  <a:lnTo>
                    <a:pt x="993063" y="330185"/>
                  </a:lnTo>
                  <a:lnTo>
                    <a:pt x="997426" y="327547"/>
                  </a:lnTo>
                  <a:lnTo>
                    <a:pt x="993578" y="324604"/>
                  </a:lnTo>
                  <a:lnTo>
                    <a:pt x="988606" y="324366"/>
                  </a:lnTo>
                  <a:lnTo>
                    <a:pt x="984805" y="327252"/>
                  </a:lnTo>
                  <a:lnTo>
                    <a:pt x="988520" y="331738"/>
                  </a:lnTo>
                  <a:close/>
                  <a:moveTo>
                    <a:pt x="1092800" y="342053"/>
                  </a:moveTo>
                  <a:lnTo>
                    <a:pt x="1091428" y="337367"/>
                  </a:lnTo>
                  <a:lnTo>
                    <a:pt x="1085570" y="336605"/>
                  </a:lnTo>
                  <a:lnTo>
                    <a:pt x="1088780" y="340406"/>
                  </a:lnTo>
                  <a:close/>
                  <a:moveTo>
                    <a:pt x="1100248" y="386602"/>
                  </a:moveTo>
                  <a:lnTo>
                    <a:pt x="1104639" y="384554"/>
                  </a:lnTo>
                  <a:lnTo>
                    <a:pt x="1109145" y="382668"/>
                  </a:lnTo>
                  <a:lnTo>
                    <a:pt x="1104506" y="380782"/>
                  </a:lnTo>
                  <a:lnTo>
                    <a:pt x="1100429" y="384135"/>
                  </a:lnTo>
                  <a:close/>
                  <a:moveTo>
                    <a:pt x="878173" y="464821"/>
                  </a:moveTo>
                  <a:lnTo>
                    <a:pt x="883183" y="463383"/>
                  </a:lnTo>
                  <a:lnTo>
                    <a:pt x="878173" y="464821"/>
                  </a:lnTo>
                  <a:close/>
                  <a:moveTo>
                    <a:pt x="886983" y="474232"/>
                  </a:moveTo>
                  <a:lnTo>
                    <a:pt x="891222" y="471336"/>
                  </a:lnTo>
                  <a:lnTo>
                    <a:pt x="895223" y="468603"/>
                  </a:lnTo>
                  <a:lnTo>
                    <a:pt x="899575" y="465621"/>
                  </a:lnTo>
                  <a:lnTo>
                    <a:pt x="895642" y="462745"/>
                  </a:lnTo>
                  <a:lnTo>
                    <a:pt x="899337" y="459535"/>
                  </a:lnTo>
                  <a:lnTo>
                    <a:pt x="894566" y="458173"/>
                  </a:lnTo>
                  <a:lnTo>
                    <a:pt x="891260" y="461649"/>
                  </a:lnTo>
                  <a:lnTo>
                    <a:pt x="887936" y="465126"/>
                  </a:lnTo>
                  <a:lnTo>
                    <a:pt x="889984" y="460782"/>
                  </a:lnTo>
                  <a:lnTo>
                    <a:pt x="891984" y="456439"/>
                  </a:lnTo>
                  <a:lnTo>
                    <a:pt x="893222" y="451781"/>
                  </a:lnTo>
                  <a:lnTo>
                    <a:pt x="890289" y="456001"/>
                  </a:lnTo>
                  <a:lnTo>
                    <a:pt x="887479" y="460049"/>
                  </a:lnTo>
                  <a:lnTo>
                    <a:pt x="884793" y="464231"/>
                  </a:lnTo>
                  <a:lnTo>
                    <a:pt x="881516" y="467726"/>
                  </a:lnTo>
                  <a:lnTo>
                    <a:pt x="877011" y="469498"/>
                  </a:lnTo>
                  <a:lnTo>
                    <a:pt x="881535" y="471308"/>
                  </a:lnTo>
                  <a:lnTo>
                    <a:pt x="886260" y="469031"/>
                  </a:lnTo>
                  <a:lnTo>
                    <a:pt x="890251" y="466431"/>
                  </a:lnTo>
                  <a:lnTo>
                    <a:pt x="890165" y="471203"/>
                  </a:lnTo>
                  <a:close/>
                  <a:moveTo>
                    <a:pt x="831510" y="535925"/>
                  </a:moveTo>
                  <a:lnTo>
                    <a:pt x="834044" y="530849"/>
                  </a:lnTo>
                  <a:lnTo>
                    <a:pt x="831548" y="526667"/>
                  </a:lnTo>
                  <a:lnTo>
                    <a:pt x="826986" y="524457"/>
                  </a:lnTo>
                  <a:lnTo>
                    <a:pt x="821185" y="524324"/>
                  </a:lnTo>
                  <a:lnTo>
                    <a:pt x="816432" y="525772"/>
                  </a:lnTo>
                  <a:lnTo>
                    <a:pt x="818404" y="530268"/>
                  </a:lnTo>
                  <a:lnTo>
                    <a:pt x="823109" y="532201"/>
                  </a:lnTo>
                  <a:lnTo>
                    <a:pt x="827709" y="534354"/>
                  </a:lnTo>
                  <a:close/>
                  <a:moveTo>
                    <a:pt x="1149645" y="354312"/>
                  </a:moveTo>
                  <a:lnTo>
                    <a:pt x="1154360" y="353531"/>
                  </a:lnTo>
                  <a:lnTo>
                    <a:pt x="1156255" y="348921"/>
                  </a:lnTo>
                  <a:lnTo>
                    <a:pt x="1153169" y="344930"/>
                  </a:lnTo>
                  <a:lnTo>
                    <a:pt x="1149712" y="341539"/>
                  </a:lnTo>
                  <a:lnTo>
                    <a:pt x="1146435" y="337805"/>
                  </a:lnTo>
                  <a:lnTo>
                    <a:pt x="1143082" y="334281"/>
                  </a:lnTo>
                  <a:lnTo>
                    <a:pt x="1139701" y="330833"/>
                  </a:lnTo>
                  <a:lnTo>
                    <a:pt x="1135805" y="327795"/>
                  </a:lnTo>
                  <a:lnTo>
                    <a:pt x="1131062" y="323946"/>
                  </a:lnTo>
                  <a:lnTo>
                    <a:pt x="1128385" y="319898"/>
                  </a:lnTo>
                  <a:lnTo>
                    <a:pt x="1135538" y="319355"/>
                  </a:lnTo>
                  <a:lnTo>
                    <a:pt x="1139253" y="322489"/>
                  </a:lnTo>
                  <a:lnTo>
                    <a:pt x="1142454" y="326213"/>
                  </a:lnTo>
                  <a:lnTo>
                    <a:pt x="1145168" y="320270"/>
                  </a:lnTo>
                  <a:lnTo>
                    <a:pt x="1146978" y="324804"/>
                  </a:lnTo>
                  <a:lnTo>
                    <a:pt x="1151255" y="327937"/>
                  </a:lnTo>
                  <a:lnTo>
                    <a:pt x="1154093" y="331814"/>
                  </a:lnTo>
                  <a:lnTo>
                    <a:pt x="1158799" y="332748"/>
                  </a:lnTo>
                  <a:lnTo>
                    <a:pt x="1165761" y="333891"/>
                  </a:lnTo>
                  <a:lnTo>
                    <a:pt x="1171762" y="336605"/>
                  </a:lnTo>
                  <a:lnTo>
                    <a:pt x="1170886" y="341377"/>
                  </a:lnTo>
                  <a:lnTo>
                    <a:pt x="1175696" y="341034"/>
                  </a:lnTo>
                  <a:lnTo>
                    <a:pt x="1175305" y="336005"/>
                  </a:lnTo>
                  <a:lnTo>
                    <a:pt x="1180287" y="335148"/>
                  </a:lnTo>
                  <a:lnTo>
                    <a:pt x="1182249" y="330595"/>
                  </a:lnTo>
                  <a:lnTo>
                    <a:pt x="1182525" y="325718"/>
                  </a:lnTo>
                  <a:lnTo>
                    <a:pt x="1186450" y="328671"/>
                  </a:lnTo>
                  <a:lnTo>
                    <a:pt x="1190593" y="324194"/>
                  </a:lnTo>
                  <a:lnTo>
                    <a:pt x="1191126" y="319346"/>
                  </a:lnTo>
                  <a:lnTo>
                    <a:pt x="1191707" y="314545"/>
                  </a:lnTo>
                  <a:lnTo>
                    <a:pt x="1187583" y="311697"/>
                  </a:lnTo>
                  <a:lnTo>
                    <a:pt x="1189602" y="307078"/>
                  </a:lnTo>
                  <a:lnTo>
                    <a:pt x="1190326" y="301858"/>
                  </a:lnTo>
                  <a:lnTo>
                    <a:pt x="1186669" y="298381"/>
                  </a:lnTo>
                  <a:lnTo>
                    <a:pt x="1181906" y="297124"/>
                  </a:lnTo>
                  <a:lnTo>
                    <a:pt x="1175963" y="296305"/>
                  </a:lnTo>
                  <a:lnTo>
                    <a:pt x="1173343" y="291809"/>
                  </a:lnTo>
                  <a:lnTo>
                    <a:pt x="1172991" y="286961"/>
                  </a:lnTo>
                  <a:lnTo>
                    <a:pt x="1165923" y="282703"/>
                  </a:lnTo>
                  <a:lnTo>
                    <a:pt x="1173896" y="278369"/>
                  </a:lnTo>
                  <a:lnTo>
                    <a:pt x="1178572" y="277264"/>
                  </a:lnTo>
                  <a:lnTo>
                    <a:pt x="1174200" y="274493"/>
                  </a:lnTo>
                  <a:lnTo>
                    <a:pt x="1172038" y="270111"/>
                  </a:lnTo>
                  <a:lnTo>
                    <a:pt x="1179096" y="272292"/>
                  </a:lnTo>
                  <a:lnTo>
                    <a:pt x="1183678" y="270568"/>
                  </a:lnTo>
                  <a:lnTo>
                    <a:pt x="1187735" y="273216"/>
                  </a:lnTo>
                  <a:lnTo>
                    <a:pt x="1192526" y="274274"/>
                  </a:lnTo>
                  <a:lnTo>
                    <a:pt x="1197556" y="277493"/>
                  </a:lnTo>
                  <a:lnTo>
                    <a:pt x="1202794" y="276683"/>
                  </a:lnTo>
                  <a:lnTo>
                    <a:pt x="1199156" y="279798"/>
                  </a:lnTo>
                  <a:lnTo>
                    <a:pt x="1200480" y="284437"/>
                  </a:lnTo>
                  <a:lnTo>
                    <a:pt x="1201232" y="289209"/>
                  </a:lnTo>
                  <a:lnTo>
                    <a:pt x="1205214" y="292152"/>
                  </a:lnTo>
                  <a:lnTo>
                    <a:pt x="1209957" y="293238"/>
                  </a:lnTo>
                  <a:lnTo>
                    <a:pt x="1214396" y="295114"/>
                  </a:lnTo>
                  <a:lnTo>
                    <a:pt x="1219301" y="295486"/>
                  </a:lnTo>
                  <a:lnTo>
                    <a:pt x="1222787" y="292038"/>
                  </a:lnTo>
                  <a:lnTo>
                    <a:pt x="1226331" y="285304"/>
                  </a:lnTo>
                  <a:lnTo>
                    <a:pt x="1232532" y="282703"/>
                  </a:lnTo>
                  <a:lnTo>
                    <a:pt x="1237370" y="283627"/>
                  </a:lnTo>
                  <a:lnTo>
                    <a:pt x="1241456" y="280760"/>
                  </a:lnTo>
                  <a:lnTo>
                    <a:pt x="1244742" y="277226"/>
                  </a:lnTo>
                  <a:lnTo>
                    <a:pt x="1249467" y="276378"/>
                  </a:lnTo>
                  <a:lnTo>
                    <a:pt x="1245838" y="273197"/>
                  </a:lnTo>
                  <a:lnTo>
                    <a:pt x="1245390" y="268416"/>
                  </a:lnTo>
                  <a:lnTo>
                    <a:pt x="1250724" y="268749"/>
                  </a:lnTo>
                  <a:lnTo>
                    <a:pt x="1260706" y="268825"/>
                  </a:lnTo>
                  <a:lnTo>
                    <a:pt x="1265069" y="266415"/>
                  </a:lnTo>
                  <a:lnTo>
                    <a:pt x="1265831" y="261605"/>
                  </a:lnTo>
                  <a:lnTo>
                    <a:pt x="1262288" y="258405"/>
                  </a:lnTo>
                  <a:lnTo>
                    <a:pt x="1257582" y="257557"/>
                  </a:lnTo>
                  <a:lnTo>
                    <a:pt x="1247229" y="259291"/>
                  </a:lnTo>
                  <a:lnTo>
                    <a:pt x="1248391" y="254404"/>
                  </a:lnTo>
                  <a:lnTo>
                    <a:pt x="1235932" y="254081"/>
                  </a:lnTo>
                  <a:lnTo>
                    <a:pt x="1236256" y="248013"/>
                  </a:lnTo>
                  <a:lnTo>
                    <a:pt x="1232922" y="244413"/>
                  </a:lnTo>
                  <a:lnTo>
                    <a:pt x="1227921" y="244517"/>
                  </a:lnTo>
                  <a:lnTo>
                    <a:pt x="1231017" y="240793"/>
                  </a:lnTo>
                  <a:lnTo>
                    <a:pt x="1226150" y="239983"/>
                  </a:lnTo>
                  <a:lnTo>
                    <a:pt x="1216491" y="239774"/>
                  </a:lnTo>
                  <a:lnTo>
                    <a:pt x="1211681" y="238926"/>
                  </a:lnTo>
                  <a:lnTo>
                    <a:pt x="1206319" y="238107"/>
                  </a:lnTo>
                  <a:lnTo>
                    <a:pt x="1202651" y="234878"/>
                  </a:lnTo>
                  <a:lnTo>
                    <a:pt x="1200146" y="230782"/>
                  </a:lnTo>
                  <a:lnTo>
                    <a:pt x="1189383" y="229801"/>
                  </a:lnTo>
                  <a:lnTo>
                    <a:pt x="1185945" y="226315"/>
                  </a:lnTo>
                  <a:lnTo>
                    <a:pt x="1190755" y="226334"/>
                  </a:lnTo>
                  <a:lnTo>
                    <a:pt x="1195517" y="227658"/>
                  </a:lnTo>
                  <a:lnTo>
                    <a:pt x="1194765" y="222867"/>
                  </a:lnTo>
                  <a:lnTo>
                    <a:pt x="1199746" y="222496"/>
                  </a:lnTo>
                  <a:lnTo>
                    <a:pt x="1196013" y="219524"/>
                  </a:lnTo>
                  <a:lnTo>
                    <a:pt x="1200489" y="217562"/>
                  </a:lnTo>
                  <a:lnTo>
                    <a:pt x="1205509" y="218533"/>
                  </a:lnTo>
                  <a:lnTo>
                    <a:pt x="1211748" y="218533"/>
                  </a:lnTo>
                  <a:lnTo>
                    <a:pt x="1216749" y="217762"/>
                  </a:lnTo>
                  <a:lnTo>
                    <a:pt x="1214748" y="213333"/>
                  </a:lnTo>
                  <a:lnTo>
                    <a:pt x="1201651" y="213323"/>
                  </a:lnTo>
                  <a:lnTo>
                    <a:pt x="1196432" y="212104"/>
                  </a:lnTo>
                  <a:lnTo>
                    <a:pt x="1200870" y="209675"/>
                  </a:lnTo>
                  <a:lnTo>
                    <a:pt x="1205271" y="207694"/>
                  </a:lnTo>
                  <a:lnTo>
                    <a:pt x="1210481" y="208703"/>
                  </a:lnTo>
                  <a:lnTo>
                    <a:pt x="1216263" y="208989"/>
                  </a:lnTo>
                  <a:lnTo>
                    <a:pt x="1218073" y="204350"/>
                  </a:lnTo>
                  <a:lnTo>
                    <a:pt x="1214720" y="200845"/>
                  </a:lnTo>
                  <a:lnTo>
                    <a:pt x="1210281" y="199007"/>
                  </a:lnTo>
                  <a:lnTo>
                    <a:pt x="1205319" y="201331"/>
                  </a:lnTo>
                  <a:lnTo>
                    <a:pt x="1200556" y="202807"/>
                  </a:lnTo>
                  <a:lnTo>
                    <a:pt x="1195936" y="204236"/>
                  </a:lnTo>
                  <a:lnTo>
                    <a:pt x="1199880" y="201293"/>
                  </a:lnTo>
                  <a:lnTo>
                    <a:pt x="1194803" y="200102"/>
                  </a:lnTo>
                  <a:lnTo>
                    <a:pt x="1199966" y="198340"/>
                  </a:lnTo>
                  <a:lnTo>
                    <a:pt x="1204995" y="197521"/>
                  </a:lnTo>
                  <a:lnTo>
                    <a:pt x="1209509" y="195340"/>
                  </a:lnTo>
                  <a:lnTo>
                    <a:pt x="1205042" y="192311"/>
                  </a:lnTo>
                  <a:lnTo>
                    <a:pt x="1200166" y="191168"/>
                  </a:lnTo>
                  <a:lnTo>
                    <a:pt x="1195175" y="190653"/>
                  </a:lnTo>
                  <a:lnTo>
                    <a:pt x="1189907" y="191787"/>
                  </a:lnTo>
                  <a:lnTo>
                    <a:pt x="1185468" y="190063"/>
                  </a:lnTo>
                  <a:lnTo>
                    <a:pt x="1180754" y="191111"/>
                  </a:lnTo>
                  <a:lnTo>
                    <a:pt x="1184573" y="186634"/>
                  </a:lnTo>
                  <a:lnTo>
                    <a:pt x="1179953" y="185291"/>
                  </a:lnTo>
                  <a:lnTo>
                    <a:pt x="1175382" y="187129"/>
                  </a:lnTo>
                  <a:lnTo>
                    <a:pt x="1178096" y="183196"/>
                  </a:lnTo>
                  <a:lnTo>
                    <a:pt x="1176543" y="178671"/>
                  </a:lnTo>
                  <a:lnTo>
                    <a:pt x="1172010" y="177033"/>
                  </a:lnTo>
                  <a:lnTo>
                    <a:pt x="1164704" y="176014"/>
                  </a:lnTo>
                  <a:lnTo>
                    <a:pt x="1159675" y="177642"/>
                  </a:lnTo>
                  <a:lnTo>
                    <a:pt x="1154255" y="177538"/>
                  </a:lnTo>
                  <a:lnTo>
                    <a:pt x="1148988" y="177090"/>
                  </a:lnTo>
                  <a:lnTo>
                    <a:pt x="1152464" y="173775"/>
                  </a:lnTo>
                  <a:lnTo>
                    <a:pt x="1147111" y="174899"/>
                  </a:lnTo>
                  <a:lnTo>
                    <a:pt x="1142158" y="174794"/>
                  </a:lnTo>
                  <a:lnTo>
                    <a:pt x="1137643" y="176414"/>
                  </a:lnTo>
                  <a:lnTo>
                    <a:pt x="1141034" y="173013"/>
                  </a:lnTo>
                  <a:lnTo>
                    <a:pt x="1145778" y="171137"/>
                  </a:lnTo>
                  <a:lnTo>
                    <a:pt x="1138348" y="167851"/>
                  </a:lnTo>
                  <a:lnTo>
                    <a:pt x="1140539" y="163336"/>
                  </a:lnTo>
                  <a:lnTo>
                    <a:pt x="1136910" y="160059"/>
                  </a:lnTo>
                  <a:lnTo>
                    <a:pt x="1131957" y="159821"/>
                  </a:lnTo>
                  <a:lnTo>
                    <a:pt x="1127176" y="158345"/>
                  </a:lnTo>
                  <a:lnTo>
                    <a:pt x="1122489" y="157268"/>
                  </a:lnTo>
                  <a:lnTo>
                    <a:pt x="1115574" y="156821"/>
                  </a:lnTo>
                  <a:lnTo>
                    <a:pt x="1108345" y="156792"/>
                  </a:lnTo>
                  <a:lnTo>
                    <a:pt x="1103611" y="158050"/>
                  </a:lnTo>
                  <a:lnTo>
                    <a:pt x="1098058" y="160193"/>
                  </a:lnTo>
                  <a:lnTo>
                    <a:pt x="1095000" y="164174"/>
                  </a:lnTo>
                  <a:lnTo>
                    <a:pt x="1089952" y="164974"/>
                  </a:lnTo>
                  <a:lnTo>
                    <a:pt x="1085780" y="162526"/>
                  </a:lnTo>
                  <a:lnTo>
                    <a:pt x="1080932" y="162031"/>
                  </a:lnTo>
                  <a:lnTo>
                    <a:pt x="1075140" y="162536"/>
                  </a:lnTo>
                  <a:lnTo>
                    <a:pt x="1070673" y="164631"/>
                  </a:lnTo>
                  <a:lnTo>
                    <a:pt x="1066844" y="167555"/>
                  </a:lnTo>
                  <a:lnTo>
                    <a:pt x="1068311" y="162840"/>
                  </a:lnTo>
                  <a:lnTo>
                    <a:pt x="1072426" y="159269"/>
                  </a:lnTo>
                  <a:lnTo>
                    <a:pt x="1077093" y="157411"/>
                  </a:lnTo>
                  <a:lnTo>
                    <a:pt x="1076788" y="152658"/>
                  </a:lnTo>
                  <a:lnTo>
                    <a:pt x="1074512" y="148467"/>
                  </a:lnTo>
                  <a:lnTo>
                    <a:pt x="1076055" y="143771"/>
                  </a:lnTo>
                  <a:lnTo>
                    <a:pt x="1072359" y="140228"/>
                  </a:lnTo>
                  <a:lnTo>
                    <a:pt x="1067597" y="139838"/>
                  </a:lnTo>
                  <a:lnTo>
                    <a:pt x="1061739" y="139904"/>
                  </a:lnTo>
                  <a:lnTo>
                    <a:pt x="1056548" y="139942"/>
                  </a:lnTo>
                  <a:lnTo>
                    <a:pt x="1051557" y="140781"/>
                  </a:lnTo>
                  <a:lnTo>
                    <a:pt x="1046842" y="141619"/>
                  </a:lnTo>
                  <a:lnTo>
                    <a:pt x="1041507" y="142838"/>
                  </a:lnTo>
                  <a:lnTo>
                    <a:pt x="1036526" y="143972"/>
                  </a:lnTo>
                  <a:lnTo>
                    <a:pt x="1031544" y="145096"/>
                  </a:lnTo>
                  <a:lnTo>
                    <a:pt x="1026839" y="146248"/>
                  </a:lnTo>
                  <a:lnTo>
                    <a:pt x="1021848" y="147362"/>
                  </a:lnTo>
                  <a:lnTo>
                    <a:pt x="1015971" y="149877"/>
                  </a:lnTo>
                  <a:lnTo>
                    <a:pt x="1011571" y="152268"/>
                  </a:lnTo>
                  <a:lnTo>
                    <a:pt x="1007351" y="154916"/>
                  </a:lnTo>
                  <a:lnTo>
                    <a:pt x="1004398" y="158688"/>
                  </a:lnTo>
                  <a:lnTo>
                    <a:pt x="1007722" y="162136"/>
                  </a:lnTo>
                  <a:lnTo>
                    <a:pt x="1001360" y="165393"/>
                  </a:lnTo>
                  <a:lnTo>
                    <a:pt x="996978" y="167832"/>
                  </a:lnTo>
                  <a:lnTo>
                    <a:pt x="991749" y="168803"/>
                  </a:lnTo>
                  <a:lnTo>
                    <a:pt x="994930" y="172594"/>
                  </a:lnTo>
                  <a:lnTo>
                    <a:pt x="998855" y="175566"/>
                  </a:lnTo>
                  <a:lnTo>
                    <a:pt x="995264" y="178719"/>
                  </a:lnTo>
                  <a:lnTo>
                    <a:pt x="990663" y="177214"/>
                  </a:lnTo>
                  <a:lnTo>
                    <a:pt x="987091" y="173851"/>
                  </a:lnTo>
                  <a:lnTo>
                    <a:pt x="985405" y="169365"/>
                  </a:lnTo>
                  <a:lnTo>
                    <a:pt x="988749" y="164993"/>
                  </a:lnTo>
                  <a:lnTo>
                    <a:pt x="992806" y="162460"/>
                  </a:lnTo>
                  <a:lnTo>
                    <a:pt x="992721" y="157630"/>
                  </a:lnTo>
                  <a:lnTo>
                    <a:pt x="996140" y="154163"/>
                  </a:lnTo>
                  <a:lnTo>
                    <a:pt x="1000331" y="151553"/>
                  </a:lnTo>
                  <a:lnTo>
                    <a:pt x="1004522" y="149258"/>
                  </a:lnTo>
                  <a:lnTo>
                    <a:pt x="1009075" y="146800"/>
                  </a:lnTo>
                  <a:lnTo>
                    <a:pt x="1013695" y="145124"/>
                  </a:lnTo>
                  <a:lnTo>
                    <a:pt x="1018219" y="143543"/>
                  </a:lnTo>
                  <a:lnTo>
                    <a:pt x="1023743" y="142124"/>
                  </a:lnTo>
                  <a:lnTo>
                    <a:pt x="1028554" y="140866"/>
                  </a:lnTo>
                  <a:lnTo>
                    <a:pt x="1020886" y="138038"/>
                  </a:lnTo>
                  <a:lnTo>
                    <a:pt x="1015228" y="137723"/>
                  </a:lnTo>
                  <a:lnTo>
                    <a:pt x="1008827" y="137847"/>
                  </a:lnTo>
                  <a:lnTo>
                    <a:pt x="1003941" y="138209"/>
                  </a:lnTo>
                  <a:lnTo>
                    <a:pt x="999093" y="139161"/>
                  </a:lnTo>
                  <a:lnTo>
                    <a:pt x="994273" y="140085"/>
                  </a:lnTo>
                  <a:lnTo>
                    <a:pt x="989406" y="141057"/>
                  </a:lnTo>
                  <a:lnTo>
                    <a:pt x="984415" y="142800"/>
                  </a:lnTo>
                  <a:lnTo>
                    <a:pt x="979786" y="144124"/>
                  </a:lnTo>
                  <a:lnTo>
                    <a:pt x="974918" y="145715"/>
                  </a:lnTo>
                  <a:lnTo>
                    <a:pt x="970423" y="147524"/>
                  </a:lnTo>
                  <a:lnTo>
                    <a:pt x="962250" y="151925"/>
                  </a:lnTo>
                  <a:lnTo>
                    <a:pt x="958402" y="154792"/>
                  </a:lnTo>
                  <a:lnTo>
                    <a:pt x="953735" y="157078"/>
                  </a:lnTo>
                  <a:lnTo>
                    <a:pt x="949296" y="159821"/>
                  </a:lnTo>
                  <a:lnTo>
                    <a:pt x="944943" y="162460"/>
                  </a:lnTo>
                  <a:lnTo>
                    <a:pt x="942514" y="166593"/>
                  </a:lnTo>
                  <a:lnTo>
                    <a:pt x="936190" y="170299"/>
                  </a:lnTo>
                  <a:lnTo>
                    <a:pt x="932065" y="175195"/>
                  </a:lnTo>
                  <a:lnTo>
                    <a:pt x="930599" y="179757"/>
                  </a:lnTo>
                  <a:lnTo>
                    <a:pt x="940238" y="181729"/>
                  </a:lnTo>
                  <a:lnTo>
                    <a:pt x="946000" y="182024"/>
                  </a:lnTo>
                  <a:lnTo>
                    <a:pt x="950963" y="182433"/>
                  </a:lnTo>
                  <a:lnTo>
                    <a:pt x="955535" y="184291"/>
                  </a:lnTo>
                  <a:lnTo>
                    <a:pt x="951716" y="187272"/>
                  </a:lnTo>
                  <a:lnTo>
                    <a:pt x="945076" y="187444"/>
                  </a:lnTo>
                  <a:lnTo>
                    <a:pt x="935247" y="186224"/>
                  </a:lnTo>
                  <a:lnTo>
                    <a:pt x="930589" y="187653"/>
                  </a:lnTo>
                  <a:lnTo>
                    <a:pt x="931313" y="192482"/>
                  </a:lnTo>
                  <a:lnTo>
                    <a:pt x="933894" y="196616"/>
                  </a:lnTo>
                  <a:lnTo>
                    <a:pt x="938695" y="197607"/>
                  </a:lnTo>
                  <a:lnTo>
                    <a:pt x="945410" y="197654"/>
                  </a:lnTo>
                  <a:lnTo>
                    <a:pt x="950906" y="198007"/>
                  </a:lnTo>
                  <a:lnTo>
                    <a:pt x="957183" y="197674"/>
                  </a:lnTo>
                  <a:lnTo>
                    <a:pt x="959840" y="201845"/>
                  </a:lnTo>
                  <a:lnTo>
                    <a:pt x="964707" y="202817"/>
                  </a:lnTo>
                  <a:lnTo>
                    <a:pt x="969613" y="202341"/>
                  </a:lnTo>
                  <a:lnTo>
                    <a:pt x="974604" y="202484"/>
                  </a:lnTo>
                  <a:lnTo>
                    <a:pt x="979490" y="203093"/>
                  </a:lnTo>
                  <a:lnTo>
                    <a:pt x="984262" y="203874"/>
                  </a:lnTo>
                  <a:lnTo>
                    <a:pt x="992759" y="204217"/>
                  </a:lnTo>
                  <a:lnTo>
                    <a:pt x="997645" y="203655"/>
                  </a:lnTo>
                  <a:lnTo>
                    <a:pt x="1002836" y="203541"/>
                  </a:lnTo>
                  <a:lnTo>
                    <a:pt x="1005932" y="207227"/>
                  </a:lnTo>
                  <a:lnTo>
                    <a:pt x="1012123" y="207694"/>
                  </a:lnTo>
                  <a:lnTo>
                    <a:pt x="1016562" y="205808"/>
                  </a:lnTo>
                  <a:lnTo>
                    <a:pt x="1021915" y="206322"/>
                  </a:lnTo>
                  <a:lnTo>
                    <a:pt x="1026420" y="208503"/>
                  </a:lnTo>
                  <a:lnTo>
                    <a:pt x="1025153" y="203846"/>
                  </a:lnTo>
                  <a:lnTo>
                    <a:pt x="1029868" y="202150"/>
                  </a:lnTo>
                  <a:lnTo>
                    <a:pt x="1034916" y="202893"/>
                  </a:lnTo>
                  <a:lnTo>
                    <a:pt x="1040584" y="202960"/>
                  </a:lnTo>
                  <a:lnTo>
                    <a:pt x="1044622" y="205551"/>
                  </a:lnTo>
                  <a:lnTo>
                    <a:pt x="1049480" y="205636"/>
                  </a:lnTo>
                  <a:lnTo>
                    <a:pt x="1056005" y="205522"/>
                  </a:lnTo>
                  <a:lnTo>
                    <a:pt x="1060939" y="204265"/>
                  </a:lnTo>
                  <a:lnTo>
                    <a:pt x="1061977" y="199464"/>
                  </a:lnTo>
                  <a:lnTo>
                    <a:pt x="1057529" y="197531"/>
                  </a:lnTo>
                  <a:lnTo>
                    <a:pt x="1062396" y="196292"/>
                  </a:lnTo>
                  <a:lnTo>
                    <a:pt x="1066730" y="198283"/>
                  </a:lnTo>
                  <a:lnTo>
                    <a:pt x="1071902" y="200178"/>
                  </a:lnTo>
                  <a:lnTo>
                    <a:pt x="1076788" y="200436"/>
                  </a:lnTo>
                  <a:lnTo>
                    <a:pt x="1072769" y="207256"/>
                  </a:lnTo>
                  <a:lnTo>
                    <a:pt x="1077531" y="206894"/>
                  </a:lnTo>
                  <a:lnTo>
                    <a:pt x="1082456" y="207189"/>
                  </a:lnTo>
                  <a:lnTo>
                    <a:pt x="1078293" y="209837"/>
                  </a:lnTo>
                  <a:lnTo>
                    <a:pt x="1082970" y="211437"/>
                  </a:lnTo>
                  <a:lnTo>
                    <a:pt x="1087751" y="213361"/>
                  </a:lnTo>
                  <a:lnTo>
                    <a:pt x="1092038" y="215561"/>
                  </a:lnTo>
                  <a:lnTo>
                    <a:pt x="1093781" y="220372"/>
                  </a:lnTo>
                  <a:lnTo>
                    <a:pt x="1102315" y="223734"/>
                  </a:lnTo>
                  <a:lnTo>
                    <a:pt x="1102553" y="228496"/>
                  </a:lnTo>
                  <a:lnTo>
                    <a:pt x="1108459" y="230668"/>
                  </a:lnTo>
                  <a:lnTo>
                    <a:pt x="1111716" y="227058"/>
                  </a:lnTo>
                  <a:lnTo>
                    <a:pt x="1109802" y="231583"/>
                  </a:lnTo>
                  <a:lnTo>
                    <a:pt x="1112374" y="235669"/>
                  </a:lnTo>
                  <a:lnTo>
                    <a:pt x="1117222" y="236745"/>
                  </a:lnTo>
                  <a:lnTo>
                    <a:pt x="1116984" y="241527"/>
                  </a:lnTo>
                  <a:lnTo>
                    <a:pt x="1118384" y="246203"/>
                  </a:lnTo>
                  <a:lnTo>
                    <a:pt x="1117593" y="250947"/>
                  </a:lnTo>
                  <a:lnTo>
                    <a:pt x="1114936" y="255385"/>
                  </a:lnTo>
                  <a:lnTo>
                    <a:pt x="1110164" y="256890"/>
                  </a:lnTo>
                  <a:lnTo>
                    <a:pt x="1106040" y="259529"/>
                  </a:lnTo>
                  <a:lnTo>
                    <a:pt x="1101687" y="262005"/>
                  </a:lnTo>
                  <a:lnTo>
                    <a:pt x="1097248" y="264101"/>
                  </a:lnTo>
                  <a:lnTo>
                    <a:pt x="1092362" y="265911"/>
                  </a:lnTo>
                  <a:lnTo>
                    <a:pt x="1087951" y="268016"/>
                  </a:lnTo>
                  <a:lnTo>
                    <a:pt x="1083256" y="270016"/>
                  </a:lnTo>
                  <a:lnTo>
                    <a:pt x="1078741" y="271607"/>
                  </a:lnTo>
                  <a:lnTo>
                    <a:pt x="1074455" y="274016"/>
                  </a:lnTo>
                  <a:lnTo>
                    <a:pt x="1076731" y="278217"/>
                  </a:lnTo>
                  <a:lnTo>
                    <a:pt x="1079922" y="282027"/>
                  </a:lnTo>
                  <a:lnTo>
                    <a:pt x="1075617" y="284932"/>
                  </a:lnTo>
                  <a:lnTo>
                    <a:pt x="1070702" y="285208"/>
                  </a:lnTo>
                  <a:lnTo>
                    <a:pt x="1066168" y="286866"/>
                  </a:lnTo>
                  <a:lnTo>
                    <a:pt x="1061415" y="287466"/>
                  </a:lnTo>
                  <a:lnTo>
                    <a:pt x="1054843" y="287037"/>
                  </a:lnTo>
                  <a:lnTo>
                    <a:pt x="1050518" y="289056"/>
                  </a:lnTo>
                  <a:lnTo>
                    <a:pt x="1045756" y="288104"/>
                  </a:lnTo>
                  <a:lnTo>
                    <a:pt x="1040869" y="288313"/>
                  </a:lnTo>
                  <a:lnTo>
                    <a:pt x="1034621" y="287237"/>
                  </a:lnTo>
                  <a:lnTo>
                    <a:pt x="1029059" y="286066"/>
                  </a:lnTo>
                  <a:lnTo>
                    <a:pt x="1024277" y="286437"/>
                  </a:lnTo>
                  <a:lnTo>
                    <a:pt x="1020810" y="290409"/>
                  </a:lnTo>
                  <a:lnTo>
                    <a:pt x="1016000" y="292038"/>
                  </a:lnTo>
                  <a:lnTo>
                    <a:pt x="1011428" y="294000"/>
                  </a:lnTo>
                  <a:lnTo>
                    <a:pt x="1006113" y="297114"/>
                  </a:lnTo>
                  <a:lnTo>
                    <a:pt x="1002446" y="300296"/>
                  </a:lnTo>
                  <a:lnTo>
                    <a:pt x="1003274" y="305296"/>
                  </a:lnTo>
                  <a:lnTo>
                    <a:pt x="1007941" y="307087"/>
                  </a:lnTo>
                  <a:lnTo>
                    <a:pt x="1012428" y="309221"/>
                  </a:lnTo>
                  <a:lnTo>
                    <a:pt x="1018362" y="308916"/>
                  </a:lnTo>
                  <a:lnTo>
                    <a:pt x="1023420" y="309583"/>
                  </a:lnTo>
                  <a:lnTo>
                    <a:pt x="1028363" y="308259"/>
                  </a:lnTo>
                  <a:lnTo>
                    <a:pt x="1032887" y="306554"/>
                  </a:lnTo>
                  <a:lnTo>
                    <a:pt x="1037174" y="303649"/>
                  </a:lnTo>
                  <a:lnTo>
                    <a:pt x="1042032" y="304573"/>
                  </a:lnTo>
                  <a:lnTo>
                    <a:pt x="1046737" y="305830"/>
                  </a:lnTo>
                  <a:lnTo>
                    <a:pt x="1053043" y="307106"/>
                  </a:lnTo>
                  <a:lnTo>
                    <a:pt x="1057872" y="307030"/>
                  </a:lnTo>
                  <a:lnTo>
                    <a:pt x="1062015" y="309840"/>
                  </a:lnTo>
                  <a:lnTo>
                    <a:pt x="1066511" y="312031"/>
                  </a:lnTo>
                  <a:lnTo>
                    <a:pt x="1071768" y="312545"/>
                  </a:lnTo>
                  <a:lnTo>
                    <a:pt x="1074169" y="316679"/>
                  </a:lnTo>
                  <a:lnTo>
                    <a:pt x="1077836" y="319879"/>
                  </a:lnTo>
                  <a:lnTo>
                    <a:pt x="1085380" y="321175"/>
                  </a:lnTo>
                  <a:lnTo>
                    <a:pt x="1078455" y="324804"/>
                  </a:lnTo>
                  <a:lnTo>
                    <a:pt x="1081665" y="328385"/>
                  </a:lnTo>
                  <a:lnTo>
                    <a:pt x="1084751" y="332157"/>
                  </a:lnTo>
                  <a:lnTo>
                    <a:pt x="1090037" y="332976"/>
                  </a:lnTo>
                  <a:lnTo>
                    <a:pt x="1094276" y="335510"/>
                  </a:lnTo>
                  <a:lnTo>
                    <a:pt x="1099515" y="337434"/>
                  </a:lnTo>
                  <a:lnTo>
                    <a:pt x="1105487" y="337520"/>
                  </a:lnTo>
                  <a:lnTo>
                    <a:pt x="1108306" y="341625"/>
                  </a:lnTo>
                  <a:lnTo>
                    <a:pt x="1112259" y="344568"/>
                  </a:lnTo>
                  <a:lnTo>
                    <a:pt x="1117174" y="346359"/>
                  </a:lnTo>
                  <a:lnTo>
                    <a:pt x="1121842" y="347416"/>
                  </a:lnTo>
                  <a:lnTo>
                    <a:pt x="1126604" y="348911"/>
                  </a:lnTo>
                  <a:lnTo>
                    <a:pt x="1131671" y="349235"/>
                  </a:lnTo>
                  <a:lnTo>
                    <a:pt x="1137205" y="350540"/>
                  </a:lnTo>
                  <a:lnTo>
                    <a:pt x="1141815" y="351740"/>
                  </a:lnTo>
                  <a:lnTo>
                    <a:pt x="1146387" y="353531"/>
                  </a:lnTo>
                  <a:close/>
                  <a:moveTo>
                    <a:pt x="1177410" y="345692"/>
                  </a:moveTo>
                  <a:lnTo>
                    <a:pt x="1181839" y="343720"/>
                  </a:lnTo>
                  <a:lnTo>
                    <a:pt x="1177077" y="343053"/>
                  </a:lnTo>
                  <a:close/>
                  <a:moveTo>
                    <a:pt x="1164599" y="364780"/>
                  </a:moveTo>
                  <a:lnTo>
                    <a:pt x="1168295" y="361494"/>
                  </a:lnTo>
                  <a:lnTo>
                    <a:pt x="1164437" y="358560"/>
                  </a:lnTo>
                  <a:lnTo>
                    <a:pt x="1159618" y="359884"/>
                  </a:lnTo>
                  <a:lnTo>
                    <a:pt x="1162970" y="363599"/>
                  </a:lnTo>
                  <a:close/>
                  <a:moveTo>
                    <a:pt x="1233570" y="660541"/>
                  </a:moveTo>
                  <a:lnTo>
                    <a:pt x="1237351" y="657598"/>
                  </a:lnTo>
                  <a:lnTo>
                    <a:pt x="1242019" y="659227"/>
                  </a:lnTo>
                  <a:lnTo>
                    <a:pt x="1245781" y="654969"/>
                  </a:lnTo>
                  <a:lnTo>
                    <a:pt x="1247743" y="649958"/>
                  </a:lnTo>
                  <a:lnTo>
                    <a:pt x="1250439" y="645863"/>
                  </a:lnTo>
                  <a:lnTo>
                    <a:pt x="1253744" y="642224"/>
                  </a:lnTo>
                  <a:lnTo>
                    <a:pt x="1254039" y="636300"/>
                  </a:lnTo>
                  <a:lnTo>
                    <a:pt x="1250124" y="639214"/>
                  </a:lnTo>
                  <a:lnTo>
                    <a:pt x="1245609" y="640862"/>
                  </a:lnTo>
                  <a:lnTo>
                    <a:pt x="1247381" y="636300"/>
                  </a:lnTo>
                  <a:lnTo>
                    <a:pt x="1249829" y="632204"/>
                  </a:lnTo>
                  <a:lnTo>
                    <a:pt x="1244028" y="633271"/>
                  </a:lnTo>
                  <a:lnTo>
                    <a:pt x="1241028" y="637671"/>
                  </a:lnTo>
                  <a:lnTo>
                    <a:pt x="1236751" y="639948"/>
                  </a:lnTo>
                  <a:lnTo>
                    <a:pt x="1237675" y="634957"/>
                  </a:lnTo>
                  <a:lnTo>
                    <a:pt x="1240180" y="630842"/>
                  </a:lnTo>
                  <a:lnTo>
                    <a:pt x="1242847" y="626737"/>
                  </a:lnTo>
                  <a:lnTo>
                    <a:pt x="1247914" y="624555"/>
                  </a:lnTo>
                  <a:lnTo>
                    <a:pt x="1251953" y="621888"/>
                  </a:lnTo>
                  <a:lnTo>
                    <a:pt x="1248076" y="619002"/>
                  </a:lnTo>
                  <a:lnTo>
                    <a:pt x="1243333" y="621279"/>
                  </a:lnTo>
                  <a:lnTo>
                    <a:pt x="1242142" y="616354"/>
                  </a:lnTo>
                  <a:lnTo>
                    <a:pt x="1243543" y="611735"/>
                  </a:lnTo>
                  <a:lnTo>
                    <a:pt x="1247505" y="608525"/>
                  </a:lnTo>
                  <a:lnTo>
                    <a:pt x="1247838" y="603772"/>
                  </a:lnTo>
                  <a:lnTo>
                    <a:pt x="1243200" y="602133"/>
                  </a:lnTo>
                  <a:lnTo>
                    <a:pt x="1238285" y="602781"/>
                  </a:lnTo>
                  <a:lnTo>
                    <a:pt x="1231855" y="600648"/>
                  </a:lnTo>
                  <a:lnTo>
                    <a:pt x="1227588" y="603515"/>
                  </a:lnTo>
                  <a:lnTo>
                    <a:pt x="1222864" y="604458"/>
                  </a:lnTo>
                  <a:lnTo>
                    <a:pt x="1219739" y="600333"/>
                  </a:lnTo>
                  <a:lnTo>
                    <a:pt x="1215215" y="598133"/>
                  </a:lnTo>
                  <a:lnTo>
                    <a:pt x="1210653" y="596304"/>
                  </a:lnTo>
                  <a:lnTo>
                    <a:pt x="1215253" y="594247"/>
                  </a:lnTo>
                  <a:lnTo>
                    <a:pt x="1219530" y="591685"/>
                  </a:lnTo>
                  <a:lnTo>
                    <a:pt x="1214872" y="590551"/>
                  </a:lnTo>
                  <a:lnTo>
                    <a:pt x="1210567" y="588313"/>
                  </a:lnTo>
                  <a:lnTo>
                    <a:pt x="1206090" y="590770"/>
                  </a:lnTo>
                  <a:lnTo>
                    <a:pt x="1202318" y="593961"/>
                  </a:lnTo>
                  <a:lnTo>
                    <a:pt x="1198585" y="597143"/>
                  </a:lnTo>
                  <a:lnTo>
                    <a:pt x="1199623" y="591685"/>
                  </a:lnTo>
                  <a:lnTo>
                    <a:pt x="1202442" y="587675"/>
                  </a:lnTo>
                  <a:lnTo>
                    <a:pt x="1206852" y="585855"/>
                  </a:lnTo>
                  <a:lnTo>
                    <a:pt x="1210167" y="582284"/>
                  </a:lnTo>
                  <a:lnTo>
                    <a:pt x="1213586" y="578273"/>
                  </a:lnTo>
                  <a:lnTo>
                    <a:pt x="1216872" y="574701"/>
                  </a:lnTo>
                  <a:lnTo>
                    <a:pt x="1221225" y="572101"/>
                  </a:lnTo>
                  <a:lnTo>
                    <a:pt x="1224359" y="568453"/>
                  </a:lnTo>
                  <a:lnTo>
                    <a:pt x="1221321" y="564500"/>
                  </a:lnTo>
                  <a:lnTo>
                    <a:pt x="1225950" y="562548"/>
                  </a:lnTo>
                  <a:lnTo>
                    <a:pt x="1230769" y="560862"/>
                  </a:lnTo>
                  <a:lnTo>
                    <a:pt x="1234284" y="556852"/>
                  </a:lnTo>
                  <a:lnTo>
                    <a:pt x="1228541" y="558138"/>
                  </a:lnTo>
                  <a:lnTo>
                    <a:pt x="1223835" y="557242"/>
                  </a:lnTo>
                  <a:lnTo>
                    <a:pt x="1219187" y="559242"/>
                  </a:lnTo>
                  <a:lnTo>
                    <a:pt x="1214548" y="561252"/>
                  </a:lnTo>
                  <a:lnTo>
                    <a:pt x="1209891" y="563262"/>
                  </a:lnTo>
                  <a:lnTo>
                    <a:pt x="1207052" y="567558"/>
                  </a:lnTo>
                  <a:lnTo>
                    <a:pt x="1203090" y="570349"/>
                  </a:lnTo>
                  <a:lnTo>
                    <a:pt x="1200194" y="574483"/>
                  </a:lnTo>
                  <a:lnTo>
                    <a:pt x="1196022" y="577121"/>
                  </a:lnTo>
                  <a:lnTo>
                    <a:pt x="1192631" y="580569"/>
                  </a:lnTo>
                  <a:lnTo>
                    <a:pt x="1189060" y="584074"/>
                  </a:lnTo>
                  <a:lnTo>
                    <a:pt x="1185430" y="587589"/>
                  </a:lnTo>
                  <a:lnTo>
                    <a:pt x="1182040" y="591104"/>
                  </a:lnTo>
                  <a:lnTo>
                    <a:pt x="1178982" y="594866"/>
                  </a:lnTo>
                  <a:lnTo>
                    <a:pt x="1176705" y="599162"/>
                  </a:lnTo>
                  <a:lnTo>
                    <a:pt x="1172848" y="602286"/>
                  </a:lnTo>
                  <a:lnTo>
                    <a:pt x="1173572" y="607163"/>
                  </a:lnTo>
                  <a:lnTo>
                    <a:pt x="1168028" y="609773"/>
                  </a:lnTo>
                  <a:lnTo>
                    <a:pt x="1164209" y="612716"/>
                  </a:lnTo>
                  <a:lnTo>
                    <a:pt x="1161304" y="616726"/>
                  </a:lnTo>
                  <a:lnTo>
                    <a:pt x="1158198" y="620774"/>
                  </a:lnTo>
                  <a:lnTo>
                    <a:pt x="1156370" y="625232"/>
                  </a:lnTo>
                  <a:lnTo>
                    <a:pt x="1152550" y="628118"/>
                  </a:lnTo>
                  <a:lnTo>
                    <a:pt x="1148350" y="630385"/>
                  </a:lnTo>
                  <a:lnTo>
                    <a:pt x="1144244" y="632833"/>
                  </a:lnTo>
                  <a:lnTo>
                    <a:pt x="1142711" y="637376"/>
                  </a:lnTo>
                  <a:lnTo>
                    <a:pt x="1145559" y="641310"/>
                  </a:lnTo>
                  <a:lnTo>
                    <a:pt x="1150493" y="639643"/>
                  </a:lnTo>
                  <a:lnTo>
                    <a:pt x="1155198" y="638719"/>
                  </a:lnTo>
                  <a:lnTo>
                    <a:pt x="1160418" y="638519"/>
                  </a:lnTo>
                  <a:lnTo>
                    <a:pt x="1165495" y="638776"/>
                  </a:lnTo>
                  <a:lnTo>
                    <a:pt x="1170562" y="639072"/>
                  </a:lnTo>
                  <a:lnTo>
                    <a:pt x="1175439" y="640024"/>
                  </a:lnTo>
                  <a:lnTo>
                    <a:pt x="1182782" y="640586"/>
                  </a:lnTo>
                  <a:lnTo>
                    <a:pt x="1187650" y="639862"/>
                  </a:lnTo>
                  <a:lnTo>
                    <a:pt x="1194974" y="639843"/>
                  </a:lnTo>
                  <a:lnTo>
                    <a:pt x="1199680" y="640853"/>
                  </a:lnTo>
                  <a:lnTo>
                    <a:pt x="1204033" y="643120"/>
                  </a:lnTo>
                  <a:lnTo>
                    <a:pt x="1208805" y="640405"/>
                  </a:lnTo>
                  <a:lnTo>
                    <a:pt x="1213548" y="639529"/>
                  </a:lnTo>
                  <a:lnTo>
                    <a:pt x="1210186" y="643529"/>
                  </a:lnTo>
                  <a:lnTo>
                    <a:pt x="1206624" y="647235"/>
                  </a:lnTo>
                  <a:lnTo>
                    <a:pt x="1202271" y="649235"/>
                  </a:lnTo>
                  <a:lnTo>
                    <a:pt x="1197384" y="650778"/>
                  </a:lnTo>
                  <a:lnTo>
                    <a:pt x="1193393" y="653426"/>
                  </a:lnTo>
                  <a:lnTo>
                    <a:pt x="1198222" y="654273"/>
                  </a:lnTo>
                  <a:lnTo>
                    <a:pt x="1205090" y="654636"/>
                  </a:lnTo>
                  <a:lnTo>
                    <a:pt x="1209024" y="651454"/>
                  </a:lnTo>
                  <a:lnTo>
                    <a:pt x="1211900" y="647235"/>
                  </a:lnTo>
                  <a:lnTo>
                    <a:pt x="1215653" y="643777"/>
                  </a:lnTo>
                  <a:lnTo>
                    <a:pt x="1221483" y="644025"/>
                  </a:lnTo>
                  <a:lnTo>
                    <a:pt x="1224597" y="640405"/>
                  </a:lnTo>
                  <a:lnTo>
                    <a:pt x="1227626" y="636300"/>
                  </a:lnTo>
                  <a:lnTo>
                    <a:pt x="1231503" y="639490"/>
                  </a:lnTo>
                  <a:lnTo>
                    <a:pt x="1230293" y="644196"/>
                  </a:lnTo>
                  <a:lnTo>
                    <a:pt x="1227483" y="649054"/>
                  </a:lnTo>
                  <a:lnTo>
                    <a:pt x="1224759" y="653150"/>
                  </a:lnTo>
                  <a:lnTo>
                    <a:pt x="1229569" y="653150"/>
                  </a:lnTo>
                  <a:lnTo>
                    <a:pt x="1233836" y="650016"/>
                  </a:lnTo>
                  <a:lnTo>
                    <a:pt x="1233398" y="654969"/>
                  </a:lnTo>
                  <a:lnTo>
                    <a:pt x="1232932" y="659903"/>
                  </a:lnTo>
                  <a:close/>
                  <a:moveTo>
                    <a:pt x="700646" y="763916"/>
                  </a:moveTo>
                  <a:lnTo>
                    <a:pt x="705561" y="763906"/>
                  </a:lnTo>
                  <a:lnTo>
                    <a:pt x="710219" y="761734"/>
                  </a:lnTo>
                  <a:lnTo>
                    <a:pt x="714590" y="759687"/>
                  </a:lnTo>
                  <a:lnTo>
                    <a:pt x="719020" y="757620"/>
                  </a:lnTo>
                  <a:lnTo>
                    <a:pt x="723601" y="755572"/>
                  </a:lnTo>
                  <a:lnTo>
                    <a:pt x="728259" y="753305"/>
                  </a:lnTo>
                  <a:lnTo>
                    <a:pt x="732917" y="752048"/>
                  </a:lnTo>
                  <a:lnTo>
                    <a:pt x="737793" y="751209"/>
                  </a:lnTo>
                  <a:lnTo>
                    <a:pt x="742680" y="750352"/>
                  </a:lnTo>
                  <a:lnTo>
                    <a:pt x="747557" y="749504"/>
                  </a:lnTo>
                  <a:lnTo>
                    <a:pt x="752538" y="748390"/>
                  </a:lnTo>
                  <a:lnTo>
                    <a:pt x="756986" y="746628"/>
                  </a:lnTo>
                  <a:lnTo>
                    <a:pt x="761434" y="744866"/>
                  </a:lnTo>
                  <a:lnTo>
                    <a:pt x="765873" y="743123"/>
                  </a:lnTo>
                  <a:lnTo>
                    <a:pt x="770741" y="741208"/>
                  </a:lnTo>
                  <a:lnTo>
                    <a:pt x="775084" y="738884"/>
                  </a:lnTo>
                  <a:lnTo>
                    <a:pt x="774512" y="733874"/>
                  </a:lnTo>
                  <a:lnTo>
                    <a:pt x="775189" y="729007"/>
                  </a:lnTo>
                  <a:lnTo>
                    <a:pt x="778446" y="725254"/>
                  </a:lnTo>
                  <a:lnTo>
                    <a:pt x="783266" y="723425"/>
                  </a:lnTo>
                  <a:lnTo>
                    <a:pt x="788019" y="722815"/>
                  </a:lnTo>
                  <a:lnTo>
                    <a:pt x="792924" y="722844"/>
                  </a:lnTo>
                  <a:lnTo>
                    <a:pt x="797820" y="722873"/>
                  </a:lnTo>
                  <a:lnTo>
                    <a:pt x="802735" y="722863"/>
                  </a:lnTo>
                  <a:lnTo>
                    <a:pt x="807640" y="722863"/>
                  </a:lnTo>
                  <a:lnTo>
                    <a:pt x="812546" y="722882"/>
                  </a:lnTo>
                  <a:lnTo>
                    <a:pt x="817451" y="722901"/>
                  </a:lnTo>
                  <a:lnTo>
                    <a:pt x="820832" y="719501"/>
                  </a:lnTo>
                  <a:lnTo>
                    <a:pt x="824433" y="715948"/>
                  </a:lnTo>
                  <a:lnTo>
                    <a:pt x="828176" y="712585"/>
                  </a:lnTo>
                  <a:lnTo>
                    <a:pt x="832443" y="710309"/>
                  </a:lnTo>
                  <a:lnTo>
                    <a:pt x="836663" y="707833"/>
                  </a:lnTo>
                  <a:lnTo>
                    <a:pt x="840635" y="705175"/>
                  </a:lnTo>
                  <a:lnTo>
                    <a:pt x="844654" y="702279"/>
                  </a:lnTo>
                  <a:lnTo>
                    <a:pt x="848722" y="699565"/>
                  </a:lnTo>
                  <a:lnTo>
                    <a:pt x="852817" y="697127"/>
                  </a:lnTo>
                  <a:lnTo>
                    <a:pt x="857647" y="695088"/>
                  </a:lnTo>
                  <a:lnTo>
                    <a:pt x="862314" y="694012"/>
                  </a:lnTo>
                  <a:lnTo>
                    <a:pt x="868067" y="694221"/>
                  </a:lnTo>
                  <a:lnTo>
                    <a:pt x="872944" y="694231"/>
                  </a:lnTo>
                  <a:lnTo>
                    <a:pt x="877858" y="694097"/>
                  </a:lnTo>
                  <a:lnTo>
                    <a:pt x="882764" y="694012"/>
                  </a:lnTo>
                  <a:lnTo>
                    <a:pt x="888060" y="693878"/>
                  </a:lnTo>
                  <a:lnTo>
                    <a:pt x="893470" y="693821"/>
                  </a:lnTo>
                  <a:lnTo>
                    <a:pt x="898566" y="693840"/>
                  </a:lnTo>
                  <a:lnTo>
                    <a:pt x="903376" y="694012"/>
                  </a:lnTo>
                  <a:lnTo>
                    <a:pt x="908253" y="694002"/>
                  </a:lnTo>
                  <a:lnTo>
                    <a:pt x="913158" y="693917"/>
                  </a:lnTo>
                  <a:lnTo>
                    <a:pt x="917987" y="693850"/>
                  </a:lnTo>
                  <a:lnTo>
                    <a:pt x="921102" y="690030"/>
                  </a:lnTo>
                  <a:lnTo>
                    <a:pt x="925884" y="689125"/>
                  </a:lnTo>
                  <a:lnTo>
                    <a:pt x="930980" y="689268"/>
                  </a:lnTo>
                  <a:lnTo>
                    <a:pt x="933475" y="685191"/>
                  </a:lnTo>
                  <a:lnTo>
                    <a:pt x="937142" y="681553"/>
                  </a:lnTo>
                  <a:lnTo>
                    <a:pt x="941609" y="679476"/>
                  </a:lnTo>
                  <a:lnTo>
                    <a:pt x="945153" y="676095"/>
                  </a:lnTo>
                  <a:lnTo>
                    <a:pt x="946829" y="671485"/>
                  </a:lnTo>
                  <a:lnTo>
                    <a:pt x="949334" y="667380"/>
                  </a:lnTo>
                  <a:lnTo>
                    <a:pt x="953373" y="664532"/>
                  </a:lnTo>
                  <a:lnTo>
                    <a:pt x="955821" y="659979"/>
                  </a:lnTo>
                  <a:lnTo>
                    <a:pt x="959374" y="656426"/>
                  </a:lnTo>
                  <a:lnTo>
                    <a:pt x="963126" y="653235"/>
                  </a:lnTo>
                  <a:lnTo>
                    <a:pt x="966860" y="650082"/>
                  </a:lnTo>
                  <a:lnTo>
                    <a:pt x="970575" y="646949"/>
                  </a:lnTo>
                  <a:lnTo>
                    <a:pt x="974280" y="643834"/>
                  </a:lnTo>
                  <a:lnTo>
                    <a:pt x="977128" y="647949"/>
                  </a:lnTo>
                  <a:lnTo>
                    <a:pt x="981976" y="647692"/>
                  </a:lnTo>
                  <a:lnTo>
                    <a:pt x="986624" y="646625"/>
                  </a:lnTo>
                  <a:lnTo>
                    <a:pt x="991339" y="645701"/>
                  </a:lnTo>
                  <a:lnTo>
                    <a:pt x="994559" y="649235"/>
                  </a:lnTo>
                  <a:lnTo>
                    <a:pt x="995368" y="653988"/>
                  </a:lnTo>
                  <a:lnTo>
                    <a:pt x="993768" y="658617"/>
                  </a:lnTo>
                  <a:lnTo>
                    <a:pt x="992197" y="663170"/>
                  </a:lnTo>
                  <a:lnTo>
                    <a:pt x="990625" y="667723"/>
                  </a:lnTo>
                  <a:lnTo>
                    <a:pt x="988749" y="673181"/>
                  </a:lnTo>
                  <a:lnTo>
                    <a:pt x="986729" y="677657"/>
                  </a:lnTo>
                  <a:lnTo>
                    <a:pt x="989377" y="681763"/>
                  </a:lnTo>
                  <a:lnTo>
                    <a:pt x="989939" y="686563"/>
                  </a:lnTo>
                  <a:lnTo>
                    <a:pt x="989673" y="691402"/>
                  </a:lnTo>
                  <a:lnTo>
                    <a:pt x="994416" y="692764"/>
                  </a:lnTo>
                  <a:lnTo>
                    <a:pt x="999655" y="693040"/>
                  </a:lnTo>
                  <a:lnTo>
                    <a:pt x="1004255" y="691640"/>
                  </a:lnTo>
                  <a:lnTo>
                    <a:pt x="1009323" y="691068"/>
                  </a:lnTo>
                  <a:lnTo>
                    <a:pt x="1014580" y="689935"/>
                  </a:lnTo>
                  <a:lnTo>
                    <a:pt x="1019267" y="688668"/>
                  </a:lnTo>
                  <a:lnTo>
                    <a:pt x="1023725" y="686173"/>
                  </a:lnTo>
                  <a:lnTo>
                    <a:pt x="1028487" y="684239"/>
                  </a:lnTo>
                  <a:lnTo>
                    <a:pt x="1033145" y="682639"/>
                  </a:lnTo>
                  <a:lnTo>
                    <a:pt x="1037812" y="680982"/>
                  </a:lnTo>
                  <a:lnTo>
                    <a:pt x="1042003" y="678191"/>
                  </a:lnTo>
                  <a:lnTo>
                    <a:pt x="1038640" y="681820"/>
                  </a:lnTo>
                  <a:lnTo>
                    <a:pt x="1034183" y="684563"/>
                  </a:lnTo>
                  <a:lnTo>
                    <a:pt x="1038564" y="686497"/>
                  </a:lnTo>
                  <a:lnTo>
                    <a:pt x="1048432" y="686077"/>
                  </a:lnTo>
                  <a:lnTo>
                    <a:pt x="1044946" y="689802"/>
                  </a:lnTo>
                  <a:lnTo>
                    <a:pt x="1040203" y="688668"/>
                  </a:lnTo>
                  <a:lnTo>
                    <a:pt x="1035145" y="690002"/>
                  </a:lnTo>
                  <a:lnTo>
                    <a:pt x="1030754" y="691850"/>
                  </a:lnTo>
                  <a:lnTo>
                    <a:pt x="1026544" y="694126"/>
                  </a:lnTo>
                  <a:lnTo>
                    <a:pt x="1022334" y="696441"/>
                  </a:lnTo>
                  <a:lnTo>
                    <a:pt x="1017771" y="698650"/>
                  </a:lnTo>
                  <a:lnTo>
                    <a:pt x="1013399" y="700698"/>
                  </a:lnTo>
                  <a:lnTo>
                    <a:pt x="1008999" y="702822"/>
                  </a:lnTo>
                  <a:lnTo>
                    <a:pt x="1005017" y="705661"/>
                  </a:lnTo>
                  <a:lnTo>
                    <a:pt x="1009751" y="704051"/>
                  </a:lnTo>
                  <a:lnTo>
                    <a:pt x="1006122" y="707337"/>
                  </a:lnTo>
                  <a:lnTo>
                    <a:pt x="1003198" y="713957"/>
                  </a:lnTo>
                  <a:lnTo>
                    <a:pt x="1002855" y="719043"/>
                  </a:lnTo>
                  <a:lnTo>
                    <a:pt x="1005798" y="723196"/>
                  </a:lnTo>
                  <a:lnTo>
                    <a:pt x="1010704" y="726940"/>
                  </a:lnTo>
                  <a:lnTo>
                    <a:pt x="1014266" y="723653"/>
                  </a:lnTo>
                  <a:lnTo>
                    <a:pt x="1019162" y="721949"/>
                  </a:lnTo>
                  <a:lnTo>
                    <a:pt x="1023829" y="719501"/>
                  </a:lnTo>
                  <a:lnTo>
                    <a:pt x="1027115" y="715814"/>
                  </a:lnTo>
                  <a:lnTo>
                    <a:pt x="1031240" y="712585"/>
                  </a:lnTo>
                  <a:lnTo>
                    <a:pt x="1035421" y="710014"/>
                  </a:lnTo>
                  <a:lnTo>
                    <a:pt x="1038174" y="705661"/>
                  </a:lnTo>
                  <a:lnTo>
                    <a:pt x="1042860" y="703965"/>
                  </a:lnTo>
                  <a:lnTo>
                    <a:pt x="1048937" y="705461"/>
                  </a:lnTo>
                  <a:lnTo>
                    <a:pt x="1052776" y="702137"/>
                  </a:lnTo>
                  <a:lnTo>
                    <a:pt x="1057567" y="700965"/>
                  </a:lnTo>
                  <a:lnTo>
                    <a:pt x="1062320" y="700327"/>
                  </a:lnTo>
                  <a:lnTo>
                    <a:pt x="1067197" y="699041"/>
                  </a:lnTo>
                  <a:lnTo>
                    <a:pt x="1071826" y="697279"/>
                  </a:lnTo>
                  <a:lnTo>
                    <a:pt x="1076493" y="695383"/>
                  </a:lnTo>
                  <a:lnTo>
                    <a:pt x="1081189" y="693488"/>
                  </a:lnTo>
                  <a:lnTo>
                    <a:pt x="1085875" y="691716"/>
                  </a:lnTo>
                  <a:lnTo>
                    <a:pt x="1091285" y="690030"/>
                  </a:lnTo>
                  <a:lnTo>
                    <a:pt x="1096334" y="689535"/>
                  </a:lnTo>
                  <a:lnTo>
                    <a:pt x="1092867" y="686230"/>
                  </a:lnTo>
                  <a:lnTo>
                    <a:pt x="1096905" y="682629"/>
                  </a:lnTo>
                  <a:lnTo>
                    <a:pt x="1101620" y="683658"/>
                  </a:lnTo>
                  <a:lnTo>
                    <a:pt x="1106430" y="682363"/>
                  </a:lnTo>
                  <a:lnTo>
                    <a:pt x="1111097" y="680562"/>
                  </a:lnTo>
                  <a:lnTo>
                    <a:pt x="1115803" y="678667"/>
                  </a:lnTo>
                  <a:lnTo>
                    <a:pt x="1120003" y="676371"/>
                  </a:lnTo>
                  <a:lnTo>
                    <a:pt x="1123956" y="673638"/>
                  </a:lnTo>
                  <a:lnTo>
                    <a:pt x="1123851" y="668828"/>
                  </a:lnTo>
                  <a:lnTo>
                    <a:pt x="1118917" y="667513"/>
                  </a:lnTo>
                  <a:lnTo>
                    <a:pt x="1113812" y="667199"/>
                  </a:lnTo>
                  <a:lnTo>
                    <a:pt x="1116879" y="663341"/>
                  </a:lnTo>
                  <a:lnTo>
                    <a:pt x="1119889" y="659522"/>
                  </a:lnTo>
                  <a:lnTo>
                    <a:pt x="1119622" y="654607"/>
                  </a:lnTo>
                  <a:lnTo>
                    <a:pt x="1114926" y="653607"/>
                  </a:lnTo>
                  <a:lnTo>
                    <a:pt x="1111069" y="657064"/>
                  </a:lnTo>
                  <a:lnTo>
                    <a:pt x="1107487" y="660436"/>
                  </a:lnTo>
                  <a:lnTo>
                    <a:pt x="1102887" y="666361"/>
                  </a:lnTo>
                  <a:lnTo>
                    <a:pt x="1098477" y="668828"/>
                  </a:lnTo>
                  <a:lnTo>
                    <a:pt x="1093924" y="674247"/>
                  </a:lnTo>
                  <a:lnTo>
                    <a:pt x="1093819" y="679105"/>
                  </a:lnTo>
                  <a:lnTo>
                    <a:pt x="1089342" y="680905"/>
                  </a:lnTo>
                  <a:lnTo>
                    <a:pt x="1087342" y="676371"/>
                  </a:lnTo>
                  <a:lnTo>
                    <a:pt x="1082960" y="678724"/>
                  </a:lnTo>
                  <a:lnTo>
                    <a:pt x="1078198" y="679581"/>
                  </a:lnTo>
                  <a:lnTo>
                    <a:pt x="1073359" y="679181"/>
                  </a:lnTo>
                  <a:lnTo>
                    <a:pt x="1068930" y="677286"/>
                  </a:lnTo>
                  <a:lnTo>
                    <a:pt x="1064082" y="677134"/>
                  </a:lnTo>
                  <a:lnTo>
                    <a:pt x="1057367" y="676219"/>
                  </a:lnTo>
                  <a:lnTo>
                    <a:pt x="1053300" y="673676"/>
                  </a:lnTo>
                  <a:lnTo>
                    <a:pt x="1057586" y="671361"/>
                  </a:lnTo>
                  <a:lnTo>
                    <a:pt x="1053319" y="669161"/>
                  </a:lnTo>
                  <a:lnTo>
                    <a:pt x="1045889" y="668332"/>
                  </a:lnTo>
                  <a:lnTo>
                    <a:pt x="1045556" y="663456"/>
                  </a:lnTo>
                  <a:lnTo>
                    <a:pt x="1043698" y="659065"/>
                  </a:lnTo>
                  <a:lnTo>
                    <a:pt x="1044489" y="654064"/>
                  </a:lnTo>
                  <a:lnTo>
                    <a:pt x="1041441" y="650387"/>
                  </a:lnTo>
                  <a:lnTo>
                    <a:pt x="1045213" y="646892"/>
                  </a:lnTo>
                  <a:lnTo>
                    <a:pt x="1048642" y="643301"/>
                  </a:lnTo>
                  <a:lnTo>
                    <a:pt x="1051747" y="639557"/>
                  </a:lnTo>
                  <a:lnTo>
                    <a:pt x="1055757" y="636385"/>
                  </a:lnTo>
                  <a:lnTo>
                    <a:pt x="1045803" y="635290"/>
                  </a:lnTo>
                  <a:lnTo>
                    <a:pt x="1040965" y="636757"/>
                  </a:lnTo>
                  <a:lnTo>
                    <a:pt x="1036374" y="634938"/>
                  </a:lnTo>
                  <a:lnTo>
                    <a:pt x="1031773" y="633337"/>
                  </a:lnTo>
                  <a:lnTo>
                    <a:pt x="1034926" y="629480"/>
                  </a:lnTo>
                  <a:lnTo>
                    <a:pt x="1040555" y="631299"/>
                  </a:lnTo>
                  <a:lnTo>
                    <a:pt x="1045651" y="631461"/>
                  </a:lnTo>
                  <a:lnTo>
                    <a:pt x="1050233" y="629842"/>
                  </a:lnTo>
                  <a:lnTo>
                    <a:pt x="1055005" y="627680"/>
                  </a:lnTo>
                  <a:lnTo>
                    <a:pt x="1059205" y="625013"/>
                  </a:lnTo>
                  <a:lnTo>
                    <a:pt x="1063549" y="623003"/>
                  </a:lnTo>
                  <a:lnTo>
                    <a:pt x="1067035" y="619145"/>
                  </a:lnTo>
                  <a:lnTo>
                    <a:pt x="1065491" y="614583"/>
                  </a:lnTo>
                  <a:lnTo>
                    <a:pt x="1066120" y="609849"/>
                  </a:lnTo>
                  <a:lnTo>
                    <a:pt x="1061643" y="607982"/>
                  </a:lnTo>
                  <a:lnTo>
                    <a:pt x="1057100" y="606296"/>
                  </a:lnTo>
                  <a:lnTo>
                    <a:pt x="1052166" y="605801"/>
                  </a:lnTo>
                  <a:lnTo>
                    <a:pt x="1047280" y="606210"/>
                  </a:lnTo>
                  <a:lnTo>
                    <a:pt x="1042346" y="606772"/>
                  </a:lnTo>
                  <a:lnTo>
                    <a:pt x="1037507" y="607067"/>
                  </a:lnTo>
                  <a:lnTo>
                    <a:pt x="1032725" y="608220"/>
                  </a:lnTo>
                  <a:lnTo>
                    <a:pt x="1028134" y="609896"/>
                  </a:lnTo>
                  <a:lnTo>
                    <a:pt x="1023277" y="611249"/>
                  </a:lnTo>
                  <a:lnTo>
                    <a:pt x="1018486" y="612630"/>
                  </a:lnTo>
                  <a:lnTo>
                    <a:pt x="1013857" y="614154"/>
                  </a:lnTo>
                  <a:lnTo>
                    <a:pt x="1009284" y="615811"/>
                  </a:lnTo>
                  <a:lnTo>
                    <a:pt x="1004884" y="617631"/>
                  </a:lnTo>
                  <a:lnTo>
                    <a:pt x="1000207" y="619650"/>
                  </a:lnTo>
                  <a:lnTo>
                    <a:pt x="995845" y="621622"/>
                  </a:lnTo>
                  <a:lnTo>
                    <a:pt x="991358" y="623898"/>
                  </a:lnTo>
                  <a:lnTo>
                    <a:pt x="986901" y="626117"/>
                  </a:lnTo>
                  <a:lnTo>
                    <a:pt x="982167" y="628051"/>
                  </a:lnTo>
                  <a:lnTo>
                    <a:pt x="977976" y="630528"/>
                  </a:lnTo>
                  <a:lnTo>
                    <a:pt x="974128" y="633576"/>
                  </a:lnTo>
                  <a:lnTo>
                    <a:pt x="969756" y="637671"/>
                  </a:lnTo>
                  <a:lnTo>
                    <a:pt x="965860" y="640605"/>
                  </a:lnTo>
                  <a:lnTo>
                    <a:pt x="961955" y="643586"/>
                  </a:lnTo>
                  <a:lnTo>
                    <a:pt x="958135" y="646625"/>
                  </a:lnTo>
                  <a:lnTo>
                    <a:pt x="954040" y="649749"/>
                  </a:lnTo>
                  <a:lnTo>
                    <a:pt x="949734" y="652407"/>
                  </a:lnTo>
                  <a:lnTo>
                    <a:pt x="945086" y="653978"/>
                  </a:lnTo>
                  <a:lnTo>
                    <a:pt x="948306" y="650416"/>
                  </a:lnTo>
                  <a:lnTo>
                    <a:pt x="952001" y="646777"/>
                  </a:lnTo>
                  <a:lnTo>
                    <a:pt x="955326" y="643129"/>
                  </a:lnTo>
                  <a:lnTo>
                    <a:pt x="959678" y="640853"/>
                  </a:lnTo>
                  <a:lnTo>
                    <a:pt x="963926" y="637824"/>
                  </a:lnTo>
                  <a:lnTo>
                    <a:pt x="967698" y="634538"/>
                  </a:lnTo>
                  <a:lnTo>
                    <a:pt x="970937" y="630842"/>
                  </a:lnTo>
                  <a:lnTo>
                    <a:pt x="974766" y="627651"/>
                  </a:lnTo>
                  <a:lnTo>
                    <a:pt x="979214" y="625041"/>
                  </a:lnTo>
                  <a:lnTo>
                    <a:pt x="982910" y="621917"/>
                  </a:lnTo>
                  <a:lnTo>
                    <a:pt x="986358" y="618545"/>
                  </a:lnTo>
                  <a:lnTo>
                    <a:pt x="990111" y="615126"/>
                  </a:lnTo>
                  <a:lnTo>
                    <a:pt x="994683" y="613573"/>
                  </a:lnTo>
                  <a:lnTo>
                    <a:pt x="998169" y="610144"/>
                  </a:lnTo>
                  <a:lnTo>
                    <a:pt x="1003112" y="609392"/>
                  </a:lnTo>
                  <a:lnTo>
                    <a:pt x="1007284" y="606706"/>
                  </a:lnTo>
                  <a:lnTo>
                    <a:pt x="1014933" y="605220"/>
                  </a:lnTo>
                  <a:lnTo>
                    <a:pt x="1019581" y="604077"/>
                  </a:lnTo>
                  <a:lnTo>
                    <a:pt x="1023429" y="601238"/>
                  </a:lnTo>
                  <a:lnTo>
                    <a:pt x="1026258" y="596238"/>
                  </a:lnTo>
                  <a:lnTo>
                    <a:pt x="1030106" y="593380"/>
                  </a:lnTo>
                  <a:lnTo>
                    <a:pt x="1033602" y="590037"/>
                  </a:lnTo>
                  <a:lnTo>
                    <a:pt x="1038183" y="588608"/>
                  </a:lnTo>
                  <a:lnTo>
                    <a:pt x="1042784" y="587103"/>
                  </a:lnTo>
                  <a:lnTo>
                    <a:pt x="1049023" y="586074"/>
                  </a:lnTo>
                  <a:lnTo>
                    <a:pt x="1055062" y="585446"/>
                  </a:lnTo>
                  <a:lnTo>
                    <a:pt x="1059977" y="584931"/>
                  </a:lnTo>
                  <a:lnTo>
                    <a:pt x="1064787" y="585408"/>
                  </a:lnTo>
                  <a:lnTo>
                    <a:pt x="1070797" y="585589"/>
                  </a:lnTo>
                  <a:lnTo>
                    <a:pt x="1075426" y="584322"/>
                  </a:lnTo>
                  <a:lnTo>
                    <a:pt x="1087075" y="585112"/>
                  </a:lnTo>
                  <a:lnTo>
                    <a:pt x="1091809" y="585941"/>
                  </a:lnTo>
                  <a:lnTo>
                    <a:pt x="1097076" y="585455"/>
                  </a:lnTo>
                  <a:lnTo>
                    <a:pt x="1101906" y="585131"/>
                  </a:lnTo>
                  <a:lnTo>
                    <a:pt x="1109249" y="585589"/>
                  </a:lnTo>
                  <a:lnTo>
                    <a:pt x="1113974" y="586560"/>
                  </a:lnTo>
                  <a:lnTo>
                    <a:pt x="1118365" y="588532"/>
                  </a:lnTo>
                  <a:lnTo>
                    <a:pt x="1123718" y="587798"/>
                  </a:lnTo>
                  <a:lnTo>
                    <a:pt x="1129547" y="586760"/>
                  </a:lnTo>
                  <a:lnTo>
                    <a:pt x="1134605" y="586808"/>
                  </a:lnTo>
                  <a:lnTo>
                    <a:pt x="1139472" y="586398"/>
                  </a:lnTo>
                  <a:lnTo>
                    <a:pt x="1144616" y="586208"/>
                  </a:lnTo>
                  <a:lnTo>
                    <a:pt x="1149359" y="585141"/>
                  </a:lnTo>
                  <a:lnTo>
                    <a:pt x="1153398" y="582026"/>
                  </a:lnTo>
                  <a:lnTo>
                    <a:pt x="1157789" y="579940"/>
                  </a:lnTo>
                  <a:lnTo>
                    <a:pt x="1162313" y="578445"/>
                  </a:lnTo>
                  <a:lnTo>
                    <a:pt x="1166790" y="576073"/>
                  </a:lnTo>
                  <a:lnTo>
                    <a:pt x="1170609" y="572511"/>
                  </a:lnTo>
                  <a:lnTo>
                    <a:pt x="1174734" y="570092"/>
                  </a:lnTo>
                  <a:lnTo>
                    <a:pt x="1179420" y="568072"/>
                  </a:lnTo>
                  <a:lnTo>
                    <a:pt x="1183764" y="565777"/>
                  </a:lnTo>
                  <a:lnTo>
                    <a:pt x="1188431" y="564015"/>
                  </a:lnTo>
                  <a:lnTo>
                    <a:pt x="1193317" y="562395"/>
                  </a:lnTo>
                  <a:lnTo>
                    <a:pt x="1201909" y="560948"/>
                  </a:lnTo>
                  <a:lnTo>
                    <a:pt x="1208909" y="560948"/>
                  </a:lnTo>
                  <a:lnTo>
                    <a:pt x="1212824" y="558185"/>
                  </a:lnTo>
                  <a:lnTo>
                    <a:pt x="1217644" y="556490"/>
                  </a:lnTo>
                  <a:lnTo>
                    <a:pt x="1221768" y="553899"/>
                  </a:lnTo>
                  <a:lnTo>
                    <a:pt x="1226483" y="551642"/>
                  </a:lnTo>
                  <a:lnTo>
                    <a:pt x="1230655" y="548851"/>
                  </a:lnTo>
                  <a:lnTo>
                    <a:pt x="1234027" y="545288"/>
                  </a:lnTo>
                  <a:lnTo>
                    <a:pt x="1235227" y="539888"/>
                  </a:lnTo>
                  <a:lnTo>
                    <a:pt x="1235303" y="534535"/>
                  </a:lnTo>
                  <a:lnTo>
                    <a:pt x="1237008" y="530068"/>
                  </a:lnTo>
                  <a:lnTo>
                    <a:pt x="1239323" y="525724"/>
                  </a:lnTo>
                  <a:lnTo>
                    <a:pt x="1237342" y="521190"/>
                  </a:lnTo>
                  <a:lnTo>
                    <a:pt x="1234484" y="517190"/>
                  </a:lnTo>
                  <a:lnTo>
                    <a:pt x="1232036" y="513056"/>
                  </a:lnTo>
                  <a:lnTo>
                    <a:pt x="1222273" y="514170"/>
                  </a:lnTo>
                  <a:lnTo>
                    <a:pt x="1219711" y="518466"/>
                  </a:lnTo>
                  <a:lnTo>
                    <a:pt x="1213948" y="520343"/>
                  </a:lnTo>
                  <a:lnTo>
                    <a:pt x="1217149" y="516294"/>
                  </a:lnTo>
                  <a:lnTo>
                    <a:pt x="1220492" y="512665"/>
                  </a:lnTo>
                  <a:lnTo>
                    <a:pt x="1219539" y="507750"/>
                  </a:lnTo>
                  <a:lnTo>
                    <a:pt x="1212748" y="504398"/>
                  </a:lnTo>
                  <a:lnTo>
                    <a:pt x="1207957" y="503531"/>
                  </a:lnTo>
                  <a:lnTo>
                    <a:pt x="1213462" y="501892"/>
                  </a:lnTo>
                  <a:lnTo>
                    <a:pt x="1218368" y="500930"/>
                  </a:lnTo>
                  <a:lnTo>
                    <a:pt x="1224073" y="498683"/>
                  </a:lnTo>
                  <a:lnTo>
                    <a:pt x="1220149" y="495911"/>
                  </a:lnTo>
                  <a:lnTo>
                    <a:pt x="1216263" y="493072"/>
                  </a:lnTo>
                  <a:lnTo>
                    <a:pt x="1210615" y="492320"/>
                  </a:lnTo>
                  <a:lnTo>
                    <a:pt x="1204004" y="492796"/>
                  </a:lnTo>
                  <a:lnTo>
                    <a:pt x="1202061" y="488138"/>
                  </a:lnTo>
                  <a:lnTo>
                    <a:pt x="1197994" y="485186"/>
                  </a:lnTo>
                  <a:lnTo>
                    <a:pt x="1192879" y="484900"/>
                  </a:lnTo>
                  <a:lnTo>
                    <a:pt x="1188650" y="482538"/>
                  </a:lnTo>
                  <a:lnTo>
                    <a:pt x="1184221" y="479995"/>
                  </a:lnTo>
                  <a:lnTo>
                    <a:pt x="1184449" y="475184"/>
                  </a:lnTo>
                  <a:lnTo>
                    <a:pt x="1181049" y="471755"/>
                  </a:lnTo>
                  <a:lnTo>
                    <a:pt x="1178572" y="467298"/>
                  </a:lnTo>
                  <a:lnTo>
                    <a:pt x="1174981" y="464097"/>
                  </a:lnTo>
                  <a:lnTo>
                    <a:pt x="1177934" y="459478"/>
                  </a:lnTo>
                  <a:lnTo>
                    <a:pt x="1179258" y="450372"/>
                  </a:lnTo>
                  <a:lnTo>
                    <a:pt x="1176896" y="446057"/>
                  </a:lnTo>
                  <a:lnTo>
                    <a:pt x="1178792" y="441237"/>
                  </a:lnTo>
                  <a:lnTo>
                    <a:pt x="1177077" y="434855"/>
                  </a:lnTo>
                  <a:lnTo>
                    <a:pt x="1181973" y="433513"/>
                  </a:lnTo>
                  <a:lnTo>
                    <a:pt x="1177315" y="431693"/>
                  </a:lnTo>
                  <a:lnTo>
                    <a:pt x="1171924" y="428455"/>
                  </a:lnTo>
                  <a:lnTo>
                    <a:pt x="1171371" y="422625"/>
                  </a:lnTo>
                  <a:lnTo>
                    <a:pt x="1167047" y="420263"/>
                  </a:lnTo>
                  <a:lnTo>
                    <a:pt x="1170210" y="416491"/>
                  </a:lnTo>
                  <a:lnTo>
                    <a:pt x="1168752" y="409519"/>
                  </a:lnTo>
                  <a:lnTo>
                    <a:pt x="1166504" y="405195"/>
                  </a:lnTo>
                  <a:lnTo>
                    <a:pt x="1161694" y="402404"/>
                  </a:lnTo>
                  <a:lnTo>
                    <a:pt x="1162627" y="397384"/>
                  </a:lnTo>
                  <a:lnTo>
                    <a:pt x="1162189" y="392631"/>
                  </a:lnTo>
                  <a:lnTo>
                    <a:pt x="1159237" y="388745"/>
                  </a:lnTo>
                  <a:lnTo>
                    <a:pt x="1161894" y="383297"/>
                  </a:lnTo>
                  <a:lnTo>
                    <a:pt x="1157627" y="380858"/>
                  </a:lnTo>
                  <a:lnTo>
                    <a:pt x="1154026" y="384049"/>
                  </a:lnTo>
                  <a:lnTo>
                    <a:pt x="1149874" y="387069"/>
                  </a:lnTo>
                  <a:lnTo>
                    <a:pt x="1146197" y="390431"/>
                  </a:lnTo>
                  <a:lnTo>
                    <a:pt x="1141644" y="393003"/>
                  </a:lnTo>
                  <a:lnTo>
                    <a:pt x="1138815" y="396937"/>
                  </a:lnTo>
                  <a:lnTo>
                    <a:pt x="1134786" y="402404"/>
                  </a:lnTo>
                  <a:lnTo>
                    <a:pt x="1130538" y="406938"/>
                  </a:lnTo>
                  <a:lnTo>
                    <a:pt x="1124470" y="411710"/>
                  </a:lnTo>
                  <a:lnTo>
                    <a:pt x="1119879" y="413177"/>
                  </a:lnTo>
                  <a:lnTo>
                    <a:pt x="1115069" y="414320"/>
                  </a:lnTo>
                  <a:lnTo>
                    <a:pt x="1112269" y="418225"/>
                  </a:lnTo>
                  <a:lnTo>
                    <a:pt x="1105516" y="419806"/>
                  </a:lnTo>
                  <a:lnTo>
                    <a:pt x="1100734" y="421568"/>
                  </a:lnTo>
                  <a:lnTo>
                    <a:pt x="1096038" y="423616"/>
                  </a:lnTo>
                  <a:lnTo>
                    <a:pt x="1093067" y="419892"/>
                  </a:lnTo>
                  <a:lnTo>
                    <a:pt x="1088237" y="417949"/>
                  </a:lnTo>
                  <a:lnTo>
                    <a:pt x="1087208" y="413053"/>
                  </a:lnTo>
                  <a:lnTo>
                    <a:pt x="1080046" y="411815"/>
                  </a:lnTo>
                  <a:lnTo>
                    <a:pt x="1078998" y="407004"/>
                  </a:lnTo>
                  <a:lnTo>
                    <a:pt x="1075759" y="403280"/>
                  </a:lnTo>
                  <a:lnTo>
                    <a:pt x="1075398" y="398527"/>
                  </a:lnTo>
                  <a:lnTo>
                    <a:pt x="1078731" y="393908"/>
                  </a:lnTo>
                  <a:lnTo>
                    <a:pt x="1080255" y="389164"/>
                  </a:lnTo>
                  <a:lnTo>
                    <a:pt x="1082036" y="384554"/>
                  </a:lnTo>
                  <a:lnTo>
                    <a:pt x="1084942" y="378372"/>
                  </a:lnTo>
                  <a:lnTo>
                    <a:pt x="1088761" y="375420"/>
                  </a:lnTo>
                  <a:lnTo>
                    <a:pt x="1091733" y="371562"/>
                  </a:lnTo>
                  <a:lnTo>
                    <a:pt x="1087056" y="373238"/>
                  </a:lnTo>
                  <a:lnTo>
                    <a:pt x="1081827" y="372943"/>
                  </a:lnTo>
                  <a:lnTo>
                    <a:pt x="1075979" y="369724"/>
                  </a:lnTo>
                  <a:lnTo>
                    <a:pt x="1070959" y="369228"/>
                  </a:lnTo>
                  <a:lnTo>
                    <a:pt x="1066139" y="367790"/>
                  </a:lnTo>
                  <a:lnTo>
                    <a:pt x="1062748" y="364437"/>
                  </a:lnTo>
                  <a:lnTo>
                    <a:pt x="1065987" y="360656"/>
                  </a:lnTo>
                  <a:lnTo>
                    <a:pt x="1062491" y="357179"/>
                  </a:lnTo>
                  <a:lnTo>
                    <a:pt x="1058424" y="354465"/>
                  </a:lnTo>
                  <a:lnTo>
                    <a:pt x="1054900" y="351017"/>
                  </a:lnTo>
                  <a:lnTo>
                    <a:pt x="1051109" y="348083"/>
                  </a:lnTo>
                  <a:lnTo>
                    <a:pt x="1047670" y="344730"/>
                  </a:lnTo>
                  <a:lnTo>
                    <a:pt x="1042327" y="342968"/>
                  </a:lnTo>
                  <a:lnTo>
                    <a:pt x="1037879" y="344730"/>
                  </a:lnTo>
                  <a:lnTo>
                    <a:pt x="1033173" y="346597"/>
                  </a:lnTo>
                  <a:lnTo>
                    <a:pt x="1028401" y="347502"/>
                  </a:lnTo>
                  <a:lnTo>
                    <a:pt x="1023696" y="346540"/>
                  </a:lnTo>
                  <a:lnTo>
                    <a:pt x="1018819" y="345949"/>
                  </a:lnTo>
                  <a:lnTo>
                    <a:pt x="1013875" y="345463"/>
                  </a:lnTo>
                  <a:lnTo>
                    <a:pt x="1009113" y="344692"/>
                  </a:lnTo>
                  <a:lnTo>
                    <a:pt x="1004065" y="344387"/>
                  </a:lnTo>
                  <a:lnTo>
                    <a:pt x="999769" y="342292"/>
                  </a:lnTo>
                  <a:lnTo>
                    <a:pt x="994435" y="341606"/>
                  </a:lnTo>
                  <a:lnTo>
                    <a:pt x="989368" y="341177"/>
                  </a:lnTo>
                  <a:lnTo>
                    <a:pt x="982243" y="344311"/>
                  </a:lnTo>
                  <a:lnTo>
                    <a:pt x="977281" y="345568"/>
                  </a:lnTo>
                  <a:lnTo>
                    <a:pt x="974071" y="350178"/>
                  </a:lnTo>
                  <a:lnTo>
                    <a:pt x="972165" y="354788"/>
                  </a:lnTo>
                  <a:lnTo>
                    <a:pt x="973861" y="359303"/>
                  </a:lnTo>
                  <a:lnTo>
                    <a:pt x="971308" y="363599"/>
                  </a:lnTo>
                  <a:lnTo>
                    <a:pt x="967679" y="367371"/>
                  </a:lnTo>
                  <a:lnTo>
                    <a:pt x="964126" y="371057"/>
                  </a:lnTo>
                  <a:lnTo>
                    <a:pt x="960307" y="374076"/>
                  </a:lnTo>
                  <a:lnTo>
                    <a:pt x="963641" y="380087"/>
                  </a:lnTo>
                  <a:lnTo>
                    <a:pt x="960059" y="383363"/>
                  </a:lnTo>
                  <a:lnTo>
                    <a:pt x="958726" y="389164"/>
                  </a:lnTo>
                  <a:lnTo>
                    <a:pt x="957726" y="393908"/>
                  </a:lnTo>
                  <a:lnTo>
                    <a:pt x="953458" y="396079"/>
                  </a:lnTo>
                  <a:lnTo>
                    <a:pt x="949458" y="398680"/>
                  </a:lnTo>
                  <a:lnTo>
                    <a:pt x="947172" y="403023"/>
                  </a:lnTo>
                  <a:lnTo>
                    <a:pt x="942352" y="405166"/>
                  </a:lnTo>
                  <a:lnTo>
                    <a:pt x="938000" y="407576"/>
                  </a:lnTo>
                  <a:lnTo>
                    <a:pt x="934208" y="410843"/>
                  </a:lnTo>
                  <a:lnTo>
                    <a:pt x="930437" y="413881"/>
                  </a:lnTo>
                  <a:lnTo>
                    <a:pt x="927646" y="417920"/>
                  </a:lnTo>
                  <a:lnTo>
                    <a:pt x="931827" y="420663"/>
                  </a:lnTo>
                  <a:lnTo>
                    <a:pt x="935789" y="423340"/>
                  </a:lnTo>
                  <a:lnTo>
                    <a:pt x="938952" y="426912"/>
                  </a:lnTo>
                  <a:lnTo>
                    <a:pt x="941962" y="430722"/>
                  </a:lnTo>
                  <a:lnTo>
                    <a:pt x="944048" y="435056"/>
                  </a:lnTo>
                  <a:lnTo>
                    <a:pt x="943657" y="439942"/>
                  </a:lnTo>
                  <a:lnTo>
                    <a:pt x="943286" y="444714"/>
                  </a:lnTo>
                  <a:lnTo>
                    <a:pt x="941514" y="449295"/>
                  </a:lnTo>
                  <a:lnTo>
                    <a:pt x="939762" y="453839"/>
                  </a:lnTo>
                  <a:lnTo>
                    <a:pt x="936409" y="459049"/>
                  </a:lnTo>
                  <a:lnTo>
                    <a:pt x="933418" y="463383"/>
                  </a:lnTo>
                  <a:lnTo>
                    <a:pt x="929808" y="467298"/>
                  </a:lnTo>
                  <a:lnTo>
                    <a:pt x="925865" y="470698"/>
                  </a:lnTo>
                  <a:lnTo>
                    <a:pt x="921797" y="473737"/>
                  </a:lnTo>
                  <a:lnTo>
                    <a:pt x="917845" y="476566"/>
                  </a:lnTo>
                  <a:lnTo>
                    <a:pt x="913444" y="478909"/>
                  </a:lnTo>
                  <a:lnTo>
                    <a:pt x="909158" y="481195"/>
                  </a:lnTo>
                  <a:lnTo>
                    <a:pt x="904786" y="483309"/>
                  </a:lnTo>
                  <a:lnTo>
                    <a:pt x="900118" y="485481"/>
                  </a:lnTo>
                  <a:lnTo>
                    <a:pt x="895442" y="487653"/>
                  </a:lnTo>
                  <a:lnTo>
                    <a:pt x="890822" y="489091"/>
                  </a:lnTo>
                  <a:lnTo>
                    <a:pt x="885936" y="490520"/>
                  </a:lnTo>
                  <a:lnTo>
                    <a:pt x="881050" y="491948"/>
                  </a:lnTo>
                  <a:lnTo>
                    <a:pt x="876154" y="493377"/>
                  </a:lnTo>
                  <a:lnTo>
                    <a:pt x="871258" y="494806"/>
                  </a:lnTo>
                  <a:lnTo>
                    <a:pt x="867819" y="498244"/>
                  </a:lnTo>
                  <a:lnTo>
                    <a:pt x="867114" y="503264"/>
                  </a:lnTo>
                  <a:lnTo>
                    <a:pt x="868696" y="507922"/>
                  </a:lnTo>
                  <a:lnTo>
                    <a:pt x="868753" y="513113"/>
                  </a:lnTo>
                  <a:lnTo>
                    <a:pt x="866934" y="518018"/>
                  </a:lnTo>
                  <a:lnTo>
                    <a:pt x="865076" y="522485"/>
                  </a:lnTo>
                  <a:lnTo>
                    <a:pt x="863333" y="527391"/>
                  </a:lnTo>
                  <a:lnTo>
                    <a:pt x="862647" y="532296"/>
                  </a:lnTo>
                  <a:lnTo>
                    <a:pt x="862218" y="537192"/>
                  </a:lnTo>
                  <a:lnTo>
                    <a:pt x="861790" y="542117"/>
                  </a:lnTo>
                  <a:lnTo>
                    <a:pt x="859589" y="546584"/>
                  </a:lnTo>
                  <a:lnTo>
                    <a:pt x="856056" y="549889"/>
                  </a:lnTo>
                  <a:lnTo>
                    <a:pt x="851950" y="552442"/>
                  </a:lnTo>
                  <a:lnTo>
                    <a:pt x="849636" y="556852"/>
                  </a:lnTo>
                  <a:lnTo>
                    <a:pt x="848169" y="561700"/>
                  </a:lnTo>
                  <a:lnTo>
                    <a:pt x="846436" y="557137"/>
                  </a:lnTo>
                  <a:lnTo>
                    <a:pt x="841606" y="557490"/>
                  </a:lnTo>
                  <a:lnTo>
                    <a:pt x="837206" y="559966"/>
                  </a:lnTo>
                  <a:lnTo>
                    <a:pt x="833910" y="563538"/>
                  </a:lnTo>
                  <a:lnTo>
                    <a:pt x="829024" y="564329"/>
                  </a:lnTo>
                  <a:lnTo>
                    <a:pt x="825614" y="560862"/>
                  </a:lnTo>
                  <a:lnTo>
                    <a:pt x="824109" y="555956"/>
                  </a:lnTo>
                  <a:lnTo>
                    <a:pt x="821404" y="551994"/>
                  </a:lnTo>
                  <a:lnTo>
                    <a:pt x="817499" y="549089"/>
                  </a:lnTo>
                  <a:lnTo>
                    <a:pt x="815165" y="544793"/>
                  </a:lnTo>
                  <a:lnTo>
                    <a:pt x="814641" y="539888"/>
                  </a:lnTo>
                  <a:lnTo>
                    <a:pt x="813479" y="535087"/>
                  </a:lnTo>
                  <a:lnTo>
                    <a:pt x="811403" y="530763"/>
                  </a:lnTo>
                  <a:lnTo>
                    <a:pt x="812555" y="526048"/>
                  </a:lnTo>
                  <a:lnTo>
                    <a:pt x="815165" y="521590"/>
                  </a:lnTo>
                  <a:lnTo>
                    <a:pt x="817051" y="516685"/>
                  </a:lnTo>
                  <a:lnTo>
                    <a:pt x="822252" y="509341"/>
                  </a:lnTo>
                  <a:lnTo>
                    <a:pt x="819908" y="505074"/>
                  </a:lnTo>
                  <a:lnTo>
                    <a:pt x="822442" y="500645"/>
                  </a:lnTo>
                  <a:lnTo>
                    <a:pt x="825947" y="497044"/>
                  </a:lnTo>
                  <a:lnTo>
                    <a:pt x="832100" y="487157"/>
                  </a:lnTo>
                  <a:lnTo>
                    <a:pt x="827767" y="484595"/>
                  </a:lnTo>
                  <a:lnTo>
                    <a:pt x="822890" y="483985"/>
                  </a:lnTo>
                  <a:lnTo>
                    <a:pt x="817603" y="483500"/>
                  </a:lnTo>
                  <a:lnTo>
                    <a:pt x="812660" y="483014"/>
                  </a:lnTo>
                  <a:lnTo>
                    <a:pt x="807755" y="482471"/>
                  </a:lnTo>
                  <a:lnTo>
                    <a:pt x="802964" y="483500"/>
                  </a:lnTo>
                  <a:lnTo>
                    <a:pt x="793381" y="484233"/>
                  </a:lnTo>
                  <a:lnTo>
                    <a:pt x="788809" y="482119"/>
                  </a:lnTo>
                  <a:lnTo>
                    <a:pt x="784447" y="480109"/>
                  </a:lnTo>
                  <a:lnTo>
                    <a:pt x="781294" y="476413"/>
                  </a:lnTo>
                  <a:lnTo>
                    <a:pt x="776703" y="475070"/>
                  </a:lnTo>
                  <a:lnTo>
                    <a:pt x="772179" y="473384"/>
                  </a:lnTo>
                  <a:lnTo>
                    <a:pt x="767769" y="470946"/>
                  </a:lnTo>
                  <a:lnTo>
                    <a:pt x="762444" y="468888"/>
                  </a:lnTo>
                  <a:lnTo>
                    <a:pt x="758310" y="466431"/>
                  </a:lnTo>
                  <a:lnTo>
                    <a:pt x="758406" y="461649"/>
                  </a:lnTo>
                  <a:lnTo>
                    <a:pt x="754376" y="458982"/>
                  </a:lnTo>
                  <a:lnTo>
                    <a:pt x="750624" y="455601"/>
                  </a:lnTo>
                  <a:lnTo>
                    <a:pt x="747242" y="452191"/>
                  </a:lnTo>
                  <a:lnTo>
                    <a:pt x="742242" y="451400"/>
                  </a:lnTo>
                  <a:lnTo>
                    <a:pt x="737241" y="450610"/>
                  </a:lnTo>
                  <a:lnTo>
                    <a:pt x="732412" y="449572"/>
                  </a:lnTo>
                  <a:lnTo>
                    <a:pt x="728630" y="446324"/>
                  </a:lnTo>
                  <a:lnTo>
                    <a:pt x="724135" y="444285"/>
                  </a:lnTo>
                  <a:lnTo>
                    <a:pt x="717781" y="444257"/>
                  </a:lnTo>
                  <a:lnTo>
                    <a:pt x="713162" y="445866"/>
                  </a:lnTo>
                  <a:lnTo>
                    <a:pt x="708142" y="447276"/>
                  </a:lnTo>
                  <a:lnTo>
                    <a:pt x="703284" y="447905"/>
                  </a:lnTo>
                  <a:lnTo>
                    <a:pt x="697817" y="448410"/>
                  </a:lnTo>
                  <a:lnTo>
                    <a:pt x="691302" y="448934"/>
                  </a:lnTo>
                  <a:lnTo>
                    <a:pt x="695245" y="446019"/>
                  </a:lnTo>
                  <a:lnTo>
                    <a:pt x="700579" y="440494"/>
                  </a:lnTo>
                  <a:lnTo>
                    <a:pt x="699913" y="435675"/>
                  </a:lnTo>
                  <a:lnTo>
                    <a:pt x="700608" y="430931"/>
                  </a:lnTo>
                  <a:lnTo>
                    <a:pt x="702037" y="426131"/>
                  </a:lnTo>
                  <a:lnTo>
                    <a:pt x="703218" y="421263"/>
                  </a:lnTo>
                  <a:lnTo>
                    <a:pt x="704132" y="416491"/>
                  </a:lnTo>
                  <a:lnTo>
                    <a:pt x="699465" y="415101"/>
                  </a:lnTo>
                  <a:lnTo>
                    <a:pt x="691673" y="414158"/>
                  </a:lnTo>
                  <a:lnTo>
                    <a:pt x="686197" y="415177"/>
                  </a:lnTo>
                  <a:lnTo>
                    <a:pt x="685339" y="410405"/>
                  </a:lnTo>
                  <a:lnTo>
                    <a:pt x="690540" y="400994"/>
                  </a:lnTo>
                  <a:lnTo>
                    <a:pt x="692893" y="396517"/>
                  </a:lnTo>
                  <a:lnTo>
                    <a:pt x="696312" y="391736"/>
                  </a:lnTo>
                  <a:lnTo>
                    <a:pt x="699560" y="387907"/>
                  </a:lnTo>
                  <a:lnTo>
                    <a:pt x="703075" y="384268"/>
                  </a:lnTo>
                  <a:lnTo>
                    <a:pt x="706628" y="380782"/>
                  </a:lnTo>
                  <a:lnTo>
                    <a:pt x="710533" y="377848"/>
                  </a:lnTo>
                  <a:lnTo>
                    <a:pt x="714610" y="375334"/>
                  </a:lnTo>
                  <a:lnTo>
                    <a:pt x="719953" y="371143"/>
                  </a:lnTo>
                  <a:lnTo>
                    <a:pt x="724068" y="368209"/>
                  </a:lnTo>
                  <a:lnTo>
                    <a:pt x="727964" y="365275"/>
                  </a:lnTo>
                  <a:lnTo>
                    <a:pt x="731955" y="361532"/>
                  </a:lnTo>
                  <a:lnTo>
                    <a:pt x="736746" y="359818"/>
                  </a:lnTo>
                  <a:lnTo>
                    <a:pt x="741289" y="358189"/>
                  </a:lnTo>
                  <a:lnTo>
                    <a:pt x="744871" y="355055"/>
                  </a:lnTo>
                  <a:lnTo>
                    <a:pt x="749862" y="354788"/>
                  </a:lnTo>
                  <a:lnTo>
                    <a:pt x="755357" y="348864"/>
                  </a:lnTo>
                  <a:lnTo>
                    <a:pt x="762082" y="348864"/>
                  </a:lnTo>
                  <a:lnTo>
                    <a:pt x="763549" y="344311"/>
                  </a:lnTo>
                  <a:lnTo>
                    <a:pt x="768045" y="342215"/>
                  </a:lnTo>
                  <a:lnTo>
                    <a:pt x="772969" y="342053"/>
                  </a:lnTo>
                  <a:lnTo>
                    <a:pt x="776646" y="337196"/>
                  </a:lnTo>
                  <a:lnTo>
                    <a:pt x="786381" y="337062"/>
                  </a:lnTo>
                  <a:lnTo>
                    <a:pt x="791105" y="335510"/>
                  </a:lnTo>
                  <a:lnTo>
                    <a:pt x="796048" y="334110"/>
                  </a:lnTo>
                  <a:lnTo>
                    <a:pt x="800468" y="331319"/>
                  </a:lnTo>
                  <a:lnTo>
                    <a:pt x="803725" y="327128"/>
                  </a:lnTo>
                  <a:lnTo>
                    <a:pt x="806774" y="323346"/>
                  </a:lnTo>
                  <a:lnTo>
                    <a:pt x="815413" y="320717"/>
                  </a:lnTo>
                  <a:lnTo>
                    <a:pt x="819556" y="317898"/>
                  </a:lnTo>
                  <a:lnTo>
                    <a:pt x="823518" y="315193"/>
                  </a:lnTo>
                  <a:lnTo>
                    <a:pt x="828148" y="314079"/>
                  </a:lnTo>
                  <a:lnTo>
                    <a:pt x="834844" y="314821"/>
                  </a:lnTo>
                  <a:lnTo>
                    <a:pt x="840101" y="314440"/>
                  </a:lnTo>
                  <a:lnTo>
                    <a:pt x="844835" y="313288"/>
                  </a:lnTo>
                  <a:lnTo>
                    <a:pt x="849512" y="311954"/>
                  </a:lnTo>
                  <a:lnTo>
                    <a:pt x="854037" y="309935"/>
                  </a:lnTo>
                  <a:lnTo>
                    <a:pt x="858675" y="307420"/>
                  </a:lnTo>
                  <a:lnTo>
                    <a:pt x="862828" y="304163"/>
                  </a:lnTo>
                  <a:lnTo>
                    <a:pt x="867095" y="301639"/>
                  </a:lnTo>
                  <a:lnTo>
                    <a:pt x="871296" y="299210"/>
                  </a:lnTo>
                  <a:lnTo>
                    <a:pt x="875830" y="296753"/>
                  </a:lnTo>
                  <a:lnTo>
                    <a:pt x="880230" y="294495"/>
                  </a:lnTo>
                  <a:lnTo>
                    <a:pt x="883897" y="290504"/>
                  </a:lnTo>
                  <a:lnTo>
                    <a:pt x="886440" y="286170"/>
                  </a:lnTo>
                  <a:lnTo>
                    <a:pt x="891013" y="284284"/>
                  </a:lnTo>
                  <a:lnTo>
                    <a:pt x="895813" y="282913"/>
                  </a:lnTo>
                  <a:lnTo>
                    <a:pt x="899642" y="279627"/>
                  </a:lnTo>
                  <a:lnTo>
                    <a:pt x="904205" y="277541"/>
                  </a:lnTo>
                  <a:lnTo>
                    <a:pt x="909053" y="275626"/>
                  </a:lnTo>
                  <a:lnTo>
                    <a:pt x="906605" y="271340"/>
                  </a:lnTo>
                  <a:lnTo>
                    <a:pt x="910005" y="267587"/>
                  </a:lnTo>
                  <a:lnTo>
                    <a:pt x="914759" y="267920"/>
                  </a:lnTo>
                  <a:lnTo>
                    <a:pt x="920159" y="266968"/>
                  </a:lnTo>
                  <a:lnTo>
                    <a:pt x="922236" y="271378"/>
                  </a:lnTo>
                  <a:lnTo>
                    <a:pt x="926969" y="273064"/>
                  </a:lnTo>
                  <a:lnTo>
                    <a:pt x="931075" y="275607"/>
                  </a:lnTo>
                  <a:lnTo>
                    <a:pt x="932389" y="280322"/>
                  </a:lnTo>
                  <a:lnTo>
                    <a:pt x="935999" y="283627"/>
                  </a:lnTo>
                  <a:lnTo>
                    <a:pt x="940723" y="284427"/>
                  </a:lnTo>
                  <a:lnTo>
                    <a:pt x="944295" y="281227"/>
                  </a:lnTo>
                  <a:lnTo>
                    <a:pt x="939428" y="280608"/>
                  </a:lnTo>
                  <a:lnTo>
                    <a:pt x="937199" y="276264"/>
                  </a:lnTo>
                  <a:lnTo>
                    <a:pt x="933999" y="272445"/>
                  </a:lnTo>
                  <a:lnTo>
                    <a:pt x="938752" y="272797"/>
                  </a:lnTo>
                  <a:lnTo>
                    <a:pt x="942314" y="276150"/>
                  </a:lnTo>
                  <a:lnTo>
                    <a:pt x="943257" y="271426"/>
                  </a:lnTo>
                  <a:lnTo>
                    <a:pt x="942638" y="266549"/>
                  </a:lnTo>
                  <a:lnTo>
                    <a:pt x="947058" y="268654"/>
                  </a:lnTo>
                  <a:lnTo>
                    <a:pt x="950496" y="272178"/>
                  </a:lnTo>
                  <a:lnTo>
                    <a:pt x="955373" y="271930"/>
                  </a:lnTo>
                  <a:lnTo>
                    <a:pt x="957773" y="267616"/>
                  </a:lnTo>
                  <a:lnTo>
                    <a:pt x="962622" y="267092"/>
                  </a:lnTo>
                  <a:lnTo>
                    <a:pt x="966908" y="264415"/>
                  </a:lnTo>
                  <a:lnTo>
                    <a:pt x="971832" y="263244"/>
                  </a:lnTo>
                  <a:lnTo>
                    <a:pt x="975957" y="260405"/>
                  </a:lnTo>
                  <a:lnTo>
                    <a:pt x="980862" y="258824"/>
                  </a:lnTo>
                  <a:lnTo>
                    <a:pt x="985472" y="257567"/>
                  </a:lnTo>
                  <a:lnTo>
                    <a:pt x="989682" y="254404"/>
                  </a:lnTo>
                  <a:lnTo>
                    <a:pt x="993282" y="250794"/>
                  </a:lnTo>
                  <a:lnTo>
                    <a:pt x="991749" y="246280"/>
                  </a:lnTo>
                  <a:lnTo>
                    <a:pt x="988949" y="242393"/>
                  </a:lnTo>
                  <a:lnTo>
                    <a:pt x="991692" y="237983"/>
                  </a:lnTo>
                  <a:lnTo>
                    <a:pt x="991187" y="233211"/>
                  </a:lnTo>
                  <a:lnTo>
                    <a:pt x="995359" y="230763"/>
                  </a:lnTo>
                  <a:lnTo>
                    <a:pt x="1000426" y="231382"/>
                  </a:lnTo>
                  <a:lnTo>
                    <a:pt x="1005341" y="229601"/>
                  </a:lnTo>
                  <a:lnTo>
                    <a:pt x="1011247" y="225029"/>
                  </a:lnTo>
                  <a:lnTo>
                    <a:pt x="1006884" y="223048"/>
                  </a:lnTo>
                  <a:lnTo>
                    <a:pt x="1011294" y="221172"/>
                  </a:lnTo>
                  <a:lnTo>
                    <a:pt x="1015466" y="218771"/>
                  </a:lnTo>
                  <a:lnTo>
                    <a:pt x="1011199" y="216457"/>
                  </a:lnTo>
                  <a:lnTo>
                    <a:pt x="1005989" y="217409"/>
                  </a:lnTo>
                  <a:lnTo>
                    <a:pt x="1007398" y="212818"/>
                  </a:lnTo>
                  <a:lnTo>
                    <a:pt x="1001560" y="209427"/>
                  </a:lnTo>
                  <a:lnTo>
                    <a:pt x="996759" y="208675"/>
                  </a:lnTo>
                  <a:lnTo>
                    <a:pt x="991978" y="208189"/>
                  </a:lnTo>
                  <a:lnTo>
                    <a:pt x="986891" y="207732"/>
                  </a:lnTo>
                  <a:lnTo>
                    <a:pt x="982110" y="206427"/>
                  </a:lnTo>
                  <a:lnTo>
                    <a:pt x="977261" y="206884"/>
                  </a:lnTo>
                  <a:lnTo>
                    <a:pt x="972289" y="207160"/>
                  </a:lnTo>
                  <a:lnTo>
                    <a:pt x="966765" y="205998"/>
                  </a:lnTo>
                  <a:lnTo>
                    <a:pt x="959545" y="215495"/>
                  </a:lnTo>
                  <a:lnTo>
                    <a:pt x="961621" y="219829"/>
                  </a:lnTo>
                  <a:lnTo>
                    <a:pt x="957964" y="223572"/>
                  </a:lnTo>
                  <a:lnTo>
                    <a:pt x="953668" y="225925"/>
                  </a:lnTo>
                  <a:lnTo>
                    <a:pt x="948582" y="227572"/>
                  </a:lnTo>
                  <a:lnTo>
                    <a:pt x="944829" y="230782"/>
                  </a:lnTo>
                  <a:lnTo>
                    <a:pt x="941486" y="234383"/>
                  </a:lnTo>
                  <a:lnTo>
                    <a:pt x="937857" y="237583"/>
                  </a:lnTo>
                  <a:lnTo>
                    <a:pt x="933780" y="240479"/>
                  </a:lnTo>
                  <a:lnTo>
                    <a:pt x="929218" y="242079"/>
                  </a:lnTo>
                  <a:lnTo>
                    <a:pt x="924883" y="244794"/>
                  </a:lnTo>
                  <a:lnTo>
                    <a:pt x="921635" y="248451"/>
                  </a:lnTo>
                  <a:lnTo>
                    <a:pt x="917216" y="250347"/>
                  </a:lnTo>
                  <a:lnTo>
                    <a:pt x="911977" y="251556"/>
                  </a:lnTo>
                  <a:lnTo>
                    <a:pt x="907929" y="254071"/>
                  </a:lnTo>
                  <a:lnTo>
                    <a:pt x="904281" y="250794"/>
                  </a:lnTo>
                  <a:lnTo>
                    <a:pt x="900957" y="247299"/>
                  </a:lnTo>
                  <a:lnTo>
                    <a:pt x="901166" y="242393"/>
                  </a:lnTo>
                  <a:lnTo>
                    <a:pt x="904091" y="238383"/>
                  </a:lnTo>
                  <a:lnTo>
                    <a:pt x="907062" y="234573"/>
                  </a:lnTo>
                  <a:lnTo>
                    <a:pt x="911758" y="235583"/>
                  </a:lnTo>
                  <a:lnTo>
                    <a:pt x="914615" y="231649"/>
                  </a:lnTo>
                  <a:lnTo>
                    <a:pt x="916901" y="225172"/>
                  </a:lnTo>
                  <a:lnTo>
                    <a:pt x="913634" y="221667"/>
                  </a:lnTo>
                  <a:lnTo>
                    <a:pt x="910234" y="218162"/>
                  </a:lnTo>
                  <a:lnTo>
                    <a:pt x="905272" y="217124"/>
                  </a:lnTo>
                  <a:lnTo>
                    <a:pt x="901290" y="219933"/>
                  </a:lnTo>
                  <a:lnTo>
                    <a:pt x="896890" y="221972"/>
                  </a:lnTo>
                  <a:lnTo>
                    <a:pt x="893432" y="225410"/>
                  </a:lnTo>
                  <a:lnTo>
                    <a:pt x="888555" y="226772"/>
                  </a:lnTo>
                  <a:lnTo>
                    <a:pt x="885917" y="230782"/>
                  </a:lnTo>
                  <a:lnTo>
                    <a:pt x="880850" y="234135"/>
                  </a:lnTo>
                  <a:lnTo>
                    <a:pt x="880802" y="229182"/>
                  </a:lnTo>
                  <a:lnTo>
                    <a:pt x="884783" y="224772"/>
                  </a:lnTo>
                  <a:lnTo>
                    <a:pt x="886031" y="220029"/>
                  </a:lnTo>
                  <a:lnTo>
                    <a:pt x="890889" y="218076"/>
                  </a:lnTo>
                  <a:lnTo>
                    <a:pt x="895527" y="215962"/>
                  </a:lnTo>
                  <a:lnTo>
                    <a:pt x="892908" y="211189"/>
                  </a:lnTo>
                  <a:lnTo>
                    <a:pt x="886888" y="210389"/>
                  </a:lnTo>
                  <a:lnTo>
                    <a:pt x="881831" y="210304"/>
                  </a:lnTo>
                  <a:lnTo>
                    <a:pt x="877058" y="211161"/>
                  </a:lnTo>
                  <a:lnTo>
                    <a:pt x="872096" y="210399"/>
                  </a:lnTo>
                  <a:lnTo>
                    <a:pt x="874668" y="206360"/>
                  </a:lnTo>
                  <a:lnTo>
                    <a:pt x="879116" y="204189"/>
                  </a:lnTo>
                  <a:lnTo>
                    <a:pt x="883393" y="202084"/>
                  </a:lnTo>
                  <a:lnTo>
                    <a:pt x="888869" y="201026"/>
                  </a:lnTo>
                  <a:lnTo>
                    <a:pt x="886993" y="196569"/>
                  </a:lnTo>
                  <a:lnTo>
                    <a:pt x="884231" y="192473"/>
                  </a:lnTo>
                  <a:lnTo>
                    <a:pt x="881392" y="188472"/>
                  </a:lnTo>
                  <a:lnTo>
                    <a:pt x="885241" y="184177"/>
                  </a:lnTo>
                  <a:lnTo>
                    <a:pt x="886326" y="179433"/>
                  </a:lnTo>
                  <a:lnTo>
                    <a:pt x="882345" y="176147"/>
                  </a:lnTo>
                  <a:lnTo>
                    <a:pt x="878440" y="173394"/>
                  </a:lnTo>
                  <a:lnTo>
                    <a:pt x="881678" y="169708"/>
                  </a:lnTo>
                  <a:lnTo>
                    <a:pt x="887803" y="166212"/>
                  </a:lnTo>
                  <a:lnTo>
                    <a:pt x="892213" y="163965"/>
                  </a:lnTo>
                  <a:lnTo>
                    <a:pt x="896832" y="162326"/>
                  </a:lnTo>
                  <a:lnTo>
                    <a:pt x="898042" y="157659"/>
                  </a:lnTo>
                  <a:lnTo>
                    <a:pt x="908215" y="155602"/>
                  </a:lnTo>
                  <a:lnTo>
                    <a:pt x="912844" y="156735"/>
                  </a:lnTo>
                  <a:lnTo>
                    <a:pt x="921140" y="157230"/>
                  </a:lnTo>
                  <a:lnTo>
                    <a:pt x="925541" y="155297"/>
                  </a:lnTo>
                  <a:lnTo>
                    <a:pt x="930056" y="153173"/>
                  </a:lnTo>
                  <a:lnTo>
                    <a:pt x="934551" y="150810"/>
                  </a:lnTo>
                  <a:lnTo>
                    <a:pt x="939199" y="148572"/>
                  </a:lnTo>
                  <a:lnTo>
                    <a:pt x="943819" y="146620"/>
                  </a:lnTo>
                  <a:lnTo>
                    <a:pt x="948448" y="144362"/>
                  </a:lnTo>
                  <a:lnTo>
                    <a:pt x="952668" y="142095"/>
                  </a:lnTo>
                  <a:lnTo>
                    <a:pt x="957173" y="139838"/>
                  </a:lnTo>
                  <a:lnTo>
                    <a:pt x="961841" y="137637"/>
                  </a:lnTo>
                  <a:lnTo>
                    <a:pt x="958126" y="134513"/>
                  </a:lnTo>
                  <a:lnTo>
                    <a:pt x="953182" y="134618"/>
                  </a:lnTo>
                  <a:lnTo>
                    <a:pt x="945362" y="134770"/>
                  </a:lnTo>
                  <a:lnTo>
                    <a:pt x="940647" y="135828"/>
                  </a:lnTo>
                  <a:lnTo>
                    <a:pt x="936161" y="134218"/>
                  </a:lnTo>
                  <a:lnTo>
                    <a:pt x="931570" y="132723"/>
                  </a:lnTo>
                  <a:lnTo>
                    <a:pt x="926503" y="132656"/>
                  </a:lnTo>
                  <a:lnTo>
                    <a:pt x="921531" y="133389"/>
                  </a:lnTo>
                  <a:lnTo>
                    <a:pt x="916597" y="133189"/>
                  </a:lnTo>
                  <a:lnTo>
                    <a:pt x="911549" y="133408"/>
                  </a:lnTo>
                  <a:lnTo>
                    <a:pt x="906157" y="133980"/>
                  </a:lnTo>
                  <a:lnTo>
                    <a:pt x="901223" y="135256"/>
                  </a:lnTo>
                  <a:lnTo>
                    <a:pt x="900138" y="139981"/>
                  </a:lnTo>
                  <a:lnTo>
                    <a:pt x="895432" y="139085"/>
                  </a:lnTo>
                  <a:lnTo>
                    <a:pt x="888793" y="140895"/>
                  </a:lnTo>
                  <a:lnTo>
                    <a:pt x="885717" y="145115"/>
                  </a:lnTo>
                  <a:lnTo>
                    <a:pt x="879811" y="151515"/>
                  </a:lnTo>
                  <a:lnTo>
                    <a:pt x="876296" y="154916"/>
                  </a:lnTo>
                  <a:lnTo>
                    <a:pt x="875096" y="159678"/>
                  </a:lnTo>
                  <a:lnTo>
                    <a:pt x="870886" y="167032"/>
                  </a:lnTo>
                  <a:lnTo>
                    <a:pt x="867114" y="170003"/>
                  </a:lnTo>
                  <a:lnTo>
                    <a:pt x="863047" y="172642"/>
                  </a:lnTo>
                  <a:lnTo>
                    <a:pt x="858266" y="174251"/>
                  </a:lnTo>
                  <a:lnTo>
                    <a:pt x="853532" y="175490"/>
                  </a:lnTo>
                  <a:lnTo>
                    <a:pt x="852703" y="180328"/>
                  </a:lnTo>
                  <a:lnTo>
                    <a:pt x="847074" y="178871"/>
                  </a:lnTo>
                  <a:lnTo>
                    <a:pt x="842683" y="181529"/>
                  </a:lnTo>
                  <a:lnTo>
                    <a:pt x="838054" y="183948"/>
                  </a:lnTo>
                  <a:lnTo>
                    <a:pt x="834244" y="186967"/>
                  </a:lnTo>
                  <a:lnTo>
                    <a:pt x="829729" y="189977"/>
                  </a:lnTo>
                  <a:lnTo>
                    <a:pt x="833748" y="192587"/>
                  </a:lnTo>
                  <a:lnTo>
                    <a:pt x="829367" y="194645"/>
                  </a:lnTo>
                  <a:lnTo>
                    <a:pt x="825157" y="197140"/>
                  </a:lnTo>
                  <a:lnTo>
                    <a:pt x="818699" y="202150"/>
                  </a:lnTo>
                  <a:lnTo>
                    <a:pt x="820594" y="206617"/>
                  </a:lnTo>
                  <a:lnTo>
                    <a:pt x="825166" y="208018"/>
                  </a:lnTo>
                  <a:lnTo>
                    <a:pt x="829452" y="210151"/>
                  </a:lnTo>
                  <a:lnTo>
                    <a:pt x="834139" y="211799"/>
                  </a:lnTo>
                  <a:lnTo>
                    <a:pt x="839016" y="212123"/>
                  </a:lnTo>
                  <a:lnTo>
                    <a:pt x="844559" y="213761"/>
                  </a:lnTo>
                  <a:lnTo>
                    <a:pt x="849331" y="212818"/>
                  </a:lnTo>
                  <a:lnTo>
                    <a:pt x="844769" y="215104"/>
                  </a:lnTo>
                  <a:lnTo>
                    <a:pt x="839997" y="215390"/>
                  </a:lnTo>
                  <a:lnTo>
                    <a:pt x="835692" y="218371"/>
                  </a:lnTo>
                  <a:lnTo>
                    <a:pt x="832034" y="221476"/>
                  </a:lnTo>
                  <a:lnTo>
                    <a:pt x="825481" y="226772"/>
                  </a:lnTo>
                  <a:lnTo>
                    <a:pt x="833053" y="227201"/>
                  </a:lnTo>
                  <a:lnTo>
                    <a:pt x="837558" y="225172"/>
                  </a:lnTo>
                  <a:lnTo>
                    <a:pt x="835244" y="229573"/>
                  </a:lnTo>
                  <a:lnTo>
                    <a:pt x="830015" y="231135"/>
                  </a:lnTo>
                  <a:lnTo>
                    <a:pt x="825385" y="233583"/>
                  </a:lnTo>
                  <a:lnTo>
                    <a:pt x="820623" y="235945"/>
                  </a:lnTo>
                  <a:lnTo>
                    <a:pt x="815765" y="237383"/>
                  </a:lnTo>
                  <a:lnTo>
                    <a:pt x="811098" y="238383"/>
                  </a:lnTo>
                  <a:lnTo>
                    <a:pt x="804002" y="238479"/>
                  </a:lnTo>
                  <a:lnTo>
                    <a:pt x="800259" y="241593"/>
                  </a:lnTo>
                  <a:lnTo>
                    <a:pt x="796306" y="244270"/>
                  </a:lnTo>
                  <a:lnTo>
                    <a:pt x="795543" y="249194"/>
                  </a:lnTo>
                  <a:lnTo>
                    <a:pt x="792191" y="252680"/>
                  </a:lnTo>
                  <a:lnTo>
                    <a:pt x="787295" y="251918"/>
                  </a:lnTo>
                  <a:lnTo>
                    <a:pt x="782590" y="253204"/>
                  </a:lnTo>
                  <a:lnTo>
                    <a:pt x="786104" y="249918"/>
                  </a:lnTo>
                  <a:lnTo>
                    <a:pt x="794639" y="239345"/>
                  </a:lnTo>
                  <a:lnTo>
                    <a:pt x="798344" y="236183"/>
                  </a:lnTo>
                  <a:lnTo>
                    <a:pt x="792981" y="236364"/>
                  </a:lnTo>
                  <a:lnTo>
                    <a:pt x="787295" y="234573"/>
                  </a:lnTo>
                  <a:lnTo>
                    <a:pt x="783342" y="231382"/>
                  </a:lnTo>
                  <a:lnTo>
                    <a:pt x="778742" y="229982"/>
                  </a:lnTo>
                  <a:lnTo>
                    <a:pt x="773922" y="231535"/>
                  </a:lnTo>
                  <a:lnTo>
                    <a:pt x="764549" y="232840"/>
                  </a:lnTo>
                  <a:lnTo>
                    <a:pt x="761711" y="236783"/>
                  </a:lnTo>
                  <a:lnTo>
                    <a:pt x="757481" y="239174"/>
                  </a:lnTo>
                  <a:lnTo>
                    <a:pt x="756320" y="243813"/>
                  </a:lnTo>
                  <a:lnTo>
                    <a:pt x="751290" y="244289"/>
                  </a:lnTo>
                  <a:lnTo>
                    <a:pt x="746147" y="244184"/>
                  </a:lnTo>
                  <a:lnTo>
                    <a:pt x="741461" y="243174"/>
                  </a:lnTo>
                  <a:lnTo>
                    <a:pt x="736689" y="242279"/>
                  </a:lnTo>
                  <a:lnTo>
                    <a:pt x="731945" y="242793"/>
                  </a:lnTo>
                  <a:lnTo>
                    <a:pt x="726982" y="242460"/>
                  </a:lnTo>
                  <a:lnTo>
                    <a:pt x="722134" y="243594"/>
                  </a:lnTo>
                  <a:lnTo>
                    <a:pt x="711581" y="244546"/>
                  </a:lnTo>
                  <a:lnTo>
                    <a:pt x="698655" y="243679"/>
                  </a:lnTo>
                  <a:lnTo>
                    <a:pt x="694683" y="240707"/>
                  </a:lnTo>
                  <a:lnTo>
                    <a:pt x="682901" y="238907"/>
                  </a:lnTo>
                  <a:lnTo>
                    <a:pt x="678129" y="239269"/>
                  </a:lnTo>
                  <a:lnTo>
                    <a:pt x="676795" y="234611"/>
                  </a:lnTo>
                  <a:lnTo>
                    <a:pt x="670966" y="233707"/>
                  </a:lnTo>
                  <a:lnTo>
                    <a:pt x="675252" y="226772"/>
                  </a:lnTo>
                  <a:lnTo>
                    <a:pt x="671157" y="224296"/>
                  </a:lnTo>
                  <a:lnTo>
                    <a:pt x="666366" y="223534"/>
                  </a:lnTo>
                  <a:lnTo>
                    <a:pt x="661508" y="224524"/>
                  </a:lnTo>
                  <a:lnTo>
                    <a:pt x="656726" y="225429"/>
                  </a:lnTo>
                  <a:lnTo>
                    <a:pt x="652030" y="226229"/>
                  </a:lnTo>
                  <a:lnTo>
                    <a:pt x="646973" y="227077"/>
                  </a:lnTo>
                  <a:lnTo>
                    <a:pt x="641581" y="227963"/>
                  </a:lnTo>
                  <a:lnTo>
                    <a:pt x="636714" y="228611"/>
                  </a:lnTo>
                  <a:lnTo>
                    <a:pt x="631837" y="228925"/>
                  </a:lnTo>
                  <a:lnTo>
                    <a:pt x="627351" y="231182"/>
                  </a:lnTo>
                  <a:lnTo>
                    <a:pt x="623189" y="233983"/>
                  </a:lnTo>
                  <a:lnTo>
                    <a:pt x="627751" y="238479"/>
                  </a:lnTo>
                  <a:lnTo>
                    <a:pt x="633085" y="236821"/>
                  </a:lnTo>
                  <a:lnTo>
                    <a:pt x="638667" y="236421"/>
                  </a:lnTo>
                  <a:lnTo>
                    <a:pt x="643401" y="235278"/>
                  </a:lnTo>
                  <a:lnTo>
                    <a:pt x="648287" y="234288"/>
                  </a:lnTo>
                  <a:lnTo>
                    <a:pt x="644420" y="237507"/>
                  </a:lnTo>
                  <a:lnTo>
                    <a:pt x="639629" y="238374"/>
                  </a:lnTo>
                  <a:lnTo>
                    <a:pt x="634581" y="239183"/>
                  </a:lnTo>
                  <a:lnTo>
                    <a:pt x="629675" y="240793"/>
                  </a:lnTo>
                  <a:lnTo>
                    <a:pt x="625208" y="242793"/>
                  </a:lnTo>
                  <a:lnTo>
                    <a:pt x="622007" y="246394"/>
                  </a:lnTo>
                  <a:lnTo>
                    <a:pt x="620826" y="251071"/>
                  </a:lnTo>
                  <a:lnTo>
                    <a:pt x="617598" y="254804"/>
                  </a:lnTo>
                  <a:lnTo>
                    <a:pt x="613883" y="258243"/>
                  </a:lnTo>
                  <a:lnTo>
                    <a:pt x="613407" y="253214"/>
                  </a:lnTo>
                  <a:lnTo>
                    <a:pt x="612606" y="247594"/>
                  </a:lnTo>
                  <a:lnTo>
                    <a:pt x="607891" y="248794"/>
                  </a:lnTo>
                  <a:lnTo>
                    <a:pt x="599348" y="244975"/>
                  </a:lnTo>
                  <a:lnTo>
                    <a:pt x="598290" y="240203"/>
                  </a:lnTo>
                  <a:lnTo>
                    <a:pt x="592909" y="240698"/>
                  </a:lnTo>
                  <a:lnTo>
                    <a:pt x="588270" y="242012"/>
                  </a:lnTo>
                  <a:lnTo>
                    <a:pt x="583422" y="243879"/>
                  </a:lnTo>
                  <a:lnTo>
                    <a:pt x="575811" y="244108"/>
                  </a:lnTo>
                  <a:lnTo>
                    <a:pt x="570544" y="244784"/>
                  </a:lnTo>
                  <a:lnTo>
                    <a:pt x="565629" y="245403"/>
                  </a:lnTo>
                  <a:lnTo>
                    <a:pt x="559543" y="244994"/>
                  </a:lnTo>
                  <a:lnTo>
                    <a:pt x="553856" y="245460"/>
                  </a:lnTo>
                  <a:lnTo>
                    <a:pt x="548636" y="245746"/>
                  </a:lnTo>
                  <a:lnTo>
                    <a:pt x="543664" y="245146"/>
                  </a:lnTo>
                  <a:lnTo>
                    <a:pt x="536921" y="244975"/>
                  </a:lnTo>
                  <a:lnTo>
                    <a:pt x="532196" y="243336"/>
                  </a:lnTo>
                  <a:lnTo>
                    <a:pt x="524938" y="243241"/>
                  </a:lnTo>
                  <a:lnTo>
                    <a:pt x="527643" y="239183"/>
                  </a:lnTo>
                  <a:lnTo>
                    <a:pt x="534587" y="237174"/>
                  </a:lnTo>
                  <a:lnTo>
                    <a:pt x="546169" y="235869"/>
                  </a:lnTo>
                  <a:lnTo>
                    <a:pt x="550465" y="232840"/>
                  </a:lnTo>
                  <a:lnTo>
                    <a:pt x="548808" y="228296"/>
                  </a:lnTo>
                  <a:lnTo>
                    <a:pt x="545284" y="225067"/>
                  </a:lnTo>
                  <a:lnTo>
                    <a:pt x="540588" y="223039"/>
                  </a:lnTo>
                  <a:lnTo>
                    <a:pt x="535568" y="221972"/>
                  </a:lnTo>
                  <a:lnTo>
                    <a:pt x="530634" y="222343"/>
                  </a:lnTo>
                  <a:lnTo>
                    <a:pt x="526100" y="223839"/>
                  </a:lnTo>
                  <a:lnTo>
                    <a:pt x="516528" y="223734"/>
                  </a:lnTo>
                  <a:lnTo>
                    <a:pt x="509384" y="222000"/>
                  </a:lnTo>
                  <a:lnTo>
                    <a:pt x="503926" y="220800"/>
                  </a:lnTo>
                  <a:lnTo>
                    <a:pt x="499897" y="217971"/>
                  </a:lnTo>
                  <a:lnTo>
                    <a:pt x="495439" y="216038"/>
                  </a:lnTo>
                  <a:lnTo>
                    <a:pt x="489610" y="215933"/>
                  </a:lnTo>
                  <a:lnTo>
                    <a:pt x="484743" y="215542"/>
                  </a:lnTo>
                  <a:lnTo>
                    <a:pt x="479999" y="213980"/>
                  </a:lnTo>
                  <a:lnTo>
                    <a:pt x="477361" y="209961"/>
                  </a:lnTo>
                  <a:lnTo>
                    <a:pt x="472617" y="208284"/>
                  </a:lnTo>
                  <a:lnTo>
                    <a:pt x="467883" y="207627"/>
                  </a:lnTo>
                  <a:lnTo>
                    <a:pt x="456244" y="206827"/>
                  </a:lnTo>
                  <a:lnTo>
                    <a:pt x="451491" y="207465"/>
                  </a:lnTo>
                  <a:lnTo>
                    <a:pt x="447100" y="209961"/>
                  </a:lnTo>
                  <a:lnTo>
                    <a:pt x="442318" y="212894"/>
                  </a:lnTo>
                  <a:lnTo>
                    <a:pt x="437766" y="214437"/>
                  </a:lnTo>
                  <a:lnTo>
                    <a:pt x="431307" y="214628"/>
                  </a:lnTo>
                  <a:lnTo>
                    <a:pt x="426259" y="215304"/>
                  </a:lnTo>
                  <a:lnTo>
                    <a:pt x="429831" y="211666"/>
                  </a:lnTo>
                  <a:lnTo>
                    <a:pt x="434441" y="209608"/>
                  </a:lnTo>
                  <a:lnTo>
                    <a:pt x="429688" y="208980"/>
                  </a:lnTo>
                  <a:lnTo>
                    <a:pt x="435546" y="204217"/>
                  </a:lnTo>
                  <a:lnTo>
                    <a:pt x="429974" y="205055"/>
                  </a:lnTo>
                  <a:lnTo>
                    <a:pt x="425221" y="206360"/>
                  </a:lnTo>
                  <a:lnTo>
                    <a:pt x="420754" y="209161"/>
                  </a:lnTo>
                  <a:lnTo>
                    <a:pt x="416544" y="211561"/>
                  </a:lnTo>
                  <a:lnTo>
                    <a:pt x="411905" y="212761"/>
                  </a:lnTo>
                  <a:lnTo>
                    <a:pt x="408009" y="215657"/>
                  </a:lnTo>
                  <a:lnTo>
                    <a:pt x="403218" y="214771"/>
                  </a:lnTo>
                  <a:lnTo>
                    <a:pt x="399646" y="211561"/>
                  </a:lnTo>
                  <a:lnTo>
                    <a:pt x="400180" y="206760"/>
                  </a:lnTo>
                  <a:lnTo>
                    <a:pt x="402351" y="202445"/>
                  </a:lnTo>
                  <a:lnTo>
                    <a:pt x="403304" y="197731"/>
                  </a:lnTo>
                  <a:lnTo>
                    <a:pt x="399323" y="194778"/>
                  </a:lnTo>
                  <a:lnTo>
                    <a:pt x="394684" y="196064"/>
                  </a:lnTo>
                  <a:lnTo>
                    <a:pt x="392503" y="200302"/>
                  </a:lnTo>
                  <a:lnTo>
                    <a:pt x="387683" y="200921"/>
                  </a:lnTo>
                  <a:lnTo>
                    <a:pt x="382682" y="202341"/>
                  </a:lnTo>
                  <a:lnTo>
                    <a:pt x="379168" y="205570"/>
                  </a:lnTo>
                  <a:lnTo>
                    <a:pt x="374367" y="206913"/>
                  </a:lnTo>
                  <a:lnTo>
                    <a:pt x="369671" y="208180"/>
                  </a:lnTo>
                  <a:lnTo>
                    <a:pt x="364309" y="207027"/>
                  </a:lnTo>
                  <a:lnTo>
                    <a:pt x="359537" y="207265"/>
                  </a:lnTo>
                  <a:lnTo>
                    <a:pt x="354155" y="208303"/>
                  </a:lnTo>
                  <a:lnTo>
                    <a:pt x="349164" y="209265"/>
                  </a:lnTo>
                  <a:lnTo>
                    <a:pt x="344649" y="211161"/>
                  </a:lnTo>
                  <a:lnTo>
                    <a:pt x="340058" y="213161"/>
                  </a:lnTo>
                  <a:lnTo>
                    <a:pt x="335467" y="215057"/>
                  </a:lnTo>
                  <a:lnTo>
                    <a:pt x="339363" y="211590"/>
                  </a:lnTo>
                  <a:lnTo>
                    <a:pt x="343963" y="209599"/>
                  </a:lnTo>
                  <a:lnTo>
                    <a:pt x="348697" y="207789"/>
                  </a:lnTo>
                  <a:lnTo>
                    <a:pt x="353460" y="206770"/>
                  </a:lnTo>
                  <a:lnTo>
                    <a:pt x="358498" y="205760"/>
                  </a:lnTo>
                  <a:lnTo>
                    <a:pt x="363508" y="204770"/>
                  </a:lnTo>
                  <a:lnTo>
                    <a:pt x="367899" y="202807"/>
                  </a:lnTo>
                  <a:lnTo>
                    <a:pt x="363061" y="202550"/>
                  </a:lnTo>
                  <a:lnTo>
                    <a:pt x="358117" y="202065"/>
                  </a:lnTo>
                  <a:lnTo>
                    <a:pt x="350688" y="201331"/>
                  </a:lnTo>
                  <a:lnTo>
                    <a:pt x="346049" y="203369"/>
                  </a:lnTo>
                  <a:lnTo>
                    <a:pt x="341611" y="205551"/>
                  </a:lnTo>
                  <a:lnTo>
                    <a:pt x="336477" y="205808"/>
                  </a:lnTo>
                  <a:lnTo>
                    <a:pt x="330704" y="206827"/>
                  </a:lnTo>
                  <a:lnTo>
                    <a:pt x="326189" y="208361"/>
                  </a:lnTo>
                  <a:lnTo>
                    <a:pt x="321132" y="208189"/>
                  </a:lnTo>
                  <a:lnTo>
                    <a:pt x="315950" y="209294"/>
                  </a:lnTo>
                  <a:lnTo>
                    <a:pt x="311378" y="210666"/>
                  </a:lnTo>
                  <a:lnTo>
                    <a:pt x="307387" y="213361"/>
                  </a:lnTo>
                  <a:lnTo>
                    <a:pt x="299253" y="214628"/>
                  </a:lnTo>
                  <a:lnTo>
                    <a:pt x="293652" y="215047"/>
                  </a:lnTo>
                  <a:lnTo>
                    <a:pt x="297957" y="211961"/>
                  </a:lnTo>
                  <a:lnTo>
                    <a:pt x="294205" y="208808"/>
                  </a:lnTo>
                  <a:lnTo>
                    <a:pt x="289175" y="211161"/>
                  </a:lnTo>
                  <a:lnTo>
                    <a:pt x="284289" y="212685"/>
                  </a:lnTo>
                  <a:lnTo>
                    <a:pt x="278155" y="213323"/>
                  </a:lnTo>
                  <a:lnTo>
                    <a:pt x="273392" y="213733"/>
                  </a:lnTo>
                  <a:lnTo>
                    <a:pt x="268792" y="215866"/>
                  </a:lnTo>
                  <a:lnTo>
                    <a:pt x="263887" y="217476"/>
                  </a:lnTo>
                  <a:lnTo>
                    <a:pt x="259162" y="218667"/>
                  </a:lnTo>
                  <a:lnTo>
                    <a:pt x="254838" y="221067"/>
                  </a:lnTo>
                  <a:lnTo>
                    <a:pt x="256057" y="225763"/>
                  </a:lnTo>
                  <a:lnTo>
                    <a:pt x="251266" y="224648"/>
                  </a:lnTo>
                  <a:lnTo>
                    <a:pt x="246123" y="224362"/>
                  </a:lnTo>
                  <a:lnTo>
                    <a:pt x="241036" y="222991"/>
                  </a:lnTo>
                  <a:lnTo>
                    <a:pt x="236121" y="222258"/>
                  </a:lnTo>
                  <a:lnTo>
                    <a:pt x="231730" y="220372"/>
                  </a:lnTo>
                  <a:lnTo>
                    <a:pt x="227339" y="218133"/>
                  </a:lnTo>
                  <a:lnTo>
                    <a:pt x="224777" y="213961"/>
                  </a:lnTo>
                  <a:lnTo>
                    <a:pt x="220215" y="211923"/>
                  </a:lnTo>
                  <a:lnTo>
                    <a:pt x="215071" y="211685"/>
                  </a:lnTo>
                  <a:lnTo>
                    <a:pt x="210232" y="211437"/>
                  </a:lnTo>
                  <a:lnTo>
                    <a:pt x="205374" y="210713"/>
                  </a:lnTo>
                  <a:lnTo>
                    <a:pt x="200574" y="210761"/>
                  </a:lnTo>
                  <a:lnTo>
                    <a:pt x="196688" y="213961"/>
                  </a:lnTo>
                  <a:lnTo>
                    <a:pt x="192811" y="217162"/>
                  </a:lnTo>
                  <a:lnTo>
                    <a:pt x="188925" y="220372"/>
                  </a:lnTo>
                  <a:lnTo>
                    <a:pt x="185048" y="223572"/>
                  </a:lnTo>
                  <a:lnTo>
                    <a:pt x="181162" y="226772"/>
                  </a:lnTo>
                  <a:lnTo>
                    <a:pt x="177285" y="229982"/>
                  </a:lnTo>
                  <a:lnTo>
                    <a:pt x="172923" y="233583"/>
                  </a:lnTo>
                  <a:lnTo>
                    <a:pt x="169037" y="236783"/>
                  </a:lnTo>
                  <a:lnTo>
                    <a:pt x="165160" y="239983"/>
                  </a:lnTo>
                  <a:lnTo>
                    <a:pt x="161274" y="243193"/>
                  </a:lnTo>
                  <a:lnTo>
                    <a:pt x="157397" y="246394"/>
                  </a:lnTo>
                  <a:lnTo>
                    <a:pt x="153511" y="249594"/>
                  </a:lnTo>
                  <a:lnTo>
                    <a:pt x="149634" y="252804"/>
                  </a:lnTo>
                  <a:lnTo>
                    <a:pt x="145757" y="256005"/>
                  </a:lnTo>
                  <a:lnTo>
                    <a:pt x="141871" y="259205"/>
                  </a:lnTo>
                  <a:lnTo>
                    <a:pt x="137995" y="262405"/>
                  </a:lnTo>
                  <a:lnTo>
                    <a:pt x="134108" y="265615"/>
                  </a:lnTo>
                  <a:lnTo>
                    <a:pt x="130232" y="268816"/>
                  </a:lnTo>
                  <a:lnTo>
                    <a:pt x="126346" y="272016"/>
                  </a:lnTo>
                  <a:lnTo>
                    <a:pt x="122469" y="275226"/>
                  </a:lnTo>
                  <a:lnTo>
                    <a:pt x="118583" y="278426"/>
                  </a:lnTo>
                  <a:lnTo>
                    <a:pt x="114706" y="281627"/>
                  </a:lnTo>
                  <a:lnTo>
                    <a:pt x="110829" y="284827"/>
                  </a:lnTo>
                  <a:lnTo>
                    <a:pt x="106953" y="288037"/>
                  </a:lnTo>
                  <a:lnTo>
                    <a:pt x="103066" y="291238"/>
                  </a:lnTo>
                  <a:lnTo>
                    <a:pt x="99190" y="294438"/>
                  </a:lnTo>
                  <a:lnTo>
                    <a:pt x="95504" y="297781"/>
                  </a:lnTo>
                  <a:lnTo>
                    <a:pt x="91827" y="301134"/>
                  </a:lnTo>
                  <a:lnTo>
                    <a:pt x="88160" y="304487"/>
                  </a:lnTo>
                  <a:lnTo>
                    <a:pt x="84483" y="307840"/>
                  </a:lnTo>
                  <a:lnTo>
                    <a:pt x="80816" y="311192"/>
                  </a:lnTo>
                  <a:lnTo>
                    <a:pt x="77140" y="314545"/>
                  </a:lnTo>
                  <a:lnTo>
                    <a:pt x="73472" y="317898"/>
                  </a:lnTo>
                  <a:lnTo>
                    <a:pt x="69796" y="321251"/>
                  </a:lnTo>
                  <a:lnTo>
                    <a:pt x="66129" y="324604"/>
                  </a:lnTo>
                  <a:lnTo>
                    <a:pt x="62452" y="327966"/>
                  </a:lnTo>
                  <a:lnTo>
                    <a:pt x="58785" y="331319"/>
                  </a:lnTo>
                  <a:lnTo>
                    <a:pt x="55108" y="334672"/>
                  </a:lnTo>
                  <a:lnTo>
                    <a:pt x="51441" y="338024"/>
                  </a:lnTo>
                  <a:lnTo>
                    <a:pt x="47764" y="341377"/>
                  </a:lnTo>
                  <a:lnTo>
                    <a:pt x="44097" y="344730"/>
                  </a:lnTo>
                  <a:lnTo>
                    <a:pt x="40421" y="348083"/>
                  </a:lnTo>
                  <a:lnTo>
                    <a:pt x="36753" y="351436"/>
                  </a:lnTo>
                  <a:lnTo>
                    <a:pt x="1101" y="384011"/>
                  </a:lnTo>
                  <a:lnTo>
                    <a:pt x="5711" y="385611"/>
                  </a:lnTo>
                  <a:lnTo>
                    <a:pt x="10483" y="384897"/>
                  </a:lnTo>
                  <a:lnTo>
                    <a:pt x="15198" y="386078"/>
                  </a:lnTo>
                  <a:lnTo>
                    <a:pt x="19723" y="384363"/>
                  </a:lnTo>
                  <a:lnTo>
                    <a:pt x="24895" y="383582"/>
                  </a:lnTo>
                  <a:lnTo>
                    <a:pt x="29686" y="383459"/>
                  </a:lnTo>
                  <a:lnTo>
                    <a:pt x="25847" y="387069"/>
                  </a:lnTo>
                  <a:lnTo>
                    <a:pt x="27219" y="391736"/>
                  </a:lnTo>
                  <a:lnTo>
                    <a:pt x="27162" y="396517"/>
                  </a:lnTo>
                  <a:lnTo>
                    <a:pt x="29562" y="400766"/>
                  </a:lnTo>
                  <a:lnTo>
                    <a:pt x="31639" y="405128"/>
                  </a:lnTo>
                  <a:lnTo>
                    <a:pt x="28972" y="409376"/>
                  </a:lnTo>
                  <a:lnTo>
                    <a:pt x="34191" y="409214"/>
                  </a:lnTo>
                  <a:lnTo>
                    <a:pt x="39011" y="407700"/>
                  </a:lnTo>
                  <a:lnTo>
                    <a:pt x="44049" y="406662"/>
                  </a:lnTo>
                  <a:lnTo>
                    <a:pt x="48831" y="404823"/>
                  </a:lnTo>
                  <a:lnTo>
                    <a:pt x="52689" y="401289"/>
                  </a:lnTo>
                  <a:lnTo>
                    <a:pt x="57261" y="399880"/>
                  </a:lnTo>
                  <a:lnTo>
                    <a:pt x="61909" y="397108"/>
                  </a:lnTo>
                  <a:lnTo>
                    <a:pt x="66748" y="396251"/>
                  </a:lnTo>
                  <a:lnTo>
                    <a:pt x="71767" y="394841"/>
                  </a:lnTo>
                  <a:lnTo>
                    <a:pt x="76377" y="396108"/>
                  </a:lnTo>
                  <a:lnTo>
                    <a:pt x="74472" y="400832"/>
                  </a:lnTo>
                  <a:lnTo>
                    <a:pt x="75796" y="405461"/>
                  </a:lnTo>
                  <a:lnTo>
                    <a:pt x="75682" y="410310"/>
                  </a:lnTo>
                  <a:lnTo>
                    <a:pt x="78416" y="414320"/>
                  </a:lnTo>
                  <a:lnTo>
                    <a:pt x="80102" y="418815"/>
                  </a:lnTo>
                  <a:lnTo>
                    <a:pt x="78978" y="423473"/>
                  </a:lnTo>
                  <a:lnTo>
                    <a:pt x="78711" y="428293"/>
                  </a:lnTo>
                  <a:lnTo>
                    <a:pt x="78121" y="433313"/>
                  </a:lnTo>
                  <a:lnTo>
                    <a:pt x="77292" y="438199"/>
                  </a:lnTo>
                  <a:lnTo>
                    <a:pt x="76892" y="442980"/>
                  </a:lnTo>
                  <a:lnTo>
                    <a:pt x="73872" y="446695"/>
                  </a:lnTo>
                  <a:lnTo>
                    <a:pt x="72434" y="451667"/>
                  </a:lnTo>
                  <a:lnTo>
                    <a:pt x="72301" y="456439"/>
                  </a:lnTo>
                  <a:lnTo>
                    <a:pt x="76777" y="458420"/>
                  </a:lnTo>
                  <a:lnTo>
                    <a:pt x="80692" y="461287"/>
                  </a:lnTo>
                  <a:lnTo>
                    <a:pt x="84836" y="463916"/>
                  </a:lnTo>
                  <a:lnTo>
                    <a:pt x="88969" y="466955"/>
                  </a:lnTo>
                  <a:lnTo>
                    <a:pt x="86779" y="471632"/>
                  </a:lnTo>
                  <a:lnTo>
                    <a:pt x="81969" y="474946"/>
                  </a:lnTo>
                  <a:lnTo>
                    <a:pt x="79159" y="478851"/>
                  </a:lnTo>
                  <a:lnTo>
                    <a:pt x="77025" y="483366"/>
                  </a:lnTo>
                  <a:lnTo>
                    <a:pt x="72720" y="485538"/>
                  </a:lnTo>
                  <a:lnTo>
                    <a:pt x="68767" y="488329"/>
                  </a:lnTo>
                  <a:lnTo>
                    <a:pt x="64528" y="490796"/>
                  </a:lnTo>
                  <a:lnTo>
                    <a:pt x="60156" y="492863"/>
                  </a:lnTo>
                  <a:lnTo>
                    <a:pt x="65252" y="491691"/>
                  </a:lnTo>
                  <a:lnTo>
                    <a:pt x="69539" y="489462"/>
                  </a:lnTo>
                  <a:lnTo>
                    <a:pt x="66052" y="493025"/>
                  </a:lnTo>
                  <a:lnTo>
                    <a:pt x="61080" y="494330"/>
                  </a:lnTo>
                  <a:lnTo>
                    <a:pt x="57365" y="497492"/>
                  </a:lnTo>
                  <a:lnTo>
                    <a:pt x="53127" y="502655"/>
                  </a:lnTo>
                  <a:lnTo>
                    <a:pt x="54117" y="507360"/>
                  </a:lnTo>
                  <a:lnTo>
                    <a:pt x="50612" y="510874"/>
                  </a:lnTo>
                  <a:lnTo>
                    <a:pt x="46307" y="508646"/>
                  </a:lnTo>
                  <a:lnTo>
                    <a:pt x="42497" y="511751"/>
                  </a:lnTo>
                  <a:lnTo>
                    <a:pt x="43688" y="516408"/>
                  </a:lnTo>
                  <a:lnTo>
                    <a:pt x="47907" y="519066"/>
                  </a:lnTo>
                  <a:lnTo>
                    <a:pt x="49174" y="523667"/>
                  </a:lnTo>
                  <a:lnTo>
                    <a:pt x="54251" y="523066"/>
                  </a:lnTo>
                  <a:lnTo>
                    <a:pt x="55175" y="527791"/>
                  </a:lnTo>
                  <a:lnTo>
                    <a:pt x="51336" y="530687"/>
                  </a:lnTo>
                  <a:lnTo>
                    <a:pt x="51270" y="535716"/>
                  </a:lnTo>
                  <a:lnTo>
                    <a:pt x="49936" y="540783"/>
                  </a:lnTo>
                  <a:lnTo>
                    <a:pt x="53136" y="544355"/>
                  </a:lnTo>
                  <a:lnTo>
                    <a:pt x="48907" y="547031"/>
                  </a:lnTo>
                  <a:lnTo>
                    <a:pt x="50060" y="551937"/>
                  </a:lnTo>
                  <a:lnTo>
                    <a:pt x="55108" y="551042"/>
                  </a:lnTo>
                  <a:lnTo>
                    <a:pt x="52079" y="555509"/>
                  </a:lnTo>
                  <a:lnTo>
                    <a:pt x="51203" y="560414"/>
                  </a:lnTo>
                  <a:lnTo>
                    <a:pt x="45821" y="565967"/>
                  </a:lnTo>
                  <a:lnTo>
                    <a:pt x="46755" y="570682"/>
                  </a:lnTo>
                  <a:lnTo>
                    <a:pt x="50774" y="573540"/>
                  </a:lnTo>
                  <a:lnTo>
                    <a:pt x="54460" y="576673"/>
                  </a:lnTo>
                  <a:lnTo>
                    <a:pt x="49879" y="578378"/>
                  </a:lnTo>
                  <a:lnTo>
                    <a:pt x="45259" y="576892"/>
                  </a:lnTo>
                  <a:lnTo>
                    <a:pt x="41135" y="574330"/>
                  </a:lnTo>
                  <a:lnTo>
                    <a:pt x="36611" y="572749"/>
                  </a:lnTo>
                  <a:lnTo>
                    <a:pt x="28838" y="575149"/>
                  </a:lnTo>
                  <a:lnTo>
                    <a:pt x="28124" y="580055"/>
                  </a:lnTo>
                  <a:lnTo>
                    <a:pt x="28619" y="584817"/>
                  </a:lnTo>
                  <a:lnTo>
                    <a:pt x="31819" y="588475"/>
                  </a:lnTo>
                  <a:lnTo>
                    <a:pt x="35134" y="592132"/>
                  </a:lnTo>
                  <a:lnTo>
                    <a:pt x="37316" y="598457"/>
                  </a:lnTo>
                  <a:lnTo>
                    <a:pt x="42068" y="597866"/>
                  </a:lnTo>
                  <a:lnTo>
                    <a:pt x="38811" y="603439"/>
                  </a:lnTo>
                  <a:lnTo>
                    <a:pt x="43354" y="605334"/>
                  </a:lnTo>
                  <a:lnTo>
                    <a:pt x="47145" y="608458"/>
                  </a:lnTo>
                  <a:lnTo>
                    <a:pt x="50879" y="611687"/>
                  </a:lnTo>
                  <a:lnTo>
                    <a:pt x="55889" y="612401"/>
                  </a:lnTo>
                  <a:lnTo>
                    <a:pt x="51117" y="615240"/>
                  </a:lnTo>
                  <a:lnTo>
                    <a:pt x="55032" y="618231"/>
                  </a:lnTo>
                  <a:lnTo>
                    <a:pt x="57985" y="622155"/>
                  </a:lnTo>
                  <a:lnTo>
                    <a:pt x="62566" y="624136"/>
                  </a:lnTo>
                  <a:lnTo>
                    <a:pt x="68167" y="626260"/>
                  </a:lnTo>
                  <a:lnTo>
                    <a:pt x="73025" y="627270"/>
                  </a:lnTo>
                  <a:lnTo>
                    <a:pt x="77873" y="626289"/>
                  </a:lnTo>
                  <a:lnTo>
                    <a:pt x="82340" y="623612"/>
                  </a:lnTo>
                  <a:lnTo>
                    <a:pt x="83550" y="618545"/>
                  </a:lnTo>
                  <a:lnTo>
                    <a:pt x="88046" y="616412"/>
                  </a:lnTo>
                  <a:lnTo>
                    <a:pt x="87484" y="611582"/>
                  </a:lnTo>
                  <a:lnTo>
                    <a:pt x="92484" y="611192"/>
                  </a:lnTo>
                  <a:lnTo>
                    <a:pt x="97599" y="611192"/>
                  </a:lnTo>
                  <a:lnTo>
                    <a:pt x="102390" y="611192"/>
                  </a:lnTo>
                  <a:lnTo>
                    <a:pt x="107457" y="611201"/>
                  </a:lnTo>
                  <a:lnTo>
                    <a:pt x="114725" y="611249"/>
                  </a:lnTo>
                  <a:lnTo>
                    <a:pt x="120583" y="611240"/>
                  </a:lnTo>
                  <a:lnTo>
                    <a:pt x="125698" y="611240"/>
                  </a:lnTo>
                  <a:lnTo>
                    <a:pt x="132280" y="611230"/>
                  </a:lnTo>
                  <a:lnTo>
                    <a:pt x="141776" y="611230"/>
                  </a:lnTo>
                  <a:lnTo>
                    <a:pt x="147253" y="611230"/>
                  </a:lnTo>
                  <a:lnTo>
                    <a:pt x="152368" y="611230"/>
                  </a:lnTo>
                  <a:lnTo>
                    <a:pt x="157483" y="611230"/>
                  </a:lnTo>
                  <a:lnTo>
                    <a:pt x="162598" y="611230"/>
                  </a:lnTo>
                  <a:lnTo>
                    <a:pt x="167713" y="611230"/>
                  </a:lnTo>
                  <a:lnTo>
                    <a:pt x="173923" y="611240"/>
                  </a:lnTo>
                  <a:lnTo>
                    <a:pt x="179028" y="611240"/>
                  </a:lnTo>
                  <a:lnTo>
                    <a:pt x="184153" y="611230"/>
                  </a:lnTo>
                  <a:lnTo>
                    <a:pt x="189620" y="611249"/>
                  </a:lnTo>
                  <a:lnTo>
                    <a:pt x="195468" y="611240"/>
                  </a:lnTo>
                  <a:lnTo>
                    <a:pt x="200488" y="611240"/>
                  </a:lnTo>
                  <a:lnTo>
                    <a:pt x="205346" y="611230"/>
                  </a:lnTo>
                  <a:lnTo>
                    <a:pt x="210461" y="611220"/>
                  </a:lnTo>
                  <a:lnTo>
                    <a:pt x="215566" y="611230"/>
                  </a:lnTo>
                  <a:lnTo>
                    <a:pt x="220681" y="611240"/>
                  </a:lnTo>
                  <a:lnTo>
                    <a:pt x="225796" y="611230"/>
                  </a:lnTo>
                  <a:lnTo>
                    <a:pt x="231282" y="611230"/>
                  </a:lnTo>
                  <a:lnTo>
                    <a:pt x="236378" y="611249"/>
                  </a:lnTo>
                  <a:lnTo>
                    <a:pt x="241484" y="611259"/>
                  </a:lnTo>
                  <a:lnTo>
                    <a:pt x="246599" y="611268"/>
                  </a:lnTo>
                  <a:lnTo>
                    <a:pt x="251713" y="611268"/>
                  </a:lnTo>
                  <a:lnTo>
                    <a:pt x="256829" y="611268"/>
                  </a:lnTo>
                  <a:lnTo>
                    <a:pt x="262305" y="611268"/>
                  </a:lnTo>
                  <a:lnTo>
                    <a:pt x="267792" y="611268"/>
                  </a:lnTo>
                  <a:lnTo>
                    <a:pt x="272907" y="611268"/>
                  </a:lnTo>
                  <a:lnTo>
                    <a:pt x="278003" y="611287"/>
                  </a:lnTo>
                  <a:lnTo>
                    <a:pt x="283851" y="611297"/>
                  </a:lnTo>
                  <a:lnTo>
                    <a:pt x="288966" y="611297"/>
                  </a:lnTo>
                  <a:lnTo>
                    <a:pt x="295186" y="611278"/>
                  </a:lnTo>
                  <a:lnTo>
                    <a:pt x="300301" y="611268"/>
                  </a:lnTo>
                  <a:lnTo>
                    <a:pt x="305425" y="611259"/>
                  </a:lnTo>
                  <a:lnTo>
                    <a:pt x="310549" y="611240"/>
                  </a:lnTo>
                  <a:lnTo>
                    <a:pt x="315665" y="611230"/>
                  </a:lnTo>
                  <a:lnTo>
                    <a:pt x="320779" y="611240"/>
                  </a:lnTo>
                  <a:lnTo>
                    <a:pt x="325875" y="611259"/>
                  </a:lnTo>
                  <a:lnTo>
                    <a:pt x="331000" y="611259"/>
                  </a:lnTo>
                  <a:lnTo>
                    <a:pt x="336477" y="611249"/>
                  </a:lnTo>
                  <a:lnTo>
                    <a:pt x="341591" y="611249"/>
                  </a:lnTo>
                  <a:lnTo>
                    <a:pt x="346707" y="611240"/>
                  </a:lnTo>
                  <a:lnTo>
                    <a:pt x="351821" y="611249"/>
                  </a:lnTo>
                  <a:lnTo>
                    <a:pt x="360584" y="611240"/>
                  </a:lnTo>
                  <a:lnTo>
                    <a:pt x="365709" y="611249"/>
                  </a:lnTo>
                  <a:lnTo>
                    <a:pt x="370786" y="611249"/>
                  </a:lnTo>
                  <a:lnTo>
                    <a:pt x="375567" y="611249"/>
                  </a:lnTo>
                  <a:lnTo>
                    <a:pt x="380682" y="611249"/>
                  </a:lnTo>
                  <a:lnTo>
                    <a:pt x="385673" y="611249"/>
                  </a:lnTo>
                  <a:lnTo>
                    <a:pt x="390540" y="611259"/>
                  </a:lnTo>
                  <a:lnTo>
                    <a:pt x="395655" y="611259"/>
                  </a:lnTo>
                  <a:lnTo>
                    <a:pt x="400780" y="611249"/>
                  </a:lnTo>
                  <a:lnTo>
                    <a:pt x="405895" y="611240"/>
                  </a:lnTo>
                  <a:lnTo>
                    <a:pt x="410781" y="611249"/>
                  </a:lnTo>
                  <a:lnTo>
                    <a:pt x="416115" y="611249"/>
                  </a:lnTo>
                  <a:lnTo>
                    <a:pt x="421592" y="611249"/>
                  </a:lnTo>
                  <a:lnTo>
                    <a:pt x="426707" y="611259"/>
                  </a:lnTo>
                  <a:lnTo>
                    <a:pt x="431822" y="611259"/>
                  </a:lnTo>
                  <a:lnTo>
                    <a:pt x="436937" y="611268"/>
                  </a:lnTo>
                  <a:lnTo>
                    <a:pt x="442052" y="611259"/>
                  </a:lnTo>
                  <a:lnTo>
                    <a:pt x="447167" y="611259"/>
                  </a:lnTo>
                  <a:lnTo>
                    <a:pt x="452177" y="611249"/>
                  </a:lnTo>
                  <a:lnTo>
                    <a:pt x="457034" y="611249"/>
                  </a:lnTo>
                  <a:lnTo>
                    <a:pt x="462149" y="611249"/>
                  </a:lnTo>
                  <a:lnTo>
                    <a:pt x="467626" y="611249"/>
                  </a:lnTo>
                  <a:lnTo>
                    <a:pt x="473103" y="611259"/>
                  </a:lnTo>
                  <a:lnTo>
                    <a:pt x="478580" y="611259"/>
                  </a:lnTo>
                  <a:lnTo>
                    <a:pt x="483657" y="611259"/>
                  </a:lnTo>
                  <a:lnTo>
                    <a:pt x="488457" y="611249"/>
                  </a:lnTo>
                  <a:lnTo>
                    <a:pt x="493572" y="611240"/>
                  </a:lnTo>
                  <a:lnTo>
                    <a:pt x="498344" y="611240"/>
                  </a:lnTo>
                  <a:lnTo>
                    <a:pt x="503326" y="611230"/>
                  </a:lnTo>
                  <a:lnTo>
                    <a:pt x="508184" y="611230"/>
                  </a:lnTo>
                  <a:lnTo>
                    <a:pt x="513146" y="611230"/>
                  </a:lnTo>
                  <a:lnTo>
                    <a:pt x="518052" y="611230"/>
                  </a:lnTo>
                  <a:lnTo>
                    <a:pt x="523014" y="611230"/>
                  </a:lnTo>
                  <a:lnTo>
                    <a:pt x="528282" y="611240"/>
                  </a:lnTo>
                  <a:lnTo>
                    <a:pt x="533130" y="611240"/>
                  </a:lnTo>
                  <a:lnTo>
                    <a:pt x="539321" y="611240"/>
                  </a:lnTo>
                  <a:lnTo>
                    <a:pt x="545074" y="611249"/>
                  </a:lnTo>
                  <a:lnTo>
                    <a:pt x="550189" y="611259"/>
                  </a:lnTo>
                  <a:lnTo>
                    <a:pt x="555294" y="611259"/>
                  </a:lnTo>
                  <a:lnTo>
                    <a:pt x="557723" y="606706"/>
                  </a:lnTo>
                  <a:lnTo>
                    <a:pt x="561533" y="603810"/>
                  </a:lnTo>
                  <a:lnTo>
                    <a:pt x="563086" y="608525"/>
                  </a:lnTo>
                  <a:lnTo>
                    <a:pt x="562143" y="613535"/>
                  </a:lnTo>
                  <a:lnTo>
                    <a:pt x="565257" y="617212"/>
                  </a:lnTo>
                  <a:lnTo>
                    <a:pt x="569973" y="618602"/>
                  </a:lnTo>
                  <a:lnTo>
                    <a:pt x="574164" y="621269"/>
                  </a:lnTo>
                  <a:lnTo>
                    <a:pt x="578935" y="620650"/>
                  </a:lnTo>
                  <a:lnTo>
                    <a:pt x="583450" y="618640"/>
                  </a:lnTo>
                  <a:lnTo>
                    <a:pt x="588413" y="618898"/>
                  </a:lnTo>
                  <a:lnTo>
                    <a:pt x="592671" y="621279"/>
                  </a:lnTo>
                  <a:lnTo>
                    <a:pt x="593985" y="626289"/>
                  </a:lnTo>
                  <a:lnTo>
                    <a:pt x="598509" y="624670"/>
                  </a:lnTo>
                  <a:lnTo>
                    <a:pt x="602338" y="627508"/>
                  </a:lnTo>
                  <a:lnTo>
                    <a:pt x="605672" y="631051"/>
                  </a:lnTo>
                  <a:lnTo>
                    <a:pt x="610511" y="630404"/>
                  </a:lnTo>
                  <a:lnTo>
                    <a:pt x="615216" y="628232"/>
                  </a:lnTo>
                  <a:lnTo>
                    <a:pt x="620055" y="628575"/>
                  </a:lnTo>
                  <a:lnTo>
                    <a:pt x="624694" y="629709"/>
                  </a:lnTo>
                  <a:lnTo>
                    <a:pt x="629580" y="629709"/>
                  </a:lnTo>
                  <a:lnTo>
                    <a:pt x="633666" y="632156"/>
                  </a:lnTo>
                  <a:lnTo>
                    <a:pt x="638419" y="632023"/>
                  </a:lnTo>
                  <a:lnTo>
                    <a:pt x="643601" y="631956"/>
                  </a:lnTo>
                  <a:lnTo>
                    <a:pt x="648144" y="630080"/>
                  </a:lnTo>
                  <a:lnTo>
                    <a:pt x="652678" y="628213"/>
                  </a:lnTo>
                  <a:lnTo>
                    <a:pt x="657498" y="626537"/>
                  </a:lnTo>
                  <a:lnTo>
                    <a:pt x="662460" y="626108"/>
                  </a:lnTo>
                  <a:lnTo>
                    <a:pt x="666699" y="628889"/>
                  </a:lnTo>
                  <a:lnTo>
                    <a:pt x="670995" y="631290"/>
                  </a:lnTo>
                  <a:lnTo>
                    <a:pt x="675090" y="633861"/>
                  </a:lnTo>
                  <a:lnTo>
                    <a:pt x="679672" y="636747"/>
                  </a:lnTo>
                  <a:lnTo>
                    <a:pt x="683958" y="639490"/>
                  </a:lnTo>
                  <a:lnTo>
                    <a:pt x="688283" y="642177"/>
                  </a:lnTo>
                  <a:lnTo>
                    <a:pt x="692188" y="644958"/>
                  </a:lnTo>
                  <a:lnTo>
                    <a:pt x="696217" y="647558"/>
                  </a:lnTo>
                  <a:lnTo>
                    <a:pt x="700208" y="650206"/>
                  </a:lnTo>
                  <a:lnTo>
                    <a:pt x="704208" y="652873"/>
                  </a:lnTo>
                  <a:lnTo>
                    <a:pt x="707085" y="656788"/>
                  </a:lnTo>
                  <a:lnTo>
                    <a:pt x="707371" y="661665"/>
                  </a:lnTo>
                  <a:lnTo>
                    <a:pt x="712038" y="662865"/>
                  </a:lnTo>
                  <a:lnTo>
                    <a:pt x="714886" y="666732"/>
                  </a:lnTo>
                  <a:lnTo>
                    <a:pt x="715067" y="671818"/>
                  </a:lnTo>
                  <a:lnTo>
                    <a:pt x="719991" y="671028"/>
                  </a:lnTo>
                  <a:lnTo>
                    <a:pt x="720506" y="675848"/>
                  </a:lnTo>
                  <a:lnTo>
                    <a:pt x="723049" y="680010"/>
                  </a:lnTo>
                  <a:lnTo>
                    <a:pt x="727125" y="682963"/>
                  </a:lnTo>
                  <a:lnTo>
                    <a:pt x="731117" y="685849"/>
                  </a:lnTo>
                  <a:lnTo>
                    <a:pt x="732050" y="690945"/>
                  </a:lnTo>
                  <a:lnTo>
                    <a:pt x="730945" y="695974"/>
                  </a:lnTo>
                  <a:lnTo>
                    <a:pt x="729973" y="701051"/>
                  </a:lnTo>
                  <a:lnTo>
                    <a:pt x="728992" y="706127"/>
                  </a:lnTo>
                  <a:lnTo>
                    <a:pt x="727907" y="711662"/>
                  </a:lnTo>
                  <a:lnTo>
                    <a:pt x="726973" y="716472"/>
                  </a:lnTo>
                  <a:lnTo>
                    <a:pt x="726021" y="721349"/>
                  </a:lnTo>
                  <a:lnTo>
                    <a:pt x="723773" y="725958"/>
                  </a:lnTo>
                  <a:lnTo>
                    <a:pt x="720496" y="730111"/>
                  </a:lnTo>
                  <a:lnTo>
                    <a:pt x="717229" y="734264"/>
                  </a:lnTo>
                  <a:lnTo>
                    <a:pt x="714229" y="738122"/>
                  </a:lnTo>
                  <a:lnTo>
                    <a:pt x="711933" y="742570"/>
                  </a:lnTo>
                  <a:lnTo>
                    <a:pt x="707914" y="745733"/>
                  </a:lnTo>
                  <a:lnTo>
                    <a:pt x="704018" y="748961"/>
                  </a:lnTo>
                  <a:lnTo>
                    <a:pt x="699417" y="750362"/>
                  </a:lnTo>
                  <a:lnTo>
                    <a:pt x="696626" y="754381"/>
                  </a:lnTo>
                  <a:lnTo>
                    <a:pt x="695436" y="759182"/>
                  </a:lnTo>
                  <a:lnTo>
                    <a:pt x="698846" y="76253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ihandform: Form 310">
              <a:extLst>
                <a:ext uri="{FF2B5EF4-FFF2-40B4-BE49-F238E27FC236}">
                  <a16:creationId xmlns:a16="http://schemas.microsoft.com/office/drawing/2014/main" id="{C2CED537-6404-3F22-7313-F638DDC8280E}"/>
                </a:ext>
              </a:extLst>
            </p:cNvPr>
            <p:cNvSpPr/>
            <p:nvPr/>
          </p:nvSpPr>
          <p:spPr>
            <a:xfrm>
              <a:off x="661804" y="3225401"/>
              <a:ext cx="1420071" cy="802475"/>
            </a:xfrm>
            <a:custGeom>
              <a:avLst/>
              <a:gdLst>
                <a:gd name="connsiteX0" fmla="*/ 523034 w 1885311"/>
                <a:gd name="connsiteY0" fmla="*/ 152039 h 1065380"/>
                <a:gd name="connsiteX1" fmla="*/ 527567 w 1885311"/>
                <a:gd name="connsiteY1" fmla="*/ 150458 h 1065380"/>
                <a:gd name="connsiteX2" fmla="*/ 532111 w 1885311"/>
                <a:gd name="connsiteY2" fmla="*/ 148868 h 1065380"/>
                <a:gd name="connsiteX3" fmla="*/ 537207 w 1885311"/>
                <a:gd name="connsiteY3" fmla="*/ 148439 h 1065380"/>
                <a:gd name="connsiteX4" fmla="*/ 542236 w 1885311"/>
                <a:gd name="connsiteY4" fmla="*/ 147810 h 1065380"/>
                <a:gd name="connsiteX5" fmla="*/ 537578 w 1885311"/>
                <a:gd name="connsiteY5" fmla="*/ 145943 h 1065380"/>
                <a:gd name="connsiteX6" fmla="*/ 533044 w 1885311"/>
                <a:gd name="connsiteY6" fmla="*/ 144477 h 1065380"/>
                <a:gd name="connsiteX7" fmla="*/ 531501 w 1885311"/>
                <a:gd name="connsiteY7" fmla="*/ 139771 h 1065380"/>
                <a:gd name="connsiteX8" fmla="*/ 526662 w 1885311"/>
                <a:gd name="connsiteY8" fmla="*/ 139133 h 1065380"/>
                <a:gd name="connsiteX9" fmla="*/ 521710 w 1885311"/>
                <a:gd name="connsiteY9" fmla="*/ 140609 h 1065380"/>
                <a:gd name="connsiteX10" fmla="*/ 512937 w 1885311"/>
                <a:gd name="connsiteY10" fmla="*/ 140419 h 1065380"/>
                <a:gd name="connsiteX11" fmla="*/ 507289 w 1885311"/>
                <a:gd name="connsiteY11" fmla="*/ 140809 h 1065380"/>
                <a:gd name="connsiteX12" fmla="*/ 504031 w 1885311"/>
                <a:gd name="connsiteY12" fmla="*/ 144438 h 1065380"/>
                <a:gd name="connsiteX13" fmla="*/ 509270 w 1885311"/>
                <a:gd name="connsiteY13" fmla="*/ 145115 h 1065380"/>
                <a:gd name="connsiteX14" fmla="*/ 514375 w 1885311"/>
                <a:gd name="connsiteY14" fmla="*/ 144191 h 1065380"/>
                <a:gd name="connsiteX15" fmla="*/ 520290 w 1885311"/>
                <a:gd name="connsiteY15" fmla="*/ 144772 h 1065380"/>
                <a:gd name="connsiteX16" fmla="*/ 522633 w 1885311"/>
                <a:gd name="connsiteY16" fmla="*/ 148934 h 1065380"/>
                <a:gd name="connsiteX17" fmla="*/ 409715 w 1885311"/>
                <a:gd name="connsiteY17" fmla="*/ 203246 h 1065380"/>
                <a:gd name="connsiteX18" fmla="*/ 414715 w 1885311"/>
                <a:gd name="connsiteY18" fmla="*/ 203217 h 1065380"/>
                <a:gd name="connsiteX19" fmla="*/ 414391 w 1885311"/>
                <a:gd name="connsiteY19" fmla="*/ 198245 h 1065380"/>
                <a:gd name="connsiteX20" fmla="*/ 410057 w 1885311"/>
                <a:gd name="connsiteY20" fmla="*/ 200341 h 1065380"/>
                <a:gd name="connsiteX21" fmla="*/ 493706 w 1885311"/>
                <a:gd name="connsiteY21" fmla="*/ 213009 h 1065380"/>
                <a:gd name="connsiteX22" fmla="*/ 498773 w 1885311"/>
                <a:gd name="connsiteY22" fmla="*/ 213009 h 1065380"/>
                <a:gd name="connsiteX23" fmla="*/ 503336 w 1885311"/>
                <a:gd name="connsiteY23" fmla="*/ 211104 h 1065380"/>
                <a:gd name="connsiteX24" fmla="*/ 508336 w 1885311"/>
                <a:gd name="connsiteY24" fmla="*/ 210532 h 1065380"/>
                <a:gd name="connsiteX25" fmla="*/ 512175 w 1885311"/>
                <a:gd name="connsiteY25" fmla="*/ 207465 h 1065380"/>
                <a:gd name="connsiteX26" fmla="*/ 518280 w 1885311"/>
                <a:gd name="connsiteY26" fmla="*/ 201979 h 1065380"/>
                <a:gd name="connsiteX27" fmla="*/ 504593 w 1885311"/>
                <a:gd name="connsiteY27" fmla="*/ 201979 h 1065380"/>
                <a:gd name="connsiteX28" fmla="*/ 500145 w 1885311"/>
                <a:gd name="connsiteY28" fmla="*/ 204112 h 1065380"/>
                <a:gd name="connsiteX29" fmla="*/ 495287 w 1885311"/>
                <a:gd name="connsiteY29" fmla="*/ 205275 h 1065380"/>
                <a:gd name="connsiteX30" fmla="*/ 490506 w 1885311"/>
                <a:gd name="connsiteY30" fmla="*/ 204332 h 1065380"/>
                <a:gd name="connsiteX31" fmla="*/ 488524 w 1885311"/>
                <a:gd name="connsiteY31" fmla="*/ 208685 h 1065380"/>
                <a:gd name="connsiteX32" fmla="*/ 491658 w 1885311"/>
                <a:gd name="connsiteY32" fmla="*/ 212523 h 1065380"/>
                <a:gd name="connsiteX33" fmla="*/ 124041 w 1885311"/>
                <a:gd name="connsiteY33" fmla="*/ 375581 h 1065380"/>
                <a:gd name="connsiteX34" fmla="*/ 128813 w 1885311"/>
                <a:gd name="connsiteY34" fmla="*/ 373515 h 1065380"/>
                <a:gd name="connsiteX35" fmla="*/ 123822 w 1885311"/>
                <a:gd name="connsiteY35" fmla="*/ 374648 h 1065380"/>
                <a:gd name="connsiteX36" fmla="*/ 131013 w 1885311"/>
                <a:gd name="connsiteY36" fmla="*/ 374981 h 1065380"/>
                <a:gd name="connsiteX37" fmla="*/ 136347 w 1885311"/>
                <a:gd name="connsiteY37" fmla="*/ 374981 h 1065380"/>
                <a:gd name="connsiteX38" fmla="*/ 141452 w 1885311"/>
                <a:gd name="connsiteY38" fmla="*/ 372419 h 1065380"/>
                <a:gd name="connsiteX39" fmla="*/ 136471 w 1885311"/>
                <a:gd name="connsiteY39" fmla="*/ 373715 h 1065380"/>
                <a:gd name="connsiteX40" fmla="*/ 131670 w 1885311"/>
                <a:gd name="connsiteY40" fmla="*/ 374829 h 1065380"/>
                <a:gd name="connsiteX41" fmla="*/ 140319 w 1885311"/>
                <a:gd name="connsiteY41" fmla="*/ 375963 h 1065380"/>
                <a:gd name="connsiteX42" fmla="*/ 145129 w 1885311"/>
                <a:gd name="connsiteY42" fmla="*/ 375296 h 1065380"/>
                <a:gd name="connsiteX43" fmla="*/ 149787 w 1885311"/>
                <a:gd name="connsiteY43" fmla="*/ 374305 h 1065380"/>
                <a:gd name="connsiteX44" fmla="*/ 152740 w 1885311"/>
                <a:gd name="connsiteY44" fmla="*/ 370181 h 1065380"/>
                <a:gd name="connsiteX45" fmla="*/ 148149 w 1885311"/>
                <a:gd name="connsiteY45" fmla="*/ 371524 h 1065380"/>
                <a:gd name="connsiteX46" fmla="*/ 144043 w 1885311"/>
                <a:gd name="connsiteY46" fmla="*/ 373991 h 1065380"/>
                <a:gd name="connsiteX47" fmla="*/ 175943 w 1885311"/>
                <a:gd name="connsiteY47" fmla="*/ 368952 h 1065380"/>
                <a:gd name="connsiteX48" fmla="*/ 184163 w 1885311"/>
                <a:gd name="connsiteY48" fmla="*/ 368952 h 1065380"/>
                <a:gd name="connsiteX49" fmla="*/ 189144 w 1885311"/>
                <a:gd name="connsiteY49" fmla="*/ 368028 h 1065380"/>
                <a:gd name="connsiteX50" fmla="*/ 193859 w 1885311"/>
                <a:gd name="connsiteY50" fmla="*/ 367142 h 1065380"/>
                <a:gd name="connsiteX51" fmla="*/ 198136 w 1885311"/>
                <a:gd name="connsiteY51" fmla="*/ 364980 h 1065380"/>
                <a:gd name="connsiteX52" fmla="*/ 202822 w 1885311"/>
                <a:gd name="connsiteY52" fmla="*/ 362599 h 1065380"/>
                <a:gd name="connsiteX53" fmla="*/ 197774 w 1885311"/>
                <a:gd name="connsiteY53" fmla="*/ 362599 h 1065380"/>
                <a:gd name="connsiteX54" fmla="*/ 192907 w 1885311"/>
                <a:gd name="connsiteY54" fmla="*/ 365190 h 1065380"/>
                <a:gd name="connsiteX55" fmla="*/ 188249 w 1885311"/>
                <a:gd name="connsiteY55" fmla="*/ 366533 h 1065380"/>
                <a:gd name="connsiteX56" fmla="*/ 183305 w 1885311"/>
                <a:gd name="connsiteY56" fmla="*/ 367504 h 1065380"/>
                <a:gd name="connsiteX57" fmla="*/ 178267 w 1885311"/>
                <a:gd name="connsiteY57" fmla="*/ 368495 h 1065380"/>
                <a:gd name="connsiteX58" fmla="*/ 204022 w 1885311"/>
                <a:gd name="connsiteY58" fmla="*/ 368104 h 1065380"/>
                <a:gd name="connsiteX59" fmla="*/ 209032 w 1885311"/>
                <a:gd name="connsiteY59" fmla="*/ 367800 h 1065380"/>
                <a:gd name="connsiteX60" fmla="*/ 213861 w 1885311"/>
                <a:gd name="connsiteY60" fmla="*/ 367504 h 1065380"/>
                <a:gd name="connsiteX61" fmla="*/ 209366 w 1885311"/>
                <a:gd name="connsiteY61" fmla="*/ 365818 h 1065380"/>
                <a:gd name="connsiteX62" fmla="*/ 204241 w 1885311"/>
                <a:gd name="connsiteY62" fmla="*/ 366266 h 1065380"/>
                <a:gd name="connsiteX63" fmla="*/ 199326 w 1885311"/>
                <a:gd name="connsiteY63" fmla="*/ 366866 h 1065380"/>
                <a:gd name="connsiteX64" fmla="*/ 204022 w 1885311"/>
                <a:gd name="connsiteY64" fmla="*/ 368104 h 1065380"/>
                <a:gd name="connsiteX65" fmla="*/ 300729 w 1885311"/>
                <a:gd name="connsiteY65" fmla="*/ 349016 h 1065380"/>
                <a:gd name="connsiteX66" fmla="*/ 305806 w 1885311"/>
                <a:gd name="connsiteY66" fmla="*/ 347921 h 1065380"/>
                <a:gd name="connsiteX67" fmla="*/ 310845 w 1885311"/>
                <a:gd name="connsiteY67" fmla="*/ 346826 h 1065380"/>
                <a:gd name="connsiteX68" fmla="*/ 314874 w 1885311"/>
                <a:gd name="connsiteY68" fmla="*/ 344301 h 1065380"/>
                <a:gd name="connsiteX69" fmla="*/ 319227 w 1885311"/>
                <a:gd name="connsiteY69" fmla="*/ 342063 h 1065380"/>
                <a:gd name="connsiteX70" fmla="*/ 323904 w 1885311"/>
                <a:gd name="connsiteY70" fmla="*/ 340377 h 1065380"/>
                <a:gd name="connsiteX71" fmla="*/ 328581 w 1885311"/>
                <a:gd name="connsiteY71" fmla="*/ 338586 h 1065380"/>
                <a:gd name="connsiteX72" fmla="*/ 323342 w 1885311"/>
                <a:gd name="connsiteY72" fmla="*/ 336938 h 1065380"/>
                <a:gd name="connsiteX73" fmla="*/ 318998 w 1885311"/>
                <a:gd name="connsiteY73" fmla="*/ 339653 h 1065380"/>
                <a:gd name="connsiteX74" fmla="*/ 315036 w 1885311"/>
                <a:gd name="connsiteY74" fmla="*/ 342444 h 1065380"/>
                <a:gd name="connsiteX75" fmla="*/ 310236 w 1885311"/>
                <a:gd name="connsiteY75" fmla="*/ 343663 h 1065380"/>
                <a:gd name="connsiteX76" fmla="*/ 305016 w 1885311"/>
                <a:gd name="connsiteY76" fmla="*/ 347206 h 1065380"/>
                <a:gd name="connsiteX77" fmla="*/ 369148 w 1885311"/>
                <a:gd name="connsiteY77" fmla="*/ 326652 h 1065380"/>
                <a:gd name="connsiteX78" fmla="*/ 374044 w 1885311"/>
                <a:gd name="connsiteY78" fmla="*/ 326604 h 1065380"/>
                <a:gd name="connsiteX79" fmla="*/ 378920 w 1885311"/>
                <a:gd name="connsiteY79" fmla="*/ 324928 h 1065380"/>
                <a:gd name="connsiteX80" fmla="*/ 374348 w 1885311"/>
                <a:gd name="connsiteY80" fmla="*/ 323213 h 1065380"/>
                <a:gd name="connsiteX81" fmla="*/ 369757 w 1885311"/>
                <a:gd name="connsiteY81" fmla="*/ 325289 h 1065380"/>
                <a:gd name="connsiteX82" fmla="*/ 397380 w 1885311"/>
                <a:gd name="connsiteY82" fmla="*/ 320746 h 1065380"/>
                <a:gd name="connsiteX83" fmla="*/ 402733 w 1885311"/>
                <a:gd name="connsiteY83" fmla="*/ 319813 h 1065380"/>
                <a:gd name="connsiteX84" fmla="*/ 407467 w 1885311"/>
                <a:gd name="connsiteY84" fmla="*/ 317565 h 1065380"/>
                <a:gd name="connsiteX85" fmla="*/ 412115 w 1885311"/>
                <a:gd name="connsiteY85" fmla="*/ 315745 h 1065380"/>
                <a:gd name="connsiteX86" fmla="*/ 417220 w 1885311"/>
                <a:gd name="connsiteY86" fmla="*/ 315888 h 1065380"/>
                <a:gd name="connsiteX87" fmla="*/ 422402 w 1885311"/>
                <a:gd name="connsiteY87" fmla="*/ 314841 h 1065380"/>
                <a:gd name="connsiteX88" fmla="*/ 426469 w 1885311"/>
                <a:gd name="connsiteY88" fmla="*/ 311716 h 1065380"/>
                <a:gd name="connsiteX89" fmla="*/ 423288 w 1885311"/>
                <a:gd name="connsiteY89" fmla="*/ 308145 h 1065380"/>
                <a:gd name="connsiteX90" fmla="*/ 418287 w 1885311"/>
                <a:gd name="connsiteY90" fmla="*/ 308945 h 1065380"/>
                <a:gd name="connsiteX91" fmla="*/ 411381 w 1885311"/>
                <a:gd name="connsiteY91" fmla="*/ 309554 h 1065380"/>
                <a:gd name="connsiteX92" fmla="*/ 407248 w 1885311"/>
                <a:gd name="connsiteY92" fmla="*/ 312164 h 1065380"/>
                <a:gd name="connsiteX93" fmla="*/ 398837 w 1885311"/>
                <a:gd name="connsiteY93" fmla="*/ 315726 h 1065380"/>
                <a:gd name="connsiteX94" fmla="*/ 397075 w 1885311"/>
                <a:gd name="connsiteY94" fmla="*/ 320203 h 1065380"/>
                <a:gd name="connsiteX95" fmla="*/ 327076 w 1885311"/>
                <a:gd name="connsiteY95" fmla="*/ 343178 h 1065380"/>
                <a:gd name="connsiteX96" fmla="*/ 332009 w 1885311"/>
                <a:gd name="connsiteY96" fmla="*/ 342454 h 1065380"/>
                <a:gd name="connsiteX97" fmla="*/ 336896 w 1885311"/>
                <a:gd name="connsiteY97" fmla="*/ 341492 h 1065380"/>
                <a:gd name="connsiteX98" fmla="*/ 341468 w 1885311"/>
                <a:gd name="connsiteY98" fmla="*/ 340148 h 1065380"/>
                <a:gd name="connsiteX99" fmla="*/ 345935 w 1885311"/>
                <a:gd name="connsiteY99" fmla="*/ 338501 h 1065380"/>
                <a:gd name="connsiteX100" fmla="*/ 350898 w 1885311"/>
                <a:gd name="connsiteY100" fmla="*/ 336805 h 1065380"/>
                <a:gd name="connsiteX101" fmla="*/ 355784 w 1885311"/>
                <a:gd name="connsiteY101" fmla="*/ 335377 h 1065380"/>
                <a:gd name="connsiteX102" fmla="*/ 360604 w 1885311"/>
                <a:gd name="connsiteY102" fmla="*/ 333195 h 1065380"/>
                <a:gd name="connsiteX103" fmla="*/ 355412 w 1885311"/>
                <a:gd name="connsiteY103" fmla="*/ 333443 h 1065380"/>
                <a:gd name="connsiteX104" fmla="*/ 360299 w 1885311"/>
                <a:gd name="connsiteY104" fmla="*/ 331433 h 1065380"/>
                <a:gd name="connsiteX105" fmla="*/ 356508 w 1885311"/>
                <a:gd name="connsiteY105" fmla="*/ 328261 h 1065380"/>
                <a:gd name="connsiteX106" fmla="*/ 351555 w 1885311"/>
                <a:gd name="connsiteY106" fmla="*/ 329319 h 1065380"/>
                <a:gd name="connsiteX107" fmla="*/ 347097 w 1885311"/>
                <a:gd name="connsiteY107" fmla="*/ 331186 h 1065380"/>
                <a:gd name="connsiteX108" fmla="*/ 344030 w 1885311"/>
                <a:gd name="connsiteY108" fmla="*/ 335053 h 1065380"/>
                <a:gd name="connsiteX109" fmla="*/ 339277 w 1885311"/>
                <a:gd name="connsiteY109" fmla="*/ 337120 h 1065380"/>
                <a:gd name="connsiteX110" fmla="*/ 334858 w 1885311"/>
                <a:gd name="connsiteY110" fmla="*/ 339015 h 1065380"/>
                <a:gd name="connsiteX111" fmla="*/ 329743 w 1885311"/>
                <a:gd name="connsiteY111" fmla="*/ 340539 h 1065380"/>
                <a:gd name="connsiteX112" fmla="*/ 663794 w 1885311"/>
                <a:gd name="connsiteY112" fmla="*/ 246813 h 1065380"/>
                <a:gd name="connsiteX113" fmla="*/ 668890 w 1885311"/>
                <a:gd name="connsiteY113" fmla="*/ 246318 h 1065380"/>
                <a:gd name="connsiteX114" fmla="*/ 673500 w 1885311"/>
                <a:gd name="connsiteY114" fmla="*/ 244870 h 1065380"/>
                <a:gd name="connsiteX115" fmla="*/ 678567 w 1885311"/>
                <a:gd name="connsiteY115" fmla="*/ 245213 h 1065380"/>
                <a:gd name="connsiteX116" fmla="*/ 676405 w 1885311"/>
                <a:gd name="connsiteY116" fmla="*/ 240888 h 1065380"/>
                <a:gd name="connsiteX117" fmla="*/ 671490 w 1885311"/>
                <a:gd name="connsiteY117" fmla="*/ 241269 h 1065380"/>
                <a:gd name="connsiteX118" fmla="*/ 666766 w 1885311"/>
                <a:gd name="connsiteY118" fmla="*/ 243012 h 1065380"/>
                <a:gd name="connsiteX119" fmla="*/ 661908 w 1885311"/>
                <a:gd name="connsiteY119" fmla="*/ 244289 h 1065380"/>
                <a:gd name="connsiteX120" fmla="*/ 617550 w 1885311"/>
                <a:gd name="connsiteY120" fmla="*/ 271873 h 1065380"/>
                <a:gd name="connsiteX121" fmla="*/ 622427 w 1885311"/>
                <a:gd name="connsiteY121" fmla="*/ 271140 h 1065380"/>
                <a:gd name="connsiteX122" fmla="*/ 627237 w 1885311"/>
                <a:gd name="connsiteY122" fmla="*/ 269540 h 1065380"/>
                <a:gd name="connsiteX123" fmla="*/ 631304 w 1885311"/>
                <a:gd name="connsiteY123" fmla="*/ 266720 h 1065380"/>
                <a:gd name="connsiteX124" fmla="*/ 636076 w 1885311"/>
                <a:gd name="connsiteY124" fmla="*/ 267387 h 1065380"/>
                <a:gd name="connsiteX125" fmla="*/ 640905 w 1885311"/>
                <a:gd name="connsiteY125" fmla="*/ 266082 h 1065380"/>
                <a:gd name="connsiteX126" fmla="*/ 646363 w 1885311"/>
                <a:gd name="connsiteY126" fmla="*/ 263596 h 1065380"/>
                <a:gd name="connsiteX127" fmla="*/ 651335 w 1885311"/>
                <a:gd name="connsiteY127" fmla="*/ 261682 h 1065380"/>
                <a:gd name="connsiteX128" fmla="*/ 657098 w 1885311"/>
                <a:gd name="connsiteY128" fmla="*/ 260215 h 1065380"/>
                <a:gd name="connsiteX129" fmla="*/ 661365 w 1885311"/>
                <a:gd name="connsiteY129" fmla="*/ 257824 h 1065380"/>
                <a:gd name="connsiteX130" fmla="*/ 663803 w 1885311"/>
                <a:gd name="connsiteY130" fmla="*/ 253433 h 1065380"/>
                <a:gd name="connsiteX131" fmla="*/ 668013 w 1885311"/>
                <a:gd name="connsiteY131" fmla="*/ 249956 h 1065380"/>
                <a:gd name="connsiteX132" fmla="*/ 663356 w 1885311"/>
                <a:gd name="connsiteY132" fmla="*/ 251185 h 1065380"/>
                <a:gd name="connsiteX133" fmla="*/ 658831 w 1885311"/>
                <a:gd name="connsiteY133" fmla="*/ 252995 h 1065380"/>
                <a:gd name="connsiteX134" fmla="*/ 656126 w 1885311"/>
                <a:gd name="connsiteY134" fmla="*/ 249032 h 1065380"/>
                <a:gd name="connsiteX135" fmla="*/ 650373 w 1885311"/>
                <a:gd name="connsiteY135" fmla="*/ 249680 h 1065380"/>
                <a:gd name="connsiteX136" fmla="*/ 646935 w 1885311"/>
                <a:gd name="connsiteY136" fmla="*/ 252995 h 1065380"/>
                <a:gd name="connsiteX137" fmla="*/ 643344 w 1885311"/>
                <a:gd name="connsiteY137" fmla="*/ 256471 h 1065380"/>
                <a:gd name="connsiteX138" fmla="*/ 646544 w 1885311"/>
                <a:gd name="connsiteY138" fmla="*/ 252690 h 1065380"/>
                <a:gd name="connsiteX139" fmla="*/ 641496 w 1885311"/>
                <a:gd name="connsiteY139" fmla="*/ 253776 h 1065380"/>
                <a:gd name="connsiteX140" fmla="*/ 633590 w 1885311"/>
                <a:gd name="connsiteY140" fmla="*/ 260586 h 1065380"/>
                <a:gd name="connsiteX141" fmla="*/ 634190 w 1885311"/>
                <a:gd name="connsiteY141" fmla="*/ 255805 h 1065380"/>
                <a:gd name="connsiteX142" fmla="*/ 629256 w 1885311"/>
                <a:gd name="connsiteY142" fmla="*/ 256890 h 1065380"/>
                <a:gd name="connsiteX143" fmla="*/ 624675 w 1885311"/>
                <a:gd name="connsiteY143" fmla="*/ 258710 h 1065380"/>
                <a:gd name="connsiteX144" fmla="*/ 619131 w 1885311"/>
                <a:gd name="connsiteY144" fmla="*/ 261253 h 1065380"/>
                <a:gd name="connsiteX145" fmla="*/ 616864 w 1885311"/>
                <a:gd name="connsiteY145" fmla="*/ 265587 h 1065380"/>
                <a:gd name="connsiteX146" fmla="*/ 615902 w 1885311"/>
                <a:gd name="connsiteY146" fmla="*/ 270368 h 1065380"/>
                <a:gd name="connsiteX147" fmla="*/ 620560 w 1885311"/>
                <a:gd name="connsiteY147" fmla="*/ 268416 h 1065380"/>
                <a:gd name="connsiteX148" fmla="*/ 625075 w 1885311"/>
                <a:gd name="connsiteY148" fmla="*/ 266777 h 1065380"/>
                <a:gd name="connsiteX149" fmla="*/ 621217 w 1885311"/>
                <a:gd name="connsiteY149" fmla="*/ 269711 h 1065380"/>
                <a:gd name="connsiteX150" fmla="*/ 613778 w 1885311"/>
                <a:gd name="connsiteY150" fmla="*/ 278188 h 1065380"/>
                <a:gd name="connsiteX151" fmla="*/ 609159 w 1885311"/>
                <a:gd name="connsiteY151" fmla="*/ 276426 h 1065380"/>
                <a:gd name="connsiteX152" fmla="*/ 613702 w 1885311"/>
                <a:gd name="connsiteY152" fmla="*/ 278188 h 1065380"/>
                <a:gd name="connsiteX153" fmla="*/ 774589 w 1885311"/>
                <a:gd name="connsiteY153" fmla="*/ 213533 h 1065380"/>
                <a:gd name="connsiteX154" fmla="*/ 779437 w 1885311"/>
                <a:gd name="connsiteY154" fmla="*/ 212609 h 1065380"/>
                <a:gd name="connsiteX155" fmla="*/ 783961 w 1885311"/>
                <a:gd name="connsiteY155" fmla="*/ 210599 h 1065380"/>
                <a:gd name="connsiteX156" fmla="*/ 788228 w 1885311"/>
                <a:gd name="connsiteY156" fmla="*/ 208303 h 1065380"/>
                <a:gd name="connsiteX157" fmla="*/ 792791 w 1885311"/>
                <a:gd name="connsiteY157" fmla="*/ 206627 h 1065380"/>
                <a:gd name="connsiteX158" fmla="*/ 797373 w 1885311"/>
                <a:gd name="connsiteY158" fmla="*/ 204951 h 1065380"/>
                <a:gd name="connsiteX159" fmla="*/ 792601 w 1885311"/>
                <a:gd name="connsiteY159" fmla="*/ 205789 h 1065380"/>
                <a:gd name="connsiteX160" fmla="*/ 787771 w 1885311"/>
                <a:gd name="connsiteY160" fmla="*/ 207722 h 1065380"/>
                <a:gd name="connsiteX161" fmla="*/ 783199 w 1885311"/>
                <a:gd name="connsiteY161" fmla="*/ 209570 h 1065380"/>
                <a:gd name="connsiteX162" fmla="*/ 778485 w 1885311"/>
                <a:gd name="connsiteY162" fmla="*/ 211694 h 1065380"/>
                <a:gd name="connsiteX163" fmla="*/ 914016 w 1885311"/>
                <a:gd name="connsiteY163" fmla="*/ 260967 h 1065380"/>
                <a:gd name="connsiteX164" fmla="*/ 919064 w 1885311"/>
                <a:gd name="connsiteY164" fmla="*/ 259081 h 1065380"/>
                <a:gd name="connsiteX165" fmla="*/ 922503 w 1885311"/>
                <a:gd name="connsiteY165" fmla="*/ 255166 h 1065380"/>
                <a:gd name="connsiteX166" fmla="*/ 926208 w 1885311"/>
                <a:gd name="connsiteY166" fmla="*/ 258319 h 1065380"/>
                <a:gd name="connsiteX167" fmla="*/ 931037 w 1885311"/>
                <a:gd name="connsiteY167" fmla="*/ 258205 h 1065380"/>
                <a:gd name="connsiteX168" fmla="*/ 933961 w 1885311"/>
                <a:gd name="connsiteY168" fmla="*/ 254300 h 1065380"/>
                <a:gd name="connsiteX169" fmla="*/ 936818 w 1885311"/>
                <a:gd name="connsiteY169" fmla="*/ 249994 h 1065380"/>
                <a:gd name="connsiteX170" fmla="*/ 932913 w 1885311"/>
                <a:gd name="connsiteY170" fmla="*/ 246584 h 1065380"/>
                <a:gd name="connsiteX171" fmla="*/ 926770 w 1885311"/>
                <a:gd name="connsiteY171" fmla="*/ 244784 h 1065380"/>
                <a:gd name="connsiteX172" fmla="*/ 922017 w 1885311"/>
                <a:gd name="connsiteY172" fmla="*/ 245899 h 1065380"/>
                <a:gd name="connsiteX173" fmla="*/ 917311 w 1885311"/>
                <a:gd name="connsiteY173" fmla="*/ 247261 h 1065380"/>
                <a:gd name="connsiteX174" fmla="*/ 913997 w 1885311"/>
                <a:gd name="connsiteY174" fmla="*/ 250737 h 1065380"/>
                <a:gd name="connsiteX175" fmla="*/ 910749 w 1885311"/>
                <a:gd name="connsiteY175" fmla="*/ 254738 h 1065380"/>
                <a:gd name="connsiteX176" fmla="*/ 914368 w 1885311"/>
                <a:gd name="connsiteY176" fmla="*/ 257843 h 1065380"/>
                <a:gd name="connsiteX177" fmla="*/ 927122 w 1885311"/>
                <a:gd name="connsiteY177" fmla="*/ 268111 h 1065380"/>
                <a:gd name="connsiteX178" fmla="*/ 931656 w 1885311"/>
                <a:gd name="connsiteY178" fmla="*/ 266311 h 1065380"/>
                <a:gd name="connsiteX179" fmla="*/ 938133 w 1885311"/>
                <a:gd name="connsiteY179" fmla="*/ 262091 h 1065380"/>
                <a:gd name="connsiteX180" fmla="*/ 943095 w 1885311"/>
                <a:gd name="connsiteY180" fmla="*/ 261796 h 1065380"/>
                <a:gd name="connsiteX181" fmla="*/ 945715 w 1885311"/>
                <a:gd name="connsiteY181" fmla="*/ 257548 h 1065380"/>
                <a:gd name="connsiteX182" fmla="*/ 946534 w 1885311"/>
                <a:gd name="connsiteY182" fmla="*/ 252680 h 1065380"/>
                <a:gd name="connsiteX183" fmla="*/ 949125 w 1885311"/>
                <a:gd name="connsiteY183" fmla="*/ 248651 h 1065380"/>
                <a:gd name="connsiteX184" fmla="*/ 949096 w 1885311"/>
                <a:gd name="connsiteY184" fmla="*/ 253433 h 1065380"/>
                <a:gd name="connsiteX185" fmla="*/ 951639 w 1885311"/>
                <a:gd name="connsiteY185" fmla="*/ 249299 h 1065380"/>
                <a:gd name="connsiteX186" fmla="*/ 947953 w 1885311"/>
                <a:gd name="connsiteY186" fmla="*/ 246127 h 1065380"/>
                <a:gd name="connsiteX187" fmla="*/ 946210 w 1885311"/>
                <a:gd name="connsiteY187" fmla="*/ 241498 h 1065380"/>
                <a:gd name="connsiteX188" fmla="*/ 943086 w 1885311"/>
                <a:gd name="connsiteY188" fmla="*/ 245184 h 1065380"/>
                <a:gd name="connsiteX189" fmla="*/ 940152 w 1885311"/>
                <a:gd name="connsiteY189" fmla="*/ 249089 h 1065380"/>
                <a:gd name="connsiteX190" fmla="*/ 937552 w 1885311"/>
                <a:gd name="connsiteY190" fmla="*/ 253176 h 1065380"/>
                <a:gd name="connsiteX191" fmla="*/ 935218 w 1885311"/>
                <a:gd name="connsiteY191" fmla="*/ 257338 h 1065380"/>
                <a:gd name="connsiteX192" fmla="*/ 932132 w 1885311"/>
                <a:gd name="connsiteY192" fmla="*/ 261682 h 1065380"/>
                <a:gd name="connsiteX193" fmla="*/ 928884 w 1885311"/>
                <a:gd name="connsiteY193" fmla="*/ 265587 h 1065380"/>
                <a:gd name="connsiteX194" fmla="*/ 910006 w 1885311"/>
                <a:gd name="connsiteY194" fmla="*/ 284665 h 1065380"/>
                <a:gd name="connsiteX195" fmla="*/ 919950 w 1885311"/>
                <a:gd name="connsiteY195" fmla="*/ 274131 h 1065380"/>
                <a:gd name="connsiteX196" fmla="*/ 922255 w 1885311"/>
                <a:gd name="connsiteY196" fmla="*/ 269930 h 1065380"/>
                <a:gd name="connsiteX197" fmla="*/ 924874 w 1885311"/>
                <a:gd name="connsiteY197" fmla="*/ 265587 h 1065380"/>
                <a:gd name="connsiteX198" fmla="*/ 927903 w 1885311"/>
                <a:gd name="connsiteY198" fmla="*/ 261682 h 1065380"/>
                <a:gd name="connsiteX199" fmla="*/ 923388 w 1885311"/>
                <a:gd name="connsiteY199" fmla="*/ 259853 h 1065380"/>
                <a:gd name="connsiteX200" fmla="*/ 918483 w 1885311"/>
                <a:gd name="connsiteY200" fmla="*/ 260815 h 1065380"/>
                <a:gd name="connsiteX201" fmla="*/ 914054 w 1885311"/>
                <a:gd name="connsiteY201" fmla="*/ 263206 h 1065380"/>
                <a:gd name="connsiteX202" fmla="*/ 909758 w 1885311"/>
                <a:gd name="connsiteY202" fmla="*/ 265587 h 1065380"/>
                <a:gd name="connsiteX203" fmla="*/ 914787 w 1885311"/>
                <a:gd name="connsiteY203" fmla="*/ 265311 h 1065380"/>
                <a:gd name="connsiteX204" fmla="*/ 911063 w 1885311"/>
                <a:gd name="connsiteY204" fmla="*/ 271873 h 1065380"/>
                <a:gd name="connsiteX205" fmla="*/ 910568 w 1885311"/>
                <a:gd name="connsiteY205" fmla="*/ 276883 h 1065380"/>
                <a:gd name="connsiteX206" fmla="*/ 909739 w 1885311"/>
                <a:gd name="connsiteY206" fmla="*/ 281655 h 1065380"/>
                <a:gd name="connsiteX207" fmla="*/ 913768 w 1885311"/>
                <a:gd name="connsiteY207" fmla="*/ 287675 h 1065380"/>
                <a:gd name="connsiteX208" fmla="*/ 918045 w 1885311"/>
                <a:gd name="connsiteY208" fmla="*/ 284694 h 1065380"/>
                <a:gd name="connsiteX209" fmla="*/ 923198 w 1885311"/>
                <a:gd name="connsiteY209" fmla="*/ 282960 h 1065380"/>
                <a:gd name="connsiteX210" fmla="*/ 926712 w 1885311"/>
                <a:gd name="connsiteY210" fmla="*/ 279484 h 1065380"/>
                <a:gd name="connsiteX211" fmla="*/ 931704 w 1885311"/>
                <a:gd name="connsiteY211" fmla="*/ 279398 h 1065380"/>
                <a:gd name="connsiteX212" fmla="*/ 936847 w 1885311"/>
                <a:gd name="connsiteY212" fmla="*/ 278731 h 1065380"/>
                <a:gd name="connsiteX213" fmla="*/ 940571 w 1885311"/>
                <a:gd name="connsiteY213" fmla="*/ 275579 h 1065380"/>
                <a:gd name="connsiteX214" fmla="*/ 944505 w 1885311"/>
                <a:gd name="connsiteY214" fmla="*/ 278274 h 1065380"/>
                <a:gd name="connsiteX215" fmla="*/ 947715 w 1885311"/>
                <a:gd name="connsiteY215" fmla="*/ 274712 h 1065380"/>
                <a:gd name="connsiteX216" fmla="*/ 944867 w 1885311"/>
                <a:gd name="connsiteY216" fmla="*/ 270749 h 1065380"/>
                <a:gd name="connsiteX217" fmla="*/ 937095 w 1885311"/>
                <a:gd name="connsiteY217" fmla="*/ 266987 h 1065380"/>
                <a:gd name="connsiteX218" fmla="*/ 935237 w 1885311"/>
                <a:gd name="connsiteY218" fmla="*/ 271502 h 1065380"/>
                <a:gd name="connsiteX219" fmla="*/ 931037 w 1885311"/>
                <a:gd name="connsiteY219" fmla="*/ 273759 h 1065380"/>
                <a:gd name="connsiteX220" fmla="*/ 926808 w 1885311"/>
                <a:gd name="connsiteY220" fmla="*/ 271102 h 1065380"/>
                <a:gd name="connsiteX221" fmla="*/ 923293 w 1885311"/>
                <a:gd name="connsiteY221" fmla="*/ 274455 h 1065380"/>
                <a:gd name="connsiteX222" fmla="*/ 923236 w 1885311"/>
                <a:gd name="connsiteY222" fmla="*/ 279274 h 1065380"/>
                <a:gd name="connsiteX223" fmla="*/ 918969 w 1885311"/>
                <a:gd name="connsiteY223" fmla="*/ 281617 h 1065380"/>
                <a:gd name="connsiteX224" fmla="*/ 915045 w 1885311"/>
                <a:gd name="connsiteY224" fmla="*/ 285046 h 1065380"/>
                <a:gd name="connsiteX225" fmla="*/ 913082 w 1885311"/>
                <a:gd name="connsiteY225" fmla="*/ 313612 h 1065380"/>
                <a:gd name="connsiteX226" fmla="*/ 913987 w 1885311"/>
                <a:gd name="connsiteY226" fmla="*/ 308906 h 1065380"/>
                <a:gd name="connsiteX227" fmla="*/ 913082 w 1885311"/>
                <a:gd name="connsiteY227" fmla="*/ 313612 h 1065380"/>
                <a:gd name="connsiteX228" fmla="*/ 921674 w 1885311"/>
                <a:gd name="connsiteY228" fmla="*/ 313793 h 1065380"/>
                <a:gd name="connsiteX229" fmla="*/ 926474 w 1885311"/>
                <a:gd name="connsiteY229" fmla="*/ 311716 h 1065380"/>
                <a:gd name="connsiteX230" fmla="*/ 930399 w 1885311"/>
                <a:gd name="connsiteY230" fmla="*/ 307278 h 1065380"/>
                <a:gd name="connsiteX231" fmla="*/ 933847 w 1885311"/>
                <a:gd name="connsiteY231" fmla="*/ 303801 h 1065380"/>
                <a:gd name="connsiteX232" fmla="*/ 934066 w 1885311"/>
                <a:gd name="connsiteY232" fmla="*/ 299029 h 1065380"/>
                <a:gd name="connsiteX233" fmla="*/ 935056 w 1885311"/>
                <a:gd name="connsiteY233" fmla="*/ 294248 h 1065380"/>
                <a:gd name="connsiteX234" fmla="*/ 934914 w 1885311"/>
                <a:gd name="connsiteY234" fmla="*/ 289476 h 1065380"/>
                <a:gd name="connsiteX235" fmla="*/ 934542 w 1885311"/>
                <a:gd name="connsiteY235" fmla="*/ 284694 h 1065380"/>
                <a:gd name="connsiteX236" fmla="*/ 930446 w 1885311"/>
                <a:gd name="connsiteY236" fmla="*/ 281894 h 1065380"/>
                <a:gd name="connsiteX237" fmla="*/ 925827 w 1885311"/>
                <a:gd name="connsiteY237" fmla="*/ 285046 h 1065380"/>
                <a:gd name="connsiteX238" fmla="*/ 921398 w 1885311"/>
                <a:gd name="connsiteY238" fmla="*/ 287304 h 1065380"/>
                <a:gd name="connsiteX239" fmla="*/ 924703 w 1885311"/>
                <a:gd name="connsiteY239" fmla="*/ 290780 h 1065380"/>
                <a:gd name="connsiteX240" fmla="*/ 921026 w 1885311"/>
                <a:gd name="connsiteY240" fmla="*/ 294181 h 1065380"/>
                <a:gd name="connsiteX241" fmla="*/ 920579 w 1885311"/>
                <a:gd name="connsiteY241" fmla="*/ 299029 h 1065380"/>
                <a:gd name="connsiteX242" fmla="*/ 919693 w 1885311"/>
                <a:gd name="connsiteY242" fmla="*/ 303801 h 1065380"/>
                <a:gd name="connsiteX243" fmla="*/ 922931 w 1885311"/>
                <a:gd name="connsiteY243" fmla="*/ 307459 h 1065380"/>
                <a:gd name="connsiteX244" fmla="*/ 919931 w 1885311"/>
                <a:gd name="connsiteY244" fmla="*/ 311469 h 1065380"/>
                <a:gd name="connsiteX245" fmla="*/ 941514 w 1885311"/>
                <a:gd name="connsiteY245" fmla="*/ 314602 h 1065380"/>
                <a:gd name="connsiteX246" fmla="*/ 946467 w 1885311"/>
                <a:gd name="connsiteY246" fmla="*/ 314117 h 1065380"/>
                <a:gd name="connsiteX247" fmla="*/ 951001 w 1885311"/>
                <a:gd name="connsiteY247" fmla="*/ 311526 h 1065380"/>
                <a:gd name="connsiteX248" fmla="*/ 955735 w 1885311"/>
                <a:gd name="connsiteY248" fmla="*/ 309107 h 1065380"/>
                <a:gd name="connsiteX249" fmla="*/ 960069 w 1885311"/>
                <a:gd name="connsiteY249" fmla="*/ 306411 h 1065380"/>
                <a:gd name="connsiteX250" fmla="*/ 964174 w 1885311"/>
                <a:gd name="connsiteY250" fmla="*/ 303801 h 1065380"/>
                <a:gd name="connsiteX251" fmla="*/ 967889 w 1885311"/>
                <a:gd name="connsiteY251" fmla="*/ 300334 h 1065380"/>
                <a:gd name="connsiteX252" fmla="*/ 970451 w 1885311"/>
                <a:gd name="connsiteY252" fmla="*/ 295991 h 1065380"/>
                <a:gd name="connsiteX253" fmla="*/ 973890 w 1885311"/>
                <a:gd name="connsiteY253" fmla="*/ 292390 h 1065380"/>
                <a:gd name="connsiteX254" fmla="*/ 978014 w 1885311"/>
                <a:gd name="connsiteY254" fmla="*/ 289476 h 1065380"/>
                <a:gd name="connsiteX255" fmla="*/ 975271 w 1885311"/>
                <a:gd name="connsiteY255" fmla="*/ 285551 h 1065380"/>
                <a:gd name="connsiteX256" fmla="*/ 973671 w 1885311"/>
                <a:gd name="connsiteY256" fmla="*/ 281046 h 1065380"/>
                <a:gd name="connsiteX257" fmla="*/ 969165 w 1885311"/>
                <a:gd name="connsiteY257" fmla="*/ 279484 h 1065380"/>
                <a:gd name="connsiteX258" fmla="*/ 965555 w 1885311"/>
                <a:gd name="connsiteY258" fmla="*/ 276188 h 1065380"/>
                <a:gd name="connsiteX259" fmla="*/ 963574 w 1885311"/>
                <a:gd name="connsiteY259" fmla="*/ 271816 h 1065380"/>
                <a:gd name="connsiteX260" fmla="*/ 966127 w 1885311"/>
                <a:gd name="connsiteY260" fmla="*/ 267759 h 1065380"/>
                <a:gd name="connsiteX261" fmla="*/ 966479 w 1885311"/>
                <a:gd name="connsiteY261" fmla="*/ 262986 h 1065380"/>
                <a:gd name="connsiteX262" fmla="*/ 966813 w 1885311"/>
                <a:gd name="connsiteY262" fmla="*/ 258205 h 1065380"/>
                <a:gd name="connsiteX263" fmla="*/ 967632 w 1885311"/>
                <a:gd name="connsiteY263" fmla="*/ 253442 h 1065380"/>
                <a:gd name="connsiteX264" fmla="*/ 968013 w 1885311"/>
                <a:gd name="connsiteY264" fmla="*/ 248651 h 1065380"/>
                <a:gd name="connsiteX265" fmla="*/ 968880 w 1885311"/>
                <a:gd name="connsiteY265" fmla="*/ 243879 h 1065380"/>
                <a:gd name="connsiteX266" fmla="*/ 970556 w 1885311"/>
                <a:gd name="connsiteY266" fmla="*/ 239393 h 1065380"/>
                <a:gd name="connsiteX267" fmla="*/ 969423 w 1885311"/>
                <a:gd name="connsiteY267" fmla="*/ 234764 h 1065380"/>
                <a:gd name="connsiteX268" fmla="*/ 965565 w 1885311"/>
                <a:gd name="connsiteY268" fmla="*/ 231744 h 1065380"/>
                <a:gd name="connsiteX269" fmla="*/ 967051 w 1885311"/>
                <a:gd name="connsiteY269" fmla="*/ 226944 h 1065380"/>
                <a:gd name="connsiteX270" fmla="*/ 963460 w 1885311"/>
                <a:gd name="connsiteY270" fmla="*/ 223620 h 1065380"/>
                <a:gd name="connsiteX271" fmla="*/ 965575 w 1885311"/>
                <a:gd name="connsiteY271" fmla="*/ 219124 h 1065380"/>
                <a:gd name="connsiteX272" fmla="*/ 964955 w 1885311"/>
                <a:gd name="connsiteY272" fmla="*/ 214352 h 1065380"/>
                <a:gd name="connsiteX273" fmla="*/ 960193 w 1885311"/>
                <a:gd name="connsiteY273" fmla="*/ 214352 h 1065380"/>
                <a:gd name="connsiteX274" fmla="*/ 955592 w 1885311"/>
                <a:gd name="connsiteY274" fmla="*/ 215657 h 1065380"/>
                <a:gd name="connsiteX275" fmla="*/ 950773 w 1885311"/>
                <a:gd name="connsiteY275" fmla="*/ 216362 h 1065380"/>
                <a:gd name="connsiteX276" fmla="*/ 946810 w 1885311"/>
                <a:gd name="connsiteY276" fmla="*/ 219124 h 1065380"/>
                <a:gd name="connsiteX277" fmla="*/ 942048 w 1885311"/>
                <a:gd name="connsiteY277" fmla="*/ 220867 h 1065380"/>
                <a:gd name="connsiteX278" fmla="*/ 937961 w 1885311"/>
                <a:gd name="connsiteY278" fmla="*/ 224334 h 1065380"/>
                <a:gd name="connsiteX279" fmla="*/ 933094 w 1885311"/>
                <a:gd name="connsiteY279" fmla="*/ 225839 h 1065380"/>
                <a:gd name="connsiteX280" fmla="*/ 928436 w 1885311"/>
                <a:gd name="connsiteY280" fmla="*/ 226944 h 1065380"/>
                <a:gd name="connsiteX281" fmla="*/ 923464 w 1885311"/>
                <a:gd name="connsiteY281" fmla="*/ 228506 h 1065380"/>
                <a:gd name="connsiteX282" fmla="*/ 918759 w 1885311"/>
                <a:gd name="connsiteY282" fmla="*/ 230240 h 1065380"/>
                <a:gd name="connsiteX283" fmla="*/ 920559 w 1885311"/>
                <a:gd name="connsiteY283" fmla="*/ 225639 h 1065380"/>
                <a:gd name="connsiteX284" fmla="*/ 919864 w 1885311"/>
                <a:gd name="connsiteY284" fmla="*/ 220867 h 1065380"/>
                <a:gd name="connsiteX285" fmla="*/ 917464 w 1885311"/>
                <a:gd name="connsiteY285" fmla="*/ 216619 h 1065380"/>
                <a:gd name="connsiteX286" fmla="*/ 916873 w 1885311"/>
                <a:gd name="connsiteY286" fmla="*/ 211742 h 1065380"/>
                <a:gd name="connsiteX287" fmla="*/ 913654 w 1885311"/>
                <a:gd name="connsiteY287" fmla="*/ 207961 h 1065380"/>
                <a:gd name="connsiteX288" fmla="*/ 917511 w 1885311"/>
                <a:gd name="connsiteY288" fmla="*/ 204951 h 1065380"/>
                <a:gd name="connsiteX289" fmla="*/ 913282 w 1885311"/>
                <a:gd name="connsiteY289" fmla="*/ 202760 h 1065380"/>
                <a:gd name="connsiteX290" fmla="*/ 908348 w 1885311"/>
                <a:gd name="connsiteY290" fmla="*/ 203931 h 1065380"/>
                <a:gd name="connsiteX291" fmla="*/ 903824 w 1885311"/>
                <a:gd name="connsiteY291" fmla="*/ 205646 h 1065380"/>
                <a:gd name="connsiteX292" fmla="*/ 899395 w 1885311"/>
                <a:gd name="connsiteY292" fmla="*/ 203598 h 1065380"/>
                <a:gd name="connsiteX293" fmla="*/ 894499 w 1885311"/>
                <a:gd name="connsiteY293" fmla="*/ 204417 h 1065380"/>
                <a:gd name="connsiteX294" fmla="*/ 923703 w 1885311"/>
                <a:gd name="connsiteY294" fmla="*/ 173137 h 1065380"/>
                <a:gd name="connsiteX295" fmla="*/ 927427 w 1885311"/>
                <a:gd name="connsiteY295" fmla="*/ 169737 h 1065380"/>
                <a:gd name="connsiteX296" fmla="*/ 931103 w 1885311"/>
                <a:gd name="connsiteY296" fmla="*/ 166384 h 1065380"/>
                <a:gd name="connsiteX297" fmla="*/ 934771 w 1885311"/>
                <a:gd name="connsiteY297" fmla="*/ 163031 h 1065380"/>
                <a:gd name="connsiteX298" fmla="*/ 938447 w 1885311"/>
                <a:gd name="connsiteY298" fmla="*/ 159678 h 1065380"/>
                <a:gd name="connsiteX299" fmla="*/ 942114 w 1885311"/>
                <a:gd name="connsiteY299" fmla="*/ 156325 h 1065380"/>
                <a:gd name="connsiteX300" fmla="*/ 945791 w 1885311"/>
                <a:gd name="connsiteY300" fmla="*/ 152973 h 1065380"/>
                <a:gd name="connsiteX301" fmla="*/ 949458 w 1885311"/>
                <a:gd name="connsiteY301" fmla="*/ 149620 h 1065380"/>
                <a:gd name="connsiteX302" fmla="*/ 953592 w 1885311"/>
                <a:gd name="connsiteY302" fmla="*/ 145848 h 1065380"/>
                <a:gd name="connsiteX303" fmla="*/ 957259 w 1885311"/>
                <a:gd name="connsiteY303" fmla="*/ 142486 h 1065380"/>
                <a:gd name="connsiteX304" fmla="*/ 961393 w 1885311"/>
                <a:gd name="connsiteY304" fmla="*/ 138714 h 1065380"/>
                <a:gd name="connsiteX305" fmla="*/ 965060 w 1885311"/>
                <a:gd name="connsiteY305" fmla="*/ 135361 h 1065380"/>
                <a:gd name="connsiteX306" fmla="*/ 968737 w 1885311"/>
                <a:gd name="connsiteY306" fmla="*/ 132008 h 1065380"/>
                <a:gd name="connsiteX307" fmla="*/ 972404 w 1885311"/>
                <a:gd name="connsiteY307" fmla="*/ 128655 h 1065380"/>
                <a:gd name="connsiteX308" fmla="*/ 976081 w 1885311"/>
                <a:gd name="connsiteY308" fmla="*/ 125303 h 1065380"/>
                <a:gd name="connsiteX309" fmla="*/ 979748 w 1885311"/>
                <a:gd name="connsiteY309" fmla="*/ 121950 h 1065380"/>
                <a:gd name="connsiteX310" fmla="*/ 983424 w 1885311"/>
                <a:gd name="connsiteY310" fmla="*/ 118597 h 1065380"/>
                <a:gd name="connsiteX311" fmla="*/ 987092 w 1885311"/>
                <a:gd name="connsiteY311" fmla="*/ 115244 h 1065380"/>
                <a:gd name="connsiteX312" fmla="*/ 990892 w 1885311"/>
                <a:gd name="connsiteY312" fmla="*/ 111977 h 1065380"/>
                <a:gd name="connsiteX313" fmla="*/ 994769 w 1885311"/>
                <a:gd name="connsiteY313" fmla="*/ 108777 h 1065380"/>
                <a:gd name="connsiteX314" fmla="*/ 998645 w 1885311"/>
                <a:gd name="connsiteY314" fmla="*/ 105576 h 1065380"/>
                <a:gd name="connsiteX315" fmla="*/ 1002532 w 1885311"/>
                <a:gd name="connsiteY315" fmla="*/ 102366 h 1065380"/>
                <a:gd name="connsiteX316" fmla="*/ 1006408 w 1885311"/>
                <a:gd name="connsiteY316" fmla="*/ 99166 h 1065380"/>
                <a:gd name="connsiteX317" fmla="*/ 1010285 w 1885311"/>
                <a:gd name="connsiteY317" fmla="*/ 95966 h 1065380"/>
                <a:gd name="connsiteX318" fmla="*/ 1014171 w 1885311"/>
                <a:gd name="connsiteY318" fmla="*/ 92756 h 1065380"/>
                <a:gd name="connsiteX319" fmla="*/ 1018048 w 1885311"/>
                <a:gd name="connsiteY319" fmla="*/ 89555 h 1065380"/>
                <a:gd name="connsiteX320" fmla="*/ 1021934 w 1885311"/>
                <a:gd name="connsiteY320" fmla="*/ 86355 h 1065380"/>
                <a:gd name="connsiteX321" fmla="*/ 1025811 w 1885311"/>
                <a:gd name="connsiteY321" fmla="*/ 83155 h 1065380"/>
                <a:gd name="connsiteX322" fmla="*/ 1029687 w 1885311"/>
                <a:gd name="connsiteY322" fmla="*/ 79945 h 1065380"/>
                <a:gd name="connsiteX323" fmla="*/ 1033574 w 1885311"/>
                <a:gd name="connsiteY323" fmla="*/ 76744 h 1065380"/>
                <a:gd name="connsiteX324" fmla="*/ 1037450 w 1885311"/>
                <a:gd name="connsiteY324" fmla="*/ 73544 h 1065380"/>
                <a:gd name="connsiteX325" fmla="*/ 1041336 w 1885311"/>
                <a:gd name="connsiteY325" fmla="*/ 70334 h 1065380"/>
                <a:gd name="connsiteX326" fmla="*/ 1046184 w 1885311"/>
                <a:gd name="connsiteY326" fmla="*/ 66333 h 1065380"/>
                <a:gd name="connsiteX327" fmla="*/ 1050061 w 1885311"/>
                <a:gd name="connsiteY327" fmla="*/ 63133 h 1065380"/>
                <a:gd name="connsiteX328" fmla="*/ 1053947 w 1885311"/>
                <a:gd name="connsiteY328" fmla="*/ 59933 h 1065380"/>
                <a:gd name="connsiteX329" fmla="*/ 1057824 w 1885311"/>
                <a:gd name="connsiteY329" fmla="*/ 56723 h 1065380"/>
                <a:gd name="connsiteX330" fmla="*/ 1061710 w 1885311"/>
                <a:gd name="connsiteY330" fmla="*/ 53522 h 1065380"/>
                <a:gd name="connsiteX331" fmla="*/ 1065587 w 1885311"/>
                <a:gd name="connsiteY331" fmla="*/ 50322 h 1065380"/>
                <a:gd name="connsiteX332" fmla="*/ 1069959 w 1885311"/>
                <a:gd name="connsiteY332" fmla="*/ 46712 h 1065380"/>
                <a:gd name="connsiteX333" fmla="*/ 1073836 w 1885311"/>
                <a:gd name="connsiteY333" fmla="*/ 43511 h 1065380"/>
                <a:gd name="connsiteX334" fmla="*/ 1077712 w 1885311"/>
                <a:gd name="connsiteY334" fmla="*/ 40311 h 1065380"/>
                <a:gd name="connsiteX335" fmla="*/ 1081599 w 1885311"/>
                <a:gd name="connsiteY335" fmla="*/ 37111 h 1065380"/>
                <a:gd name="connsiteX336" fmla="*/ 1085475 w 1885311"/>
                <a:gd name="connsiteY336" fmla="*/ 33901 h 1065380"/>
                <a:gd name="connsiteX337" fmla="*/ 1089362 w 1885311"/>
                <a:gd name="connsiteY337" fmla="*/ 30700 h 1065380"/>
                <a:gd name="connsiteX338" fmla="*/ 1086018 w 1885311"/>
                <a:gd name="connsiteY338" fmla="*/ 27167 h 1065380"/>
                <a:gd name="connsiteX339" fmla="*/ 1081313 w 1885311"/>
                <a:gd name="connsiteY339" fmla="*/ 26328 h 1065380"/>
                <a:gd name="connsiteX340" fmla="*/ 1077074 w 1885311"/>
                <a:gd name="connsiteY340" fmla="*/ 23890 h 1065380"/>
                <a:gd name="connsiteX341" fmla="*/ 1073226 w 1885311"/>
                <a:gd name="connsiteY341" fmla="*/ 20966 h 1065380"/>
                <a:gd name="connsiteX342" fmla="*/ 1068406 w 1885311"/>
                <a:gd name="connsiteY342" fmla="*/ 20147 h 1065380"/>
                <a:gd name="connsiteX343" fmla="*/ 1063282 w 1885311"/>
                <a:gd name="connsiteY343" fmla="*/ 19756 h 1065380"/>
                <a:gd name="connsiteX344" fmla="*/ 1058253 w 1885311"/>
                <a:gd name="connsiteY344" fmla="*/ 20737 h 1065380"/>
                <a:gd name="connsiteX345" fmla="*/ 1053166 w 1885311"/>
                <a:gd name="connsiteY345" fmla="*/ 21756 h 1065380"/>
                <a:gd name="connsiteX346" fmla="*/ 1048261 w 1885311"/>
                <a:gd name="connsiteY346" fmla="*/ 22442 h 1065380"/>
                <a:gd name="connsiteX347" fmla="*/ 1043365 w 1885311"/>
                <a:gd name="connsiteY347" fmla="*/ 22099 h 1065380"/>
                <a:gd name="connsiteX348" fmla="*/ 1039184 w 1885311"/>
                <a:gd name="connsiteY348" fmla="*/ 19623 h 1065380"/>
                <a:gd name="connsiteX349" fmla="*/ 1031926 w 1885311"/>
                <a:gd name="connsiteY349" fmla="*/ 19261 h 1065380"/>
                <a:gd name="connsiteX350" fmla="*/ 1024258 w 1885311"/>
                <a:gd name="connsiteY350" fmla="*/ 19175 h 1065380"/>
                <a:gd name="connsiteX351" fmla="*/ 1019410 w 1885311"/>
                <a:gd name="connsiteY351" fmla="*/ 19013 h 1065380"/>
                <a:gd name="connsiteX352" fmla="*/ 1014076 w 1885311"/>
                <a:gd name="connsiteY352" fmla="*/ 18565 h 1065380"/>
                <a:gd name="connsiteX353" fmla="*/ 1009552 w 1885311"/>
                <a:gd name="connsiteY353" fmla="*/ 16375 h 1065380"/>
                <a:gd name="connsiteX354" fmla="*/ 1004732 w 1885311"/>
                <a:gd name="connsiteY354" fmla="*/ 16289 h 1065380"/>
                <a:gd name="connsiteX355" fmla="*/ 1000084 w 1885311"/>
                <a:gd name="connsiteY355" fmla="*/ 14708 h 1065380"/>
                <a:gd name="connsiteX356" fmla="*/ 995207 w 1885311"/>
                <a:gd name="connsiteY356" fmla="*/ 13984 h 1065380"/>
                <a:gd name="connsiteX357" fmla="*/ 990130 w 1885311"/>
                <a:gd name="connsiteY357" fmla="*/ 13793 h 1065380"/>
                <a:gd name="connsiteX358" fmla="*/ 985320 w 1885311"/>
                <a:gd name="connsiteY358" fmla="*/ 14003 h 1065380"/>
                <a:gd name="connsiteX359" fmla="*/ 979595 w 1885311"/>
                <a:gd name="connsiteY359" fmla="*/ 13622 h 1065380"/>
                <a:gd name="connsiteX360" fmla="*/ 973414 w 1885311"/>
                <a:gd name="connsiteY360" fmla="*/ 14374 h 1065380"/>
                <a:gd name="connsiteX361" fmla="*/ 964155 w 1885311"/>
                <a:gd name="connsiteY361" fmla="*/ 14841 h 1065380"/>
                <a:gd name="connsiteX362" fmla="*/ 960155 w 1885311"/>
                <a:gd name="connsiteY362" fmla="*/ 12136 h 1065380"/>
                <a:gd name="connsiteX363" fmla="*/ 964574 w 1885311"/>
                <a:gd name="connsiteY363" fmla="*/ 9498 h 1065380"/>
                <a:gd name="connsiteX364" fmla="*/ 960659 w 1885311"/>
                <a:gd name="connsiteY364" fmla="*/ 6564 h 1065380"/>
                <a:gd name="connsiteX365" fmla="*/ 947839 w 1885311"/>
                <a:gd name="connsiteY365" fmla="*/ 6269 h 1065380"/>
                <a:gd name="connsiteX366" fmla="*/ 943419 w 1885311"/>
                <a:gd name="connsiteY366" fmla="*/ 8297 h 1065380"/>
                <a:gd name="connsiteX367" fmla="*/ 936285 w 1885311"/>
                <a:gd name="connsiteY367" fmla="*/ 7497 h 1065380"/>
                <a:gd name="connsiteX368" fmla="*/ 940971 w 1885311"/>
                <a:gd name="connsiteY368" fmla="*/ 5097 h 1065380"/>
                <a:gd name="connsiteX369" fmla="*/ 936466 w 1885311"/>
                <a:gd name="connsiteY369" fmla="*/ 2849 h 1065380"/>
                <a:gd name="connsiteX370" fmla="*/ 931761 w 1885311"/>
                <a:gd name="connsiteY370" fmla="*/ 4535 h 1065380"/>
                <a:gd name="connsiteX371" fmla="*/ 927055 w 1885311"/>
                <a:gd name="connsiteY371" fmla="*/ 6212 h 1065380"/>
                <a:gd name="connsiteX372" fmla="*/ 919874 w 1885311"/>
                <a:gd name="connsiteY372" fmla="*/ 6888 h 1065380"/>
                <a:gd name="connsiteX373" fmla="*/ 924484 w 1885311"/>
                <a:gd name="connsiteY373" fmla="*/ 5354 h 1065380"/>
                <a:gd name="connsiteX374" fmla="*/ 929018 w 1885311"/>
                <a:gd name="connsiteY374" fmla="*/ 3849 h 1065380"/>
                <a:gd name="connsiteX375" fmla="*/ 925351 w 1885311"/>
                <a:gd name="connsiteY375" fmla="*/ 506 h 1065380"/>
                <a:gd name="connsiteX376" fmla="*/ 920359 w 1885311"/>
                <a:gd name="connsiteY376" fmla="*/ -75 h 1065380"/>
                <a:gd name="connsiteX377" fmla="*/ 915759 w 1885311"/>
                <a:gd name="connsiteY377" fmla="*/ 1154 h 1065380"/>
                <a:gd name="connsiteX378" fmla="*/ 911149 w 1885311"/>
                <a:gd name="connsiteY378" fmla="*/ 2382 h 1065380"/>
                <a:gd name="connsiteX379" fmla="*/ 906024 w 1885311"/>
                <a:gd name="connsiteY379" fmla="*/ 3754 h 1065380"/>
                <a:gd name="connsiteX380" fmla="*/ 901262 w 1885311"/>
                <a:gd name="connsiteY380" fmla="*/ 5069 h 1065380"/>
                <a:gd name="connsiteX381" fmla="*/ 896366 w 1885311"/>
                <a:gd name="connsiteY381" fmla="*/ 6488 h 1065380"/>
                <a:gd name="connsiteX382" fmla="*/ 891508 w 1885311"/>
                <a:gd name="connsiteY382" fmla="*/ 7288 h 1065380"/>
                <a:gd name="connsiteX383" fmla="*/ 886431 w 1885311"/>
                <a:gd name="connsiteY383" fmla="*/ 7678 h 1065380"/>
                <a:gd name="connsiteX384" fmla="*/ 881354 w 1885311"/>
                <a:gd name="connsiteY384" fmla="*/ 8059 h 1065380"/>
                <a:gd name="connsiteX385" fmla="*/ 876268 w 1885311"/>
                <a:gd name="connsiteY385" fmla="*/ 8269 h 1065380"/>
                <a:gd name="connsiteX386" fmla="*/ 870896 w 1885311"/>
                <a:gd name="connsiteY386" fmla="*/ 8469 h 1065380"/>
                <a:gd name="connsiteX387" fmla="*/ 866172 w 1885311"/>
                <a:gd name="connsiteY387" fmla="*/ 9126 h 1065380"/>
                <a:gd name="connsiteX388" fmla="*/ 861343 w 1885311"/>
                <a:gd name="connsiteY388" fmla="*/ 10155 h 1065380"/>
                <a:gd name="connsiteX389" fmla="*/ 856399 w 1885311"/>
                <a:gd name="connsiteY389" fmla="*/ 11374 h 1065380"/>
                <a:gd name="connsiteX390" fmla="*/ 850808 w 1885311"/>
                <a:gd name="connsiteY390" fmla="*/ 12803 h 1065380"/>
                <a:gd name="connsiteX391" fmla="*/ 845969 w 1885311"/>
                <a:gd name="connsiteY391" fmla="*/ 14146 h 1065380"/>
                <a:gd name="connsiteX392" fmla="*/ 841187 w 1885311"/>
                <a:gd name="connsiteY392" fmla="*/ 15537 h 1065380"/>
                <a:gd name="connsiteX393" fmla="*/ 836368 w 1885311"/>
                <a:gd name="connsiteY393" fmla="*/ 16937 h 1065380"/>
                <a:gd name="connsiteX394" fmla="*/ 828634 w 1885311"/>
                <a:gd name="connsiteY394" fmla="*/ 17908 h 1065380"/>
                <a:gd name="connsiteX395" fmla="*/ 804564 w 1885311"/>
                <a:gd name="connsiteY395" fmla="*/ 22814 h 1065380"/>
                <a:gd name="connsiteX396" fmla="*/ 799935 w 1885311"/>
                <a:gd name="connsiteY396" fmla="*/ 24223 h 1065380"/>
                <a:gd name="connsiteX397" fmla="*/ 795210 w 1885311"/>
                <a:gd name="connsiteY397" fmla="*/ 25662 h 1065380"/>
                <a:gd name="connsiteX398" fmla="*/ 790505 w 1885311"/>
                <a:gd name="connsiteY398" fmla="*/ 27500 h 1065380"/>
                <a:gd name="connsiteX399" fmla="*/ 786438 w 1885311"/>
                <a:gd name="connsiteY399" fmla="*/ 29995 h 1065380"/>
                <a:gd name="connsiteX400" fmla="*/ 782095 w 1885311"/>
                <a:gd name="connsiteY400" fmla="*/ 32662 h 1065380"/>
                <a:gd name="connsiteX401" fmla="*/ 777618 w 1885311"/>
                <a:gd name="connsiteY401" fmla="*/ 34301 h 1065380"/>
                <a:gd name="connsiteX402" fmla="*/ 772979 w 1885311"/>
                <a:gd name="connsiteY402" fmla="*/ 35710 h 1065380"/>
                <a:gd name="connsiteX403" fmla="*/ 768397 w 1885311"/>
                <a:gd name="connsiteY403" fmla="*/ 37034 h 1065380"/>
                <a:gd name="connsiteX404" fmla="*/ 763321 w 1885311"/>
                <a:gd name="connsiteY404" fmla="*/ 38492 h 1065380"/>
                <a:gd name="connsiteX405" fmla="*/ 758358 w 1885311"/>
                <a:gd name="connsiteY405" fmla="*/ 39911 h 1065380"/>
                <a:gd name="connsiteX406" fmla="*/ 753481 w 1885311"/>
                <a:gd name="connsiteY406" fmla="*/ 41159 h 1065380"/>
                <a:gd name="connsiteX407" fmla="*/ 748586 w 1885311"/>
                <a:gd name="connsiteY407" fmla="*/ 41825 h 1065380"/>
                <a:gd name="connsiteX408" fmla="*/ 743299 w 1885311"/>
                <a:gd name="connsiteY408" fmla="*/ 42549 h 1065380"/>
                <a:gd name="connsiteX409" fmla="*/ 736775 w 1885311"/>
                <a:gd name="connsiteY409" fmla="*/ 42864 h 1065380"/>
                <a:gd name="connsiteX410" fmla="*/ 729964 w 1885311"/>
                <a:gd name="connsiteY410" fmla="*/ 42968 h 1065380"/>
                <a:gd name="connsiteX411" fmla="*/ 725021 w 1885311"/>
                <a:gd name="connsiteY411" fmla="*/ 42311 h 1065380"/>
                <a:gd name="connsiteX412" fmla="*/ 720782 w 1885311"/>
                <a:gd name="connsiteY412" fmla="*/ 45112 h 1065380"/>
                <a:gd name="connsiteX413" fmla="*/ 716553 w 1885311"/>
                <a:gd name="connsiteY413" fmla="*/ 47912 h 1065380"/>
                <a:gd name="connsiteX414" fmla="*/ 711905 w 1885311"/>
                <a:gd name="connsiteY414" fmla="*/ 50322 h 1065380"/>
                <a:gd name="connsiteX415" fmla="*/ 710495 w 1885311"/>
                <a:gd name="connsiteY415" fmla="*/ 54894 h 1065380"/>
                <a:gd name="connsiteX416" fmla="*/ 714248 w 1885311"/>
                <a:gd name="connsiteY416" fmla="*/ 57866 h 1065380"/>
                <a:gd name="connsiteX417" fmla="*/ 717525 w 1885311"/>
                <a:gd name="connsiteY417" fmla="*/ 61409 h 1065380"/>
                <a:gd name="connsiteX418" fmla="*/ 720820 w 1885311"/>
                <a:gd name="connsiteY418" fmla="*/ 64962 h 1065380"/>
                <a:gd name="connsiteX419" fmla="*/ 720315 w 1885311"/>
                <a:gd name="connsiteY419" fmla="*/ 69705 h 1065380"/>
                <a:gd name="connsiteX420" fmla="*/ 716810 w 1885311"/>
                <a:gd name="connsiteY420" fmla="*/ 73144 h 1065380"/>
                <a:gd name="connsiteX421" fmla="*/ 721153 w 1885311"/>
                <a:gd name="connsiteY421" fmla="*/ 75506 h 1065380"/>
                <a:gd name="connsiteX422" fmla="*/ 725897 w 1885311"/>
                <a:gd name="connsiteY422" fmla="*/ 76116 h 1065380"/>
                <a:gd name="connsiteX423" fmla="*/ 731793 w 1885311"/>
                <a:gd name="connsiteY423" fmla="*/ 76563 h 1065380"/>
                <a:gd name="connsiteX424" fmla="*/ 739337 w 1885311"/>
                <a:gd name="connsiteY424" fmla="*/ 76792 h 1065380"/>
                <a:gd name="connsiteX425" fmla="*/ 734793 w 1885311"/>
                <a:gd name="connsiteY425" fmla="*/ 79545 h 1065380"/>
                <a:gd name="connsiteX426" fmla="*/ 731555 w 1885311"/>
                <a:gd name="connsiteY426" fmla="*/ 83155 h 1065380"/>
                <a:gd name="connsiteX427" fmla="*/ 731174 w 1885311"/>
                <a:gd name="connsiteY427" fmla="*/ 78344 h 1065380"/>
                <a:gd name="connsiteX428" fmla="*/ 725716 w 1885311"/>
                <a:gd name="connsiteY428" fmla="*/ 77802 h 1065380"/>
                <a:gd name="connsiteX429" fmla="*/ 725259 w 1885311"/>
                <a:gd name="connsiteY429" fmla="*/ 82754 h 1065380"/>
                <a:gd name="connsiteX430" fmla="*/ 721439 w 1885311"/>
                <a:gd name="connsiteY430" fmla="*/ 87850 h 1065380"/>
                <a:gd name="connsiteX431" fmla="*/ 726287 w 1885311"/>
                <a:gd name="connsiteY431" fmla="*/ 87917 h 1065380"/>
                <a:gd name="connsiteX432" fmla="*/ 721744 w 1885311"/>
                <a:gd name="connsiteY432" fmla="*/ 90755 h 1065380"/>
                <a:gd name="connsiteX433" fmla="*/ 715343 w 1885311"/>
                <a:gd name="connsiteY433" fmla="*/ 93699 h 1065380"/>
                <a:gd name="connsiteX434" fmla="*/ 710019 w 1885311"/>
                <a:gd name="connsiteY434" fmla="*/ 93537 h 1065380"/>
                <a:gd name="connsiteX435" fmla="*/ 705161 w 1885311"/>
                <a:gd name="connsiteY435" fmla="*/ 93194 h 1065380"/>
                <a:gd name="connsiteX436" fmla="*/ 700227 w 1885311"/>
                <a:gd name="connsiteY436" fmla="*/ 93356 h 1065380"/>
                <a:gd name="connsiteX437" fmla="*/ 687806 w 1885311"/>
                <a:gd name="connsiteY437" fmla="*/ 93699 h 1065380"/>
                <a:gd name="connsiteX438" fmla="*/ 691359 w 1885311"/>
                <a:gd name="connsiteY438" fmla="*/ 90451 h 1065380"/>
                <a:gd name="connsiteX439" fmla="*/ 695512 w 1885311"/>
                <a:gd name="connsiteY439" fmla="*/ 87955 h 1065380"/>
                <a:gd name="connsiteX440" fmla="*/ 699922 w 1885311"/>
                <a:gd name="connsiteY440" fmla="*/ 85317 h 1065380"/>
                <a:gd name="connsiteX441" fmla="*/ 695093 w 1885311"/>
                <a:gd name="connsiteY441" fmla="*/ 84088 h 1065380"/>
                <a:gd name="connsiteX442" fmla="*/ 689788 w 1885311"/>
                <a:gd name="connsiteY442" fmla="*/ 84745 h 1065380"/>
                <a:gd name="connsiteX443" fmla="*/ 684797 w 1885311"/>
                <a:gd name="connsiteY443" fmla="*/ 85841 h 1065380"/>
                <a:gd name="connsiteX444" fmla="*/ 680043 w 1885311"/>
                <a:gd name="connsiteY444" fmla="*/ 86774 h 1065380"/>
                <a:gd name="connsiteX445" fmla="*/ 675319 w 1885311"/>
                <a:gd name="connsiteY445" fmla="*/ 87460 h 1065380"/>
                <a:gd name="connsiteX446" fmla="*/ 670357 w 1885311"/>
                <a:gd name="connsiteY446" fmla="*/ 88355 h 1065380"/>
                <a:gd name="connsiteX447" fmla="*/ 665261 w 1885311"/>
                <a:gd name="connsiteY447" fmla="*/ 89470 h 1065380"/>
                <a:gd name="connsiteX448" fmla="*/ 658555 w 1885311"/>
                <a:gd name="connsiteY448" fmla="*/ 92403 h 1065380"/>
                <a:gd name="connsiteX449" fmla="*/ 653526 w 1885311"/>
                <a:gd name="connsiteY449" fmla="*/ 91775 h 1065380"/>
                <a:gd name="connsiteX450" fmla="*/ 648716 w 1885311"/>
                <a:gd name="connsiteY450" fmla="*/ 92946 h 1065380"/>
                <a:gd name="connsiteX451" fmla="*/ 644010 w 1885311"/>
                <a:gd name="connsiteY451" fmla="*/ 94041 h 1065380"/>
                <a:gd name="connsiteX452" fmla="*/ 639305 w 1885311"/>
                <a:gd name="connsiteY452" fmla="*/ 95137 h 1065380"/>
                <a:gd name="connsiteX453" fmla="*/ 634409 w 1885311"/>
                <a:gd name="connsiteY453" fmla="*/ 96356 h 1065380"/>
                <a:gd name="connsiteX454" fmla="*/ 629342 w 1885311"/>
                <a:gd name="connsiteY454" fmla="*/ 97690 h 1065380"/>
                <a:gd name="connsiteX455" fmla="*/ 624132 w 1885311"/>
                <a:gd name="connsiteY455" fmla="*/ 99118 h 1065380"/>
                <a:gd name="connsiteX456" fmla="*/ 619350 w 1885311"/>
                <a:gd name="connsiteY456" fmla="*/ 100471 h 1065380"/>
                <a:gd name="connsiteX457" fmla="*/ 614569 w 1885311"/>
                <a:gd name="connsiteY457" fmla="*/ 101823 h 1065380"/>
                <a:gd name="connsiteX458" fmla="*/ 616740 w 1885311"/>
                <a:gd name="connsiteY458" fmla="*/ 106243 h 1065380"/>
                <a:gd name="connsiteX459" fmla="*/ 625932 w 1885311"/>
                <a:gd name="connsiteY459" fmla="*/ 107358 h 1065380"/>
                <a:gd name="connsiteX460" fmla="*/ 630733 w 1885311"/>
                <a:gd name="connsiteY460" fmla="*/ 107958 h 1065380"/>
                <a:gd name="connsiteX461" fmla="*/ 625846 w 1885311"/>
                <a:gd name="connsiteY461" fmla="*/ 109377 h 1065380"/>
                <a:gd name="connsiteX462" fmla="*/ 621265 w 1885311"/>
                <a:gd name="connsiteY462" fmla="*/ 110806 h 1065380"/>
                <a:gd name="connsiteX463" fmla="*/ 618341 w 1885311"/>
                <a:gd name="connsiteY463" fmla="*/ 115244 h 1065380"/>
                <a:gd name="connsiteX464" fmla="*/ 614435 w 1885311"/>
                <a:gd name="connsiteY464" fmla="*/ 117978 h 1065380"/>
                <a:gd name="connsiteX465" fmla="*/ 617521 w 1885311"/>
                <a:gd name="connsiteY465" fmla="*/ 121759 h 1065380"/>
                <a:gd name="connsiteX466" fmla="*/ 622341 w 1885311"/>
                <a:gd name="connsiteY466" fmla="*/ 122236 h 1065380"/>
                <a:gd name="connsiteX467" fmla="*/ 627294 w 1885311"/>
                <a:gd name="connsiteY467" fmla="*/ 122845 h 1065380"/>
                <a:gd name="connsiteX468" fmla="*/ 632371 w 1885311"/>
                <a:gd name="connsiteY468" fmla="*/ 122874 h 1065380"/>
                <a:gd name="connsiteX469" fmla="*/ 637057 w 1885311"/>
                <a:gd name="connsiteY469" fmla="*/ 121950 h 1065380"/>
                <a:gd name="connsiteX470" fmla="*/ 645792 w 1885311"/>
                <a:gd name="connsiteY470" fmla="*/ 121350 h 1065380"/>
                <a:gd name="connsiteX471" fmla="*/ 650773 w 1885311"/>
                <a:gd name="connsiteY471" fmla="*/ 122712 h 1065380"/>
                <a:gd name="connsiteX472" fmla="*/ 655326 w 1885311"/>
                <a:gd name="connsiteY472" fmla="*/ 124160 h 1065380"/>
                <a:gd name="connsiteX473" fmla="*/ 657879 w 1885311"/>
                <a:gd name="connsiteY473" fmla="*/ 119988 h 1065380"/>
                <a:gd name="connsiteX474" fmla="*/ 658108 w 1885311"/>
                <a:gd name="connsiteY474" fmla="*/ 124884 h 1065380"/>
                <a:gd name="connsiteX475" fmla="*/ 662841 w 1885311"/>
                <a:gd name="connsiteY475" fmla="*/ 123512 h 1065380"/>
                <a:gd name="connsiteX476" fmla="*/ 667709 w 1885311"/>
                <a:gd name="connsiteY476" fmla="*/ 121683 h 1065380"/>
                <a:gd name="connsiteX477" fmla="*/ 672328 w 1885311"/>
                <a:gd name="connsiteY477" fmla="*/ 120293 h 1065380"/>
                <a:gd name="connsiteX478" fmla="*/ 679444 w 1885311"/>
                <a:gd name="connsiteY478" fmla="*/ 119311 h 1065380"/>
                <a:gd name="connsiteX479" fmla="*/ 683920 w 1885311"/>
                <a:gd name="connsiteY479" fmla="*/ 117340 h 1065380"/>
                <a:gd name="connsiteX480" fmla="*/ 695941 w 1885311"/>
                <a:gd name="connsiteY480" fmla="*/ 115225 h 1065380"/>
                <a:gd name="connsiteX481" fmla="*/ 692235 w 1885311"/>
                <a:gd name="connsiteY481" fmla="*/ 120673 h 1065380"/>
                <a:gd name="connsiteX482" fmla="*/ 684320 w 1885311"/>
                <a:gd name="connsiteY482" fmla="*/ 122036 h 1065380"/>
                <a:gd name="connsiteX483" fmla="*/ 679748 w 1885311"/>
                <a:gd name="connsiteY483" fmla="*/ 124045 h 1065380"/>
                <a:gd name="connsiteX484" fmla="*/ 682368 w 1885311"/>
                <a:gd name="connsiteY484" fmla="*/ 128074 h 1065380"/>
                <a:gd name="connsiteX485" fmla="*/ 678501 w 1885311"/>
                <a:gd name="connsiteY485" fmla="*/ 131170 h 1065380"/>
                <a:gd name="connsiteX486" fmla="*/ 675443 w 1885311"/>
                <a:gd name="connsiteY486" fmla="*/ 134942 h 1065380"/>
                <a:gd name="connsiteX487" fmla="*/ 671938 w 1885311"/>
                <a:gd name="connsiteY487" fmla="*/ 138257 h 1065380"/>
                <a:gd name="connsiteX488" fmla="*/ 666880 w 1885311"/>
                <a:gd name="connsiteY488" fmla="*/ 139704 h 1065380"/>
                <a:gd name="connsiteX489" fmla="*/ 662013 w 1885311"/>
                <a:gd name="connsiteY489" fmla="*/ 141095 h 1065380"/>
                <a:gd name="connsiteX490" fmla="*/ 656898 w 1885311"/>
                <a:gd name="connsiteY490" fmla="*/ 141495 h 1065380"/>
                <a:gd name="connsiteX491" fmla="*/ 651926 w 1885311"/>
                <a:gd name="connsiteY491" fmla="*/ 142124 h 1065380"/>
                <a:gd name="connsiteX492" fmla="*/ 647020 w 1885311"/>
                <a:gd name="connsiteY492" fmla="*/ 141781 h 1065380"/>
                <a:gd name="connsiteX493" fmla="*/ 642468 w 1885311"/>
                <a:gd name="connsiteY493" fmla="*/ 143333 h 1065380"/>
                <a:gd name="connsiteX494" fmla="*/ 637724 w 1885311"/>
                <a:gd name="connsiteY494" fmla="*/ 144943 h 1065380"/>
                <a:gd name="connsiteX495" fmla="*/ 633200 w 1885311"/>
                <a:gd name="connsiteY495" fmla="*/ 146477 h 1065380"/>
                <a:gd name="connsiteX496" fmla="*/ 628399 w 1885311"/>
                <a:gd name="connsiteY496" fmla="*/ 148229 h 1065380"/>
                <a:gd name="connsiteX497" fmla="*/ 623665 w 1885311"/>
                <a:gd name="connsiteY497" fmla="*/ 150430 h 1065380"/>
                <a:gd name="connsiteX498" fmla="*/ 619274 w 1885311"/>
                <a:gd name="connsiteY498" fmla="*/ 148534 h 1065380"/>
                <a:gd name="connsiteX499" fmla="*/ 614854 w 1885311"/>
                <a:gd name="connsiteY499" fmla="*/ 146667 h 1065380"/>
                <a:gd name="connsiteX500" fmla="*/ 609768 w 1885311"/>
                <a:gd name="connsiteY500" fmla="*/ 146096 h 1065380"/>
                <a:gd name="connsiteX501" fmla="*/ 604910 w 1885311"/>
                <a:gd name="connsiteY501" fmla="*/ 147524 h 1065380"/>
                <a:gd name="connsiteX502" fmla="*/ 599900 w 1885311"/>
                <a:gd name="connsiteY502" fmla="*/ 150039 h 1065380"/>
                <a:gd name="connsiteX503" fmla="*/ 595328 w 1885311"/>
                <a:gd name="connsiteY503" fmla="*/ 152335 h 1065380"/>
                <a:gd name="connsiteX504" fmla="*/ 590804 w 1885311"/>
                <a:gd name="connsiteY504" fmla="*/ 154601 h 1065380"/>
                <a:gd name="connsiteX505" fmla="*/ 586470 w 1885311"/>
                <a:gd name="connsiteY505" fmla="*/ 156716 h 1065380"/>
                <a:gd name="connsiteX506" fmla="*/ 581850 w 1885311"/>
                <a:gd name="connsiteY506" fmla="*/ 158840 h 1065380"/>
                <a:gd name="connsiteX507" fmla="*/ 577278 w 1885311"/>
                <a:gd name="connsiteY507" fmla="*/ 160936 h 1065380"/>
                <a:gd name="connsiteX508" fmla="*/ 572716 w 1885311"/>
                <a:gd name="connsiteY508" fmla="*/ 163031 h 1065380"/>
                <a:gd name="connsiteX509" fmla="*/ 568353 w 1885311"/>
                <a:gd name="connsiteY509" fmla="*/ 165003 h 1065380"/>
                <a:gd name="connsiteX510" fmla="*/ 563819 w 1885311"/>
                <a:gd name="connsiteY510" fmla="*/ 166489 h 1065380"/>
                <a:gd name="connsiteX511" fmla="*/ 559133 w 1885311"/>
                <a:gd name="connsiteY511" fmla="*/ 168870 h 1065380"/>
                <a:gd name="connsiteX512" fmla="*/ 555752 w 1885311"/>
                <a:gd name="connsiteY512" fmla="*/ 172423 h 1065380"/>
                <a:gd name="connsiteX513" fmla="*/ 550761 w 1885311"/>
                <a:gd name="connsiteY513" fmla="*/ 173080 h 1065380"/>
                <a:gd name="connsiteX514" fmla="*/ 546855 w 1885311"/>
                <a:gd name="connsiteY514" fmla="*/ 176623 h 1065380"/>
                <a:gd name="connsiteX515" fmla="*/ 544046 w 1885311"/>
                <a:gd name="connsiteY515" fmla="*/ 180633 h 1065380"/>
                <a:gd name="connsiteX516" fmla="*/ 539255 w 1885311"/>
                <a:gd name="connsiteY516" fmla="*/ 182310 h 1065380"/>
                <a:gd name="connsiteX517" fmla="*/ 538312 w 1885311"/>
                <a:gd name="connsiteY517" fmla="*/ 187348 h 1065380"/>
                <a:gd name="connsiteX518" fmla="*/ 547741 w 1885311"/>
                <a:gd name="connsiteY518" fmla="*/ 187406 h 1065380"/>
                <a:gd name="connsiteX519" fmla="*/ 542693 w 1885311"/>
                <a:gd name="connsiteY519" fmla="*/ 189349 h 1065380"/>
                <a:gd name="connsiteX520" fmla="*/ 539207 w 1885311"/>
                <a:gd name="connsiteY520" fmla="*/ 192797 h 1065380"/>
                <a:gd name="connsiteX521" fmla="*/ 534730 w 1885311"/>
                <a:gd name="connsiteY521" fmla="*/ 195559 h 1065380"/>
                <a:gd name="connsiteX522" fmla="*/ 529739 w 1885311"/>
                <a:gd name="connsiteY522" fmla="*/ 197407 h 1065380"/>
                <a:gd name="connsiteX523" fmla="*/ 531806 w 1885311"/>
                <a:gd name="connsiteY523" fmla="*/ 202388 h 1065380"/>
                <a:gd name="connsiteX524" fmla="*/ 532206 w 1885311"/>
                <a:gd name="connsiteY524" fmla="*/ 207160 h 1065380"/>
                <a:gd name="connsiteX525" fmla="*/ 529692 w 1885311"/>
                <a:gd name="connsiteY525" fmla="*/ 211313 h 1065380"/>
                <a:gd name="connsiteX526" fmla="*/ 536407 w 1885311"/>
                <a:gd name="connsiteY526" fmla="*/ 212713 h 1065380"/>
                <a:gd name="connsiteX527" fmla="*/ 541445 w 1885311"/>
                <a:gd name="connsiteY527" fmla="*/ 212266 h 1065380"/>
                <a:gd name="connsiteX528" fmla="*/ 546265 w 1885311"/>
                <a:gd name="connsiteY528" fmla="*/ 211561 h 1065380"/>
                <a:gd name="connsiteX529" fmla="*/ 551208 w 1885311"/>
                <a:gd name="connsiteY529" fmla="*/ 210437 h 1065380"/>
                <a:gd name="connsiteX530" fmla="*/ 556180 w 1885311"/>
                <a:gd name="connsiteY530" fmla="*/ 209313 h 1065380"/>
                <a:gd name="connsiteX531" fmla="*/ 562115 w 1885311"/>
                <a:gd name="connsiteY531" fmla="*/ 205789 h 1065380"/>
                <a:gd name="connsiteX532" fmla="*/ 561724 w 1885311"/>
                <a:gd name="connsiteY532" fmla="*/ 210875 h 1065380"/>
                <a:gd name="connsiteX533" fmla="*/ 559400 w 1885311"/>
                <a:gd name="connsiteY533" fmla="*/ 215219 h 1065380"/>
                <a:gd name="connsiteX534" fmla="*/ 556409 w 1885311"/>
                <a:gd name="connsiteY534" fmla="*/ 219124 h 1065380"/>
                <a:gd name="connsiteX535" fmla="*/ 551818 w 1885311"/>
                <a:gd name="connsiteY535" fmla="*/ 221296 h 1065380"/>
                <a:gd name="connsiteX536" fmla="*/ 547646 w 1885311"/>
                <a:gd name="connsiteY536" fmla="*/ 223905 h 1065380"/>
                <a:gd name="connsiteX537" fmla="*/ 545712 w 1885311"/>
                <a:gd name="connsiteY537" fmla="*/ 228944 h 1065380"/>
                <a:gd name="connsiteX538" fmla="*/ 541121 w 1885311"/>
                <a:gd name="connsiteY538" fmla="*/ 231716 h 1065380"/>
                <a:gd name="connsiteX539" fmla="*/ 536740 w 1885311"/>
                <a:gd name="connsiteY539" fmla="*/ 233888 h 1065380"/>
                <a:gd name="connsiteX540" fmla="*/ 531958 w 1885311"/>
                <a:gd name="connsiteY540" fmla="*/ 235631 h 1065380"/>
                <a:gd name="connsiteX541" fmla="*/ 537950 w 1885311"/>
                <a:gd name="connsiteY541" fmla="*/ 236583 h 1065380"/>
                <a:gd name="connsiteX542" fmla="*/ 542760 w 1885311"/>
                <a:gd name="connsiteY542" fmla="*/ 235326 h 1065380"/>
                <a:gd name="connsiteX543" fmla="*/ 547456 w 1885311"/>
                <a:gd name="connsiteY543" fmla="*/ 233459 h 1065380"/>
                <a:gd name="connsiteX544" fmla="*/ 552170 w 1885311"/>
                <a:gd name="connsiteY544" fmla="*/ 232087 h 1065380"/>
                <a:gd name="connsiteX545" fmla="*/ 557200 w 1885311"/>
                <a:gd name="connsiteY545" fmla="*/ 231211 h 1065380"/>
                <a:gd name="connsiteX546" fmla="*/ 562181 w 1885311"/>
                <a:gd name="connsiteY546" fmla="*/ 229782 h 1065380"/>
                <a:gd name="connsiteX547" fmla="*/ 566868 w 1885311"/>
                <a:gd name="connsiteY547" fmla="*/ 228315 h 1065380"/>
                <a:gd name="connsiteX548" fmla="*/ 571544 w 1885311"/>
                <a:gd name="connsiteY548" fmla="*/ 226849 h 1065380"/>
                <a:gd name="connsiteX549" fmla="*/ 567668 w 1885311"/>
                <a:gd name="connsiteY549" fmla="*/ 230354 h 1065380"/>
                <a:gd name="connsiteX550" fmla="*/ 572678 w 1885311"/>
                <a:gd name="connsiteY550" fmla="*/ 231554 h 1065380"/>
                <a:gd name="connsiteX551" fmla="*/ 577535 w 1885311"/>
                <a:gd name="connsiteY551" fmla="*/ 231716 h 1065380"/>
                <a:gd name="connsiteX552" fmla="*/ 576440 w 1885311"/>
                <a:gd name="connsiteY552" fmla="*/ 236497 h 1065380"/>
                <a:gd name="connsiteX553" fmla="*/ 580784 w 1885311"/>
                <a:gd name="connsiteY553" fmla="*/ 240231 h 1065380"/>
                <a:gd name="connsiteX554" fmla="*/ 584203 w 1885311"/>
                <a:gd name="connsiteY554" fmla="*/ 236497 h 1065380"/>
                <a:gd name="connsiteX555" fmla="*/ 588089 w 1885311"/>
                <a:gd name="connsiteY555" fmla="*/ 233459 h 1065380"/>
                <a:gd name="connsiteX556" fmla="*/ 592623 w 1885311"/>
                <a:gd name="connsiteY556" fmla="*/ 231059 h 1065380"/>
                <a:gd name="connsiteX557" fmla="*/ 590556 w 1885311"/>
                <a:gd name="connsiteY557" fmla="*/ 236059 h 1065380"/>
                <a:gd name="connsiteX558" fmla="*/ 595433 w 1885311"/>
                <a:gd name="connsiteY558" fmla="*/ 235983 h 1065380"/>
                <a:gd name="connsiteX559" fmla="*/ 600472 w 1885311"/>
                <a:gd name="connsiteY559" fmla="*/ 234783 h 1065380"/>
                <a:gd name="connsiteX560" fmla="*/ 605529 w 1885311"/>
                <a:gd name="connsiteY560" fmla="*/ 233573 h 1065380"/>
                <a:gd name="connsiteX561" fmla="*/ 610187 w 1885311"/>
                <a:gd name="connsiteY561" fmla="*/ 232411 h 1065380"/>
                <a:gd name="connsiteX562" fmla="*/ 614836 w 1885311"/>
                <a:gd name="connsiteY562" fmla="*/ 231259 h 1065380"/>
                <a:gd name="connsiteX563" fmla="*/ 610911 w 1885311"/>
                <a:gd name="connsiteY563" fmla="*/ 234326 h 1065380"/>
                <a:gd name="connsiteX564" fmla="*/ 606292 w 1885311"/>
                <a:gd name="connsiteY564" fmla="*/ 236250 h 1065380"/>
                <a:gd name="connsiteX565" fmla="*/ 601824 w 1885311"/>
                <a:gd name="connsiteY565" fmla="*/ 238107 h 1065380"/>
                <a:gd name="connsiteX566" fmla="*/ 597462 w 1885311"/>
                <a:gd name="connsiteY566" fmla="*/ 241269 h 1065380"/>
                <a:gd name="connsiteX567" fmla="*/ 593566 w 1885311"/>
                <a:gd name="connsiteY567" fmla="*/ 244098 h 1065380"/>
                <a:gd name="connsiteX568" fmla="*/ 589671 w 1885311"/>
                <a:gd name="connsiteY568" fmla="*/ 246918 h 1065380"/>
                <a:gd name="connsiteX569" fmla="*/ 585470 w 1885311"/>
                <a:gd name="connsiteY569" fmla="*/ 249956 h 1065380"/>
                <a:gd name="connsiteX570" fmla="*/ 579812 w 1885311"/>
                <a:gd name="connsiteY570" fmla="*/ 255043 h 1065380"/>
                <a:gd name="connsiteX571" fmla="*/ 575059 w 1885311"/>
                <a:gd name="connsiteY571" fmla="*/ 256909 h 1065380"/>
                <a:gd name="connsiteX572" fmla="*/ 570087 w 1885311"/>
                <a:gd name="connsiteY572" fmla="*/ 258862 h 1065380"/>
                <a:gd name="connsiteX573" fmla="*/ 565553 w 1885311"/>
                <a:gd name="connsiteY573" fmla="*/ 260481 h 1065380"/>
                <a:gd name="connsiteX574" fmla="*/ 560896 w 1885311"/>
                <a:gd name="connsiteY574" fmla="*/ 262091 h 1065380"/>
                <a:gd name="connsiteX575" fmla="*/ 556228 w 1885311"/>
                <a:gd name="connsiteY575" fmla="*/ 264253 h 1065380"/>
                <a:gd name="connsiteX576" fmla="*/ 551742 w 1885311"/>
                <a:gd name="connsiteY576" fmla="*/ 266330 h 1065380"/>
                <a:gd name="connsiteX577" fmla="*/ 545465 w 1885311"/>
                <a:gd name="connsiteY577" fmla="*/ 271969 h 1065380"/>
                <a:gd name="connsiteX578" fmla="*/ 540455 w 1885311"/>
                <a:gd name="connsiteY578" fmla="*/ 271645 h 1065380"/>
                <a:gd name="connsiteX579" fmla="*/ 535816 w 1885311"/>
                <a:gd name="connsiteY579" fmla="*/ 272978 h 1065380"/>
                <a:gd name="connsiteX580" fmla="*/ 530749 w 1885311"/>
                <a:gd name="connsiteY580" fmla="*/ 274483 h 1065380"/>
                <a:gd name="connsiteX581" fmla="*/ 525767 w 1885311"/>
                <a:gd name="connsiteY581" fmla="*/ 276169 h 1065380"/>
                <a:gd name="connsiteX582" fmla="*/ 521100 w 1885311"/>
                <a:gd name="connsiteY582" fmla="*/ 277750 h 1065380"/>
                <a:gd name="connsiteX583" fmla="*/ 516347 w 1885311"/>
                <a:gd name="connsiteY583" fmla="*/ 279360 h 1065380"/>
                <a:gd name="connsiteX584" fmla="*/ 511318 w 1885311"/>
                <a:gd name="connsiteY584" fmla="*/ 281065 h 1065380"/>
                <a:gd name="connsiteX585" fmla="*/ 506651 w 1885311"/>
                <a:gd name="connsiteY585" fmla="*/ 282665 h 1065380"/>
                <a:gd name="connsiteX586" fmla="*/ 502364 w 1885311"/>
                <a:gd name="connsiteY586" fmla="*/ 285570 h 1065380"/>
                <a:gd name="connsiteX587" fmla="*/ 498821 w 1885311"/>
                <a:gd name="connsiteY587" fmla="*/ 288799 h 1065380"/>
                <a:gd name="connsiteX588" fmla="*/ 492239 w 1885311"/>
                <a:gd name="connsiteY588" fmla="*/ 290895 h 1065380"/>
                <a:gd name="connsiteX589" fmla="*/ 485248 w 1885311"/>
                <a:gd name="connsiteY589" fmla="*/ 287961 h 1065380"/>
                <a:gd name="connsiteX590" fmla="*/ 480428 w 1885311"/>
                <a:gd name="connsiteY590" fmla="*/ 288533 h 1065380"/>
                <a:gd name="connsiteX591" fmla="*/ 475761 w 1885311"/>
                <a:gd name="connsiteY591" fmla="*/ 289914 h 1065380"/>
                <a:gd name="connsiteX592" fmla="*/ 471046 w 1885311"/>
                <a:gd name="connsiteY592" fmla="*/ 291314 h 1065380"/>
                <a:gd name="connsiteX593" fmla="*/ 466036 w 1885311"/>
                <a:gd name="connsiteY593" fmla="*/ 293276 h 1065380"/>
                <a:gd name="connsiteX594" fmla="*/ 461531 w 1885311"/>
                <a:gd name="connsiteY594" fmla="*/ 295105 h 1065380"/>
                <a:gd name="connsiteX595" fmla="*/ 456873 w 1885311"/>
                <a:gd name="connsiteY595" fmla="*/ 297057 h 1065380"/>
                <a:gd name="connsiteX596" fmla="*/ 452415 w 1885311"/>
                <a:gd name="connsiteY596" fmla="*/ 299439 h 1065380"/>
                <a:gd name="connsiteX597" fmla="*/ 447948 w 1885311"/>
                <a:gd name="connsiteY597" fmla="*/ 301829 h 1065380"/>
                <a:gd name="connsiteX598" fmla="*/ 443300 w 1885311"/>
                <a:gd name="connsiteY598" fmla="*/ 303458 h 1065380"/>
                <a:gd name="connsiteX599" fmla="*/ 438508 w 1885311"/>
                <a:gd name="connsiteY599" fmla="*/ 304296 h 1065380"/>
                <a:gd name="connsiteX600" fmla="*/ 433879 w 1885311"/>
                <a:gd name="connsiteY600" fmla="*/ 306411 h 1065380"/>
                <a:gd name="connsiteX601" fmla="*/ 430641 w 1885311"/>
                <a:gd name="connsiteY601" fmla="*/ 310211 h 1065380"/>
                <a:gd name="connsiteX602" fmla="*/ 435261 w 1885311"/>
                <a:gd name="connsiteY602" fmla="*/ 308145 h 1065380"/>
                <a:gd name="connsiteX603" fmla="*/ 440261 w 1885311"/>
                <a:gd name="connsiteY603" fmla="*/ 308592 h 1065380"/>
                <a:gd name="connsiteX604" fmla="*/ 444719 w 1885311"/>
                <a:gd name="connsiteY604" fmla="*/ 306849 h 1065380"/>
                <a:gd name="connsiteX605" fmla="*/ 448148 w 1885311"/>
                <a:gd name="connsiteY605" fmla="*/ 302934 h 1065380"/>
                <a:gd name="connsiteX606" fmla="*/ 452815 w 1885311"/>
                <a:gd name="connsiteY606" fmla="*/ 303982 h 1065380"/>
                <a:gd name="connsiteX607" fmla="*/ 457825 w 1885311"/>
                <a:gd name="connsiteY607" fmla="*/ 303563 h 1065380"/>
                <a:gd name="connsiteX608" fmla="*/ 462578 w 1885311"/>
                <a:gd name="connsiteY608" fmla="*/ 301820 h 1065380"/>
                <a:gd name="connsiteX609" fmla="*/ 466922 w 1885311"/>
                <a:gd name="connsiteY609" fmla="*/ 299534 h 1065380"/>
                <a:gd name="connsiteX610" fmla="*/ 471608 w 1885311"/>
                <a:gd name="connsiteY610" fmla="*/ 296924 h 1065380"/>
                <a:gd name="connsiteX611" fmla="*/ 476313 w 1885311"/>
                <a:gd name="connsiteY611" fmla="*/ 296153 h 1065380"/>
                <a:gd name="connsiteX612" fmla="*/ 471675 w 1885311"/>
                <a:gd name="connsiteY612" fmla="*/ 299029 h 1065380"/>
                <a:gd name="connsiteX613" fmla="*/ 467093 w 1885311"/>
                <a:gd name="connsiteY613" fmla="*/ 301534 h 1065380"/>
                <a:gd name="connsiteX614" fmla="*/ 471856 w 1885311"/>
                <a:gd name="connsiteY614" fmla="*/ 301010 h 1065380"/>
                <a:gd name="connsiteX615" fmla="*/ 476685 w 1885311"/>
                <a:gd name="connsiteY615" fmla="*/ 300134 h 1065380"/>
                <a:gd name="connsiteX616" fmla="*/ 481286 w 1885311"/>
                <a:gd name="connsiteY616" fmla="*/ 298829 h 1065380"/>
                <a:gd name="connsiteX617" fmla="*/ 485924 w 1885311"/>
                <a:gd name="connsiteY617" fmla="*/ 297486 h 1065380"/>
                <a:gd name="connsiteX618" fmla="*/ 490696 w 1885311"/>
                <a:gd name="connsiteY618" fmla="*/ 296019 h 1065380"/>
                <a:gd name="connsiteX619" fmla="*/ 495497 w 1885311"/>
                <a:gd name="connsiteY619" fmla="*/ 294848 h 1065380"/>
                <a:gd name="connsiteX620" fmla="*/ 500754 w 1885311"/>
                <a:gd name="connsiteY620" fmla="*/ 293562 h 1065380"/>
                <a:gd name="connsiteX621" fmla="*/ 505431 w 1885311"/>
                <a:gd name="connsiteY621" fmla="*/ 292514 h 1065380"/>
                <a:gd name="connsiteX622" fmla="*/ 510851 w 1885311"/>
                <a:gd name="connsiteY622" fmla="*/ 291352 h 1065380"/>
                <a:gd name="connsiteX623" fmla="*/ 515613 w 1885311"/>
                <a:gd name="connsiteY623" fmla="*/ 290342 h 1065380"/>
                <a:gd name="connsiteX624" fmla="*/ 520481 w 1885311"/>
                <a:gd name="connsiteY624" fmla="*/ 289866 h 1065380"/>
                <a:gd name="connsiteX625" fmla="*/ 525510 w 1885311"/>
                <a:gd name="connsiteY625" fmla="*/ 289399 h 1065380"/>
                <a:gd name="connsiteX626" fmla="*/ 531053 w 1885311"/>
                <a:gd name="connsiteY626" fmla="*/ 284665 h 1065380"/>
                <a:gd name="connsiteX627" fmla="*/ 535626 w 1885311"/>
                <a:gd name="connsiteY627" fmla="*/ 282094 h 1065380"/>
                <a:gd name="connsiteX628" fmla="*/ 540245 w 1885311"/>
                <a:gd name="connsiteY628" fmla="*/ 279484 h 1065380"/>
                <a:gd name="connsiteX629" fmla="*/ 545046 w 1885311"/>
                <a:gd name="connsiteY629" fmla="*/ 278036 h 1065380"/>
                <a:gd name="connsiteX630" fmla="*/ 549742 w 1885311"/>
                <a:gd name="connsiteY630" fmla="*/ 276883 h 1065380"/>
                <a:gd name="connsiteX631" fmla="*/ 554456 w 1885311"/>
                <a:gd name="connsiteY631" fmla="*/ 275759 h 1065380"/>
                <a:gd name="connsiteX632" fmla="*/ 559133 w 1885311"/>
                <a:gd name="connsiteY632" fmla="*/ 274645 h 1065380"/>
                <a:gd name="connsiteX633" fmla="*/ 564077 w 1885311"/>
                <a:gd name="connsiteY633" fmla="*/ 273273 h 1065380"/>
                <a:gd name="connsiteX634" fmla="*/ 568792 w 1885311"/>
                <a:gd name="connsiteY634" fmla="*/ 271807 h 1065380"/>
                <a:gd name="connsiteX635" fmla="*/ 573344 w 1885311"/>
                <a:gd name="connsiteY635" fmla="*/ 270368 h 1065380"/>
                <a:gd name="connsiteX636" fmla="*/ 578117 w 1885311"/>
                <a:gd name="connsiteY636" fmla="*/ 268330 h 1065380"/>
                <a:gd name="connsiteX637" fmla="*/ 582641 w 1885311"/>
                <a:gd name="connsiteY637" fmla="*/ 266396 h 1065380"/>
                <a:gd name="connsiteX638" fmla="*/ 587823 w 1885311"/>
                <a:gd name="connsiteY638" fmla="*/ 264720 h 1065380"/>
                <a:gd name="connsiteX639" fmla="*/ 591861 w 1885311"/>
                <a:gd name="connsiteY639" fmla="*/ 262043 h 1065380"/>
                <a:gd name="connsiteX640" fmla="*/ 596338 w 1885311"/>
                <a:gd name="connsiteY640" fmla="*/ 260377 h 1065380"/>
                <a:gd name="connsiteX641" fmla="*/ 601005 w 1885311"/>
                <a:gd name="connsiteY641" fmla="*/ 258643 h 1065380"/>
                <a:gd name="connsiteX642" fmla="*/ 605653 w 1885311"/>
                <a:gd name="connsiteY642" fmla="*/ 256909 h 1065380"/>
                <a:gd name="connsiteX643" fmla="*/ 610311 w 1885311"/>
                <a:gd name="connsiteY643" fmla="*/ 255166 h 1065380"/>
                <a:gd name="connsiteX644" fmla="*/ 615197 w 1885311"/>
                <a:gd name="connsiteY644" fmla="*/ 253509 h 1065380"/>
                <a:gd name="connsiteX645" fmla="*/ 620008 w 1885311"/>
                <a:gd name="connsiteY645" fmla="*/ 251909 h 1065380"/>
                <a:gd name="connsiteX646" fmla="*/ 624617 w 1885311"/>
                <a:gd name="connsiteY646" fmla="*/ 250490 h 1065380"/>
                <a:gd name="connsiteX647" fmla="*/ 629371 w 1885311"/>
                <a:gd name="connsiteY647" fmla="*/ 249089 h 1065380"/>
                <a:gd name="connsiteX648" fmla="*/ 634019 w 1885311"/>
                <a:gd name="connsiteY648" fmla="*/ 247785 h 1065380"/>
                <a:gd name="connsiteX649" fmla="*/ 638657 w 1885311"/>
                <a:gd name="connsiteY649" fmla="*/ 246480 h 1065380"/>
                <a:gd name="connsiteX650" fmla="*/ 643734 w 1885311"/>
                <a:gd name="connsiteY650" fmla="*/ 245708 h 1065380"/>
                <a:gd name="connsiteX651" fmla="*/ 648020 w 1885311"/>
                <a:gd name="connsiteY651" fmla="*/ 243441 h 1065380"/>
                <a:gd name="connsiteX652" fmla="*/ 652202 w 1885311"/>
                <a:gd name="connsiteY652" fmla="*/ 240927 h 1065380"/>
                <a:gd name="connsiteX653" fmla="*/ 656317 w 1885311"/>
                <a:gd name="connsiteY653" fmla="*/ 238231 h 1065380"/>
                <a:gd name="connsiteX654" fmla="*/ 661089 w 1885311"/>
                <a:gd name="connsiteY654" fmla="*/ 236231 h 1065380"/>
                <a:gd name="connsiteX655" fmla="*/ 665994 w 1885311"/>
                <a:gd name="connsiteY655" fmla="*/ 235126 h 1065380"/>
                <a:gd name="connsiteX656" fmla="*/ 670623 w 1885311"/>
                <a:gd name="connsiteY656" fmla="*/ 232592 h 1065380"/>
                <a:gd name="connsiteX657" fmla="*/ 671452 w 1885311"/>
                <a:gd name="connsiteY657" fmla="*/ 227868 h 1065380"/>
                <a:gd name="connsiteX658" fmla="*/ 666766 w 1885311"/>
                <a:gd name="connsiteY658" fmla="*/ 226591 h 1065380"/>
                <a:gd name="connsiteX659" fmla="*/ 670452 w 1885311"/>
                <a:gd name="connsiteY659" fmla="*/ 223039 h 1065380"/>
                <a:gd name="connsiteX660" fmla="*/ 674948 w 1885311"/>
                <a:gd name="connsiteY660" fmla="*/ 220572 h 1065380"/>
                <a:gd name="connsiteX661" fmla="*/ 679643 w 1885311"/>
                <a:gd name="connsiteY661" fmla="*/ 219019 h 1065380"/>
                <a:gd name="connsiteX662" fmla="*/ 683996 w 1885311"/>
                <a:gd name="connsiteY662" fmla="*/ 216847 h 1065380"/>
                <a:gd name="connsiteX663" fmla="*/ 688959 w 1885311"/>
                <a:gd name="connsiteY663" fmla="*/ 215666 h 1065380"/>
                <a:gd name="connsiteX664" fmla="*/ 694036 w 1885311"/>
                <a:gd name="connsiteY664" fmla="*/ 215219 h 1065380"/>
                <a:gd name="connsiteX665" fmla="*/ 698417 w 1885311"/>
                <a:gd name="connsiteY665" fmla="*/ 213047 h 1065380"/>
                <a:gd name="connsiteX666" fmla="*/ 703294 w 1885311"/>
                <a:gd name="connsiteY666" fmla="*/ 210723 h 1065380"/>
                <a:gd name="connsiteX667" fmla="*/ 708257 w 1885311"/>
                <a:gd name="connsiteY667" fmla="*/ 209142 h 1065380"/>
                <a:gd name="connsiteX668" fmla="*/ 712438 w 1885311"/>
                <a:gd name="connsiteY668" fmla="*/ 206627 h 1065380"/>
                <a:gd name="connsiteX669" fmla="*/ 716620 w 1885311"/>
                <a:gd name="connsiteY669" fmla="*/ 204112 h 1065380"/>
                <a:gd name="connsiteX670" fmla="*/ 720792 w 1885311"/>
                <a:gd name="connsiteY670" fmla="*/ 201598 h 1065380"/>
                <a:gd name="connsiteX671" fmla="*/ 725211 w 1885311"/>
                <a:gd name="connsiteY671" fmla="*/ 199388 h 1065380"/>
                <a:gd name="connsiteX672" fmla="*/ 729640 w 1885311"/>
                <a:gd name="connsiteY672" fmla="*/ 197407 h 1065380"/>
                <a:gd name="connsiteX673" fmla="*/ 734784 w 1885311"/>
                <a:gd name="connsiteY673" fmla="*/ 195778 h 1065380"/>
                <a:gd name="connsiteX674" fmla="*/ 739318 w 1885311"/>
                <a:gd name="connsiteY674" fmla="*/ 194178 h 1065380"/>
                <a:gd name="connsiteX675" fmla="*/ 743432 w 1885311"/>
                <a:gd name="connsiteY675" fmla="*/ 191244 h 1065380"/>
                <a:gd name="connsiteX676" fmla="*/ 748024 w 1885311"/>
                <a:gd name="connsiteY676" fmla="*/ 189873 h 1065380"/>
                <a:gd name="connsiteX677" fmla="*/ 753100 w 1885311"/>
                <a:gd name="connsiteY677" fmla="*/ 188644 h 1065380"/>
                <a:gd name="connsiteX678" fmla="*/ 757853 w 1885311"/>
                <a:gd name="connsiteY678" fmla="*/ 187348 h 1065380"/>
                <a:gd name="connsiteX679" fmla="*/ 762502 w 1885311"/>
                <a:gd name="connsiteY679" fmla="*/ 185977 h 1065380"/>
                <a:gd name="connsiteX680" fmla="*/ 767369 w 1885311"/>
                <a:gd name="connsiteY680" fmla="*/ 184910 h 1065380"/>
                <a:gd name="connsiteX681" fmla="*/ 772074 w 1885311"/>
                <a:gd name="connsiteY681" fmla="*/ 186091 h 1065380"/>
                <a:gd name="connsiteX682" fmla="*/ 774922 w 1885311"/>
                <a:gd name="connsiteY682" fmla="*/ 190063 h 1065380"/>
                <a:gd name="connsiteX683" fmla="*/ 770121 w 1885311"/>
                <a:gd name="connsiteY683" fmla="*/ 190777 h 1065380"/>
                <a:gd name="connsiteX684" fmla="*/ 765607 w 1885311"/>
                <a:gd name="connsiteY684" fmla="*/ 188968 h 1065380"/>
                <a:gd name="connsiteX685" fmla="*/ 760730 w 1885311"/>
                <a:gd name="connsiteY685" fmla="*/ 189749 h 1065380"/>
                <a:gd name="connsiteX686" fmla="*/ 755891 w 1885311"/>
                <a:gd name="connsiteY686" fmla="*/ 191120 h 1065380"/>
                <a:gd name="connsiteX687" fmla="*/ 750843 w 1885311"/>
                <a:gd name="connsiteY687" fmla="*/ 192549 h 1065380"/>
                <a:gd name="connsiteX688" fmla="*/ 746271 w 1885311"/>
                <a:gd name="connsiteY688" fmla="*/ 194054 h 1065380"/>
                <a:gd name="connsiteX689" fmla="*/ 741775 w 1885311"/>
                <a:gd name="connsiteY689" fmla="*/ 196988 h 1065380"/>
                <a:gd name="connsiteX690" fmla="*/ 738279 w 1885311"/>
                <a:gd name="connsiteY690" fmla="*/ 200341 h 1065380"/>
                <a:gd name="connsiteX691" fmla="*/ 730688 w 1885311"/>
                <a:gd name="connsiteY691" fmla="*/ 204532 h 1065380"/>
                <a:gd name="connsiteX692" fmla="*/ 725897 w 1885311"/>
                <a:gd name="connsiteY692" fmla="*/ 206989 h 1065380"/>
                <a:gd name="connsiteX693" fmla="*/ 721649 w 1885311"/>
                <a:gd name="connsiteY693" fmla="*/ 209142 h 1065380"/>
                <a:gd name="connsiteX694" fmla="*/ 716972 w 1885311"/>
                <a:gd name="connsiteY694" fmla="*/ 211685 h 1065380"/>
                <a:gd name="connsiteX695" fmla="*/ 715029 w 1885311"/>
                <a:gd name="connsiteY695" fmla="*/ 216028 h 1065380"/>
                <a:gd name="connsiteX696" fmla="*/ 720001 w 1885311"/>
                <a:gd name="connsiteY696" fmla="*/ 215657 h 1065380"/>
                <a:gd name="connsiteX697" fmla="*/ 724735 w 1885311"/>
                <a:gd name="connsiteY697" fmla="*/ 214352 h 1065380"/>
                <a:gd name="connsiteX698" fmla="*/ 720230 w 1885311"/>
                <a:gd name="connsiteY698" fmla="*/ 216524 h 1065380"/>
                <a:gd name="connsiteX699" fmla="*/ 715515 w 1885311"/>
                <a:gd name="connsiteY699" fmla="*/ 218409 h 1065380"/>
                <a:gd name="connsiteX700" fmla="*/ 710514 w 1885311"/>
                <a:gd name="connsiteY700" fmla="*/ 219962 h 1065380"/>
                <a:gd name="connsiteX701" fmla="*/ 705504 w 1885311"/>
                <a:gd name="connsiteY701" fmla="*/ 221515 h 1065380"/>
                <a:gd name="connsiteX702" fmla="*/ 708438 w 1885311"/>
                <a:gd name="connsiteY702" fmla="*/ 225391 h 1065380"/>
                <a:gd name="connsiteX703" fmla="*/ 713000 w 1885311"/>
                <a:gd name="connsiteY703" fmla="*/ 223943 h 1065380"/>
                <a:gd name="connsiteX704" fmla="*/ 717620 w 1885311"/>
                <a:gd name="connsiteY704" fmla="*/ 222439 h 1065380"/>
                <a:gd name="connsiteX705" fmla="*/ 722230 w 1885311"/>
                <a:gd name="connsiteY705" fmla="*/ 220934 h 1065380"/>
                <a:gd name="connsiteX706" fmla="*/ 727050 w 1885311"/>
                <a:gd name="connsiteY706" fmla="*/ 219124 h 1065380"/>
                <a:gd name="connsiteX707" fmla="*/ 732098 w 1885311"/>
                <a:gd name="connsiteY707" fmla="*/ 218267 h 1065380"/>
                <a:gd name="connsiteX708" fmla="*/ 737536 w 1885311"/>
                <a:gd name="connsiteY708" fmla="*/ 217562 h 1065380"/>
                <a:gd name="connsiteX709" fmla="*/ 742223 w 1885311"/>
                <a:gd name="connsiteY709" fmla="*/ 215971 h 1065380"/>
                <a:gd name="connsiteX710" fmla="*/ 746947 w 1885311"/>
                <a:gd name="connsiteY710" fmla="*/ 213704 h 1065380"/>
                <a:gd name="connsiteX711" fmla="*/ 751576 w 1885311"/>
                <a:gd name="connsiteY711" fmla="*/ 211523 h 1065380"/>
                <a:gd name="connsiteX712" fmla="*/ 756225 w 1885311"/>
                <a:gd name="connsiteY712" fmla="*/ 208723 h 1065380"/>
                <a:gd name="connsiteX713" fmla="*/ 761111 w 1885311"/>
                <a:gd name="connsiteY713" fmla="*/ 209761 h 1065380"/>
                <a:gd name="connsiteX714" fmla="*/ 765740 w 1885311"/>
                <a:gd name="connsiteY714" fmla="*/ 211409 h 1065380"/>
                <a:gd name="connsiteX715" fmla="*/ 770731 w 1885311"/>
                <a:gd name="connsiteY715" fmla="*/ 209142 h 1065380"/>
                <a:gd name="connsiteX716" fmla="*/ 775598 w 1885311"/>
                <a:gd name="connsiteY716" fmla="*/ 206694 h 1065380"/>
                <a:gd name="connsiteX717" fmla="*/ 773569 w 1885311"/>
                <a:gd name="connsiteY717" fmla="*/ 211266 h 1065380"/>
                <a:gd name="connsiteX718" fmla="*/ 778294 w 1885311"/>
                <a:gd name="connsiteY718" fmla="*/ 209142 h 1065380"/>
                <a:gd name="connsiteX719" fmla="*/ 781999 w 1885311"/>
                <a:gd name="connsiteY719" fmla="*/ 206065 h 1065380"/>
                <a:gd name="connsiteX720" fmla="*/ 786086 w 1885311"/>
                <a:gd name="connsiteY720" fmla="*/ 202436 h 1065380"/>
                <a:gd name="connsiteX721" fmla="*/ 789696 w 1885311"/>
                <a:gd name="connsiteY721" fmla="*/ 199083 h 1065380"/>
                <a:gd name="connsiteX722" fmla="*/ 793620 w 1885311"/>
                <a:gd name="connsiteY722" fmla="*/ 195950 h 1065380"/>
                <a:gd name="connsiteX723" fmla="*/ 788800 w 1885311"/>
                <a:gd name="connsiteY723" fmla="*/ 195521 h 1065380"/>
                <a:gd name="connsiteX724" fmla="*/ 792686 w 1885311"/>
                <a:gd name="connsiteY724" fmla="*/ 192721 h 1065380"/>
                <a:gd name="connsiteX725" fmla="*/ 798135 w 1885311"/>
                <a:gd name="connsiteY725" fmla="*/ 188758 h 1065380"/>
                <a:gd name="connsiteX726" fmla="*/ 802802 w 1885311"/>
                <a:gd name="connsiteY726" fmla="*/ 187768 h 1065380"/>
                <a:gd name="connsiteX727" fmla="*/ 807288 w 1885311"/>
                <a:gd name="connsiteY727" fmla="*/ 185767 h 1065380"/>
                <a:gd name="connsiteX728" fmla="*/ 812003 w 1885311"/>
                <a:gd name="connsiteY728" fmla="*/ 183672 h 1065380"/>
                <a:gd name="connsiteX729" fmla="*/ 807621 w 1885311"/>
                <a:gd name="connsiteY729" fmla="*/ 186053 h 1065380"/>
                <a:gd name="connsiteX730" fmla="*/ 803240 w 1885311"/>
                <a:gd name="connsiteY730" fmla="*/ 188434 h 1065380"/>
                <a:gd name="connsiteX731" fmla="*/ 798858 w 1885311"/>
                <a:gd name="connsiteY731" fmla="*/ 190806 h 1065380"/>
                <a:gd name="connsiteX732" fmla="*/ 794477 w 1885311"/>
                <a:gd name="connsiteY732" fmla="*/ 193187 h 1065380"/>
                <a:gd name="connsiteX733" fmla="*/ 799468 w 1885311"/>
                <a:gd name="connsiteY733" fmla="*/ 193635 h 1065380"/>
                <a:gd name="connsiteX734" fmla="*/ 803973 w 1885311"/>
                <a:gd name="connsiteY734" fmla="*/ 191958 h 1065380"/>
                <a:gd name="connsiteX735" fmla="*/ 808936 w 1885311"/>
                <a:gd name="connsiteY735" fmla="*/ 191254 h 1065380"/>
                <a:gd name="connsiteX736" fmla="*/ 815232 w 1885311"/>
                <a:gd name="connsiteY736" fmla="*/ 191035 h 1065380"/>
                <a:gd name="connsiteX737" fmla="*/ 820013 w 1885311"/>
                <a:gd name="connsiteY737" fmla="*/ 189082 h 1065380"/>
                <a:gd name="connsiteX738" fmla="*/ 816251 w 1885311"/>
                <a:gd name="connsiteY738" fmla="*/ 192102 h 1065380"/>
                <a:gd name="connsiteX739" fmla="*/ 812746 w 1885311"/>
                <a:gd name="connsiteY739" fmla="*/ 195569 h 1065380"/>
                <a:gd name="connsiteX740" fmla="*/ 819737 w 1885311"/>
                <a:gd name="connsiteY740" fmla="*/ 196140 h 1065380"/>
                <a:gd name="connsiteX741" fmla="*/ 824747 w 1885311"/>
                <a:gd name="connsiteY741" fmla="*/ 197169 h 1065380"/>
                <a:gd name="connsiteX742" fmla="*/ 820128 w 1885311"/>
                <a:gd name="connsiteY742" fmla="*/ 198664 h 1065380"/>
                <a:gd name="connsiteX743" fmla="*/ 815194 w 1885311"/>
                <a:gd name="connsiteY743" fmla="*/ 199436 h 1065380"/>
                <a:gd name="connsiteX744" fmla="*/ 810393 w 1885311"/>
                <a:gd name="connsiteY744" fmla="*/ 200160 h 1065380"/>
                <a:gd name="connsiteX745" fmla="*/ 803697 w 1885311"/>
                <a:gd name="connsiteY745" fmla="*/ 203512 h 1065380"/>
                <a:gd name="connsiteX746" fmla="*/ 808364 w 1885311"/>
                <a:gd name="connsiteY746" fmla="*/ 202522 h 1065380"/>
                <a:gd name="connsiteX747" fmla="*/ 813175 w 1885311"/>
                <a:gd name="connsiteY747" fmla="*/ 201807 h 1065380"/>
                <a:gd name="connsiteX748" fmla="*/ 818232 w 1885311"/>
                <a:gd name="connsiteY748" fmla="*/ 202046 h 1065380"/>
                <a:gd name="connsiteX749" fmla="*/ 822995 w 1885311"/>
                <a:gd name="connsiteY749" fmla="*/ 202246 h 1065380"/>
                <a:gd name="connsiteX750" fmla="*/ 827796 w 1885311"/>
                <a:gd name="connsiteY750" fmla="*/ 201826 h 1065380"/>
                <a:gd name="connsiteX751" fmla="*/ 830777 w 1885311"/>
                <a:gd name="connsiteY751" fmla="*/ 205684 h 1065380"/>
                <a:gd name="connsiteX752" fmla="*/ 828557 w 1885311"/>
                <a:gd name="connsiteY752" fmla="*/ 210008 h 1065380"/>
                <a:gd name="connsiteX753" fmla="*/ 824805 w 1885311"/>
                <a:gd name="connsiteY753" fmla="*/ 213047 h 1065380"/>
                <a:gd name="connsiteX754" fmla="*/ 829872 w 1885311"/>
                <a:gd name="connsiteY754" fmla="*/ 211790 h 1065380"/>
                <a:gd name="connsiteX755" fmla="*/ 834510 w 1885311"/>
                <a:gd name="connsiteY755" fmla="*/ 210008 h 1065380"/>
                <a:gd name="connsiteX756" fmla="*/ 839101 w 1885311"/>
                <a:gd name="connsiteY756" fmla="*/ 208303 h 1065380"/>
                <a:gd name="connsiteX757" fmla="*/ 843950 w 1885311"/>
                <a:gd name="connsiteY757" fmla="*/ 208523 h 1065380"/>
                <a:gd name="connsiteX758" fmla="*/ 848884 w 1885311"/>
                <a:gd name="connsiteY758" fmla="*/ 208580 h 1065380"/>
                <a:gd name="connsiteX759" fmla="*/ 853894 w 1885311"/>
                <a:gd name="connsiteY759" fmla="*/ 208580 h 1065380"/>
                <a:gd name="connsiteX760" fmla="*/ 858894 w 1885311"/>
                <a:gd name="connsiteY760" fmla="*/ 208580 h 1065380"/>
                <a:gd name="connsiteX761" fmla="*/ 863857 w 1885311"/>
                <a:gd name="connsiteY761" fmla="*/ 208932 h 1065380"/>
                <a:gd name="connsiteX762" fmla="*/ 868819 w 1885311"/>
                <a:gd name="connsiteY762" fmla="*/ 209275 h 1065380"/>
                <a:gd name="connsiteX763" fmla="*/ 873811 w 1885311"/>
                <a:gd name="connsiteY763" fmla="*/ 209637 h 1065380"/>
                <a:gd name="connsiteX764" fmla="*/ 878364 w 1885311"/>
                <a:gd name="connsiteY764" fmla="*/ 211313 h 1065380"/>
                <a:gd name="connsiteX765" fmla="*/ 882678 w 1885311"/>
                <a:gd name="connsiteY765" fmla="*/ 213847 h 1065380"/>
                <a:gd name="connsiteX766" fmla="*/ 887527 w 1885311"/>
                <a:gd name="connsiteY766" fmla="*/ 215038 h 1065380"/>
                <a:gd name="connsiteX767" fmla="*/ 892461 w 1885311"/>
                <a:gd name="connsiteY767" fmla="*/ 215133 h 1065380"/>
                <a:gd name="connsiteX768" fmla="*/ 897233 w 1885311"/>
                <a:gd name="connsiteY768" fmla="*/ 213676 h 1065380"/>
                <a:gd name="connsiteX769" fmla="*/ 902186 w 1885311"/>
                <a:gd name="connsiteY769" fmla="*/ 211361 h 1065380"/>
                <a:gd name="connsiteX770" fmla="*/ 899385 w 1885311"/>
                <a:gd name="connsiteY770" fmla="*/ 215219 h 1065380"/>
                <a:gd name="connsiteX771" fmla="*/ 894832 w 1885311"/>
                <a:gd name="connsiteY771" fmla="*/ 216647 h 1065380"/>
                <a:gd name="connsiteX772" fmla="*/ 890622 w 1885311"/>
                <a:gd name="connsiteY772" fmla="*/ 219048 h 1065380"/>
                <a:gd name="connsiteX773" fmla="*/ 894480 w 1885311"/>
                <a:gd name="connsiteY773" fmla="*/ 221972 h 1065380"/>
                <a:gd name="connsiteX774" fmla="*/ 898433 w 1885311"/>
                <a:gd name="connsiteY774" fmla="*/ 224772 h 1065380"/>
                <a:gd name="connsiteX775" fmla="*/ 902443 w 1885311"/>
                <a:gd name="connsiteY775" fmla="*/ 227601 h 1065380"/>
                <a:gd name="connsiteX776" fmla="*/ 906453 w 1885311"/>
                <a:gd name="connsiteY776" fmla="*/ 230411 h 1065380"/>
                <a:gd name="connsiteX777" fmla="*/ 905357 w 1885311"/>
                <a:gd name="connsiteY777" fmla="*/ 235192 h 1065380"/>
                <a:gd name="connsiteX778" fmla="*/ 908377 w 1885311"/>
                <a:gd name="connsiteY778" fmla="*/ 238907 h 1065380"/>
                <a:gd name="connsiteX779" fmla="*/ 911596 w 1885311"/>
                <a:gd name="connsiteY779" fmla="*/ 242574 h 1065380"/>
                <a:gd name="connsiteX780" fmla="*/ 916540 w 1885311"/>
                <a:gd name="connsiteY780" fmla="*/ 243460 h 1065380"/>
                <a:gd name="connsiteX781" fmla="*/ 925474 w 1885311"/>
                <a:gd name="connsiteY781" fmla="*/ 241517 h 1065380"/>
                <a:gd name="connsiteX782" fmla="*/ 930199 w 1885311"/>
                <a:gd name="connsiteY782" fmla="*/ 240841 h 1065380"/>
                <a:gd name="connsiteX783" fmla="*/ 931142 w 1885311"/>
                <a:gd name="connsiteY783" fmla="*/ 236059 h 1065380"/>
                <a:gd name="connsiteX784" fmla="*/ 932732 w 1885311"/>
                <a:gd name="connsiteY784" fmla="*/ 231525 h 1065380"/>
                <a:gd name="connsiteX785" fmla="*/ 933152 w 1885311"/>
                <a:gd name="connsiteY785" fmla="*/ 236355 h 1065380"/>
                <a:gd name="connsiteX786" fmla="*/ 932371 w 1885311"/>
                <a:gd name="connsiteY786" fmla="*/ 241088 h 1065380"/>
                <a:gd name="connsiteX787" fmla="*/ 939076 w 1885311"/>
                <a:gd name="connsiteY787" fmla="*/ 239755 h 1065380"/>
                <a:gd name="connsiteX788" fmla="*/ 943267 w 1885311"/>
                <a:gd name="connsiteY788" fmla="*/ 242108 h 1065380"/>
                <a:gd name="connsiteX789" fmla="*/ 946677 w 1885311"/>
                <a:gd name="connsiteY789" fmla="*/ 237802 h 1065380"/>
                <a:gd name="connsiteX790" fmla="*/ 949563 w 1885311"/>
                <a:gd name="connsiteY790" fmla="*/ 233459 h 1065380"/>
                <a:gd name="connsiteX791" fmla="*/ 957335 w 1885311"/>
                <a:gd name="connsiteY791" fmla="*/ 223886 h 1065380"/>
                <a:gd name="connsiteX792" fmla="*/ 954554 w 1885311"/>
                <a:gd name="connsiteY792" fmla="*/ 228249 h 1065380"/>
                <a:gd name="connsiteX793" fmla="*/ 951792 w 1885311"/>
                <a:gd name="connsiteY793" fmla="*/ 232592 h 1065380"/>
                <a:gd name="connsiteX794" fmla="*/ 950944 w 1885311"/>
                <a:gd name="connsiteY794" fmla="*/ 237364 h 1065380"/>
                <a:gd name="connsiteX795" fmla="*/ 949344 w 1885311"/>
                <a:gd name="connsiteY795" fmla="*/ 242127 h 1065380"/>
                <a:gd name="connsiteX796" fmla="*/ 955830 w 1885311"/>
                <a:gd name="connsiteY796" fmla="*/ 243870 h 1065380"/>
                <a:gd name="connsiteX797" fmla="*/ 953935 w 1885311"/>
                <a:gd name="connsiteY797" fmla="*/ 248651 h 1065380"/>
                <a:gd name="connsiteX798" fmla="*/ 953421 w 1885311"/>
                <a:gd name="connsiteY798" fmla="*/ 253433 h 1065380"/>
                <a:gd name="connsiteX799" fmla="*/ 951277 w 1885311"/>
                <a:gd name="connsiteY799" fmla="*/ 257776 h 1065380"/>
                <a:gd name="connsiteX800" fmla="*/ 948706 w 1885311"/>
                <a:gd name="connsiteY800" fmla="*/ 262120 h 1065380"/>
                <a:gd name="connsiteX801" fmla="*/ 950115 w 1885311"/>
                <a:gd name="connsiteY801" fmla="*/ 266730 h 1065380"/>
                <a:gd name="connsiteX802" fmla="*/ 950916 w 1885311"/>
                <a:gd name="connsiteY802" fmla="*/ 271673 h 1065380"/>
                <a:gd name="connsiteX803" fmla="*/ 949849 w 1885311"/>
                <a:gd name="connsiteY803" fmla="*/ 276445 h 1065380"/>
                <a:gd name="connsiteX804" fmla="*/ 952278 w 1885311"/>
                <a:gd name="connsiteY804" fmla="*/ 280684 h 1065380"/>
                <a:gd name="connsiteX805" fmla="*/ 948001 w 1885311"/>
                <a:gd name="connsiteY805" fmla="*/ 283399 h 1065380"/>
                <a:gd name="connsiteX806" fmla="*/ 942991 w 1885311"/>
                <a:gd name="connsiteY806" fmla="*/ 282960 h 1065380"/>
                <a:gd name="connsiteX807" fmla="*/ 939800 w 1885311"/>
                <a:gd name="connsiteY807" fmla="*/ 286675 h 1065380"/>
                <a:gd name="connsiteX808" fmla="*/ 944496 w 1885311"/>
                <a:gd name="connsiteY808" fmla="*/ 288333 h 1065380"/>
                <a:gd name="connsiteX809" fmla="*/ 948553 w 1885311"/>
                <a:gd name="connsiteY809" fmla="*/ 285818 h 1065380"/>
                <a:gd name="connsiteX810" fmla="*/ 945515 w 1885311"/>
                <a:gd name="connsiteY810" fmla="*/ 289914 h 1065380"/>
                <a:gd name="connsiteX811" fmla="*/ 941086 w 1885311"/>
                <a:gd name="connsiteY811" fmla="*/ 292381 h 1065380"/>
                <a:gd name="connsiteX812" fmla="*/ 937352 w 1885311"/>
                <a:gd name="connsiteY812" fmla="*/ 295991 h 1065380"/>
                <a:gd name="connsiteX813" fmla="*/ 942134 w 1885311"/>
                <a:gd name="connsiteY813" fmla="*/ 295991 h 1065380"/>
                <a:gd name="connsiteX814" fmla="*/ 946277 w 1885311"/>
                <a:gd name="connsiteY814" fmla="*/ 293381 h 1065380"/>
                <a:gd name="connsiteX815" fmla="*/ 950506 w 1885311"/>
                <a:gd name="connsiteY815" fmla="*/ 290447 h 1065380"/>
                <a:gd name="connsiteX816" fmla="*/ 946915 w 1885311"/>
                <a:gd name="connsiteY816" fmla="*/ 293819 h 1065380"/>
                <a:gd name="connsiteX817" fmla="*/ 939571 w 1885311"/>
                <a:gd name="connsiteY817" fmla="*/ 299896 h 1065380"/>
                <a:gd name="connsiteX818" fmla="*/ 937533 w 1885311"/>
                <a:gd name="connsiteY818" fmla="*/ 304868 h 1065380"/>
                <a:gd name="connsiteX819" fmla="*/ 942143 w 1885311"/>
                <a:gd name="connsiteY819" fmla="*/ 302515 h 1065380"/>
                <a:gd name="connsiteX820" fmla="*/ 947229 w 1885311"/>
                <a:gd name="connsiteY820" fmla="*/ 303372 h 1065380"/>
                <a:gd name="connsiteX821" fmla="*/ 951239 w 1885311"/>
                <a:gd name="connsiteY821" fmla="*/ 300334 h 1065380"/>
                <a:gd name="connsiteX822" fmla="*/ 954916 w 1885311"/>
                <a:gd name="connsiteY822" fmla="*/ 297296 h 1065380"/>
                <a:gd name="connsiteX823" fmla="*/ 957897 w 1885311"/>
                <a:gd name="connsiteY823" fmla="*/ 293381 h 1065380"/>
                <a:gd name="connsiteX824" fmla="*/ 959840 w 1885311"/>
                <a:gd name="connsiteY824" fmla="*/ 288952 h 1065380"/>
                <a:gd name="connsiteX825" fmla="*/ 959774 w 1885311"/>
                <a:gd name="connsiteY825" fmla="*/ 293819 h 1065380"/>
                <a:gd name="connsiteX826" fmla="*/ 956669 w 1885311"/>
                <a:gd name="connsiteY826" fmla="*/ 297696 h 1065380"/>
                <a:gd name="connsiteX827" fmla="*/ 953097 w 1885311"/>
                <a:gd name="connsiteY827" fmla="*/ 300886 h 1065380"/>
                <a:gd name="connsiteX828" fmla="*/ 948753 w 1885311"/>
                <a:gd name="connsiteY828" fmla="*/ 303801 h 1065380"/>
                <a:gd name="connsiteX829" fmla="*/ 945181 w 1885311"/>
                <a:gd name="connsiteY829" fmla="*/ 307240 h 1065380"/>
                <a:gd name="connsiteX830" fmla="*/ 942915 w 1885311"/>
                <a:gd name="connsiteY830" fmla="*/ 311716 h 1065380"/>
                <a:gd name="connsiteX831" fmla="*/ 57804 w 1885311"/>
                <a:gd name="connsiteY831" fmla="*/ 1001574 h 1065380"/>
                <a:gd name="connsiteX832" fmla="*/ 60966 w 1885311"/>
                <a:gd name="connsiteY832" fmla="*/ 997012 h 1065380"/>
                <a:gd name="connsiteX833" fmla="*/ 55423 w 1885311"/>
                <a:gd name="connsiteY833" fmla="*/ 996031 h 1065380"/>
                <a:gd name="connsiteX834" fmla="*/ 51765 w 1885311"/>
                <a:gd name="connsiteY834" fmla="*/ 999812 h 1065380"/>
                <a:gd name="connsiteX835" fmla="*/ 56489 w 1885311"/>
                <a:gd name="connsiteY835" fmla="*/ 1001307 h 1065380"/>
                <a:gd name="connsiteX836" fmla="*/ 41335 w 1885311"/>
                <a:gd name="connsiteY836" fmla="*/ 1004717 h 1065380"/>
                <a:gd name="connsiteX837" fmla="*/ 44574 w 1885311"/>
                <a:gd name="connsiteY837" fmla="*/ 1001203 h 1065380"/>
                <a:gd name="connsiteX838" fmla="*/ 41335 w 1885311"/>
                <a:gd name="connsiteY838" fmla="*/ 1004717 h 1065380"/>
                <a:gd name="connsiteX839" fmla="*/ 84264 w 1885311"/>
                <a:gd name="connsiteY839" fmla="*/ 1014842 h 1065380"/>
                <a:gd name="connsiteX840" fmla="*/ 84845 w 1885311"/>
                <a:gd name="connsiteY840" fmla="*/ 1010070 h 1065380"/>
                <a:gd name="connsiteX841" fmla="*/ 83655 w 1885311"/>
                <a:gd name="connsiteY841" fmla="*/ 1005451 h 1065380"/>
                <a:gd name="connsiteX842" fmla="*/ 80264 w 1885311"/>
                <a:gd name="connsiteY842" fmla="*/ 1009032 h 1065380"/>
                <a:gd name="connsiteX843" fmla="*/ 78825 w 1885311"/>
                <a:gd name="connsiteY843" fmla="*/ 1013804 h 1065380"/>
                <a:gd name="connsiteX844" fmla="*/ 83712 w 1885311"/>
                <a:gd name="connsiteY844" fmla="*/ 1014671 h 1065380"/>
                <a:gd name="connsiteX845" fmla="*/ 100866 w 1885311"/>
                <a:gd name="connsiteY845" fmla="*/ 1019262 h 1065380"/>
                <a:gd name="connsiteX846" fmla="*/ 96656 w 1885311"/>
                <a:gd name="connsiteY846" fmla="*/ 1016890 h 1065380"/>
                <a:gd name="connsiteX847" fmla="*/ 100866 w 1885311"/>
                <a:gd name="connsiteY847" fmla="*/ 1019262 h 1065380"/>
                <a:gd name="connsiteX848" fmla="*/ 106581 w 1885311"/>
                <a:gd name="connsiteY848" fmla="*/ 1029368 h 1065380"/>
                <a:gd name="connsiteX849" fmla="*/ 111334 w 1885311"/>
                <a:gd name="connsiteY849" fmla="*/ 1028301 h 1065380"/>
                <a:gd name="connsiteX850" fmla="*/ 115726 w 1885311"/>
                <a:gd name="connsiteY850" fmla="*/ 1026206 h 1065380"/>
                <a:gd name="connsiteX851" fmla="*/ 111220 w 1885311"/>
                <a:gd name="connsiteY851" fmla="*/ 1024310 h 1065380"/>
                <a:gd name="connsiteX852" fmla="*/ 107105 w 1885311"/>
                <a:gd name="connsiteY852" fmla="*/ 1021739 h 1065380"/>
                <a:gd name="connsiteX853" fmla="*/ 103676 w 1885311"/>
                <a:gd name="connsiteY853" fmla="*/ 1025577 h 1065380"/>
                <a:gd name="connsiteX854" fmla="*/ 106581 w 1885311"/>
                <a:gd name="connsiteY854" fmla="*/ 1029368 h 1065380"/>
                <a:gd name="connsiteX855" fmla="*/ 111687 w 1885311"/>
                <a:gd name="connsiteY855" fmla="*/ 1065306 h 1065380"/>
                <a:gd name="connsiteX856" fmla="*/ 114992 w 1885311"/>
                <a:gd name="connsiteY856" fmla="*/ 1061401 h 1065380"/>
                <a:gd name="connsiteX857" fmla="*/ 119345 w 1885311"/>
                <a:gd name="connsiteY857" fmla="*/ 1058753 h 1065380"/>
                <a:gd name="connsiteX858" fmla="*/ 123955 w 1885311"/>
                <a:gd name="connsiteY858" fmla="*/ 1056467 h 1065380"/>
                <a:gd name="connsiteX859" fmla="*/ 128451 w 1885311"/>
                <a:gd name="connsiteY859" fmla="*/ 1054666 h 1065380"/>
                <a:gd name="connsiteX860" fmla="*/ 128861 w 1885311"/>
                <a:gd name="connsiteY860" fmla="*/ 1049732 h 1065380"/>
                <a:gd name="connsiteX861" fmla="*/ 126851 w 1885311"/>
                <a:gd name="connsiteY861" fmla="*/ 1045065 h 1065380"/>
                <a:gd name="connsiteX862" fmla="*/ 123545 w 1885311"/>
                <a:gd name="connsiteY862" fmla="*/ 1041503 h 1065380"/>
                <a:gd name="connsiteX863" fmla="*/ 119231 w 1885311"/>
                <a:gd name="connsiteY863" fmla="*/ 1039121 h 1065380"/>
                <a:gd name="connsiteX864" fmla="*/ 115487 w 1885311"/>
                <a:gd name="connsiteY864" fmla="*/ 1036083 h 1065380"/>
                <a:gd name="connsiteX865" fmla="*/ 114002 w 1885311"/>
                <a:gd name="connsiteY865" fmla="*/ 1040865 h 1065380"/>
                <a:gd name="connsiteX866" fmla="*/ 111382 w 1885311"/>
                <a:gd name="connsiteY866" fmla="*/ 1045065 h 1065380"/>
                <a:gd name="connsiteX867" fmla="*/ 108925 w 1885311"/>
                <a:gd name="connsiteY867" fmla="*/ 1049266 h 1065380"/>
                <a:gd name="connsiteX868" fmla="*/ 109658 w 1885311"/>
                <a:gd name="connsiteY868" fmla="*/ 1054124 h 1065380"/>
                <a:gd name="connsiteX869" fmla="*/ 108620 w 1885311"/>
                <a:gd name="connsiteY869" fmla="*/ 1061515 h 1065380"/>
                <a:gd name="connsiteX870" fmla="*/ 111687 w 1885311"/>
                <a:gd name="connsiteY870" fmla="*/ 1065306 h 1065380"/>
                <a:gd name="connsiteX871" fmla="*/ 869410 w 1885311"/>
                <a:gd name="connsiteY871" fmla="*/ 744742 h 1065380"/>
                <a:gd name="connsiteX872" fmla="*/ 874230 w 1885311"/>
                <a:gd name="connsiteY872" fmla="*/ 744742 h 1065380"/>
                <a:gd name="connsiteX873" fmla="*/ 869410 w 1885311"/>
                <a:gd name="connsiteY873" fmla="*/ 744742 h 1065380"/>
                <a:gd name="connsiteX874" fmla="*/ 1793573 w 1885311"/>
                <a:gd name="connsiteY874" fmla="*/ 590780 h 1065380"/>
                <a:gd name="connsiteX875" fmla="*/ 1800307 w 1885311"/>
                <a:gd name="connsiteY875" fmla="*/ 590780 h 1065380"/>
                <a:gd name="connsiteX876" fmla="*/ 1795450 w 1885311"/>
                <a:gd name="connsiteY876" fmla="*/ 589999 h 1065380"/>
                <a:gd name="connsiteX877" fmla="*/ 1532207 w 1885311"/>
                <a:gd name="connsiteY877" fmla="*/ 933347 h 1065380"/>
                <a:gd name="connsiteX878" fmla="*/ 1536598 w 1885311"/>
                <a:gd name="connsiteY878" fmla="*/ 930746 h 1065380"/>
                <a:gd name="connsiteX879" fmla="*/ 1540513 w 1885311"/>
                <a:gd name="connsiteY879" fmla="*/ 927946 h 1065380"/>
                <a:gd name="connsiteX880" fmla="*/ 1543990 w 1885311"/>
                <a:gd name="connsiteY880" fmla="*/ 924679 h 1065380"/>
                <a:gd name="connsiteX881" fmla="*/ 1545714 w 1885311"/>
                <a:gd name="connsiteY881" fmla="*/ 920012 h 1065380"/>
                <a:gd name="connsiteX882" fmla="*/ 1547428 w 1885311"/>
                <a:gd name="connsiteY882" fmla="*/ 915354 h 1065380"/>
                <a:gd name="connsiteX883" fmla="*/ 1549152 w 1885311"/>
                <a:gd name="connsiteY883" fmla="*/ 910687 h 1065380"/>
                <a:gd name="connsiteX884" fmla="*/ 1551038 w 1885311"/>
                <a:gd name="connsiteY884" fmla="*/ 905553 h 1065380"/>
                <a:gd name="connsiteX885" fmla="*/ 1552457 w 1885311"/>
                <a:gd name="connsiteY885" fmla="*/ 900419 h 1065380"/>
                <a:gd name="connsiteX886" fmla="*/ 1553115 w 1885311"/>
                <a:gd name="connsiteY886" fmla="*/ 895285 h 1065380"/>
                <a:gd name="connsiteX887" fmla="*/ 1552457 w 1885311"/>
                <a:gd name="connsiteY887" fmla="*/ 890151 h 1065380"/>
                <a:gd name="connsiteX888" fmla="*/ 1551638 w 1885311"/>
                <a:gd name="connsiteY888" fmla="*/ 885198 h 1065380"/>
                <a:gd name="connsiteX889" fmla="*/ 1550848 w 1885311"/>
                <a:gd name="connsiteY889" fmla="*/ 880349 h 1065380"/>
                <a:gd name="connsiteX890" fmla="*/ 1550000 w 1885311"/>
                <a:gd name="connsiteY890" fmla="*/ 875225 h 1065380"/>
                <a:gd name="connsiteX891" fmla="*/ 1549190 w 1885311"/>
                <a:gd name="connsiteY891" fmla="*/ 870243 h 1065380"/>
                <a:gd name="connsiteX892" fmla="*/ 1549619 w 1885311"/>
                <a:gd name="connsiteY892" fmla="*/ 865424 h 1065380"/>
                <a:gd name="connsiteX893" fmla="*/ 1550352 w 1885311"/>
                <a:gd name="connsiteY893" fmla="*/ 860290 h 1065380"/>
                <a:gd name="connsiteX894" fmla="*/ 1548466 w 1885311"/>
                <a:gd name="connsiteY894" fmla="*/ 855623 h 1065380"/>
                <a:gd name="connsiteX895" fmla="*/ 1547057 w 1885311"/>
                <a:gd name="connsiteY895" fmla="*/ 850955 h 1065380"/>
                <a:gd name="connsiteX896" fmla="*/ 1546152 w 1885311"/>
                <a:gd name="connsiteY896" fmla="*/ 845821 h 1065380"/>
                <a:gd name="connsiteX897" fmla="*/ 1545247 w 1885311"/>
                <a:gd name="connsiteY897" fmla="*/ 840687 h 1065380"/>
                <a:gd name="connsiteX898" fmla="*/ 1544399 w 1885311"/>
                <a:gd name="connsiteY898" fmla="*/ 835820 h 1065380"/>
                <a:gd name="connsiteX899" fmla="*/ 1543532 w 1885311"/>
                <a:gd name="connsiteY899" fmla="*/ 830896 h 1065380"/>
                <a:gd name="connsiteX900" fmla="*/ 1542932 w 1885311"/>
                <a:gd name="connsiteY900" fmla="*/ 825895 h 1065380"/>
                <a:gd name="connsiteX901" fmla="*/ 1543828 w 1885311"/>
                <a:gd name="connsiteY901" fmla="*/ 821094 h 1065380"/>
                <a:gd name="connsiteX902" fmla="*/ 1544876 w 1885311"/>
                <a:gd name="connsiteY902" fmla="*/ 816427 h 1065380"/>
                <a:gd name="connsiteX903" fmla="*/ 1546133 w 1885311"/>
                <a:gd name="connsiteY903" fmla="*/ 810826 h 1065380"/>
                <a:gd name="connsiteX904" fmla="*/ 1548228 w 1885311"/>
                <a:gd name="connsiteY904" fmla="*/ 806159 h 1065380"/>
                <a:gd name="connsiteX905" fmla="*/ 1550743 w 1885311"/>
                <a:gd name="connsiteY905" fmla="*/ 801959 h 1065380"/>
                <a:gd name="connsiteX906" fmla="*/ 1553200 w 1885311"/>
                <a:gd name="connsiteY906" fmla="*/ 797834 h 1065380"/>
                <a:gd name="connsiteX907" fmla="*/ 1556248 w 1885311"/>
                <a:gd name="connsiteY907" fmla="*/ 793653 h 1065380"/>
                <a:gd name="connsiteX908" fmla="*/ 1559973 w 1885311"/>
                <a:gd name="connsiteY908" fmla="*/ 789833 h 1065380"/>
                <a:gd name="connsiteX909" fmla="*/ 1563497 w 1885311"/>
                <a:gd name="connsiteY909" fmla="*/ 786566 h 1065380"/>
                <a:gd name="connsiteX910" fmla="*/ 1567183 w 1885311"/>
                <a:gd name="connsiteY910" fmla="*/ 783442 h 1065380"/>
                <a:gd name="connsiteX911" fmla="*/ 1571212 w 1885311"/>
                <a:gd name="connsiteY911" fmla="*/ 780032 h 1065380"/>
                <a:gd name="connsiteX912" fmla="*/ 1575222 w 1885311"/>
                <a:gd name="connsiteY912" fmla="*/ 777232 h 1065380"/>
                <a:gd name="connsiteX913" fmla="*/ 1579318 w 1885311"/>
                <a:gd name="connsiteY913" fmla="*/ 774431 h 1065380"/>
                <a:gd name="connsiteX914" fmla="*/ 1583414 w 1885311"/>
                <a:gd name="connsiteY914" fmla="*/ 771631 h 1065380"/>
                <a:gd name="connsiteX915" fmla="*/ 1587500 w 1885311"/>
                <a:gd name="connsiteY915" fmla="*/ 768831 h 1065380"/>
                <a:gd name="connsiteX916" fmla="*/ 1591586 w 1885311"/>
                <a:gd name="connsiteY916" fmla="*/ 766030 h 1065380"/>
                <a:gd name="connsiteX917" fmla="*/ 1595644 w 1885311"/>
                <a:gd name="connsiteY917" fmla="*/ 763249 h 1065380"/>
                <a:gd name="connsiteX918" fmla="*/ 1599397 w 1885311"/>
                <a:gd name="connsiteY918" fmla="*/ 759963 h 1065380"/>
                <a:gd name="connsiteX919" fmla="*/ 1601797 w 1885311"/>
                <a:gd name="connsiteY919" fmla="*/ 755305 h 1065380"/>
                <a:gd name="connsiteX920" fmla="*/ 1604207 w 1885311"/>
                <a:gd name="connsiteY920" fmla="*/ 751105 h 1065380"/>
                <a:gd name="connsiteX921" fmla="*/ 1608341 w 1885311"/>
                <a:gd name="connsiteY921" fmla="*/ 748609 h 1065380"/>
                <a:gd name="connsiteX922" fmla="*/ 1616018 w 1885311"/>
                <a:gd name="connsiteY922" fmla="*/ 747028 h 1065380"/>
                <a:gd name="connsiteX923" fmla="*/ 1620809 w 1885311"/>
                <a:gd name="connsiteY923" fmla="*/ 747828 h 1065380"/>
                <a:gd name="connsiteX924" fmla="*/ 1625314 w 1885311"/>
                <a:gd name="connsiteY924" fmla="*/ 745504 h 1065380"/>
                <a:gd name="connsiteX925" fmla="*/ 1627629 w 1885311"/>
                <a:gd name="connsiteY925" fmla="*/ 741303 h 1065380"/>
                <a:gd name="connsiteX926" fmla="*/ 1630201 w 1885311"/>
                <a:gd name="connsiteY926" fmla="*/ 736636 h 1065380"/>
                <a:gd name="connsiteX927" fmla="*/ 1634420 w 1885311"/>
                <a:gd name="connsiteY927" fmla="*/ 734026 h 1065380"/>
                <a:gd name="connsiteX928" fmla="*/ 1638906 w 1885311"/>
                <a:gd name="connsiteY928" fmla="*/ 731502 h 1065380"/>
                <a:gd name="connsiteX929" fmla="*/ 1643412 w 1885311"/>
                <a:gd name="connsiteY929" fmla="*/ 729445 h 1065380"/>
                <a:gd name="connsiteX930" fmla="*/ 1648736 w 1885311"/>
                <a:gd name="connsiteY930" fmla="*/ 730254 h 1065380"/>
                <a:gd name="connsiteX931" fmla="*/ 1653727 w 1885311"/>
                <a:gd name="connsiteY931" fmla="*/ 729197 h 1065380"/>
                <a:gd name="connsiteX932" fmla="*/ 1658223 w 1885311"/>
                <a:gd name="connsiteY932" fmla="*/ 726883 h 1065380"/>
                <a:gd name="connsiteX933" fmla="*/ 1662709 w 1885311"/>
                <a:gd name="connsiteY933" fmla="*/ 724568 h 1065380"/>
                <a:gd name="connsiteX934" fmla="*/ 1667710 w 1885311"/>
                <a:gd name="connsiteY934" fmla="*/ 722187 h 1065380"/>
                <a:gd name="connsiteX935" fmla="*/ 1672244 w 1885311"/>
                <a:gd name="connsiteY935" fmla="*/ 720110 h 1065380"/>
                <a:gd name="connsiteX936" fmla="*/ 1675901 w 1885311"/>
                <a:gd name="connsiteY936" fmla="*/ 716596 h 1065380"/>
                <a:gd name="connsiteX937" fmla="*/ 1678035 w 1885311"/>
                <a:gd name="connsiteY937" fmla="*/ 711947 h 1065380"/>
                <a:gd name="connsiteX938" fmla="*/ 1678054 w 1885311"/>
                <a:gd name="connsiteY938" fmla="*/ 706832 h 1065380"/>
                <a:gd name="connsiteX939" fmla="*/ 1677759 w 1885311"/>
                <a:gd name="connsiteY939" fmla="*/ 701708 h 1065380"/>
                <a:gd name="connsiteX940" fmla="*/ 1677463 w 1885311"/>
                <a:gd name="connsiteY940" fmla="*/ 696593 h 1065380"/>
                <a:gd name="connsiteX941" fmla="*/ 1677178 w 1885311"/>
                <a:gd name="connsiteY941" fmla="*/ 691478 h 1065380"/>
                <a:gd name="connsiteX942" fmla="*/ 1676892 w 1885311"/>
                <a:gd name="connsiteY942" fmla="*/ 686363 h 1065380"/>
                <a:gd name="connsiteX943" fmla="*/ 1673597 w 1885311"/>
                <a:gd name="connsiteY943" fmla="*/ 682696 h 1065380"/>
                <a:gd name="connsiteX944" fmla="*/ 1668777 w 1885311"/>
                <a:gd name="connsiteY944" fmla="*/ 683153 h 1065380"/>
                <a:gd name="connsiteX945" fmla="*/ 1665176 w 1885311"/>
                <a:gd name="connsiteY945" fmla="*/ 679848 h 1065380"/>
                <a:gd name="connsiteX946" fmla="*/ 1669901 w 1885311"/>
                <a:gd name="connsiteY946" fmla="*/ 681248 h 1065380"/>
                <a:gd name="connsiteX947" fmla="*/ 1670996 w 1885311"/>
                <a:gd name="connsiteY947" fmla="*/ 676600 h 1065380"/>
                <a:gd name="connsiteX948" fmla="*/ 1674901 w 1885311"/>
                <a:gd name="connsiteY948" fmla="*/ 670771 h 1065380"/>
                <a:gd name="connsiteX949" fmla="*/ 1675854 w 1885311"/>
                <a:gd name="connsiteY949" fmla="*/ 665904 h 1065380"/>
                <a:gd name="connsiteX950" fmla="*/ 1676882 w 1885311"/>
                <a:gd name="connsiteY950" fmla="*/ 661246 h 1065380"/>
                <a:gd name="connsiteX951" fmla="*/ 1672768 w 1885311"/>
                <a:gd name="connsiteY951" fmla="*/ 658636 h 1065380"/>
                <a:gd name="connsiteX952" fmla="*/ 1668377 w 1885311"/>
                <a:gd name="connsiteY952" fmla="*/ 656369 h 1065380"/>
                <a:gd name="connsiteX953" fmla="*/ 1666700 w 1885311"/>
                <a:gd name="connsiteY953" fmla="*/ 651883 h 1065380"/>
                <a:gd name="connsiteX954" fmla="*/ 1670291 w 1885311"/>
                <a:gd name="connsiteY954" fmla="*/ 655131 h 1065380"/>
                <a:gd name="connsiteX955" fmla="*/ 1674673 w 1885311"/>
                <a:gd name="connsiteY955" fmla="*/ 657445 h 1065380"/>
                <a:gd name="connsiteX956" fmla="*/ 1678235 w 1885311"/>
                <a:gd name="connsiteY956" fmla="*/ 653807 h 1065380"/>
                <a:gd name="connsiteX957" fmla="*/ 1677206 w 1885311"/>
                <a:gd name="connsiteY957" fmla="*/ 648701 h 1065380"/>
                <a:gd name="connsiteX958" fmla="*/ 1677778 w 1885311"/>
                <a:gd name="connsiteY958" fmla="*/ 643577 h 1065380"/>
                <a:gd name="connsiteX959" fmla="*/ 1679978 w 1885311"/>
                <a:gd name="connsiteY959" fmla="*/ 638919 h 1065380"/>
                <a:gd name="connsiteX960" fmla="*/ 1682302 w 1885311"/>
                <a:gd name="connsiteY960" fmla="*/ 634738 h 1065380"/>
                <a:gd name="connsiteX961" fmla="*/ 1686398 w 1885311"/>
                <a:gd name="connsiteY961" fmla="*/ 631480 h 1065380"/>
                <a:gd name="connsiteX962" fmla="*/ 1684550 w 1885311"/>
                <a:gd name="connsiteY962" fmla="*/ 636128 h 1065380"/>
                <a:gd name="connsiteX963" fmla="*/ 1684131 w 1885311"/>
                <a:gd name="connsiteY963" fmla="*/ 641253 h 1065380"/>
                <a:gd name="connsiteX964" fmla="*/ 1681645 w 1885311"/>
                <a:gd name="connsiteY964" fmla="*/ 647473 h 1065380"/>
                <a:gd name="connsiteX965" fmla="*/ 1682112 w 1885311"/>
                <a:gd name="connsiteY965" fmla="*/ 652407 h 1065380"/>
                <a:gd name="connsiteX966" fmla="*/ 1684112 w 1885311"/>
                <a:gd name="connsiteY966" fmla="*/ 657026 h 1065380"/>
                <a:gd name="connsiteX967" fmla="*/ 1686827 w 1885311"/>
                <a:gd name="connsiteY967" fmla="*/ 661122 h 1065380"/>
                <a:gd name="connsiteX968" fmla="*/ 1684121 w 1885311"/>
                <a:gd name="connsiteY968" fmla="*/ 665113 h 1065380"/>
                <a:gd name="connsiteX969" fmla="*/ 1681064 w 1885311"/>
                <a:gd name="connsiteY969" fmla="*/ 668990 h 1065380"/>
                <a:gd name="connsiteX970" fmla="*/ 1678483 w 1885311"/>
                <a:gd name="connsiteY970" fmla="*/ 673343 h 1065380"/>
                <a:gd name="connsiteX971" fmla="*/ 1682350 w 1885311"/>
                <a:gd name="connsiteY971" fmla="*/ 670552 h 1065380"/>
                <a:gd name="connsiteX972" fmla="*/ 1686131 w 1885311"/>
                <a:gd name="connsiteY972" fmla="*/ 667294 h 1065380"/>
                <a:gd name="connsiteX973" fmla="*/ 1690256 w 1885311"/>
                <a:gd name="connsiteY973" fmla="*/ 664094 h 1065380"/>
                <a:gd name="connsiteX974" fmla="*/ 1694256 w 1885311"/>
                <a:gd name="connsiteY974" fmla="*/ 660979 h 1065380"/>
                <a:gd name="connsiteX975" fmla="*/ 1697666 w 1885311"/>
                <a:gd name="connsiteY975" fmla="*/ 657236 h 1065380"/>
                <a:gd name="connsiteX976" fmla="*/ 1700400 w 1885311"/>
                <a:gd name="connsiteY976" fmla="*/ 653064 h 1065380"/>
                <a:gd name="connsiteX977" fmla="*/ 1703143 w 1885311"/>
                <a:gd name="connsiteY977" fmla="*/ 648892 h 1065380"/>
                <a:gd name="connsiteX978" fmla="*/ 1701771 w 1885311"/>
                <a:gd name="connsiteY978" fmla="*/ 644187 h 1065380"/>
                <a:gd name="connsiteX979" fmla="*/ 1698914 w 1885311"/>
                <a:gd name="connsiteY979" fmla="*/ 640319 h 1065380"/>
                <a:gd name="connsiteX980" fmla="*/ 1698838 w 1885311"/>
                <a:gd name="connsiteY980" fmla="*/ 635481 h 1065380"/>
                <a:gd name="connsiteX981" fmla="*/ 1698762 w 1885311"/>
                <a:gd name="connsiteY981" fmla="*/ 630547 h 1065380"/>
                <a:gd name="connsiteX982" fmla="*/ 1707096 w 1885311"/>
                <a:gd name="connsiteY982" fmla="*/ 633252 h 1065380"/>
                <a:gd name="connsiteX983" fmla="*/ 1708010 w 1885311"/>
                <a:gd name="connsiteY983" fmla="*/ 637995 h 1065380"/>
                <a:gd name="connsiteX984" fmla="*/ 1712277 w 1885311"/>
                <a:gd name="connsiteY984" fmla="*/ 635671 h 1065380"/>
                <a:gd name="connsiteX985" fmla="*/ 1716335 w 1885311"/>
                <a:gd name="connsiteY985" fmla="*/ 632414 h 1065380"/>
                <a:gd name="connsiteX986" fmla="*/ 1720231 w 1885311"/>
                <a:gd name="connsiteY986" fmla="*/ 629156 h 1065380"/>
                <a:gd name="connsiteX987" fmla="*/ 1723022 w 1885311"/>
                <a:gd name="connsiteY987" fmla="*/ 625155 h 1065380"/>
                <a:gd name="connsiteX988" fmla="*/ 1726069 w 1885311"/>
                <a:gd name="connsiteY988" fmla="*/ 620784 h 1065380"/>
                <a:gd name="connsiteX989" fmla="*/ 1728927 w 1885311"/>
                <a:gd name="connsiteY989" fmla="*/ 616802 h 1065380"/>
                <a:gd name="connsiteX990" fmla="*/ 1731870 w 1885311"/>
                <a:gd name="connsiteY990" fmla="*/ 612916 h 1065380"/>
                <a:gd name="connsiteX991" fmla="*/ 1730261 w 1885311"/>
                <a:gd name="connsiteY991" fmla="*/ 608401 h 1065380"/>
                <a:gd name="connsiteX992" fmla="*/ 1734718 w 1885311"/>
                <a:gd name="connsiteY992" fmla="*/ 606458 h 1065380"/>
                <a:gd name="connsiteX993" fmla="*/ 1739405 w 1885311"/>
                <a:gd name="connsiteY993" fmla="*/ 605077 h 1065380"/>
                <a:gd name="connsiteX994" fmla="*/ 1744081 w 1885311"/>
                <a:gd name="connsiteY994" fmla="*/ 603696 h 1065380"/>
                <a:gd name="connsiteX995" fmla="*/ 1748758 w 1885311"/>
                <a:gd name="connsiteY995" fmla="*/ 602305 h 1065380"/>
                <a:gd name="connsiteX996" fmla="*/ 1753787 w 1885311"/>
                <a:gd name="connsiteY996" fmla="*/ 601276 h 1065380"/>
                <a:gd name="connsiteX997" fmla="*/ 1759407 w 1885311"/>
                <a:gd name="connsiteY997" fmla="*/ 600543 h 1065380"/>
                <a:gd name="connsiteX998" fmla="*/ 1764227 w 1885311"/>
                <a:gd name="connsiteY998" fmla="*/ 599905 h 1065380"/>
                <a:gd name="connsiteX999" fmla="*/ 1769123 w 1885311"/>
                <a:gd name="connsiteY999" fmla="*/ 597866 h 1065380"/>
                <a:gd name="connsiteX1000" fmla="*/ 1764331 w 1885311"/>
                <a:gd name="connsiteY1000" fmla="*/ 596133 h 1065380"/>
                <a:gd name="connsiteX1001" fmla="*/ 1759398 w 1885311"/>
                <a:gd name="connsiteY1001" fmla="*/ 597143 h 1065380"/>
                <a:gd name="connsiteX1002" fmla="*/ 1754330 w 1885311"/>
                <a:gd name="connsiteY1002" fmla="*/ 597371 h 1065380"/>
                <a:gd name="connsiteX1003" fmla="*/ 1749454 w 1885311"/>
                <a:gd name="connsiteY1003" fmla="*/ 598219 h 1065380"/>
                <a:gd name="connsiteX1004" fmla="*/ 1744567 w 1885311"/>
                <a:gd name="connsiteY1004" fmla="*/ 599057 h 1065380"/>
                <a:gd name="connsiteX1005" fmla="*/ 1739747 w 1885311"/>
                <a:gd name="connsiteY1005" fmla="*/ 599705 h 1065380"/>
                <a:gd name="connsiteX1006" fmla="*/ 1743900 w 1885311"/>
                <a:gd name="connsiteY1006" fmla="*/ 596495 h 1065380"/>
                <a:gd name="connsiteX1007" fmla="*/ 1748825 w 1885311"/>
                <a:gd name="connsiteY1007" fmla="*/ 595523 h 1065380"/>
                <a:gd name="connsiteX1008" fmla="*/ 1753749 w 1885311"/>
                <a:gd name="connsiteY1008" fmla="*/ 594561 h 1065380"/>
                <a:gd name="connsiteX1009" fmla="*/ 1758436 w 1885311"/>
                <a:gd name="connsiteY1009" fmla="*/ 593142 h 1065380"/>
                <a:gd name="connsiteX1010" fmla="*/ 1763522 w 1885311"/>
                <a:gd name="connsiteY1010" fmla="*/ 592828 h 1065380"/>
                <a:gd name="connsiteX1011" fmla="*/ 1768989 w 1885311"/>
                <a:gd name="connsiteY1011" fmla="*/ 592485 h 1065380"/>
                <a:gd name="connsiteX1012" fmla="*/ 1774076 w 1885311"/>
                <a:gd name="connsiteY1012" fmla="*/ 592171 h 1065380"/>
                <a:gd name="connsiteX1013" fmla="*/ 1779353 w 1885311"/>
                <a:gd name="connsiteY1013" fmla="*/ 591266 h 1065380"/>
                <a:gd name="connsiteX1014" fmla="*/ 1783477 w 1885311"/>
                <a:gd name="connsiteY1014" fmla="*/ 588465 h 1065380"/>
                <a:gd name="connsiteX1015" fmla="*/ 1786125 w 1885311"/>
                <a:gd name="connsiteY1015" fmla="*/ 584312 h 1065380"/>
                <a:gd name="connsiteX1016" fmla="*/ 1789916 w 1885311"/>
                <a:gd name="connsiteY1016" fmla="*/ 588208 h 1065380"/>
                <a:gd name="connsiteX1017" fmla="*/ 1793926 w 1885311"/>
                <a:gd name="connsiteY1017" fmla="*/ 585236 h 1065380"/>
                <a:gd name="connsiteX1018" fmla="*/ 1798021 w 1885311"/>
                <a:gd name="connsiteY1018" fmla="*/ 582007 h 1065380"/>
                <a:gd name="connsiteX1019" fmla="*/ 1802213 w 1885311"/>
                <a:gd name="connsiteY1019" fmla="*/ 584503 h 1065380"/>
                <a:gd name="connsiteX1020" fmla="*/ 1807042 w 1885311"/>
                <a:gd name="connsiteY1020" fmla="*/ 583722 h 1065380"/>
                <a:gd name="connsiteX1021" fmla="*/ 1811880 w 1885311"/>
                <a:gd name="connsiteY1021" fmla="*/ 582931 h 1065380"/>
                <a:gd name="connsiteX1022" fmla="*/ 1813823 w 1885311"/>
                <a:gd name="connsiteY1022" fmla="*/ 578321 h 1065380"/>
                <a:gd name="connsiteX1023" fmla="*/ 1811718 w 1885311"/>
                <a:gd name="connsiteY1023" fmla="*/ 573987 h 1065380"/>
                <a:gd name="connsiteX1024" fmla="*/ 1809966 w 1885311"/>
                <a:gd name="connsiteY1024" fmla="*/ 578778 h 1065380"/>
                <a:gd name="connsiteX1025" fmla="*/ 1805108 w 1885311"/>
                <a:gd name="connsiteY1025" fmla="*/ 580255 h 1065380"/>
                <a:gd name="connsiteX1026" fmla="*/ 1802689 w 1885311"/>
                <a:gd name="connsiteY1026" fmla="*/ 576016 h 1065380"/>
                <a:gd name="connsiteX1027" fmla="*/ 1802060 w 1885311"/>
                <a:gd name="connsiteY1027" fmla="*/ 570939 h 1065380"/>
                <a:gd name="connsiteX1028" fmla="*/ 1797336 w 1885311"/>
                <a:gd name="connsiteY1028" fmla="*/ 570187 h 1065380"/>
                <a:gd name="connsiteX1029" fmla="*/ 1801231 w 1885311"/>
                <a:gd name="connsiteY1029" fmla="*/ 567244 h 1065380"/>
                <a:gd name="connsiteX1030" fmla="*/ 1804480 w 1885311"/>
                <a:gd name="connsiteY1030" fmla="*/ 563443 h 1065380"/>
                <a:gd name="connsiteX1031" fmla="*/ 1806194 w 1885311"/>
                <a:gd name="connsiteY1031" fmla="*/ 557347 h 1065380"/>
                <a:gd name="connsiteX1032" fmla="*/ 1808766 w 1885311"/>
                <a:gd name="connsiteY1032" fmla="*/ 552947 h 1065380"/>
                <a:gd name="connsiteX1033" fmla="*/ 1811671 w 1885311"/>
                <a:gd name="connsiteY1033" fmla="*/ 548794 h 1065380"/>
                <a:gd name="connsiteX1034" fmla="*/ 1816452 w 1885311"/>
                <a:gd name="connsiteY1034" fmla="*/ 547574 h 1065380"/>
                <a:gd name="connsiteX1035" fmla="*/ 1819338 w 1885311"/>
                <a:gd name="connsiteY1035" fmla="*/ 543260 h 1065380"/>
                <a:gd name="connsiteX1036" fmla="*/ 1821834 w 1885311"/>
                <a:gd name="connsiteY1036" fmla="*/ 539154 h 1065380"/>
                <a:gd name="connsiteX1037" fmla="*/ 1830016 w 1885311"/>
                <a:gd name="connsiteY1037" fmla="*/ 536697 h 1065380"/>
                <a:gd name="connsiteX1038" fmla="*/ 1834759 w 1885311"/>
                <a:gd name="connsiteY1038" fmla="*/ 535316 h 1065380"/>
                <a:gd name="connsiteX1039" fmla="*/ 1839331 w 1885311"/>
                <a:gd name="connsiteY1039" fmla="*/ 533973 h 1065380"/>
                <a:gd name="connsiteX1040" fmla="*/ 1843475 w 1885311"/>
                <a:gd name="connsiteY1040" fmla="*/ 531258 h 1065380"/>
                <a:gd name="connsiteX1041" fmla="*/ 1846723 w 1885311"/>
                <a:gd name="connsiteY1041" fmla="*/ 527105 h 1065380"/>
                <a:gd name="connsiteX1042" fmla="*/ 1851438 w 1885311"/>
                <a:gd name="connsiteY1042" fmla="*/ 527867 h 1065380"/>
                <a:gd name="connsiteX1043" fmla="*/ 1855333 w 1885311"/>
                <a:gd name="connsiteY1043" fmla="*/ 525076 h 1065380"/>
                <a:gd name="connsiteX1044" fmla="*/ 1860210 w 1885311"/>
                <a:gd name="connsiteY1044" fmla="*/ 525086 h 1065380"/>
                <a:gd name="connsiteX1045" fmla="*/ 1865287 w 1885311"/>
                <a:gd name="connsiteY1045" fmla="*/ 524495 h 1065380"/>
                <a:gd name="connsiteX1046" fmla="*/ 1874564 w 1885311"/>
                <a:gd name="connsiteY1046" fmla="*/ 519838 h 1065380"/>
                <a:gd name="connsiteX1047" fmla="*/ 1879241 w 1885311"/>
                <a:gd name="connsiteY1047" fmla="*/ 518809 h 1065380"/>
                <a:gd name="connsiteX1048" fmla="*/ 1883842 w 1885311"/>
                <a:gd name="connsiteY1048" fmla="*/ 516752 h 1065380"/>
                <a:gd name="connsiteX1049" fmla="*/ 1883403 w 1885311"/>
                <a:gd name="connsiteY1049" fmla="*/ 511903 h 1065380"/>
                <a:gd name="connsiteX1050" fmla="*/ 1878994 w 1885311"/>
                <a:gd name="connsiteY1050" fmla="*/ 510084 h 1065380"/>
                <a:gd name="connsiteX1051" fmla="*/ 1880003 w 1885311"/>
                <a:gd name="connsiteY1051" fmla="*/ 505160 h 1065380"/>
                <a:gd name="connsiteX1052" fmla="*/ 1878327 w 1885311"/>
                <a:gd name="connsiteY1052" fmla="*/ 500521 h 1065380"/>
                <a:gd name="connsiteX1053" fmla="*/ 1877260 w 1885311"/>
                <a:gd name="connsiteY1053" fmla="*/ 495625 h 1065380"/>
                <a:gd name="connsiteX1054" fmla="*/ 1879136 w 1885311"/>
                <a:gd name="connsiteY1054" fmla="*/ 490501 h 1065380"/>
                <a:gd name="connsiteX1055" fmla="*/ 1880860 w 1885311"/>
                <a:gd name="connsiteY1055" fmla="*/ 485490 h 1065380"/>
                <a:gd name="connsiteX1056" fmla="*/ 1883375 w 1885311"/>
                <a:gd name="connsiteY1056" fmla="*/ 478204 h 1065380"/>
                <a:gd name="connsiteX1057" fmla="*/ 1885099 w 1885311"/>
                <a:gd name="connsiteY1057" fmla="*/ 473203 h 1065380"/>
                <a:gd name="connsiteX1058" fmla="*/ 1884318 w 1885311"/>
                <a:gd name="connsiteY1058" fmla="*/ 468374 h 1065380"/>
                <a:gd name="connsiteX1059" fmla="*/ 1881098 w 1885311"/>
                <a:gd name="connsiteY1059" fmla="*/ 464840 h 1065380"/>
                <a:gd name="connsiteX1060" fmla="*/ 1876384 w 1885311"/>
                <a:gd name="connsiteY1060" fmla="*/ 465764 h 1065380"/>
                <a:gd name="connsiteX1061" fmla="*/ 1871735 w 1885311"/>
                <a:gd name="connsiteY1061" fmla="*/ 466831 h 1065380"/>
                <a:gd name="connsiteX1062" fmla="*/ 1866973 w 1885311"/>
                <a:gd name="connsiteY1062" fmla="*/ 467145 h 1065380"/>
                <a:gd name="connsiteX1063" fmla="*/ 1865706 w 1885311"/>
                <a:gd name="connsiteY1063" fmla="*/ 462459 h 1065380"/>
                <a:gd name="connsiteX1064" fmla="*/ 1861630 w 1885311"/>
                <a:gd name="connsiteY1064" fmla="*/ 465002 h 1065380"/>
                <a:gd name="connsiteX1065" fmla="*/ 1857972 w 1885311"/>
                <a:gd name="connsiteY1065" fmla="*/ 468069 h 1065380"/>
                <a:gd name="connsiteX1066" fmla="*/ 1854067 w 1885311"/>
                <a:gd name="connsiteY1066" fmla="*/ 471374 h 1065380"/>
                <a:gd name="connsiteX1067" fmla="*/ 1850314 w 1885311"/>
                <a:gd name="connsiteY1067" fmla="*/ 474565 h 1065380"/>
                <a:gd name="connsiteX1068" fmla="*/ 1846561 w 1885311"/>
                <a:gd name="connsiteY1068" fmla="*/ 477756 h 1065380"/>
                <a:gd name="connsiteX1069" fmla="*/ 1844113 w 1885311"/>
                <a:gd name="connsiteY1069" fmla="*/ 481852 h 1065380"/>
                <a:gd name="connsiteX1070" fmla="*/ 1840608 w 1885311"/>
                <a:gd name="connsiteY1070" fmla="*/ 485100 h 1065380"/>
                <a:gd name="connsiteX1071" fmla="*/ 1837303 w 1885311"/>
                <a:gd name="connsiteY1071" fmla="*/ 488577 h 1065380"/>
                <a:gd name="connsiteX1072" fmla="*/ 1835312 w 1885311"/>
                <a:gd name="connsiteY1072" fmla="*/ 493120 h 1065380"/>
                <a:gd name="connsiteX1073" fmla="*/ 1832169 w 1885311"/>
                <a:gd name="connsiteY1073" fmla="*/ 496816 h 1065380"/>
                <a:gd name="connsiteX1074" fmla="*/ 1828359 w 1885311"/>
                <a:gd name="connsiteY1074" fmla="*/ 499883 h 1065380"/>
                <a:gd name="connsiteX1075" fmla="*/ 1824758 w 1885311"/>
                <a:gd name="connsiteY1075" fmla="*/ 503159 h 1065380"/>
                <a:gd name="connsiteX1076" fmla="*/ 1821767 w 1885311"/>
                <a:gd name="connsiteY1076" fmla="*/ 506893 h 1065380"/>
                <a:gd name="connsiteX1077" fmla="*/ 1816719 w 1885311"/>
                <a:gd name="connsiteY1077" fmla="*/ 507150 h 1065380"/>
                <a:gd name="connsiteX1078" fmla="*/ 1811871 w 1885311"/>
                <a:gd name="connsiteY1078" fmla="*/ 508112 h 1065380"/>
                <a:gd name="connsiteX1079" fmla="*/ 1808423 w 1885311"/>
                <a:gd name="connsiteY1079" fmla="*/ 511789 h 1065380"/>
                <a:gd name="connsiteX1080" fmla="*/ 1803670 w 1885311"/>
                <a:gd name="connsiteY1080" fmla="*/ 513046 h 1065380"/>
                <a:gd name="connsiteX1081" fmla="*/ 1798764 w 1885311"/>
                <a:gd name="connsiteY1081" fmla="*/ 513122 h 1065380"/>
                <a:gd name="connsiteX1082" fmla="*/ 1793878 w 1885311"/>
                <a:gd name="connsiteY1082" fmla="*/ 513170 h 1065380"/>
                <a:gd name="connsiteX1083" fmla="*/ 1789068 w 1885311"/>
                <a:gd name="connsiteY1083" fmla="*/ 513008 h 1065380"/>
                <a:gd name="connsiteX1084" fmla="*/ 1784220 w 1885311"/>
                <a:gd name="connsiteY1084" fmla="*/ 512942 h 1065380"/>
                <a:gd name="connsiteX1085" fmla="*/ 1779333 w 1885311"/>
                <a:gd name="connsiteY1085" fmla="*/ 512980 h 1065380"/>
                <a:gd name="connsiteX1086" fmla="*/ 1774457 w 1885311"/>
                <a:gd name="connsiteY1086" fmla="*/ 513084 h 1065380"/>
                <a:gd name="connsiteX1087" fmla="*/ 1769504 w 1885311"/>
                <a:gd name="connsiteY1087" fmla="*/ 513199 h 1065380"/>
                <a:gd name="connsiteX1088" fmla="*/ 1764579 w 1885311"/>
                <a:gd name="connsiteY1088" fmla="*/ 513361 h 1065380"/>
                <a:gd name="connsiteX1089" fmla="*/ 1759693 w 1885311"/>
                <a:gd name="connsiteY1089" fmla="*/ 513380 h 1065380"/>
                <a:gd name="connsiteX1090" fmla="*/ 1754854 w 1885311"/>
                <a:gd name="connsiteY1090" fmla="*/ 513284 h 1065380"/>
                <a:gd name="connsiteX1091" fmla="*/ 1749987 w 1885311"/>
                <a:gd name="connsiteY1091" fmla="*/ 513265 h 1065380"/>
                <a:gd name="connsiteX1092" fmla="*/ 1745482 w 1885311"/>
                <a:gd name="connsiteY1092" fmla="*/ 514932 h 1065380"/>
                <a:gd name="connsiteX1093" fmla="*/ 1741138 w 1885311"/>
                <a:gd name="connsiteY1093" fmla="*/ 517180 h 1065380"/>
                <a:gd name="connsiteX1094" fmla="*/ 1736890 w 1885311"/>
                <a:gd name="connsiteY1094" fmla="*/ 519685 h 1065380"/>
                <a:gd name="connsiteX1095" fmla="*/ 1732937 w 1885311"/>
                <a:gd name="connsiteY1095" fmla="*/ 522400 h 1065380"/>
                <a:gd name="connsiteX1096" fmla="*/ 1729184 w 1885311"/>
                <a:gd name="connsiteY1096" fmla="*/ 525638 h 1065380"/>
                <a:gd name="connsiteX1097" fmla="*/ 1724793 w 1885311"/>
                <a:gd name="connsiteY1097" fmla="*/ 527572 h 1065380"/>
                <a:gd name="connsiteX1098" fmla="*/ 1720497 w 1885311"/>
                <a:gd name="connsiteY1098" fmla="*/ 530020 h 1065380"/>
                <a:gd name="connsiteX1099" fmla="*/ 1716449 w 1885311"/>
                <a:gd name="connsiteY1099" fmla="*/ 532649 h 1065380"/>
                <a:gd name="connsiteX1100" fmla="*/ 1713030 w 1885311"/>
                <a:gd name="connsiteY1100" fmla="*/ 536230 h 1065380"/>
                <a:gd name="connsiteX1101" fmla="*/ 1709563 w 1885311"/>
                <a:gd name="connsiteY1101" fmla="*/ 539659 h 1065380"/>
                <a:gd name="connsiteX1102" fmla="*/ 1705324 w 1885311"/>
                <a:gd name="connsiteY1102" fmla="*/ 542031 h 1065380"/>
                <a:gd name="connsiteX1103" fmla="*/ 1700419 w 1885311"/>
                <a:gd name="connsiteY1103" fmla="*/ 542012 h 1065380"/>
                <a:gd name="connsiteX1104" fmla="*/ 1695513 w 1885311"/>
                <a:gd name="connsiteY1104" fmla="*/ 542002 h 1065380"/>
                <a:gd name="connsiteX1105" fmla="*/ 1690598 w 1885311"/>
                <a:gd name="connsiteY1105" fmla="*/ 542002 h 1065380"/>
                <a:gd name="connsiteX1106" fmla="*/ 1685693 w 1885311"/>
                <a:gd name="connsiteY1106" fmla="*/ 542002 h 1065380"/>
                <a:gd name="connsiteX1107" fmla="*/ 1680797 w 1885311"/>
                <a:gd name="connsiteY1107" fmla="*/ 541974 h 1065380"/>
                <a:gd name="connsiteX1108" fmla="*/ 1675892 w 1885311"/>
                <a:gd name="connsiteY1108" fmla="*/ 541945 h 1065380"/>
                <a:gd name="connsiteX1109" fmla="*/ 1671272 w 1885311"/>
                <a:gd name="connsiteY1109" fmla="*/ 543231 h 1065380"/>
                <a:gd name="connsiteX1110" fmla="*/ 1666453 w 1885311"/>
                <a:gd name="connsiteY1110" fmla="*/ 545050 h 1065380"/>
                <a:gd name="connsiteX1111" fmla="*/ 1665271 w 1885311"/>
                <a:gd name="connsiteY1111" fmla="*/ 549718 h 1065380"/>
                <a:gd name="connsiteX1112" fmla="*/ 1664500 w 1885311"/>
                <a:gd name="connsiteY1112" fmla="*/ 554585 h 1065380"/>
                <a:gd name="connsiteX1113" fmla="*/ 1663176 w 1885311"/>
                <a:gd name="connsiteY1113" fmla="*/ 559262 h 1065380"/>
                <a:gd name="connsiteX1114" fmla="*/ 1658728 w 1885311"/>
                <a:gd name="connsiteY1114" fmla="*/ 561043 h 1065380"/>
                <a:gd name="connsiteX1115" fmla="*/ 1654299 w 1885311"/>
                <a:gd name="connsiteY1115" fmla="*/ 562786 h 1065380"/>
                <a:gd name="connsiteX1116" fmla="*/ 1649860 w 1885311"/>
                <a:gd name="connsiteY1116" fmla="*/ 564539 h 1065380"/>
                <a:gd name="connsiteX1117" fmla="*/ 1645412 w 1885311"/>
                <a:gd name="connsiteY1117" fmla="*/ 566291 h 1065380"/>
                <a:gd name="connsiteX1118" fmla="*/ 1640573 w 1885311"/>
                <a:gd name="connsiteY1118" fmla="*/ 568082 h 1065380"/>
                <a:gd name="connsiteX1119" fmla="*/ 1635697 w 1885311"/>
                <a:gd name="connsiteY1119" fmla="*/ 568930 h 1065380"/>
                <a:gd name="connsiteX1120" fmla="*/ 1630810 w 1885311"/>
                <a:gd name="connsiteY1120" fmla="*/ 569777 h 1065380"/>
                <a:gd name="connsiteX1121" fmla="*/ 1625924 w 1885311"/>
                <a:gd name="connsiteY1121" fmla="*/ 570634 h 1065380"/>
                <a:gd name="connsiteX1122" fmla="*/ 1621047 w 1885311"/>
                <a:gd name="connsiteY1122" fmla="*/ 571463 h 1065380"/>
                <a:gd name="connsiteX1123" fmla="*/ 1616370 w 1885311"/>
                <a:gd name="connsiteY1123" fmla="*/ 573244 h 1065380"/>
                <a:gd name="connsiteX1124" fmla="*/ 1611951 w 1885311"/>
                <a:gd name="connsiteY1124" fmla="*/ 575406 h 1065380"/>
                <a:gd name="connsiteX1125" fmla="*/ 1607407 w 1885311"/>
                <a:gd name="connsiteY1125" fmla="*/ 577397 h 1065380"/>
                <a:gd name="connsiteX1126" fmla="*/ 1602759 w 1885311"/>
                <a:gd name="connsiteY1126" fmla="*/ 579569 h 1065380"/>
                <a:gd name="connsiteX1127" fmla="*/ 1598120 w 1885311"/>
                <a:gd name="connsiteY1127" fmla="*/ 581741 h 1065380"/>
                <a:gd name="connsiteX1128" fmla="*/ 1593424 w 1885311"/>
                <a:gd name="connsiteY1128" fmla="*/ 583055 h 1065380"/>
                <a:gd name="connsiteX1129" fmla="*/ 1588605 w 1885311"/>
                <a:gd name="connsiteY1129" fmla="*/ 581674 h 1065380"/>
                <a:gd name="connsiteX1130" fmla="*/ 1585195 w 1885311"/>
                <a:gd name="connsiteY1130" fmla="*/ 578321 h 1065380"/>
                <a:gd name="connsiteX1131" fmla="*/ 1586366 w 1885311"/>
                <a:gd name="connsiteY1131" fmla="*/ 573616 h 1065380"/>
                <a:gd name="connsiteX1132" fmla="*/ 1589033 w 1885311"/>
                <a:gd name="connsiteY1132" fmla="*/ 569568 h 1065380"/>
                <a:gd name="connsiteX1133" fmla="*/ 1593701 w 1885311"/>
                <a:gd name="connsiteY1133" fmla="*/ 568167 h 1065380"/>
                <a:gd name="connsiteX1134" fmla="*/ 1597597 w 1885311"/>
                <a:gd name="connsiteY1134" fmla="*/ 564939 h 1065380"/>
                <a:gd name="connsiteX1135" fmla="*/ 1601692 w 1885311"/>
                <a:gd name="connsiteY1135" fmla="*/ 561710 h 1065380"/>
                <a:gd name="connsiteX1136" fmla="*/ 1603988 w 1885311"/>
                <a:gd name="connsiteY1136" fmla="*/ 557261 h 1065380"/>
                <a:gd name="connsiteX1137" fmla="*/ 1606931 w 1885311"/>
                <a:gd name="connsiteY1137" fmla="*/ 553480 h 1065380"/>
                <a:gd name="connsiteX1138" fmla="*/ 1609884 w 1885311"/>
                <a:gd name="connsiteY1138" fmla="*/ 549718 h 1065380"/>
                <a:gd name="connsiteX1139" fmla="*/ 1613170 w 1885311"/>
                <a:gd name="connsiteY1139" fmla="*/ 545565 h 1065380"/>
                <a:gd name="connsiteX1140" fmla="*/ 1615599 w 1885311"/>
                <a:gd name="connsiteY1140" fmla="*/ 541412 h 1065380"/>
                <a:gd name="connsiteX1141" fmla="*/ 1616675 w 1885311"/>
                <a:gd name="connsiteY1141" fmla="*/ 535878 h 1065380"/>
                <a:gd name="connsiteX1142" fmla="*/ 1617637 w 1885311"/>
                <a:gd name="connsiteY1142" fmla="*/ 530934 h 1065380"/>
                <a:gd name="connsiteX1143" fmla="*/ 1618656 w 1885311"/>
                <a:gd name="connsiteY1143" fmla="*/ 525724 h 1065380"/>
                <a:gd name="connsiteX1144" fmla="*/ 1619637 w 1885311"/>
                <a:gd name="connsiteY1144" fmla="*/ 520647 h 1065380"/>
                <a:gd name="connsiteX1145" fmla="*/ 1620618 w 1885311"/>
                <a:gd name="connsiteY1145" fmla="*/ 515580 h 1065380"/>
                <a:gd name="connsiteX1146" fmla="*/ 1621704 w 1885311"/>
                <a:gd name="connsiteY1146" fmla="*/ 510541 h 1065380"/>
                <a:gd name="connsiteX1147" fmla="*/ 1621733 w 1885311"/>
                <a:gd name="connsiteY1147" fmla="*/ 505607 h 1065380"/>
                <a:gd name="connsiteX1148" fmla="*/ 1617837 w 1885311"/>
                <a:gd name="connsiteY1148" fmla="*/ 502798 h 1065380"/>
                <a:gd name="connsiteX1149" fmla="*/ 1613760 w 1885311"/>
                <a:gd name="connsiteY1149" fmla="*/ 499835 h 1065380"/>
                <a:gd name="connsiteX1150" fmla="*/ 1608903 w 1885311"/>
                <a:gd name="connsiteY1150" fmla="*/ 497263 h 1065380"/>
                <a:gd name="connsiteX1151" fmla="*/ 1612036 w 1885311"/>
                <a:gd name="connsiteY1151" fmla="*/ 493482 h 1065380"/>
                <a:gd name="connsiteX1152" fmla="*/ 1608207 w 1885311"/>
                <a:gd name="connsiteY1152" fmla="*/ 490301 h 1065380"/>
                <a:gd name="connsiteX1153" fmla="*/ 1603902 w 1885311"/>
                <a:gd name="connsiteY1153" fmla="*/ 488224 h 1065380"/>
                <a:gd name="connsiteX1154" fmla="*/ 1605340 w 1885311"/>
                <a:gd name="connsiteY1154" fmla="*/ 483223 h 1065380"/>
                <a:gd name="connsiteX1155" fmla="*/ 1600654 w 1885311"/>
                <a:gd name="connsiteY1155" fmla="*/ 482309 h 1065380"/>
                <a:gd name="connsiteX1156" fmla="*/ 1596520 w 1885311"/>
                <a:gd name="connsiteY1156" fmla="*/ 479652 h 1065380"/>
                <a:gd name="connsiteX1157" fmla="*/ 1597034 w 1885311"/>
                <a:gd name="connsiteY1157" fmla="*/ 474565 h 1065380"/>
                <a:gd name="connsiteX1158" fmla="*/ 1593110 w 1885311"/>
                <a:gd name="connsiteY1158" fmla="*/ 471441 h 1065380"/>
                <a:gd name="connsiteX1159" fmla="*/ 1589110 w 1885311"/>
                <a:gd name="connsiteY1159" fmla="*/ 468774 h 1065380"/>
                <a:gd name="connsiteX1160" fmla="*/ 1585119 w 1885311"/>
                <a:gd name="connsiteY1160" fmla="*/ 466126 h 1065380"/>
                <a:gd name="connsiteX1161" fmla="*/ 1581137 w 1885311"/>
                <a:gd name="connsiteY1161" fmla="*/ 463469 h 1065380"/>
                <a:gd name="connsiteX1162" fmla="*/ 1577156 w 1885311"/>
                <a:gd name="connsiteY1162" fmla="*/ 460821 h 1065380"/>
                <a:gd name="connsiteX1163" fmla="*/ 1573051 w 1885311"/>
                <a:gd name="connsiteY1163" fmla="*/ 458173 h 1065380"/>
                <a:gd name="connsiteX1164" fmla="*/ 1568860 w 1885311"/>
                <a:gd name="connsiteY1164" fmla="*/ 455534 h 1065380"/>
                <a:gd name="connsiteX1165" fmla="*/ 1564564 w 1885311"/>
                <a:gd name="connsiteY1165" fmla="*/ 452820 h 1065380"/>
                <a:gd name="connsiteX1166" fmla="*/ 1560258 w 1885311"/>
                <a:gd name="connsiteY1166" fmla="*/ 450162 h 1065380"/>
                <a:gd name="connsiteX1167" fmla="*/ 1555953 w 1885311"/>
                <a:gd name="connsiteY1167" fmla="*/ 447524 h 1065380"/>
                <a:gd name="connsiteX1168" fmla="*/ 1551762 w 1885311"/>
                <a:gd name="connsiteY1168" fmla="*/ 444971 h 1065380"/>
                <a:gd name="connsiteX1169" fmla="*/ 1546847 w 1885311"/>
                <a:gd name="connsiteY1169" fmla="*/ 445771 h 1065380"/>
                <a:gd name="connsiteX1170" fmla="*/ 1541989 w 1885311"/>
                <a:gd name="connsiteY1170" fmla="*/ 447543 h 1065380"/>
                <a:gd name="connsiteX1171" fmla="*/ 1537446 w 1885311"/>
                <a:gd name="connsiteY1171" fmla="*/ 449410 h 1065380"/>
                <a:gd name="connsiteX1172" fmla="*/ 1532902 w 1885311"/>
                <a:gd name="connsiteY1172" fmla="*/ 451286 h 1065380"/>
                <a:gd name="connsiteX1173" fmla="*/ 1527892 w 1885311"/>
                <a:gd name="connsiteY1173" fmla="*/ 450991 h 1065380"/>
                <a:gd name="connsiteX1174" fmla="*/ 1522987 w 1885311"/>
                <a:gd name="connsiteY1174" fmla="*/ 451381 h 1065380"/>
                <a:gd name="connsiteX1175" fmla="*/ 1518568 w 1885311"/>
                <a:gd name="connsiteY1175" fmla="*/ 448924 h 1065380"/>
                <a:gd name="connsiteX1176" fmla="*/ 1513776 w 1885311"/>
                <a:gd name="connsiteY1176" fmla="*/ 449048 h 1065380"/>
                <a:gd name="connsiteX1177" fmla="*/ 1509290 w 1885311"/>
                <a:gd name="connsiteY1177" fmla="*/ 447276 h 1065380"/>
                <a:gd name="connsiteX1178" fmla="*/ 1504518 w 1885311"/>
                <a:gd name="connsiteY1178" fmla="*/ 447552 h 1065380"/>
                <a:gd name="connsiteX1179" fmla="*/ 1499870 w 1885311"/>
                <a:gd name="connsiteY1179" fmla="*/ 449600 h 1065380"/>
                <a:gd name="connsiteX1180" fmla="*/ 1495003 w 1885311"/>
                <a:gd name="connsiteY1180" fmla="*/ 449029 h 1065380"/>
                <a:gd name="connsiteX1181" fmla="*/ 1490812 w 1885311"/>
                <a:gd name="connsiteY1181" fmla="*/ 446267 h 1065380"/>
                <a:gd name="connsiteX1182" fmla="*/ 1486411 w 1885311"/>
                <a:gd name="connsiteY1182" fmla="*/ 443962 h 1065380"/>
                <a:gd name="connsiteX1183" fmla="*/ 1481858 w 1885311"/>
                <a:gd name="connsiteY1183" fmla="*/ 441980 h 1065380"/>
                <a:gd name="connsiteX1184" fmla="*/ 1478410 w 1885311"/>
                <a:gd name="connsiteY1184" fmla="*/ 438599 h 1065380"/>
                <a:gd name="connsiteX1185" fmla="*/ 1473628 w 1885311"/>
                <a:gd name="connsiteY1185" fmla="*/ 437789 h 1065380"/>
                <a:gd name="connsiteX1186" fmla="*/ 1469037 w 1885311"/>
                <a:gd name="connsiteY1186" fmla="*/ 439456 h 1065380"/>
                <a:gd name="connsiteX1187" fmla="*/ 1463923 w 1885311"/>
                <a:gd name="connsiteY1187" fmla="*/ 440409 h 1065380"/>
                <a:gd name="connsiteX1188" fmla="*/ 1459732 w 1885311"/>
                <a:gd name="connsiteY1188" fmla="*/ 437742 h 1065380"/>
                <a:gd name="connsiteX1189" fmla="*/ 1455017 w 1885311"/>
                <a:gd name="connsiteY1189" fmla="*/ 436351 h 1065380"/>
                <a:gd name="connsiteX1190" fmla="*/ 1451902 w 1885311"/>
                <a:gd name="connsiteY1190" fmla="*/ 432674 h 1065380"/>
                <a:gd name="connsiteX1191" fmla="*/ 1452826 w 1885311"/>
                <a:gd name="connsiteY1191" fmla="*/ 427979 h 1065380"/>
                <a:gd name="connsiteX1192" fmla="*/ 1452807 w 1885311"/>
                <a:gd name="connsiteY1192" fmla="*/ 423111 h 1065380"/>
                <a:gd name="connsiteX1193" fmla="*/ 1448159 w 1885311"/>
                <a:gd name="connsiteY1193" fmla="*/ 424483 h 1065380"/>
                <a:gd name="connsiteX1194" fmla="*/ 1445901 w 1885311"/>
                <a:gd name="connsiteY1194" fmla="*/ 429036 h 1065380"/>
                <a:gd name="connsiteX1195" fmla="*/ 1441034 w 1885311"/>
                <a:gd name="connsiteY1195" fmla="*/ 430407 h 1065380"/>
                <a:gd name="connsiteX1196" fmla="*/ 1435205 w 1885311"/>
                <a:gd name="connsiteY1196" fmla="*/ 430388 h 1065380"/>
                <a:gd name="connsiteX1197" fmla="*/ 1430404 w 1885311"/>
                <a:gd name="connsiteY1197" fmla="*/ 430379 h 1065380"/>
                <a:gd name="connsiteX1198" fmla="*/ 1423698 w 1885311"/>
                <a:gd name="connsiteY1198" fmla="*/ 430379 h 1065380"/>
                <a:gd name="connsiteX1199" fmla="*/ 1418764 w 1885311"/>
                <a:gd name="connsiteY1199" fmla="*/ 430379 h 1065380"/>
                <a:gd name="connsiteX1200" fmla="*/ 1413659 w 1885311"/>
                <a:gd name="connsiteY1200" fmla="*/ 430369 h 1065380"/>
                <a:gd name="connsiteX1201" fmla="*/ 1408544 w 1885311"/>
                <a:gd name="connsiteY1201" fmla="*/ 430369 h 1065380"/>
                <a:gd name="connsiteX1202" fmla="*/ 1403544 w 1885311"/>
                <a:gd name="connsiteY1202" fmla="*/ 430369 h 1065380"/>
                <a:gd name="connsiteX1203" fmla="*/ 1398743 w 1885311"/>
                <a:gd name="connsiteY1203" fmla="*/ 430369 h 1065380"/>
                <a:gd name="connsiteX1204" fmla="*/ 1393085 w 1885311"/>
                <a:gd name="connsiteY1204" fmla="*/ 430369 h 1065380"/>
                <a:gd name="connsiteX1205" fmla="*/ 1388103 w 1885311"/>
                <a:gd name="connsiteY1205" fmla="*/ 430379 h 1065380"/>
                <a:gd name="connsiteX1206" fmla="*/ 1383331 w 1885311"/>
                <a:gd name="connsiteY1206" fmla="*/ 430379 h 1065380"/>
                <a:gd name="connsiteX1207" fmla="*/ 1378217 w 1885311"/>
                <a:gd name="connsiteY1207" fmla="*/ 430388 h 1065380"/>
                <a:gd name="connsiteX1208" fmla="*/ 1373416 w 1885311"/>
                <a:gd name="connsiteY1208" fmla="*/ 430398 h 1065380"/>
                <a:gd name="connsiteX1209" fmla="*/ 1368339 w 1885311"/>
                <a:gd name="connsiteY1209" fmla="*/ 430398 h 1065380"/>
                <a:gd name="connsiteX1210" fmla="*/ 1363224 w 1885311"/>
                <a:gd name="connsiteY1210" fmla="*/ 430398 h 1065380"/>
                <a:gd name="connsiteX1211" fmla="*/ 1358119 w 1885311"/>
                <a:gd name="connsiteY1211" fmla="*/ 430398 h 1065380"/>
                <a:gd name="connsiteX1212" fmla="*/ 1352632 w 1885311"/>
                <a:gd name="connsiteY1212" fmla="*/ 430388 h 1065380"/>
                <a:gd name="connsiteX1213" fmla="*/ 1347156 w 1885311"/>
                <a:gd name="connsiteY1213" fmla="*/ 430388 h 1065380"/>
                <a:gd name="connsiteX1214" fmla="*/ 1342041 w 1885311"/>
                <a:gd name="connsiteY1214" fmla="*/ 430388 h 1065380"/>
                <a:gd name="connsiteX1215" fmla="*/ 1336926 w 1885311"/>
                <a:gd name="connsiteY1215" fmla="*/ 430398 h 1065380"/>
                <a:gd name="connsiteX1216" fmla="*/ 1331811 w 1885311"/>
                <a:gd name="connsiteY1216" fmla="*/ 430398 h 1065380"/>
                <a:gd name="connsiteX1217" fmla="*/ 1327001 w 1885311"/>
                <a:gd name="connsiteY1217" fmla="*/ 430407 h 1065380"/>
                <a:gd name="connsiteX1218" fmla="*/ 1322210 w 1885311"/>
                <a:gd name="connsiteY1218" fmla="*/ 430398 h 1065380"/>
                <a:gd name="connsiteX1219" fmla="*/ 1317199 w 1885311"/>
                <a:gd name="connsiteY1219" fmla="*/ 430398 h 1065380"/>
                <a:gd name="connsiteX1220" fmla="*/ 1312132 w 1885311"/>
                <a:gd name="connsiteY1220" fmla="*/ 430388 h 1065380"/>
                <a:gd name="connsiteX1221" fmla="*/ 1307341 w 1885311"/>
                <a:gd name="connsiteY1221" fmla="*/ 430388 h 1065380"/>
                <a:gd name="connsiteX1222" fmla="*/ 1301855 w 1885311"/>
                <a:gd name="connsiteY1222" fmla="*/ 430388 h 1065380"/>
                <a:gd name="connsiteX1223" fmla="*/ 1296854 w 1885311"/>
                <a:gd name="connsiteY1223" fmla="*/ 430379 h 1065380"/>
                <a:gd name="connsiteX1224" fmla="*/ 1291996 w 1885311"/>
                <a:gd name="connsiteY1224" fmla="*/ 430388 h 1065380"/>
                <a:gd name="connsiteX1225" fmla="*/ 1286881 w 1885311"/>
                <a:gd name="connsiteY1225" fmla="*/ 430388 h 1065380"/>
                <a:gd name="connsiteX1226" fmla="*/ 1281033 w 1885311"/>
                <a:gd name="connsiteY1226" fmla="*/ 430398 h 1065380"/>
                <a:gd name="connsiteX1227" fmla="*/ 1275918 w 1885311"/>
                <a:gd name="connsiteY1227" fmla="*/ 430388 h 1065380"/>
                <a:gd name="connsiteX1228" fmla="*/ 1270813 w 1885311"/>
                <a:gd name="connsiteY1228" fmla="*/ 430388 h 1065380"/>
                <a:gd name="connsiteX1229" fmla="*/ 1265688 w 1885311"/>
                <a:gd name="connsiteY1229" fmla="*/ 430388 h 1065380"/>
                <a:gd name="connsiteX1230" fmla="*/ 1260850 w 1885311"/>
                <a:gd name="connsiteY1230" fmla="*/ 430388 h 1065380"/>
                <a:gd name="connsiteX1231" fmla="*/ 1255830 w 1885311"/>
                <a:gd name="connsiteY1231" fmla="*/ 430388 h 1065380"/>
                <a:gd name="connsiteX1232" fmla="*/ 1250353 w 1885311"/>
                <a:gd name="connsiteY1232" fmla="*/ 430379 h 1065380"/>
                <a:gd name="connsiteX1233" fmla="*/ 1245286 w 1885311"/>
                <a:gd name="connsiteY1233" fmla="*/ 430379 h 1065380"/>
                <a:gd name="connsiteX1234" fmla="*/ 1240485 w 1885311"/>
                <a:gd name="connsiteY1234" fmla="*/ 430388 h 1065380"/>
                <a:gd name="connsiteX1235" fmla="*/ 1235370 w 1885311"/>
                <a:gd name="connsiteY1235" fmla="*/ 430388 h 1065380"/>
                <a:gd name="connsiteX1236" fmla="*/ 1230255 w 1885311"/>
                <a:gd name="connsiteY1236" fmla="*/ 430388 h 1065380"/>
                <a:gd name="connsiteX1237" fmla="*/ 1225140 w 1885311"/>
                <a:gd name="connsiteY1237" fmla="*/ 430388 h 1065380"/>
                <a:gd name="connsiteX1238" fmla="*/ 1219663 w 1885311"/>
                <a:gd name="connsiteY1238" fmla="*/ 430398 h 1065380"/>
                <a:gd name="connsiteX1239" fmla="*/ 1214549 w 1885311"/>
                <a:gd name="connsiteY1239" fmla="*/ 430388 h 1065380"/>
                <a:gd name="connsiteX1240" fmla="*/ 1209081 w 1885311"/>
                <a:gd name="connsiteY1240" fmla="*/ 430369 h 1065380"/>
                <a:gd name="connsiteX1241" fmla="*/ 1203957 w 1885311"/>
                <a:gd name="connsiteY1241" fmla="*/ 430379 h 1065380"/>
                <a:gd name="connsiteX1242" fmla="*/ 1198480 w 1885311"/>
                <a:gd name="connsiteY1242" fmla="*/ 430388 h 1065380"/>
                <a:gd name="connsiteX1243" fmla="*/ 1193355 w 1885311"/>
                <a:gd name="connsiteY1243" fmla="*/ 430398 h 1065380"/>
                <a:gd name="connsiteX1244" fmla="*/ 1188231 w 1885311"/>
                <a:gd name="connsiteY1244" fmla="*/ 430407 h 1065380"/>
                <a:gd name="connsiteX1245" fmla="*/ 1183116 w 1885311"/>
                <a:gd name="connsiteY1245" fmla="*/ 430417 h 1065380"/>
                <a:gd name="connsiteX1246" fmla="*/ 1177992 w 1885311"/>
                <a:gd name="connsiteY1246" fmla="*/ 430436 h 1065380"/>
                <a:gd name="connsiteX1247" fmla="*/ 1172515 w 1885311"/>
                <a:gd name="connsiteY1247" fmla="*/ 430436 h 1065380"/>
                <a:gd name="connsiteX1248" fmla="*/ 1167400 w 1885311"/>
                <a:gd name="connsiteY1248" fmla="*/ 430426 h 1065380"/>
                <a:gd name="connsiteX1249" fmla="*/ 1162294 w 1885311"/>
                <a:gd name="connsiteY1249" fmla="*/ 430407 h 1065380"/>
                <a:gd name="connsiteX1250" fmla="*/ 1156084 w 1885311"/>
                <a:gd name="connsiteY1250" fmla="*/ 430407 h 1065380"/>
                <a:gd name="connsiteX1251" fmla="*/ 1150607 w 1885311"/>
                <a:gd name="connsiteY1251" fmla="*/ 430407 h 1065380"/>
                <a:gd name="connsiteX1252" fmla="*/ 1145492 w 1885311"/>
                <a:gd name="connsiteY1252" fmla="*/ 430407 h 1065380"/>
                <a:gd name="connsiteX1253" fmla="*/ 1140377 w 1885311"/>
                <a:gd name="connsiteY1253" fmla="*/ 430407 h 1065380"/>
                <a:gd name="connsiteX1254" fmla="*/ 1135263 w 1885311"/>
                <a:gd name="connsiteY1254" fmla="*/ 430407 h 1065380"/>
                <a:gd name="connsiteX1255" fmla="*/ 1130157 w 1885311"/>
                <a:gd name="connsiteY1255" fmla="*/ 430398 h 1065380"/>
                <a:gd name="connsiteX1256" fmla="*/ 1124680 w 1885311"/>
                <a:gd name="connsiteY1256" fmla="*/ 430379 h 1065380"/>
                <a:gd name="connsiteX1257" fmla="*/ 1119794 w 1885311"/>
                <a:gd name="connsiteY1257" fmla="*/ 430369 h 1065380"/>
                <a:gd name="connsiteX1258" fmla="*/ 1114822 w 1885311"/>
                <a:gd name="connsiteY1258" fmla="*/ 430369 h 1065380"/>
                <a:gd name="connsiteX1259" fmla="*/ 1109707 w 1885311"/>
                <a:gd name="connsiteY1259" fmla="*/ 430379 h 1065380"/>
                <a:gd name="connsiteX1260" fmla="*/ 1104602 w 1885311"/>
                <a:gd name="connsiteY1260" fmla="*/ 430369 h 1065380"/>
                <a:gd name="connsiteX1261" fmla="*/ 1099487 w 1885311"/>
                <a:gd name="connsiteY1261" fmla="*/ 430360 h 1065380"/>
                <a:gd name="connsiteX1262" fmla="*/ 1094372 w 1885311"/>
                <a:gd name="connsiteY1262" fmla="*/ 430369 h 1065380"/>
                <a:gd name="connsiteX1263" fmla="*/ 1088885 w 1885311"/>
                <a:gd name="connsiteY1263" fmla="*/ 430379 h 1065380"/>
                <a:gd name="connsiteX1264" fmla="*/ 1083761 w 1885311"/>
                <a:gd name="connsiteY1264" fmla="*/ 430388 h 1065380"/>
                <a:gd name="connsiteX1265" fmla="*/ 1078284 w 1885311"/>
                <a:gd name="connsiteY1265" fmla="*/ 430379 h 1065380"/>
                <a:gd name="connsiteX1266" fmla="*/ 1073179 w 1885311"/>
                <a:gd name="connsiteY1266" fmla="*/ 430369 h 1065380"/>
                <a:gd name="connsiteX1267" fmla="*/ 1068063 w 1885311"/>
                <a:gd name="connsiteY1267" fmla="*/ 430379 h 1065380"/>
                <a:gd name="connsiteX1268" fmla="*/ 1062215 w 1885311"/>
                <a:gd name="connsiteY1268" fmla="*/ 430369 h 1065380"/>
                <a:gd name="connsiteX1269" fmla="*/ 1057110 w 1885311"/>
                <a:gd name="connsiteY1269" fmla="*/ 430369 h 1065380"/>
                <a:gd name="connsiteX1270" fmla="*/ 1051995 w 1885311"/>
                <a:gd name="connsiteY1270" fmla="*/ 430369 h 1065380"/>
                <a:gd name="connsiteX1271" fmla="*/ 1046880 w 1885311"/>
                <a:gd name="connsiteY1271" fmla="*/ 430369 h 1065380"/>
                <a:gd name="connsiteX1272" fmla="*/ 1041765 w 1885311"/>
                <a:gd name="connsiteY1272" fmla="*/ 430369 h 1065380"/>
                <a:gd name="connsiteX1273" fmla="*/ 1031897 w 1885311"/>
                <a:gd name="connsiteY1273" fmla="*/ 430369 h 1065380"/>
                <a:gd name="connsiteX1274" fmla="*/ 1025687 w 1885311"/>
                <a:gd name="connsiteY1274" fmla="*/ 430369 h 1065380"/>
                <a:gd name="connsiteX1275" fmla="*/ 1020210 w 1885311"/>
                <a:gd name="connsiteY1275" fmla="*/ 430369 h 1065380"/>
                <a:gd name="connsiteX1276" fmla="*/ 1014724 w 1885311"/>
                <a:gd name="connsiteY1276" fmla="*/ 430379 h 1065380"/>
                <a:gd name="connsiteX1277" fmla="*/ 1009247 w 1885311"/>
                <a:gd name="connsiteY1277" fmla="*/ 430379 h 1065380"/>
                <a:gd name="connsiteX1278" fmla="*/ 1001208 w 1885311"/>
                <a:gd name="connsiteY1278" fmla="*/ 430388 h 1065380"/>
                <a:gd name="connsiteX1279" fmla="*/ 996236 w 1885311"/>
                <a:gd name="connsiteY1279" fmla="*/ 430331 h 1065380"/>
                <a:gd name="connsiteX1280" fmla="*/ 991378 w 1885311"/>
                <a:gd name="connsiteY1280" fmla="*/ 430331 h 1065380"/>
                <a:gd name="connsiteX1281" fmla="*/ 986263 w 1885311"/>
                <a:gd name="connsiteY1281" fmla="*/ 430331 h 1065380"/>
                <a:gd name="connsiteX1282" fmla="*/ 980777 w 1885311"/>
                <a:gd name="connsiteY1282" fmla="*/ 430331 h 1065380"/>
                <a:gd name="connsiteX1283" fmla="*/ 979186 w 1885311"/>
                <a:gd name="connsiteY1283" fmla="*/ 434951 h 1065380"/>
                <a:gd name="connsiteX1284" fmla="*/ 973776 w 1885311"/>
                <a:gd name="connsiteY1284" fmla="*/ 436694 h 1065380"/>
                <a:gd name="connsiteX1285" fmla="*/ 972395 w 1885311"/>
                <a:gd name="connsiteY1285" fmla="*/ 441323 h 1065380"/>
                <a:gd name="connsiteX1286" fmla="*/ 968956 w 1885311"/>
                <a:gd name="connsiteY1286" fmla="*/ 444971 h 1065380"/>
                <a:gd name="connsiteX1287" fmla="*/ 964012 w 1885311"/>
                <a:gd name="connsiteY1287" fmla="*/ 446209 h 1065380"/>
                <a:gd name="connsiteX1288" fmla="*/ 959193 w 1885311"/>
                <a:gd name="connsiteY1288" fmla="*/ 445714 h 1065380"/>
                <a:gd name="connsiteX1289" fmla="*/ 954602 w 1885311"/>
                <a:gd name="connsiteY1289" fmla="*/ 444285 h 1065380"/>
                <a:gd name="connsiteX1290" fmla="*/ 950030 w 1885311"/>
                <a:gd name="connsiteY1290" fmla="*/ 442285 h 1065380"/>
                <a:gd name="connsiteX1291" fmla="*/ 944896 w 1885311"/>
                <a:gd name="connsiteY1291" fmla="*/ 442238 h 1065380"/>
                <a:gd name="connsiteX1292" fmla="*/ 941838 w 1885311"/>
                <a:gd name="connsiteY1292" fmla="*/ 447248 h 1065380"/>
                <a:gd name="connsiteX1293" fmla="*/ 938790 w 1885311"/>
                <a:gd name="connsiteY1293" fmla="*/ 451801 h 1065380"/>
                <a:gd name="connsiteX1294" fmla="*/ 939695 w 1885311"/>
                <a:gd name="connsiteY1294" fmla="*/ 456544 h 1065380"/>
                <a:gd name="connsiteX1295" fmla="*/ 938676 w 1885311"/>
                <a:gd name="connsiteY1295" fmla="*/ 461364 h 1065380"/>
                <a:gd name="connsiteX1296" fmla="*/ 936952 w 1885311"/>
                <a:gd name="connsiteY1296" fmla="*/ 466374 h 1065380"/>
                <a:gd name="connsiteX1297" fmla="*/ 937552 w 1885311"/>
                <a:gd name="connsiteY1297" fmla="*/ 471289 h 1065380"/>
                <a:gd name="connsiteX1298" fmla="*/ 933999 w 1885311"/>
                <a:gd name="connsiteY1298" fmla="*/ 475022 h 1065380"/>
                <a:gd name="connsiteX1299" fmla="*/ 931742 w 1885311"/>
                <a:gd name="connsiteY1299" fmla="*/ 480033 h 1065380"/>
                <a:gd name="connsiteX1300" fmla="*/ 928398 w 1885311"/>
                <a:gd name="connsiteY1300" fmla="*/ 485043 h 1065380"/>
                <a:gd name="connsiteX1301" fmla="*/ 926751 w 1885311"/>
                <a:gd name="connsiteY1301" fmla="*/ 489596 h 1065380"/>
                <a:gd name="connsiteX1302" fmla="*/ 924245 w 1885311"/>
                <a:gd name="connsiteY1302" fmla="*/ 493691 h 1065380"/>
                <a:gd name="connsiteX1303" fmla="*/ 921321 w 1885311"/>
                <a:gd name="connsiteY1303" fmla="*/ 497787 h 1065380"/>
                <a:gd name="connsiteX1304" fmla="*/ 918511 w 1885311"/>
                <a:gd name="connsiteY1304" fmla="*/ 501883 h 1065380"/>
                <a:gd name="connsiteX1305" fmla="*/ 915711 w 1885311"/>
                <a:gd name="connsiteY1305" fmla="*/ 505988 h 1065380"/>
                <a:gd name="connsiteX1306" fmla="*/ 912939 w 1885311"/>
                <a:gd name="connsiteY1306" fmla="*/ 510017 h 1065380"/>
                <a:gd name="connsiteX1307" fmla="*/ 910149 w 1885311"/>
                <a:gd name="connsiteY1307" fmla="*/ 514189 h 1065380"/>
                <a:gd name="connsiteX1308" fmla="*/ 907329 w 1885311"/>
                <a:gd name="connsiteY1308" fmla="*/ 518809 h 1065380"/>
                <a:gd name="connsiteX1309" fmla="*/ 904472 w 1885311"/>
                <a:gd name="connsiteY1309" fmla="*/ 522952 h 1065380"/>
                <a:gd name="connsiteX1310" fmla="*/ 900957 w 1885311"/>
                <a:gd name="connsiteY1310" fmla="*/ 528029 h 1065380"/>
                <a:gd name="connsiteX1311" fmla="*/ 897452 w 1885311"/>
                <a:gd name="connsiteY1311" fmla="*/ 533106 h 1065380"/>
                <a:gd name="connsiteX1312" fmla="*/ 894670 w 1885311"/>
                <a:gd name="connsiteY1312" fmla="*/ 537135 h 1065380"/>
                <a:gd name="connsiteX1313" fmla="*/ 891556 w 1885311"/>
                <a:gd name="connsiteY1313" fmla="*/ 541412 h 1065380"/>
                <a:gd name="connsiteX1314" fmla="*/ 887965 w 1885311"/>
                <a:gd name="connsiteY1314" fmla="*/ 545098 h 1065380"/>
                <a:gd name="connsiteX1315" fmla="*/ 884298 w 1885311"/>
                <a:gd name="connsiteY1315" fmla="*/ 548794 h 1065380"/>
                <a:gd name="connsiteX1316" fmla="*/ 881269 w 1885311"/>
                <a:gd name="connsiteY1316" fmla="*/ 552947 h 1065380"/>
                <a:gd name="connsiteX1317" fmla="*/ 877830 w 1885311"/>
                <a:gd name="connsiteY1317" fmla="*/ 556633 h 1065380"/>
                <a:gd name="connsiteX1318" fmla="*/ 875068 w 1885311"/>
                <a:gd name="connsiteY1318" fmla="*/ 560614 h 1065380"/>
                <a:gd name="connsiteX1319" fmla="*/ 873411 w 1885311"/>
                <a:gd name="connsiteY1319" fmla="*/ 565405 h 1065380"/>
                <a:gd name="connsiteX1320" fmla="*/ 871268 w 1885311"/>
                <a:gd name="connsiteY1320" fmla="*/ 569882 h 1065380"/>
                <a:gd name="connsiteX1321" fmla="*/ 870296 w 1885311"/>
                <a:gd name="connsiteY1321" fmla="*/ 574625 h 1065380"/>
                <a:gd name="connsiteX1322" fmla="*/ 869401 w 1885311"/>
                <a:gd name="connsiteY1322" fmla="*/ 579702 h 1065380"/>
                <a:gd name="connsiteX1323" fmla="*/ 868286 w 1885311"/>
                <a:gd name="connsiteY1323" fmla="*/ 584408 h 1065380"/>
                <a:gd name="connsiteX1324" fmla="*/ 866619 w 1885311"/>
                <a:gd name="connsiteY1324" fmla="*/ 588932 h 1065380"/>
                <a:gd name="connsiteX1325" fmla="*/ 863467 w 1885311"/>
                <a:gd name="connsiteY1325" fmla="*/ 592618 h 1065380"/>
                <a:gd name="connsiteX1326" fmla="*/ 860276 w 1885311"/>
                <a:gd name="connsiteY1326" fmla="*/ 597238 h 1065380"/>
                <a:gd name="connsiteX1327" fmla="*/ 856942 w 1885311"/>
                <a:gd name="connsiteY1327" fmla="*/ 600924 h 1065380"/>
                <a:gd name="connsiteX1328" fmla="*/ 853427 w 1885311"/>
                <a:gd name="connsiteY1328" fmla="*/ 604153 h 1065380"/>
                <a:gd name="connsiteX1329" fmla="*/ 850360 w 1885311"/>
                <a:gd name="connsiteY1329" fmla="*/ 608306 h 1065380"/>
                <a:gd name="connsiteX1330" fmla="*/ 848379 w 1885311"/>
                <a:gd name="connsiteY1330" fmla="*/ 612916 h 1065380"/>
                <a:gd name="connsiteX1331" fmla="*/ 849960 w 1885311"/>
                <a:gd name="connsiteY1331" fmla="*/ 617536 h 1065380"/>
                <a:gd name="connsiteX1332" fmla="*/ 852275 w 1885311"/>
                <a:gd name="connsiteY1332" fmla="*/ 621812 h 1065380"/>
                <a:gd name="connsiteX1333" fmla="*/ 850522 w 1885311"/>
                <a:gd name="connsiteY1333" fmla="*/ 626832 h 1065380"/>
                <a:gd name="connsiteX1334" fmla="*/ 848703 w 1885311"/>
                <a:gd name="connsiteY1334" fmla="*/ 631480 h 1065380"/>
                <a:gd name="connsiteX1335" fmla="*/ 846350 w 1885311"/>
                <a:gd name="connsiteY1335" fmla="*/ 637529 h 1065380"/>
                <a:gd name="connsiteX1336" fmla="*/ 845712 w 1885311"/>
                <a:gd name="connsiteY1336" fmla="*/ 642358 h 1065380"/>
                <a:gd name="connsiteX1337" fmla="*/ 847712 w 1885311"/>
                <a:gd name="connsiteY1337" fmla="*/ 646825 h 1065380"/>
                <a:gd name="connsiteX1338" fmla="*/ 849693 w 1885311"/>
                <a:gd name="connsiteY1338" fmla="*/ 651245 h 1065380"/>
                <a:gd name="connsiteX1339" fmla="*/ 851675 w 1885311"/>
                <a:gd name="connsiteY1339" fmla="*/ 655664 h 1065380"/>
                <a:gd name="connsiteX1340" fmla="*/ 849474 w 1885311"/>
                <a:gd name="connsiteY1340" fmla="*/ 660322 h 1065380"/>
                <a:gd name="connsiteX1341" fmla="*/ 853608 w 1885311"/>
                <a:gd name="connsiteY1341" fmla="*/ 662846 h 1065380"/>
                <a:gd name="connsiteX1342" fmla="*/ 858399 w 1885311"/>
                <a:gd name="connsiteY1342" fmla="*/ 661741 h 1065380"/>
                <a:gd name="connsiteX1343" fmla="*/ 861390 w 1885311"/>
                <a:gd name="connsiteY1343" fmla="*/ 657807 h 1065380"/>
                <a:gd name="connsiteX1344" fmla="*/ 860866 w 1885311"/>
                <a:gd name="connsiteY1344" fmla="*/ 662589 h 1065380"/>
                <a:gd name="connsiteX1345" fmla="*/ 861361 w 1885311"/>
                <a:gd name="connsiteY1345" fmla="*/ 667761 h 1065380"/>
                <a:gd name="connsiteX1346" fmla="*/ 856666 w 1885311"/>
                <a:gd name="connsiteY1346" fmla="*/ 666304 h 1065380"/>
                <a:gd name="connsiteX1347" fmla="*/ 853856 w 1885311"/>
                <a:gd name="connsiteY1347" fmla="*/ 670552 h 1065380"/>
                <a:gd name="connsiteX1348" fmla="*/ 852179 w 1885311"/>
                <a:gd name="connsiteY1348" fmla="*/ 675200 h 1065380"/>
                <a:gd name="connsiteX1349" fmla="*/ 852599 w 1885311"/>
                <a:gd name="connsiteY1349" fmla="*/ 680096 h 1065380"/>
                <a:gd name="connsiteX1350" fmla="*/ 855523 w 1885311"/>
                <a:gd name="connsiteY1350" fmla="*/ 683896 h 1065380"/>
                <a:gd name="connsiteX1351" fmla="*/ 855856 w 1885311"/>
                <a:gd name="connsiteY1351" fmla="*/ 688687 h 1065380"/>
                <a:gd name="connsiteX1352" fmla="*/ 853056 w 1885311"/>
                <a:gd name="connsiteY1352" fmla="*/ 692878 h 1065380"/>
                <a:gd name="connsiteX1353" fmla="*/ 852275 w 1885311"/>
                <a:gd name="connsiteY1353" fmla="*/ 697679 h 1065380"/>
                <a:gd name="connsiteX1354" fmla="*/ 853913 w 1885311"/>
                <a:gd name="connsiteY1354" fmla="*/ 702175 h 1065380"/>
                <a:gd name="connsiteX1355" fmla="*/ 855570 w 1885311"/>
                <a:gd name="connsiteY1355" fmla="*/ 706699 h 1065380"/>
                <a:gd name="connsiteX1356" fmla="*/ 857828 w 1885311"/>
                <a:gd name="connsiteY1356" fmla="*/ 711014 h 1065380"/>
                <a:gd name="connsiteX1357" fmla="*/ 860723 w 1885311"/>
                <a:gd name="connsiteY1357" fmla="*/ 715157 h 1065380"/>
                <a:gd name="connsiteX1358" fmla="*/ 860771 w 1885311"/>
                <a:gd name="connsiteY1358" fmla="*/ 720196 h 1065380"/>
                <a:gd name="connsiteX1359" fmla="*/ 861523 w 1885311"/>
                <a:gd name="connsiteY1359" fmla="*/ 725435 h 1065380"/>
                <a:gd name="connsiteX1360" fmla="*/ 859590 w 1885311"/>
                <a:gd name="connsiteY1360" fmla="*/ 730569 h 1065380"/>
                <a:gd name="connsiteX1361" fmla="*/ 859123 w 1885311"/>
                <a:gd name="connsiteY1361" fmla="*/ 735312 h 1065380"/>
                <a:gd name="connsiteX1362" fmla="*/ 863514 w 1885311"/>
                <a:gd name="connsiteY1362" fmla="*/ 737303 h 1065380"/>
                <a:gd name="connsiteX1363" fmla="*/ 868524 w 1885311"/>
                <a:gd name="connsiteY1363" fmla="*/ 737655 h 1065380"/>
                <a:gd name="connsiteX1364" fmla="*/ 873525 w 1885311"/>
                <a:gd name="connsiteY1364" fmla="*/ 738008 h 1065380"/>
                <a:gd name="connsiteX1365" fmla="*/ 878202 w 1885311"/>
                <a:gd name="connsiteY1365" fmla="*/ 739255 h 1065380"/>
                <a:gd name="connsiteX1366" fmla="*/ 881126 w 1885311"/>
                <a:gd name="connsiteY1366" fmla="*/ 743113 h 1065380"/>
                <a:gd name="connsiteX1367" fmla="*/ 885536 w 1885311"/>
                <a:gd name="connsiteY1367" fmla="*/ 745104 h 1065380"/>
                <a:gd name="connsiteX1368" fmla="*/ 890699 w 1885311"/>
                <a:gd name="connsiteY1368" fmla="*/ 746133 h 1065380"/>
                <a:gd name="connsiteX1369" fmla="*/ 892099 w 1885311"/>
                <a:gd name="connsiteY1369" fmla="*/ 750771 h 1065380"/>
                <a:gd name="connsiteX1370" fmla="*/ 896833 w 1885311"/>
                <a:gd name="connsiteY1370" fmla="*/ 749905 h 1065380"/>
                <a:gd name="connsiteX1371" fmla="*/ 900386 w 1885311"/>
                <a:gd name="connsiteY1371" fmla="*/ 753181 h 1065380"/>
                <a:gd name="connsiteX1372" fmla="*/ 902338 w 1885311"/>
                <a:gd name="connsiteY1372" fmla="*/ 757591 h 1065380"/>
                <a:gd name="connsiteX1373" fmla="*/ 905215 w 1885311"/>
                <a:gd name="connsiteY1373" fmla="*/ 761668 h 1065380"/>
                <a:gd name="connsiteX1374" fmla="*/ 908253 w 1885311"/>
                <a:gd name="connsiteY1374" fmla="*/ 765563 h 1065380"/>
                <a:gd name="connsiteX1375" fmla="*/ 907424 w 1885311"/>
                <a:gd name="connsiteY1375" fmla="*/ 770697 h 1065380"/>
                <a:gd name="connsiteX1376" fmla="*/ 906519 w 1885311"/>
                <a:gd name="connsiteY1376" fmla="*/ 776298 h 1065380"/>
                <a:gd name="connsiteX1377" fmla="*/ 911511 w 1885311"/>
                <a:gd name="connsiteY1377" fmla="*/ 776051 h 1065380"/>
                <a:gd name="connsiteX1378" fmla="*/ 916845 w 1885311"/>
                <a:gd name="connsiteY1378" fmla="*/ 775593 h 1065380"/>
                <a:gd name="connsiteX1379" fmla="*/ 922598 w 1885311"/>
                <a:gd name="connsiteY1379" fmla="*/ 775098 h 1065380"/>
                <a:gd name="connsiteX1380" fmla="*/ 927522 w 1885311"/>
                <a:gd name="connsiteY1380" fmla="*/ 774670 h 1065380"/>
                <a:gd name="connsiteX1381" fmla="*/ 932856 w 1885311"/>
                <a:gd name="connsiteY1381" fmla="*/ 774212 h 1065380"/>
                <a:gd name="connsiteX1382" fmla="*/ 937781 w 1885311"/>
                <a:gd name="connsiteY1382" fmla="*/ 773784 h 1065380"/>
                <a:gd name="connsiteX1383" fmla="*/ 942705 w 1885311"/>
                <a:gd name="connsiteY1383" fmla="*/ 773355 h 1065380"/>
                <a:gd name="connsiteX1384" fmla="*/ 947629 w 1885311"/>
                <a:gd name="connsiteY1384" fmla="*/ 772936 h 1065380"/>
                <a:gd name="connsiteX1385" fmla="*/ 949144 w 1885311"/>
                <a:gd name="connsiteY1385" fmla="*/ 777594 h 1065380"/>
                <a:gd name="connsiteX1386" fmla="*/ 953640 w 1885311"/>
                <a:gd name="connsiteY1386" fmla="*/ 779499 h 1065380"/>
                <a:gd name="connsiteX1387" fmla="*/ 958145 w 1885311"/>
                <a:gd name="connsiteY1387" fmla="*/ 781404 h 1065380"/>
                <a:gd name="connsiteX1388" fmla="*/ 962670 w 1885311"/>
                <a:gd name="connsiteY1388" fmla="*/ 783242 h 1065380"/>
                <a:gd name="connsiteX1389" fmla="*/ 967194 w 1885311"/>
                <a:gd name="connsiteY1389" fmla="*/ 785099 h 1065380"/>
                <a:gd name="connsiteX1390" fmla="*/ 971718 w 1885311"/>
                <a:gd name="connsiteY1390" fmla="*/ 786957 h 1065380"/>
                <a:gd name="connsiteX1391" fmla="*/ 976243 w 1885311"/>
                <a:gd name="connsiteY1391" fmla="*/ 788843 h 1065380"/>
                <a:gd name="connsiteX1392" fmla="*/ 980767 w 1885311"/>
                <a:gd name="connsiteY1392" fmla="*/ 790719 h 1065380"/>
                <a:gd name="connsiteX1393" fmla="*/ 985291 w 1885311"/>
                <a:gd name="connsiteY1393" fmla="*/ 792596 h 1065380"/>
                <a:gd name="connsiteX1394" fmla="*/ 989825 w 1885311"/>
                <a:gd name="connsiteY1394" fmla="*/ 794491 h 1065380"/>
                <a:gd name="connsiteX1395" fmla="*/ 994340 w 1885311"/>
                <a:gd name="connsiteY1395" fmla="*/ 796425 h 1065380"/>
                <a:gd name="connsiteX1396" fmla="*/ 998864 w 1885311"/>
                <a:gd name="connsiteY1396" fmla="*/ 798329 h 1065380"/>
                <a:gd name="connsiteX1397" fmla="*/ 1003408 w 1885311"/>
                <a:gd name="connsiteY1397" fmla="*/ 800225 h 1065380"/>
                <a:gd name="connsiteX1398" fmla="*/ 1007970 w 1885311"/>
                <a:gd name="connsiteY1398" fmla="*/ 802044 h 1065380"/>
                <a:gd name="connsiteX1399" fmla="*/ 1013180 w 1885311"/>
                <a:gd name="connsiteY1399" fmla="*/ 802006 h 1065380"/>
                <a:gd name="connsiteX1400" fmla="*/ 1017972 w 1885311"/>
                <a:gd name="connsiteY1400" fmla="*/ 801987 h 1065380"/>
                <a:gd name="connsiteX1401" fmla="*/ 1024372 w 1885311"/>
                <a:gd name="connsiteY1401" fmla="*/ 801987 h 1065380"/>
                <a:gd name="connsiteX1402" fmla="*/ 1029163 w 1885311"/>
                <a:gd name="connsiteY1402" fmla="*/ 801978 h 1065380"/>
                <a:gd name="connsiteX1403" fmla="*/ 1034764 w 1885311"/>
                <a:gd name="connsiteY1403" fmla="*/ 801968 h 1065380"/>
                <a:gd name="connsiteX1404" fmla="*/ 1039565 w 1885311"/>
                <a:gd name="connsiteY1404" fmla="*/ 801939 h 1065380"/>
                <a:gd name="connsiteX1405" fmla="*/ 1044346 w 1885311"/>
                <a:gd name="connsiteY1405" fmla="*/ 801987 h 1065380"/>
                <a:gd name="connsiteX1406" fmla="*/ 1049128 w 1885311"/>
                <a:gd name="connsiteY1406" fmla="*/ 802006 h 1065380"/>
                <a:gd name="connsiteX1407" fmla="*/ 1053938 w 1885311"/>
                <a:gd name="connsiteY1407" fmla="*/ 801978 h 1065380"/>
                <a:gd name="connsiteX1408" fmla="*/ 1059529 w 1885311"/>
                <a:gd name="connsiteY1408" fmla="*/ 801997 h 1065380"/>
                <a:gd name="connsiteX1409" fmla="*/ 1061501 w 1885311"/>
                <a:gd name="connsiteY1409" fmla="*/ 796825 h 1065380"/>
                <a:gd name="connsiteX1410" fmla="*/ 1063549 w 1885311"/>
                <a:gd name="connsiteY1410" fmla="*/ 792396 h 1065380"/>
                <a:gd name="connsiteX1411" fmla="*/ 1068330 w 1885311"/>
                <a:gd name="connsiteY1411" fmla="*/ 792386 h 1065380"/>
                <a:gd name="connsiteX1412" fmla="*/ 1073121 w 1885311"/>
                <a:gd name="connsiteY1412" fmla="*/ 792386 h 1065380"/>
                <a:gd name="connsiteX1413" fmla="*/ 1077903 w 1885311"/>
                <a:gd name="connsiteY1413" fmla="*/ 792396 h 1065380"/>
                <a:gd name="connsiteX1414" fmla="*/ 1082684 w 1885311"/>
                <a:gd name="connsiteY1414" fmla="*/ 792424 h 1065380"/>
                <a:gd name="connsiteX1415" fmla="*/ 1087456 w 1885311"/>
                <a:gd name="connsiteY1415" fmla="*/ 792453 h 1065380"/>
                <a:gd name="connsiteX1416" fmla="*/ 1093429 w 1885311"/>
                <a:gd name="connsiteY1416" fmla="*/ 792510 h 1065380"/>
                <a:gd name="connsiteX1417" fmla="*/ 1096362 w 1885311"/>
                <a:gd name="connsiteY1417" fmla="*/ 796367 h 1065380"/>
                <a:gd name="connsiteX1418" fmla="*/ 1098839 w 1885311"/>
                <a:gd name="connsiteY1418" fmla="*/ 800482 h 1065380"/>
                <a:gd name="connsiteX1419" fmla="*/ 1102239 w 1885311"/>
                <a:gd name="connsiteY1419" fmla="*/ 803826 h 1065380"/>
                <a:gd name="connsiteX1420" fmla="*/ 1105363 w 1885311"/>
                <a:gd name="connsiteY1420" fmla="*/ 807559 h 1065380"/>
                <a:gd name="connsiteX1421" fmla="*/ 1107687 w 1885311"/>
                <a:gd name="connsiteY1421" fmla="*/ 811731 h 1065380"/>
                <a:gd name="connsiteX1422" fmla="*/ 1111688 w 1885311"/>
                <a:gd name="connsiteY1422" fmla="*/ 814370 h 1065380"/>
                <a:gd name="connsiteX1423" fmla="*/ 1114574 w 1885311"/>
                <a:gd name="connsiteY1423" fmla="*/ 818237 h 1065380"/>
                <a:gd name="connsiteX1424" fmla="*/ 1114584 w 1885311"/>
                <a:gd name="connsiteY1424" fmla="*/ 823123 h 1065380"/>
                <a:gd name="connsiteX1425" fmla="*/ 1115308 w 1885311"/>
                <a:gd name="connsiteY1425" fmla="*/ 827952 h 1065380"/>
                <a:gd name="connsiteX1426" fmla="*/ 1114679 w 1885311"/>
                <a:gd name="connsiteY1426" fmla="*/ 832724 h 1065380"/>
                <a:gd name="connsiteX1427" fmla="*/ 1115755 w 1885311"/>
                <a:gd name="connsiteY1427" fmla="*/ 837372 h 1065380"/>
                <a:gd name="connsiteX1428" fmla="*/ 1119365 w 1885311"/>
                <a:gd name="connsiteY1428" fmla="*/ 840535 h 1065380"/>
                <a:gd name="connsiteX1429" fmla="*/ 1122404 w 1885311"/>
                <a:gd name="connsiteY1429" fmla="*/ 844250 h 1065380"/>
                <a:gd name="connsiteX1430" fmla="*/ 1126852 w 1885311"/>
                <a:gd name="connsiteY1430" fmla="*/ 846031 h 1065380"/>
                <a:gd name="connsiteX1431" fmla="*/ 1131148 w 1885311"/>
                <a:gd name="connsiteY1431" fmla="*/ 848507 h 1065380"/>
                <a:gd name="connsiteX1432" fmla="*/ 1134948 w 1885311"/>
                <a:gd name="connsiteY1432" fmla="*/ 851498 h 1065380"/>
                <a:gd name="connsiteX1433" fmla="*/ 1139330 w 1885311"/>
                <a:gd name="connsiteY1433" fmla="*/ 849622 h 1065380"/>
                <a:gd name="connsiteX1434" fmla="*/ 1143578 w 1885311"/>
                <a:gd name="connsiteY1434" fmla="*/ 847031 h 1065380"/>
                <a:gd name="connsiteX1435" fmla="*/ 1145587 w 1885311"/>
                <a:gd name="connsiteY1435" fmla="*/ 842668 h 1065380"/>
                <a:gd name="connsiteX1436" fmla="*/ 1148207 w 1885311"/>
                <a:gd name="connsiteY1436" fmla="*/ 838544 h 1065380"/>
                <a:gd name="connsiteX1437" fmla="*/ 1151931 w 1885311"/>
                <a:gd name="connsiteY1437" fmla="*/ 835506 h 1065380"/>
                <a:gd name="connsiteX1438" fmla="*/ 1156294 w 1885311"/>
                <a:gd name="connsiteY1438" fmla="*/ 833515 h 1065380"/>
                <a:gd name="connsiteX1439" fmla="*/ 1160961 w 1885311"/>
                <a:gd name="connsiteY1439" fmla="*/ 834696 h 1065380"/>
                <a:gd name="connsiteX1440" fmla="*/ 1165762 w 1885311"/>
                <a:gd name="connsiteY1440" fmla="*/ 834791 h 1065380"/>
                <a:gd name="connsiteX1441" fmla="*/ 1170562 w 1885311"/>
                <a:gd name="connsiteY1441" fmla="*/ 834553 h 1065380"/>
                <a:gd name="connsiteX1442" fmla="*/ 1174362 w 1885311"/>
                <a:gd name="connsiteY1442" fmla="*/ 837601 h 1065380"/>
                <a:gd name="connsiteX1443" fmla="*/ 1177011 w 1885311"/>
                <a:gd name="connsiteY1443" fmla="*/ 841725 h 1065380"/>
                <a:gd name="connsiteX1444" fmla="*/ 1180487 w 1885311"/>
                <a:gd name="connsiteY1444" fmla="*/ 845050 h 1065380"/>
                <a:gd name="connsiteX1445" fmla="*/ 1183049 w 1885311"/>
                <a:gd name="connsiteY1445" fmla="*/ 849088 h 1065380"/>
                <a:gd name="connsiteX1446" fmla="*/ 1183811 w 1885311"/>
                <a:gd name="connsiteY1446" fmla="*/ 853870 h 1065380"/>
                <a:gd name="connsiteX1447" fmla="*/ 1184430 w 1885311"/>
                <a:gd name="connsiteY1447" fmla="*/ 858642 h 1065380"/>
                <a:gd name="connsiteX1448" fmla="*/ 1186154 w 1885311"/>
                <a:gd name="connsiteY1448" fmla="*/ 863090 h 1065380"/>
                <a:gd name="connsiteX1449" fmla="*/ 1187002 w 1885311"/>
                <a:gd name="connsiteY1449" fmla="*/ 867805 h 1065380"/>
                <a:gd name="connsiteX1450" fmla="*/ 1190231 w 1885311"/>
                <a:gd name="connsiteY1450" fmla="*/ 871310 h 1065380"/>
                <a:gd name="connsiteX1451" fmla="*/ 1191574 w 1885311"/>
                <a:gd name="connsiteY1451" fmla="*/ 875882 h 1065380"/>
                <a:gd name="connsiteX1452" fmla="*/ 1193832 w 1885311"/>
                <a:gd name="connsiteY1452" fmla="*/ 880092 h 1065380"/>
                <a:gd name="connsiteX1453" fmla="*/ 1197137 w 1885311"/>
                <a:gd name="connsiteY1453" fmla="*/ 883616 h 1065380"/>
                <a:gd name="connsiteX1454" fmla="*/ 1195870 w 1885311"/>
                <a:gd name="connsiteY1454" fmla="*/ 888284 h 1065380"/>
                <a:gd name="connsiteX1455" fmla="*/ 1195623 w 1885311"/>
                <a:gd name="connsiteY1455" fmla="*/ 893275 h 1065380"/>
                <a:gd name="connsiteX1456" fmla="*/ 1197851 w 1885311"/>
                <a:gd name="connsiteY1456" fmla="*/ 897618 h 1065380"/>
                <a:gd name="connsiteX1457" fmla="*/ 1198508 w 1885311"/>
                <a:gd name="connsiteY1457" fmla="*/ 902752 h 1065380"/>
                <a:gd name="connsiteX1458" fmla="*/ 1200737 w 1885311"/>
                <a:gd name="connsiteY1458" fmla="*/ 906981 h 1065380"/>
                <a:gd name="connsiteX1459" fmla="*/ 1205109 w 1885311"/>
                <a:gd name="connsiteY1459" fmla="*/ 909029 h 1065380"/>
                <a:gd name="connsiteX1460" fmla="*/ 1209691 w 1885311"/>
                <a:gd name="connsiteY1460" fmla="*/ 910477 h 1065380"/>
                <a:gd name="connsiteX1461" fmla="*/ 1213196 w 1885311"/>
                <a:gd name="connsiteY1461" fmla="*/ 913725 h 1065380"/>
                <a:gd name="connsiteX1462" fmla="*/ 1217939 w 1885311"/>
                <a:gd name="connsiteY1462" fmla="*/ 914268 h 1065380"/>
                <a:gd name="connsiteX1463" fmla="*/ 1222702 w 1885311"/>
                <a:gd name="connsiteY1463" fmla="*/ 914668 h 1065380"/>
                <a:gd name="connsiteX1464" fmla="*/ 1226360 w 1885311"/>
                <a:gd name="connsiteY1464" fmla="*/ 917735 h 1065380"/>
                <a:gd name="connsiteX1465" fmla="*/ 1231055 w 1885311"/>
                <a:gd name="connsiteY1465" fmla="*/ 916287 h 1065380"/>
                <a:gd name="connsiteX1466" fmla="*/ 1234218 w 1885311"/>
                <a:gd name="connsiteY1466" fmla="*/ 912553 h 1065380"/>
                <a:gd name="connsiteX1467" fmla="*/ 1233723 w 1885311"/>
                <a:gd name="connsiteY1467" fmla="*/ 907419 h 1065380"/>
                <a:gd name="connsiteX1468" fmla="*/ 1233236 w 1885311"/>
                <a:gd name="connsiteY1468" fmla="*/ 902295 h 1065380"/>
                <a:gd name="connsiteX1469" fmla="*/ 1232770 w 1885311"/>
                <a:gd name="connsiteY1469" fmla="*/ 897352 h 1065380"/>
                <a:gd name="connsiteX1470" fmla="*/ 1234742 w 1885311"/>
                <a:gd name="connsiteY1470" fmla="*/ 892951 h 1065380"/>
                <a:gd name="connsiteX1471" fmla="*/ 1236980 w 1885311"/>
                <a:gd name="connsiteY1471" fmla="*/ 888284 h 1065380"/>
                <a:gd name="connsiteX1472" fmla="*/ 1239866 w 1885311"/>
                <a:gd name="connsiteY1472" fmla="*/ 883616 h 1065380"/>
                <a:gd name="connsiteX1473" fmla="*/ 1242457 w 1885311"/>
                <a:gd name="connsiteY1473" fmla="*/ 879425 h 1065380"/>
                <a:gd name="connsiteX1474" fmla="*/ 1245010 w 1885311"/>
                <a:gd name="connsiteY1474" fmla="*/ 875311 h 1065380"/>
                <a:gd name="connsiteX1475" fmla="*/ 1247943 w 1885311"/>
                <a:gd name="connsiteY1475" fmla="*/ 871263 h 1065380"/>
                <a:gd name="connsiteX1476" fmla="*/ 1252629 w 1885311"/>
                <a:gd name="connsiteY1476" fmla="*/ 869624 h 1065380"/>
                <a:gd name="connsiteX1477" fmla="*/ 1256497 w 1885311"/>
                <a:gd name="connsiteY1477" fmla="*/ 866824 h 1065380"/>
                <a:gd name="connsiteX1478" fmla="*/ 1260116 w 1885311"/>
                <a:gd name="connsiteY1478" fmla="*/ 863557 h 1065380"/>
                <a:gd name="connsiteX1479" fmla="*/ 1263707 w 1885311"/>
                <a:gd name="connsiteY1479" fmla="*/ 860309 h 1065380"/>
                <a:gd name="connsiteX1480" fmla="*/ 1267660 w 1885311"/>
                <a:gd name="connsiteY1480" fmla="*/ 857089 h 1065380"/>
                <a:gd name="connsiteX1481" fmla="*/ 1272470 w 1885311"/>
                <a:gd name="connsiteY1481" fmla="*/ 855394 h 1065380"/>
                <a:gd name="connsiteX1482" fmla="*/ 1277099 w 1885311"/>
                <a:gd name="connsiteY1482" fmla="*/ 853755 h 1065380"/>
                <a:gd name="connsiteX1483" fmla="*/ 1281671 w 1885311"/>
                <a:gd name="connsiteY1483" fmla="*/ 852022 h 1065380"/>
                <a:gd name="connsiteX1484" fmla="*/ 1285615 w 1885311"/>
                <a:gd name="connsiteY1484" fmla="*/ 848745 h 1065380"/>
                <a:gd name="connsiteX1485" fmla="*/ 1289567 w 1885311"/>
                <a:gd name="connsiteY1485" fmla="*/ 845469 h 1065380"/>
                <a:gd name="connsiteX1486" fmla="*/ 1290386 w 1885311"/>
                <a:gd name="connsiteY1486" fmla="*/ 840687 h 1065380"/>
                <a:gd name="connsiteX1487" fmla="*/ 1291444 w 1885311"/>
                <a:gd name="connsiteY1487" fmla="*/ 836030 h 1065380"/>
                <a:gd name="connsiteX1488" fmla="*/ 1295463 w 1885311"/>
                <a:gd name="connsiteY1488" fmla="*/ 838763 h 1065380"/>
                <a:gd name="connsiteX1489" fmla="*/ 1300388 w 1885311"/>
                <a:gd name="connsiteY1489" fmla="*/ 839897 h 1065380"/>
                <a:gd name="connsiteX1490" fmla="*/ 1305274 w 1885311"/>
                <a:gd name="connsiteY1490" fmla="*/ 838039 h 1065380"/>
                <a:gd name="connsiteX1491" fmla="*/ 1310094 w 1885311"/>
                <a:gd name="connsiteY1491" fmla="*/ 836201 h 1065380"/>
                <a:gd name="connsiteX1492" fmla="*/ 1314847 w 1885311"/>
                <a:gd name="connsiteY1492" fmla="*/ 834696 h 1065380"/>
                <a:gd name="connsiteX1493" fmla="*/ 1319543 w 1885311"/>
                <a:gd name="connsiteY1493" fmla="*/ 833410 h 1065380"/>
                <a:gd name="connsiteX1494" fmla="*/ 1324638 w 1885311"/>
                <a:gd name="connsiteY1494" fmla="*/ 833953 h 1065380"/>
                <a:gd name="connsiteX1495" fmla="*/ 1328963 w 1885311"/>
                <a:gd name="connsiteY1495" fmla="*/ 836268 h 1065380"/>
                <a:gd name="connsiteX1496" fmla="*/ 1332630 w 1885311"/>
                <a:gd name="connsiteY1496" fmla="*/ 839735 h 1065380"/>
                <a:gd name="connsiteX1497" fmla="*/ 1337602 w 1885311"/>
                <a:gd name="connsiteY1497" fmla="*/ 840916 h 1065380"/>
                <a:gd name="connsiteX1498" fmla="*/ 1342707 w 1885311"/>
                <a:gd name="connsiteY1498" fmla="*/ 841468 h 1065380"/>
                <a:gd name="connsiteX1499" fmla="*/ 1347775 w 1885311"/>
                <a:gd name="connsiteY1499" fmla="*/ 842221 h 1065380"/>
                <a:gd name="connsiteX1500" fmla="*/ 1352652 w 1885311"/>
                <a:gd name="connsiteY1500" fmla="*/ 843907 h 1065380"/>
                <a:gd name="connsiteX1501" fmla="*/ 1356109 w 1885311"/>
                <a:gd name="connsiteY1501" fmla="*/ 847222 h 1065380"/>
                <a:gd name="connsiteX1502" fmla="*/ 1360881 w 1885311"/>
                <a:gd name="connsiteY1502" fmla="*/ 848688 h 1065380"/>
                <a:gd name="connsiteX1503" fmla="*/ 1365901 w 1885311"/>
                <a:gd name="connsiteY1503" fmla="*/ 847783 h 1065380"/>
                <a:gd name="connsiteX1504" fmla="*/ 1369406 w 1885311"/>
                <a:gd name="connsiteY1504" fmla="*/ 844421 h 1065380"/>
                <a:gd name="connsiteX1505" fmla="*/ 1373654 w 1885311"/>
                <a:gd name="connsiteY1505" fmla="*/ 847222 h 1065380"/>
                <a:gd name="connsiteX1506" fmla="*/ 1378426 w 1885311"/>
                <a:gd name="connsiteY1506" fmla="*/ 847688 h 1065380"/>
                <a:gd name="connsiteX1507" fmla="*/ 1379950 w 1885311"/>
                <a:gd name="connsiteY1507" fmla="*/ 843021 h 1065380"/>
                <a:gd name="connsiteX1508" fmla="*/ 1385218 w 1885311"/>
                <a:gd name="connsiteY1508" fmla="*/ 843945 h 1065380"/>
                <a:gd name="connsiteX1509" fmla="*/ 1388980 w 1885311"/>
                <a:gd name="connsiteY1509" fmla="*/ 847098 h 1065380"/>
                <a:gd name="connsiteX1510" fmla="*/ 1388427 w 1885311"/>
                <a:gd name="connsiteY1510" fmla="*/ 851889 h 1065380"/>
                <a:gd name="connsiteX1511" fmla="*/ 1393361 w 1885311"/>
                <a:gd name="connsiteY1511" fmla="*/ 853136 h 1065380"/>
                <a:gd name="connsiteX1512" fmla="*/ 1397133 w 1885311"/>
                <a:gd name="connsiteY1512" fmla="*/ 850022 h 1065380"/>
                <a:gd name="connsiteX1513" fmla="*/ 1397038 w 1885311"/>
                <a:gd name="connsiteY1513" fmla="*/ 845088 h 1065380"/>
                <a:gd name="connsiteX1514" fmla="*/ 1392694 w 1885311"/>
                <a:gd name="connsiteY1514" fmla="*/ 842773 h 1065380"/>
                <a:gd name="connsiteX1515" fmla="*/ 1387808 w 1885311"/>
                <a:gd name="connsiteY1515" fmla="*/ 841164 h 1065380"/>
                <a:gd name="connsiteX1516" fmla="*/ 1389923 w 1885311"/>
                <a:gd name="connsiteY1516" fmla="*/ 836811 h 1065380"/>
                <a:gd name="connsiteX1517" fmla="*/ 1392399 w 1885311"/>
                <a:gd name="connsiteY1517" fmla="*/ 832610 h 1065380"/>
                <a:gd name="connsiteX1518" fmla="*/ 1393199 w 1885311"/>
                <a:gd name="connsiteY1518" fmla="*/ 827819 h 1065380"/>
                <a:gd name="connsiteX1519" fmla="*/ 1388932 w 1885311"/>
                <a:gd name="connsiteY1519" fmla="*/ 829962 h 1065380"/>
                <a:gd name="connsiteX1520" fmla="*/ 1391180 w 1885311"/>
                <a:gd name="connsiteY1520" fmla="*/ 825762 h 1065380"/>
                <a:gd name="connsiteX1521" fmla="*/ 1395571 w 1885311"/>
                <a:gd name="connsiteY1521" fmla="*/ 823428 h 1065380"/>
                <a:gd name="connsiteX1522" fmla="*/ 1401343 w 1885311"/>
                <a:gd name="connsiteY1522" fmla="*/ 822914 h 1065380"/>
                <a:gd name="connsiteX1523" fmla="*/ 1406220 w 1885311"/>
                <a:gd name="connsiteY1523" fmla="*/ 822685 h 1065380"/>
                <a:gd name="connsiteX1524" fmla="*/ 1411526 w 1885311"/>
                <a:gd name="connsiteY1524" fmla="*/ 822361 h 1065380"/>
                <a:gd name="connsiteX1525" fmla="*/ 1416393 w 1885311"/>
                <a:gd name="connsiteY1525" fmla="*/ 822133 h 1065380"/>
                <a:gd name="connsiteX1526" fmla="*/ 1421184 w 1885311"/>
                <a:gd name="connsiteY1526" fmla="*/ 820761 h 1065380"/>
                <a:gd name="connsiteX1527" fmla="*/ 1423422 w 1885311"/>
                <a:gd name="connsiteY1527" fmla="*/ 816427 h 1065380"/>
                <a:gd name="connsiteX1528" fmla="*/ 1423232 w 1885311"/>
                <a:gd name="connsiteY1528" fmla="*/ 821561 h 1065380"/>
                <a:gd name="connsiteX1529" fmla="*/ 1433595 w 1885311"/>
                <a:gd name="connsiteY1529" fmla="*/ 821942 h 1065380"/>
                <a:gd name="connsiteX1530" fmla="*/ 1440701 w 1885311"/>
                <a:gd name="connsiteY1530" fmla="*/ 821209 h 1065380"/>
                <a:gd name="connsiteX1531" fmla="*/ 1446063 w 1885311"/>
                <a:gd name="connsiteY1531" fmla="*/ 820656 h 1065380"/>
                <a:gd name="connsiteX1532" fmla="*/ 1450845 w 1885311"/>
                <a:gd name="connsiteY1532" fmla="*/ 820761 h 1065380"/>
                <a:gd name="connsiteX1533" fmla="*/ 1455588 w 1885311"/>
                <a:gd name="connsiteY1533" fmla="*/ 822495 h 1065380"/>
                <a:gd name="connsiteX1534" fmla="*/ 1459589 w 1885311"/>
                <a:gd name="connsiteY1534" fmla="*/ 825295 h 1065380"/>
                <a:gd name="connsiteX1535" fmla="*/ 1463618 w 1885311"/>
                <a:gd name="connsiteY1535" fmla="*/ 828505 h 1065380"/>
                <a:gd name="connsiteX1536" fmla="*/ 1466790 w 1885311"/>
                <a:gd name="connsiteY1536" fmla="*/ 832124 h 1065380"/>
                <a:gd name="connsiteX1537" fmla="*/ 1466552 w 1885311"/>
                <a:gd name="connsiteY1537" fmla="*/ 836954 h 1065380"/>
                <a:gd name="connsiteX1538" fmla="*/ 1471314 w 1885311"/>
                <a:gd name="connsiteY1538" fmla="*/ 836954 h 1065380"/>
                <a:gd name="connsiteX1539" fmla="*/ 1475800 w 1885311"/>
                <a:gd name="connsiteY1539" fmla="*/ 835315 h 1065380"/>
                <a:gd name="connsiteX1540" fmla="*/ 1480125 w 1885311"/>
                <a:gd name="connsiteY1540" fmla="*/ 832763 h 1065380"/>
                <a:gd name="connsiteX1541" fmla="*/ 1484439 w 1885311"/>
                <a:gd name="connsiteY1541" fmla="*/ 830210 h 1065380"/>
                <a:gd name="connsiteX1542" fmla="*/ 1489202 w 1885311"/>
                <a:gd name="connsiteY1542" fmla="*/ 828562 h 1065380"/>
                <a:gd name="connsiteX1543" fmla="*/ 1494069 w 1885311"/>
                <a:gd name="connsiteY1543" fmla="*/ 828676 h 1065380"/>
                <a:gd name="connsiteX1544" fmla="*/ 1498327 w 1885311"/>
                <a:gd name="connsiteY1544" fmla="*/ 831010 h 1065380"/>
                <a:gd name="connsiteX1545" fmla="*/ 1500537 w 1885311"/>
                <a:gd name="connsiteY1545" fmla="*/ 835563 h 1065380"/>
                <a:gd name="connsiteX1546" fmla="*/ 1502623 w 1885311"/>
                <a:gd name="connsiteY1546" fmla="*/ 839916 h 1065380"/>
                <a:gd name="connsiteX1547" fmla="*/ 1504794 w 1885311"/>
                <a:gd name="connsiteY1547" fmla="*/ 844421 h 1065380"/>
                <a:gd name="connsiteX1548" fmla="*/ 1508376 w 1885311"/>
                <a:gd name="connsiteY1548" fmla="*/ 847622 h 1065380"/>
                <a:gd name="connsiteX1549" fmla="*/ 1511271 w 1885311"/>
                <a:gd name="connsiteY1549" fmla="*/ 851422 h 1065380"/>
                <a:gd name="connsiteX1550" fmla="*/ 1509938 w 1885311"/>
                <a:gd name="connsiteY1550" fmla="*/ 856089 h 1065380"/>
                <a:gd name="connsiteX1551" fmla="*/ 1508262 w 1885311"/>
                <a:gd name="connsiteY1551" fmla="*/ 860709 h 1065380"/>
                <a:gd name="connsiteX1552" fmla="*/ 1506452 w 1885311"/>
                <a:gd name="connsiteY1552" fmla="*/ 865424 h 1065380"/>
                <a:gd name="connsiteX1553" fmla="*/ 1504718 w 1885311"/>
                <a:gd name="connsiteY1553" fmla="*/ 870091 h 1065380"/>
                <a:gd name="connsiteX1554" fmla="*/ 1503089 w 1885311"/>
                <a:gd name="connsiteY1554" fmla="*/ 874758 h 1065380"/>
                <a:gd name="connsiteX1555" fmla="*/ 1504566 w 1885311"/>
                <a:gd name="connsiteY1555" fmla="*/ 879416 h 1065380"/>
                <a:gd name="connsiteX1556" fmla="*/ 1506861 w 1885311"/>
                <a:gd name="connsiteY1556" fmla="*/ 884083 h 1065380"/>
                <a:gd name="connsiteX1557" fmla="*/ 1507919 w 1885311"/>
                <a:gd name="connsiteY1557" fmla="*/ 889217 h 1065380"/>
                <a:gd name="connsiteX1558" fmla="*/ 1508490 w 1885311"/>
                <a:gd name="connsiteY1558" fmla="*/ 894351 h 1065380"/>
                <a:gd name="connsiteX1559" fmla="*/ 1509071 w 1885311"/>
                <a:gd name="connsiteY1559" fmla="*/ 899485 h 1065380"/>
                <a:gd name="connsiteX1560" fmla="*/ 1509966 w 1885311"/>
                <a:gd name="connsiteY1560" fmla="*/ 904352 h 1065380"/>
                <a:gd name="connsiteX1561" fmla="*/ 1513814 w 1885311"/>
                <a:gd name="connsiteY1561" fmla="*/ 907419 h 1065380"/>
                <a:gd name="connsiteX1562" fmla="*/ 1515053 w 1885311"/>
                <a:gd name="connsiteY1562" fmla="*/ 912087 h 1065380"/>
                <a:gd name="connsiteX1563" fmla="*/ 1515672 w 1885311"/>
                <a:gd name="connsiteY1563" fmla="*/ 916964 h 1065380"/>
                <a:gd name="connsiteX1564" fmla="*/ 1518539 w 1885311"/>
                <a:gd name="connsiteY1564" fmla="*/ 920945 h 1065380"/>
                <a:gd name="connsiteX1565" fmla="*/ 1522882 w 1885311"/>
                <a:gd name="connsiteY1565" fmla="*/ 923745 h 1065380"/>
                <a:gd name="connsiteX1566" fmla="*/ 1523997 w 1885311"/>
                <a:gd name="connsiteY1566" fmla="*/ 928413 h 1065380"/>
                <a:gd name="connsiteX1567" fmla="*/ 1527359 w 1885311"/>
                <a:gd name="connsiteY1567" fmla="*/ 932461 h 1065380"/>
                <a:gd name="connsiteX1568" fmla="*/ 1532074 w 1885311"/>
                <a:gd name="connsiteY1568" fmla="*/ 933327 h 1065380"/>
                <a:gd name="connsiteX1569" fmla="*/ -213 w 1885311"/>
                <a:gd name="connsiteY1569" fmla="*/ 352617 h 1065380"/>
                <a:gd name="connsiteX1570" fmla="*/ 4540 w 1885311"/>
                <a:gd name="connsiteY1570" fmla="*/ 352112 h 1065380"/>
                <a:gd name="connsiteX1571" fmla="*/ 11760 w 1885311"/>
                <a:gd name="connsiteY1571" fmla="*/ 351407 h 1065380"/>
                <a:gd name="connsiteX1572" fmla="*/ 5150 w 1885311"/>
                <a:gd name="connsiteY1572" fmla="*/ 348388 h 1065380"/>
                <a:gd name="connsiteX1573" fmla="*/ 168 w 1885311"/>
                <a:gd name="connsiteY1573" fmla="*/ 349435 h 1065380"/>
                <a:gd name="connsiteX1574" fmla="*/ 51775 w 1885311"/>
                <a:gd name="connsiteY1574" fmla="*/ 371343 h 1065380"/>
                <a:gd name="connsiteX1575" fmla="*/ 56804 w 1885311"/>
                <a:gd name="connsiteY1575" fmla="*/ 370362 h 1065380"/>
                <a:gd name="connsiteX1576" fmla="*/ 61014 w 1885311"/>
                <a:gd name="connsiteY1576" fmla="*/ 367952 h 1065380"/>
                <a:gd name="connsiteX1577" fmla="*/ 55956 w 1885311"/>
                <a:gd name="connsiteY1577" fmla="*/ 369219 h 1065380"/>
                <a:gd name="connsiteX1578" fmla="*/ 71615 w 1885311"/>
                <a:gd name="connsiteY1578" fmla="*/ 382221 h 1065380"/>
                <a:gd name="connsiteX1579" fmla="*/ 76502 w 1885311"/>
                <a:gd name="connsiteY1579" fmla="*/ 381268 h 1065380"/>
                <a:gd name="connsiteX1580" fmla="*/ 74015 w 1885311"/>
                <a:gd name="connsiteY1580" fmla="*/ 377058 h 1065380"/>
                <a:gd name="connsiteX1581" fmla="*/ 68158 w 1885311"/>
                <a:gd name="connsiteY1581" fmla="*/ 376172 h 1065380"/>
                <a:gd name="connsiteX1582" fmla="*/ 71263 w 1885311"/>
                <a:gd name="connsiteY1582" fmla="*/ 379849 h 106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</a:cxnLst>
              <a:rect l="l" t="t" r="r" b="b"/>
              <a:pathLst>
                <a:path w="1885311" h="1065380">
                  <a:moveTo>
                    <a:pt x="523034" y="152039"/>
                  </a:moveTo>
                  <a:lnTo>
                    <a:pt x="527567" y="150458"/>
                  </a:lnTo>
                  <a:lnTo>
                    <a:pt x="532111" y="148868"/>
                  </a:lnTo>
                  <a:lnTo>
                    <a:pt x="537207" y="148439"/>
                  </a:lnTo>
                  <a:lnTo>
                    <a:pt x="542236" y="147810"/>
                  </a:lnTo>
                  <a:lnTo>
                    <a:pt x="537578" y="145943"/>
                  </a:lnTo>
                  <a:lnTo>
                    <a:pt x="533044" y="144477"/>
                  </a:lnTo>
                  <a:lnTo>
                    <a:pt x="531501" y="139771"/>
                  </a:lnTo>
                  <a:lnTo>
                    <a:pt x="526662" y="139133"/>
                  </a:lnTo>
                  <a:lnTo>
                    <a:pt x="521710" y="140609"/>
                  </a:lnTo>
                  <a:lnTo>
                    <a:pt x="512937" y="140419"/>
                  </a:lnTo>
                  <a:lnTo>
                    <a:pt x="507289" y="140809"/>
                  </a:lnTo>
                  <a:lnTo>
                    <a:pt x="504031" y="144438"/>
                  </a:lnTo>
                  <a:lnTo>
                    <a:pt x="509270" y="145115"/>
                  </a:lnTo>
                  <a:lnTo>
                    <a:pt x="514375" y="144191"/>
                  </a:lnTo>
                  <a:lnTo>
                    <a:pt x="520290" y="144772"/>
                  </a:lnTo>
                  <a:lnTo>
                    <a:pt x="522633" y="148934"/>
                  </a:lnTo>
                  <a:close/>
                  <a:moveTo>
                    <a:pt x="409715" y="203246"/>
                  </a:moveTo>
                  <a:lnTo>
                    <a:pt x="414715" y="203217"/>
                  </a:lnTo>
                  <a:lnTo>
                    <a:pt x="414391" y="198245"/>
                  </a:lnTo>
                  <a:lnTo>
                    <a:pt x="410057" y="200341"/>
                  </a:lnTo>
                  <a:close/>
                  <a:moveTo>
                    <a:pt x="493706" y="213009"/>
                  </a:moveTo>
                  <a:lnTo>
                    <a:pt x="498773" y="213009"/>
                  </a:lnTo>
                  <a:lnTo>
                    <a:pt x="503336" y="211104"/>
                  </a:lnTo>
                  <a:lnTo>
                    <a:pt x="508336" y="210532"/>
                  </a:lnTo>
                  <a:lnTo>
                    <a:pt x="512175" y="207465"/>
                  </a:lnTo>
                  <a:lnTo>
                    <a:pt x="518280" y="201979"/>
                  </a:lnTo>
                  <a:lnTo>
                    <a:pt x="504593" y="201979"/>
                  </a:lnTo>
                  <a:lnTo>
                    <a:pt x="500145" y="204112"/>
                  </a:lnTo>
                  <a:lnTo>
                    <a:pt x="495287" y="205275"/>
                  </a:lnTo>
                  <a:lnTo>
                    <a:pt x="490506" y="204332"/>
                  </a:lnTo>
                  <a:lnTo>
                    <a:pt x="488524" y="208685"/>
                  </a:lnTo>
                  <a:lnTo>
                    <a:pt x="491658" y="212523"/>
                  </a:lnTo>
                  <a:close/>
                  <a:moveTo>
                    <a:pt x="124041" y="375581"/>
                  </a:moveTo>
                  <a:lnTo>
                    <a:pt x="128813" y="373515"/>
                  </a:lnTo>
                  <a:lnTo>
                    <a:pt x="123822" y="374648"/>
                  </a:lnTo>
                  <a:close/>
                  <a:moveTo>
                    <a:pt x="131013" y="374981"/>
                  </a:moveTo>
                  <a:lnTo>
                    <a:pt x="136347" y="374981"/>
                  </a:lnTo>
                  <a:lnTo>
                    <a:pt x="141452" y="372419"/>
                  </a:lnTo>
                  <a:lnTo>
                    <a:pt x="136471" y="373715"/>
                  </a:lnTo>
                  <a:lnTo>
                    <a:pt x="131670" y="374829"/>
                  </a:lnTo>
                  <a:close/>
                  <a:moveTo>
                    <a:pt x="140319" y="375963"/>
                  </a:moveTo>
                  <a:lnTo>
                    <a:pt x="145129" y="375296"/>
                  </a:lnTo>
                  <a:lnTo>
                    <a:pt x="149787" y="374305"/>
                  </a:lnTo>
                  <a:lnTo>
                    <a:pt x="152740" y="370181"/>
                  </a:lnTo>
                  <a:lnTo>
                    <a:pt x="148149" y="371524"/>
                  </a:lnTo>
                  <a:lnTo>
                    <a:pt x="144043" y="373991"/>
                  </a:lnTo>
                  <a:close/>
                  <a:moveTo>
                    <a:pt x="175943" y="368952"/>
                  </a:moveTo>
                  <a:lnTo>
                    <a:pt x="184163" y="368952"/>
                  </a:lnTo>
                  <a:lnTo>
                    <a:pt x="189144" y="368028"/>
                  </a:lnTo>
                  <a:lnTo>
                    <a:pt x="193859" y="367142"/>
                  </a:lnTo>
                  <a:lnTo>
                    <a:pt x="198136" y="364980"/>
                  </a:lnTo>
                  <a:lnTo>
                    <a:pt x="202822" y="362599"/>
                  </a:lnTo>
                  <a:lnTo>
                    <a:pt x="197774" y="362599"/>
                  </a:lnTo>
                  <a:lnTo>
                    <a:pt x="192907" y="365190"/>
                  </a:lnTo>
                  <a:lnTo>
                    <a:pt x="188249" y="366533"/>
                  </a:lnTo>
                  <a:lnTo>
                    <a:pt x="183305" y="367504"/>
                  </a:lnTo>
                  <a:lnTo>
                    <a:pt x="178267" y="368495"/>
                  </a:lnTo>
                  <a:close/>
                  <a:moveTo>
                    <a:pt x="204022" y="368104"/>
                  </a:moveTo>
                  <a:lnTo>
                    <a:pt x="209032" y="367800"/>
                  </a:lnTo>
                  <a:lnTo>
                    <a:pt x="213861" y="367504"/>
                  </a:lnTo>
                  <a:lnTo>
                    <a:pt x="209366" y="365818"/>
                  </a:lnTo>
                  <a:lnTo>
                    <a:pt x="204241" y="366266"/>
                  </a:lnTo>
                  <a:lnTo>
                    <a:pt x="199326" y="366866"/>
                  </a:lnTo>
                  <a:lnTo>
                    <a:pt x="204022" y="368104"/>
                  </a:lnTo>
                  <a:close/>
                  <a:moveTo>
                    <a:pt x="300729" y="349016"/>
                  </a:moveTo>
                  <a:lnTo>
                    <a:pt x="305806" y="347921"/>
                  </a:lnTo>
                  <a:lnTo>
                    <a:pt x="310845" y="346826"/>
                  </a:lnTo>
                  <a:lnTo>
                    <a:pt x="314874" y="344301"/>
                  </a:lnTo>
                  <a:lnTo>
                    <a:pt x="319227" y="342063"/>
                  </a:lnTo>
                  <a:lnTo>
                    <a:pt x="323904" y="340377"/>
                  </a:lnTo>
                  <a:lnTo>
                    <a:pt x="328581" y="338586"/>
                  </a:lnTo>
                  <a:lnTo>
                    <a:pt x="323342" y="336938"/>
                  </a:lnTo>
                  <a:lnTo>
                    <a:pt x="318998" y="339653"/>
                  </a:lnTo>
                  <a:lnTo>
                    <a:pt x="315036" y="342444"/>
                  </a:lnTo>
                  <a:lnTo>
                    <a:pt x="310236" y="343663"/>
                  </a:lnTo>
                  <a:lnTo>
                    <a:pt x="305016" y="347206"/>
                  </a:lnTo>
                  <a:close/>
                  <a:moveTo>
                    <a:pt x="369148" y="326652"/>
                  </a:moveTo>
                  <a:lnTo>
                    <a:pt x="374044" y="326604"/>
                  </a:lnTo>
                  <a:lnTo>
                    <a:pt x="378920" y="324928"/>
                  </a:lnTo>
                  <a:lnTo>
                    <a:pt x="374348" y="323213"/>
                  </a:lnTo>
                  <a:lnTo>
                    <a:pt x="369757" y="325289"/>
                  </a:lnTo>
                  <a:close/>
                  <a:moveTo>
                    <a:pt x="397380" y="320746"/>
                  </a:moveTo>
                  <a:lnTo>
                    <a:pt x="402733" y="319813"/>
                  </a:lnTo>
                  <a:lnTo>
                    <a:pt x="407467" y="317565"/>
                  </a:lnTo>
                  <a:lnTo>
                    <a:pt x="412115" y="315745"/>
                  </a:lnTo>
                  <a:lnTo>
                    <a:pt x="417220" y="315888"/>
                  </a:lnTo>
                  <a:lnTo>
                    <a:pt x="422402" y="314841"/>
                  </a:lnTo>
                  <a:lnTo>
                    <a:pt x="426469" y="311716"/>
                  </a:lnTo>
                  <a:lnTo>
                    <a:pt x="423288" y="308145"/>
                  </a:lnTo>
                  <a:lnTo>
                    <a:pt x="418287" y="308945"/>
                  </a:lnTo>
                  <a:lnTo>
                    <a:pt x="411381" y="309554"/>
                  </a:lnTo>
                  <a:lnTo>
                    <a:pt x="407248" y="312164"/>
                  </a:lnTo>
                  <a:lnTo>
                    <a:pt x="398837" y="315726"/>
                  </a:lnTo>
                  <a:lnTo>
                    <a:pt x="397075" y="320203"/>
                  </a:lnTo>
                  <a:close/>
                  <a:moveTo>
                    <a:pt x="327076" y="343178"/>
                  </a:moveTo>
                  <a:lnTo>
                    <a:pt x="332009" y="342454"/>
                  </a:lnTo>
                  <a:lnTo>
                    <a:pt x="336896" y="341492"/>
                  </a:lnTo>
                  <a:lnTo>
                    <a:pt x="341468" y="340148"/>
                  </a:lnTo>
                  <a:lnTo>
                    <a:pt x="345935" y="338501"/>
                  </a:lnTo>
                  <a:lnTo>
                    <a:pt x="350898" y="336805"/>
                  </a:lnTo>
                  <a:lnTo>
                    <a:pt x="355784" y="335377"/>
                  </a:lnTo>
                  <a:lnTo>
                    <a:pt x="360604" y="333195"/>
                  </a:lnTo>
                  <a:lnTo>
                    <a:pt x="355412" y="333443"/>
                  </a:lnTo>
                  <a:lnTo>
                    <a:pt x="360299" y="331433"/>
                  </a:lnTo>
                  <a:lnTo>
                    <a:pt x="356508" y="328261"/>
                  </a:lnTo>
                  <a:lnTo>
                    <a:pt x="351555" y="329319"/>
                  </a:lnTo>
                  <a:lnTo>
                    <a:pt x="347097" y="331186"/>
                  </a:lnTo>
                  <a:lnTo>
                    <a:pt x="344030" y="335053"/>
                  </a:lnTo>
                  <a:lnTo>
                    <a:pt x="339277" y="337120"/>
                  </a:lnTo>
                  <a:lnTo>
                    <a:pt x="334858" y="339015"/>
                  </a:lnTo>
                  <a:lnTo>
                    <a:pt x="329743" y="340539"/>
                  </a:lnTo>
                  <a:close/>
                  <a:moveTo>
                    <a:pt x="663794" y="246813"/>
                  </a:moveTo>
                  <a:lnTo>
                    <a:pt x="668890" y="246318"/>
                  </a:lnTo>
                  <a:lnTo>
                    <a:pt x="673500" y="244870"/>
                  </a:lnTo>
                  <a:lnTo>
                    <a:pt x="678567" y="245213"/>
                  </a:lnTo>
                  <a:lnTo>
                    <a:pt x="676405" y="240888"/>
                  </a:lnTo>
                  <a:lnTo>
                    <a:pt x="671490" y="241269"/>
                  </a:lnTo>
                  <a:lnTo>
                    <a:pt x="666766" y="243012"/>
                  </a:lnTo>
                  <a:lnTo>
                    <a:pt x="661908" y="244289"/>
                  </a:lnTo>
                  <a:close/>
                  <a:moveTo>
                    <a:pt x="617550" y="271873"/>
                  </a:moveTo>
                  <a:lnTo>
                    <a:pt x="622427" y="271140"/>
                  </a:lnTo>
                  <a:lnTo>
                    <a:pt x="627237" y="269540"/>
                  </a:lnTo>
                  <a:lnTo>
                    <a:pt x="631304" y="266720"/>
                  </a:lnTo>
                  <a:lnTo>
                    <a:pt x="636076" y="267387"/>
                  </a:lnTo>
                  <a:lnTo>
                    <a:pt x="640905" y="266082"/>
                  </a:lnTo>
                  <a:lnTo>
                    <a:pt x="646363" y="263596"/>
                  </a:lnTo>
                  <a:lnTo>
                    <a:pt x="651335" y="261682"/>
                  </a:lnTo>
                  <a:lnTo>
                    <a:pt x="657098" y="260215"/>
                  </a:lnTo>
                  <a:lnTo>
                    <a:pt x="661365" y="257824"/>
                  </a:lnTo>
                  <a:lnTo>
                    <a:pt x="663803" y="253433"/>
                  </a:lnTo>
                  <a:lnTo>
                    <a:pt x="668013" y="249956"/>
                  </a:lnTo>
                  <a:lnTo>
                    <a:pt x="663356" y="251185"/>
                  </a:lnTo>
                  <a:lnTo>
                    <a:pt x="658831" y="252995"/>
                  </a:lnTo>
                  <a:lnTo>
                    <a:pt x="656126" y="249032"/>
                  </a:lnTo>
                  <a:lnTo>
                    <a:pt x="650373" y="249680"/>
                  </a:lnTo>
                  <a:lnTo>
                    <a:pt x="646935" y="252995"/>
                  </a:lnTo>
                  <a:lnTo>
                    <a:pt x="643344" y="256471"/>
                  </a:lnTo>
                  <a:lnTo>
                    <a:pt x="646544" y="252690"/>
                  </a:lnTo>
                  <a:lnTo>
                    <a:pt x="641496" y="253776"/>
                  </a:lnTo>
                  <a:lnTo>
                    <a:pt x="633590" y="260586"/>
                  </a:lnTo>
                  <a:lnTo>
                    <a:pt x="634190" y="255805"/>
                  </a:lnTo>
                  <a:lnTo>
                    <a:pt x="629256" y="256890"/>
                  </a:lnTo>
                  <a:lnTo>
                    <a:pt x="624675" y="258710"/>
                  </a:lnTo>
                  <a:lnTo>
                    <a:pt x="619131" y="261253"/>
                  </a:lnTo>
                  <a:lnTo>
                    <a:pt x="616864" y="265587"/>
                  </a:lnTo>
                  <a:lnTo>
                    <a:pt x="615902" y="270368"/>
                  </a:lnTo>
                  <a:lnTo>
                    <a:pt x="620560" y="268416"/>
                  </a:lnTo>
                  <a:lnTo>
                    <a:pt x="625075" y="266777"/>
                  </a:lnTo>
                  <a:lnTo>
                    <a:pt x="621217" y="269711"/>
                  </a:lnTo>
                  <a:close/>
                  <a:moveTo>
                    <a:pt x="613778" y="278188"/>
                  </a:moveTo>
                  <a:lnTo>
                    <a:pt x="609159" y="276426"/>
                  </a:lnTo>
                  <a:lnTo>
                    <a:pt x="613702" y="278188"/>
                  </a:lnTo>
                  <a:close/>
                  <a:moveTo>
                    <a:pt x="774589" y="213533"/>
                  </a:moveTo>
                  <a:lnTo>
                    <a:pt x="779437" y="212609"/>
                  </a:lnTo>
                  <a:lnTo>
                    <a:pt x="783961" y="210599"/>
                  </a:lnTo>
                  <a:lnTo>
                    <a:pt x="788228" y="208303"/>
                  </a:lnTo>
                  <a:lnTo>
                    <a:pt x="792791" y="206627"/>
                  </a:lnTo>
                  <a:lnTo>
                    <a:pt x="797373" y="204951"/>
                  </a:lnTo>
                  <a:lnTo>
                    <a:pt x="792601" y="205789"/>
                  </a:lnTo>
                  <a:lnTo>
                    <a:pt x="787771" y="207722"/>
                  </a:lnTo>
                  <a:lnTo>
                    <a:pt x="783199" y="209570"/>
                  </a:lnTo>
                  <a:lnTo>
                    <a:pt x="778485" y="211694"/>
                  </a:lnTo>
                  <a:close/>
                  <a:moveTo>
                    <a:pt x="914016" y="260967"/>
                  </a:moveTo>
                  <a:lnTo>
                    <a:pt x="919064" y="259081"/>
                  </a:lnTo>
                  <a:lnTo>
                    <a:pt x="922503" y="255166"/>
                  </a:lnTo>
                  <a:lnTo>
                    <a:pt x="926208" y="258319"/>
                  </a:lnTo>
                  <a:lnTo>
                    <a:pt x="931037" y="258205"/>
                  </a:lnTo>
                  <a:lnTo>
                    <a:pt x="933961" y="254300"/>
                  </a:lnTo>
                  <a:lnTo>
                    <a:pt x="936818" y="249994"/>
                  </a:lnTo>
                  <a:lnTo>
                    <a:pt x="932913" y="246584"/>
                  </a:lnTo>
                  <a:lnTo>
                    <a:pt x="926770" y="244784"/>
                  </a:lnTo>
                  <a:lnTo>
                    <a:pt x="922017" y="245899"/>
                  </a:lnTo>
                  <a:lnTo>
                    <a:pt x="917311" y="247261"/>
                  </a:lnTo>
                  <a:lnTo>
                    <a:pt x="913997" y="250737"/>
                  </a:lnTo>
                  <a:lnTo>
                    <a:pt x="910749" y="254738"/>
                  </a:lnTo>
                  <a:lnTo>
                    <a:pt x="914368" y="257843"/>
                  </a:lnTo>
                  <a:close/>
                  <a:moveTo>
                    <a:pt x="927122" y="268111"/>
                  </a:moveTo>
                  <a:lnTo>
                    <a:pt x="931656" y="266311"/>
                  </a:lnTo>
                  <a:lnTo>
                    <a:pt x="938133" y="262091"/>
                  </a:lnTo>
                  <a:lnTo>
                    <a:pt x="943095" y="261796"/>
                  </a:lnTo>
                  <a:lnTo>
                    <a:pt x="945715" y="257548"/>
                  </a:lnTo>
                  <a:lnTo>
                    <a:pt x="946534" y="252680"/>
                  </a:lnTo>
                  <a:lnTo>
                    <a:pt x="949125" y="248651"/>
                  </a:lnTo>
                  <a:lnTo>
                    <a:pt x="949096" y="253433"/>
                  </a:lnTo>
                  <a:lnTo>
                    <a:pt x="951639" y="249299"/>
                  </a:lnTo>
                  <a:lnTo>
                    <a:pt x="947953" y="246127"/>
                  </a:lnTo>
                  <a:lnTo>
                    <a:pt x="946210" y="241498"/>
                  </a:lnTo>
                  <a:lnTo>
                    <a:pt x="943086" y="245184"/>
                  </a:lnTo>
                  <a:lnTo>
                    <a:pt x="940152" y="249089"/>
                  </a:lnTo>
                  <a:lnTo>
                    <a:pt x="937552" y="253176"/>
                  </a:lnTo>
                  <a:lnTo>
                    <a:pt x="935218" y="257338"/>
                  </a:lnTo>
                  <a:lnTo>
                    <a:pt x="932132" y="261682"/>
                  </a:lnTo>
                  <a:lnTo>
                    <a:pt x="928884" y="265587"/>
                  </a:lnTo>
                  <a:close/>
                  <a:moveTo>
                    <a:pt x="910006" y="284665"/>
                  </a:moveTo>
                  <a:lnTo>
                    <a:pt x="919950" y="274131"/>
                  </a:lnTo>
                  <a:lnTo>
                    <a:pt x="922255" y="269930"/>
                  </a:lnTo>
                  <a:lnTo>
                    <a:pt x="924874" y="265587"/>
                  </a:lnTo>
                  <a:lnTo>
                    <a:pt x="927903" y="261682"/>
                  </a:lnTo>
                  <a:lnTo>
                    <a:pt x="923388" y="259853"/>
                  </a:lnTo>
                  <a:lnTo>
                    <a:pt x="918483" y="260815"/>
                  </a:lnTo>
                  <a:lnTo>
                    <a:pt x="914054" y="263206"/>
                  </a:lnTo>
                  <a:lnTo>
                    <a:pt x="909758" y="265587"/>
                  </a:lnTo>
                  <a:lnTo>
                    <a:pt x="914787" y="265311"/>
                  </a:lnTo>
                  <a:lnTo>
                    <a:pt x="911063" y="271873"/>
                  </a:lnTo>
                  <a:lnTo>
                    <a:pt x="910568" y="276883"/>
                  </a:lnTo>
                  <a:lnTo>
                    <a:pt x="909739" y="281655"/>
                  </a:lnTo>
                  <a:close/>
                  <a:moveTo>
                    <a:pt x="913768" y="287675"/>
                  </a:moveTo>
                  <a:lnTo>
                    <a:pt x="918045" y="284694"/>
                  </a:lnTo>
                  <a:lnTo>
                    <a:pt x="923198" y="282960"/>
                  </a:lnTo>
                  <a:lnTo>
                    <a:pt x="926712" y="279484"/>
                  </a:lnTo>
                  <a:lnTo>
                    <a:pt x="931704" y="279398"/>
                  </a:lnTo>
                  <a:lnTo>
                    <a:pt x="936847" y="278731"/>
                  </a:lnTo>
                  <a:lnTo>
                    <a:pt x="940571" y="275579"/>
                  </a:lnTo>
                  <a:lnTo>
                    <a:pt x="944505" y="278274"/>
                  </a:lnTo>
                  <a:lnTo>
                    <a:pt x="947715" y="274712"/>
                  </a:lnTo>
                  <a:lnTo>
                    <a:pt x="944867" y="270749"/>
                  </a:lnTo>
                  <a:lnTo>
                    <a:pt x="937095" y="266987"/>
                  </a:lnTo>
                  <a:lnTo>
                    <a:pt x="935237" y="271502"/>
                  </a:lnTo>
                  <a:lnTo>
                    <a:pt x="931037" y="273759"/>
                  </a:lnTo>
                  <a:lnTo>
                    <a:pt x="926808" y="271102"/>
                  </a:lnTo>
                  <a:lnTo>
                    <a:pt x="923293" y="274455"/>
                  </a:lnTo>
                  <a:lnTo>
                    <a:pt x="923236" y="279274"/>
                  </a:lnTo>
                  <a:lnTo>
                    <a:pt x="918969" y="281617"/>
                  </a:lnTo>
                  <a:lnTo>
                    <a:pt x="915045" y="285046"/>
                  </a:lnTo>
                  <a:close/>
                  <a:moveTo>
                    <a:pt x="913082" y="313612"/>
                  </a:moveTo>
                  <a:lnTo>
                    <a:pt x="913987" y="308906"/>
                  </a:lnTo>
                  <a:lnTo>
                    <a:pt x="913082" y="313612"/>
                  </a:lnTo>
                  <a:close/>
                  <a:moveTo>
                    <a:pt x="921674" y="313793"/>
                  </a:moveTo>
                  <a:lnTo>
                    <a:pt x="926474" y="311716"/>
                  </a:lnTo>
                  <a:lnTo>
                    <a:pt x="930399" y="307278"/>
                  </a:lnTo>
                  <a:lnTo>
                    <a:pt x="933847" y="303801"/>
                  </a:lnTo>
                  <a:lnTo>
                    <a:pt x="934066" y="299029"/>
                  </a:lnTo>
                  <a:lnTo>
                    <a:pt x="935056" y="294248"/>
                  </a:lnTo>
                  <a:lnTo>
                    <a:pt x="934914" y="289476"/>
                  </a:lnTo>
                  <a:lnTo>
                    <a:pt x="934542" y="284694"/>
                  </a:lnTo>
                  <a:lnTo>
                    <a:pt x="930446" y="281894"/>
                  </a:lnTo>
                  <a:lnTo>
                    <a:pt x="925827" y="285046"/>
                  </a:lnTo>
                  <a:lnTo>
                    <a:pt x="921398" y="287304"/>
                  </a:lnTo>
                  <a:lnTo>
                    <a:pt x="924703" y="290780"/>
                  </a:lnTo>
                  <a:lnTo>
                    <a:pt x="921026" y="294181"/>
                  </a:lnTo>
                  <a:lnTo>
                    <a:pt x="920579" y="299029"/>
                  </a:lnTo>
                  <a:lnTo>
                    <a:pt x="919693" y="303801"/>
                  </a:lnTo>
                  <a:lnTo>
                    <a:pt x="922931" y="307459"/>
                  </a:lnTo>
                  <a:lnTo>
                    <a:pt x="919931" y="311469"/>
                  </a:lnTo>
                  <a:close/>
                  <a:moveTo>
                    <a:pt x="941514" y="314602"/>
                  </a:moveTo>
                  <a:lnTo>
                    <a:pt x="946467" y="314117"/>
                  </a:lnTo>
                  <a:lnTo>
                    <a:pt x="951001" y="311526"/>
                  </a:lnTo>
                  <a:lnTo>
                    <a:pt x="955735" y="309107"/>
                  </a:lnTo>
                  <a:lnTo>
                    <a:pt x="960069" y="306411"/>
                  </a:lnTo>
                  <a:lnTo>
                    <a:pt x="964174" y="303801"/>
                  </a:lnTo>
                  <a:lnTo>
                    <a:pt x="967889" y="300334"/>
                  </a:lnTo>
                  <a:lnTo>
                    <a:pt x="970451" y="295991"/>
                  </a:lnTo>
                  <a:lnTo>
                    <a:pt x="973890" y="292390"/>
                  </a:lnTo>
                  <a:lnTo>
                    <a:pt x="978014" y="289476"/>
                  </a:lnTo>
                  <a:lnTo>
                    <a:pt x="975271" y="285551"/>
                  </a:lnTo>
                  <a:lnTo>
                    <a:pt x="973671" y="281046"/>
                  </a:lnTo>
                  <a:lnTo>
                    <a:pt x="969165" y="279484"/>
                  </a:lnTo>
                  <a:lnTo>
                    <a:pt x="965555" y="276188"/>
                  </a:lnTo>
                  <a:lnTo>
                    <a:pt x="963574" y="271816"/>
                  </a:lnTo>
                  <a:lnTo>
                    <a:pt x="966127" y="267759"/>
                  </a:lnTo>
                  <a:lnTo>
                    <a:pt x="966479" y="262986"/>
                  </a:lnTo>
                  <a:lnTo>
                    <a:pt x="966813" y="258205"/>
                  </a:lnTo>
                  <a:lnTo>
                    <a:pt x="967632" y="253442"/>
                  </a:lnTo>
                  <a:lnTo>
                    <a:pt x="968013" y="248651"/>
                  </a:lnTo>
                  <a:lnTo>
                    <a:pt x="968880" y="243879"/>
                  </a:lnTo>
                  <a:lnTo>
                    <a:pt x="970556" y="239393"/>
                  </a:lnTo>
                  <a:lnTo>
                    <a:pt x="969423" y="234764"/>
                  </a:lnTo>
                  <a:lnTo>
                    <a:pt x="965565" y="231744"/>
                  </a:lnTo>
                  <a:lnTo>
                    <a:pt x="967051" y="226944"/>
                  </a:lnTo>
                  <a:lnTo>
                    <a:pt x="963460" y="223620"/>
                  </a:lnTo>
                  <a:lnTo>
                    <a:pt x="965575" y="219124"/>
                  </a:lnTo>
                  <a:lnTo>
                    <a:pt x="964955" y="214352"/>
                  </a:lnTo>
                  <a:lnTo>
                    <a:pt x="960193" y="214352"/>
                  </a:lnTo>
                  <a:lnTo>
                    <a:pt x="955592" y="215657"/>
                  </a:lnTo>
                  <a:lnTo>
                    <a:pt x="950773" y="216362"/>
                  </a:lnTo>
                  <a:lnTo>
                    <a:pt x="946810" y="219124"/>
                  </a:lnTo>
                  <a:lnTo>
                    <a:pt x="942048" y="220867"/>
                  </a:lnTo>
                  <a:lnTo>
                    <a:pt x="937961" y="224334"/>
                  </a:lnTo>
                  <a:lnTo>
                    <a:pt x="933094" y="225839"/>
                  </a:lnTo>
                  <a:lnTo>
                    <a:pt x="928436" y="226944"/>
                  </a:lnTo>
                  <a:lnTo>
                    <a:pt x="923464" y="228506"/>
                  </a:lnTo>
                  <a:lnTo>
                    <a:pt x="918759" y="230240"/>
                  </a:lnTo>
                  <a:lnTo>
                    <a:pt x="920559" y="225639"/>
                  </a:lnTo>
                  <a:lnTo>
                    <a:pt x="919864" y="220867"/>
                  </a:lnTo>
                  <a:lnTo>
                    <a:pt x="917464" y="216619"/>
                  </a:lnTo>
                  <a:lnTo>
                    <a:pt x="916873" y="211742"/>
                  </a:lnTo>
                  <a:lnTo>
                    <a:pt x="913654" y="207961"/>
                  </a:lnTo>
                  <a:lnTo>
                    <a:pt x="917511" y="204951"/>
                  </a:lnTo>
                  <a:lnTo>
                    <a:pt x="913282" y="202760"/>
                  </a:lnTo>
                  <a:lnTo>
                    <a:pt x="908348" y="203931"/>
                  </a:lnTo>
                  <a:lnTo>
                    <a:pt x="903824" y="205646"/>
                  </a:lnTo>
                  <a:lnTo>
                    <a:pt x="899395" y="203598"/>
                  </a:lnTo>
                  <a:lnTo>
                    <a:pt x="894499" y="204417"/>
                  </a:lnTo>
                  <a:lnTo>
                    <a:pt x="923703" y="173137"/>
                  </a:lnTo>
                  <a:lnTo>
                    <a:pt x="927427" y="169737"/>
                  </a:lnTo>
                  <a:lnTo>
                    <a:pt x="931103" y="166384"/>
                  </a:lnTo>
                  <a:lnTo>
                    <a:pt x="934771" y="163031"/>
                  </a:lnTo>
                  <a:lnTo>
                    <a:pt x="938447" y="159678"/>
                  </a:lnTo>
                  <a:lnTo>
                    <a:pt x="942114" y="156325"/>
                  </a:lnTo>
                  <a:lnTo>
                    <a:pt x="945791" y="152973"/>
                  </a:lnTo>
                  <a:lnTo>
                    <a:pt x="949458" y="149620"/>
                  </a:lnTo>
                  <a:lnTo>
                    <a:pt x="953592" y="145848"/>
                  </a:lnTo>
                  <a:lnTo>
                    <a:pt x="957259" y="142486"/>
                  </a:lnTo>
                  <a:lnTo>
                    <a:pt x="961393" y="138714"/>
                  </a:lnTo>
                  <a:lnTo>
                    <a:pt x="965060" y="135361"/>
                  </a:lnTo>
                  <a:lnTo>
                    <a:pt x="968737" y="132008"/>
                  </a:lnTo>
                  <a:lnTo>
                    <a:pt x="972404" y="128655"/>
                  </a:lnTo>
                  <a:lnTo>
                    <a:pt x="976081" y="125303"/>
                  </a:lnTo>
                  <a:lnTo>
                    <a:pt x="979748" y="121950"/>
                  </a:lnTo>
                  <a:lnTo>
                    <a:pt x="983424" y="118597"/>
                  </a:lnTo>
                  <a:lnTo>
                    <a:pt x="987092" y="115244"/>
                  </a:lnTo>
                  <a:lnTo>
                    <a:pt x="990892" y="111977"/>
                  </a:lnTo>
                  <a:lnTo>
                    <a:pt x="994769" y="108777"/>
                  </a:lnTo>
                  <a:lnTo>
                    <a:pt x="998645" y="105576"/>
                  </a:lnTo>
                  <a:lnTo>
                    <a:pt x="1002532" y="102366"/>
                  </a:lnTo>
                  <a:lnTo>
                    <a:pt x="1006408" y="99166"/>
                  </a:lnTo>
                  <a:lnTo>
                    <a:pt x="1010285" y="95966"/>
                  </a:lnTo>
                  <a:lnTo>
                    <a:pt x="1014171" y="92756"/>
                  </a:lnTo>
                  <a:lnTo>
                    <a:pt x="1018048" y="89555"/>
                  </a:lnTo>
                  <a:lnTo>
                    <a:pt x="1021934" y="86355"/>
                  </a:lnTo>
                  <a:lnTo>
                    <a:pt x="1025811" y="83155"/>
                  </a:lnTo>
                  <a:lnTo>
                    <a:pt x="1029687" y="79945"/>
                  </a:lnTo>
                  <a:lnTo>
                    <a:pt x="1033574" y="76744"/>
                  </a:lnTo>
                  <a:lnTo>
                    <a:pt x="1037450" y="73544"/>
                  </a:lnTo>
                  <a:lnTo>
                    <a:pt x="1041336" y="70334"/>
                  </a:lnTo>
                  <a:lnTo>
                    <a:pt x="1046184" y="66333"/>
                  </a:lnTo>
                  <a:lnTo>
                    <a:pt x="1050061" y="63133"/>
                  </a:lnTo>
                  <a:lnTo>
                    <a:pt x="1053947" y="59933"/>
                  </a:lnTo>
                  <a:lnTo>
                    <a:pt x="1057824" y="56723"/>
                  </a:lnTo>
                  <a:lnTo>
                    <a:pt x="1061710" y="53522"/>
                  </a:lnTo>
                  <a:lnTo>
                    <a:pt x="1065587" y="50322"/>
                  </a:lnTo>
                  <a:lnTo>
                    <a:pt x="1069959" y="46712"/>
                  </a:lnTo>
                  <a:lnTo>
                    <a:pt x="1073836" y="43511"/>
                  </a:lnTo>
                  <a:lnTo>
                    <a:pt x="1077712" y="40311"/>
                  </a:lnTo>
                  <a:lnTo>
                    <a:pt x="1081599" y="37111"/>
                  </a:lnTo>
                  <a:lnTo>
                    <a:pt x="1085475" y="33901"/>
                  </a:lnTo>
                  <a:lnTo>
                    <a:pt x="1089362" y="30700"/>
                  </a:lnTo>
                  <a:lnTo>
                    <a:pt x="1086018" y="27167"/>
                  </a:lnTo>
                  <a:lnTo>
                    <a:pt x="1081313" y="26328"/>
                  </a:lnTo>
                  <a:lnTo>
                    <a:pt x="1077074" y="23890"/>
                  </a:lnTo>
                  <a:lnTo>
                    <a:pt x="1073226" y="20966"/>
                  </a:lnTo>
                  <a:lnTo>
                    <a:pt x="1068406" y="20147"/>
                  </a:lnTo>
                  <a:lnTo>
                    <a:pt x="1063282" y="19756"/>
                  </a:lnTo>
                  <a:lnTo>
                    <a:pt x="1058253" y="20737"/>
                  </a:lnTo>
                  <a:lnTo>
                    <a:pt x="1053166" y="21756"/>
                  </a:lnTo>
                  <a:lnTo>
                    <a:pt x="1048261" y="22442"/>
                  </a:lnTo>
                  <a:lnTo>
                    <a:pt x="1043365" y="22099"/>
                  </a:lnTo>
                  <a:lnTo>
                    <a:pt x="1039184" y="19623"/>
                  </a:lnTo>
                  <a:lnTo>
                    <a:pt x="1031926" y="19261"/>
                  </a:lnTo>
                  <a:lnTo>
                    <a:pt x="1024258" y="19175"/>
                  </a:lnTo>
                  <a:lnTo>
                    <a:pt x="1019410" y="19013"/>
                  </a:lnTo>
                  <a:lnTo>
                    <a:pt x="1014076" y="18565"/>
                  </a:lnTo>
                  <a:lnTo>
                    <a:pt x="1009552" y="16375"/>
                  </a:lnTo>
                  <a:lnTo>
                    <a:pt x="1004732" y="16289"/>
                  </a:lnTo>
                  <a:lnTo>
                    <a:pt x="1000084" y="14708"/>
                  </a:lnTo>
                  <a:lnTo>
                    <a:pt x="995207" y="13984"/>
                  </a:lnTo>
                  <a:lnTo>
                    <a:pt x="990130" y="13793"/>
                  </a:lnTo>
                  <a:lnTo>
                    <a:pt x="985320" y="14003"/>
                  </a:lnTo>
                  <a:lnTo>
                    <a:pt x="979595" y="13622"/>
                  </a:lnTo>
                  <a:lnTo>
                    <a:pt x="973414" y="14374"/>
                  </a:lnTo>
                  <a:lnTo>
                    <a:pt x="964155" y="14841"/>
                  </a:lnTo>
                  <a:lnTo>
                    <a:pt x="960155" y="12136"/>
                  </a:lnTo>
                  <a:lnTo>
                    <a:pt x="964574" y="9498"/>
                  </a:lnTo>
                  <a:lnTo>
                    <a:pt x="960659" y="6564"/>
                  </a:lnTo>
                  <a:lnTo>
                    <a:pt x="947839" y="6269"/>
                  </a:lnTo>
                  <a:lnTo>
                    <a:pt x="943419" y="8297"/>
                  </a:lnTo>
                  <a:lnTo>
                    <a:pt x="936285" y="7497"/>
                  </a:lnTo>
                  <a:lnTo>
                    <a:pt x="940971" y="5097"/>
                  </a:lnTo>
                  <a:lnTo>
                    <a:pt x="936466" y="2849"/>
                  </a:lnTo>
                  <a:lnTo>
                    <a:pt x="931761" y="4535"/>
                  </a:lnTo>
                  <a:lnTo>
                    <a:pt x="927055" y="6212"/>
                  </a:lnTo>
                  <a:lnTo>
                    <a:pt x="919874" y="6888"/>
                  </a:lnTo>
                  <a:lnTo>
                    <a:pt x="924484" y="5354"/>
                  </a:lnTo>
                  <a:lnTo>
                    <a:pt x="929018" y="3849"/>
                  </a:lnTo>
                  <a:lnTo>
                    <a:pt x="925351" y="506"/>
                  </a:lnTo>
                  <a:lnTo>
                    <a:pt x="920359" y="-75"/>
                  </a:lnTo>
                  <a:lnTo>
                    <a:pt x="915759" y="1154"/>
                  </a:lnTo>
                  <a:lnTo>
                    <a:pt x="911149" y="2382"/>
                  </a:lnTo>
                  <a:lnTo>
                    <a:pt x="906024" y="3754"/>
                  </a:lnTo>
                  <a:lnTo>
                    <a:pt x="901262" y="5069"/>
                  </a:lnTo>
                  <a:lnTo>
                    <a:pt x="896366" y="6488"/>
                  </a:lnTo>
                  <a:lnTo>
                    <a:pt x="891508" y="7288"/>
                  </a:lnTo>
                  <a:lnTo>
                    <a:pt x="886431" y="7678"/>
                  </a:lnTo>
                  <a:lnTo>
                    <a:pt x="881354" y="8059"/>
                  </a:lnTo>
                  <a:lnTo>
                    <a:pt x="876268" y="8269"/>
                  </a:lnTo>
                  <a:lnTo>
                    <a:pt x="870896" y="8469"/>
                  </a:lnTo>
                  <a:lnTo>
                    <a:pt x="866172" y="9126"/>
                  </a:lnTo>
                  <a:lnTo>
                    <a:pt x="861343" y="10155"/>
                  </a:lnTo>
                  <a:lnTo>
                    <a:pt x="856399" y="11374"/>
                  </a:lnTo>
                  <a:lnTo>
                    <a:pt x="850808" y="12803"/>
                  </a:lnTo>
                  <a:lnTo>
                    <a:pt x="845969" y="14146"/>
                  </a:lnTo>
                  <a:lnTo>
                    <a:pt x="841187" y="15537"/>
                  </a:lnTo>
                  <a:lnTo>
                    <a:pt x="836368" y="16937"/>
                  </a:lnTo>
                  <a:lnTo>
                    <a:pt x="828634" y="17908"/>
                  </a:lnTo>
                  <a:lnTo>
                    <a:pt x="804564" y="22814"/>
                  </a:lnTo>
                  <a:lnTo>
                    <a:pt x="799935" y="24223"/>
                  </a:lnTo>
                  <a:lnTo>
                    <a:pt x="795210" y="25662"/>
                  </a:lnTo>
                  <a:lnTo>
                    <a:pt x="790505" y="27500"/>
                  </a:lnTo>
                  <a:lnTo>
                    <a:pt x="786438" y="29995"/>
                  </a:lnTo>
                  <a:lnTo>
                    <a:pt x="782095" y="32662"/>
                  </a:lnTo>
                  <a:lnTo>
                    <a:pt x="777618" y="34301"/>
                  </a:lnTo>
                  <a:lnTo>
                    <a:pt x="772979" y="35710"/>
                  </a:lnTo>
                  <a:lnTo>
                    <a:pt x="768397" y="37034"/>
                  </a:lnTo>
                  <a:lnTo>
                    <a:pt x="763321" y="38492"/>
                  </a:lnTo>
                  <a:lnTo>
                    <a:pt x="758358" y="39911"/>
                  </a:lnTo>
                  <a:lnTo>
                    <a:pt x="753481" y="41159"/>
                  </a:lnTo>
                  <a:lnTo>
                    <a:pt x="748586" y="41825"/>
                  </a:lnTo>
                  <a:lnTo>
                    <a:pt x="743299" y="42549"/>
                  </a:lnTo>
                  <a:lnTo>
                    <a:pt x="736775" y="42864"/>
                  </a:lnTo>
                  <a:lnTo>
                    <a:pt x="729964" y="42968"/>
                  </a:lnTo>
                  <a:lnTo>
                    <a:pt x="725021" y="42311"/>
                  </a:lnTo>
                  <a:lnTo>
                    <a:pt x="720782" y="45112"/>
                  </a:lnTo>
                  <a:lnTo>
                    <a:pt x="716553" y="47912"/>
                  </a:lnTo>
                  <a:lnTo>
                    <a:pt x="711905" y="50322"/>
                  </a:lnTo>
                  <a:lnTo>
                    <a:pt x="710495" y="54894"/>
                  </a:lnTo>
                  <a:lnTo>
                    <a:pt x="714248" y="57866"/>
                  </a:lnTo>
                  <a:lnTo>
                    <a:pt x="717525" y="61409"/>
                  </a:lnTo>
                  <a:lnTo>
                    <a:pt x="720820" y="64962"/>
                  </a:lnTo>
                  <a:lnTo>
                    <a:pt x="720315" y="69705"/>
                  </a:lnTo>
                  <a:lnTo>
                    <a:pt x="716810" y="73144"/>
                  </a:lnTo>
                  <a:lnTo>
                    <a:pt x="721153" y="75506"/>
                  </a:lnTo>
                  <a:lnTo>
                    <a:pt x="725897" y="76116"/>
                  </a:lnTo>
                  <a:lnTo>
                    <a:pt x="731793" y="76563"/>
                  </a:lnTo>
                  <a:lnTo>
                    <a:pt x="739337" y="76792"/>
                  </a:lnTo>
                  <a:lnTo>
                    <a:pt x="734793" y="79545"/>
                  </a:lnTo>
                  <a:lnTo>
                    <a:pt x="731555" y="83155"/>
                  </a:lnTo>
                  <a:lnTo>
                    <a:pt x="731174" y="78344"/>
                  </a:lnTo>
                  <a:lnTo>
                    <a:pt x="725716" y="77802"/>
                  </a:lnTo>
                  <a:lnTo>
                    <a:pt x="725259" y="82754"/>
                  </a:lnTo>
                  <a:lnTo>
                    <a:pt x="721439" y="87850"/>
                  </a:lnTo>
                  <a:lnTo>
                    <a:pt x="726287" y="87917"/>
                  </a:lnTo>
                  <a:lnTo>
                    <a:pt x="721744" y="90755"/>
                  </a:lnTo>
                  <a:lnTo>
                    <a:pt x="715343" y="93699"/>
                  </a:lnTo>
                  <a:lnTo>
                    <a:pt x="710019" y="93537"/>
                  </a:lnTo>
                  <a:lnTo>
                    <a:pt x="705161" y="93194"/>
                  </a:lnTo>
                  <a:lnTo>
                    <a:pt x="700227" y="93356"/>
                  </a:lnTo>
                  <a:lnTo>
                    <a:pt x="687806" y="93699"/>
                  </a:lnTo>
                  <a:lnTo>
                    <a:pt x="691359" y="90451"/>
                  </a:lnTo>
                  <a:lnTo>
                    <a:pt x="695512" y="87955"/>
                  </a:lnTo>
                  <a:lnTo>
                    <a:pt x="699922" y="85317"/>
                  </a:lnTo>
                  <a:lnTo>
                    <a:pt x="695093" y="84088"/>
                  </a:lnTo>
                  <a:lnTo>
                    <a:pt x="689788" y="84745"/>
                  </a:lnTo>
                  <a:lnTo>
                    <a:pt x="684797" y="85841"/>
                  </a:lnTo>
                  <a:lnTo>
                    <a:pt x="680043" y="86774"/>
                  </a:lnTo>
                  <a:lnTo>
                    <a:pt x="675319" y="87460"/>
                  </a:lnTo>
                  <a:lnTo>
                    <a:pt x="670357" y="88355"/>
                  </a:lnTo>
                  <a:lnTo>
                    <a:pt x="665261" y="89470"/>
                  </a:lnTo>
                  <a:lnTo>
                    <a:pt x="658555" y="92403"/>
                  </a:lnTo>
                  <a:lnTo>
                    <a:pt x="653526" y="91775"/>
                  </a:lnTo>
                  <a:lnTo>
                    <a:pt x="648716" y="92946"/>
                  </a:lnTo>
                  <a:lnTo>
                    <a:pt x="644010" y="94041"/>
                  </a:lnTo>
                  <a:lnTo>
                    <a:pt x="639305" y="95137"/>
                  </a:lnTo>
                  <a:lnTo>
                    <a:pt x="634409" y="96356"/>
                  </a:lnTo>
                  <a:lnTo>
                    <a:pt x="629342" y="97690"/>
                  </a:lnTo>
                  <a:lnTo>
                    <a:pt x="624132" y="99118"/>
                  </a:lnTo>
                  <a:lnTo>
                    <a:pt x="619350" y="100471"/>
                  </a:lnTo>
                  <a:lnTo>
                    <a:pt x="614569" y="101823"/>
                  </a:lnTo>
                  <a:lnTo>
                    <a:pt x="616740" y="106243"/>
                  </a:lnTo>
                  <a:lnTo>
                    <a:pt x="625932" y="107358"/>
                  </a:lnTo>
                  <a:lnTo>
                    <a:pt x="630733" y="107958"/>
                  </a:lnTo>
                  <a:lnTo>
                    <a:pt x="625846" y="109377"/>
                  </a:lnTo>
                  <a:lnTo>
                    <a:pt x="621265" y="110806"/>
                  </a:lnTo>
                  <a:lnTo>
                    <a:pt x="618341" y="115244"/>
                  </a:lnTo>
                  <a:lnTo>
                    <a:pt x="614435" y="117978"/>
                  </a:lnTo>
                  <a:lnTo>
                    <a:pt x="617521" y="121759"/>
                  </a:lnTo>
                  <a:lnTo>
                    <a:pt x="622341" y="122236"/>
                  </a:lnTo>
                  <a:lnTo>
                    <a:pt x="627294" y="122845"/>
                  </a:lnTo>
                  <a:lnTo>
                    <a:pt x="632371" y="122874"/>
                  </a:lnTo>
                  <a:lnTo>
                    <a:pt x="637057" y="121950"/>
                  </a:lnTo>
                  <a:lnTo>
                    <a:pt x="645792" y="121350"/>
                  </a:lnTo>
                  <a:lnTo>
                    <a:pt x="650773" y="122712"/>
                  </a:lnTo>
                  <a:lnTo>
                    <a:pt x="655326" y="124160"/>
                  </a:lnTo>
                  <a:lnTo>
                    <a:pt x="657879" y="119988"/>
                  </a:lnTo>
                  <a:lnTo>
                    <a:pt x="658108" y="124884"/>
                  </a:lnTo>
                  <a:lnTo>
                    <a:pt x="662841" y="123512"/>
                  </a:lnTo>
                  <a:lnTo>
                    <a:pt x="667709" y="121683"/>
                  </a:lnTo>
                  <a:lnTo>
                    <a:pt x="672328" y="120293"/>
                  </a:lnTo>
                  <a:lnTo>
                    <a:pt x="679444" y="119311"/>
                  </a:lnTo>
                  <a:lnTo>
                    <a:pt x="683920" y="117340"/>
                  </a:lnTo>
                  <a:lnTo>
                    <a:pt x="695941" y="115225"/>
                  </a:lnTo>
                  <a:lnTo>
                    <a:pt x="692235" y="120673"/>
                  </a:lnTo>
                  <a:lnTo>
                    <a:pt x="684320" y="122036"/>
                  </a:lnTo>
                  <a:lnTo>
                    <a:pt x="679748" y="124045"/>
                  </a:lnTo>
                  <a:lnTo>
                    <a:pt x="682368" y="128074"/>
                  </a:lnTo>
                  <a:lnTo>
                    <a:pt x="678501" y="131170"/>
                  </a:lnTo>
                  <a:lnTo>
                    <a:pt x="675443" y="134942"/>
                  </a:lnTo>
                  <a:lnTo>
                    <a:pt x="671938" y="138257"/>
                  </a:lnTo>
                  <a:lnTo>
                    <a:pt x="666880" y="139704"/>
                  </a:lnTo>
                  <a:lnTo>
                    <a:pt x="662013" y="141095"/>
                  </a:lnTo>
                  <a:lnTo>
                    <a:pt x="656898" y="141495"/>
                  </a:lnTo>
                  <a:lnTo>
                    <a:pt x="651926" y="142124"/>
                  </a:lnTo>
                  <a:lnTo>
                    <a:pt x="647020" y="141781"/>
                  </a:lnTo>
                  <a:lnTo>
                    <a:pt x="642468" y="143333"/>
                  </a:lnTo>
                  <a:lnTo>
                    <a:pt x="637724" y="144943"/>
                  </a:lnTo>
                  <a:lnTo>
                    <a:pt x="633200" y="146477"/>
                  </a:lnTo>
                  <a:lnTo>
                    <a:pt x="628399" y="148229"/>
                  </a:lnTo>
                  <a:lnTo>
                    <a:pt x="623665" y="150430"/>
                  </a:lnTo>
                  <a:lnTo>
                    <a:pt x="619274" y="148534"/>
                  </a:lnTo>
                  <a:lnTo>
                    <a:pt x="614854" y="146667"/>
                  </a:lnTo>
                  <a:lnTo>
                    <a:pt x="609768" y="146096"/>
                  </a:lnTo>
                  <a:lnTo>
                    <a:pt x="604910" y="147524"/>
                  </a:lnTo>
                  <a:lnTo>
                    <a:pt x="599900" y="150039"/>
                  </a:lnTo>
                  <a:lnTo>
                    <a:pt x="595328" y="152335"/>
                  </a:lnTo>
                  <a:lnTo>
                    <a:pt x="590804" y="154601"/>
                  </a:lnTo>
                  <a:lnTo>
                    <a:pt x="586470" y="156716"/>
                  </a:lnTo>
                  <a:lnTo>
                    <a:pt x="581850" y="158840"/>
                  </a:lnTo>
                  <a:lnTo>
                    <a:pt x="577278" y="160936"/>
                  </a:lnTo>
                  <a:lnTo>
                    <a:pt x="572716" y="163031"/>
                  </a:lnTo>
                  <a:lnTo>
                    <a:pt x="568353" y="165003"/>
                  </a:lnTo>
                  <a:lnTo>
                    <a:pt x="563819" y="166489"/>
                  </a:lnTo>
                  <a:lnTo>
                    <a:pt x="559133" y="168870"/>
                  </a:lnTo>
                  <a:lnTo>
                    <a:pt x="555752" y="172423"/>
                  </a:lnTo>
                  <a:lnTo>
                    <a:pt x="550761" y="173080"/>
                  </a:lnTo>
                  <a:lnTo>
                    <a:pt x="546855" y="176623"/>
                  </a:lnTo>
                  <a:lnTo>
                    <a:pt x="544046" y="180633"/>
                  </a:lnTo>
                  <a:lnTo>
                    <a:pt x="539255" y="182310"/>
                  </a:lnTo>
                  <a:lnTo>
                    <a:pt x="538312" y="187348"/>
                  </a:lnTo>
                  <a:lnTo>
                    <a:pt x="547741" y="187406"/>
                  </a:lnTo>
                  <a:lnTo>
                    <a:pt x="542693" y="189349"/>
                  </a:lnTo>
                  <a:lnTo>
                    <a:pt x="539207" y="192797"/>
                  </a:lnTo>
                  <a:lnTo>
                    <a:pt x="534730" y="195559"/>
                  </a:lnTo>
                  <a:lnTo>
                    <a:pt x="529739" y="197407"/>
                  </a:lnTo>
                  <a:lnTo>
                    <a:pt x="531806" y="202388"/>
                  </a:lnTo>
                  <a:lnTo>
                    <a:pt x="532206" y="207160"/>
                  </a:lnTo>
                  <a:lnTo>
                    <a:pt x="529692" y="211313"/>
                  </a:lnTo>
                  <a:lnTo>
                    <a:pt x="536407" y="212713"/>
                  </a:lnTo>
                  <a:lnTo>
                    <a:pt x="541445" y="212266"/>
                  </a:lnTo>
                  <a:lnTo>
                    <a:pt x="546265" y="211561"/>
                  </a:lnTo>
                  <a:lnTo>
                    <a:pt x="551208" y="210437"/>
                  </a:lnTo>
                  <a:lnTo>
                    <a:pt x="556180" y="209313"/>
                  </a:lnTo>
                  <a:lnTo>
                    <a:pt x="562115" y="205789"/>
                  </a:lnTo>
                  <a:lnTo>
                    <a:pt x="561724" y="210875"/>
                  </a:lnTo>
                  <a:lnTo>
                    <a:pt x="559400" y="215219"/>
                  </a:lnTo>
                  <a:lnTo>
                    <a:pt x="556409" y="219124"/>
                  </a:lnTo>
                  <a:lnTo>
                    <a:pt x="551818" y="221296"/>
                  </a:lnTo>
                  <a:lnTo>
                    <a:pt x="547646" y="223905"/>
                  </a:lnTo>
                  <a:lnTo>
                    <a:pt x="545712" y="228944"/>
                  </a:lnTo>
                  <a:lnTo>
                    <a:pt x="541121" y="231716"/>
                  </a:lnTo>
                  <a:lnTo>
                    <a:pt x="536740" y="233888"/>
                  </a:lnTo>
                  <a:lnTo>
                    <a:pt x="531958" y="235631"/>
                  </a:lnTo>
                  <a:lnTo>
                    <a:pt x="537950" y="236583"/>
                  </a:lnTo>
                  <a:lnTo>
                    <a:pt x="542760" y="235326"/>
                  </a:lnTo>
                  <a:lnTo>
                    <a:pt x="547456" y="233459"/>
                  </a:lnTo>
                  <a:lnTo>
                    <a:pt x="552170" y="232087"/>
                  </a:lnTo>
                  <a:lnTo>
                    <a:pt x="557200" y="231211"/>
                  </a:lnTo>
                  <a:lnTo>
                    <a:pt x="562181" y="229782"/>
                  </a:lnTo>
                  <a:lnTo>
                    <a:pt x="566868" y="228315"/>
                  </a:lnTo>
                  <a:lnTo>
                    <a:pt x="571544" y="226849"/>
                  </a:lnTo>
                  <a:lnTo>
                    <a:pt x="567668" y="230354"/>
                  </a:lnTo>
                  <a:lnTo>
                    <a:pt x="572678" y="231554"/>
                  </a:lnTo>
                  <a:lnTo>
                    <a:pt x="577535" y="231716"/>
                  </a:lnTo>
                  <a:lnTo>
                    <a:pt x="576440" y="236497"/>
                  </a:lnTo>
                  <a:lnTo>
                    <a:pt x="580784" y="240231"/>
                  </a:lnTo>
                  <a:lnTo>
                    <a:pt x="584203" y="236497"/>
                  </a:lnTo>
                  <a:lnTo>
                    <a:pt x="588089" y="233459"/>
                  </a:lnTo>
                  <a:lnTo>
                    <a:pt x="592623" y="231059"/>
                  </a:lnTo>
                  <a:lnTo>
                    <a:pt x="590556" y="236059"/>
                  </a:lnTo>
                  <a:lnTo>
                    <a:pt x="595433" y="235983"/>
                  </a:lnTo>
                  <a:lnTo>
                    <a:pt x="600472" y="234783"/>
                  </a:lnTo>
                  <a:lnTo>
                    <a:pt x="605529" y="233573"/>
                  </a:lnTo>
                  <a:lnTo>
                    <a:pt x="610187" y="232411"/>
                  </a:lnTo>
                  <a:lnTo>
                    <a:pt x="614836" y="231259"/>
                  </a:lnTo>
                  <a:lnTo>
                    <a:pt x="610911" y="234326"/>
                  </a:lnTo>
                  <a:lnTo>
                    <a:pt x="606292" y="236250"/>
                  </a:lnTo>
                  <a:lnTo>
                    <a:pt x="601824" y="238107"/>
                  </a:lnTo>
                  <a:lnTo>
                    <a:pt x="597462" y="241269"/>
                  </a:lnTo>
                  <a:lnTo>
                    <a:pt x="593566" y="244098"/>
                  </a:lnTo>
                  <a:lnTo>
                    <a:pt x="589671" y="246918"/>
                  </a:lnTo>
                  <a:lnTo>
                    <a:pt x="585470" y="249956"/>
                  </a:lnTo>
                  <a:lnTo>
                    <a:pt x="579812" y="255043"/>
                  </a:lnTo>
                  <a:lnTo>
                    <a:pt x="575059" y="256909"/>
                  </a:lnTo>
                  <a:lnTo>
                    <a:pt x="570087" y="258862"/>
                  </a:lnTo>
                  <a:lnTo>
                    <a:pt x="565553" y="260481"/>
                  </a:lnTo>
                  <a:lnTo>
                    <a:pt x="560896" y="262091"/>
                  </a:lnTo>
                  <a:lnTo>
                    <a:pt x="556228" y="264253"/>
                  </a:lnTo>
                  <a:lnTo>
                    <a:pt x="551742" y="266330"/>
                  </a:lnTo>
                  <a:lnTo>
                    <a:pt x="545465" y="271969"/>
                  </a:lnTo>
                  <a:lnTo>
                    <a:pt x="540455" y="271645"/>
                  </a:lnTo>
                  <a:lnTo>
                    <a:pt x="535816" y="272978"/>
                  </a:lnTo>
                  <a:lnTo>
                    <a:pt x="530749" y="274483"/>
                  </a:lnTo>
                  <a:lnTo>
                    <a:pt x="525767" y="276169"/>
                  </a:lnTo>
                  <a:lnTo>
                    <a:pt x="521100" y="277750"/>
                  </a:lnTo>
                  <a:lnTo>
                    <a:pt x="516347" y="279360"/>
                  </a:lnTo>
                  <a:lnTo>
                    <a:pt x="511318" y="281065"/>
                  </a:lnTo>
                  <a:lnTo>
                    <a:pt x="506651" y="282665"/>
                  </a:lnTo>
                  <a:lnTo>
                    <a:pt x="502364" y="285570"/>
                  </a:lnTo>
                  <a:lnTo>
                    <a:pt x="498821" y="288799"/>
                  </a:lnTo>
                  <a:lnTo>
                    <a:pt x="492239" y="290895"/>
                  </a:lnTo>
                  <a:lnTo>
                    <a:pt x="485248" y="287961"/>
                  </a:lnTo>
                  <a:lnTo>
                    <a:pt x="480428" y="288533"/>
                  </a:lnTo>
                  <a:lnTo>
                    <a:pt x="475761" y="289914"/>
                  </a:lnTo>
                  <a:lnTo>
                    <a:pt x="471046" y="291314"/>
                  </a:lnTo>
                  <a:lnTo>
                    <a:pt x="466036" y="293276"/>
                  </a:lnTo>
                  <a:lnTo>
                    <a:pt x="461531" y="295105"/>
                  </a:lnTo>
                  <a:lnTo>
                    <a:pt x="456873" y="297057"/>
                  </a:lnTo>
                  <a:lnTo>
                    <a:pt x="452415" y="299439"/>
                  </a:lnTo>
                  <a:lnTo>
                    <a:pt x="447948" y="301829"/>
                  </a:lnTo>
                  <a:lnTo>
                    <a:pt x="443300" y="303458"/>
                  </a:lnTo>
                  <a:lnTo>
                    <a:pt x="438508" y="304296"/>
                  </a:lnTo>
                  <a:lnTo>
                    <a:pt x="433879" y="306411"/>
                  </a:lnTo>
                  <a:lnTo>
                    <a:pt x="430641" y="310211"/>
                  </a:lnTo>
                  <a:lnTo>
                    <a:pt x="435261" y="308145"/>
                  </a:lnTo>
                  <a:lnTo>
                    <a:pt x="440261" y="308592"/>
                  </a:lnTo>
                  <a:lnTo>
                    <a:pt x="444719" y="306849"/>
                  </a:lnTo>
                  <a:lnTo>
                    <a:pt x="448148" y="302934"/>
                  </a:lnTo>
                  <a:lnTo>
                    <a:pt x="452815" y="303982"/>
                  </a:lnTo>
                  <a:lnTo>
                    <a:pt x="457825" y="303563"/>
                  </a:lnTo>
                  <a:lnTo>
                    <a:pt x="462578" y="301820"/>
                  </a:lnTo>
                  <a:lnTo>
                    <a:pt x="466922" y="299534"/>
                  </a:lnTo>
                  <a:lnTo>
                    <a:pt x="471608" y="296924"/>
                  </a:lnTo>
                  <a:lnTo>
                    <a:pt x="476313" y="296153"/>
                  </a:lnTo>
                  <a:lnTo>
                    <a:pt x="471675" y="299029"/>
                  </a:lnTo>
                  <a:lnTo>
                    <a:pt x="467093" y="301534"/>
                  </a:lnTo>
                  <a:lnTo>
                    <a:pt x="471856" y="301010"/>
                  </a:lnTo>
                  <a:lnTo>
                    <a:pt x="476685" y="300134"/>
                  </a:lnTo>
                  <a:lnTo>
                    <a:pt x="481286" y="298829"/>
                  </a:lnTo>
                  <a:lnTo>
                    <a:pt x="485924" y="297486"/>
                  </a:lnTo>
                  <a:lnTo>
                    <a:pt x="490696" y="296019"/>
                  </a:lnTo>
                  <a:lnTo>
                    <a:pt x="495497" y="294848"/>
                  </a:lnTo>
                  <a:lnTo>
                    <a:pt x="500754" y="293562"/>
                  </a:lnTo>
                  <a:lnTo>
                    <a:pt x="505431" y="292514"/>
                  </a:lnTo>
                  <a:lnTo>
                    <a:pt x="510851" y="291352"/>
                  </a:lnTo>
                  <a:lnTo>
                    <a:pt x="515613" y="290342"/>
                  </a:lnTo>
                  <a:lnTo>
                    <a:pt x="520481" y="289866"/>
                  </a:lnTo>
                  <a:lnTo>
                    <a:pt x="525510" y="289399"/>
                  </a:lnTo>
                  <a:lnTo>
                    <a:pt x="531053" y="284665"/>
                  </a:lnTo>
                  <a:lnTo>
                    <a:pt x="535626" y="282094"/>
                  </a:lnTo>
                  <a:lnTo>
                    <a:pt x="540245" y="279484"/>
                  </a:lnTo>
                  <a:lnTo>
                    <a:pt x="545046" y="278036"/>
                  </a:lnTo>
                  <a:lnTo>
                    <a:pt x="549742" y="276883"/>
                  </a:lnTo>
                  <a:lnTo>
                    <a:pt x="554456" y="275759"/>
                  </a:lnTo>
                  <a:lnTo>
                    <a:pt x="559133" y="274645"/>
                  </a:lnTo>
                  <a:lnTo>
                    <a:pt x="564077" y="273273"/>
                  </a:lnTo>
                  <a:lnTo>
                    <a:pt x="568792" y="271807"/>
                  </a:lnTo>
                  <a:lnTo>
                    <a:pt x="573344" y="270368"/>
                  </a:lnTo>
                  <a:lnTo>
                    <a:pt x="578117" y="268330"/>
                  </a:lnTo>
                  <a:lnTo>
                    <a:pt x="582641" y="266396"/>
                  </a:lnTo>
                  <a:lnTo>
                    <a:pt x="587823" y="264720"/>
                  </a:lnTo>
                  <a:lnTo>
                    <a:pt x="591861" y="262043"/>
                  </a:lnTo>
                  <a:lnTo>
                    <a:pt x="596338" y="260377"/>
                  </a:lnTo>
                  <a:lnTo>
                    <a:pt x="601005" y="258643"/>
                  </a:lnTo>
                  <a:lnTo>
                    <a:pt x="605653" y="256909"/>
                  </a:lnTo>
                  <a:lnTo>
                    <a:pt x="610311" y="255166"/>
                  </a:lnTo>
                  <a:lnTo>
                    <a:pt x="615197" y="253509"/>
                  </a:lnTo>
                  <a:lnTo>
                    <a:pt x="620008" y="251909"/>
                  </a:lnTo>
                  <a:lnTo>
                    <a:pt x="624617" y="250490"/>
                  </a:lnTo>
                  <a:lnTo>
                    <a:pt x="629371" y="249089"/>
                  </a:lnTo>
                  <a:lnTo>
                    <a:pt x="634019" y="247785"/>
                  </a:lnTo>
                  <a:lnTo>
                    <a:pt x="638657" y="246480"/>
                  </a:lnTo>
                  <a:lnTo>
                    <a:pt x="643734" y="245708"/>
                  </a:lnTo>
                  <a:lnTo>
                    <a:pt x="648020" y="243441"/>
                  </a:lnTo>
                  <a:lnTo>
                    <a:pt x="652202" y="240927"/>
                  </a:lnTo>
                  <a:lnTo>
                    <a:pt x="656317" y="238231"/>
                  </a:lnTo>
                  <a:lnTo>
                    <a:pt x="661089" y="236231"/>
                  </a:lnTo>
                  <a:lnTo>
                    <a:pt x="665994" y="235126"/>
                  </a:lnTo>
                  <a:lnTo>
                    <a:pt x="670623" y="232592"/>
                  </a:lnTo>
                  <a:lnTo>
                    <a:pt x="671452" y="227868"/>
                  </a:lnTo>
                  <a:lnTo>
                    <a:pt x="666766" y="226591"/>
                  </a:lnTo>
                  <a:lnTo>
                    <a:pt x="670452" y="223039"/>
                  </a:lnTo>
                  <a:lnTo>
                    <a:pt x="674948" y="220572"/>
                  </a:lnTo>
                  <a:lnTo>
                    <a:pt x="679643" y="219019"/>
                  </a:lnTo>
                  <a:lnTo>
                    <a:pt x="683996" y="216847"/>
                  </a:lnTo>
                  <a:lnTo>
                    <a:pt x="688959" y="215666"/>
                  </a:lnTo>
                  <a:lnTo>
                    <a:pt x="694036" y="215219"/>
                  </a:lnTo>
                  <a:lnTo>
                    <a:pt x="698417" y="213047"/>
                  </a:lnTo>
                  <a:lnTo>
                    <a:pt x="703294" y="210723"/>
                  </a:lnTo>
                  <a:lnTo>
                    <a:pt x="708257" y="209142"/>
                  </a:lnTo>
                  <a:lnTo>
                    <a:pt x="712438" y="206627"/>
                  </a:lnTo>
                  <a:lnTo>
                    <a:pt x="716620" y="204112"/>
                  </a:lnTo>
                  <a:lnTo>
                    <a:pt x="720792" y="201598"/>
                  </a:lnTo>
                  <a:lnTo>
                    <a:pt x="725211" y="199388"/>
                  </a:lnTo>
                  <a:lnTo>
                    <a:pt x="729640" y="197407"/>
                  </a:lnTo>
                  <a:lnTo>
                    <a:pt x="734784" y="195778"/>
                  </a:lnTo>
                  <a:lnTo>
                    <a:pt x="739318" y="194178"/>
                  </a:lnTo>
                  <a:lnTo>
                    <a:pt x="743432" y="191244"/>
                  </a:lnTo>
                  <a:lnTo>
                    <a:pt x="748024" y="189873"/>
                  </a:lnTo>
                  <a:lnTo>
                    <a:pt x="753100" y="188644"/>
                  </a:lnTo>
                  <a:lnTo>
                    <a:pt x="757853" y="187348"/>
                  </a:lnTo>
                  <a:lnTo>
                    <a:pt x="762502" y="185977"/>
                  </a:lnTo>
                  <a:lnTo>
                    <a:pt x="767369" y="184910"/>
                  </a:lnTo>
                  <a:lnTo>
                    <a:pt x="772074" y="186091"/>
                  </a:lnTo>
                  <a:lnTo>
                    <a:pt x="774922" y="190063"/>
                  </a:lnTo>
                  <a:lnTo>
                    <a:pt x="770121" y="190777"/>
                  </a:lnTo>
                  <a:lnTo>
                    <a:pt x="765607" y="188968"/>
                  </a:lnTo>
                  <a:lnTo>
                    <a:pt x="760730" y="189749"/>
                  </a:lnTo>
                  <a:lnTo>
                    <a:pt x="755891" y="191120"/>
                  </a:lnTo>
                  <a:lnTo>
                    <a:pt x="750843" y="192549"/>
                  </a:lnTo>
                  <a:lnTo>
                    <a:pt x="746271" y="194054"/>
                  </a:lnTo>
                  <a:lnTo>
                    <a:pt x="741775" y="196988"/>
                  </a:lnTo>
                  <a:lnTo>
                    <a:pt x="738279" y="200341"/>
                  </a:lnTo>
                  <a:lnTo>
                    <a:pt x="730688" y="204532"/>
                  </a:lnTo>
                  <a:lnTo>
                    <a:pt x="725897" y="206989"/>
                  </a:lnTo>
                  <a:lnTo>
                    <a:pt x="721649" y="209142"/>
                  </a:lnTo>
                  <a:lnTo>
                    <a:pt x="716972" y="211685"/>
                  </a:lnTo>
                  <a:lnTo>
                    <a:pt x="715029" y="216028"/>
                  </a:lnTo>
                  <a:lnTo>
                    <a:pt x="720001" y="215657"/>
                  </a:lnTo>
                  <a:lnTo>
                    <a:pt x="724735" y="214352"/>
                  </a:lnTo>
                  <a:lnTo>
                    <a:pt x="720230" y="216524"/>
                  </a:lnTo>
                  <a:lnTo>
                    <a:pt x="715515" y="218409"/>
                  </a:lnTo>
                  <a:lnTo>
                    <a:pt x="710514" y="219962"/>
                  </a:lnTo>
                  <a:lnTo>
                    <a:pt x="705504" y="221515"/>
                  </a:lnTo>
                  <a:lnTo>
                    <a:pt x="708438" y="225391"/>
                  </a:lnTo>
                  <a:lnTo>
                    <a:pt x="713000" y="223943"/>
                  </a:lnTo>
                  <a:lnTo>
                    <a:pt x="717620" y="222439"/>
                  </a:lnTo>
                  <a:lnTo>
                    <a:pt x="722230" y="220934"/>
                  </a:lnTo>
                  <a:lnTo>
                    <a:pt x="727050" y="219124"/>
                  </a:lnTo>
                  <a:lnTo>
                    <a:pt x="732098" y="218267"/>
                  </a:lnTo>
                  <a:lnTo>
                    <a:pt x="737536" y="217562"/>
                  </a:lnTo>
                  <a:lnTo>
                    <a:pt x="742223" y="215971"/>
                  </a:lnTo>
                  <a:lnTo>
                    <a:pt x="746947" y="213704"/>
                  </a:lnTo>
                  <a:lnTo>
                    <a:pt x="751576" y="211523"/>
                  </a:lnTo>
                  <a:lnTo>
                    <a:pt x="756225" y="208723"/>
                  </a:lnTo>
                  <a:lnTo>
                    <a:pt x="761111" y="209761"/>
                  </a:lnTo>
                  <a:lnTo>
                    <a:pt x="765740" y="211409"/>
                  </a:lnTo>
                  <a:lnTo>
                    <a:pt x="770731" y="209142"/>
                  </a:lnTo>
                  <a:lnTo>
                    <a:pt x="775598" y="206694"/>
                  </a:lnTo>
                  <a:lnTo>
                    <a:pt x="773569" y="211266"/>
                  </a:lnTo>
                  <a:lnTo>
                    <a:pt x="778294" y="209142"/>
                  </a:lnTo>
                  <a:lnTo>
                    <a:pt x="781999" y="206065"/>
                  </a:lnTo>
                  <a:lnTo>
                    <a:pt x="786086" y="202436"/>
                  </a:lnTo>
                  <a:lnTo>
                    <a:pt x="789696" y="199083"/>
                  </a:lnTo>
                  <a:lnTo>
                    <a:pt x="793620" y="195950"/>
                  </a:lnTo>
                  <a:lnTo>
                    <a:pt x="788800" y="195521"/>
                  </a:lnTo>
                  <a:lnTo>
                    <a:pt x="792686" y="192721"/>
                  </a:lnTo>
                  <a:lnTo>
                    <a:pt x="798135" y="188758"/>
                  </a:lnTo>
                  <a:lnTo>
                    <a:pt x="802802" y="187768"/>
                  </a:lnTo>
                  <a:lnTo>
                    <a:pt x="807288" y="185767"/>
                  </a:lnTo>
                  <a:lnTo>
                    <a:pt x="812003" y="183672"/>
                  </a:lnTo>
                  <a:lnTo>
                    <a:pt x="807621" y="186053"/>
                  </a:lnTo>
                  <a:lnTo>
                    <a:pt x="803240" y="188434"/>
                  </a:lnTo>
                  <a:lnTo>
                    <a:pt x="798858" y="190806"/>
                  </a:lnTo>
                  <a:lnTo>
                    <a:pt x="794477" y="193187"/>
                  </a:lnTo>
                  <a:lnTo>
                    <a:pt x="799468" y="193635"/>
                  </a:lnTo>
                  <a:lnTo>
                    <a:pt x="803973" y="191958"/>
                  </a:lnTo>
                  <a:lnTo>
                    <a:pt x="808936" y="191254"/>
                  </a:lnTo>
                  <a:lnTo>
                    <a:pt x="815232" y="191035"/>
                  </a:lnTo>
                  <a:lnTo>
                    <a:pt x="820013" y="189082"/>
                  </a:lnTo>
                  <a:lnTo>
                    <a:pt x="816251" y="192102"/>
                  </a:lnTo>
                  <a:lnTo>
                    <a:pt x="812746" y="195569"/>
                  </a:lnTo>
                  <a:lnTo>
                    <a:pt x="819737" y="196140"/>
                  </a:lnTo>
                  <a:lnTo>
                    <a:pt x="824747" y="197169"/>
                  </a:lnTo>
                  <a:lnTo>
                    <a:pt x="820128" y="198664"/>
                  </a:lnTo>
                  <a:lnTo>
                    <a:pt x="815194" y="199436"/>
                  </a:lnTo>
                  <a:lnTo>
                    <a:pt x="810393" y="200160"/>
                  </a:lnTo>
                  <a:lnTo>
                    <a:pt x="803697" y="203512"/>
                  </a:lnTo>
                  <a:lnTo>
                    <a:pt x="808364" y="202522"/>
                  </a:lnTo>
                  <a:lnTo>
                    <a:pt x="813175" y="201807"/>
                  </a:lnTo>
                  <a:lnTo>
                    <a:pt x="818232" y="202046"/>
                  </a:lnTo>
                  <a:lnTo>
                    <a:pt x="822995" y="202246"/>
                  </a:lnTo>
                  <a:lnTo>
                    <a:pt x="827796" y="201826"/>
                  </a:lnTo>
                  <a:lnTo>
                    <a:pt x="830777" y="205684"/>
                  </a:lnTo>
                  <a:lnTo>
                    <a:pt x="828557" y="210008"/>
                  </a:lnTo>
                  <a:lnTo>
                    <a:pt x="824805" y="213047"/>
                  </a:lnTo>
                  <a:lnTo>
                    <a:pt x="829872" y="211790"/>
                  </a:lnTo>
                  <a:lnTo>
                    <a:pt x="834510" y="210008"/>
                  </a:lnTo>
                  <a:lnTo>
                    <a:pt x="839101" y="208303"/>
                  </a:lnTo>
                  <a:lnTo>
                    <a:pt x="843950" y="208523"/>
                  </a:lnTo>
                  <a:lnTo>
                    <a:pt x="848884" y="208580"/>
                  </a:lnTo>
                  <a:lnTo>
                    <a:pt x="853894" y="208580"/>
                  </a:lnTo>
                  <a:lnTo>
                    <a:pt x="858894" y="208580"/>
                  </a:lnTo>
                  <a:lnTo>
                    <a:pt x="863857" y="208932"/>
                  </a:lnTo>
                  <a:lnTo>
                    <a:pt x="868819" y="209275"/>
                  </a:lnTo>
                  <a:lnTo>
                    <a:pt x="873811" y="209637"/>
                  </a:lnTo>
                  <a:lnTo>
                    <a:pt x="878364" y="211313"/>
                  </a:lnTo>
                  <a:lnTo>
                    <a:pt x="882678" y="213847"/>
                  </a:lnTo>
                  <a:lnTo>
                    <a:pt x="887527" y="215038"/>
                  </a:lnTo>
                  <a:lnTo>
                    <a:pt x="892461" y="215133"/>
                  </a:lnTo>
                  <a:lnTo>
                    <a:pt x="897233" y="213676"/>
                  </a:lnTo>
                  <a:lnTo>
                    <a:pt x="902186" y="211361"/>
                  </a:lnTo>
                  <a:lnTo>
                    <a:pt x="899385" y="215219"/>
                  </a:lnTo>
                  <a:lnTo>
                    <a:pt x="894832" y="216647"/>
                  </a:lnTo>
                  <a:lnTo>
                    <a:pt x="890622" y="219048"/>
                  </a:lnTo>
                  <a:lnTo>
                    <a:pt x="894480" y="221972"/>
                  </a:lnTo>
                  <a:lnTo>
                    <a:pt x="898433" y="224772"/>
                  </a:lnTo>
                  <a:lnTo>
                    <a:pt x="902443" y="227601"/>
                  </a:lnTo>
                  <a:lnTo>
                    <a:pt x="906453" y="230411"/>
                  </a:lnTo>
                  <a:lnTo>
                    <a:pt x="905357" y="235192"/>
                  </a:lnTo>
                  <a:lnTo>
                    <a:pt x="908377" y="238907"/>
                  </a:lnTo>
                  <a:lnTo>
                    <a:pt x="911596" y="242574"/>
                  </a:lnTo>
                  <a:lnTo>
                    <a:pt x="916540" y="243460"/>
                  </a:lnTo>
                  <a:lnTo>
                    <a:pt x="925474" y="241517"/>
                  </a:lnTo>
                  <a:lnTo>
                    <a:pt x="930199" y="240841"/>
                  </a:lnTo>
                  <a:lnTo>
                    <a:pt x="931142" y="236059"/>
                  </a:lnTo>
                  <a:lnTo>
                    <a:pt x="932732" y="231525"/>
                  </a:lnTo>
                  <a:lnTo>
                    <a:pt x="933152" y="236355"/>
                  </a:lnTo>
                  <a:lnTo>
                    <a:pt x="932371" y="241088"/>
                  </a:lnTo>
                  <a:lnTo>
                    <a:pt x="939076" y="239755"/>
                  </a:lnTo>
                  <a:lnTo>
                    <a:pt x="943267" y="242108"/>
                  </a:lnTo>
                  <a:lnTo>
                    <a:pt x="946677" y="237802"/>
                  </a:lnTo>
                  <a:lnTo>
                    <a:pt x="949563" y="233459"/>
                  </a:lnTo>
                  <a:lnTo>
                    <a:pt x="957335" y="223886"/>
                  </a:lnTo>
                  <a:lnTo>
                    <a:pt x="954554" y="228249"/>
                  </a:lnTo>
                  <a:lnTo>
                    <a:pt x="951792" y="232592"/>
                  </a:lnTo>
                  <a:lnTo>
                    <a:pt x="950944" y="237364"/>
                  </a:lnTo>
                  <a:lnTo>
                    <a:pt x="949344" y="242127"/>
                  </a:lnTo>
                  <a:lnTo>
                    <a:pt x="955830" y="243870"/>
                  </a:lnTo>
                  <a:lnTo>
                    <a:pt x="953935" y="248651"/>
                  </a:lnTo>
                  <a:lnTo>
                    <a:pt x="953421" y="253433"/>
                  </a:lnTo>
                  <a:lnTo>
                    <a:pt x="951277" y="257776"/>
                  </a:lnTo>
                  <a:lnTo>
                    <a:pt x="948706" y="262120"/>
                  </a:lnTo>
                  <a:lnTo>
                    <a:pt x="950115" y="266730"/>
                  </a:lnTo>
                  <a:lnTo>
                    <a:pt x="950916" y="271673"/>
                  </a:lnTo>
                  <a:lnTo>
                    <a:pt x="949849" y="276445"/>
                  </a:lnTo>
                  <a:lnTo>
                    <a:pt x="952278" y="280684"/>
                  </a:lnTo>
                  <a:lnTo>
                    <a:pt x="948001" y="283399"/>
                  </a:lnTo>
                  <a:lnTo>
                    <a:pt x="942991" y="282960"/>
                  </a:lnTo>
                  <a:lnTo>
                    <a:pt x="939800" y="286675"/>
                  </a:lnTo>
                  <a:lnTo>
                    <a:pt x="944496" y="288333"/>
                  </a:lnTo>
                  <a:lnTo>
                    <a:pt x="948553" y="285818"/>
                  </a:lnTo>
                  <a:lnTo>
                    <a:pt x="945515" y="289914"/>
                  </a:lnTo>
                  <a:lnTo>
                    <a:pt x="941086" y="292381"/>
                  </a:lnTo>
                  <a:lnTo>
                    <a:pt x="937352" y="295991"/>
                  </a:lnTo>
                  <a:lnTo>
                    <a:pt x="942134" y="295991"/>
                  </a:lnTo>
                  <a:lnTo>
                    <a:pt x="946277" y="293381"/>
                  </a:lnTo>
                  <a:lnTo>
                    <a:pt x="950506" y="290447"/>
                  </a:lnTo>
                  <a:lnTo>
                    <a:pt x="946915" y="293819"/>
                  </a:lnTo>
                  <a:lnTo>
                    <a:pt x="939571" y="299896"/>
                  </a:lnTo>
                  <a:lnTo>
                    <a:pt x="937533" y="304868"/>
                  </a:lnTo>
                  <a:lnTo>
                    <a:pt x="942143" y="302515"/>
                  </a:lnTo>
                  <a:lnTo>
                    <a:pt x="947229" y="303372"/>
                  </a:lnTo>
                  <a:lnTo>
                    <a:pt x="951239" y="300334"/>
                  </a:lnTo>
                  <a:lnTo>
                    <a:pt x="954916" y="297296"/>
                  </a:lnTo>
                  <a:lnTo>
                    <a:pt x="957897" y="293381"/>
                  </a:lnTo>
                  <a:lnTo>
                    <a:pt x="959840" y="288952"/>
                  </a:lnTo>
                  <a:lnTo>
                    <a:pt x="959774" y="293819"/>
                  </a:lnTo>
                  <a:lnTo>
                    <a:pt x="956669" y="297696"/>
                  </a:lnTo>
                  <a:lnTo>
                    <a:pt x="953097" y="300886"/>
                  </a:lnTo>
                  <a:lnTo>
                    <a:pt x="948753" y="303801"/>
                  </a:lnTo>
                  <a:lnTo>
                    <a:pt x="945181" y="307240"/>
                  </a:lnTo>
                  <a:lnTo>
                    <a:pt x="942915" y="311716"/>
                  </a:lnTo>
                  <a:close/>
                  <a:moveTo>
                    <a:pt x="57804" y="1001574"/>
                  </a:moveTo>
                  <a:lnTo>
                    <a:pt x="60966" y="997012"/>
                  </a:lnTo>
                  <a:lnTo>
                    <a:pt x="55423" y="996031"/>
                  </a:lnTo>
                  <a:lnTo>
                    <a:pt x="51765" y="999812"/>
                  </a:lnTo>
                  <a:lnTo>
                    <a:pt x="56489" y="1001307"/>
                  </a:lnTo>
                  <a:close/>
                  <a:moveTo>
                    <a:pt x="41335" y="1004717"/>
                  </a:moveTo>
                  <a:lnTo>
                    <a:pt x="44574" y="1001203"/>
                  </a:lnTo>
                  <a:lnTo>
                    <a:pt x="41335" y="1004717"/>
                  </a:lnTo>
                  <a:close/>
                  <a:moveTo>
                    <a:pt x="84264" y="1014842"/>
                  </a:moveTo>
                  <a:lnTo>
                    <a:pt x="84845" y="1010070"/>
                  </a:lnTo>
                  <a:lnTo>
                    <a:pt x="83655" y="1005451"/>
                  </a:lnTo>
                  <a:lnTo>
                    <a:pt x="80264" y="1009032"/>
                  </a:lnTo>
                  <a:lnTo>
                    <a:pt x="78825" y="1013804"/>
                  </a:lnTo>
                  <a:lnTo>
                    <a:pt x="83712" y="1014671"/>
                  </a:lnTo>
                  <a:close/>
                  <a:moveTo>
                    <a:pt x="100866" y="1019262"/>
                  </a:moveTo>
                  <a:lnTo>
                    <a:pt x="96656" y="1016890"/>
                  </a:lnTo>
                  <a:lnTo>
                    <a:pt x="100866" y="1019262"/>
                  </a:lnTo>
                  <a:close/>
                  <a:moveTo>
                    <a:pt x="106581" y="1029368"/>
                  </a:moveTo>
                  <a:lnTo>
                    <a:pt x="111334" y="1028301"/>
                  </a:lnTo>
                  <a:lnTo>
                    <a:pt x="115726" y="1026206"/>
                  </a:lnTo>
                  <a:lnTo>
                    <a:pt x="111220" y="1024310"/>
                  </a:lnTo>
                  <a:lnTo>
                    <a:pt x="107105" y="1021739"/>
                  </a:lnTo>
                  <a:lnTo>
                    <a:pt x="103676" y="1025577"/>
                  </a:lnTo>
                  <a:lnTo>
                    <a:pt x="106581" y="1029368"/>
                  </a:lnTo>
                  <a:close/>
                  <a:moveTo>
                    <a:pt x="111687" y="1065306"/>
                  </a:moveTo>
                  <a:lnTo>
                    <a:pt x="114992" y="1061401"/>
                  </a:lnTo>
                  <a:lnTo>
                    <a:pt x="119345" y="1058753"/>
                  </a:lnTo>
                  <a:lnTo>
                    <a:pt x="123955" y="1056467"/>
                  </a:lnTo>
                  <a:lnTo>
                    <a:pt x="128451" y="1054666"/>
                  </a:lnTo>
                  <a:lnTo>
                    <a:pt x="128861" y="1049732"/>
                  </a:lnTo>
                  <a:lnTo>
                    <a:pt x="126851" y="1045065"/>
                  </a:lnTo>
                  <a:lnTo>
                    <a:pt x="123545" y="1041503"/>
                  </a:lnTo>
                  <a:lnTo>
                    <a:pt x="119231" y="1039121"/>
                  </a:lnTo>
                  <a:lnTo>
                    <a:pt x="115487" y="1036083"/>
                  </a:lnTo>
                  <a:lnTo>
                    <a:pt x="114002" y="1040865"/>
                  </a:lnTo>
                  <a:lnTo>
                    <a:pt x="111382" y="1045065"/>
                  </a:lnTo>
                  <a:lnTo>
                    <a:pt x="108925" y="1049266"/>
                  </a:lnTo>
                  <a:lnTo>
                    <a:pt x="109658" y="1054124"/>
                  </a:lnTo>
                  <a:lnTo>
                    <a:pt x="108620" y="1061515"/>
                  </a:lnTo>
                  <a:lnTo>
                    <a:pt x="111687" y="1065306"/>
                  </a:lnTo>
                  <a:close/>
                  <a:moveTo>
                    <a:pt x="869410" y="744742"/>
                  </a:moveTo>
                  <a:lnTo>
                    <a:pt x="874230" y="744742"/>
                  </a:lnTo>
                  <a:lnTo>
                    <a:pt x="869410" y="744742"/>
                  </a:lnTo>
                  <a:close/>
                  <a:moveTo>
                    <a:pt x="1793573" y="590780"/>
                  </a:moveTo>
                  <a:lnTo>
                    <a:pt x="1800307" y="590780"/>
                  </a:lnTo>
                  <a:lnTo>
                    <a:pt x="1795450" y="589999"/>
                  </a:lnTo>
                  <a:close/>
                  <a:moveTo>
                    <a:pt x="1532207" y="933347"/>
                  </a:moveTo>
                  <a:lnTo>
                    <a:pt x="1536598" y="930746"/>
                  </a:lnTo>
                  <a:lnTo>
                    <a:pt x="1540513" y="927946"/>
                  </a:lnTo>
                  <a:lnTo>
                    <a:pt x="1543990" y="924679"/>
                  </a:lnTo>
                  <a:lnTo>
                    <a:pt x="1545714" y="920012"/>
                  </a:lnTo>
                  <a:lnTo>
                    <a:pt x="1547428" y="915354"/>
                  </a:lnTo>
                  <a:lnTo>
                    <a:pt x="1549152" y="910687"/>
                  </a:lnTo>
                  <a:lnTo>
                    <a:pt x="1551038" y="905553"/>
                  </a:lnTo>
                  <a:lnTo>
                    <a:pt x="1552457" y="900419"/>
                  </a:lnTo>
                  <a:lnTo>
                    <a:pt x="1553115" y="895285"/>
                  </a:lnTo>
                  <a:lnTo>
                    <a:pt x="1552457" y="890151"/>
                  </a:lnTo>
                  <a:lnTo>
                    <a:pt x="1551638" y="885198"/>
                  </a:lnTo>
                  <a:lnTo>
                    <a:pt x="1550848" y="880349"/>
                  </a:lnTo>
                  <a:lnTo>
                    <a:pt x="1550000" y="875225"/>
                  </a:lnTo>
                  <a:lnTo>
                    <a:pt x="1549190" y="870243"/>
                  </a:lnTo>
                  <a:lnTo>
                    <a:pt x="1549619" y="865424"/>
                  </a:lnTo>
                  <a:lnTo>
                    <a:pt x="1550352" y="860290"/>
                  </a:lnTo>
                  <a:lnTo>
                    <a:pt x="1548466" y="855623"/>
                  </a:lnTo>
                  <a:lnTo>
                    <a:pt x="1547057" y="850955"/>
                  </a:lnTo>
                  <a:lnTo>
                    <a:pt x="1546152" y="845821"/>
                  </a:lnTo>
                  <a:lnTo>
                    <a:pt x="1545247" y="840687"/>
                  </a:lnTo>
                  <a:lnTo>
                    <a:pt x="1544399" y="835820"/>
                  </a:lnTo>
                  <a:lnTo>
                    <a:pt x="1543532" y="830896"/>
                  </a:lnTo>
                  <a:lnTo>
                    <a:pt x="1542932" y="825895"/>
                  </a:lnTo>
                  <a:lnTo>
                    <a:pt x="1543828" y="821094"/>
                  </a:lnTo>
                  <a:lnTo>
                    <a:pt x="1544876" y="816427"/>
                  </a:lnTo>
                  <a:lnTo>
                    <a:pt x="1546133" y="810826"/>
                  </a:lnTo>
                  <a:lnTo>
                    <a:pt x="1548228" y="806159"/>
                  </a:lnTo>
                  <a:lnTo>
                    <a:pt x="1550743" y="801959"/>
                  </a:lnTo>
                  <a:lnTo>
                    <a:pt x="1553200" y="797834"/>
                  </a:lnTo>
                  <a:lnTo>
                    <a:pt x="1556248" y="793653"/>
                  </a:lnTo>
                  <a:lnTo>
                    <a:pt x="1559973" y="789833"/>
                  </a:lnTo>
                  <a:lnTo>
                    <a:pt x="1563497" y="786566"/>
                  </a:lnTo>
                  <a:lnTo>
                    <a:pt x="1567183" y="783442"/>
                  </a:lnTo>
                  <a:lnTo>
                    <a:pt x="1571212" y="780032"/>
                  </a:lnTo>
                  <a:lnTo>
                    <a:pt x="1575222" y="777232"/>
                  </a:lnTo>
                  <a:lnTo>
                    <a:pt x="1579318" y="774431"/>
                  </a:lnTo>
                  <a:lnTo>
                    <a:pt x="1583414" y="771631"/>
                  </a:lnTo>
                  <a:lnTo>
                    <a:pt x="1587500" y="768831"/>
                  </a:lnTo>
                  <a:lnTo>
                    <a:pt x="1591586" y="766030"/>
                  </a:lnTo>
                  <a:lnTo>
                    <a:pt x="1595644" y="763249"/>
                  </a:lnTo>
                  <a:lnTo>
                    <a:pt x="1599397" y="759963"/>
                  </a:lnTo>
                  <a:lnTo>
                    <a:pt x="1601797" y="755305"/>
                  </a:lnTo>
                  <a:lnTo>
                    <a:pt x="1604207" y="751105"/>
                  </a:lnTo>
                  <a:lnTo>
                    <a:pt x="1608341" y="748609"/>
                  </a:lnTo>
                  <a:lnTo>
                    <a:pt x="1616018" y="747028"/>
                  </a:lnTo>
                  <a:lnTo>
                    <a:pt x="1620809" y="747828"/>
                  </a:lnTo>
                  <a:lnTo>
                    <a:pt x="1625314" y="745504"/>
                  </a:lnTo>
                  <a:lnTo>
                    <a:pt x="1627629" y="741303"/>
                  </a:lnTo>
                  <a:lnTo>
                    <a:pt x="1630201" y="736636"/>
                  </a:lnTo>
                  <a:lnTo>
                    <a:pt x="1634420" y="734026"/>
                  </a:lnTo>
                  <a:lnTo>
                    <a:pt x="1638906" y="731502"/>
                  </a:lnTo>
                  <a:lnTo>
                    <a:pt x="1643412" y="729445"/>
                  </a:lnTo>
                  <a:lnTo>
                    <a:pt x="1648736" y="730254"/>
                  </a:lnTo>
                  <a:lnTo>
                    <a:pt x="1653727" y="729197"/>
                  </a:lnTo>
                  <a:lnTo>
                    <a:pt x="1658223" y="726883"/>
                  </a:lnTo>
                  <a:lnTo>
                    <a:pt x="1662709" y="724568"/>
                  </a:lnTo>
                  <a:lnTo>
                    <a:pt x="1667710" y="722187"/>
                  </a:lnTo>
                  <a:lnTo>
                    <a:pt x="1672244" y="720110"/>
                  </a:lnTo>
                  <a:lnTo>
                    <a:pt x="1675901" y="716596"/>
                  </a:lnTo>
                  <a:lnTo>
                    <a:pt x="1678035" y="711947"/>
                  </a:lnTo>
                  <a:lnTo>
                    <a:pt x="1678054" y="706832"/>
                  </a:lnTo>
                  <a:lnTo>
                    <a:pt x="1677759" y="701708"/>
                  </a:lnTo>
                  <a:lnTo>
                    <a:pt x="1677463" y="696593"/>
                  </a:lnTo>
                  <a:lnTo>
                    <a:pt x="1677178" y="691478"/>
                  </a:lnTo>
                  <a:lnTo>
                    <a:pt x="1676892" y="686363"/>
                  </a:lnTo>
                  <a:lnTo>
                    <a:pt x="1673597" y="682696"/>
                  </a:lnTo>
                  <a:lnTo>
                    <a:pt x="1668777" y="683153"/>
                  </a:lnTo>
                  <a:lnTo>
                    <a:pt x="1665176" y="679848"/>
                  </a:lnTo>
                  <a:lnTo>
                    <a:pt x="1669901" y="681248"/>
                  </a:lnTo>
                  <a:lnTo>
                    <a:pt x="1670996" y="676600"/>
                  </a:lnTo>
                  <a:lnTo>
                    <a:pt x="1674901" y="670771"/>
                  </a:lnTo>
                  <a:lnTo>
                    <a:pt x="1675854" y="665904"/>
                  </a:lnTo>
                  <a:lnTo>
                    <a:pt x="1676882" y="661246"/>
                  </a:lnTo>
                  <a:lnTo>
                    <a:pt x="1672768" y="658636"/>
                  </a:lnTo>
                  <a:lnTo>
                    <a:pt x="1668377" y="656369"/>
                  </a:lnTo>
                  <a:lnTo>
                    <a:pt x="1666700" y="651883"/>
                  </a:lnTo>
                  <a:lnTo>
                    <a:pt x="1670291" y="655131"/>
                  </a:lnTo>
                  <a:lnTo>
                    <a:pt x="1674673" y="657445"/>
                  </a:lnTo>
                  <a:lnTo>
                    <a:pt x="1678235" y="653807"/>
                  </a:lnTo>
                  <a:lnTo>
                    <a:pt x="1677206" y="648701"/>
                  </a:lnTo>
                  <a:lnTo>
                    <a:pt x="1677778" y="643577"/>
                  </a:lnTo>
                  <a:lnTo>
                    <a:pt x="1679978" y="638919"/>
                  </a:lnTo>
                  <a:lnTo>
                    <a:pt x="1682302" y="634738"/>
                  </a:lnTo>
                  <a:lnTo>
                    <a:pt x="1686398" y="631480"/>
                  </a:lnTo>
                  <a:lnTo>
                    <a:pt x="1684550" y="636128"/>
                  </a:lnTo>
                  <a:lnTo>
                    <a:pt x="1684131" y="641253"/>
                  </a:lnTo>
                  <a:lnTo>
                    <a:pt x="1681645" y="647473"/>
                  </a:lnTo>
                  <a:lnTo>
                    <a:pt x="1682112" y="652407"/>
                  </a:lnTo>
                  <a:lnTo>
                    <a:pt x="1684112" y="657026"/>
                  </a:lnTo>
                  <a:lnTo>
                    <a:pt x="1686827" y="661122"/>
                  </a:lnTo>
                  <a:lnTo>
                    <a:pt x="1684121" y="665113"/>
                  </a:lnTo>
                  <a:lnTo>
                    <a:pt x="1681064" y="668990"/>
                  </a:lnTo>
                  <a:lnTo>
                    <a:pt x="1678483" y="673343"/>
                  </a:lnTo>
                  <a:lnTo>
                    <a:pt x="1682350" y="670552"/>
                  </a:lnTo>
                  <a:lnTo>
                    <a:pt x="1686131" y="667294"/>
                  </a:lnTo>
                  <a:lnTo>
                    <a:pt x="1690256" y="664094"/>
                  </a:lnTo>
                  <a:lnTo>
                    <a:pt x="1694256" y="660979"/>
                  </a:lnTo>
                  <a:lnTo>
                    <a:pt x="1697666" y="657236"/>
                  </a:lnTo>
                  <a:lnTo>
                    <a:pt x="1700400" y="653064"/>
                  </a:lnTo>
                  <a:lnTo>
                    <a:pt x="1703143" y="648892"/>
                  </a:lnTo>
                  <a:lnTo>
                    <a:pt x="1701771" y="644187"/>
                  </a:lnTo>
                  <a:lnTo>
                    <a:pt x="1698914" y="640319"/>
                  </a:lnTo>
                  <a:lnTo>
                    <a:pt x="1698838" y="635481"/>
                  </a:lnTo>
                  <a:lnTo>
                    <a:pt x="1698762" y="630547"/>
                  </a:lnTo>
                  <a:lnTo>
                    <a:pt x="1707096" y="633252"/>
                  </a:lnTo>
                  <a:lnTo>
                    <a:pt x="1708010" y="637995"/>
                  </a:lnTo>
                  <a:lnTo>
                    <a:pt x="1712277" y="635671"/>
                  </a:lnTo>
                  <a:lnTo>
                    <a:pt x="1716335" y="632414"/>
                  </a:lnTo>
                  <a:lnTo>
                    <a:pt x="1720231" y="629156"/>
                  </a:lnTo>
                  <a:lnTo>
                    <a:pt x="1723022" y="625155"/>
                  </a:lnTo>
                  <a:lnTo>
                    <a:pt x="1726069" y="620784"/>
                  </a:lnTo>
                  <a:lnTo>
                    <a:pt x="1728927" y="616802"/>
                  </a:lnTo>
                  <a:lnTo>
                    <a:pt x="1731870" y="612916"/>
                  </a:lnTo>
                  <a:lnTo>
                    <a:pt x="1730261" y="608401"/>
                  </a:lnTo>
                  <a:lnTo>
                    <a:pt x="1734718" y="606458"/>
                  </a:lnTo>
                  <a:lnTo>
                    <a:pt x="1739405" y="605077"/>
                  </a:lnTo>
                  <a:lnTo>
                    <a:pt x="1744081" y="603696"/>
                  </a:lnTo>
                  <a:lnTo>
                    <a:pt x="1748758" y="602305"/>
                  </a:lnTo>
                  <a:lnTo>
                    <a:pt x="1753787" y="601276"/>
                  </a:lnTo>
                  <a:lnTo>
                    <a:pt x="1759407" y="600543"/>
                  </a:lnTo>
                  <a:lnTo>
                    <a:pt x="1764227" y="599905"/>
                  </a:lnTo>
                  <a:lnTo>
                    <a:pt x="1769123" y="597866"/>
                  </a:lnTo>
                  <a:lnTo>
                    <a:pt x="1764331" y="596133"/>
                  </a:lnTo>
                  <a:lnTo>
                    <a:pt x="1759398" y="597143"/>
                  </a:lnTo>
                  <a:lnTo>
                    <a:pt x="1754330" y="597371"/>
                  </a:lnTo>
                  <a:lnTo>
                    <a:pt x="1749454" y="598219"/>
                  </a:lnTo>
                  <a:lnTo>
                    <a:pt x="1744567" y="599057"/>
                  </a:lnTo>
                  <a:lnTo>
                    <a:pt x="1739747" y="599705"/>
                  </a:lnTo>
                  <a:lnTo>
                    <a:pt x="1743900" y="596495"/>
                  </a:lnTo>
                  <a:lnTo>
                    <a:pt x="1748825" y="595523"/>
                  </a:lnTo>
                  <a:lnTo>
                    <a:pt x="1753749" y="594561"/>
                  </a:lnTo>
                  <a:lnTo>
                    <a:pt x="1758436" y="593142"/>
                  </a:lnTo>
                  <a:lnTo>
                    <a:pt x="1763522" y="592828"/>
                  </a:lnTo>
                  <a:lnTo>
                    <a:pt x="1768989" y="592485"/>
                  </a:lnTo>
                  <a:lnTo>
                    <a:pt x="1774076" y="592171"/>
                  </a:lnTo>
                  <a:lnTo>
                    <a:pt x="1779353" y="591266"/>
                  </a:lnTo>
                  <a:lnTo>
                    <a:pt x="1783477" y="588465"/>
                  </a:lnTo>
                  <a:lnTo>
                    <a:pt x="1786125" y="584312"/>
                  </a:lnTo>
                  <a:lnTo>
                    <a:pt x="1789916" y="588208"/>
                  </a:lnTo>
                  <a:lnTo>
                    <a:pt x="1793926" y="585236"/>
                  </a:lnTo>
                  <a:lnTo>
                    <a:pt x="1798021" y="582007"/>
                  </a:lnTo>
                  <a:lnTo>
                    <a:pt x="1802213" y="584503"/>
                  </a:lnTo>
                  <a:lnTo>
                    <a:pt x="1807042" y="583722"/>
                  </a:lnTo>
                  <a:lnTo>
                    <a:pt x="1811880" y="582931"/>
                  </a:lnTo>
                  <a:lnTo>
                    <a:pt x="1813823" y="578321"/>
                  </a:lnTo>
                  <a:lnTo>
                    <a:pt x="1811718" y="573987"/>
                  </a:lnTo>
                  <a:lnTo>
                    <a:pt x="1809966" y="578778"/>
                  </a:lnTo>
                  <a:lnTo>
                    <a:pt x="1805108" y="580255"/>
                  </a:lnTo>
                  <a:lnTo>
                    <a:pt x="1802689" y="576016"/>
                  </a:lnTo>
                  <a:lnTo>
                    <a:pt x="1802060" y="570939"/>
                  </a:lnTo>
                  <a:lnTo>
                    <a:pt x="1797336" y="570187"/>
                  </a:lnTo>
                  <a:lnTo>
                    <a:pt x="1801231" y="567244"/>
                  </a:lnTo>
                  <a:lnTo>
                    <a:pt x="1804480" y="563443"/>
                  </a:lnTo>
                  <a:lnTo>
                    <a:pt x="1806194" y="557347"/>
                  </a:lnTo>
                  <a:lnTo>
                    <a:pt x="1808766" y="552947"/>
                  </a:lnTo>
                  <a:lnTo>
                    <a:pt x="1811671" y="548794"/>
                  </a:lnTo>
                  <a:lnTo>
                    <a:pt x="1816452" y="547574"/>
                  </a:lnTo>
                  <a:lnTo>
                    <a:pt x="1819338" y="543260"/>
                  </a:lnTo>
                  <a:lnTo>
                    <a:pt x="1821834" y="539154"/>
                  </a:lnTo>
                  <a:lnTo>
                    <a:pt x="1830016" y="536697"/>
                  </a:lnTo>
                  <a:lnTo>
                    <a:pt x="1834759" y="535316"/>
                  </a:lnTo>
                  <a:lnTo>
                    <a:pt x="1839331" y="533973"/>
                  </a:lnTo>
                  <a:lnTo>
                    <a:pt x="1843475" y="531258"/>
                  </a:lnTo>
                  <a:lnTo>
                    <a:pt x="1846723" y="527105"/>
                  </a:lnTo>
                  <a:lnTo>
                    <a:pt x="1851438" y="527867"/>
                  </a:lnTo>
                  <a:lnTo>
                    <a:pt x="1855333" y="525076"/>
                  </a:lnTo>
                  <a:lnTo>
                    <a:pt x="1860210" y="525086"/>
                  </a:lnTo>
                  <a:lnTo>
                    <a:pt x="1865287" y="524495"/>
                  </a:lnTo>
                  <a:lnTo>
                    <a:pt x="1874564" y="519838"/>
                  </a:lnTo>
                  <a:lnTo>
                    <a:pt x="1879241" y="518809"/>
                  </a:lnTo>
                  <a:lnTo>
                    <a:pt x="1883842" y="516752"/>
                  </a:lnTo>
                  <a:lnTo>
                    <a:pt x="1883403" y="511903"/>
                  </a:lnTo>
                  <a:lnTo>
                    <a:pt x="1878994" y="510084"/>
                  </a:lnTo>
                  <a:lnTo>
                    <a:pt x="1880003" y="505160"/>
                  </a:lnTo>
                  <a:lnTo>
                    <a:pt x="1878327" y="500521"/>
                  </a:lnTo>
                  <a:lnTo>
                    <a:pt x="1877260" y="495625"/>
                  </a:lnTo>
                  <a:lnTo>
                    <a:pt x="1879136" y="490501"/>
                  </a:lnTo>
                  <a:lnTo>
                    <a:pt x="1880860" y="485490"/>
                  </a:lnTo>
                  <a:lnTo>
                    <a:pt x="1883375" y="478204"/>
                  </a:lnTo>
                  <a:lnTo>
                    <a:pt x="1885099" y="473203"/>
                  </a:lnTo>
                  <a:lnTo>
                    <a:pt x="1884318" y="468374"/>
                  </a:lnTo>
                  <a:lnTo>
                    <a:pt x="1881098" y="464840"/>
                  </a:lnTo>
                  <a:lnTo>
                    <a:pt x="1876384" y="465764"/>
                  </a:lnTo>
                  <a:lnTo>
                    <a:pt x="1871735" y="466831"/>
                  </a:lnTo>
                  <a:lnTo>
                    <a:pt x="1866973" y="467145"/>
                  </a:lnTo>
                  <a:lnTo>
                    <a:pt x="1865706" y="462459"/>
                  </a:lnTo>
                  <a:lnTo>
                    <a:pt x="1861630" y="465002"/>
                  </a:lnTo>
                  <a:lnTo>
                    <a:pt x="1857972" y="468069"/>
                  </a:lnTo>
                  <a:lnTo>
                    <a:pt x="1854067" y="471374"/>
                  </a:lnTo>
                  <a:lnTo>
                    <a:pt x="1850314" y="474565"/>
                  </a:lnTo>
                  <a:lnTo>
                    <a:pt x="1846561" y="477756"/>
                  </a:lnTo>
                  <a:lnTo>
                    <a:pt x="1844113" y="481852"/>
                  </a:lnTo>
                  <a:lnTo>
                    <a:pt x="1840608" y="485100"/>
                  </a:lnTo>
                  <a:lnTo>
                    <a:pt x="1837303" y="488577"/>
                  </a:lnTo>
                  <a:lnTo>
                    <a:pt x="1835312" y="493120"/>
                  </a:lnTo>
                  <a:lnTo>
                    <a:pt x="1832169" y="496816"/>
                  </a:lnTo>
                  <a:lnTo>
                    <a:pt x="1828359" y="499883"/>
                  </a:lnTo>
                  <a:lnTo>
                    <a:pt x="1824758" y="503159"/>
                  </a:lnTo>
                  <a:lnTo>
                    <a:pt x="1821767" y="506893"/>
                  </a:lnTo>
                  <a:lnTo>
                    <a:pt x="1816719" y="507150"/>
                  </a:lnTo>
                  <a:lnTo>
                    <a:pt x="1811871" y="508112"/>
                  </a:lnTo>
                  <a:lnTo>
                    <a:pt x="1808423" y="511789"/>
                  </a:lnTo>
                  <a:lnTo>
                    <a:pt x="1803670" y="513046"/>
                  </a:lnTo>
                  <a:lnTo>
                    <a:pt x="1798764" y="513122"/>
                  </a:lnTo>
                  <a:lnTo>
                    <a:pt x="1793878" y="513170"/>
                  </a:lnTo>
                  <a:lnTo>
                    <a:pt x="1789068" y="513008"/>
                  </a:lnTo>
                  <a:lnTo>
                    <a:pt x="1784220" y="512942"/>
                  </a:lnTo>
                  <a:lnTo>
                    <a:pt x="1779333" y="512980"/>
                  </a:lnTo>
                  <a:lnTo>
                    <a:pt x="1774457" y="513084"/>
                  </a:lnTo>
                  <a:lnTo>
                    <a:pt x="1769504" y="513199"/>
                  </a:lnTo>
                  <a:lnTo>
                    <a:pt x="1764579" y="513361"/>
                  </a:lnTo>
                  <a:lnTo>
                    <a:pt x="1759693" y="513380"/>
                  </a:lnTo>
                  <a:lnTo>
                    <a:pt x="1754854" y="513284"/>
                  </a:lnTo>
                  <a:lnTo>
                    <a:pt x="1749987" y="513265"/>
                  </a:lnTo>
                  <a:lnTo>
                    <a:pt x="1745482" y="514932"/>
                  </a:lnTo>
                  <a:lnTo>
                    <a:pt x="1741138" y="517180"/>
                  </a:lnTo>
                  <a:lnTo>
                    <a:pt x="1736890" y="519685"/>
                  </a:lnTo>
                  <a:lnTo>
                    <a:pt x="1732937" y="522400"/>
                  </a:lnTo>
                  <a:lnTo>
                    <a:pt x="1729184" y="525638"/>
                  </a:lnTo>
                  <a:lnTo>
                    <a:pt x="1724793" y="527572"/>
                  </a:lnTo>
                  <a:lnTo>
                    <a:pt x="1720497" y="530020"/>
                  </a:lnTo>
                  <a:lnTo>
                    <a:pt x="1716449" y="532649"/>
                  </a:lnTo>
                  <a:lnTo>
                    <a:pt x="1713030" y="536230"/>
                  </a:lnTo>
                  <a:lnTo>
                    <a:pt x="1709563" y="539659"/>
                  </a:lnTo>
                  <a:lnTo>
                    <a:pt x="1705324" y="542031"/>
                  </a:lnTo>
                  <a:lnTo>
                    <a:pt x="1700419" y="542012"/>
                  </a:lnTo>
                  <a:lnTo>
                    <a:pt x="1695513" y="542002"/>
                  </a:lnTo>
                  <a:lnTo>
                    <a:pt x="1690598" y="542002"/>
                  </a:lnTo>
                  <a:lnTo>
                    <a:pt x="1685693" y="542002"/>
                  </a:lnTo>
                  <a:lnTo>
                    <a:pt x="1680797" y="541974"/>
                  </a:lnTo>
                  <a:lnTo>
                    <a:pt x="1675892" y="541945"/>
                  </a:lnTo>
                  <a:lnTo>
                    <a:pt x="1671272" y="543231"/>
                  </a:lnTo>
                  <a:lnTo>
                    <a:pt x="1666453" y="545050"/>
                  </a:lnTo>
                  <a:lnTo>
                    <a:pt x="1665271" y="549718"/>
                  </a:lnTo>
                  <a:lnTo>
                    <a:pt x="1664500" y="554585"/>
                  </a:lnTo>
                  <a:lnTo>
                    <a:pt x="1663176" y="559262"/>
                  </a:lnTo>
                  <a:lnTo>
                    <a:pt x="1658728" y="561043"/>
                  </a:lnTo>
                  <a:lnTo>
                    <a:pt x="1654299" y="562786"/>
                  </a:lnTo>
                  <a:lnTo>
                    <a:pt x="1649860" y="564539"/>
                  </a:lnTo>
                  <a:lnTo>
                    <a:pt x="1645412" y="566291"/>
                  </a:lnTo>
                  <a:lnTo>
                    <a:pt x="1640573" y="568082"/>
                  </a:lnTo>
                  <a:lnTo>
                    <a:pt x="1635697" y="568930"/>
                  </a:lnTo>
                  <a:lnTo>
                    <a:pt x="1630810" y="569777"/>
                  </a:lnTo>
                  <a:lnTo>
                    <a:pt x="1625924" y="570634"/>
                  </a:lnTo>
                  <a:lnTo>
                    <a:pt x="1621047" y="571463"/>
                  </a:lnTo>
                  <a:lnTo>
                    <a:pt x="1616370" y="573244"/>
                  </a:lnTo>
                  <a:lnTo>
                    <a:pt x="1611951" y="575406"/>
                  </a:lnTo>
                  <a:lnTo>
                    <a:pt x="1607407" y="577397"/>
                  </a:lnTo>
                  <a:lnTo>
                    <a:pt x="1602759" y="579569"/>
                  </a:lnTo>
                  <a:lnTo>
                    <a:pt x="1598120" y="581741"/>
                  </a:lnTo>
                  <a:lnTo>
                    <a:pt x="1593424" y="583055"/>
                  </a:lnTo>
                  <a:lnTo>
                    <a:pt x="1588605" y="581674"/>
                  </a:lnTo>
                  <a:lnTo>
                    <a:pt x="1585195" y="578321"/>
                  </a:lnTo>
                  <a:lnTo>
                    <a:pt x="1586366" y="573616"/>
                  </a:lnTo>
                  <a:lnTo>
                    <a:pt x="1589033" y="569568"/>
                  </a:lnTo>
                  <a:lnTo>
                    <a:pt x="1593701" y="568167"/>
                  </a:lnTo>
                  <a:lnTo>
                    <a:pt x="1597597" y="564939"/>
                  </a:lnTo>
                  <a:lnTo>
                    <a:pt x="1601692" y="561710"/>
                  </a:lnTo>
                  <a:lnTo>
                    <a:pt x="1603988" y="557261"/>
                  </a:lnTo>
                  <a:lnTo>
                    <a:pt x="1606931" y="553480"/>
                  </a:lnTo>
                  <a:lnTo>
                    <a:pt x="1609884" y="549718"/>
                  </a:lnTo>
                  <a:lnTo>
                    <a:pt x="1613170" y="545565"/>
                  </a:lnTo>
                  <a:lnTo>
                    <a:pt x="1615599" y="541412"/>
                  </a:lnTo>
                  <a:lnTo>
                    <a:pt x="1616675" y="535878"/>
                  </a:lnTo>
                  <a:lnTo>
                    <a:pt x="1617637" y="530934"/>
                  </a:lnTo>
                  <a:lnTo>
                    <a:pt x="1618656" y="525724"/>
                  </a:lnTo>
                  <a:lnTo>
                    <a:pt x="1619637" y="520647"/>
                  </a:lnTo>
                  <a:lnTo>
                    <a:pt x="1620618" y="515580"/>
                  </a:lnTo>
                  <a:lnTo>
                    <a:pt x="1621704" y="510541"/>
                  </a:lnTo>
                  <a:lnTo>
                    <a:pt x="1621733" y="505607"/>
                  </a:lnTo>
                  <a:lnTo>
                    <a:pt x="1617837" y="502798"/>
                  </a:lnTo>
                  <a:lnTo>
                    <a:pt x="1613760" y="499835"/>
                  </a:lnTo>
                  <a:lnTo>
                    <a:pt x="1608903" y="497263"/>
                  </a:lnTo>
                  <a:lnTo>
                    <a:pt x="1612036" y="493482"/>
                  </a:lnTo>
                  <a:lnTo>
                    <a:pt x="1608207" y="490301"/>
                  </a:lnTo>
                  <a:lnTo>
                    <a:pt x="1603902" y="488224"/>
                  </a:lnTo>
                  <a:lnTo>
                    <a:pt x="1605340" y="483223"/>
                  </a:lnTo>
                  <a:lnTo>
                    <a:pt x="1600654" y="482309"/>
                  </a:lnTo>
                  <a:lnTo>
                    <a:pt x="1596520" y="479652"/>
                  </a:lnTo>
                  <a:lnTo>
                    <a:pt x="1597034" y="474565"/>
                  </a:lnTo>
                  <a:lnTo>
                    <a:pt x="1593110" y="471441"/>
                  </a:lnTo>
                  <a:lnTo>
                    <a:pt x="1589110" y="468774"/>
                  </a:lnTo>
                  <a:lnTo>
                    <a:pt x="1585119" y="466126"/>
                  </a:lnTo>
                  <a:lnTo>
                    <a:pt x="1581137" y="463469"/>
                  </a:lnTo>
                  <a:lnTo>
                    <a:pt x="1577156" y="460821"/>
                  </a:lnTo>
                  <a:lnTo>
                    <a:pt x="1573051" y="458173"/>
                  </a:lnTo>
                  <a:lnTo>
                    <a:pt x="1568860" y="455534"/>
                  </a:lnTo>
                  <a:lnTo>
                    <a:pt x="1564564" y="452820"/>
                  </a:lnTo>
                  <a:lnTo>
                    <a:pt x="1560258" y="450162"/>
                  </a:lnTo>
                  <a:lnTo>
                    <a:pt x="1555953" y="447524"/>
                  </a:lnTo>
                  <a:lnTo>
                    <a:pt x="1551762" y="444971"/>
                  </a:lnTo>
                  <a:lnTo>
                    <a:pt x="1546847" y="445771"/>
                  </a:lnTo>
                  <a:lnTo>
                    <a:pt x="1541989" y="447543"/>
                  </a:lnTo>
                  <a:lnTo>
                    <a:pt x="1537446" y="449410"/>
                  </a:lnTo>
                  <a:lnTo>
                    <a:pt x="1532902" y="451286"/>
                  </a:lnTo>
                  <a:lnTo>
                    <a:pt x="1527892" y="450991"/>
                  </a:lnTo>
                  <a:lnTo>
                    <a:pt x="1522987" y="451381"/>
                  </a:lnTo>
                  <a:lnTo>
                    <a:pt x="1518568" y="448924"/>
                  </a:lnTo>
                  <a:lnTo>
                    <a:pt x="1513776" y="449048"/>
                  </a:lnTo>
                  <a:lnTo>
                    <a:pt x="1509290" y="447276"/>
                  </a:lnTo>
                  <a:lnTo>
                    <a:pt x="1504518" y="447552"/>
                  </a:lnTo>
                  <a:lnTo>
                    <a:pt x="1499870" y="449600"/>
                  </a:lnTo>
                  <a:lnTo>
                    <a:pt x="1495003" y="449029"/>
                  </a:lnTo>
                  <a:lnTo>
                    <a:pt x="1490812" y="446267"/>
                  </a:lnTo>
                  <a:lnTo>
                    <a:pt x="1486411" y="443962"/>
                  </a:lnTo>
                  <a:lnTo>
                    <a:pt x="1481858" y="441980"/>
                  </a:lnTo>
                  <a:lnTo>
                    <a:pt x="1478410" y="438599"/>
                  </a:lnTo>
                  <a:lnTo>
                    <a:pt x="1473628" y="437789"/>
                  </a:lnTo>
                  <a:lnTo>
                    <a:pt x="1469037" y="439456"/>
                  </a:lnTo>
                  <a:lnTo>
                    <a:pt x="1463923" y="440409"/>
                  </a:lnTo>
                  <a:lnTo>
                    <a:pt x="1459732" y="437742"/>
                  </a:lnTo>
                  <a:lnTo>
                    <a:pt x="1455017" y="436351"/>
                  </a:lnTo>
                  <a:lnTo>
                    <a:pt x="1451902" y="432674"/>
                  </a:lnTo>
                  <a:lnTo>
                    <a:pt x="1452826" y="427979"/>
                  </a:lnTo>
                  <a:lnTo>
                    <a:pt x="1452807" y="423111"/>
                  </a:lnTo>
                  <a:lnTo>
                    <a:pt x="1448159" y="424483"/>
                  </a:lnTo>
                  <a:lnTo>
                    <a:pt x="1445901" y="429036"/>
                  </a:lnTo>
                  <a:lnTo>
                    <a:pt x="1441034" y="430407"/>
                  </a:lnTo>
                  <a:lnTo>
                    <a:pt x="1435205" y="430388"/>
                  </a:lnTo>
                  <a:lnTo>
                    <a:pt x="1430404" y="430379"/>
                  </a:lnTo>
                  <a:lnTo>
                    <a:pt x="1423698" y="430379"/>
                  </a:lnTo>
                  <a:lnTo>
                    <a:pt x="1418764" y="430379"/>
                  </a:lnTo>
                  <a:lnTo>
                    <a:pt x="1413659" y="430369"/>
                  </a:lnTo>
                  <a:lnTo>
                    <a:pt x="1408544" y="430369"/>
                  </a:lnTo>
                  <a:lnTo>
                    <a:pt x="1403544" y="430369"/>
                  </a:lnTo>
                  <a:lnTo>
                    <a:pt x="1398743" y="430369"/>
                  </a:lnTo>
                  <a:lnTo>
                    <a:pt x="1393085" y="430369"/>
                  </a:lnTo>
                  <a:lnTo>
                    <a:pt x="1388103" y="430379"/>
                  </a:lnTo>
                  <a:lnTo>
                    <a:pt x="1383331" y="430379"/>
                  </a:lnTo>
                  <a:lnTo>
                    <a:pt x="1378217" y="430388"/>
                  </a:lnTo>
                  <a:lnTo>
                    <a:pt x="1373416" y="430398"/>
                  </a:lnTo>
                  <a:lnTo>
                    <a:pt x="1368339" y="430398"/>
                  </a:lnTo>
                  <a:lnTo>
                    <a:pt x="1363224" y="430398"/>
                  </a:lnTo>
                  <a:lnTo>
                    <a:pt x="1358119" y="430398"/>
                  </a:lnTo>
                  <a:lnTo>
                    <a:pt x="1352632" y="430388"/>
                  </a:lnTo>
                  <a:lnTo>
                    <a:pt x="1347156" y="430388"/>
                  </a:lnTo>
                  <a:lnTo>
                    <a:pt x="1342041" y="430388"/>
                  </a:lnTo>
                  <a:lnTo>
                    <a:pt x="1336926" y="430398"/>
                  </a:lnTo>
                  <a:lnTo>
                    <a:pt x="1331811" y="430398"/>
                  </a:lnTo>
                  <a:lnTo>
                    <a:pt x="1327001" y="430407"/>
                  </a:lnTo>
                  <a:lnTo>
                    <a:pt x="1322210" y="430398"/>
                  </a:lnTo>
                  <a:lnTo>
                    <a:pt x="1317199" y="430398"/>
                  </a:lnTo>
                  <a:lnTo>
                    <a:pt x="1312132" y="430388"/>
                  </a:lnTo>
                  <a:lnTo>
                    <a:pt x="1307341" y="430388"/>
                  </a:lnTo>
                  <a:lnTo>
                    <a:pt x="1301855" y="430388"/>
                  </a:lnTo>
                  <a:lnTo>
                    <a:pt x="1296854" y="430379"/>
                  </a:lnTo>
                  <a:lnTo>
                    <a:pt x="1291996" y="430388"/>
                  </a:lnTo>
                  <a:lnTo>
                    <a:pt x="1286881" y="430388"/>
                  </a:lnTo>
                  <a:lnTo>
                    <a:pt x="1281033" y="430398"/>
                  </a:lnTo>
                  <a:lnTo>
                    <a:pt x="1275918" y="430388"/>
                  </a:lnTo>
                  <a:lnTo>
                    <a:pt x="1270813" y="430388"/>
                  </a:lnTo>
                  <a:lnTo>
                    <a:pt x="1265688" y="430388"/>
                  </a:lnTo>
                  <a:lnTo>
                    <a:pt x="1260850" y="430388"/>
                  </a:lnTo>
                  <a:lnTo>
                    <a:pt x="1255830" y="430388"/>
                  </a:lnTo>
                  <a:lnTo>
                    <a:pt x="1250353" y="430379"/>
                  </a:lnTo>
                  <a:lnTo>
                    <a:pt x="1245286" y="430379"/>
                  </a:lnTo>
                  <a:lnTo>
                    <a:pt x="1240485" y="430388"/>
                  </a:lnTo>
                  <a:lnTo>
                    <a:pt x="1235370" y="430388"/>
                  </a:lnTo>
                  <a:lnTo>
                    <a:pt x="1230255" y="430388"/>
                  </a:lnTo>
                  <a:lnTo>
                    <a:pt x="1225140" y="430388"/>
                  </a:lnTo>
                  <a:lnTo>
                    <a:pt x="1219663" y="430398"/>
                  </a:lnTo>
                  <a:lnTo>
                    <a:pt x="1214549" y="430388"/>
                  </a:lnTo>
                  <a:lnTo>
                    <a:pt x="1209081" y="430369"/>
                  </a:lnTo>
                  <a:lnTo>
                    <a:pt x="1203957" y="430379"/>
                  </a:lnTo>
                  <a:lnTo>
                    <a:pt x="1198480" y="430388"/>
                  </a:lnTo>
                  <a:lnTo>
                    <a:pt x="1193355" y="430398"/>
                  </a:lnTo>
                  <a:lnTo>
                    <a:pt x="1188231" y="430407"/>
                  </a:lnTo>
                  <a:lnTo>
                    <a:pt x="1183116" y="430417"/>
                  </a:lnTo>
                  <a:lnTo>
                    <a:pt x="1177992" y="430436"/>
                  </a:lnTo>
                  <a:lnTo>
                    <a:pt x="1172515" y="430436"/>
                  </a:lnTo>
                  <a:lnTo>
                    <a:pt x="1167400" y="430426"/>
                  </a:lnTo>
                  <a:lnTo>
                    <a:pt x="1162294" y="430407"/>
                  </a:lnTo>
                  <a:lnTo>
                    <a:pt x="1156084" y="430407"/>
                  </a:lnTo>
                  <a:lnTo>
                    <a:pt x="1150607" y="430407"/>
                  </a:lnTo>
                  <a:lnTo>
                    <a:pt x="1145492" y="430407"/>
                  </a:lnTo>
                  <a:lnTo>
                    <a:pt x="1140377" y="430407"/>
                  </a:lnTo>
                  <a:lnTo>
                    <a:pt x="1135263" y="430407"/>
                  </a:lnTo>
                  <a:lnTo>
                    <a:pt x="1130157" y="430398"/>
                  </a:lnTo>
                  <a:lnTo>
                    <a:pt x="1124680" y="430379"/>
                  </a:lnTo>
                  <a:lnTo>
                    <a:pt x="1119794" y="430369"/>
                  </a:lnTo>
                  <a:lnTo>
                    <a:pt x="1114822" y="430369"/>
                  </a:lnTo>
                  <a:lnTo>
                    <a:pt x="1109707" y="430379"/>
                  </a:lnTo>
                  <a:lnTo>
                    <a:pt x="1104602" y="430369"/>
                  </a:lnTo>
                  <a:lnTo>
                    <a:pt x="1099487" y="430360"/>
                  </a:lnTo>
                  <a:lnTo>
                    <a:pt x="1094372" y="430369"/>
                  </a:lnTo>
                  <a:lnTo>
                    <a:pt x="1088885" y="430379"/>
                  </a:lnTo>
                  <a:lnTo>
                    <a:pt x="1083761" y="430388"/>
                  </a:lnTo>
                  <a:lnTo>
                    <a:pt x="1078284" y="430379"/>
                  </a:lnTo>
                  <a:lnTo>
                    <a:pt x="1073179" y="430369"/>
                  </a:lnTo>
                  <a:lnTo>
                    <a:pt x="1068063" y="430379"/>
                  </a:lnTo>
                  <a:lnTo>
                    <a:pt x="1062215" y="430369"/>
                  </a:lnTo>
                  <a:lnTo>
                    <a:pt x="1057110" y="430369"/>
                  </a:lnTo>
                  <a:lnTo>
                    <a:pt x="1051995" y="430369"/>
                  </a:lnTo>
                  <a:lnTo>
                    <a:pt x="1046880" y="430369"/>
                  </a:lnTo>
                  <a:lnTo>
                    <a:pt x="1041765" y="430369"/>
                  </a:lnTo>
                  <a:lnTo>
                    <a:pt x="1031897" y="430369"/>
                  </a:lnTo>
                  <a:lnTo>
                    <a:pt x="1025687" y="430369"/>
                  </a:lnTo>
                  <a:lnTo>
                    <a:pt x="1020210" y="430369"/>
                  </a:lnTo>
                  <a:lnTo>
                    <a:pt x="1014724" y="430379"/>
                  </a:lnTo>
                  <a:lnTo>
                    <a:pt x="1009247" y="430379"/>
                  </a:lnTo>
                  <a:lnTo>
                    <a:pt x="1001208" y="430388"/>
                  </a:lnTo>
                  <a:lnTo>
                    <a:pt x="996236" y="430331"/>
                  </a:lnTo>
                  <a:lnTo>
                    <a:pt x="991378" y="430331"/>
                  </a:lnTo>
                  <a:lnTo>
                    <a:pt x="986263" y="430331"/>
                  </a:lnTo>
                  <a:lnTo>
                    <a:pt x="980777" y="430331"/>
                  </a:lnTo>
                  <a:lnTo>
                    <a:pt x="979186" y="434951"/>
                  </a:lnTo>
                  <a:lnTo>
                    <a:pt x="973776" y="436694"/>
                  </a:lnTo>
                  <a:lnTo>
                    <a:pt x="972395" y="441323"/>
                  </a:lnTo>
                  <a:lnTo>
                    <a:pt x="968956" y="444971"/>
                  </a:lnTo>
                  <a:lnTo>
                    <a:pt x="964012" y="446209"/>
                  </a:lnTo>
                  <a:lnTo>
                    <a:pt x="959193" y="445714"/>
                  </a:lnTo>
                  <a:lnTo>
                    <a:pt x="954602" y="444285"/>
                  </a:lnTo>
                  <a:lnTo>
                    <a:pt x="950030" y="442285"/>
                  </a:lnTo>
                  <a:lnTo>
                    <a:pt x="944896" y="442238"/>
                  </a:lnTo>
                  <a:lnTo>
                    <a:pt x="941838" y="447248"/>
                  </a:lnTo>
                  <a:lnTo>
                    <a:pt x="938790" y="451801"/>
                  </a:lnTo>
                  <a:lnTo>
                    <a:pt x="939695" y="456544"/>
                  </a:lnTo>
                  <a:lnTo>
                    <a:pt x="938676" y="461364"/>
                  </a:lnTo>
                  <a:lnTo>
                    <a:pt x="936952" y="466374"/>
                  </a:lnTo>
                  <a:lnTo>
                    <a:pt x="937552" y="471289"/>
                  </a:lnTo>
                  <a:lnTo>
                    <a:pt x="933999" y="475022"/>
                  </a:lnTo>
                  <a:lnTo>
                    <a:pt x="931742" y="480033"/>
                  </a:lnTo>
                  <a:lnTo>
                    <a:pt x="928398" y="485043"/>
                  </a:lnTo>
                  <a:lnTo>
                    <a:pt x="926751" y="489596"/>
                  </a:lnTo>
                  <a:lnTo>
                    <a:pt x="924245" y="493691"/>
                  </a:lnTo>
                  <a:lnTo>
                    <a:pt x="921321" y="497787"/>
                  </a:lnTo>
                  <a:lnTo>
                    <a:pt x="918511" y="501883"/>
                  </a:lnTo>
                  <a:lnTo>
                    <a:pt x="915711" y="505988"/>
                  </a:lnTo>
                  <a:lnTo>
                    <a:pt x="912939" y="510017"/>
                  </a:lnTo>
                  <a:lnTo>
                    <a:pt x="910149" y="514189"/>
                  </a:lnTo>
                  <a:lnTo>
                    <a:pt x="907329" y="518809"/>
                  </a:lnTo>
                  <a:lnTo>
                    <a:pt x="904472" y="522952"/>
                  </a:lnTo>
                  <a:lnTo>
                    <a:pt x="900957" y="528029"/>
                  </a:lnTo>
                  <a:lnTo>
                    <a:pt x="897452" y="533106"/>
                  </a:lnTo>
                  <a:lnTo>
                    <a:pt x="894670" y="537135"/>
                  </a:lnTo>
                  <a:lnTo>
                    <a:pt x="891556" y="541412"/>
                  </a:lnTo>
                  <a:lnTo>
                    <a:pt x="887965" y="545098"/>
                  </a:lnTo>
                  <a:lnTo>
                    <a:pt x="884298" y="548794"/>
                  </a:lnTo>
                  <a:lnTo>
                    <a:pt x="881269" y="552947"/>
                  </a:lnTo>
                  <a:lnTo>
                    <a:pt x="877830" y="556633"/>
                  </a:lnTo>
                  <a:lnTo>
                    <a:pt x="875068" y="560614"/>
                  </a:lnTo>
                  <a:lnTo>
                    <a:pt x="873411" y="565405"/>
                  </a:lnTo>
                  <a:lnTo>
                    <a:pt x="871268" y="569882"/>
                  </a:lnTo>
                  <a:lnTo>
                    <a:pt x="870296" y="574625"/>
                  </a:lnTo>
                  <a:lnTo>
                    <a:pt x="869401" y="579702"/>
                  </a:lnTo>
                  <a:lnTo>
                    <a:pt x="868286" y="584408"/>
                  </a:lnTo>
                  <a:lnTo>
                    <a:pt x="866619" y="588932"/>
                  </a:lnTo>
                  <a:lnTo>
                    <a:pt x="863467" y="592618"/>
                  </a:lnTo>
                  <a:lnTo>
                    <a:pt x="860276" y="597238"/>
                  </a:lnTo>
                  <a:lnTo>
                    <a:pt x="856942" y="600924"/>
                  </a:lnTo>
                  <a:lnTo>
                    <a:pt x="853427" y="604153"/>
                  </a:lnTo>
                  <a:lnTo>
                    <a:pt x="850360" y="608306"/>
                  </a:lnTo>
                  <a:lnTo>
                    <a:pt x="848379" y="612916"/>
                  </a:lnTo>
                  <a:lnTo>
                    <a:pt x="849960" y="617536"/>
                  </a:lnTo>
                  <a:lnTo>
                    <a:pt x="852275" y="621812"/>
                  </a:lnTo>
                  <a:lnTo>
                    <a:pt x="850522" y="626832"/>
                  </a:lnTo>
                  <a:lnTo>
                    <a:pt x="848703" y="631480"/>
                  </a:lnTo>
                  <a:lnTo>
                    <a:pt x="846350" y="637529"/>
                  </a:lnTo>
                  <a:lnTo>
                    <a:pt x="845712" y="642358"/>
                  </a:lnTo>
                  <a:lnTo>
                    <a:pt x="847712" y="646825"/>
                  </a:lnTo>
                  <a:lnTo>
                    <a:pt x="849693" y="651245"/>
                  </a:lnTo>
                  <a:lnTo>
                    <a:pt x="851675" y="655664"/>
                  </a:lnTo>
                  <a:lnTo>
                    <a:pt x="849474" y="660322"/>
                  </a:lnTo>
                  <a:lnTo>
                    <a:pt x="853608" y="662846"/>
                  </a:lnTo>
                  <a:lnTo>
                    <a:pt x="858399" y="661741"/>
                  </a:lnTo>
                  <a:lnTo>
                    <a:pt x="861390" y="657807"/>
                  </a:lnTo>
                  <a:lnTo>
                    <a:pt x="860866" y="662589"/>
                  </a:lnTo>
                  <a:lnTo>
                    <a:pt x="861361" y="667761"/>
                  </a:lnTo>
                  <a:lnTo>
                    <a:pt x="856666" y="666304"/>
                  </a:lnTo>
                  <a:lnTo>
                    <a:pt x="853856" y="670552"/>
                  </a:lnTo>
                  <a:lnTo>
                    <a:pt x="852179" y="675200"/>
                  </a:lnTo>
                  <a:lnTo>
                    <a:pt x="852599" y="680096"/>
                  </a:lnTo>
                  <a:lnTo>
                    <a:pt x="855523" y="683896"/>
                  </a:lnTo>
                  <a:lnTo>
                    <a:pt x="855856" y="688687"/>
                  </a:lnTo>
                  <a:lnTo>
                    <a:pt x="853056" y="692878"/>
                  </a:lnTo>
                  <a:lnTo>
                    <a:pt x="852275" y="697679"/>
                  </a:lnTo>
                  <a:lnTo>
                    <a:pt x="853913" y="702175"/>
                  </a:lnTo>
                  <a:lnTo>
                    <a:pt x="855570" y="706699"/>
                  </a:lnTo>
                  <a:lnTo>
                    <a:pt x="857828" y="711014"/>
                  </a:lnTo>
                  <a:lnTo>
                    <a:pt x="860723" y="715157"/>
                  </a:lnTo>
                  <a:lnTo>
                    <a:pt x="860771" y="720196"/>
                  </a:lnTo>
                  <a:lnTo>
                    <a:pt x="861523" y="725435"/>
                  </a:lnTo>
                  <a:lnTo>
                    <a:pt x="859590" y="730569"/>
                  </a:lnTo>
                  <a:lnTo>
                    <a:pt x="859123" y="735312"/>
                  </a:lnTo>
                  <a:lnTo>
                    <a:pt x="863514" y="737303"/>
                  </a:lnTo>
                  <a:lnTo>
                    <a:pt x="868524" y="737655"/>
                  </a:lnTo>
                  <a:lnTo>
                    <a:pt x="873525" y="738008"/>
                  </a:lnTo>
                  <a:lnTo>
                    <a:pt x="878202" y="739255"/>
                  </a:lnTo>
                  <a:lnTo>
                    <a:pt x="881126" y="743113"/>
                  </a:lnTo>
                  <a:lnTo>
                    <a:pt x="885536" y="745104"/>
                  </a:lnTo>
                  <a:lnTo>
                    <a:pt x="890699" y="746133"/>
                  </a:lnTo>
                  <a:lnTo>
                    <a:pt x="892099" y="750771"/>
                  </a:lnTo>
                  <a:lnTo>
                    <a:pt x="896833" y="749905"/>
                  </a:lnTo>
                  <a:lnTo>
                    <a:pt x="900386" y="753181"/>
                  </a:lnTo>
                  <a:lnTo>
                    <a:pt x="902338" y="757591"/>
                  </a:lnTo>
                  <a:lnTo>
                    <a:pt x="905215" y="761668"/>
                  </a:lnTo>
                  <a:lnTo>
                    <a:pt x="908253" y="765563"/>
                  </a:lnTo>
                  <a:lnTo>
                    <a:pt x="907424" y="770697"/>
                  </a:lnTo>
                  <a:lnTo>
                    <a:pt x="906519" y="776298"/>
                  </a:lnTo>
                  <a:lnTo>
                    <a:pt x="911511" y="776051"/>
                  </a:lnTo>
                  <a:lnTo>
                    <a:pt x="916845" y="775593"/>
                  </a:lnTo>
                  <a:lnTo>
                    <a:pt x="922598" y="775098"/>
                  </a:lnTo>
                  <a:lnTo>
                    <a:pt x="927522" y="774670"/>
                  </a:lnTo>
                  <a:lnTo>
                    <a:pt x="932856" y="774212"/>
                  </a:lnTo>
                  <a:lnTo>
                    <a:pt x="937781" y="773784"/>
                  </a:lnTo>
                  <a:lnTo>
                    <a:pt x="942705" y="773355"/>
                  </a:lnTo>
                  <a:lnTo>
                    <a:pt x="947629" y="772936"/>
                  </a:lnTo>
                  <a:lnTo>
                    <a:pt x="949144" y="777594"/>
                  </a:lnTo>
                  <a:lnTo>
                    <a:pt x="953640" y="779499"/>
                  </a:lnTo>
                  <a:lnTo>
                    <a:pt x="958145" y="781404"/>
                  </a:lnTo>
                  <a:lnTo>
                    <a:pt x="962670" y="783242"/>
                  </a:lnTo>
                  <a:lnTo>
                    <a:pt x="967194" y="785099"/>
                  </a:lnTo>
                  <a:lnTo>
                    <a:pt x="971718" y="786957"/>
                  </a:lnTo>
                  <a:lnTo>
                    <a:pt x="976243" y="788843"/>
                  </a:lnTo>
                  <a:lnTo>
                    <a:pt x="980767" y="790719"/>
                  </a:lnTo>
                  <a:lnTo>
                    <a:pt x="985291" y="792596"/>
                  </a:lnTo>
                  <a:lnTo>
                    <a:pt x="989825" y="794491"/>
                  </a:lnTo>
                  <a:lnTo>
                    <a:pt x="994340" y="796425"/>
                  </a:lnTo>
                  <a:lnTo>
                    <a:pt x="998864" y="798329"/>
                  </a:lnTo>
                  <a:lnTo>
                    <a:pt x="1003408" y="800225"/>
                  </a:lnTo>
                  <a:lnTo>
                    <a:pt x="1007970" y="802044"/>
                  </a:lnTo>
                  <a:lnTo>
                    <a:pt x="1013180" y="802006"/>
                  </a:lnTo>
                  <a:lnTo>
                    <a:pt x="1017972" y="801987"/>
                  </a:lnTo>
                  <a:lnTo>
                    <a:pt x="1024372" y="801987"/>
                  </a:lnTo>
                  <a:lnTo>
                    <a:pt x="1029163" y="801978"/>
                  </a:lnTo>
                  <a:lnTo>
                    <a:pt x="1034764" y="801968"/>
                  </a:lnTo>
                  <a:lnTo>
                    <a:pt x="1039565" y="801939"/>
                  </a:lnTo>
                  <a:lnTo>
                    <a:pt x="1044346" y="801987"/>
                  </a:lnTo>
                  <a:lnTo>
                    <a:pt x="1049128" y="802006"/>
                  </a:lnTo>
                  <a:lnTo>
                    <a:pt x="1053938" y="801978"/>
                  </a:lnTo>
                  <a:lnTo>
                    <a:pt x="1059529" y="801997"/>
                  </a:lnTo>
                  <a:lnTo>
                    <a:pt x="1061501" y="796825"/>
                  </a:lnTo>
                  <a:lnTo>
                    <a:pt x="1063549" y="792396"/>
                  </a:lnTo>
                  <a:lnTo>
                    <a:pt x="1068330" y="792386"/>
                  </a:lnTo>
                  <a:lnTo>
                    <a:pt x="1073121" y="792386"/>
                  </a:lnTo>
                  <a:lnTo>
                    <a:pt x="1077903" y="792396"/>
                  </a:lnTo>
                  <a:lnTo>
                    <a:pt x="1082684" y="792424"/>
                  </a:lnTo>
                  <a:lnTo>
                    <a:pt x="1087456" y="792453"/>
                  </a:lnTo>
                  <a:lnTo>
                    <a:pt x="1093429" y="792510"/>
                  </a:lnTo>
                  <a:lnTo>
                    <a:pt x="1096362" y="796367"/>
                  </a:lnTo>
                  <a:lnTo>
                    <a:pt x="1098839" y="800482"/>
                  </a:lnTo>
                  <a:lnTo>
                    <a:pt x="1102239" y="803826"/>
                  </a:lnTo>
                  <a:lnTo>
                    <a:pt x="1105363" y="807559"/>
                  </a:lnTo>
                  <a:lnTo>
                    <a:pt x="1107687" y="811731"/>
                  </a:lnTo>
                  <a:lnTo>
                    <a:pt x="1111688" y="814370"/>
                  </a:lnTo>
                  <a:lnTo>
                    <a:pt x="1114574" y="818237"/>
                  </a:lnTo>
                  <a:lnTo>
                    <a:pt x="1114584" y="823123"/>
                  </a:lnTo>
                  <a:lnTo>
                    <a:pt x="1115308" y="827952"/>
                  </a:lnTo>
                  <a:lnTo>
                    <a:pt x="1114679" y="832724"/>
                  </a:lnTo>
                  <a:lnTo>
                    <a:pt x="1115755" y="837372"/>
                  </a:lnTo>
                  <a:lnTo>
                    <a:pt x="1119365" y="840535"/>
                  </a:lnTo>
                  <a:lnTo>
                    <a:pt x="1122404" y="844250"/>
                  </a:lnTo>
                  <a:lnTo>
                    <a:pt x="1126852" y="846031"/>
                  </a:lnTo>
                  <a:lnTo>
                    <a:pt x="1131148" y="848507"/>
                  </a:lnTo>
                  <a:lnTo>
                    <a:pt x="1134948" y="851498"/>
                  </a:lnTo>
                  <a:lnTo>
                    <a:pt x="1139330" y="849622"/>
                  </a:lnTo>
                  <a:lnTo>
                    <a:pt x="1143578" y="847031"/>
                  </a:lnTo>
                  <a:lnTo>
                    <a:pt x="1145587" y="842668"/>
                  </a:lnTo>
                  <a:lnTo>
                    <a:pt x="1148207" y="838544"/>
                  </a:lnTo>
                  <a:lnTo>
                    <a:pt x="1151931" y="835506"/>
                  </a:lnTo>
                  <a:lnTo>
                    <a:pt x="1156294" y="833515"/>
                  </a:lnTo>
                  <a:lnTo>
                    <a:pt x="1160961" y="834696"/>
                  </a:lnTo>
                  <a:lnTo>
                    <a:pt x="1165762" y="834791"/>
                  </a:lnTo>
                  <a:lnTo>
                    <a:pt x="1170562" y="834553"/>
                  </a:lnTo>
                  <a:lnTo>
                    <a:pt x="1174362" y="837601"/>
                  </a:lnTo>
                  <a:lnTo>
                    <a:pt x="1177011" y="841725"/>
                  </a:lnTo>
                  <a:lnTo>
                    <a:pt x="1180487" y="845050"/>
                  </a:lnTo>
                  <a:lnTo>
                    <a:pt x="1183049" y="849088"/>
                  </a:lnTo>
                  <a:lnTo>
                    <a:pt x="1183811" y="853870"/>
                  </a:lnTo>
                  <a:lnTo>
                    <a:pt x="1184430" y="858642"/>
                  </a:lnTo>
                  <a:lnTo>
                    <a:pt x="1186154" y="863090"/>
                  </a:lnTo>
                  <a:lnTo>
                    <a:pt x="1187002" y="867805"/>
                  </a:lnTo>
                  <a:lnTo>
                    <a:pt x="1190231" y="871310"/>
                  </a:lnTo>
                  <a:lnTo>
                    <a:pt x="1191574" y="875882"/>
                  </a:lnTo>
                  <a:lnTo>
                    <a:pt x="1193832" y="880092"/>
                  </a:lnTo>
                  <a:lnTo>
                    <a:pt x="1197137" y="883616"/>
                  </a:lnTo>
                  <a:lnTo>
                    <a:pt x="1195870" y="888284"/>
                  </a:lnTo>
                  <a:lnTo>
                    <a:pt x="1195623" y="893275"/>
                  </a:lnTo>
                  <a:lnTo>
                    <a:pt x="1197851" y="897618"/>
                  </a:lnTo>
                  <a:lnTo>
                    <a:pt x="1198508" y="902752"/>
                  </a:lnTo>
                  <a:lnTo>
                    <a:pt x="1200737" y="906981"/>
                  </a:lnTo>
                  <a:lnTo>
                    <a:pt x="1205109" y="909029"/>
                  </a:lnTo>
                  <a:lnTo>
                    <a:pt x="1209691" y="910477"/>
                  </a:lnTo>
                  <a:lnTo>
                    <a:pt x="1213196" y="913725"/>
                  </a:lnTo>
                  <a:lnTo>
                    <a:pt x="1217939" y="914268"/>
                  </a:lnTo>
                  <a:lnTo>
                    <a:pt x="1222702" y="914668"/>
                  </a:lnTo>
                  <a:lnTo>
                    <a:pt x="1226360" y="917735"/>
                  </a:lnTo>
                  <a:lnTo>
                    <a:pt x="1231055" y="916287"/>
                  </a:lnTo>
                  <a:lnTo>
                    <a:pt x="1234218" y="912553"/>
                  </a:lnTo>
                  <a:lnTo>
                    <a:pt x="1233723" y="907419"/>
                  </a:lnTo>
                  <a:lnTo>
                    <a:pt x="1233236" y="902295"/>
                  </a:lnTo>
                  <a:lnTo>
                    <a:pt x="1232770" y="897352"/>
                  </a:lnTo>
                  <a:lnTo>
                    <a:pt x="1234742" y="892951"/>
                  </a:lnTo>
                  <a:lnTo>
                    <a:pt x="1236980" y="888284"/>
                  </a:lnTo>
                  <a:lnTo>
                    <a:pt x="1239866" y="883616"/>
                  </a:lnTo>
                  <a:lnTo>
                    <a:pt x="1242457" y="879425"/>
                  </a:lnTo>
                  <a:lnTo>
                    <a:pt x="1245010" y="875311"/>
                  </a:lnTo>
                  <a:lnTo>
                    <a:pt x="1247943" y="871263"/>
                  </a:lnTo>
                  <a:lnTo>
                    <a:pt x="1252629" y="869624"/>
                  </a:lnTo>
                  <a:lnTo>
                    <a:pt x="1256497" y="866824"/>
                  </a:lnTo>
                  <a:lnTo>
                    <a:pt x="1260116" y="863557"/>
                  </a:lnTo>
                  <a:lnTo>
                    <a:pt x="1263707" y="860309"/>
                  </a:lnTo>
                  <a:lnTo>
                    <a:pt x="1267660" y="857089"/>
                  </a:lnTo>
                  <a:lnTo>
                    <a:pt x="1272470" y="855394"/>
                  </a:lnTo>
                  <a:lnTo>
                    <a:pt x="1277099" y="853755"/>
                  </a:lnTo>
                  <a:lnTo>
                    <a:pt x="1281671" y="852022"/>
                  </a:lnTo>
                  <a:lnTo>
                    <a:pt x="1285615" y="848745"/>
                  </a:lnTo>
                  <a:lnTo>
                    <a:pt x="1289567" y="845469"/>
                  </a:lnTo>
                  <a:lnTo>
                    <a:pt x="1290386" y="840687"/>
                  </a:lnTo>
                  <a:lnTo>
                    <a:pt x="1291444" y="836030"/>
                  </a:lnTo>
                  <a:lnTo>
                    <a:pt x="1295463" y="838763"/>
                  </a:lnTo>
                  <a:lnTo>
                    <a:pt x="1300388" y="839897"/>
                  </a:lnTo>
                  <a:lnTo>
                    <a:pt x="1305274" y="838039"/>
                  </a:lnTo>
                  <a:lnTo>
                    <a:pt x="1310094" y="836201"/>
                  </a:lnTo>
                  <a:lnTo>
                    <a:pt x="1314847" y="834696"/>
                  </a:lnTo>
                  <a:lnTo>
                    <a:pt x="1319543" y="833410"/>
                  </a:lnTo>
                  <a:lnTo>
                    <a:pt x="1324638" y="833953"/>
                  </a:lnTo>
                  <a:lnTo>
                    <a:pt x="1328963" y="836268"/>
                  </a:lnTo>
                  <a:lnTo>
                    <a:pt x="1332630" y="839735"/>
                  </a:lnTo>
                  <a:lnTo>
                    <a:pt x="1337602" y="840916"/>
                  </a:lnTo>
                  <a:lnTo>
                    <a:pt x="1342707" y="841468"/>
                  </a:lnTo>
                  <a:lnTo>
                    <a:pt x="1347775" y="842221"/>
                  </a:lnTo>
                  <a:lnTo>
                    <a:pt x="1352652" y="843907"/>
                  </a:lnTo>
                  <a:lnTo>
                    <a:pt x="1356109" y="847222"/>
                  </a:lnTo>
                  <a:lnTo>
                    <a:pt x="1360881" y="848688"/>
                  </a:lnTo>
                  <a:lnTo>
                    <a:pt x="1365901" y="847783"/>
                  </a:lnTo>
                  <a:lnTo>
                    <a:pt x="1369406" y="844421"/>
                  </a:lnTo>
                  <a:lnTo>
                    <a:pt x="1373654" y="847222"/>
                  </a:lnTo>
                  <a:lnTo>
                    <a:pt x="1378426" y="847688"/>
                  </a:lnTo>
                  <a:lnTo>
                    <a:pt x="1379950" y="843021"/>
                  </a:lnTo>
                  <a:lnTo>
                    <a:pt x="1385218" y="843945"/>
                  </a:lnTo>
                  <a:lnTo>
                    <a:pt x="1388980" y="847098"/>
                  </a:lnTo>
                  <a:lnTo>
                    <a:pt x="1388427" y="851889"/>
                  </a:lnTo>
                  <a:lnTo>
                    <a:pt x="1393361" y="853136"/>
                  </a:lnTo>
                  <a:lnTo>
                    <a:pt x="1397133" y="850022"/>
                  </a:lnTo>
                  <a:lnTo>
                    <a:pt x="1397038" y="845088"/>
                  </a:lnTo>
                  <a:lnTo>
                    <a:pt x="1392694" y="842773"/>
                  </a:lnTo>
                  <a:lnTo>
                    <a:pt x="1387808" y="841164"/>
                  </a:lnTo>
                  <a:lnTo>
                    <a:pt x="1389923" y="836811"/>
                  </a:lnTo>
                  <a:lnTo>
                    <a:pt x="1392399" y="832610"/>
                  </a:lnTo>
                  <a:lnTo>
                    <a:pt x="1393199" y="827819"/>
                  </a:lnTo>
                  <a:lnTo>
                    <a:pt x="1388932" y="829962"/>
                  </a:lnTo>
                  <a:lnTo>
                    <a:pt x="1391180" y="825762"/>
                  </a:lnTo>
                  <a:lnTo>
                    <a:pt x="1395571" y="823428"/>
                  </a:lnTo>
                  <a:lnTo>
                    <a:pt x="1401343" y="822914"/>
                  </a:lnTo>
                  <a:lnTo>
                    <a:pt x="1406220" y="822685"/>
                  </a:lnTo>
                  <a:lnTo>
                    <a:pt x="1411526" y="822361"/>
                  </a:lnTo>
                  <a:lnTo>
                    <a:pt x="1416393" y="822133"/>
                  </a:lnTo>
                  <a:lnTo>
                    <a:pt x="1421184" y="820761"/>
                  </a:lnTo>
                  <a:lnTo>
                    <a:pt x="1423422" y="816427"/>
                  </a:lnTo>
                  <a:lnTo>
                    <a:pt x="1423232" y="821561"/>
                  </a:lnTo>
                  <a:lnTo>
                    <a:pt x="1433595" y="821942"/>
                  </a:lnTo>
                  <a:lnTo>
                    <a:pt x="1440701" y="821209"/>
                  </a:lnTo>
                  <a:lnTo>
                    <a:pt x="1446063" y="820656"/>
                  </a:lnTo>
                  <a:lnTo>
                    <a:pt x="1450845" y="820761"/>
                  </a:lnTo>
                  <a:lnTo>
                    <a:pt x="1455588" y="822495"/>
                  </a:lnTo>
                  <a:lnTo>
                    <a:pt x="1459589" y="825295"/>
                  </a:lnTo>
                  <a:lnTo>
                    <a:pt x="1463618" y="828505"/>
                  </a:lnTo>
                  <a:lnTo>
                    <a:pt x="1466790" y="832124"/>
                  </a:lnTo>
                  <a:lnTo>
                    <a:pt x="1466552" y="836954"/>
                  </a:lnTo>
                  <a:lnTo>
                    <a:pt x="1471314" y="836954"/>
                  </a:lnTo>
                  <a:lnTo>
                    <a:pt x="1475800" y="835315"/>
                  </a:lnTo>
                  <a:lnTo>
                    <a:pt x="1480125" y="832763"/>
                  </a:lnTo>
                  <a:lnTo>
                    <a:pt x="1484439" y="830210"/>
                  </a:lnTo>
                  <a:lnTo>
                    <a:pt x="1489202" y="828562"/>
                  </a:lnTo>
                  <a:lnTo>
                    <a:pt x="1494069" y="828676"/>
                  </a:lnTo>
                  <a:lnTo>
                    <a:pt x="1498327" y="831010"/>
                  </a:lnTo>
                  <a:lnTo>
                    <a:pt x="1500537" y="835563"/>
                  </a:lnTo>
                  <a:lnTo>
                    <a:pt x="1502623" y="839916"/>
                  </a:lnTo>
                  <a:lnTo>
                    <a:pt x="1504794" y="844421"/>
                  </a:lnTo>
                  <a:lnTo>
                    <a:pt x="1508376" y="847622"/>
                  </a:lnTo>
                  <a:lnTo>
                    <a:pt x="1511271" y="851422"/>
                  </a:lnTo>
                  <a:lnTo>
                    <a:pt x="1509938" y="856089"/>
                  </a:lnTo>
                  <a:lnTo>
                    <a:pt x="1508262" y="860709"/>
                  </a:lnTo>
                  <a:lnTo>
                    <a:pt x="1506452" y="865424"/>
                  </a:lnTo>
                  <a:lnTo>
                    <a:pt x="1504718" y="870091"/>
                  </a:lnTo>
                  <a:lnTo>
                    <a:pt x="1503089" y="874758"/>
                  </a:lnTo>
                  <a:lnTo>
                    <a:pt x="1504566" y="879416"/>
                  </a:lnTo>
                  <a:lnTo>
                    <a:pt x="1506861" y="884083"/>
                  </a:lnTo>
                  <a:lnTo>
                    <a:pt x="1507919" y="889217"/>
                  </a:lnTo>
                  <a:lnTo>
                    <a:pt x="1508490" y="894351"/>
                  </a:lnTo>
                  <a:lnTo>
                    <a:pt x="1509071" y="899485"/>
                  </a:lnTo>
                  <a:lnTo>
                    <a:pt x="1509966" y="904352"/>
                  </a:lnTo>
                  <a:lnTo>
                    <a:pt x="1513814" y="907419"/>
                  </a:lnTo>
                  <a:lnTo>
                    <a:pt x="1515053" y="912087"/>
                  </a:lnTo>
                  <a:lnTo>
                    <a:pt x="1515672" y="916964"/>
                  </a:lnTo>
                  <a:lnTo>
                    <a:pt x="1518539" y="920945"/>
                  </a:lnTo>
                  <a:lnTo>
                    <a:pt x="1522882" y="923745"/>
                  </a:lnTo>
                  <a:lnTo>
                    <a:pt x="1523997" y="928413"/>
                  </a:lnTo>
                  <a:lnTo>
                    <a:pt x="1527359" y="932461"/>
                  </a:lnTo>
                  <a:lnTo>
                    <a:pt x="1532074" y="933327"/>
                  </a:lnTo>
                  <a:close/>
                  <a:moveTo>
                    <a:pt x="-213" y="352617"/>
                  </a:moveTo>
                  <a:lnTo>
                    <a:pt x="4540" y="352112"/>
                  </a:lnTo>
                  <a:lnTo>
                    <a:pt x="11760" y="351407"/>
                  </a:lnTo>
                  <a:lnTo>
                    <a:pt x="5150" y="348388"/>
                  </a:lnTo>
                  <a:lnTo>
                    <a:pt x="168" y="349435"/>
                  </a:lnTo>
                  <a:close/>
                  <a:moveTo>
                    <a:pt x="51775" y="371343"/>
                  </a:moveTo>
                  <a:lnTo>
                    <a:pt x="56804" y="370362"/>
                  </a:lnTo>
                  <a:lnTo>
                    <a:pt x="61014" y="367952"/>
                  </a:lnTo>
                  <a:lnTo>
                    <a:pt x="55956" y="369219"/>
                  </a:lnTo>
                  <a:close/>
                  <a:moveTo>
                    <a:pt x="71615" y="382221"/>
                  </a:moveTo>
                  <a:lnTo>
                    <a:pt x="76502" y="381268"/>
                  </a:lnTo>
                  <a:lnTo>
                    <a:pt x="74015" y="377058"/>
                  </a:lnTo>
                  <a:lnTo>
                    <a:pt x="68158" y="376172"/>
                  </a:lnTo>
                  <a:lnTo>
                    <a:pt x="71263" y="37984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ihandform: Form 311">
              <a:extLst>
                <a:ext uri="{FF2B5EF4-FFF2-40B4-BE49-F238E27FC236}">
                  <a16:creationId xmlns:a16="http://schemas.microsoft.com/office/drawing/2014/main" id="{8ADF6F85-FAD5-0D5D-5541-34070432D978}"/>
                </a:ext>
              </a:extLst>
            </p:cNvPr>
            <p:cNvSpPr/>
            <p:nvPr/>
          </p:nvSpPr>
          <p:spPr>
            <a:xfrm>
              <a:off x="1309311" y="3807785"/>
              <a:ext cx="413646" cy="290452"/>
            </a:xfrm>
            <a:custGeom>
              <a:avLst/>
              <a:gdLst>
                <a:gd name="connsiteX0" fmla="*/ -213 w 549163"/>
                <a:gd name="connsiteY0" fmla="*/ 80668 h 385609"/>
                <a:gd name="connsiteX1" fmla="*/ 1683 w 549163"/>
                <a:gd name="connsiteY1" fmla="*/ 76106 h 385609"/>
                <a:gd name="connsiteX2" fmla="*/ -213 w 549163"/>
                <a:gd name="connsiteY2" fmla="*/ 80573 h 385609"/>
                <a:gd name="connsiteX3" fmla="*/ 94980 w 549163"/>
                <a:gd name="connsiteY3" fmla="*/ 78849 h 385609"/>
                <a:gd name="connsiteX4" fmla="*/ 95513 w 549163"/>
                <a:gd name="connsiteY4" fmla="*/ 72172 h 385609"/>
                <a:gd name="connsiteX5" fmla="*/ 92256 w 549163"/>
                <a:gd name="connsiteY5" fmla="*/ 68438 h 385609"/>
                <a:gd name="connsiteX6" fmla="*/ 91408 w 549163"/>
                <a:gd name="connsiteY6" fmla="*/ 73134 h 385609"/>
                <a:gd name="connsiteX7" fmla="*/ 93932 w 549163"/>
                <a:gd name="connsiteY7" fmla="*/ 77296 h 385609"/>
                <a:gd name="connsiteX8" fmla="*/ 52051 w 549163"/>
                <a:gd name="connsiteY8" fmla="*/ 98452 h 385609"/>
                <a:gd name="connsiteX9" fmla="*/ 53470 w 549163"/>
                <a:gd name="connsiteY9" fmla="*/ 93803 h 385609"/>
                <a:gd name="connsiteX10" fmla="*/ 49669 w 549163"/>
                <a:gd name="connsiteY10" fmla="*/ 96737 h 385609"/>
                <a:gd name="connsiteX11" fmla="*/ 109277 w 549163"/>
                <a:gd name="connsiteY11" fmla="*/ 83497 h 385609"/>
                <a:gd name="connsiteX12" fmla="*/ 111753 w 549163"/>
                <a:gd name="connsiteY12" fmla="*/ 78039 h 385609"/>
                <a:gd name="connsiteX13" fmla="*/ 107067 w 549163"/>
                <a:gd name="connsiteY13" fmla="*/ 76839 h 385609"/>
                <a:gd name="connsiteX14" fmla="*/ 105876 w 549163"/>
                <a:gd name="connsiteY14" fmla="*/ 81507 h 385609"/>
                <a:gd name="connsiteX15" fmla="*/ 112211 w 549163"/>
                <a:gd name="connsiteY15" fmla="*/ 145772 h 385609"/>
                <a:gd name="connsiteX16" fmla="*/ 115354 w 549163"/>
                <a:gd name="connsiteY16" fmla="*/ 142171 h 385609"/>
                <a:gd name="connsiteX17" fmla="*/ 112211 w 549163"/>
                <a:gd name="connsiteY17" fmla="*/ 145772 h 385609"/>
                <a:gd name="connsiteX18" fmla="*/ 95961 w 549163"/>
                <a:gd name="connsiteY18" fmla="*/ 177652 h 385609"/>
                <a:gd name="connsiteX19" fmla="*/ 92542 w 549163"/>
                <a:gd name="connsiteY19" fmla="*/ 173575 h 385609"/>
                <a:gd name="connsiteX20" fmla="*/ 95885 w 549163"/>
                <a:gd name="connsiteY20" fmla="*/ 177576 h 385609"/>
                <a:gd name="connsiteX21" fmla="*/ 120002 w 549163"/>
                <a:gd name="connsiteY21" fmla="*/ 165965 h 385609"/>
                <a:gd name="connsiteX22" fmla="*/ 118450 w 549163"/>
                <a:gd name="connsiteY22" fmla="*/ 161297 h 385609"/>
                <a:gd name="connsiteX23" fmla="*/ 120002 w 549163"/>
                <a:gd name="connsiteY23" fmla="*/ 165965 h 385609"/>
                <a:gd name="connsiteX24" fmla="*/ 131108 w 549163"/>
                <a:gd name="connsiteY24" fmla="*/ 181528 h 385609"/>
                <a:gd name="connsiteX25" fmla="*/ 129422 w 549163"/>
                <a:gd name="connsiteY25" fmla="*/ 176861 h 385609"/>
                <a:gd name="connsiteX26" fmla="*/ 131023 w 549163"/>
                <a:gd name="connsiteY26" fmla="*/ 181500 h 385609"/>
                <a:gd name="connsiteX27" fmla="*/ 429041 w 549163"/>
                <a:gd name="connsiteY27" fmla="*/ 385535 h 385609"/>
                <a:gd name="connsiteX28" fmla="*/ 430469 w 549163"/>
                <a:gd name="connsiteY28" fmla="*/ 380973 h 385609"/>
                <a:gd name="connsiteX29" fmla="*/ 431308 w 549163"/>
                <a:gd name="connsiteY29" fmla="*/ 376277 h 385609"/>
                <a:gd name="connsiteX30" fmla="*/ 431546 w 549163"/>
                <a:gd name="connsiteY30" fmla="*/ 371276 h 385609"/>
                <a:gd name="connsiteX31" fmla="*/ 433146 w 549163"/>
                <a:gd name="connsiteY31" fmla="*/ 366609 h 385609"/>
                <a:gd name="connsiteX32" fmla="*/ 435813 w 549163"/>
                <a:gd name="connsiteY32" fmla="*/ 362503 h 385609"/>
                <a:gd name="connsiteX33" fmla="*/ 438623 w 549163"/>
                <a:gd name="connsiteY33" fmla="*/ 358208 h 385609"/>
                <a:gd name="connsiteX34" fmla="*/ 441375 w 549163"/>
                <a:gd name="connsiteY34" fmla="*/ 354007 h 385609"/>
                <a:gd name="connsiteX35" fmla="*/ 446176 w 549163"/>
                <a:gd name="connsiteY35" fmla="*/ 352855 h 385609"/>
                <a:gd name="connsiteX36" fmla="*/ 451129 w 549163"/>
                <a:gd name="connsiteY36" fmla="*/ 352845 h 385609"/>
                <a:gd name="connsiteX37" fmla="*/ 456092 w 549163"/>
                <a:gd name="connsiteY37" fmla="*/ 352845 h 385609"/>
                <a:gd name="connsiteX38" fmla="*/ 461054 w 549163"/>
                <a:gd name="connsiteY38" fmla="*/ 352864 h 385609"/>
                <a:gd name="connsiteX39" fmla="*/ 466007 w 549163"/>
                <a:gd name="connsiteY39" fmla="*/ 352874 h 385609"/>
                <a:gd name="connsiteX40" fmla="*/ 467103 w 549163"/>
                <a:gd name="connsiteY40" fmla="*/ 348235 h 385609"/>
                <a:gd name="connsiteX41" fmla="*/ 464598 w 549163"/>
                <a:gd name="connsiteY41" fmla="*/ 344168 h 385609"/>
                <a:gd name="connsiteX42" fmla="*/ 463235 w 549163"/>
                <a:gd name="connsiteY42" fmla="*/ 339596 h 385609"/>
                <a:gd name="connsiteX43" fmla="*/ 459330 w 549163"/>
                <a:gd name="connsiteY43" fmla="*/ 336805 h 385609"/>
                <a:gd name="connsiteX44" fmla="*/ 456025 w 549163"/>
                <a:gd name="connsiteY44" fmla="*/ 333376 h 385609"/>
                <a:gd name="connsiteX45" fmla="*/ 453406 w 549163"/>
                <a:gd name="connsiteY45" fmla="*/ 329395 h 385609"/>
                <a:gd name="connsiteX46" fmla="*/ 458035 w 549163"/>
                <a:gd name="connsiteY46" fmla="*/ 327842 h 385609"/>
                <a:gd name="connsiteX47" fmla="*/ 459864 w 549163"/>
                <a:gd name="connsiteY47" fmla="*/ 323213 h 385609"/>
                <a:gd name="connsiteX48" fmla="*/ 460521 w 549163"/>
                <a:gd name="connsiteY48" fmla="*/ 318079 h 385609"/>
                <a:gd name="connsiteX49" fmla="*/ 464921 w 549163"/>
                <a:gd name="connsiteY49" fmla="*/ 315850 h 385609"/>
                <a:gd name="connsiteX50" fmla="*/ 469865 w 549163"/>
                <a:gd name="connsiteY50" fmla="*/ 315831 h 385609"/>
                <a:gd name="connsiteX51" fmla="*/ 474808 w 549163"/>
                <a:gd name="connsiteY51" fmla="*/ 315850 h 385609"/>
                <a:gd name="connsiteX52" fmla="*/ 480171 w 549163"/>
                <a:gd name="connsiteY52" fmla="*/ 315850 h 385609"/>
                <a:gd name="connsiteX53" fmla="*/ 485114 w 549163"/>
                <a:gd name="connsiteY53" fmla="*/ 315860 h 385609"/>
                <a:gd name="connsiteX54" fmla="*/ 490477 w 549163"/>
                <a:gd name="connsiteY54" fmla="*/ 315860 h 385609"/>
                <a:gd name="connsiteX55" fmla="*/ 495239 w 549163"/>
                <a:gd name="connsiteY55" fmla="*/ 315860 h 385609"/>
                <a:gd name="connsiteX56" fmla="*/ 497973 w 549163"/>
                <a:gd name="connsiteY56" fmla="*/ 311945 h 385609"/>
                <a:gd name="connsiteX57" fmla="*/ 502764 w 549163"/>
                <a:gd name="connsiteY57" fmla="*/ 311907 h 385609"/>
                <a:gd name="connsiteX58" fmla="*/ 505269 w 549163"/>
                <a:gd name="connsiteY58" fmla="*/ 307782 h 385609"/>
                <a:gd name="connsiteX59" fmla="*/ 508032 w 549163"/>
                <a:gd name="connsiteY59" fmla="*/ 303849 h 385609"/>
                <a:gd name="connsiteX60" fmla="*/ 512241 w 549163"/>
                <a:gd name="connsiteY60" fmla="*/ 301572 h 385609"/>
                <a:gd name="connsiteX61" fmla="*/ 515451 w 549163"/>
                <a:gd name="connsiteY61" fmla="*/ 297086 h 385609"/>
                <a:gd name="connsiteX62" fmla="*/ 518023 w 549163"/>
                <a:gd name="connsiteY62" fmla="*/ 301286 h 385609"/>
                <a:gd name="connsiteX63" fmla="*/ 519747 w 549163"/>
                <a:gd name="connsiteY63" fmla="*/ 305725 h 385609"/>
                <a:gd name="connsiteX64" fmla="*/ 522948 w 549163"/>
                <a:gd name="connsiteY64" fmla="*/ 301753 h 385609"/>
                <a:gd name="connsiteX65" fmla="*/ 524510 w 549163"/>
                <a:gd name="connsiteY65" fmla="*/ 297124 h 385609"/>
                <a:gd name="connsiteX66" fmla="*/ 526672 w 549163"/>
                <a:gd name="connsiteY66" fmla="*/ 292885 h 385609"/>
                <a:gd name="connsiteX67" fmla="*/ 528453 w 549163"/>
                <a:gd name="connsiteY67" fmla="*/ 288418 h 385609"/>
                <a:gd name="connsiteX68" fmla="*/ 530863 w 549163"/>
                <a:gd name="connsiteY68" fmla="*/ 283598 h 385609"/>
                <a:gd name="connsiteX69" fmla="*/ 532501 w 549163"/>
                <a:gd name="connsiteY69" fmla="*/ 278903 h 385609"/>
                <a:gd name="connsiteX70" fmla="*/ 527453 w 549163"/>
                <a:gd name="connsiteY70" fmla="*/ 279798 h 385609"/>
                <a:gd name="connsiteX71" fmla="*/ 529253 w 549163"/>
                <a:gd name="connsiteY71" fmla="*/ 275150 h 385609"/>
                <a:gd name="connsiteX72" fmla="*/ 532577 w 549163"/>
                <a:gd name="connsiteY72" fmla="*/ 270949 h 385609"/>
                <a:gd name="connsiteX73" fmla="*/ 533301 w 549163"/>
                <a:gd name="connsiteY73" fmla="*/ 266168 h 385609"/>
                <a:gd name="connsiteX74" fmla="*/ 535806 w 549163"/>
                <a:gd name="connsiteY74" fmla="*/ 262091 h 385609"/>
                <a:gd name="connsiteX75" fmla="*/ 538931 w 549163"/>
                <a:gd name="connsiteY75" fmla="*/ 258433 h 385609"/>
                <a:gd name="connsiteX76" fmla="*/ 542607 w 549163"/>
                <a:gd name="connsiteY76" fmla="*/ 255090 h 385609"/>
                <a:gd name="connsiteX77" fmla="*/ 545836 w 549163"/>
                <a:gd name="connsiteY77" fmla="*/ 251356 h 385609"/>
                <a:gd name="connsiteX78" fmla="*/ 547932 w 549163"/>
                <a:gd name="connsiteY78" fmla="*/ 246689 h 385609"/>
                <a:gd name="connsiteX79" fmla="*/ 548951 w 549163"/>
                <a:gd name="connsiteY79" fmla="*/ 241555 h 385609"/>
                <a:gd name="connsiteX80" fmla="*/ 547075 w 549163"/>
                <a:gd name="connsiteY80" fmla="*/ 236888 h 385609"/>
                <a:gd name="connsiteX81" fmla="*/ 542417 w 549163"/>
                <a:gd name="connsiteY81" fmla="*/ 238288 h 385609"/>
                <a:gd name="connsiteX82" fmla="*/ 537292 w 549163"/>
                <a:gd name="connsiteY82" fmla="*/ 238536 h 385609"/>
                <a:gd name="connsiteX83" fmla="*/ 532130 w 549163"/>
                <a:gd name="connsiteY83" fmla="*/ 237383 h 385609"/>
                <a:gd name="connsiteX84" fmla="*/ 527558 w 549163"/>
                <a:gd name="connsiteY84" fmla="*/ 235488 h 385609"/>
                <a:gd name="connsiteX85" fmla="*/ 522462 w 549163"/>
                <a:gd name="connsiteY85" fmla="*/ 236250 h 385609"/>
                <a:gd name="connsiteX86" fmla="*/ 517537 w 549163"/>
                <a:gd name="connsiteY86" fmla="*/ 236345 h 385609"/>
                <a:gd name="connsiteX87" fmla="*/ 513289 w 549163"/>
                <a:gd name="connsiteY87" fmla="*/ 238755 h 385609"/>
                <a:gd name="connsiteX88" fmla="*/ 508413 w 549163"/>
                <a:gd name="connsiteY88" fmla="*/ 239955 h 385609"/>
                <a:gd name="connsiteX89" fmla="*/ 502964 w 549163"/>
                <a:gd name="connsiteY89" fmla="*/ 240784 h 385609"/>
                <a:gd name="connsiteX90" fmla="*/ 497954 w 549163"/>
                <a:gd name="connsiteY90" fmla="*/ 241412 h 385609"/>
                <a:gd name="connsiteX91" fmla="*/ 492906 w 549163"/>
                <a:gd name="connsiteY91" fmla="*/ 242489 h 385609"/>
                <a:gd name="connsiteX92" fmla="*/ 488134 w 549163"/>
                <a:gd name="connsiteY92" fmla="*/ 244184 h 385609"/>
                <a:gd name="connsiteX93" fmla="*/ 483676 w 549163"/>
                <a:gd name="connsiteY93" fmla="*/ 246461 h 385609"/>
                <a:gd name="connsiteX94" fmla="*/ 480352 w 549163"/>
                <a:gd name="connsiteY94" fmla="*/ 250423 h 385609"/>
                <a:gd name="connsiteX95" fmla="*/ 479095 w 549163"/>
                <a:gd name="connsiteY95" fmla="*/ 255090 h 385609"/>
                <a:gd name="connsiteX96" fmla="*/ 477399 w 549163"/>
                <a:gd name="connsiteY96" fmla="*/ 259757 h 385609"/>
                <a:gd name="connsiteX97" fmla="*/ 476256 w 549163"/>
                <a:gd name="connsiteY97" fmla="*/ 267835 h 385609"/>
                <a:gd name="connsiteX98" fmla="*/ 474646 w 549163"/>
                <a:gd name="connsiteY98" fmla="*/ 272349 h 385609"/>
                <a:gd name="connsiteX99" fmla="*/ 471227 w 549163"/>
                <a:gd name="connsiteY99" fmla="*/ 275855 h 385609"/>
                <a:gd name="connsiteX100" fmla="*/ 470513 w 549163"/>
                <a:gd name="connsiteY100" fmla="*/ 280570 h 385609"/>
                <a:gd name="connsiteX101" fmla="*/ 468055 w 549163"/>
                <a:gd name="connsiteY101" fmla="*/ 284656 h 385609"/>
                <a:gd name="connsiteX102" fmla="*/ 464426 w 549163"/>
                <a:gd name="connsiteY102" fmla="*/ 287837 h 385609"/>
                <a:gd name="connsiteX103" fmla="*/ 459949 w 549163"/>
                <a:gd name="connsiteY103" fmla="*/ 290552 h 385609"/>
                <a:gd name="connsiteX104" fmla="*/ 455711 w 549163"/>
                <a:gd name="connsiteY104" fmla="*/ 292885 h 385609"/>
                <a:gd name="connsiteX105" fmla="*/ 451834 w 549163"/>
                <a:gd name="connsiteY105" fmla="*/ 295743 h 385609"/>
                <a:gd name="connsiteX106" fmla="*/ 447081 w 549163"/>
                <a:gd name="connsiteY106" fmla="*/ 297476 h 385609"/>
                <a:gd name="connsiteX107" fmla="*/ 442233 w 549163"/>
                <a:gd name="connsiteY107" fmla="*/ 296933 h 385609"/>
                <a:gd name="connsiteX108" fmla="*/ 437204 w 549163"/>
                <a:gd name="connsiteY108" fmla="*/ 297505 h 385609"/>
                <a:gd name="connsiteX109" fmla="*/ 432136 w 549163"/>
                <a:gd name="connsiteY109" fmla="*/ 298457 h 385609"/>
                <a:gd name="connsiteX110" fmla="*/ 428288 w 549163"/>
                <a:gd name="connsiteY110" fmla="*/ 301286 h 385609"/>
                <a:gd name="connsiteX111" fmla="*/ 417801 w 549163"/>
                <a:gd name="connsiteY111" fmla="*/ 302391 h 385609"/>
                <a:gd name="connsiteX112" fmla="*/ 412324 w 549163"/>
                <a:gd name="connsiteY112" fmla="*/ 303401 h 385609"/>
                <a:gd name="connsiteX113" fmla="*/ 407800 w 549163"/>
                <a:gd name="connsiteY113" fmla="*/ 305487 h 385609"/>
                <a:gd name="connsiteX114" fmla="*/ 402990 w 549163"/>
                <a:gd name="connsiteY114" fmla="*/ 307239 h 385609"/>
                <a:gd name="connsiteX115" fmla="*/ 397913 w 549163"/>
                <a:gd name="connsiteY115" fmla="*/ 308240 h 385609"/>
                <a:gd name="connsiteX116" fmla="*/ 393693 w 549163"/>
                <a:gd name="connsiteY116" fmla="*/ 305868 h 385609"/>
                <a:gd name="connsiteX117" fmla="*/ 391417 w 549163"/>
                <a:gd name="connsiteY117" fmla="*/ 301334 h 385609"/>
                <a:gd name="connsiteX118" fmla="*/ 386788 w 549163"/>
                <a:gd name="connsiteY118" fmla="*/ 298962 h 385609"/>
                <a:gd name="connsiteX119" fmla="*/ 382301 w 549163"/>
                <a:gd name="connsiteY119" fmla="*/ 297143 h 385609"/>
                <a:gd name="connsiteX120" fmla="*/ 377253 w 549163"/>
                <a:gd name="connsiteY120" fmla="*/ 296371 h 385609"/>
                <a:gd name="connsiteX121" fmla="*/ 372796 w 549163"/>
                <a:gd name="connsiteY121" fmla="*/ 294286 h 385609"/>
                <a:gd name="connsiteX122" fmla="*/ 371024 w 549163"/>
                <a:gd name="connsiteY122" fmla="*/ 289618 h 385609"/>
                <a:gd name="connsiteX123" fmla="*/ 367824 w 549163"/>
                <a:gd name="connsiteY123" fmla="*/ 285885 h 385609"/>
                <a:gd name="connsiteX124" fmla="*/ 365728 w 549163"/>
                <a:gd name="connsiteY124" fmla="*/ 281169 h 385609"/>
                <a:gd name="connsiteX125" fmla="*/ 364709 w 549163"/>
                <a:gd name="connsiteY125" fmla="*/ 276493 h 385609"/>
                <a:gd name="connsiteX126" fmla="*/ 363309 w 549163"/>
                <a:gd name="connsiteY126" fmla="*/ 271606 h 385609"/>
                <a:gd name="connsiteX127" fmla="*/ 361070 w 549163"/>
                <a:gd name="connsiteY127" fmla="*/ 267282 h 385609"/>
                <a:gd name="connsiteX128" fmla="*/ 358422 w 549163"/>
                <a:gd name="connsiteY128" fmla="*/ 263291 h 385609"/>
                <a:gd name="connsiteX129" fmla="*/ 355832 w 549163"/>
                <a:gd name="connsiteY129" fmla="*/ 258957 h 385609"/>
                <a:gd name="connsiteX130" fmla="*/ 353326 w 549163"/>
                <a:gd name="connsiteY130" fmla="*/ 254623 h 385609"/>
                <a:gd name="connsiteX131" fmla="*/ 352403 w 549163"/>
                <a:gd name="connsiteY131" fmla="*/ 249661 h 385609"/>
                <a:gd name="connsiteX132" fmla="*/ 350955 w 549163"/>
                <a:gd name="connsiteY132" fmla="*/ 244994 h 385609"/>
                <a:gd name="connsiteX133" fmla="*/ 351869 w 549163"/>
                <a:gd name="connsiteY133" fmla="*/ 240155 h 385609"/>
                <a:gd name="connsiteX134" fmla="*/ 352936 w 549163"/>
                <a:gd name="connsiteY134" fmla="*/ 235488 h 385609"/>
                <a:gd name="connsiteX135" fmla="*/ 349993 w 549163"/>
                <a:gd name="connsiteY135" fmla="*/ 231487 h 385609"/>
                <a:gd name="connsiteX136" fmla="*/ 348116 w 549163"/>
                <a:gd name="connsiteY136" fmla="*/ 227087 h 385609"/>
                <a:gd name="connsiteX137" fmla="*/ 347259 w 549163"/>
                <a:gd name="connsiteY137" fmla="*/ 221962 h 385609"/>
                <a:gd name="connsiteX138" fmla="*/ 347135 w 549163"/>
                <a:gd name="connsiteY138" fmla="*/ 216895 h 385609"/>
                <a:gd name="connsiteX139" fmla="*/ 347926 w 549163"/>
                <a:gd name="connsiteY139" fmla="*/ 212161 h 385609"/>
                <a:gd name="connsiteX140" fmla="*/ 349859 w 549163"/>
                <a:gd name="connsiteY140" fmla="*/ 207494 h 385609"/>
                <a:gd name="connsiteX141" fmla="*/ 351279 w 549163"/>
                <a:gd name="connsiteY141" fmla="*/ 198912 h 385609"/>
                <a:gd name="connsiteX142" fmla="*/ 352927 w 549163"/>
                <a:gd name="connsiteY142" fmla="*/ 189815 h 385609"/>
                <a:gd name="connsiteX143" fmla="*/ 354108 w 549163"/>
                <a:gd name="connsiteY143" fmla="*/ 185100 h 385609"/>
                <a:gd name="connsiteX144" fmla="*/ 355174 w 549163"/>
                <a:gd name="connsiteY144" fmla="*/ 180433 h 385609"/>
                <a:gd name="connsiteX145" fmla="*/ 356451 w 549163"/>
                <a:gd name="connsiteY145" fmla="*/ 175766 h 385609"/>
                <a:gd name="connsiteX146" fmla="*/ 358156 w 549163"/>
                <a:gd name="connsiteY146" fmla="*/ 170165 h 385609"/>
                <a:gd name="connsiteX147" fmla="*/ 360165 w 549163"/>
                <a:gd name="connsiteY147" fmla="*/ 165727 h 385609"/>
                <a:gd name="connsiteX148" fmla="*/ 362766 w 549163"/>
                <a:gd name="connsiteY148" fmla="*/ 161297 h 385609"/>
                <a:gd name="connsiteX149" fmla="*/ 365376 w 549163"/>
                <a:gd name="connsiteY149" fmla="*/ 157097 h 385609"/>
                <a:gd name="connsiteX150" fmla="*/ 368138 w 549163"/>
                <a:gd name="connsiteY150" fmla="*/ 153201 h 385609"/>
                <a:gd name="connsiteX151" fmla="*/ 370738 w 549163"/>
                <a:gd name="connsiteY151" fmla="*/ 149163 h 385609"/>
                <a:gd name="connsiteX152" fmla="*/ 372796 w 549163"/>
                <a:gd name="connsiteY152" fmla="*/ 144505 h 385609"/>
                <a:gd name="connsiteX153" fmla="*/ 367900 w 549163"/>
                <a:gd name="connsiteY153" fmla="*/ 145524 h 385609"/>
                <a:gd name="connsiteX154" fmla="*/ 364452 w 549163"/>
                <a:gd name="connsiteY154" fmla="*/ 142171 h 385609"/>
                <a:gd name="connsiteX155" fmla="*/ 359651 w 549163"/>
                <a:gd name="connsiteY155" fmla="*/ 140961 h 385609"/>
                <a:gd name="connsiteX156" fmla="*/ 354889 w 549163"/>
                <a:gd name="connsiteY156" fmla="*/ 140943 h 385609"/>
                <a:gd name="connsiteX157" fmla="*/ 350888 w 549163"/>
                <a:gd name="connsiteY157" fmla="*/ 138190 h 385609"/>
                <a:gd name="connsiteX158" fmla="*/ 346316 w 549163"/>
                <a:gd name="connsiteY158" fmla="*/ 136723 h 385609"/>
                <a:gd name="connsiteX159" fmla="*/ 342439 w 549163"/>
                <a:gd name="connsiteY159" fmla="*/ 133780 h 385609"/>
                <a:gd name="connsiteX160" fmla="*/ 338687 w 549163"/>
                <a:gd name="connsiteY160" fmla="*/ 130770 h 385609"/>
                <a:gd name="connsiteX161" fmla="*/ 338696 w 549163"/>
                <a:gd name="connsiteY161" fmla="*/ 125846 h 385609"/>
                <a:gd name="connsiteX162" fmla="*/ 336943 w 549163"/>
                <a:gd name="connsiteY162" fmla="*/ 121302 h 385609"/>
                <a:gd name="connsiteX163" fmla="*/ 337067 w 549163"/>
                <a:gd name="connsiteY163" fmla="*/ 116530 h 385609"/>
                <a:gd name="connsiteX164" fmla="*/ 337067 w 549163"/>
                <a:gd name="connsiteY164" fmla="*/ 111558 h 385609"/>
                <a:gd name="connsiteX165" fmla="*/ 335058 w 549163"/>
                <a:gd name="connsiteY165" fmla="*/ 107167 h 385609"/>
                <a:gd name="connsiteX166" fmla="*/ 331991 w 549163"/>
                <a:gd name="connsiteY166" fmla="*/ 103443 h 385609"/>
                <a:gd name="connsiteX167" fmla="*/ 330590 w 549163"/>
                <a:gd name="connsiteY167" fmla="*/ 98775 h 385609"/>
                <a:gd name="connsiteX168" fmla="*/ 327809 w 549163"/>
                <a:gd name="connsiteY168" fmla="*/ 94708 h 385609"/>
                <a:gd name="connsiteX169" fmla="*/ 326599 w 549163"/>
                <a:gd name="connsiteY169" fmla="*/ 90079 h 385609"/>
                <a:gd name="connsiteX170" fmla="*/ 324875 w 549163"/>
                <a:gd name="connsiteY170" fmla="*/ 85574 h 385609"/>
                <a:gd name="connsiteX171" fmla="*/ 324199 w 549163"/>
                <a:gd name="connsiteY171" fmla="*/ 80849 h 385609"/>
                <a:gd name="connsiteX172" fmla="*/ 323647 w 549163"/>
                <a:gd name="connsiteY172" fmla="*/ 76087 h 385609"/>
                <a:gd name="connsiteX173" fmla="*/ 320913 w 549163"/>
                <a:gd name="connsiteY173" fmla="*/ 72172 h 385609"/>
                <a:gd name="connsiteX174" fmla="*/ 317370 w 549163"/>
                <a:gd name="connsiteY174" fmla="*/ 68543 h 385609"/>
                <a:gd name="connsiteX175" fmla="*/ 314769 w 549163"/>
                <a:gd name="connsiteY175" fmla="*/ 64428 h 385609"/>
                <a:gd name="connsiteX176" fmla="*/ 311283 w 549163"/>
                <a:gd name="connsiteY176" fmla="*/ 61142 h 385609"/>
                <a:gd name="connsiteX177" fmla="*/ 306540 w 549163"/>
                <a:gd name="connsiteY177" fmla="*/ 61838 h 385609"/>
                <a:gd name="connsiteX178" fmla="*/ 301720 w 549163"/>
                <a:gd name="connsiteY178" fmla="*/ 61647 h 385609"/>
                <a:gd name="connsiteX179" fmla="*/ 297224 w 549163"/>
                <a:gd name="connsiteY179" fmla="*/ 59980 h 385609"/>
                <a:gd name="connsiteX180" fmla="*/ 292976 w 549163"/>
                <a:gd name="connsiteY180" fmla="*/ 62380 h 385609"/>
                <a:gd name="connsiteX181" fmla="*/ 288737 w 549163"/>
                <a:gd name="connsiteY181" fmla="*/ 64743 h 385609"/>
                <a:gd name="connsiteX182" fmla="*/ 286223 w 549163"/>
                <a:gd name="connsiteY182" fmla="*/ 68838 h 385609"/>
                <a:gd name="connsiteX183" fmla="*/ 283651 w 549163"/>
                <a:gd name="connsiteY183" fmla="*/ 72896 h 385609"/>
                <a:gd name="connsiteX184" fmla="*/ 280336 w 549163"/>
                <a:gd name="connsiteY184" fmla="*/ 76353 h 385609"/>
                <a:gd name="connsiteX185" fmla="*/ 276079 w 549163"/>
                <a:gd name="connsiteY185" fmla="*/ 78687 h 385609"/>
                <a:gd name="connsiteX186" fmla="*/ 272088 w 549163"/>
                <a:gd name="connsiteY186" fmla="*/ 76068 h 385609"/>
                <a:gd name="connsiteX187" fmla="*/ 267878 w 549163"/>
                <a:gd name="connsiteY187" fmla="*/ 73696 h 385609"/>
                <a:gd name="connsiteX188" fmla="*/ 263534 w 549163"/>
                <a:gd name="connsiteY188" fmla="*/ 71715 h 385609"/>
                <a:gd name="connsiteX189" fmla="*/ 260629 w 549163"/>
                <a:gd name="connsiteY189" fmla="*/ 67886 h 385609"/>
                <a:gd name="connsiteX190" fmla="*/ 256714 w 549163"/>
                <a:gd name="connsiteY190" fmla="*/ 65000 h 385609"/>
                <a:gd name="connsiteX191" fmla="*/ 255295 w 549163"/>
                <a:gd name="connsiteY191" fmla="*/ 60418 h 385609"/>
                <a:gd name="connsiteX192" fmla="*/ 255333 w 549163"/>
                <a:gd name="connsiteY192" fmla="*/ 55465 h 385609"/>
                <a:gd name="connsiteX193" fmla="*/ 255314 w 549163"/>
                <a:gd name="connsiteY193" fmla="*/ 50531 h 385609"/>
                <a:gd name="connsiteX194" fmla="*/ 254943 w 549163"/>
                <a:gd name="connsiteY194" fmla="*/ 45578 h 385609"/>
                <a:gd name="connsiteX195" fmla="*/ 252181 w 549163"/>
                <a:gd name="connsiteY195" fmla="*/ 41378 h 385609"/>
                <a:gd name="connsiteX196" fmla="*/ 247866 w 549163"/>
                <a:gd name="connsiteY196" fmla="*/ 39006 h 385609"/>
                <a:gd name="connsiteX197" fmla="*/ 245846 w 549163"/>
                <a:gd name="connsiteY197" fmla="*/ 34605 h 385609"/>
                <a:gd name="connsiteX198" fmla="*/ 242741 w 549163"/>
                <a:gd name="connsiteY198" fmla="*/ 30929 h 385609"/>
                <a:gd name="connsiteX199" fmla="*/ 239446 w 549163"/>
                <a:gd name="connsiteY199" fmla="*/ 27462 h 385609"/>
                <a:gd name="connsiteX200" fmla="*/ 236759 w 549163"/>
                <a:gd name="connsiteY200" fmla="*/ 23385 h 385609"/>
                <a:gd name="connsiteX201" fmla="*/ 233940 w 549163"/>
                <a:gd name="connsiteY201" fmla="*/ 19527 h 385609"/>
                <a:gd name="connsiteX202" fmla="*/ 228616 w 549163"/>
                <a:gd name="connsiteY202" fmla="*/ 19280 h 385609"/>
                <a:gd name="connsiteX203" fmla="*/ 223444 w 549163"/>
                <a:gd name="connsiteY203" fmla="*/ 19242 h 385609"/>
                <a:gd name="connsiteX204" fmla="*/ 218662 w 549163"/>
                <a:gd name="connsiteY204" fmla="*/ 19213 h 385609"/>
                <a:gd name="connsiteX205" fmla="*/ 213881 w 549163"/>
                <a:gd name="connsiteY205" fmla="*/ 19203 h 385609"/>
                <a:gd name="connsiteX206" fmla="*/ 209089 w 549163"/>
                <a:gd name="connsiteY206" fmla="*/ 19203 h 385609"/>
                <a:gd name="connsiteX207" fmla="*/ 204308 w 549163"/>
                <a:gd name="connsiteY207" fmla="*/ 19213 h 385609"/>
                <a:gd name="connsiteX208" fmla="*/ 201860 w 549163"/>
                <a:gd name="connsiteY208" fmla="*/ 23642 h 385609"/>
                <a:gd name="connsiteX209" fmla="*/ 200345 w 549163"/>
                <a:gd name="connsiteY209" fmla="*/ 28176 h 385609"/>
                <a:gd name="connsiteX210" fmla="*/ 195497 w 549163"/>
                <a:gd name="connsiteY210" fmla="*/ 28795 h 385609"/>
                <a:gd name="connsiteX211" fmla="*/ 190687 w 549163"/>
                <a:gd name="connsiteY211" fmla="*/ 28833 h 385609"/>
                <a:gd name="connsiteX212" fmla="*/ 185896 w 549163"/>
                <a:gd name="connsiteY212" fmla="*/ 28824 h 385609"/>
                <a:gd name="connsiteX213" fmla="*/ 180324 w 549163"/>
                <a:gd name="connsiteY213" fmla="*/ 28757 h 385609"/>
                <a:gd name="connsiteX214" fmla="*/ 175523 w 549163"/>
                <a:gd name="connsiteY214" fmla="*/ 28776 h 385609"/>
                <a:gd name="connsiteX215" fmla="*/ 170323 w 549163"/>
                <a:gd name="connsiteY215" fmla="*/ 28795 h 385609"/>
                <a:gd name="connsiteX216" fmla="*/ 165532 w 549163"/>
                <a:gd name="connsiteY216" fmla="*/ 28805 h 385609"/>
                <a:gd name="connsiteX217" fmla="*/ 160731 w 549163"/>
                <a:gd name="connsiteY217" fmla="*/ 28805 h 385609"/>
                <a:gd name="connsiteX218" fmla="*/ 155940 w 549163"/>
                <a:gd name="connsiteY218" fmla="*/ 28805 h 385609"/>
                <a:gd name="connsiteX219" fmla="*/ 151139 w 549163"/>
                <a:gd name="connsiteY219" fmla="*/ 28824 h 385609"/>
                <a:gd name="connsiteX220" fmla="*/ 145853 w 549163"/>
                <a:gd name="connsiteY220" fmla="*/ 27919 h 385609"/>
                <a:gd name="connsiteX221" fmla="*/ 141319 w 549163"/>
                <a:gd name="connsiteY221" fmla="*/ 26023 h 385609"/>
                <a:gd name="connsiteX222" fmla="*/ 136785 w 549163"/>
                <a:gd name="connsiteY222" fmla="*/ 24118 h 385609"/>
                <a:gd name="connsiteX223" fmla="*/ 132375 w 549163"/>
                <a:gd name="connsiteY223" fmla="*/ 22252 h 385609"/>
                <a:gd name="connsiteX224" fmla="*/ 127993 w 549163"/>
                <a:gd name="connsiteY224" fmla="*/ 20385 h 385609"/>
                <a:gd name="connsiteX225" fmla="*/ 123564 w 549163"/>
                <a:gd name="connsiteY225" fmla="*/ 18537 h 385609"/>
                <a:gd name="connsiteX226" fmla="*/ 119031 w 549163"/>
                <a:gd name="connsiteY226" fmla="*/ 16670 h 385609"/>
                <a:gd name="connsiteX227" fmla="*/ 114516 w 549163"/>
                <a:gd name="connsiteY227" fmla="*/ 14784 h 385609"/>
                <a:gd name="connsiteX228" fmla="*/ 109991 w 549163"/>
                <a:gd name="connsiteY228" fmla="*/ 12917 h 385609"/>
                <a:gd name="connsiteX229" fmla="*/ 105467 w 549163"/>
                <a:gd name="connsiteY229" fmla="*/ 11060 h 385609"/>
                <a:gd name="connsiteX230" fmla="*/ 100933 w 549163"/>
                <a:gd name="connsiteY230" fmla="*/ 9231 h 385609"/>
                <a:gd name="connsiteX231" fmla="*/ 96428 w 549163"/>
                <a:gd name="connsiteY231" fmla="*/ 7345 h 385609"/>
                <a:gd name="connsiteX232" fmla="*/ 91970 w 549163"/>
                <a:gd name="connsiteY232" fmla="*/ 5449 h 385609"/>
                <a:gd name="connsiteX233" fmla="*/ 90941 w 549163"/>
                <a:gd name="connsiteY233" fmla="*/ 782 h 385609"/>
                <a:gd name="connsiteX234" fmla="*/ 85931 w 549163"/>
                <a:gd name="connsiteY234" fmla="*/ -75 h 385609"/>
                <a:gd name="connsiteX235" fmla="*/ 79778 w 549163"/>
                <a:gd name="connsiteY235" fmla="*/ 458 h 385609"/>
                <a:gd name="connsiteX236" fmla="*/ 74035 w 549163"/>
                <a:gd name="connsiteY236" fmla="*/ 954 h 385609"/>
                <a:gd name="connsiteX237" fmla="*/ 68291 w 549163"/>
                <a:gd name="connsiteY237" fmla="*/ 1449 h 385609"/>
                <a:gd name="connsiteX238" fmla="*/ 63367 w 549163"/>
                <a:gd name="connsiteY238" fmla="*/ 1877 h 385609"/>
                <a:gd name="connsiteX239" fmla="*/ 58433 w 549163"/>
                <a:gd name="connsiteY239" fmla="*/ 2306 h 385609"/>
                <a:gd name="connsiteX240" fmla="*/ 53508 w 549163"/>
                <a:gd name="connsiteY240" fmla="*/ 2735 h 385609"/>
                <a:gd name="connsiteX241" fmla="*/ 48174 w 549163"/>
                <a:gd name="connsiteY241" fmla="*/ 3192 h 385609"/>
                <a:gd name="connsiteX242" fmla="*/ 46660 w 549163"/>
                <a:gd name="connsiteY242" fmla="*/ 7783 h 385609"/>
                <a:gd name="connsiteX243" fmla="*/ 47803 w 549163"/>
                <a:gd name="connsiteY243" fmla="*/ 12917 h 385609"/>
                <a:gd name="connsiteX244" fmla="*/ 50060 w 549163"/>
                <a:gd name="connsiteY244" fmla="*/ 17118 h 385609"/>
                <a:gd name="connsiteX245" fmla="*/ 48546 w 549163"/>
                <a:gd name="connsiteY245" fmla="*/ 22452 h 385609"/>
                <a:gd name="connsiteX246" fmla="*/ 50222 w 549163"/>
                <a:gd name="connsiteY246" fmla="*/ 27262 h 385609"/>
                <a:gd name="connsiteX247" fmla="*/ 51089 w 549163"/>
                <a:gd name="connsiteY247" fmla="*/ 32043 h 385609"/>
                <a:gd name="connsiteX248" fmla="*/ 50755 w 549163"/>
                <a:gd name="connsiteY248" fmla="*/ 36853 h 385609"/>
                <a:gd name="connsiteX249" fmla="*/ 52851 w 549163"/>
                <a:gd name="connsiteY249" fmla="*/ 41254 h 385609"/>
                <a:gd name="connsiteX250" fmla="*/ 51308 w 549163"/>
                <a:gd name="connsiteY250" fmla="*/ 46045 h 385609"/>
                <a:gd name="connsiteX251" fmla="*/ 53575 w 549163"/>
                <a:gd name="connsiteY251" fmla="*/ 51179 h 385609"/>
                <a:gd name="connsiteX252" fmla="*/ 52213 w 549163"/>
                <a:gd name="connsiteY252" fmla="*/ 55846 h 385609"/>
                <a:gd name="connsiteX253" fmla="*/ 52232 w 549163"/>
                <a:gd name="connsiteY253" fmla="*/ 61466 h 385609"/>
                <a:gd name="connsiteX254" fmla="*/ 55337 w 549163"/>
                <a:gd name="connsiteY254" fmla="*/ 65152 h 385609"/>
                <a:gd name="connsiteX255" fmla="*/ 59261 w 549163"/>
                <a:gd name="connsiteY255" fmla="*/ 67971 h 385609"/>
                <a:gd name="connsiteX256" fmla="*/ 63957 w 549163"/>
                <a:gd name="connsiteY256" fmla="*/ 70962 h 385609"/>
                <a:gd name="connsiteX257" fmla="*/ 66100 w 549163"/>
                <a:gd name="connsiteY257" fmla="*/ 75439 h 385609"/>
                <a:gd name="connsiteX258" fmla="*/ 68796 w 549163"/>
                <a:gd name="connsiteY258" fmla="*/ 79506 h 385609"/>
                <a:gd name="connsiteX259" fmla="*/ 71291 w 549163"/>
                <a:gd name="connsiteY259" fmla="*/ 83707 h 385609"/>
                <a:gd name="connsiteX260" fmla="*/ 74616 w 549163"/>
                <a:gd name="connsiteY260" fmla="*/ 87574 h 385609"/>
                <a:gd name="connsiteX261" fmla="*/ 73501 w 549163"/>
                <a:gd name="connsiteY261" fmla="*/ 92241 h 385609"/>
                <a:gd name="connsiteX262" fmla="*/ 71663 w 549163"/>
                <a:gd name="connsiteY262" fmla="*/ 96908 h 385609"/>
                <a:gd name="connsiteX263" fmla="*/ 68119 w 549163"/>
                <a:gd name="connsiteY263" fmla="*/ 100471 h 385609"/>
                <a:gd name="connsiteX264" fmla="*/ 64319 w 549163"/>
                <a:gd name="connsiteY264" fmla="*/ 103443 h 385609"/>
                <a:gd name="connsiteX265" fmla="*/ 59490 w 549163"/>
                <a:gd name="connsiteY265" fmla="*/ 103747 h 385609"/>
                <a:gd name="connsiteX266" fmla="*/ 53880 w 549163"/>
                <a:gd name="connsiteY266" fmla="*/ 102700 h 385609"/>
                <a:gd name="connsiteX267" fmla="*/ 55432 w 549163"/>
                <a:gd name="connsiteY267" fmla="*/ 107348 h 385609"/>
                <a:gd name="connsiteX268" fmla="*/ 59252 w 549163"/>
                <a:gd name="connsiteY268" fmla="*/ 110691 h 385609"/>
                <a:gd name="connsiteX269" fmla="*/ 60366 w 549163"/>
                <a:gd name="connsiteY269" fmla="*/ 115568 h 385609"/>
                <a:gd name="connsiteX270" fmla="*/ 64652 w 549163"/>
                <a:gd name="connsiteY270" fmla="*/ 117740 h 385609"/>
                <a:gd name="connsiteX271" fmla="*/ 68481 w 549163"/>
                <a:gd name="connsiteY271" fmla="*/ 120702 h 385609"/>
                <a:gd name="connsiteX272" fmla="*/ 71424 w 549163"/>
                <a:gd name="connsiteY272" fmla="*/ 124903 h 385609"/>
                <a:gd name="connsiteX273" fmla="*/ 76187 w 549163"/>
                <a:gd name="connsiteY273" fmla="*/ 124626 h 385609"/>
                <a:gd name="connsiteX274" fmla="*/ 80302 w 549163"/>
                <a:gd name="connsiteY274" fmla="*/ 127446 h 385609"/>
                <a:gd name="connsiteX275" fmla="*/ 84017 w 549163"/>
                <a:gd name="connsiteY275" fmla="*/ 130503 h 385609"/>
                <a:gd name="connsiteX276" fmla="*/ 88093 w 549163"/>
                <a:gd name="connsiteY276" fmla="*/ 134789 h 385609"/>
                <a:gd name="connsiteX277" fmla="*/ 92580 w 549163"/>
                <a:gd name="connsiteY277" fmla="*/ 136570 h 385609"/>
                <a:gd name="connsiteX278" fmla="*/ 94427 w 549163"/>
                <a:gd name="connsiteY278" fmla="*/ 141238 h 385609"/>
                <a:gd name="connsiteX279" fmla="*/ 95552 w 549163"/>
                <a:gd name="connsiteY279" fmla="*/ 145895 h 385609"/>
                <a:gd name="connsiteX280" fmla="*/ 94713 w 549163"/>
                <a:gd name="connsiteY280" fmla="*/ 150601 h 385609"/>
                <a:gd name="connsiteX281" fmla="*/ 93303 w 549163"/>
                <a:gd name="connsiteY281" fmla="*/ 155173 h 385609"/>
                <a:gd name="connsiteX282" fmla="*/ 91132 w 549163"/>
                <a:gd name="connsiteY282" fmla="*/ 159897 h 385609"/>
                <a:gd name="connsiteX283" fmla="*/ 88798 w 549163"/>
                <a:gd name="connsiteY283" fmla="*/ 164565 h 385609"/>
                <a:gd name="connsiteX284" fmla="*/ 89036 w 549163"/>
                <a:gd name="connsiteY284" fmla="*/ 169394 h 385609"/>
                <a:gd name="connsiteX285" fmla="*/ 93846 w 549163"/>
                <a:gd name="connsiteY285" fmla="*/ 169699 h 385609"/>
                <a:gd name="connsiteX286" fmla="*/ 97971 w 549163"/>
                <a:gd name="connsiteY286" fmla="*/ 172889 h 385609"/>
                <a:gd name="connsiteX287" fmla="*/ 100676 w 549163"/>
                <a:gd name="connsiteY287" fmla="*/ 177080 h 385609"/>
                <a:gd name="connsiteX288" fmla="*/ 104867 w 549163"/>
                <a:gd name="connsiteY288" fmla="*/ 179700 h 385609"/>
                <a:gd name="connsiteX289" fmla="*/ 108696 w 549163"/>
                <a:gd name="connsiteY289" fmla="*/ 183224 h 385609"/>
                <a:gd name="connsiteX290" fmla="*/ 111572 w 549163"/>
                <a:gd name="connsiteY290" fmla="*/ 187425 h 385609"/>
                <a:gd name="connsiteX291" fmla="*/ 115059 w 549163"/>
                <a:gd name="connsiteY291" fmla="*/ 190815 h 385609"/>
                <a:gd name="connsiteX292" fmla="*/ 118811 w 549163"/>
                <a:gd name="connsiteY292" fmla="*/ 193959 h 385609"/>
                <a:gd name="connsiteX293" fmla="*/ 120488 w 549163"/>
                <a:gd name="connsiteY293" fmla="*/ 198626 h 385609"/>
                <a:gd name="connsiteX294" fmla="*/ 120669 w 549163"/>
                <a:gd name="connsiteY294" fmla="*/ 204693 h 385609"/>
                <a:gd name="connsiteX295" fmla="*/ 123936 w 549163"/>
                <a:gd name="connsiteY295" fmla="*/ 208408 h 385609"/>
                <a:gd name="connsiteX296" fmla="*/ 128098 w 549163"/>
                <a:gd name="connsiteY296" fmla="*/ 205627 h 385609"/>
                <a:gd name="connsiteX297" fmla="*/ 132442 w 549163"/>
                <a:gd name="connsiteY297" fmla="*/ 202979 h 385609"/>
                <a:gd name="connsiteX298" fmla="*/ 135147 w 549163"/>
                <a:gd name="connsiteY298" fmla="*/ 197292 h 385609"/>
                <a:gd name="connsiteX299" fmla="*/ 133470 w 549163"/>
                <a:gd name="connsiteY299" fmla="*/ 192797 h 385609"/>
                <a:gd name="connsiteX300" fmla="*/ 131451 w 549163"/>
                <a:gd name="connsiteY300" fmla="*/ 188396 h 385609"/>
                <a:gd name="connsiteX301" fmla="*/ 130346 w 549163"/>
                <a:gd name="connsiteY301" fmla="*/ 183700 h 385609"/>
                <a:gd name="connsiteX302" fmla="*/ 126317 w 549163"/>
                <a:gd name="connsiteY302" fmla="*/ 180471 h 385609"/>
                <a:gd name="connsiteX303" fmla="*/ 122888 w 549163"/>
                <a:gd name="connsiteY303" fmla="*/ 176919 h 385609"/>
                <a:gd name="connsiteX304" fmla="*/ 120726 w 549163"/>
                <a:gd name="connsiteY304" fmla="*/ 181319 h 385609"/>
                <a:gd name="connsiteX305" fmla="*/ 116526 w 549163"/>
                <a:gd name="connsiteY305" fmla="*/ 178566 h 385609"/>
                <a:gd name="connsiteX306" fmla="*/ 115401 w 549163"/>
                <a:gd name="connsiteY306" fmla="*/ 173899 h 385609"/>
                <a:gd name="connsiteX307" fmla="*/ 116630 w 549163"/>
                <a:gd name="connsiteY307" fmla="*/ 169232 h 385609"/>
                <a:gd name="connsiteX308" fmla="*/ 117116 w 549163"/>
                <a:gd name="connsiteY308" fmla="*/ 164345 h 385609"/>
                <a:gd name="connsiteX309" fmla="*/ 115049 w 549163"/>
                <a:gd name="connsiteY309" fmla="*/ 159897 h 385609"/>
                <a:gd name="connsiteX310" fmla="*/ 114325 w 549163"/>
                <a:gd name="connsiteY310" fmla="*/ 154763 h 385609"/>
                <a:gd name="connsiteX311" fmla="*/ 112077 w 549163"/>
                <a:gd name="connsiteY311" fmla="*/ 150182 h 385609"/>
                <a:gd name="connsiteX312" fmla="*/ 110868 w 549163"/>
                <a:gd name="connsiteY312" fmla="*/ 145457 h 385609"/>
                <a:gd name="connsiteX313" fmla="*/ 111782 w 549163"/>
                <a:gd name="connsiteY313" fmla="*/ 140771 h 385609"/>
                <a:gd name="connsiteX314" fmla="*/ 112325 w 549163"/>
                <a:gd name="connsiteY314" fmla="*/ 135647 h 385609"/>
                <a:gd name="connsiteX315" fmla="*/ 112001 w 549163"/>
                <a:gd name="connsiteY315" fmla="*/ 130789 h 385609"/>
                <a:gd name="connsiteX316" fmla="*/ 110001 w 549163"/>
                <a:gd name="connsiteY316" fmla="*/ 126341 h 385609"/>
                <a:gd name="connsiteX317" fmla="*/ 105267 w 549163"/>
                <a:gd name="connsiteY317" fmla="*/ 127236 h 385609"/>
                <a:gd name="connsiteX318" fmla="*/ 105124 w 549163"/>
                <a:gd name="connsiteY318" fmla="*/ 122359 h 385609"/>
                <a:gd name="connsiteX319" fmla="*/ 103495 w 549163"/>
                <a:gd name="connsiteY319" fmla="*/ 117730 h 385609"/>
                <a:gd name="connsiteX320" fmla="*/ 101581 w 549163"/>
                <a:gd name="connsiteY320" fmla="*/ 113234 h 385609"/>
                <a:gd name="connsiteX321" fmla="*/ 100800 w 549163"/>
                <a:gd name="connsiteY321" fmla="*/ 108100 h 385609"/>
                <a:gd name="connsiteX322" fmla="*/ 96504 w 549163"/>
                <a:gd name="connsiteY322" fmla="*/ 105824 h 385609"/>
                <a:gd name="connsiteX323" fmla="*/ 95837 w 549163"/>
                <a:gd name="connsiteY323" fmla="*/ 101109 h 385609"/>
                <a:gd name="connsiteX324" fmla="*/ 96342 w 549163"/>
                <a:gd name="connsiteY324" fmla="*/ 95975 h 385609"/>
                <a:gd name="connsiteX325" fmla="*/ 96971 w 549163"/>
                <a:gd name="connsiteY325" fmla="*/ 91174 h 385609"/>
                <a:gd name="connsiteX326" fmla="*/ 93008 w 549163"/>
                <a:gd name="connsiteY326" fmla="*/ 88507 h 385609"/>
                <a:gd name="connsiteX327" fmla="*/ 92694 w 549163"/>
                <a:gd name="connsiteY327" fmla="*/ 82888 h 385609"/>
                <a:gd name="connsiteX328" fmla="*/ 88922 w 549163"/>
                <a:gd name="connsiteY328" fmla="*/ 79516 h 385609"/>
                <a:gd name="connsiteX329" fmla="*/ 87055 w 549163"/>
                <a:gd name="connsiteY329" fmla="*/ 74972 h 385609"/>
                <a:gd name="connsiteX330" fmla="*/ 86036 w 549163"/>
                <a:gd name="connsiteY330" fmla="*/ 70305 h 385609"/>
                <a:gd name="connsiteX331" fmla="*/ 82664 w 549163"/>
                <a:gd name="connsiteY331" fmla="*/ 66686 h 385609"/>
                <a:gd name="connsiteX332" fmla="*/ 79807 w 549163"/>
                <a:gd name="connsiteY332" fmla="*/ 62476 h 385609"/>
                <a:gd name="connsiteX333" fmla="*/ 75492 w 549163"/>
                <a:gd name="connsiteY333" fmla="*/ 58913 h 385609"/>
                <a:gd name="connsiteX334" fmla="*/ 74225 w 549163"/>
                <a:gd name="connsiteY334" fmla="*/ 54122 h 385609"/>
                <a:gd name="connsiteX335" fmla="*/ 75644 w 549163"/>
                <a:gd name="connsiteY335" fmla="*/ 49341 h 385609"/>
                <a:gd name="connsiteX336" fmla="*/ 77178 w 549163"/>
                <a:gd name="connsiteY336" fmla="*/ 44692 h 385609"/>
                <a:gd name="connsiteX337" fmla="*/ 77997 w 549163"/>
                <a:gd name="connsiteY337" fmla="*/ 39977 h 385609"/>
                <a:gd name="connsiteX338" fmla="*/ 77359 w 549163"/>
                <a:gd name="connsiteY338" fmla="*/ 35177 h 385609"/>
                <a:gd name="connsiteX339" fmla="*/ 78044 w 549163"/>
                <a:gd name="connsiteY339" fmla="*/ 29929 h 385609"/>
                <a:gd name="connsiteX340" fmla="*/ 80054 w 549163"/>
                <a:gd name="connsiteY340" fmla="*/ 25509 h 385609"/>
                <a:gd name="connsiteX341" fmla="*/ 82578 w 549163"/>
                <a:gd name="connsiteY341" fmla="*/ 20851 h 385609"/>
                <a:gd name="connsiteX342" fmla="*/ 87303 w 549163"/>
                <a:gd name="connsiteY342" fmla="*/ 19451 h 385609"/>
                <a:gd name="connsiteX343" fmla="*/ 90313 w 549163"/>
                <a:gd name="connsiteY343" fmla="*/ 23461 h 385609"/>
                <a:gd name="connsiteX344" fmla="*/ 95437 w 549163"/>
                <a:gd name="connsiteY344" fmla="*/ 25280 h 385609"/>
                <a:gd name="connsiteX345" fmla="*/ 97837 w 549163"/>
                <a:gd name="connsiteY345" fmla="*/ 20851 h 385609"/>
                <a:gd name="connsiteX346" fmla="*/ 100924 w 549163"/>
                <a:gd name="connsiteY346" fmla="*/ 24576 h 385609"/>
                <a:gd name="connsiteX347" fmla="*/ 102733 w 549163"/>
                <a:gd name="connsiteY347" fmla="*/ 29005 h 385609"/>
                <a:gd name="connsiteX348" fmla="*/ 107324 w 549163"/>
                <a:gd name="connsiteY348" fmla="*/ 30338 h 385609"/>
                <a:gd name="connsiteX349" fmla="*/ 109648 w 549163"/>
                <a:gd name="connsiteY349" fmla="*/ 34577 h 385609"/>
                <a:gd name="connsiteX350" fmla="*/ 106934 w 549163"/>
                <a:gd name="connsiteY350" fmla="*/ 39044 h 385609"/>
                <a:gd name="connsiteX351" fmla="*/ 107086 w 549163"/>
                <a:gd name="connsiteY351" fmla="*/ 43940 h 385609"/>
                <a:gd name="connsiteX352" fmla="*/ 107982 w 549163"/>
                <a:gd name="connsiteY352" fmla="*/ 48731 h 385609"/>
                <a:gd name="connsiteX353" fmla="*/ 107810 w 549163"/>
                <a:gd name="connsiteY353" fmla="*/ 55198 h 385609"/>
                <a:gd name="connsiteX354" fmla="*/ 108353 w 549163"/>
                <a:gd name="connsiteY354" fmla="*/ 60047 h 385609"/>
                <a:gd name="connsiteX355" fmla="*/ 109334 w 549163"/>
                <a:gd name="connsiteY355" fmla="*/ 64704 h 385609"/>
                <a:gd name="connsiteX356" fmla="*/ 110229 w 549163"/>
                <a:gd name="connsiteY356" fmla="*/ 70772 h 385609"/>
                <a:gd name="connsiteX357" fmla="*/ 113058 w 549163"/>
                <a:gd name="connsiteY357" fmla="*/ 74972 h 385609"/>
                <a:gd name="connsiteX358" fmla="*/ 113782 w 549163"/>
                <a:gd name="connsiteY358" fmla="*/ 79878 h 385609"/>
                <a:gd name="connsiteX359" fmla="*/ 115859 w 549163"/>
                <a:gd name="connsiteY359" fmla="*/ 84269 h 385609"/>
                <a:gd name="connsiteX360" fmla="*/ 118078 w 549163"/>
                <a:gd name="connsiteY360" fmla="*/ 88507 h 385609"/>
                <a:gd name="connsiteX361" fmla="*/ 122012 w 549163"/>
                <a:gd name="connsiteY361" fmla="*/ 91584 h 385609"/>
                <a:gd name="connsiteX362" fmla="*/ 123593 w 549163"/>
                <a:gd name="connsiteY362" fmla="*/ 96385 h 385609"/>
                <a:gd name="connsiteX363" fmla="*/ 126174 w 549163"/>
                <a:gd name="connsiteY363" fmla="*/ 100471 h 385609"/>
                <a:gd name="connsiteX364" fmla="*/ 130946 w 549163"/>
                <a:gd name="connsiteY364" fmla="*/ 100271 h 385609"/>
                <a:gd name="connsiteX365" fmla="*/ 135718 w 549163"/>
                <a:gd name="connsiteY365" fmla="*/ 102090 h 385609"/>
                <a:gd name="connsiteX366" fmla="*/ 133890 w 549163"/>
                <a:gd name="connsiteY366" fmla="*/ 106529 h 385609"/>
                <a:gd name="connsiteX367" fmla="*/ 134280 w 549163"/>
                <a:gd name="connsiteY367" fmla="*/ 111301 h 385609"/>
                <a:gd name="connsiteX368" fmla="*/ 135737 w 549163"/>
                <a:gd name="connsiteY368" fmla="*/ 116035 h 385609"/>
                <a:gd name="connsiteX369" fmla="*/ 140024 w 549163"/>
                <a:gd name="connsiteY369" fmla="*/ 118368 h 385609"/>
                <a:gd name="connsiteX370" fmla="*/ 143129 w 549163"/>
                <a:gd name="connsiteY370" fmla="*/ 122102 h 385609"/>
                <a:gd name="connsiteX371" fmla="*/ 144053 w 549163"/>
                <a:gd name="connsiteY371" fmla="*/ 126836 h 385609"/>
                <a:gd name="connsiteX372" fmla="*/ 149120 w 549163"/>
                <a:gd name="connsiteY372" fmla="*/ 127617 h 385609"/>
                <a:gd name="connsiteX373" fmla="*/ 152215 w 549163"/>
                <a:gd name="connsiteY373" fmla="*/ 131370 h 385609"/>
                <a:gd name="connsiteX374" fmla="*/ 150654 w 549163"/>
                <a:gd name="connsiteY374" fmla="*/ 135885 h 385609"/>
                <a:gd name="connsiteX375" fmla="*/ 147729 w 549163"/>
                <a:gd name="connsiteY375" fmla="*/ 139838 h 385609"/>
                <a:gd name="connsiteX376" fmla="*/ 145548 w 549163"/>
                <a:gd name="connsiteY376" fmla="*/ 146553 h 385609"/>
                <a:gd name="connsiteX377" fmla="*/ 148625 w 549163"/>
                <a:gd name="connsiteY377" fmla="*/ 150258 h 385609"/>
                <a:gd name="connsiteX378" fmla="*/ 152139 w 549163"/>
                <a:gd name="connsiteY378" fmla="*/ 153830 h 385609"/>
                <a:gd name="connsiteX379" fmla="*/ 156607 w 549163"/>
                <a:gd name="connsiteY379" fmla="*/ 155640 h 385609"/>
                <a:gd name="connsiteX380" fmla="*/ 160721 w 549163"/>
                <a:gd name="connsiteY380" fmla="*/ 158030 h 385609"/>
                <a:gd name="connsiteX381" fmla="*/ 162969 w 549163"/>
                <a:gd name="connsiteY381" fmla="*/ 162231 h 385609"/>
                <a:gd name="connsiteX382" fmla="*/ 164512 w 549163"/>
                <a:gd name="connsiteY382" fmla="*/ 166898 h 385609"/>
                <a:gd name="connsiteX383" fmla="*/ 166913 w 549163"/>
                <a:gd name="connsiteY383" fmla="*/ 171099 h 385609"/>
                <a:gd name="connsiteX384" fmla="*/ 170151 w 549163"/>
                <a:gd name="connsiteY384" fmla="*/ 174604 h 385609"/>
                <a:gd name="connsiteX385" fmla="*/ 173894 w 549163"/>
                <a:gd name="connsiteY385" fmla="*/ 177633 h 385609"/>
                <a:gd name="connsiteX386" fmla="*/ 177543 w 549163"/>
                <a:gd name="connsiteY386" fmla="*/ 181176 h 385609"/>
                <a:gd name="connsiteX387" fmla="*/ 181438 w 549163"/>
                <a:gd name="connsiteY387" fmla="*/ 184538 h 385609"/>
                <a:gd name="connsiteX388" fmla="*/ 183667 w 549163"/>
                <a:gd name="connsiteY388" fmla="*/ 188806 h 385609"/>
                <a:gd name="connsiteX389" fmla="*/ 185953 w 549163"/>
                <a:gd name="connsiteY389" fmla="*/ 193587 h 385609"/>
                <a:gd name="connsiteX390" fmla="*/ 188677 w 549163"/>
                <a:gd name="connsiteY390" fmla="*/ 197693 h 385609"/>
                <a:gd name="connsiteX391" fmla="*/ 190582 w 549163"/>
                <a:gd name="connsiteY391" fmla="*/ 202102 h 385609"/>
                <a:gd name="connsiteX392" fmla="*/ 193773 w 549163"/>
                <a:gd name="connsiteY392" fmla="*/ 205779 h 385609"/>
                <a:gd name="connsiteX393" fmla="*/ 196593 w 549163"/>
                <a:gd name="connsiteY393" fmla="*/ 209761 h 385609"/>
                <a:gd name="connsiteX394" fmla="*/ 199431 w 549163"/>
                <a:gd name="connsiteY394" fmla="*/ 214028 h 385609"/>
                <a:gd name="connsiteX395" fmla="*/ 200393 w 549163"/>
                <a:gd name="connsiteY395" fmla="*/ 218695 h 385609"/>
                <a:gd name="connsiteX396" fmla="*/ 200298 w 549163"/>
                <a:gd name="connsiteY396" fmla="*/ 224172 h 385609"/>
                <a:gd name="connsiteX397" fmla="*/ 200450 w 549163"/>
                <a:gd name="connsiteY397" fmla="*/ 228953 h 385609"/>
                <a:gd name="connsiteX398" fmla="*/ 201851 w 549163"/>
                <a:gd name="connsiteY398" fmla="*/ 233544 h 385609"/>
                <a:gd name="connsiteX399" fmla="*/ 205337 w 549163"/>
                <a:gd name="connsiteY399" fmla="*/ 237078 h 385609"/>
                <a:gd name="connsiteX400" fmla="*/ 204974 w 549163"/>
                <a:gd name="connsiteY400" fmla="*/ 242165 h 385609"/>
                <a:gd name="connsiteX401" fmla="*/ 203651 w 549163"/>
                <a:gd name="connsiteY401" fmla="*/ 246794 h 385609"/>
                <a:gd name="connsiteX402" fmla="*/ 199774 w 549163"/>
                <a:gd name="connsiteY402" fmla="*/ 250204 h 385609"/>
                <a:gd name="connsiteX403" fmla="*/ 201860 w 549163"/>
                <a:gd name="connsiteY403" fmla="*/ 254623 h 385609"/>
                <a:gd name="connsiteX404" fmla="*/ 197440 w 549163"/>
                <a:gd name="connsiteY404" fmla="*/ 258938 h 385609"/>
                <a:gd name="connsiteX405" fmla="*/ 193973 w 549163"/>
                <a:gd name="connsiteY405" fmla="*/ 262320 h 385609"/>
                <a:gd name="connsiteX406" fmla="*/ 194716 w 549163"/>
                <a:gd name="connsiteY406" fmla="*/ 267425 h 385609"/>
                <a:gd name="connsiteX407" fmla="*/ 196650 w 549163"/>
                <a:gd name="connsiteY407" fmla="*/ 271883 h 385609"/>
                <a:gd name="connsiteX408" fmla="*/ 199088 w 549163"/>
                <a:gd name="connsiteY408" fmla="*/ 276512 h 385609"/>
                <a:gd name="connsiteX409" fmla="*/ 201793 w 549163"/>
                <a:gd name="connsiteY409" fmla="*/ 280474 h 385609"/>
                <a:gd name="connsiteX410" fmla="*/ 204432 w 549163"/>
                <a:gd name="connsiteY410" fmla="*/ 284484 h 385609"/>
                <a:gd name="connsiteX411" fmla="*/ 208651 w 549163"/>
                <a:gd name="connsiteY411" fmla="*/ 286942 h 385609"/>
                <a:gd name="connsiteX412" fmla="*/ 213433 w 549163"/>
                <a:gd name="connsiteY412" fmla="*/ 288056 h 385609"/>
                <a:gd name="connsiteX413" fmla="*/ 217090 w 549163"/>
                <a:gd name="connsiteY413" fmla="*/ 291152 h 385609"/>
                <a:gd name="connsiteX414" fmla="*/ 221167 w 549163"/>
                <a:gd name="connsiteY414" fmla="*/ 294228 h 385609"/>
                <a:gd name="connsiteX415" fmla="*/ 224767 w 549163"/>
                <a:gd name="connsiteY415" fmla="*/ 297552 h 385609"/>
                <a:gd name="connsiteX416" fmla="*/ 226911 w 549163"/>
                <a:gd name="connsiteY416" fmla="*/ 302220 h 385609"/>
                <a:gd name="connsiteX417" fmla="*/ 229921 w 549163"/>
                <a:gd name="connsiteY417" fmla="*/ 305954 h 385609"/>
                <a:gd name="connsiteX418" fmla="*/ 234483 w 549163"/>
                <a:gd name="connsiteY418" fmla="*/ 307516 h 385609"/>
                <a:gd name="connsiteX419" fmla="*/ 239131 w 549163"/>
                <a:gd name="connsiteY419" fmla="*/ 309516 h 385609"/>
                <a:gd name="connsiteX420" fmla="*/ 243808 w 549163"/>
                <a:gd name="connsiteY420" fmla="*/ 311421 h 385609"/>
                <a:gd name="connsiteX421" fmla="*/ 248571 w 549163"/>
                <a:gd name="connsiteY421" fmla="*/ 312640 h 385609"/>
                <a:gd name="connsiteX422" fmla="*/ 253581 w 549163"/>
                <a:gd name="connsiteY422" fmla="*/ 312097 h 385609"/>
                <a:gd name="connsiteX423" fmla="*/ 258076 w 549163"/>
                <a:gd name="connsiteY423" fmla="*/ 314317 h 385609"/>
                <a:gd name="connsiteX424" fmla="*/ 260334 w 549163"/>
                <a:gd name="connsiteY424" fmla="*/ 318546 h 385609"/>
                <a:gd name="connsiteX425" fmla="*/ 263715 w 549163"/>
                <a:gd name="connsiteY425" fmla="*/ 322108 h 385609"/>
                <a:gd name="connsiteX426" fmla="*/ 268097 w 549163"/>
                <a:gd name="connsiteY426" fmla="*/ 324147 h 385609"/>
                <a:gd name="connsiteX427" fmla="*/ 271573 w 549163"/>
                <a:gd name="connsiteY427" fmla="*/ 327795 h 385609"/>
                <a:gd name="connsiteX428" fmla="*/ 276612 w 549163"/>
                <a:gd name="connsiteY428" fmla="*/ 330071 h 385609"/>
                <a:gd name="connsiteX429" fmla="*/ 281165 w 549163"/>
                <a:gd name="connsiteY429" fmla="*/ 331700 h 385609"/>
                <a:gd name="connsiteX430" fmla="*/ 285604 w 549163"/>
                <a:gd name="connsiteY430" fmla="*/ 333633 h 385609"/>
                <a:gd name="connsiteX431" fmla="*/ 289947 w 549163"/>
                <a:gd name="connsiteY431" fmla="*/ 335814 h 385609"/>
                <a:gd name="connsiteX432" fmla="*/ 293938 w 549163"/>
                <a:gd name="connsiteY432" fmla="*/ 339005 h 385609"/>
                <a:gd name="connsiteX433" fmla="*/ 298758 w 549163"/>
                <a:gd name="connsiteY433" fmla="*/ 339967 h 385609"/>
                <a:gd name="connsiteX434" fmla="*/ 303558 w 549163"/>
                <a:gd name="connsiteY434" fmla="*/ 341082 h 385609"/>
                <a:gd name="connsiteX435" fmla="*/ 309454 w 549163"/>
                <a:gd name="connsiteY435" fmla="*/ 343025 h 385609"/>
                <a:gd name="connsiteX436" fmla="*/ 313198 w 549163"/>
                <a:gd name="connsiteY436" fmla="*/ 346044 h 385609"/>
                <a:gd name="connsiteX437" fmla="*/ 317379 w 549163"/>
                <a:gd name="connsiteY437" fmla="*/ 348711 h 385609"/>
                <a:gd name="connsiteX438" fmla="*/ 322132 w 549163"/>
                <a:gd name="connsiteY438" fmla="*/ 350178 h 385609"/>
                <a:gd name="connsiteX439" fmla="*/ 326237 w 549163"/>
                <a:gd name="connsiteY439" fmla="*/ 353417 h 385609"/>
                <a:gd name="connsiteX440" fmla="*/ 331410 w 549163"/>
                <a:gd name="connsiteY440" fmla="*/ 354874 h 385609"/>
                <a:gd name="connsiteX441" fmla="*/ 336229 w 549163"/>
                <a:gd name="connsiteY441" fmla="*/ 355912 h 385609"/>
                <a:gd name="connsiteX442" fmla="*/ 340973 w 549163"/>
                <a:gd name="connsiteY442" fmla="*/ 357484 h 385609"/>
                <a:gd name="connsiteX443" fmla="*/ 345078 w 549163"/>
                <a:gd name="connsiteY443" fmla="*/ 359998 h 385609"/>
                <a:gd name="connsiteX444" fmla="*/ 349993 w 549163"/>
                <a:gd name="connsiteY444" fmla="*/ 361132 h 385609"/>
                <a:gd name="connsiteX445" fmla="*/ 356232 w 549163"/>
                <a:gd name="connsiteY445" fmla="*/ 361008 h 385609"/>
                <a:gd name="connsiteX446" fmla="*/ 360680 w 549163"/>
                <a:gd name="connsiteY446" fmla="*/ 358532 h 385609"/>
                <a:gd name="connsiteX447" fmla="*/ 365195 w 549163"/>
                <a:gd name="connsiteY447" fmla="*/ 356970 h 385609"/>
                <a:gd name="connsiteX448" fmla="*/ 369786 w 549163"/>
                <a:gd name="connsiteY448" fmla="*/ 355369 h 385609"/>
                <a:gd name="connsiteX449" fmla="*/ 373967 w 549163"/>
                <a:gd name="connsiteY449" fmla="*/ 352921 h 385609"/>
                <a:gd name="connsiteX450" fmla="*/ 378082 w 549163"/>
                <a:gd name="connsiteY450" fmla="*/ 350293 h 385609"/>
                <a:gd name="connsiteX451" fmla="*/ 382921 w 549163"/>
                <a:gd name="connsiteY451" fmla="*/ 349864 h 385609"/>
                <a:gd name="connsiteX452" fmla="*/ 387864 w 549163"/>
                <a:gd name="connsiteY452" fmla="*/ 349931 h 385609"/>
                <a:gd name="connsiteX453" fmla="*/ 392674 w 549163"/>
                <a:gd name="connsiteY453" fmla="*/ 350902 h 385609"/>
                <a:gd name="connsiteX454" fmla="*/ 396951 w 549163"/>
                <a:gd name="connsiteY454" fmla="*/ 353160 h 385609"/>
                <a:gd name="connsiteX455" fmla="*/ 401656 w 549163"/>
                <a:gd name="connsiteY455" fmla="*/ 355093 h 385609"/>
                <a:gd name="connsiteX456" fmla="*/ 405638 w 549163"/>
                <a:gd name="connsiteY456" fmla="*/ 358208 h 385609"/>
                <a:gd name="connsiteX457" fmla="*/ 409038 w 549163"/>
                <a:gd name="connsiteY457" fmla="*/ 361846 h 385609"/>
                <a:gd name="connsiteX458" fmla="*/ 412305 w 549163"/>
                <a:gd name="connsiteY458" fmla="*/ 365361 h 385609"/>
                <a:gd name="connsiteX459" fmla="*/ 415534 w 549163"/>
                <a:gd name="connsiteY459" fmla="*/ 369152 h 385609"/>
                <a:gd name="connsiteX460" fmla="*/ 418754 w 549163"/>
                <a:gd name="connsiteY460" fmla="*/ 373038 h 385609"/>
                <a:gd name="connsiteX461" fmla="*/ 421849 w 549163"/>
                <a:gd name="connsiteY461" fmla="*/ 376877 h 385609"/>
                <a:gd name="connsiteX462" fmla="*/ 424802 w 549163"/>
                <a:gd name="connsiteY462" fmla="*/ 381020 h 385609"/>
                <a:gd name="connsiteX463" fmla="*/ 427964 w 549163"/>
                <a:gd name="connsiteY463" fmla="*/ 384602 h 385609"/>
                <a:gd name="connsiteX464" fmla="*/ 542388 w 549163"/>
                <a:gd name="connsiteY464" fmla="*/ 263186 h 385609"/>
                <a:gd name="connsiteX465" fmla="*/ 545732 w 549163"/>
                <a:gd name="connsiteY465" fmla="*/ 259662 h 385609"/>
                <a:gd name="connsiteX466" fmla="*/ 542388 w 549163"/>
                <a:gd name="connsiteY466" fmla="*/ 263186 h 38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</a:cxnLst>
              <a:rect l="l" t="t" r="r" b="b"/>
              <a:pathLst>
                <a:path w="549163" h="385609">
                  <a:moveTo>
                    <a:pt x="-213" y="80668"/>
                  </a:moveTo>
                  <a:lnTo>
                    <a:pt x="1683" y="76106"/>
                  </a:lnTo>
                  <a:lnTo>
                    <a:pt x="-213" y="80573"/>
                  </a:lnTo>
                  <a:close/>
                  <a:moveTo>
                    <a:pt x="94980" y="78849"/>
                  </a:moveTo>
                  <a:lnTo>
                    <a:pt x="95513" y="72172"/>
                  </a:lnTo>
                  <a:lnTo>
                    <a:pt x="92256" y="68438"/>
                  </a:lnTo>
                  <a:lnTo>
                    <a:pt x="91408" y="73134"/>
                  </a:lnTo>
                  <a:lnTo>
                    <a:pt x="93932" y="77296"/>
                  </a:lnTo>
                  <a:close/>
                  <a:moveTo>
                    <a:pt x="52051" y="98452"/>
                  </a:moveTo>
                  <a:lnTo>
                    <a:pt x="53470" y="93803"/>
                  </a:lnTo>
                  <a:lnTo>
                    <a:pt x="49669" y="96737"/>
                  </a:lnTo>
                  <a:close/>
                  <a:moveTo>
                    <a:pt x="109277" y="83497"/>
                  </a:moveTo>
                  <a:lnTo>
                    <a:pt x="111753" y="78039"/>
                  </a:lnTo>
                  <a:lnTo>
                    <a:pt x="107067" y="76839"/>
                  </a:lnTo>
                  <a:lnTo>
                    <a:pt x="105876" y="81507"/>
                  </a:lnTo>
                  <a:close/>
                  <a:moveTo>
                    <a:pt x="112211" y="145772"/>
                  </a:moveTo>
                  <a:lnTo>
                    <a:pt x="115354" y="142171"/>
                  </a:lnTo>
                  <a:lnTo>
                    <a:pt x="112211" y="145772"/>
                  </a:lnTo>
                  <a:close/>
                  <a:moveTo>
                    <a:pt x="95961" y="177652"/>
                  </a:moveTo>
                  <a:lnTo>
                    <a:pt x="92542" y="173575"/>
                  </a:lnTo>
                  <a:lnTo>
                    <a:pt x="95885" y="177576"/>
                  </a:lnTo>
                  <a:close/>
                  <a:moveTo>
                    <a:pt x="120002" y="165965"/>
                  </a:moveTo>
                  <a:lnTo>
                    <a:pt x="118450" y="161297"/>
                  </a:lnTo>
                  <a:lnTo>
                    <a:pt x="120002" y="165965"/>
                  </a:lnTo>
                  <a:close/>
                  <a:moveTo>
                    <a:pt x="131108" y="181528"/>
                  </a:moveTo>
                  <a:lnTo>
                    <a:pt x="129422" y="176861"/>
                  </a:lnTo>
                  <a:lnTo>
                    <a:pt x="131023" y="181500"/>
                  </a:lnTo>
                  <a:close/>
                  <a:moveTo>
                    <a:pt x="429041" y="385535"/>
                  </a:moveTo>
                  <a:lnTo>
                    <a:pt x="430469" y="380973"/>
                  </a:lnTo>
                  <a:lnTo>
                    <a:pt x="431308" y="376277"/>
                  </a:lnTo>
                  <a:lnTo>
                    <a:pt x="431546" y="371276"/>
                  </a:lnTo>
                  <a:lnTo>
                    <a:pt x="433146" y="366609"/>
                  </a:lnTo>
                  <a:lnTo>
                    <a:pt x="435813" y="362503"/>
                  </a:lnTo>
                  <a:lnTo>
                    <a:pt x="438623" y="358208"/>
                  </a:lnTo>
                  <a:lnTo>
                    <a:pt x="441375" y="354007"/>
                  </a:lnTo>
                  <a:lnTo>
                    <a:pt x="446176" y="352855"/>
                  </a:lnTo>
                  <a:lnTo>
                    <a:pt x="451129" y="352845"/>
                  </a:lnTo>
                  <a:lnTo>
                    <a:pt x="456092" y="352845"/>
                  </a:lnTo>
                  <a:lnTo>
                    <a:pt x="461054" y="352864"/>
                  </a:lnTo>
                  <a:lnTo>
                    <a:pt x="466007" y="352874"/>
                  </a:lnTo>
                  <a:lnTo>
                    <a:pt x="467103" y="348235"/>
                  </a:lnTo>
                  <a:lnTo>
                    <a:pt x="464598" y="344168"/>
                  </a:lnTo>
                  <a:lnTo>
                    <a:pt x="463235" y="339596"/>
                  </a:lnTo>
                  <a:lnTo>
                    <a:pt x="459330" y="336805"/>
                  </a:lnTo>
                  <a:lnTo>
                    <a:pt x="456025" y="333376"/>
                  </a:lnTo>
                  <a:lnTo>
                    <a:pt x="453406" y="329395"/>
                  </a:lnTo>
                  <a:lnTo>
                    <a:pt x="458035" y="327842"/>
                  </a:lnTo>
                  <a:lnTo>
                    <a:pt x="459864" y="323213"/>
                  </a:lnTo>
                  <a:lnTo>
                    <a:pt x="460521" y="318079"/>
                  </a:lnTo>
                  <a:lnTo>
                    <a:pt x="464921" y="315850"/>
                  </a:lnTo>
                  <a:lnTo>
                    <a:pt x="469865" y="315831"/>
                  </a:lnTo>
                  <a:lnTo>
                    <a:pt x="474808" y="315850"/>
                  </a:lnTo>
                  <a:lnTo>
                    <a:pt x="480171" y="315850"/>
                  </a:lnTo>
                  <a:lnTo>
                    <a:pt x="485114" y="315860"/>
                  </a:lnTo>
                  <a:lnTo>
                    <a:pt x="490477" y="315860"/>
                  </a:lnTo>
                  <a:lnTo>
                    <a:pt x="495239" y="315860"/>
                  </a:lnTo>
                  <a:lnTo>
                    <a:pt x="497973" y="311945"/>
                  </a:lnTo>
                  <a:lnTo>
                    <a:pt x="502764" y="311907"/>
                  </a:lnTo>
                  <a:lnTo>
                    <a:pt x="505269" y="307782"/>
                  </a:lnTo>
                  <a:lnTo>
                    <a:pt x="508032" y="303849"/>
                  </a:lnTo>
                  <a:lnTo>
                    <a:pt x="512241" y="301572"/>
                  </a:lnTo>
                  <a:lnTo>
                    <a:pt x="515451" y="297086"/>
                  </a:lnTo>
                  <a:lnTo>
                    <a:pt x="518023" y="301286"/>
                  </a:lnTo>
                  <a:lnTo>
                    <a:pt x="519747" y="305725"/>
                  </a:lnTo>
                  <a:lnTo>
                    <a:pt x="522948" y="301753"/>
                  </a:lnTo>
                  <a:lnTo>
                    <a:pt x="524510" y="297124"/>
                  </a:lnTo>
                  <a:lnTo>
                    <a:pt x="526672" y="292885"/>
                  </a:lnTo>
                  <a:lnTo>
                    <a:pt x="528453" y="288418"/>
                  </a:lnTo>
                  <a:lnTo>
                    <a:pt x="530863" y="283598"/>
                  </a:lnTo>
                  <a:lnTo>
                    <a:pt x="532501" y="278903"/>
                  </a:lnTo>
                  <a:lnTo>
                    <a:pt x="527453" y="279798"/>
                  </a:lnTo>
                  <a:lnTo>
                    <a:pt x="529253" y="275150"/>
                  </a:lnTo>
                  <a:lnTo>
                    <a:pt x="532577" y="270949"/>
                  </a:lnTo>
                  <a:lnTo>
                    <a:pt x="533301" y="266168"/>
                  </a:lnTo>
                  <a:lnTo>
                    <a:pt x="535806" y="262091"/>
                  </a:lnTo>
                  <a:lnTo>
                    <a:pt x="538931" y="258433"/>
                  </a:lnTo>
                  <a:lnTo>
                    <a:pt x="542607" y="255090"/>
                  </a:lnTo>
                  <a:lnTo>
                    <a:pt x="545836" y="251356"/>
                  </a:lnTo>
                  <a:lnTo>
                    <a:pt x="547932" y="246689"/>
                  </a:lnTo>
                  <a:lnTo>
                    <a:pt x="548951" y="241555"/>
                  </a:lnTo>
                  <a:lnTo>
                    <a:pt x="547075" y="236888"/>
                  </a:lnTo>
                  <a:lnTo>
                    <a:pt x="542417" y="238288"/>
                  </a:lnTo>
                  <a:lnTo>
                    <a:pt x="537292" y="238536"/>
                  </a:lnTo>
                  <a:lnTo>
                    <a:pt x="532130" y="237383"/>
                  </a:lnTo>
                  <a:lnTo>
                    <a:pt x="527558" y="235488"/>
                  </a:lnTo>
                  <a:lnTo>
                    <a:pt x="522462" y="236250"/>
                  </a:lnTo>
                  <a:lnTo>
                    <a:pt x="517537" y="236345"/>
                  </a:lnTo>
                  <a:lnTo>
                    <a:pt x="513289" y="238755"/>
                  </a:lnTo>
                  <a:lnTo>
                    <a:pt x="508413" y="239955"/>
                  </a:lnTo>
                  <a:lnTo>
                    <a:pt x="502964" y="240784"/>
                  </a:lnTo>
                  <a:lnTo>
                    <a:pt x="497954" y="241412"/>
                  </a:lnTo>
                  <a:lnTo>
                    <a:pt x="492906" y="242489"/>
                  </a:lnTo>
                  <a:lnTo>
                    <a:pt x="488134" y="244184"/>
                  </a:lnTo>
                  <a:lnTo>
                    <a:pt x="483676" y="246461"/>
                  </a:lnTo>
                  <a:lnTo>
                    <a:pt x="480352" y="250423"/>
                  </a:lnTo>
                  <a:lnTo>
                    <a:pt x="479095" y="255090"/>
                  </a:lnTo>
                  <a:lnTo>
                    <a:pt x="477399" y="259757"/>
                  </a:lnTo>
                  <a:lnTo>
                    <a:pt x="476256" y="267835"/>
                  </a:lnTo>
                  <a:lnTo>
                    <a:pt x="474646" y="272349"/>
                  </a:lnTo>
                  <a:lnTo>
                    <a:pt x="471227" y="275855"/>
                  </a:lnTo>
                  <a:lnTo>
                    <a:pt x="470513" y="280570"/>
                  </a:lnTo>
                  <a:lnTo>
                    <a:pt x="468055" y="284656"/>
                  </a:lnTo>
                  <a:lnTo>
                    <a:pt x="464426" y="287837"/>
                  </a:lnTo>
                  <a:lnTo>
                    <a:pt x="459949" y="290552"/>
                  </a:lnTo>
                  <a:lnTo>
                    <a:pt x="455711" y="292885"/>
                  </a:lnTo>
                  <a:lnTo>
                    <a:pt x="451834" y="295743"/>
                  </a:lnTo>
                  <a:lnTo>
                    <a:pt x="447081" y="297476"/>
                  </a:lnTo>
                  <a:lnTo>
                    <a:pt x="442233" y="296933"/>
                  </a:lnTo>
                  <a:lnTo>
                    <a:pt x="437204" y="297505"/>
                  </a:lnTo>
                  <a:lnTo>
                    <a:pt x="432136" y="298457"/>
                  </a:lnTo>
                  <a:lnTo>
                    <a:pt x="428288" y="301286"/>
                  </a:lnTo>
                  <a:lnTo>
                    <a:pt x="417801" y="302391"/>
                  </a:lnTo>
                  <a:lnTo>
                    <a:pt x="412324" y="303401"/>
                  </a:lnTo>
                  <a:lnTo>
                    <a:pt x="407800" y="305487"/>
                  </a:lnTo>
                  <a:lnTo>
                    <a:pt x="402990" y="307239"/>
                  </a:lnTo>
                  <a:lnTo>
                    <a:pt x="397913" y="308240"/>
                  </a:lnTo>
                  <a:lnTo>
                    <a:pt x="393693" y="305868"/>
                  </a:lnTo>
                  <a:lnTo>
                    <a:pt x="391417" y="301334"/>
                  </a:lnTo>
                  <a:lnTo>
                    <a:pt x="386788" y="298962"/>
                  </a:lnTo>
                  <a:lnTo>
                    <a:pt x="382301" y="297143"/>
                  </a:lnTo>
                  <a:lnTo>
                    <a:pt x="377253" y="296371"/>
                  </a:lnTo>
                  <a:lnTo>
                    <a:pt x="372796" y="294286"/>
                  </a:lnTo>
                  <a:lnTo>
                    <a:pt x="371024" y="289618"/>
                  </a:lnTo>
                  <a:lnTo>
                    <a:pt x="367824" y="285885"/>
                  </a:lnTo>
                  <a:lnTo>
                    <a:pt x="365728" y="281169"/>
                  </a:lnTo>
                  <a:lnTo>
                    <a:pt x="364709" y="276493"/>
                  </a:lnTo>
                  <a:lnTo>
                    <a:pt x="363309" y="271606"/>
                  </a:lnTo>
                  <a:lnTo>
                    <a:pt x="361070" y="267282"/>
                  </a:lnTo>
                  <a:lnTo>
                    <a:pt x="358422" y="263291"/>
                  </a:lnTo>
                  <a:lnTo>
                    <a:pt x="355832" y="258957"/>
                  </a:lnTo>
                  <a:lnTo>
                    <a:pt x="353326" y="254623"/>
                  </a:lnTo>
                  <a:lnTo>
                    <a:pt x="352403" y="249661"/>
                  </a:lnTo>
                  <a:lnTo>
                    <a:pt x="350955" y="244994"/>
                  </a:lnTo>
                  <a:lnTo>
                    <a:pt x="351869" y="240155"/>
                  </a:lnTo>
                  <a:lnTo>
                    <a:pt x="352936" y="235488"/>
                  </a:lnTo>
                  <a:lnTo>
                    <a:pt x="349993" y="231487"/>
                  </a:lnTo>
                  <a:lnTo>
                    <a:pt x="348116" y="227087"/>
                  </a:lnTo>
                  <a:lnTo>
                    <a:pt x="347259" y="221962"/>
                  </a:lnTo>
                  <a:lnTo>
                    <a:pt x="347135" y="216895"/>
                  </a:lnTo>
                  <a:lnTo>
                    <a:pt x="347926" y="212161"/>
                  </a:lnTo>
                  <a:lnTo>
                    <a:pt x="349859" y="207494"/>
                  </a:lnTo>
                  <a:lnTo>
                    <a:pt x="351279" y="198912"/>
                  </a:lnTo>
                  <a:lnTo>
                    <a:pt x="352927" y="189815"/>
                  </a:lnTo>
                  <a:lnTo>
                    <a:pt x="354108" y="185100"/>
                  </a:lnTo>
                  <a:lnTo>
                    <a:pt x="355174" y="180433"/>
                  </a:lnTo>
                  <a:lnTo>
                    <a:pt x="356451" y="175766"/>
                  </a:lnTo>
                  <a:lnTo>
                    <a:pt x="358156" y="170165"/>
                  </a:lnTo>
                  <a:lnTo>
                    <a:pt x="360165" y="165727"/>
                  </a:lnTo>
                  <a:lnTo>
                    <a:pt x="362766" y="161297"/>
                  </a:lnTo>
                  <a:lnTo>
                    <a:pt x="365376" y="157097"/>
                  </a:lnTo>
                  <a:lnTo>
                    <a:pt x="368138" y="153201"/>
                  </a:lnTo>
                  <a:lnTo>
                    <a:pt x="370738" y="149163"/>
                  </a:lnTo>
                  <a:lnTo>
                    <a:pt x="372796" y="144505"/>
                  </a:lnTo>
                  <a:lnTo>
                    <a:pt x="367900" y="145524"/>
                  </a:lnTo>
                  <a:lnTo>
                    <a:pt x="364452" y="142171"/>
                  </a:lnTo>
                  <a:lnTo>
                    <a:pt x="359651" y="140961"/>
                  </a:lnTo>
                  <a:lnTo>
                    <a:pt x="354889" y="140943"/>
                  </a:lnTo>
                  <a:lnTo>
                    <a:pt x="350888" y="138190"/>
                  </a:lnTo>
                  <a:lnTo>
                    <a:pt x="346316" y="136723"/>
                  </a:lnTo>
                  <a:lnTo>
                    <a:pt x="342439" y="133780"/>
                  </a:lnTo>
                  <a:lnTo>
                    <a:pt x="338687" y="130770"/>
                  </a:lnTo>
                  <a:lnTo>
                    <a:pt x="338696" y="125846"/>
                  </a:lnTo>
                  <a:lnTo>
                    <a:pt x="336943" y="121302"/>
                  </a:lnTo>
                  <a:lnTo>
                    <a:pt x="337067" y="116530"/>
                  </a:lnTo>
                  <a:lnTo>
                    <a:pt x="337067" y="111558"/>
                  </a:lnTo>
                  <a:lnTo>
                    <a:pt x="335058" y="107167"/>
                  </a:lnTo>
                  <a:lnTo>
                    <a:pt x="331991" y="103443"/>
                  </a:lnTo>
                  <a:lnTo>
                    <a:pt x="330590" y="98775"/>
                  </a:lnTo>
                  <a:lnTo>
                    <a:pt x="327809" y="94708"/>
                  </a:lnTo>
                  <a:lnTo>
                    <a:pt x="326599" y="90079"/>
                  </a:lnTo>
                  <a:lnTo>
                    <a:pt x="324875" y="85574"/>
                  </a:lnTo>
                  <a:lnTo>
                    <a:pt x="324199" y="80849"/>
                  </a:lnTo>
                  <a:lnTo>
                    <a:pt x="323647" y="76087"/>
                  </a:lnTo>
                  <a:lnTo>
                    <a:pt x="320913" y="72172"/>
                  </a:lnTo>
                  <a:lnTo>
                    <a:pt x="317370" y="68543"/>
                  </a:lnTo>
                  <a:lnTo>
                    <a:pt x="314769" y="64428"/>
                  </a:lnTo>
                  <a:lnTo>
                    <a:pt x="311283" y="61142"/>
                  </a:lnTo>
                  <a:lnTo>
                    <a:pt x="306540" y="61838"/>
                  </a:lnTo>
                  <a:lnTo>
                    <a:pt x="301720" y="61647"/>
                  </a:lnTo>
                  <a:lnTo>
                    <a:pt x="297224" y="59980"/>
                  </a:lnTo>
                  <a:lnTo>
                    <a:pt x="292976" y="62380"/>
                  </a:lnTo>
                  <a:lnTo>
                    <a:pt x="288737" y="64743"/>
                  </a:lnTo>
                  <a:lnTo>
                    <a:pt x="286223" y="68838"/>
                  </a:lnTo>
                  <a:lnTo>
                    <a:pt x="283651" y="72896"/>
                  </a:lnTo>
                  <a:lnTo>
                    <a:pt x="280336" y="76353"/>
                  </a:lnTo>
                  <a:lnTo>
                    <a:pt x="276079" y="78687"/>
                  </a:lnTo>
                  <a:lnTo>
                    <a:pt x="272088" y="76068"/>
                  </a:lnTo>
                  <a:lnTo>
                    <a:pt x="267878" y="73696"/>
                  </a:lnTo>
                  <a:lnTo>
                    <a:pt x="263534" y="71715"/>
                  </a:lnTo>
                  <a:lnTo>
                    <a:pt x="260629" y="67886"/>
                  </a:lnTo>
                  <a:lnTo>
                    <a:pt x="256714" y="65000"/>
                  </a:lnTo>
                  <a:lnTo>
                    <a:pt x="255295" y="60418"/>
                  </a:lnTo>
                  <a:lnTo>
                    <a:pt x="255333" y="55465"/>
                  </a:lnTo>
                  <a:lnTo>
                    <a:pt x="255314" y="50531"/>
                  </a:lnTo>
                  <a:lnTo>
                    <a:pt x="254943" y="45578"/>
                  </a:lnTo>
                  <a:lnTo>
                    <a:pt x="252181" y="41378"/>
                  </a:lnTo>
                  <a:lnTo>
                    <a:pt x="247866" y="39006"/>
                  </a:lnTo>
                  <a:lnTo>
                    <a:pt x="245846" y="34605"/>
                  </a:lnTo>
                  <a:lnTo>
                    <a:pt x="242741" y="30929"/>
                  </a:lnTo>
                  <a:lnTo>
                    <a:pt x="239446" y="27462"/>
                  </a:lnTo>
                  <a:lnTo>
                    <a:pt x="236759" y="23385"/>
                  </a:lnTo>
                  <a:lnTo>
                    <a:pt x="233940" y="19527"/>
                  </a:lnTo>
                  <a:lnTo>
                    <a:pt x="228616" y="19280"/>
                  </a:lnTo>
                  <a:lnTo>
                    <a:pt x="223444" y="19242"/>
                  </a:lnTo>
                  <a:lnTo>
                    <a:pt x="218662" y="19213"/>
                  </a:lnTo>
                  <a:lnTo>
                    <a:pt x="213881" y="19203"/>
                  </a:lnTo>
                  <a:lnTo>
                    <a:pt x="209089" y="19203"/>
                  </a:lnTo>
                  <a:lnTo>
                    <a:pt x="204308" y="19213"/>
                  </a:lnTo>
                  <a:lnTo>
                    <a:pt x="201860" y="23642"/>
                  </a:lnTo>
                  <a:lnTo>
                    <a:pt x="200345" y="28176"/>
                  </a:lnTo>
                  <a:lnTo>
                    <a:pt x="195497" y="28795"/>
                  </a:lnTo>
                  <a:lnTo>
                    <a:pt x="190687" y="28833"/>
                  </a:lnTo>
                  <a:lnTo>
                    <a:pt x="185896" y="28824"/>
                  </a:lnTo>
                  <a:lnTo>
                    <a:pt x="180324" y="28757"/>
                  </a:lnTo>
                  <a:lnTo>
                    <a:pt x="175523" y="28776"/>
                  </a:lnTo>
                  <a:lnTo>
                    <a:pt x="170323" y="28795"/>
                  </a:lnTo>
                  <a:lnTo>
                    <a:pt x="165532" y="28805"/>
                  </a:lnTo>
                  <a:lnTo>
                    <a:pt x="160731" y="28805"/>
                  </a:lnTo>
                  <a:lnTo>
                    <a:pt x="155940" y="28805"/>
                  </a:lnTo>
                  <a:lnTo>
                    <a:pt x="151139" y="28824"/>
                  </a:lnTo>
                  <a:lnTo>
                    <a:pt x="145853" y="27919"/>
                  </a:lnTo>
                  <a:lnTo>
                    <a:pt x="141319" y="26023"/>
                  </a:lnTo>
                  <a:lnTo>
                    <a:pt x="136785" y="24118"/>
                  </a:lnTo>
                  <a:lnTo>
                    <a:pt x="132375" y="22252"/>
                  </a:lnTo>
                  <a:lnTo>
                    <a:pt x="127993" y="20385"/>
                  </a:lnTo>
                  <a:lnTo>
                    <a:pt x="123564" y="18537"/>
                  </a:lnTo>
                  <a:lnTo>
                    <a:pt x="119031" y="16670"/>
                  </a:lnTo>
                  <a:lnTo>
                    <a:pt x="114516" y="14784"/>
                  </a:lnTo>
                  <a:lnTo>
                    <a:pt x="109991" y="12917"/>
                  </a:lnTo>
                  <a:lnTo>
                    <a:pt x="105467" y="11060"/>
                  </a:lnTo>
                  <a:lnTo>
                    <a:pt x="100933" y="9231"/>
                  </a:lnTo>
                  <a:lnTo>
                    <a:pt x="96428" y="7345"/>
                  </a:lnTo>
                  <a:lnTo>
                    <a:pt x="91970" y="5449"/>
                  </a:lnTo>
                  <a:lnTo>
                    <a:pt x="90941" y="782"/>
                  </a:lnTo>
                  <a:lnTo>
                    <a:pt x="85931" y="-75"/>
                  </a:lnTo>
                  <a:lnTo>
                    <a:pt x="79778" y="458"/>
                  </a:lnTo>
                  <a:lnTo>
                    <a:pt x="74035" y="954"/>
                  </a:lnTo>
                  <a:lnTo>
                    <a:pt x="68291" y="1449"/>
                  </a:lnTo>
                  <a:lnTo>
                    <a:pt x="63367" y="1877"/>
                  </a:lnTo>
                  <a:lnTo>
                    <a:pt x="58433" y="2306"/>
                  </a:lnTo>
                  <a:lnTo>
                    <a:pt x="53508" y="2735"/>
                  </a:lnTo>
                  <a:lnTo>
                    <a:pt x="48174" y="3192"/>
                  </a:lnTo>
                  <a:lnTo>
                    <a:pt x="46660" y="7783"/>
                  </a:lnTo>
                  <a:lnTo>
                    <a:pt x="47803" y="12917"/>
                  </a:lnTo>
                  <a:lnTo>
                    <a:pt x="50060" y="17118"/>
                  </a:lnTo>
                  <a:lnTo>
                    <a:pt x="48546" y="22452"/>
                  </a:lnTo>
                  <a:lnTo>
                    <a:pt x="50222" y="27262"/>
                  </a:lnTo>
                  <a:lnTo>
                    <a:pt x="51089" y="32043"/>
                  </a:lnTo>
                  <a:lnTo>
                    <a:pt x="50755" y="36853"/>
                  </a:lnTo>
                  <a:lnTo>
                    <a:pt x="52851" y="41254"/>
                  </a:lnTo>
                  <a:lnTo>
                    <a:pt x="51308" y="46045"/>
                  </a:lnTo>
                  <a:lnTo>
                    <a:pt x="53575" y="51179"/>
                  </a:lnTo>
                  <a:lnTo>
                    <a:pt x="52213" y="55846"/>
                  </a:lnTo>
                  <a:lnTo>
                    <a:pt x="52232" y="61466"/>
                  </a:lnTo>
                  <a:lnTo>
                    <a:pt x="55337" y="65152"/>
                  </a:lnTo>
                  <a:lnTo>
                    <a:pt x="59261" y="67971"/>
                  </a:lnTo>
                  <a:lnTo>
                    <a:pt x="63957" y="70962"/>
                  </a:lnTo>
                  <a:lnTo>
                    <a:pt x="66100" y="75439"/>
                  </a:lnTo>
                  <a:lnTo>
                    <a:pt x="68796" y="79506"/>
                  </a:lnTo>
                  <a:lnTo>
                    <a:pt x="71291" y="83707"/>
                  </a:lnTo>
                  <a:lnTo>
                    <a:pt x="74616" y="87574"/>
                  </a:lnTo>
                  <a:lnTo>
                    <a:pt x="73501" y="92241"/>
                  </a:lnTo>
                  <a:lnTo>
                    <a:pt x="71663" y="96908"/>
                  </a:lnTo>
                  <a:lnTo>
                    <a:pt x="68119" y="100471"/>
                  </a:lnTo>
                  <a:lnTo>
                    <a:pt x="64319" y="103443"/>
                  </a:lnTo>
                  <a:lnTo>
                    <a:pt x="59490" y="103747"/>
                  </a:lnTo>
                  <a:lnTo>
                    <a:pt x="53880" y="102700"/>
                  </a:lnTo>
                  <a:lnTo>
                    <a:pt x="55432" y="107348"/>
                  </a:lnTo>
                  <a:lnTo>
                    <a:pt x="59252" y="110691"/>
                  </a:lnTo>
                  <a:lnTo>
                    <a:pt x="60366" y="115568"/>
                  </a:lnTo>
                  <a:lnTo>
                    <a:pt x="64652" y="117740"/>
                  </a:lnTo>
                  <a:lnTo>
                    <a:pt x="68481" y="120702"/>
                  </a:lnTo>
                  <a:lnTo>
                    <a:pt x="71424" y="124903"/>
                  </a:lnTo>
                  <a:lnTo>
                    <a:pt x="76187" y="124626"/>
                  </a:lnTo>
                  <a:lnTo>
                    <a:pt x="80302" y="127446"/>
                  </a:lnTo>
                  <a:lnTo>
                    <a:pt x="84017" y="130503"/>
                  </a:lnTo>
                  <a:lnTo>
                    <a:pt x="88093" y="134789"/>
                  </a:lnTo>
                  <a:lnTo>
                    <a:pt x="92580" y="136570"/>
                  </a:lnTo>
                  <a:lnTo>
                    <a:pt x="94427" y="141238"/>
                  </a:lnTo>
                  <a:lnTo>
                    <a:pt x="95552" y="145895"/>
                  </a:lnTo>
                  <a:lnTo>
                    <a:pt x="94713" y="150601"/>
                  </a:lnTo>
                  <a:lnTo>
                    <a:pt x="93303" y="155173"/>
                  </a:lnTo>
                  <a:lnTo>
                    <a:pt x="91132" y="159897"/>
                  </a:lnTo>
                  <a:lnTo>
                    <a:pt x="88798" y="164565"/>
                  </a:lnTo>
                  <a:lnTo>
                    <a:pt x="89036" y="169394"/>
                  </a:lnTo>
                  <a:lnTo>
                    <a:pt x="93846" y="169699"/>
                  </a:lnTo>
                  <a:lnTo>
                    <a:pt x="97971" y="172889"/>
                  </a:lnTo>
                  <a:lnTo>
                    <a:pt x="100676" y="177080"/>
                  </a:lnTo>
                  <a:lnTo>
                    <a:pt x="104867" y="179700"/>
                  </a:lnTo>
                  <a:lnTo>
                    <a:pt x="108696" y="183224"/>
                  </a:lnTo>
                  <a:lnTo>
                    <a:pt x="111572" y="187425"/>
                  </a:lnTo>
                  <a:lnTo>
                    <a:pt x="115059" y="190815"/>
                  </a:lnTo>
                  <a:lnTo>
                    <a:pt x="118811" y="193959"/>
                  </a:lnTo>
                  <a:lnTo>
                    <a:pt x="120488" y="198626"/>
                  </a:lnTo>
                  <a:lnTo>
                    <a:pt x="120669" y="204693"/>
                  </a:lnTo>
                  <a:lnTo>
                    <a:pt x="123936" y="208408"/>
                  </a:lnTo>
                  <a:lnTo>
                    <a:pt x="128098" y="205627"/>
                  </a:lnTo>
                  <a:lnTo>
                    <a:pt x="132442" y="202979"/>
                  </a:lnTo>
                  <a:lnTo>
                    <a:pt x="135147" y="197292"/>
                  </a:lnTo>
                  <a:lnTo>
                    <a:pt x="133470" y="192797"/>
                  </a:lnTo>
                  <a:lnTo>
                    <a:pt x="131451" y="188396"/>
                  </a:lnTo>
                  <a:lnTo>
                    <a:pt x="130346" y="183700"/>
                  </a:lnTo>
                  <a:lnTo>
                    <a:pt x="126317" y="180471"/>
                  </a:lnTo>
                  <a:lnTo>
                    <a:pt x="122888" y="176919"/>
                  </a:lnTo>
                  <a:lnTo>
                    <a:pt x="120726" y="181319"/>
                  </a:lnTo>
                  <a:lnTo>
                    <a:pt x="116526" y="178566"/>
                  </a:lnTo>
                  <a:lnTo>
                    <a:pt x="115401" y="173899"/>
                  </a:lnTo>
                  <a:lnTo>
                    <a:pt x="116630" y="169232"/>
                  </a:lnTo>
                  <a:lnTo>
                    <a:pt x="117116" y="164345"/>
                  </a:lnTo>
                  <a:lnTo>
                    <a:pt x="115049" y="159897"/>
                  </a:lnTo>
                  <a:lnTo>
                    <a:pt x="114325" y="154763"/>
                  </a:lnTo>
                  <a:lnTo>
                    <a:pt x="112077" y="150182"/>
                  </a:lnTo>
                  <a:lnTo>
                    <a:pt x="110868" y="145457"/>
                  </a:lnTo>
                  <a:lnTo>
                    <a:pt x="111782" y="140771"/>
                  </a:lnTo>
                  <a:lnTo>
                    <a:pt x="112325" y="135647"/>
                  </a:lnTo>
                  <a:lnTo>
                    <a:pt x="112001" y="130789"/>
                  </a:lnTo>
                  <a:lnTo>
                    <a:pt x="110001" y="126341"/>
                  </a:lnTo>
                  <a:lnTo>
                    <a:pt x="105267" y="127236"/>
                  </a:lnTo>
                  <a:lnTo>
                    <a:pt x="105124" y="122359"/>
                  </a:lnTo>
                  <a:lnTo>
                    <a:pt x="103495" y="117730"/>
                  </a:lnTo>
                  <a:lnTo>
                    <a:pt x="101581" y="113234"/>
                  </a:lnTo>
                  <a:lnTo>
                    <a:pt x="100800" y="108100"/>
                  </a:lnTo>
                  <a:lnTo>
                    <a:pt x="96504" y="105824"/>
                  </a:lnTo>
                  <a:lnTo>
                    <a:pt x="95837" y="101109"/>
                  </a:lnTo>
                  <a:lnTo>
                    <a:pt x="96342" y="95975"/>
                  </a:lnTo>
                  <a:lnTo>
                    <a:pt x="96971" y="91174"/>
                  </a:lnTo>
                  <a:lnTo>
                    <a:pt x="93008" y="88507"/>
                  </a:lnTo>
                  <a:lnTo>
                    <a:pt x="92694" y="82888"/>
                  </a:lnTo>
                  <a:lnTo>
                    <a:pt x="88922" y="79516"/>
                  </a:lnTo>
                  <a:lnTo>
                    <a:pt x="87055" y="74972"/>
                  </a:lnTo>
                  <a:lnTo>
                    <a:pt x="86036" y="70305"/>
                  </a:lnTo>
                  <a:lnTo>
                    <a:pt x="82664" y="66686"/>
                  </a:lnTo>
                  <a:lnTo>
                    <a:pt x="79807" y="62476"/>
                  </a:lnTo>
                  <a:lnTo>
                    <a:pt x="75492" y="58913"/>
                  </a:lnTo>
                  <a:lnTo>
                    <a:pt x="74225" y="54122"/>
                  </a:lnTo>
                  <a:lnTo>
                    <a:pt x="75644" y="49341"/>
                  </a:lnTo>
                  <a:lnTo>
                    <a:pt x="77178" y="44692"/>
                  </a:lnTo>
                  <a:lnTo>
                    <a:pt x="77997" y="39977"/>
                  </a:lnTo>
                  <a:lnTo>
                    <a:pt x="77359" y="35177"/>
                  </a:lnTo>
                  <a:lnTo>
                    <a:pt x="78044" y="29929"/>
                  </a:lnTo>
                  <a:lnTo>
                    <a:pt x="80054" y="25509"/>
                  </a:lnTo>
                  <a:lnTo>
                    <a:pt x="82578" y="20851"/>
                  </a:lnTo>
                  <a:lnTo>
                    <a:pt x="87303" y="19451"/>
                  </a:lnTo>
                  <a:lnTo>
                    <a:pt x="90313" y="23461"/>
                  </a:lnTo>
                  <a:lnTo>
                    <a:pt x="95437" y="25280"/>
                  </a:lnTo>
                  <a:lnTo>
                    <a:pt x="97837" y="20851"/>
                  </a:lnTo>
                  <a:lnTo>
                    <a:pt x="100924" y="24576"/>
                  </a:lnTo>
                  <a:lnTo>
                    <a:pt x="102733" y="29005"/>
                  </a:lnTo>
                  <a:lnTo>
                    <a:pt x="107324" y="30338"/>
                  </a:lnTo>
                  <a:lnTo>
                    <a:pt x="109648" y="34577"/>
                  </a:lnTo>
                  <a:lnTo>
                    <a:pt x="106934" y="39044"/>
                  </a:lnTo>
                  <a:lnTo>
                    <a:pt x="107086" y="43940"/>
                  </a:lnTo>
                  <a:lnTo>
                    <a:pt x="107982" y="48731"/>
                  </a:lnTo>
                  <a:lnTo>
                    <a:pt x="107810" y="55198"/>
                  </a:lnTo>
                  <a:lnTo>
                    <a:pt x="108353" y="60047"/>
                  </a:lnTo>
                  <a:lnTo>
                    <a:pt x="109334" y="64704"/>
                  </a:lnTo>
                  <a:lnTo>
                    <a:pt x="110229" y="70772"/>
                  </a:lnTo>
                  <a:lnTo>
                    <a:pt x="113058" y="74972"/>
                  </a:lnTo>
                  <a:lnTo>
                    <a:pt x="113782" y="79878"/>
                  </a:lnTo>
                  <a:lnTo>
                    <a:pt x="115859" y="84269"/>
                  </a:lnTo>
                  <a:lnTo>
                    <a:pt x="118078" y="88507"/>
                  </a:lnTo>
                  <a:lnTo>
                    <a:pt x="122012" y="91584"/>
                  </a:lnTo>
                  <a:lnTo>
                    <a:pt x="123593" y="96385"/>
                  </a:lnTo>
                  <a:lnTo>
                    <a:pt x="126174" y="100471"/>
                  </a:lnTo>
                  <a:lnTo>
                    <a:pt x="130946" y="100271"/>
                  </a:lnTo>
                  <a:lnTo>
                    <a:pt x="135718" y="102090"/>
                  </a:lnTo>
                  <a:lnTo>
                    <a:pt x="133890" y="106529"/>
                  </a:lnTo>
                  <a:lnTo>
                    <a:pt x="134280" y="111301"/>
                  </a:lnTo>
                  <a:lnTo>
                    <a:pt x="135737" y="116035"/>
                  </a:lnTo>
                  <a:lnTo>
                    <a:pt x="140024" y="118368"/>
                  </a:lnTo>
                  <a:lnTo>
                    <a:pt x="143129" y="122102"/>
                  </a:lnTo>
                  <a:lnTo>
                    <a:pt x="144053" y="126836"/>
                  </a:lnTo>
                  <a:lnTo>
                    <a:pt x="149120" y="127617"/>
                  </a:lnTo>
                  <a:lnTo>
                    <a:pt x="152215" y="131370"/>
                  </a:lnTo>
                  <a:lnTo>
                    <a:pt x="150654" y="135885"/>
                  </a:lnTo>
                  <a:lnTo>
                    <a:pt x="147729" y="139838"/>
                  </a:lnTo>
                  <a:lnTo>
                    <a:pt x="145548" y="146553"/>
                  </a:lnTo>
                  <a:lnTo>
                    <a:pt x="148625" y="150258"/>
                  </a:lnTo>
                  <a:lnTo>
                    <a:pt x="152139" y="153830"/>
                  </a:lnTo>
                  <a:lnTo>
                    <a:pt x="156607" y="155640"/>
                  </a:lnTo>
                  <a:lnTo>
                    <a:pt x="160721" y="158030"/>
                  </a:lnTo>
                  <a:lnTo>
                    <a:pt x="162969" y="162231"/>
                  </a:lnTo>
                  <a:lnTo>
                    <a:pt x="164512" y="166898"/>
                  </a:lnTo>
                  <a:lnTo>
                    <a:pt x="166913" y="171099"/>
                  </a:lnTo>
                  <a:lnTo>
                    <a:pt x="170151" y="174604"/>
                  </a:lnTo>
                  <a:lnTo>
                    <a:pt x="173894" y="177633"/>
                  </a:lnTo>
                  <a:lnTo>
                    <a:pt x="177543" y="181176"/>
                  </a:lnTo>
                  <a:lnTo>
                    <a:pt x="181438" y="184538"/>
                  </a:lnTo>
                  <a:lnTo>
                    <a:pt x="183667" y="188806"/>
                  </a:lnTo>
                  <a:lnTo>
                    <a:pt x="185953" y="193587"/>
                  </a:lnTo>
                  <a:lnTo>
                    <a:pt x="188677" y="197693"/>
                  </a:lnTo>
                  <a:lnTo>
                    <a:pt x="190582" y="202102"/>
                  </a:lnTo>
                  <a:lnTo>
                    <a:pt x="193773" y="205779"/>
                  </a:lnTo>
                  <a:lnTo>
                    <a:pt x="196593" y="209761"/>
                  </a:lnTo>
                  <a:lnTo>
                    <a:pt x="199431" y="214028"/>
                  </a:lnTo>
                  <a:lnTo>
                    <a:pt x="200393" y="218695"/>
                  </a:lnTo>
                  <a:lnTo>
                    <a:pt x="200298" y="224172"/>
                  </a:lnTo>
                  <a:lnTo>
                    <a:pt x="200450" y="228953"/>
                  </a:lnTo>
                  <a:lnTo>
                    <a:pt x="201851" y="233544"/>
                  </a:lnTo>
                  <a:lnTo>
                    <a:pt x="205337" y="237078"/>
                  </a:lnTo>
                  <a:lnTo>
                    <a:pt x="204974" y="242165"/>
                  </a:lnTo>
                  <a:lnTo>
                    <a:pt x="203651" y="246794"/>
                  </a:lnTo>
                  <a:lnTo>
                    <a:pt x="199774" y="250204"/>
                  </a:lnTo>
                  <a:lnTo>
                    <a:pt x="201860" y="254623"/>
                  </a:lnTo>
                  <a:lnTo>
                    <a:pt x="197440" y="258938"/>
                  </a:lnTo>
                  <a:lnTo>
                    <a:pt x="193973" y="262320"/>
                  </a:lnTo>
                  <a:lnTo>
                    <a:pt x="194716" y="267425"/>
                  </a:lnTo>
                  <a:lnTo>
                    <a:pt x="196650" y="271883"/>
                  </a:lnTo>
                  <a:lnTo>
                    <a:pt x="199088" y="276512"/>
                  </a:lnTo>
                  <a:lnTo>
                    <a:pt x="201793" y="280474"/>
                  </a:lnTo>
                  <a:lnTo>
                    <a:pt x="204432" y="284484"/>
                  </a:lnTo>
                  <a:lnTo>
                    <a:pt x="208651" y="286942"/>
                  </a:lnTo>
                  <a:lnTo>
                    <a:pt x="213433" y="288056"/>
                  </a:lnTo>
                  <a:lnTo>
                    <a:pt x="217090" y="291152"/>
                  </a:lnTo>
                  <a:lnTo>
                    <a:pt x="221167" y="294228"/>
                  </a:lnTo>
                  <a:lnTo>
                    <a:pt x="224767" y="297552"/>
                  </a:lnTo>
                  <a:lnTo>
                    <a:pt x="226911" y="302220"/>
                  </a:lnTo>
                  <a:lnTo>
                    <a:pt x="229921" y="305954"/>
                  </a:lnTo>
                  <a:lnTo>
                    <a:pt x="234483" y="307516"/>
                  </a:lnTo>
                  <a:lnTo>
                    <a:pt x="239131" y="309516"/>
                  </a:lnTo>
                  <a:lnTo>
                    <a:pt x="243808" y="311421"/>
                  </a:lnTo>
                  <a:lnTo>
                    <a:pt x="248571" y="312640"/>
                  </a:lnTo>
                  <a:lnTo>
                    <a:pt x="253581" y="312097"/>
                  </a:lnTo>
                  <a:lnTo>
                    <a:pt x="258076" y="314317"/>
                  </a:lnTo>
                  <a:lnTo>
                    <a:pt x="260334" y="318546"/>
                  </a:lnTo>
                  <a:lnTo>
                    <a:pt x="263715" y="322108"/>
                  </a:lnTo>
                  <a:lnTo>
                    <a:pt x="268097" y="324147"/>
                  </a:lnTo>
                  <a:lnTo>
                    <a:pt x="271573" y="327795"/>
                  </a:lnTo>
                  <a:lnTo>
                    <a:pt x="276612" y="330071"/>
                  </a:lnTo>
                  <a:lnTo>
                    <a:pt x="281165" y="331700"/>
                  </a:lnTo>
                  <a:lnTo>
                    <a:pt x="285604" y="333633"/>
                  </a:lnTo>
                  <a:lnTo>
                    <a:pt x="289947" y="335814"/>
                  </a:lnTo>
                  <a:lnTo>
                    <a:pt x="293938" y="339005"/>
                  </a:lnTo>
                  <a:lnTo>
                    <a:pt x="298758" y="339967"/>
                  </a:lnTo>
                  <a:lnTo>
                    <a:pt x="303558" y="341082"/>
                  </a:lnTo>
                  <a:lnTo>
                    <a:pt x="309454" y="343025"/>
                  </a:lnTo>
                  <a:lnTo>
                    <a:pt x="313198" y="346044"/>
                  </a:lnTo>
                  <a:lnTo>
                    <a:pt x="317379" y="348711"/>
                  </a:lnTo>
                  <a:lnTo>
                    <a:pt x="322132" y="350178"/>
                  </a:lnTo>
                  <a:lnTo>
                    <a:pt x="326237" y="353417"/>
                  </a:lnTo>
                  <a:lnTo>
                    <a:pt x="331410" y="354874"/>
                  </a:lnTo>
                  <a:lnTo>
                    <a:pt x="336229" y="355912"/>
                  </a:lnTo>
                  <a:lnTo>
                    <a:pt x="340973" y="357484"/>
                  </a:lnTo>
                  <a:lnTo>
                    <a:pt x="345078" y="359998"/>
                  </a:lnTo>
                  <a:lnTo>
                    <a:pt x="349993" y="361132"/>
                  </a:lnTo>
                  <a:lnTo>
                    <a:pt x="356232" y="361008"/>
                  </a:lnTo>
                  <a:lnTo>
                    <a:pt x="360680" y="358532"/>
                  </a:lnTo>
                  <a:lnTo>
                    <a:pt x="365195" y="356970"/>
                  </a:lnTo>
                  <a:lnTo>
                    <a:pt x="369786" y="355369"/>
                  </a:lnTo>
                  <a:lnTo>
                    <a:pt x="373967" y="352921"/>
                  </a:lnTo>
                  <a:lnTo>
                    <a:pt x="378082" y="350293"/>
                  </a:lnTo>
                  <a:lnTo>
                    <a:pt x="382921" y="349864"/>
                  </a:lnTo>
                  <a:lnTo>
                    <a:pt x="387864" y="349931"/>
                  </a:lnTo>
                  <a:lnTo>
                    <a:pt x="392674" y="350902"/>
                  </a:lnTo>
                  <a:lnTo>
                    <a:pt x="396951" y="353160"/>
                  </a:lnTo>
                  <a:lnTo>
                    <a:pt x="401656" y="355093"/>
                  </a:lnTo>
                  <a:lnTo>
                    <a:pt x="405638" y="358208"/>
                  </a:lnTo>
                  <a:lnTo>
                    <a:pt x="409038" y="361846"/>
                  </a:lnTo>
                  <a:lnTo>
                    <a:pt x="412305" y="365361"/>
                  </a:lnTo>
                  <a:lnTo>
                    <a:pt x="415534" y="369152"/>
                  </a:lnTo>
                  <a:lnTo>
                    <a:pt x="418754" y="373038"/>
                  </a:lnTo>
                  <a:lnTo>
                    <a:pt x="421849" y="376877"/>
                  </a:lnTo>
                  <a:lnTo>
                    <a:pt x="424802" y="381020"/>
                  </a:lnTo>
                  <a:lnTo>
                    <a:pt x="427964" y="384602"/>
                  </a:lnTo>
                  <a:close/>
                  <a:moveTo>
                    <a:pt x="542388" y="263186"/>
                  </a:moveTo>
                  <a:lnTo>
                    <a:pt x="545732" y="259662"/>
                  </a:lnTo>
                  <a:lnTo>
                    <a:pt x="542388" y="26318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ihandform: Form 312">
              <a:extLst>
                <a:ext uri="{FF2B5EF4-FFF2-40B4-BE49-F238E27FC236}">
                  <a16:creationId xmlns:a16="http://schemas.microsoft.com/office/drawing/2014/main" id="{A3B605D9-37E0-6640-7E78-D83209A1A411}"/>
                </a:ext>
              </a:extLst>
            </p:cNvPr>
            <p:cNvSpPr/>
            <p:nvPr/>
          </p:nvSpPr>
          <p:spPr>
            <a:xfrm>
              <a:off x="1885130" y="4247482"/>
              <a:ext cx="559590" cy="623106"/>
            </a:xfrm>
            <a:custGeom>
              <a:avLst/>
              <a:gdLst>
                <a:gd name="connsiteX0" fmla="*/ 585632 w 742921"/>
                <a:gd name="connsiteY0" fmla="*/ 601029 h 827246"/>
                <a:gd name="connsiteX1" fmla="*/ 593376 w 742921"/>
                <a:gd name="connsiteY1" fmla="*/ 600010 h 827246"/>
                <a:gd name="connsiteX2" fmla="*/ 586937 w 742921"/>
                <a:gd name="connsiteY2" fmla="*/ 599314 h 827246"/>
                <a:gd name="connsiteX3" fmla="*/ 579126 w 742921"/>
                <a:gd name="connsiteY3" fmla="*/ 603686 h 827246"/>
                <a:gd name="connsiteX4" fmla="*/ 583822 w 742921"/>
                <a:gd name="connsiteY4" fmla="*/ 602410 h 827246"/>
                <a:gd name="connsiteX5" fmla="*/ 578507 w 742921"/>
                <a:gd name="connsiteY5" fmla="*/ 602496 h 827246"/>
                <a:gd name="connsiteX6" fmla="*/ 670843 w 742921"/>
                <a:gd name="connsiteY6" fmla="*/ 389307 h 827246"/>
                <a:gd name="connsiteX7" fmla="*/ 674071 w 742921"/>
                <a:gd name="connsiteY7" fmla="*/ 385402 h 827246"/>
                <a:gd name="connsiteX8" fmla="*/ 670843 w 742921"/>
                <a:gd name="connsiteY8" fmla="*/ 389307 h 827246"/>
                <a:gd name="connsiteX9" fmla="*/ 555276 w 742921"/>
                <a:gd name="connsiteY9" fmla="*/ 174804 h 827246"/>
                <a:gd name="connsiteX10" fmla="*/ 557219 w 742921"/>
                <a:gd name="connsiteY10" fmla="*/ 169908 h 827246"/>
                <a:gd name="connsiteX11" fmla="*/ 554837 w 742921"/>
                <a:gd name="connsiteY11" fmla="*/ 174118 h 827246"/>
                <a:gd name="connsiteX12" fmla="*/ 560076 w 742921"/>
                <a:gd name="connsiteY12" fmla="*/ 169384 h 827246"/>
                <a:gd name="connsiteX13" fmla="*/ 564305 w 742921"/>
                <a:gd name="connsiteY13" fmla="*/ 165651 h 827246"/>
                <a:gd name="connsiteX14" fmla="*/ 560076 w 742921"/>
                <a:gd name="connsiteY14" fmla="*/ 169384 h 827246"/>
                <a:gd name="connsiteX15" fmla="*/ 510717 w 742921"/>
                <a:gd name="connsiteY15" fmla="*/ 701622 h 827246"/>
                <a:gd name="connsiteX16" fmla="*/ 512508 w 742921"/>
                <a:gd name="connsiteY16" fmla="*/ 696555 h 827246"/>
                <a:gd name="connsiteX17" fmla="*/ 510717 w 742921"/>
                <a:gd name="connsiteY17" fmla="*/ 701622 h 827246"/>
                <a:gd name="connsiteX18" fmla="*/ 511384 w 742921"/>
                <a:gd name="connsiteY18" fmla="*/ 651397 h 827246"/>
                <a:gd name="connsiteX19" fmla="*/ 514251 w 742921"/>
                <a:gd name="connsiteY19" fmla="*/ 646016 h 827246"/>
                <a:gd name="connsiteX20" fmla="*/ 510899 w 742921"/>
                <a:gd name="connsiteY20" fmla="*/ 649692 h 827246"/>
                <a:gd name="connsiteX21" fmla="*/ 516013 w 742921"/>
                <a:gd name="connsiteY21" fmla="*/ 642444 h 827246"/>
                <a:gd name="connsiteX22" fmla="*/ 520852 w 742921"/>
                <a:gd name="connsiteY22" fmla="*/ 637090 h 827246"/>
                <a:gd name="connsiteX23" fmla="*/ 516175 w 742921"/>
                <a:gd name="connsiteY23" fmla="*/ 641329 h 827246"/>
                <a:gd name="connsiteX24" fmla="*/ 533663 w 742921"/>
                <a:gd name="connsiteY24" fmla="*/ 139457 h 827246"/>
                <a:gd name="connsiteX25" fmla="*/ 534987 w 742921"/>
                <a:gd name="connsiteY25" fmla="*/ 134247 h 827246"/>
                <a:gd name="connsiteX26" fmla="*/ 534054 w 742921"/>
                <a:gd name="connsiteY26" fmla="*/ 139085 h 827246"/>
                <a:gd name="connsiteX27" fmla="*/ 443928 w 742921"/>
                <a:gd name="connsiteY27" fmla="*/ 70763 h 827246"/>
                <a:gd name="connsiteX28" fmla="*/ 443395 w 742921"/>
                <a:gd name="connsiteY28" fmla="*/ 65562 h 827246"/>
                <a:gd name="connsiteX29" fmla="*/ 443928 w 742921"/>
                <a:gd name="connsiteY29" fmla="*/ 70763 h 827246"/>
                <a:gd name="connsiteX30" fmla="*/ 440756 w 742921"/>
                <a:gd name="connsiteY30" fmla="*/ 827171 h 827246"/>
                <a:gd name="connsiteX31" fmla="*/ 446900 w 742921"/>
                <a:gd name="connsiteY31" fmla="*/ 821037 h 827246"/>
                <a:gd name="connsiteX32" fmla="*/ 451425 w 742921"/>
                <a:gd name="connsiteY32" fmla="*/ 815484 h 827246"/>
                <a:gd name="connsiteX33" fmla="*/ 454158 w 742921"/>
                <a:gd name="connsiteY33" fmla="*/ 806978 h 827246"/>
                <a:gd name="connsiteX34" fmla="*/ 455320 w 742921"/>
                <a:gd name="connsiteY34" fmla="*/ 798482 h 827246"/>
                <a:gd name="connsiteX35" fmla="*/ 457568 w 742921"/>
                <a:gd name="connsiteY35" fmla="*/ 794234 h 827246"/>
                <a:gd name="connsiteX36" fmla="*/ 461026 w 742921"/>
                <a:gd name="connsiteY36" fmla="*/ 790052 h 827246"/>
                <a:gd name="connsiteX37" fmla="*/ 466369 w 742921"/>
                <a:gd name="connsiteY37" fmla="*/ 785738 h 827246"/>
                <a:gd name="connsiteX38" fmla="*/ 471351 w 742921"/>
                <a:gd name="connsiteY38" fmla="*/ 781490 h 827246"/>
                <a:gd name="connsiteX39" fmla="*/ 474561 w 742921"/>
                <a:gd name="connsiteY39" fmla="*/ 777241 h 827246"/>
                <a:gd name="connsiteX40" fmla="*/ 478028 w 742921"/>
                <a:gd name="connsiteY40" fmla="*/ 773003 h 827246"/>
                <a:gd name="connsiteX41" fmla="*/ 480247 w 742921"/>
                <a:gd name="connsiteY41" fmla="*/ 768755 h 827246"/>
                <a:gd name="connsiteX42" fmla="*/ 484191 w 742921"/>
                <a:gd name="connsiteY42" fmla="*/ 760287 h 827246"/>
                <a:gd name="connsiteX43" fmla="*/ 486676 w 742921"/>
                <a:gd name="connsiteY43" fmla="*/ 750248 h 827246"/>
                <a:gd name="connsiteX44" fmla="*/ 488410 w 742921"/>
                <a:gd name="connsiteY44" fmla="*/ 743551 h 827246"/>
                <a:gd name="connsiteX45" fmla="*/ 490077 w 742921"/>
                <a:gd name="connsiteY45" fmla="*/ 739075 h 827246"/>
                <a:gd name="connsiteX46" fmla="*/ 494706 w 742921"/>
                <a:gd name="connsiteY46" fmla="*/ 730550 h 827246"/>
                <a:gd name="connsiteX47" fmla="*/ 497621 w 742921"/>
                <a:gd name="connsiteY47" fmla="*/ 726359 h 827246"/>
                <a:gd name="connsiteX48" fmla="*/ 501555 w 742921"/>
                <a:gd name="connsiteY48" fmla="*/ 722063 h 827246"/>
                <a:gd name="connsiteX49" fmla="*/ 507822 w 742921"/>
                <a:gd name="connsiteY49" fmla="*/ 717777 h 827246"/>
                <a:gd name="connsiteX50" fmla="*/ 510089 w 742921"/>
                <a:gd name="connsiteY50" fmla="*/ 710024 h 827246"/>
                <a:gd name="connsiteX51" fmla="*/ 509774 w 742921"/>
                <a:gd name="connsiteY51" fmla="*/ 705051 h 827246"/>
                <a:gd name="connsiteX52" fmla="*/ 509260 w 742921"/>
                <a:gd name="connsiteY52" fmla="*/ 700222 h 827246"/>
                <a:gd name="connsiteX53" fmla="*/ 509051 w 742921"/>
                <a:gd name="connsiteY53" fmla="*/ 695422 h 827246"/>
                <a:gd name="connsiteX54" fmla="*/ 509784 w 742921"/>
                <a:gd name="connsiteY54" fmla="*/ 690145 h 827246"/>
                <a:gd name="connsiteX55" fmla="*/ 508355 w 742921"/>
                <a:gd name="connsiteY55" fmla="*/ 685515 h 827246"/>
                <a:gd name="connsiteX56" fmla="*/ 507060 w 742921"/>
                <a:gd name="connsiteY56" fmla="*/ 680258 h 827246"/>
                <a:gd name="connsiteX57" fmla="*/ 505660 w 742921"/>
                <a:gd name="connsiteY57" fmla="*/ 675333 h 827246"/>
                <a:gd name="connsiteX58" fmla="*/ 507003 w 742921"/>
                <a:gd name="connsiteY58" fmla="*/ 670361 h 827246"/>
                <a:gd name="connsiteX59" fmla="*/ 502916 w 742921"/>
                <a:gd name="connsiteY59" fmla="*/ 667894 h 827246"/>
                <a:gd name="connsiteX60" fmla="*/ 505479 w 742921"/>
                <a:gd name="connsiteY60" fmla="*/ 663418 h 827246"/>
                <a:gd name="connsiteX61" fmla="*/ 506422 w 742921"/>
                <a:gd name="connsiteY61" fmla="*/ 658722 h 827246"/>
                <a:gd name="connsiteX62" fmla="*/ 508413 w 742921"/>
                <a:gd name="connsiteY62" fmla="*/ 654197 h 827246"/>
                <a:gd name="connsiteX63" fmla="*/ 503983 w 742921"/>
                <a:gd name="connsiteY63" fmla="*/ 652416 h 827246"/>
                <a:gd name="connsiteX64" fmla="*/ 506974 w 742921"/>
                <a:gd name="connsiteY64" fmla="*/ 648711 h 827246"/>
                <a:gd name="connsiteX65" fmla="*/ 511565 w 742921"/>
                <a:gd name="connsiteY65" fmla="*/ 647435 h 827246"/>
                <a:gd name="connsiteX66" fmla="*/ 513975 w 742921"/>
                <a:gd name="connsiteY66" fmla="*/ 643301 h 827246"/>
                <a:gd name="connsiteX67" fmla="*/ 516699 w 742921"/>
                <a:gd name="connsiteY67" fmla="*/ 639167 h 827246"/>
                <a:gd name="connsiteX68" fmla="*/ 522557 w 742921"/>
                <a:gd name="connsiteY68" fmla="*/ 634757 h 827246"/>
                <a:gd name="connsiteX69" fmla="*/ 527529 w 742921"/>
                <a:gd name="connsiteY69" fmla="*/ 632280 h 827246"/>
                <a:gd name="connsiteX70" fmla="*/ 531415 w 742921"/>
                <a:gd name="connsiteY70" fmla="*/ 629070 h 827246"/>
                <a:gd name="connsiteX71" fmla="*/ 535083 w 742921"/>
                <a:gd name="connsiteY71" fmla="*/ 624346 h 827246"/>
                <a:gd name="connsiteX72" fmla="*/ 540093 w 742921"/>
                <a:gd name="connsiteY72" fmla="*/ 621155 h 827246"/>
                <a:gd name="connsiteX73" fmla="*/ 544827 w 742921"/>
                <a:gd name="connsiteY73" fmla="*/ 620384 h 827246"/>
                <a:gd name="connsiteX74" fmla="*/ 548170 w 742921"/>
                <a:gd name="connsiteY74" fmla="*/ 616145 h 827246"/>
                <a:gd name="connsiteX75" fmla="*/ 552952 w 742921"/>
                <a:gd name="connsiteY75" fmla="*/ 615012 h 827246"/>
                <a:gd name="connsiteX76" fmla="*/ 557647 w 742921"/>
                <a:gd name="connsiteY76" fmla="*/ 616069 h 827246"/>
                <a:gd name="connsiteX77" fmla="*/ 560628 w 742921"/>
                <a:gd name="connsiteY77" fmla="*/ 612116 h 827246"/>
                <a:gd name="connsiteX78" fmla="*/ 564724 w 742921"/>
                <a:gd name="connsiteY78" fmla="*/ 609401 h 827246"/>
                <a:gd name="connsiteX79" fmla="*/ 576364 w 742921"/>
                <a:gd name="connsiteY79" fmla="*/ 605125 h 827246"/>
                <a:gd name="connsiteX80" fmla="*/ 572878 w 742921"/>
                <a:gd name="connsiteY80" fmla="*/ 600048 h 827246"/>
                <a:gd name="connsiteX81" fmla="*/ 580612 w 742921"/>
                <a:gd name="connsiteY81" fmla="*/ 598809 h 827246"/>
                <a:gd name="connsiteX82" fmla="*/ 587965 w 742921"/>
                <a:gd name="connsiteY82" fmla="*/ 596771 h 827246"/>
                <a:gd name="connsiteX83" fmla="*/ 599348 w 742921"/>
                <a:gd name="connsiteY83" fmla="*/ 598867 h 827246"/>
                <a:gd name="connsiteX84" fmla="*/ 601748 w 742921"/>
                <a:gd name="connsiteY84" fmla="*/ 591980 h 827246"/>
                <a:gd name="connsiteX85" fmla="*/ 602862 w 742921"/>
                <a:gd name="connsiteY85" fmla="*/ 598476 h 827246"/>
                <a:gd name="connsiteX86" fmla="*/ 622179 w 742921"/>
                <a:gd name="connsiteY86" fmla="*/ 598809 h 827246"/>
                <a:gd name="connsiteX87" fmla="*/ 621922 w 742921"/>
                <a:gd name="connsiteY87" fmla="*/ 590380 h 827246"/>
                <a:gd name="connsiteX88" fmla="*/ 625427 w 742921"/>
                <a:gd name="connsiteY88" fmla="*/ 586132 h 827246"/>
                <a:gd name="connsiteX89" fmla="*/ 631466 w 742921"/>
                <a:gd name="connsiteY89" fmla="*/ 581922 h 827246"/>
                <a:gd name="connsiteX90" fmla="*/ 639876 w 742921"/>
                <a:gd name="connsiteY90" fmla="*/ 577635 h 827246"/>
                <a:gd name="connsiteX91" fmla="*/ 638762 w 742921"/>
                <a:gd name="connsiteY91" fmla="*/ 569387 h 827246"/>
                <a:gd name="connsiteX92" fmla="*/ 639676 w 742921"/>
                <a:gd name="connsiteY92" fmla="*/ 560643 h 827246"/>
                <a:gd name="connsiteX93" fmla="*/ 642515 w 742921"/>
                <a:gd name="connsiteY93" fmla="*/ 553394 h 827246"/>
                <a:gd name="connsiteX94" fmla="*/ 648678 w 742921"/>
                <a:gd name="connsiteY94" fmla="*/ 547908 h 827246"/>
                <a:gd name="connsiteX95" fmla="*/ 650868 w 742921"/>
                <a:gd name="connsiteY95" fmla="*/ 542031 h 827246"/>
                <a:gd name="connsiteX96" fmla="*/ 652650 w 742921"/>
                <a:gd name="connsiteY96" fmla="*/ 535144 h 827246"/>
                <a:gd name="connsiteX97" fmla="*/ 658850 w 742921"/>
                <a:gd name="connsiteY97" fmla="*/ 526658 h 827246"/>
                <a:gd name="connsiteX98" fmla="*/ 659984 w 742921"/>
                <a:gd name="connsiteY98" fmla="*/ 518199 h 827246"/>
                <a:gd name="connsiteX99" fmla="*/ 658689 w 742921"/>
                <a:gd name="connsiteY99" fmla="*/ 509713 h 827246"/>
                <a:gd name="connsiteX100" fmla="*/ 659269 w 742921"/>
                <a:gd name="connsiteY100" fmla="*/ 501188 h 827246"/>
                <a:gd name="connsiteX101" fmla="*/ 662479 w 742921"/>
                <a:gd name="connsiteY101" fmla="*/ 492768 h 827246"/>
                <a:gd name="connsiteX102" fmla="*/ 667109 w 742921"/>
                <a:gd name="connsiteY102" fmla="*/ 488434 h 827246"/>
                <a:gd name="connsiteX103" fmla="*/ 666842 w 742921"/>
                <a:gd name="connsiteY103" fmla="*/ 475689 h 827246"/>
                <a:gd name="connsiteX104" fmla="*/ 668404 w 742921"/>
                <a:gd name="connsiteY104" fmla="*/ 469241 h 827246"/>
                <a:gd name="connsiteX105" fmla="*/ 668461 w 742921"/>
                <a:gd name="connsiteY105" fmla="*/ 462954 h 827246"/>
                <a:gd name="connsiteX106" fmla="*/ 670204 w 742921"/>
                <a:gd name="connsiteY106" fmla="*/ 454487 h 827246"/>
                <a:gd name="connsiteX107" fmla="*/ 671538 w 742921"/>
                <a:gd name="connsiteY107" fmla="*/ 445962 h 827246"/>
                <a:gd name="connsiteX108" fmla="*/ 668594 w 742921"/>
                <a:gd name="connsiteY108" fmla="*/ 433256 h 827246"/>
                <a:gd name="connsiteX109" fmla="*/ 667595 w 742921"/>
                <a:gd name="connsiteY109" fmla="*/ 424740 h 827246"/>
                <a:gd name="connsiteX110" fmla="*/ 667556 w 742921"/>
                <a:gd name="connsiteY110" fmla="*/ 416234 h 827246"/>
                <a:gd name="connsiteX111" fmla="*/ 668566 w 742921"/>
                <a:gd name="connsiteY111" fmla="*/ 407786 h 827246"/>
                <a:gd name="connsiteX112" fmla="*/ 667299 w 742921"/>
                <a:gd name="connsiteY112" fmla="*/ 399242 h 827246"/>
                <a:gd name="connsiteX113" fmla="*/ 668766 w 742921"/>
                <a:gd name="connsiteY113" fmla="*/ 390831 h 827246"/>
                <a:gd name="connsiteX114" fmla="*/ 671890 w 742921"/>
                <a:gd name="connsiteY114" fmla="*/ 383859 h 827246"/>
                <a:gd name="connsiteX115" fmla="*/ 668833 w 742921"/>
                <a:gd name="connsiteY115" fmla="*/ 378973 h 827246"/>
                <a:gd name="connsiteX116" fmla="*/ 673890 w 742921"/>
                <a:gd name="connsiteY116" fmla="*/ 379239 h 827246"/>
                <a:gd name="connsiteX117" fmla="*/ 675586 w 742921"/>
                <a:gd name="connsiteY117" fmla="*/ 386469 h 827246"/>
                <a:gd name="connsiteX118" fmla="*/ 681453 w 742921"/>
                <a:gd name="connsiteY118" fmla="*/ 382554 h 827246"/>
                <a:gd name="connsiteX119" fmla="*/ 684663 w 742921"/>
                <a:gd name="connsiteY119" fmla="*/ 378010 h 827246"/>
                <a:gd name="connsiteX120" fmla="*/ 689711 w 742921"/>
                <a:gd name="connsiteY120" fmla="*/ 369581 h 827246"/>
                <a:gd name="connsiteX121" fmla="*/ 695055 w 742921"/>
                <a:gd name="connsiteY121" fmla="*/ 356798 h 827246"/>
                <a:gd name="connsiteX122" fmla="*/ 697398 w 742921"/>
                <a:gd name="connsiteY122" fmla="*/ 352522 h 827246"/>
                <a:gd name="connsiteX123" fmla="*/ 699865 w 742921"/>
                <a:gd name="connsiteY123" fmla="*/ 346445 h 827246"/>
                <a:gd name="connsiteX124" fmla="*/ 704428 w 742921"/>
                <a:gd name="connsiteY124" fmla="*/ 339948 h 827246"/>
                <a:gd name="connsiteX125" fmla="*/ 709571 w 742921"/>
                <a:gd name="connsiteY125" fmla="*/ 335577 h 827246"/>
                <a:gd name="connsiteX126" fmla="*/ 715114 w 742921"/>
                <a:gd name="connsiteY126" fmla="*/ 331319 h 827246"/>
                <a:gd name="connsiteX127" fmla="*/ 717705 w 742921"/>
                <a:gd name="connsiteY127" fmla="*/ 327071 h 827246"/>
                <a:gd name="connsiteX128" fmla="*/ 721096 w 742921"/>
                <a:gd name="connsiteY128" fmla="*/ 322794 h 827246"/>
                <a:gd name="connsiteX129" fmla="*/ 724458 w 742921"/>
                <a:gd name="connsiteY129" fmla="*/ 317270 h 827246"/>
                <a:gd name="connsiteX130" fmla="*/ 730412 w 742921"/>
                <a:gd name="connsiteY130" fmla="*/ 310050 h 827246"/>
                <a:gd name="connsiteX131" fmla="*/ 733631 w 742921"/>
                <a:gd name="connsiteY131" fmla="*/ 305859 h 827246"/>
                <a:gd name="connsiteX132" fmla="*/ 737346 w 742921"/>
                <a:gd name="connsiteY132" fmla="*/ 297324 h 827246"/>
                <a:gd name="connsiteX133" fmla="*/ 739327 w 742921"/>
                <a:gd name="connsiteY133" fmla="*/ 292305 h 827246"/>
                <a:gd name="connsiteX134" fmla="*/ 740251 w 742921"/>
                <a:gd name="connsiteY134" fmla="*/ 286637 h 827246"/>
                <a:gd name="connsiteX135" fmla="*/ 741709 w 742921"/>
                <a:gd name="connsiteY135" fmla="*/ 281760 h 827246"/>
                <a:gd name="connsiteX136" fmla="*/ 742213 w 742921"/>
                <a:gd name="connsiteY136" fmla="*/ 276293 h 827246"/>
                <a:gd name="connsiteX137" fmla="*/ 742137 w 742921"/>
                <a:gd name="connsiteY137" fmla="*/ 270702 h 827246"/>
                <a:gd name="connsiteX138" fmla="*/ 742709 w 742921"/>
                <a:gd name="connsiteY138" fmla="*/ 263330 h 827246"/>
                <a:gd name="connsiteX139" fmla="*/ 741346 w 742921"/>
                <a:gd name="connsiteY139" fmla="*/ 257872 h 827246"/>
                <a:gd name="connsiteX140" fmla="*/ 739280 w 742921"/>
                <a:gd name="connsiteY140" fmla="*/ 250604 h 827246"/>
                <a:gd name="connsiteX141" fmla="*/ 738032 w 742921"/>
                <a:gd name="connsiteY141" fmla="*/ 245384 h 827246"/>
                <a:gd name="connsiteX142" fmla="*/ 736260 w 742921"/>
                <a:gd name="connsiteY142" fmla="*/ 237850 h 827246"/>
                <a:gd name="connsiteX143" fmla="*/ 733946 w 742921"/>
                <a:gd name="connsiteY143" fmla="*/ 229878 h 827246"/>
                <a:gd name="connsiteX144" fmla="*/ 732221 w 742921"/>
                <a:gd name="connsiteY144" fmla="*/ 225163 h 827246"/>
                <a:gd name="connsiteX145" fmla="*/ 729431 w 742921"/>
                <a:gd name="connsiteY145" fmla="*/ 220867 h 827246"/>
                <a:gd name="connsiteX146" fmla="*/ 719924 w 742921"/>
                <a:gd name="connsiteY146" fmla="*/ 217533 h 827246"/>
                <a:gd name="connsiteX147" fmla="*/ 713114 w 742921"/>
                <a:gd name="connsiteY147" fmla="*/ 218800 h 827246"/>
                <a:gd name="connsiteX148" fmla="*/ 706075 w 742921"/>
                <a:gd name="connsiteY148" fmla="*/ 218762 h 827246"/>
                <a:gd name="connsiteX149" fmla="*/ 700618 w 742921"/>
                <a:gd name="connsiteY149" fmla="*/ 214895 h 827246"/>
                <a:gd name="connsiteX150" fmla="*/ 695093 w 742921"/>
                <a:gd name="connsiteY150" fmla="*/ 212971 h 827246"/>
                <a:gd name="connsiteX151" fmla="*/ 690397 w 742921"/>
                <a:gd name="connsiteY151" fmla="*/ 208665 h 827246"/>
                <a:gd name="connsiteX152" fmla="*/ 685178 w 742921"/>
                <a:gd name="connsiteY152" fmla="*/ 203874 h 827246"/>
                <a:gd name="connsiteX153" fmla="*/ 679615 w 742921"/>
                <a:gd name="connsiteY153" fmla="*/ 199636 h 827246"/>
                <a:gd name="connsiteX154" fmla="*/ 676500 w 742921"/>
                <a:gd name="connsiteY154" fmla="*/ 195540 h 827246"/>
                <a:gd name="connsiteX155" fmla="*/ 672766 w 742921"/>
                <a:gd name="connsiteY155" fmla="*/ 191130 h 827246"/>
                <a:gd name="connsiteX156" fmla="*/ 668328 w 742921"/>
                <a:gd name="connsiteY156" fmla="*/ 188672 h 827246"/>
                <a:gd name="connsiteX157" fmla="*/ 663289 w 742921"/>
                <a:gd name="connsiteY157" fmla="*/ 184796 h 827246"/>
                <a:gd name="connsiteX158" fmla="*/ 657193 w 742921"/>
                <a:gd name="connsiteY158" fmla="*/ 179224 h 827246"/>
                <a:gd name="connsiteX159" fmla="*/ 652612 w 742921"/>
                <a:gd name="connsiteY159" fmla="*/ 177119 h 827246"/>
                <a:gd name="connsiteX160" fmla="*/ 648649 w 742921"/>
                <a:gd name="connsiteY160" fmla="*/ 174166 h 827246"/>
                <a:gd name="connsiteX161" fmla="*/ 644563 w 742921"/>
                <a:gd name="connsiteY161" fmla="*/ 171642 h 827246"/>
                <a:gd name="connsiteX162" fmla="*/ 639724 w 742921"/>
                <a:gd name="connsiteY162" fmla="*/ 170737 h 827246"/>
                <a:gd name="connsiteX163" fmla="*/ 634533 w 742921"/>
                <a:gd name="connsiteY163" fmla="*/ 170156 h 827246"/>
                <a:gd name="connsiteX164" fmla="*/ 628142 w 742921"/>
                <a:gd name="connsiteY164" fmla="*/ 170947 h 827246"/>
                <a:gd name="connsiteX165" fmla="*/ 623284 w 742921"/>
                <a:gd name="connsiteY165" fmla="*/ 171842 h 827246"/>
                <a:gd name="connsiteX166" fmla="*/ 618464 w 742921"/>
                <a:gd name="connsiteY166" fmla="*/ 171708 h 827246"/>
                <a:gd name="connsiteX167" fmla="*/ 613721 w 742921"/>
                <a:gd name="connsiteY167" fmla="*/ 172280 h 827246"/>
                <a:gd name="connsiteX168" fmla="*/ 609463 w 742921"/>
                <a:gd name="connsiteY168" fmla="*/ 170089 h 827246"/>
                <a:gd name="connsiteX169" fmla="*/ 604644 w 742921"/>
                <a:gd name="connsiteY169" fmla="*/ 168118 h 827246"/>
                <a:gd name="connsiteX170" fmla="*/ 599843 w 742921"/>
                <a:gd name="connsiteY170" fmla="*/ 167470 h 827246"/>
                <a:gd name="connsiteX171" fmla="*/ 594995 w 742921"/>
                <a:gd name="connsiteY171" fmla="*/ 167927 h 827246"/>
                <a:gd name="connsiteX172" fmla="*/ 590975 w 742921"/>
                <a:gd name="connsiteY172" fmla="*/ 164993 h 827246"/>
                <a:gd name="connsiteX173" fmla="*/ 586070 w 742921"/>
                <a:gd name="connsiteY173" fmla="*/ 163041 h 827246"/>
                <a:gd name="connsiteX174" fmla="*/ 581422 w 742921"/>
                <a:gd name="connsiteY174" fmla="*/ 160821 h 827246"/>
                <a:gd name="connsiteX175" fmla="*/ 576545 w 742921"/>
                <a:gd name="connsiteY175" fmla="*/ 160326 h 827246"/>
                <a:gd name="connsiteX176" fmla="*/ 573649 w 742921"/>
                <a:gd name="connsiteY176" fmla="*/ 164174 h 827246"/>
                <a:gd name="connsiteX177" fmla="*/ 568963 w 742921"/>
                <a:gd name="connsiteY177" fmla="*/ 165136 h 827246"/>
                <a:gd name="connsiteX178" fmla="*/ 565229 w 742921"/>
                <a:gd name="connsiteY178" fmla="*/ 168175 h 827246"/>
                <a:gd name="connsiteX179" fmla="*/ 561467 w 742921"/>
                <a:gd name="connsiteY179" fmla="*/ 171318 h 827246"/>
                <a:gd name="connsiteX180" fmla="*/ 557571 w 742921"/>
                <a:gd name="connsiteY180" fmla="*/ 174118 h 827246"/>
                <a:gd name="connsiteX181" fmla="*/ 553990 w 742921"/>
                <a:gd name="connsiteY181" fmla="*/ 170051 h 827246"/>
                <a:gd name="connsiteX182" fmla="*/ 555742 w 742921"/>
                <a:gd name="connsiteY182" fmla="*/ 165470 h 827246"/>
                <a:gd name="connsiteX183" fmla="*/ 558523 w 742921"/>
                <a:gd name="connsiteY183" fmla="*/ 161583 h 827246"/>
                <a:gd name="connsiteX184" fmla="*/ 558057 w 742921"/>
                <a:gd name="connsiteY184" fmla="*/ 156840 h 827246"/>
                <a:gd name="connsiteX185" fmla="*/ 553704 w 742921"/>
                <a:gd name="connsiteY185" fmla="*/ 159012 h 827246"/>
                <a:gd name="connsiteX186" fmla="*/ 555933 w 742921"/>
                <a:gd name="connsiteY186" fmla="*/ 154754 h 827246"/>
                <a:gd name="connsiteX187" fmla="*/ 555809 w 742921"/>
                <a:gd name="connsiteY187" fmla="*/ 149991 h 827246"/>
                <a:gd name="connsiteX188" fmla="*/ 551132 w 742921"/>
                <a:gd name="connsiteY188" fmla="*/ 148496 h 827246"/>
                <a:gd name="connsiteX189" fmla="*/ 548313 w 742921"/>
                <a:gd name="connsiteY189" fmla="*/ 144486 h 827246"/>
                <a:gd name="connsiteX190" fmla="*/ 544303 w 742921"/>
                <a:gd name="connsiteY190" fmla="*/ 141867 h 827246"/>
                <a:gd name="connsiteX191" fmla="*/ 542388 w 742921"/>
                <a:gd name="connsiteY191" fmla="*/ 146248 h 827246"/>
                <a:gd name="connsiteX192" fmla="*/ 540359 w 742921"/>
                <a:gd name="connsiteY192" fmla="*/ 141819 h 827246"/>
                <a:gd name="connsiteX193" fmla="*/ 535749 w 742921"/>
                <a:gd name="connsiteY193" fmla="*/ 140362 h 827246"/>
                <a:gd name="connsiteX194" fmla="*/ 532530 w 742921"/>
                <a:gd name="connsiteY194" fmla="*/ 136752 h 827246"/>
                <a:gd name="connsiteX195" fmla="*/ 527825 w 742921"/>
                <a:gd name="connsiteY195" fmla="*/ 135666 h 827246"/>
                <a:gd name="connsiteX196" fmla="*/ 524700 w 742921"/>
                <a:gd name="connsiteY196" fmla="*/ 131704 h 827246"/>
                <a:gd name="connsiteX197" fmla="*/ 519842 w 742921"/>
                <a:gd name="connsiteY197" fmla="*/ 131922 h 827246"/>
                <a:gd name="connsiteX198" fmla="*/ 515061 w 742921"/>
                <a:gd name="connsiteY198" fmla="*/ 131141 h 827246"/>
                <a:gd name="connsiteX199" fmla="*/ 511660 w 742921"/>
                <a:gd name="connsiteY199" fmla="*/ 127808 h 827246"/>
                <a:gd name="connsiteX200" fmla="*/ 506955 w 742921"/>
                <a:gd name="connsiteY200" fmla="*/ 127027 h 827246"/>
                <a:gd name="connsiteX201" fmla="*/ 503107 w 742921"/>
                <a:gd name="connsiteY201" fmla="*/ 124141 h 827246"/>
                <a:gd name="connsiteX202" fmla="*/ 499421 w 742921"/>
                <a:gd name="connsiteY202" fmla="*/ 127227 h 827246"/>
                <a:gd name="connsiteX203" fmla="*/ 494592 w 742921"/>
                <a:gd name="connsiteY203" fmla="*/ 126722 h 827246"/>
                <a:gd name="connsiteX204" fmla="*/ 489753 w 742921"/>
                <a:gd name="connsiteY204" fmla="*/ 126808 h 827246"/>
                <a:gd name="connsiteX205" fmla="*/ 484209 w 742921"/>
                <a:gd name="connsiteY205" fmla="*/ 128008 h 827246"/>
                <a:gd name="connsiteX206" fmla="*/ 479752 w 742921"/>
                <a:gd name="connsiteY206" fmla="*/ 126255 h 827246"/>
                <a:gd name="connsiteX207" fmla="*/ 480666 w 742921"/>
                <a:gd name="connsiteY207" fmla="*/ 121474 h 827246"/>
                <a:gd name="connsiteX208" fmla="*/ 482514 w 742921"/>
                <a:gd name="connsiteY208" fmla="*/ 116873 h 827246"/>
                <a:gd name="connsiteX209" fmla="*/ 477533 w 742921"/>
                <a:gd name="connsiteY209" fmla="*/ 115339 h 827246"/>
                <a:gd name="connsiteX210" fmla="*/ 472675 w 742921"/>
                <a:gd name="connsiteY210" fmla="*/ 115139 h 827246"/>
                <a:gd name="connsiteX211" fmla="*/ 467988 w 742921"/>
                <a:gd name="connsiteY211" fmla="*/ 114025 h 827246"/>
                <a:gd name="connsiteX212" fmla="*/ 460511 w 742921"/>
                <a:gd name="connsiteY212" fmla="*/ 101966 h 827246"/>
                <a:gd name="connsiteX213" fmla="*/ 452729 w 742921"/>
                <a:gd name="connsiteY213" fmla="*/ 97975 h 827246"/>
                <a:gd name="connsiteX214" fmla="*/ 453958 w 742921"/>
                <a:gd name="connsiteY214" fmla="*/ 89308 h 827246"/>
                <a:gd name="connsiteX215" fmla="*/ 454177 w 742921"/>
                <a:gd name="connsiteY215" fmla="*/ 80802 h 827246"/>
                <a:gd name="connsiteX216" fmla="*/ 449453 w 742921"/>
                <a:gd name="connsiteY216" fmla="*/ 72258 h 827246"/>
                <a:gd name="connsiteX217" fmla="*/ 443938 w 742921"/>
                <a:gd name="connsiteY217" fmla="*/ 72096 h 827246"/>
                <a:gd name="connsiteX218" fmla="*/ 440880 w 742921"/>
                <a:gd name="connsiteY218" fmla="*/ 67962 h 827246"/>
                <a:gd name="connsiteX219" fmla="*/ 437680 w 742921"/>
                <a:gd name="connsiteY219" fmla="*/ 59485 h 827246"/>
                <a:gd name="connsiteX220" fmla="*/ 433336 w 742921"/>
                <a:gd name="connsiteY220" fmla="*/ 46722 h 827246"/>
                <a:gd name="connsiteX221" fmla="*/ 431546 w 742921"/>
                <a:gd name="connsiteY221" fmla="*/ 38349 h 827246"/>
                <a:gd name="connsiteX222" fmla="*/ 431879 w 742921"/>
                <a:gd name="connsiteY222" fmla="*/ 29738 h 827246"/>
                <a:gd name="connsiteX223" fmla="*/ 428850 w 742921"/>
                <a:gd name="connsiteY223" fmla="*/ 21242 h 827246"/>
                <a:gd name="connsiteX224" fmla="*/ 425316 w 742921"/>
                <a:gd name="connsiteY224" fmla="*/ 16984 h 827246"/>
                <a:gd name="connsiteX225" fmla="*/ 421792 w 742921"/>
                <a:gd name="connsiteY225" fmla="*/ 21071 h 827246"/>
                <a:gd name="connsiteX226" fmla="*/ 419392 w 742921"/>
                <a:gd name="connsiteY226" fmla="*/ 25433 h 827246"/>
                <a:gd name="connsiteX227" fmla="*/ 416334 w 742921"/>
                <a:gd name="connsiteY227" fmla="*/ 29710 h 827246"/>
                <a:gd name="connsiteX228" fmla="*/ 408591 w 742921"/>
                <a:gd name="connsiteY228" fmla="*/ 42464 h 827246"/>
                <a:gd name="connsiteX229" fmla="*/ 406238 w 742921"/>
                <a:gd name="connsiteY229" fmla="*/ 49026 h 827246"/>
                <a:gd name="connsiteX230" fmla="*/ 404038 w 742921"/>
                <a:gd name="connsiteY230" fmla="*/ 55208 h 827246"/>
                <a:gd name="connsiteX231" fmla="*/ 401618 w 742921"/>
                <a:gd name="connsiteY231" fmla="*/ 59418 h 827246"/>
                <a:gd name="connsiteX232" fmla="*/ 396970 w 742921"/>
                <a:gd name="connsiteY232" fmla="*/ 63695 h 827246"/>
                <a:gd name="connsiteX233" fmla="*/ 389817 w 742921"/>
                <a:gd name="connsiteY233" fmla="*/ 63714 h 827246"/>
                <a:gd name="connsiteX234" fmla="*/ 380482 w 742921"/>
                <a:gd name="connsiteY234" fmla="*/ 59990 h 827246"/>
                <a:gd name="connsiteX235" fmla="*/ 376063 w 742921"/>
                <a:gd name="connsiteY235" fmla="*/ 63676 h 827246"/>
                <a:gd name="connsiteX236" fmla="*/ 368119 w 742921"/>
                <a:gd name="connsiteY236" fmla="*/ 63714 h 827246"/>
                <a:gd name="connsiteX237" fmla="*/ 357051 w 742921"/>
                <a:gd name="connsiteY237" fmla="*/ 55399 h 827246"/>
                <a:gd name="connsiteX238" fmla="*/ 349745 w 742921"/>
                <a:gd name="connsiteY238" fmla="*/ 59066 h 827246"/>
                <a:gd name="connsiteX239" fmla="*/ 343430 w 742921"/>
                <a:gd name="connsiteY239" fmla="*/ 59475 h 827246"/>
                <a:gd name="connsiteX240" fmla="*/ 339334 w 742921"/>
                <a:gd name="connsiteY240" fmla="*/ 56627 h 827246"/>
                <a:gd name="connsiteX241" fmla="*/ 335372 w 742921"/>
                <a:gd name="connsiteY241" fmla="*/ 62304 h 827246"/>
                <a:gd name="connsiteX242" fmla="*/ 339677 w 742921"/>
                <a:gd name="connsiteY242" fmla="*/ 67924 h 827246"/>
                <a:gd name="connsiteX243" fmla="*/ 329333 w 742921"/>
                <a:gd name="connsiteY243" fmla="*/ 68886 h 827246"/>
                <a:gd name="connsiteX244" fmla="*/ 322704 w 742921"/>
                <a:gd name="connsiteY244" fmla="*/ 71067 h 827246"/>
                <a:gd name="connsiteX245" fmla="*/ 317550 w 742921"/>
                <a:gd name="connsiteY245" fmla="*/ 68029 h 827246"/>
                <a:gd name="connsiteX246" fmla="*/ 312331 w 742921"/>
                <a:gd name="connsiteY246" fmla="*/ 68372 h 827246"/>
                <a:gd name="connsiteX247" fmla="*/ 300044 w 742921"/>
                <a:gd name="connsiteY247" fmla="*/ 76087 h 827246"/>
                <a:gd name="connsiteX248" fmla="*/ 293624 w 742921"/>
                <a:gd name="connsiteY248" fmla="*/ 76506 h 827246"/>
                <a:gd name="connsiteX249" fmla="*/ 290090 w 742921"/>
                <a:gd name="connsiteY249" fmla="*/ 80631 h 827246"/>
                <a:gd name="connsiteX250" fmla="*/ 286042 w 742921"/>
                <a:gd name="connsiteY250" fmla="*/ 84145 h 827246"/>
                <a:gd name="connsiteX251" fmla="*/ 275745 w 742921"/>
                <a:gd name="connsiteY251" fmla="*/ 80754 h 827246"/>
                <a:gd name="connsiteX252" fmla="*/ 272421 w 742921"/>
                <a:gd name="connsiteY252" fmla="*/ 76573 h 827246"/>
                <a:gd name="connsiteX253" fmla="*/ 267849 w 742921"/>
                <a:gd name="connsiteY253" fmla="*/ 72267 h 827246"/>
                <a:gd name="connsiteX254" fmla="*/ 267058 w 742921"/>
                <a:gd name="connsiteY254" fmla="*/ 63705 h 827246"/>
                <a:gd name="connsiteX255" fmla="*/ 263858 w 742921"/>
                <a:gd name="connsiteY255" fmla="*/ 59456 h 827246"/>
                <a:gd name="connsiteX256" fmla="*/ 262315 w 742921"/>
                <a:gd name="connsiteY256" fmla="*/ 50979 h 827246"/>
                <a:gd name="connsiteX257" fmla="*/ 263906 w 742921"/>
                <a:gd name="connsiteY257" fmla="*/ 42511 h 827246"/>
                <a:gd name="connsiteX258" fmla="*/ 265192 w 742921"/>
                <a:gd name="connsiteY258" fmla="*/ 33977 h 827246"/>
                <a:gd name="connsiteX259" fmla="*/ 270116 w 742921"/>
                <a:gd name="connsiteY259" fmla="*/ 29738 h 827246"/>
                <a:gd name="connsiteX260" fmla="*/ 267640 w 742921"/>
                <a:gd name="connsiteY260" fmla="*/ 21261 h 827246"/>
                <a:gd name="connsiteX261" fmla="*/ 259677 w 742921"/>
                <a:gd name="connsiteY261" fmla="*/ 14584 h 827246"/>
                <a:gd name="connsiteX262" fmla="*/ 262086 w 742921"/>
                <a:gd name="connsiteY262" fmla="*/ 8498 h 827246"/>
                <a:gd name="connsiteX263" fmla="*/ 263382 w 742921"/>
                <a:gd name="connsiteY263" fmla="*/ 2649 h 827246"/>
                <a:gd name="connsiteX264" fmla="*/ 255028 w 742921"/>
                <a:gd name="connsiteY264" fmla="*/ -75 h 827246"/>
                <a:gd name="connsiteX265" fmla="*/ 248933 w 742921"/>
                <a:gd name="connsiteY265" fmla="*/ -46 h 827246"/>
                <a:gd name="connsiteX266" fmla="*/ 251371 w 742921"/>
                <a:gd name="connsiteY266" fmla="*/ 4240 h 827246"/>
                <a:gd name="connsiteX267" fmla="*/ 249085 w 742921"/>
                <a:gd name="connsiteY267" fmla="*/ 8488 h 827246"/>
                <a:gd name="connsiteX268" fmla="*/ 244760 w 742921"/>
                <a:gd name="connsiteY268" fmla="*/ 12717 h 827246"/>
                <a:gd name="connsiteX269" fmla="*/ 233835 w 742921"/>
                <a:gd name="connsiteY269" fmla="*/ 16975 h 827246"/>
                <a:gd name="connsiteX270" fmla="*/ 229797 w 742921"/>
                <a:gd name="connsiteY270" fmla="*/ 19775 h 827246"/>
                <a:gd name="connsiteX271" fmla="*/ 221729 w 742921"/>
                <a:gd name="connsiteY271" fmla="*/ 23890 h 827246"/>
                <a:gd name="connsiteX272" fmla="*/ 215700 w 742921"/>
                <a:gd name="connsiteY272" fmla="*/ 21699 h 827246"/>
                <a:gd name="connsiteX273" fmla="*/ 209908 w 742921"/>
                <a:gd name="connsiteY273" fmla="*/ 25471 h 827246"/>
                <a:gd name="connsiteX274" fmla="*/ 205899 w 742921"/>
                <a:gd name="connsiteY274" fmla="*/ 33758 h 827246"/>
                <a:gd name="connsiteX275" fmla="*/ 203193 w 742921"/>
                <a:gd name="connsiteY275" fmla="*/ 29729 h 827246"/>
                <a:gd name="connsiteX276" fmla="*/ 197278 w 742921"/>
                <a:gd name="connsiteY276" fmla="*/ 25995 h 827246"/>
                <a:gd name="connsiteX277" fmla="*/ 192344 w 742921"/>
                <a:gd name="connsiteY277" fmla="*/ 25462 h 827246"/>
                <a:gd name="connsiteX278" fmla="*/ 187039 w 742921"/>
                <a:gd name="connsiteY278" fmla="*/ 28205 h 827246"/>
                <a:gd name="connsiteX279" fmla="*/ 173437 w 742921"/>
                <a:gd name="connsiteY279" fmla="*/ 21232 h 827246"/>
                <a:gd name="connsiteX280" fmla="*/ 177562 w 742921"/>
                <a:gd name="connsiteY280" fmla="*/ 29700 h 827246"/>
                <a:gd name="connsiteX281" fmla="*/ 182610 w 742921"/>
                <a:gd name="connsiteY281" fmla="*/ 33967 h 827246"/>
                <a:gd name="connsiteX282" fmla="*/ 182934 w 742921"/>
                <a:gd name="connsiteY282" fmla="*/ 42435 h 827246"/>
                <a:gd name="connsiteX283" fmla="*/ 185696 w 742921"/>
                <a:gd name="connsiteY283" fmla="*/ 50941 h 827246"/>
                <a:gd name="connsiteX284" fmla="*/ 185467 w 742921"/>
                <a:gd name="connsiteY284" fmla="*/ 58085 h 827246"/>
                <a:gd name="connsiteX285" fmla="*/ 197926 w 742921"/>
                <a:gd name="connsiteY285" fmla="*/ 59456 h 827246"/>
                <a:gd name="connsiteX286" fmla="*/ 192135 w 742921"/>
                <a:gd name="connsiteY286" fmla="*/ 67562 h 827246"/>
                <a:gd name="connsiteX287" fmla="*/ 185915 w 742921"/>
                <a:gd name="connsiteY287" fmla="*/ 68315 h 827246"/>
                <a:gd name="connsiteX288" fmla="*/ 183467 w 742921"/>
                <a:gd name="connsiteY288" fmla="*/ 76449 h 827246"/>
                <a:gd name="connsiteX289" fmla="*/ 179600 w 742921"/>
                <a:gd name="connsiteY289" fmla="*/ 79497 h 827246"/>
                <a:gd name="connsiteX290" fmla="*/ 174818 w 742921"/>
                <a:gd name="connsiteY290" fmla="*/ 80688 h 827246"/>
                <a:gd name="connsiteX291" fmla="*/ 166941 w 742921"/>
                <a:gd name="connsiteY291" fmla="*/ 84936 h 827246"/>
                <a:gd name="connsiteX292" fmla="*/ 163369 w 742921"/>
                <a:gd name="connsiteY292" fmla="*/ 89184 h 827246"/>
                <a:gd name="connsiteX293" fmla="*/ 158645 w 742921"/>
                <a:gd name="connsiteY293" fmla="*/ 93432 h 827246"/>
                <a:gd name="connsiteX294" fmla="*/ 154254 w 742921"/>
                <a:gd name="connsiteY294" fmla="*/ 89193 h 827246"/>
                <a:gd name="connsiteX295" fmla="*/ 145882 w 742921"/>
                <a:gd name="connsiteY295" fmla="*/ 93432 h 827246"/>
                <a:gd name="connsiteX296" fmla="*/ 131270 w 742921"/>
                <a:gd name="connsiteY296" fmla="*/ 84326 h 827246"/>
                <a:gd name="connsiteX297" fmla="*/ 126898 w 742921"/>
                <a:gd name="connsiteY297" fmla="*/ 80802 h 827246"/>
                <a:gd name="connsiteX298" fmla="*/ 125612 w 742921"/>
                <a:gd name="connsiteY298" fmla="*/ 72267 h 827246"/>
                <a:gd name="connsiteX299" fmla="*/ 122031 w 742921"/>
                <a:gd name="connsiteY299" fmla="*/ 67962 h 827246"/>
                <a:gd name="connsiteX300" fmla="*/ 113906 w 742921"/>
                <a:gd name="connsiteY300" fmla="*/ 67934 h 827246"/>
                <a:gd name="connsiteX301" fmla="*/ 106105 w 742921"/>
                <a:gd name="connsiteY301" fmla="*/ 67962 h 827246"/>
                <a:gd name="connsiteX302" fmla="*/ 106438 w 742921"/>
                <a:gd name="connsiteY302" fmla="*/ 73696 h 827246"/>
                <a:gd name="connsiteX303" fmla="*/ 74501 w 742921"/>
                <a:gd name="connsiteY303" fmla="*/ 74001 h 827246"/>
                <a:gd name="connsiteX304" fmla="*/ 74273 w 742921"/>
                <a:gd name="connsiteY304" fmla="*/ 87641 h 827246"/>
                <a:gd name="connsiteX305" fmla="*/ 86483 w 742921"/>
                <a:gd name="connsiteY305" fmla="*/ 89155 h 827246"/>
                <a:gd name="connsiteX306" fmla="*/ 86331 w 742921"/>
                <a:gd name="connsiteY306" fmla="*/ 97556 h 827246"/>
                <a:gd name="connsiteX307" fmla="*/ 81359 w 742921"/>
                <a:gd name="connsiteY307" fmla="*/ 94794 h 827246"/>
                <a:gd name="connsiteX308" fmla="*/ 75425 w 742921"/>
                <a:gd name="connsiteY308" fmla="*/ 97680 h 827246"/>
                <a:gd name="connsiteX309" fmla="*/ 70196 w 742921"/>
                <a:gd name="connsiteY309" fmla="*/ 98471 h 827246"/>
                <a:gd name="connsiteX310" fmla="*/ 70053 w 742921"/>
                <a:gd name="connsiteY310" fmla="*/ 110425 h 827246"/>
                <a:gd name="connsiteX311" fmla="*/ 72510 w 742921"/>
                <a:gd name="connsiteY311" fmla="*/ 117340 h 827246"/>
                <a:gd name="connsiteX312" fmla="*/ 78530 w 742921"/>
                <a:gd name="connsiteY312" fmla="*/ 121064 h 827246"/>
                <a:gd name="connsiteX313" fmla="*/ 78283 w 742921"/>
                <a:gd name="connsiteY313" fmla="*/ 126246 h 827246"/>
                <a:gd name="connsiteX314" fmla="*/ 82321 w 742921"/>
                <a:gd name="connsiteY314" fmla="*/ 131656 h 827246"/>
                <a:gd name="connsiteX315" fmla="*/ 73596 w 742921"/>
                <a:gd name="connsiteY315" fmla="*/ 201512 h 827246"/>
                <a:gd name="connsiteX316" fmla="*/ 66986 w 742921"/>
                <a:gd name="connsiteY316" fmla="*/ 201484 h 827246"/>
                <a:gd name="connsiteX317" fmla="*/ 62471 w 742921"/>
                <a:gd name="connsiteY317" fmla="*/ 198293 h 827246"/>
                <a:gd name="connsiteX318" fmla="*/ 54727 w 742921"/>
                <a:gd name="connsiteY318" fmla="*/ 203522 h 827246"/>
                <a:gd name="connsiteX319" fmla="*/ 49108 w 742921"/>
                <a:gd name="connsiteY319" fmla="*/ 203531 h 827246"/>
                <a:gd name="connsiteX320" fmla="*/ 36306 w 742921"/>
                <a:gd name="connsiteY320" fmla="*/ 206322 h 827246"/>
                <a:gd name="connsiteX321" fmla="*/ 18018 w 742921"/>
                <a:gd name="connsiteY321" fmla="*/ 220029 h 827246"/>
                <a:gd name="connsiteX322" fmla="*/ 16923 w 742921"/>
                <a:gd name="connsiteY322" fmla="*/ 226506 h 827246"/>
                <a:gd name="connsiteX323" fmla="*/ 11979 w 742921"/>
                <a:gd name="connsiteY323" fmla="*/ 240660 h 827246"/>
                <a:gd name="connsiteX324" fmla="*/ 14484 w 742921"/>
                <a:gd name="connsiteY324" fmla="*/ 248718 h 827246"/>
                <a:gd name="connsiteX325" fmla="*/ 4693 w 742921"/>
                <a:gd name="connsiteY325" fmla="*/ 254805 h 827246"/>
                <a:gd name="connsiteX326" fmla="*/ 2426 w 742921"/>
                <a:gd name="connsiteY326" fmla="*/ 261567 h 827246"/>
                <a:gd name="connsiteX327" fmla="*/ 4502 w 742921"/>
                <a:gd name="connsiteY327" fmla="*/ 265930 h 827246"/>
                <a:gd name="connsiteX328" fmla="*/ -213 w 742921"/>
                <a:gd name="connsiteY328" fmla="*/ 266663 h 827246"/>
                <a:gd name="connsiteX329" fmla="*/ 5369 w 742921"/>
                <a:gd name="connsiteY329" fmla="*/ 276055 h 827246"/>
                <a:gd name="connsiteX330" fmla="*/ 6721 w 742921"/>
                <a:gd name="connsiteY330" fmla="*/ 281046 h 827246"/>
                <a:gd name="connsiteX331" fmla="*/ 8417 w 742921"/>
                <a:gd name="connsiteY331" fmla="*/ 287742 h 827246"/>
                <a:gd name="connsiteX332" fmla="*/ 12408 w 742921"/>
                <a:gd name="connsiteY332" fmla="*/ 293057 h 827246"/>
                <a:gd name="connsiteX333" fmla="*/ 20371 w 742921"/>
                <a:gd name="connsiteY333" fmla="*/ 301201 h 827246"/>
                <a:gd name="connsiteX334" fmla="*/ 16018 w 742921"/>
                <a:gd name="connsiteY334" fmla="*/ 310040 h 827246"/>
                <a:gd name="connsiteX335" fmla="*/ 31953 w 742921"/>
                <a:gd name="connsiteY335" fmla="*/ 312069 h 827246"/>
                <a:gd name="connsiteX336" fmla="*/ 36058 w 742921"/>
                <a:gd name="connsiteY336" fmla="*/ 318536 h 827246"/>
                <a:gd name="connsiteX337" fmla="*/ 53813 w 742921"/>
                <a:gd name="connsiteY337" fmla="*/ 322156 h 827246"/>
                <a:gd name="connsiteX338" fmla="*/ 67138 w 742921"/>
                <a:gd name="connsiteY338" fmla="*/ 310554 h 827246"/>
                <a:gd name="connsiteX339" fmla="*/ 66472 w 742921"/>
                <a:gd name="connsiteY339" fmla="*/ 318089 h 827246"/>
                <a:gd name="connsiteX340" fmla="*/ 66815 w 742921"/>
                <a:gd name="connsiteY340" fmla="*/ 343949 h 827246"/>
                <a:gd name="connsiteX341" fmla="*/ 72710 w 742921"/>
                <a:gd name="connsiteY341" fmla="*/ 345530 h 827246"/>
                <a:gd name="connsiteX342" fmla="*/ 79311 w 742921"/>
                <a:gd name="connsiteY342" fmla="*/ 342425 h 827246"/>
                <a:gd name="connsiteX343" fmla="*/ 92875 w 742921"/>
                <a:gd name="connsiteY343" fmla="*/ 342749 h 827246"/>
                <a:gd name="connsiteX344" fmla="*/ 97542 w 742921"/>
                <a:gd name="connsiteY344" fmla="*/ 344263 h 827246"/>
                <a:gd name="connsiteX345" fmla="*/ 102962 w 742921"/>
                <a:gd name="connsiteY345" fmla="*/ 347149 h 827246"/>
                <a:gd name="connsiteX346" fmla="*/ 111030 w 742921"/>
                <a:gd name="connsiteY346" fmla="*/ 343825 h 827246"/>
                <a:gd name="connsiteX347" fmla="*/ 115363 w 742921"/>
                <a:gd name="connsiteY347" fmla="*/ 336624 h 827246"/>
                <a:gd name="connsiteX348" fmla="*/ 121402 w 742921"/>
                <a:gd name="connsiteY348" fmla="*/ 337882 h 827246"/>
                <a:gd name="connsiteX349" fmla="*/ 125022 w 742921"/>
                <a:gd name="connsiteY349" fmla="*/ 332824 h 827246"/>
                <a:gd name="connsiteX350" fmla="*/ 131556 w 742921"/>
                <a:gd name="connsiteY350" fmla="*/ 329728 h 827246"/>
                <a:gd name="connsiteX351" fmla="*/ 138519 w 742921"/>
                <a:gd name="connsiteY351" fmla="*/ 322784 h 827246"/>
                <a:gd name="connsiteX352" fmla="*/ 144596 w 742921"/>
                <a:gd name="connsiteY352" fmla="*/ 320651 h 827246"/>
                <a:gd name="connsiteX353" fmla="*/ 149310 w 742921"/>
                <a:gd name="connsiteY353" fmla="*/ 318574 h 827246"/>
                <a:gd name="connsiteX354" fmla="*/ 154111 w 742921"/>
                <a:gd name="connsiteY354" fmla="*/ 317546 h 827246"/>
                <a:gd name="connsiteX355" fmla="*/ 159369 w 742921"/>
                <a:gd name="connsiteY355" fmla="*/ 318508 h 827246"/>
                <a:gd name="connsiteX356" fmla="*/ 165389 w 742921"/>
                <a:gd name="connsiteY356" fmla="*/ 318251 h 827246"/>
                <a:gd name="connsiteX357" fmla="*/ 166379 w 742921"/>
                <a:gd name="connsiteY357" fmla="*/ 326937 h 827246"/>
                <a:gd name="connsiteX358" fmla="*/ 164836 w 742921"/>
                <a:gd name="connsiteY358" fmla="*/ 335443 h 827246"/>
                <a:gd name="connsiteX359" fmla="*/ 167694 w 742921"/>
                <a:gd name="connsiteY359" fmla="*/ 341330 h 827246"/>
                <a:gd name="connsiteX360" fmla="*/ 166408 w 742921"/>
                <a:gd name="connsiteY360" fmla="*/ 347007 h 827246"/>
                <a:gd name="connsiteX361" fmla="*/ 167932 w 742921"/>
                <a:gd name="connsiteY361" fmla="*/ 354617 h 827246"/>
                <a:gd name="connsiteX362" fmla="*/ 169237 w 742921"/>
                <a:gd name="connsiteY362" fmla="*/ 359275 h 827246"/>
                <a:gd name="connsiteX363" fmla="*/ 174495 w 742921"/>
                <a:gd name="connsiteY363" fmla="*/ 365237 h 827246"/>
                <a:gd name="connsiteX364" fmla="*/ 179190 w 742921"/>
                <a:gd name="connsiteY364" fmla="*/ 368581 h 827246"/>
                <a:gd name="connsiteX365" fmla="*/ 183934 w 742921"/>
                <a:gd name="connsiteY365" fmla="*/ 370047 h 827246"/>
                <a:gd name="connsiteX366" fmla="*/ 188553 w 742921"/>
                <a:gd name="connsiteY366" fmla="*/ 375915 h 827246"/>
                <a:gd name="connsiteX367" fmla="*/ 194850 w 742921"/>
                <a:gd name="connsiteY367" fmla="*/ 376506 h 827246"/>
                <a:gd name="connsiteX368" fmla="*/ 204651 w 742921"/>
                <a:gd name="connsiteY368" fmla="*/ 377991 h 827246"/>
                <a:gd name="connsiteX369" fmla="*/ 211261 w 742921"/>
                <a:gd name="connsiteY369" fmla="*/ 378706 h 827246"/>
                <a:gd name="connsiteX370" fmla="*/ 215357 w 742921"/>
                <a:gd name="connsiteY370" fmla="*/ 383478 h 827246"/>
                <a:gd name="connsiteX371" fmla="*/ 219186 w 742921"/>
                <a:gd name="connsiteY371" fmla="*/ 386507 h 827246"/>
                <a:gd name="connsiteX372" fmla="*/ 226168 w 742921"/>
                <a:gd name="connsiteY372" fmla="*/ 389669 h 827246"/>
                <a:gd name="connsiteX373" fmla="*/ 230578 w 742921"/>
                <a:gd name="connsiteY373" fmla="*/ 392031 h 827246"/>
                <a:gd name="connsiteX374" fmla="*/ 235550 w 742921"/>
                <a:gd name="connsiteY374" fmla="*/ 397708 h 827246"/>
                <a:gd name="connsiteX375" fmla="*/ 240989 w 742921"/>
                <a:gd name="connsiteY375" fmla="*/ 396841 h 827246"/>
                <a:gd name="connsiteX376" fmla="*/ 246218 w 742921"/>
                <a:gd name="connsiteY376" fmla="*/ 396641 h 827246"/>
                <a:gd name="connsiteX377" fmla="*/ 251009 w 742921"/>
                <a:gd name="connsiteY377" fmla="*/ 396794 h 827246"/>
                <a:gd name="connsiteX378" fmla="*/ 262382 w 742921"/>
                <a:gd name="connsiteY378" fmla="*/ 403471 h 827246"/>
                <a:gd name="connsiteX379" fmla="*/ 262439 w 742921"/>
                <a:gd name="connsiteY379" fmla="*/ 409805 h 827246"/>
                <a:gd name="connsiteX380" fmla="*/ 264211 w 742921"/>
                <a:gd name="connsiteY380" fmla="*/ 416206 h 827246"/>
                <a:gd name="connsiteX381" fmla="*/ 267002 w 742921"/>
                <a:gd name="connsiteY381" fmla="*/ 420921 h 827246"/>
                <a:gd name="connsiteX382" fmla="*/ 268183 w 742921"/>
                <a:gd name="connsiteY382" fmla="*/ 431036 h 827246"/>
                <a:gd name="connsiteX383" fmla="*/ 261963 w 742921"/>
                <a:gd name="connsiteY383" fmla="*/ 431046 h 827246"/>
                <a:gd name="connsiteX384" fmla="*/ 268964 w 742921"/>
                <a:gd name="connsiteY384" fmla="*/ 439056 h 827246"/>
                <a:gd name="connsiteX385" fmla="*/ 271611 w 742921"/>
                <a:gd name="connsiteY385" fmla="*/ 455868 h 827246"/>
                <a:gd name="connsiteX386" fmla="*/ 304482 w 742921"/>
                <a:gd name="connsiteY386" fmla="*/ 457049 h 827246"/>
                <a:gd name="connsiteX387" fmla="*/ 304854 w 742921"/>
                <a:gd name="connsiteY387" fmla="*/ 462774 h 827246"/>
                <a:gd name="connsiteX388" fmla="*/ 305787 w 742921"/>
                <a:gd name="connsiteY388" fmla="*/ 471203 h 827246"/>
                <a:gd name="connsiteX389" fmla="*/ 309588 w 742921"/>
                <a:gd name="connsiteY389" fmla="*/ 478918 h 827246"/>
                <a:gd name="connsiteX390" fmla="*/ 314712 w 742921"/>
                <a:gd name="connsiteY390" fmla="*/ 482376 h 827246"/>
                <a:gd name="connsiteX391" fmla="*/ 320456 w 742921"/>
                <a:gd name="connsiteY391" fmla="*/ 487891 h 827246"/>
                <a:gd name="connsiteX392" fmla="*/ 323685 w 742921"/>
                <a:gd name="connsiteY392" fmla="*/ 495454 h 827246"/>
                <a:gd name="connsiteX393" fmla="*/ 321399 w 742921"/>
                <a:gd name="connsiteY393" fmla="*/ 511770 h 827246"/>
                <a:gd name="connsiteX394" fmla="*/ 316046 w 742921"/>
                <a:gd name="connsiteY394" fmla="*/ 530010 h 827246"/>
                <a:gd name="connsiteX395" fmla="*/ 321322 w 742921"/>
                <a:gd name="connsiteY395" fmla="*/ 535078 h 827246"/>
                <a:gd name="connsiteX396" fmla="*/ 316122 w 742921"/>
                <a:gd name="connsiteY396" fmla="*/ 538602 h 827246"/>
                <a:gd name="connsiteX397" fmla="*/ 319170 w 742921"/>
                <a:gd name="connsiteY397" fmla="*/ 543622 h 827246"/>
                <a:gd name="connsiteX398" fmla="*/ 320656 w 742921"/>
                <a:gd name="connsiteY398" fmla="*/ 550118 h 827246"/>
                <a:gd name="connsiteX399" fmla="*/ 324142 w 742921"/>
                <a:gd name="connsiteY399" fmla="*/ 555014 h 827246"/>
                <a:gd name="connsiteX400" fmla="*/ 324170 w 742921"/>
                <a:gd name="connsiteY400" fmla="*/ 560557 h 827246"/>
                <a:gd name="connsiteX401" fmla="*/ 322618 w 742921"/>
                <a:gd name="connsiteY401" fmla="*/ 567482 h 827246"/>
                <a:gd name="connsiteX402" fmla="*/ 324113 w 742921"/>
                <a:gd name="connsiteY402" fmla="*/ 573311 h 827246"/>
                <a:gd name="connsiteX403" fmla="*/ 322875 w 742921"/>
                <a:gd name="connsiteY403" fmla="*/ 578521 h 827246"/>
                <a:gd name="connsiteX404" fmla="*/ 330428 w 742921"/>
                <a:gd name="connsiteY404" fmla="*/ 579636 h 827246"/>
                <a:gd name="connsiteX405" fmla="*/ 337677 w 742921"/>
                <a:gd name="connsiteY405" fmla="*/ 582960 h 827246"/>
                <a:gd name="connsiteX406" fmla="*/ 345126 w 742921"/>
                <a:gd name="connsiteY406" fmla="*/ 584027 h 827246"/>
                <a:gd name="connsiteX407" fmla="*/ 350145 w 742921"/>
                <a:gd name="connsiteY407" fmla="*/ 581874 h 827246"/>
                <a:gd name="connsiteX408" fmla="*/ 356041 w 742921"/>
                <a:gd name="connsiteY408" fmla="*/ 582674 h 827246"/>
                <a:gd name="connsiteX409" fmla="*/ 363509 w 742921"/>
                <a:gd name="connsiteY409" fmla="*/ 583570 h 827246"/>
                <a:gd name="connsiteX410" fmla="*/ 365900 w 742921"/>
                <a:gd name="connsiteY410" fmla="*/ 588237 h 827246"/>
                <a:gd name="connsiteX411" fmla="*/ 368852 w 742921"/>
                <a:gd name="connsiteY411" fmla="*/ 592266 h 827246"/>
                <a:gd name="connsiteX412" fmla="*/ 369081 w 742921"/>
                <a:gd name="connsiteY412" fmla="*/ 598819 h 827246"/>
                <a:gd name="connsiteX413" fmla="*/ 371434 w 742921"/>
                <a:gd name="connsiteY413" fmla="*/ 603067 h 827246"/>
                <a:gd name="connsiteX414" fmla="*/ 371252 w 742921"/>
                <a:gd name="connsiteY414" fmla="*/ 608973 h 827246"/>
                <a:gd name="connsiteX415" fmla="*/ 373539 w 742921"/>
                <a:gd name="connsiteY415" fmla="*/ 613973 h 827246"/>
                <a:gd name="connsiteX416" fmla="*/ 374834 w 742921"/>
                <a:gd name="connsiteY416" fmla="*/ 619193 h 827246"/>
                <a:gd name="connsiteX417" fmla="*/ 380635 w 742921"/>
                <a:gd name="connsiteY417" fmla="*/ 619298 h 827246"/>
                <a:gd name="connsiteX418" fmla="*/ 385302 w 742921"/>
                <a:gd name="connsiteY418" fmla="*/ 618126 h 827246"/>
                <a:gd name="connsiteX419" fmla="*/ 390102 w 742921"/>
                <a:gd name="connsiteY419" fmla="*/ 616640 h 827246"/>
                <a:gd name="connsiteX420" fmla="*/ 394532 w 742921"/>
                <a:gd name="connsiteY420" fmla="*/ 620069 h 827246"/>
                <a:gd name="connsiteX421" fmla="*/ 397046 w 742921"/>
                <a:gd name="connsiteY421" fmla="*/ 627299 h 827246"/>
                <a:gd name="connsiteX422" fmla="*/ 396494 w 742921"/>
                <a:gd name="connsiteY422" fmla="*/ 632623 h 827246"/>
                <a:gd name="connsiteX423" fmla="*/ 394941 w 742921"/>
                <a:gd name="connsiteY423" fmla="*/ 641120 h 827246"/>
                <a:gd name="connsiteX424" fmla="*/ 394789 w 742921"/>
                <a:gd name="connsiteY424" fmla="*/ 647273 h 827246"/>
                <a:gd name="connsiteX425" fmla="*/ 393760 w 742921"/>
                <a:gd name="connsiteY425" fmla="*/ 653921 h 827246"/>
                <a:gd name="connsiteX426" fmla="*/ 399294 w 742921"/>
                <a:gd name="connsiteY426" fmla="*/ 653092 h 827246"/>
                <a:gd name="connsiteX427" fmla="*/ 404409 w 742921"/>
                <a:gd name="connsiteY427" fmla="*/ 653321 h 827246"/>
                <a:gd name="connsiteX428" fmla="*/ 408571 w 742921"/>
                <a:gd name="connsiteY428" fmla="*/ 658303 h 827246"/>
                <a:gd name="connsiteX429" fmla="*/ 410876 w 742921"/>
                <a:gd name="connsiteY429" fmla="*/ 663570 h 827246"/>
                <a:gd name="connsiteX430" fmla="*/ 413134 w 742921"/>
                <a:gd name="connsiteY430" fmla="*/ 668552 h 827246"/>
                <a:gd name="connsiteX431" fmla="*/ 412039 w 742921"/>
                <a:gd name="connsiteY431" fmla="*/ 674114 h 827246"/>
                <a:gd name="connsiteX432" fmla="*/ 413410 w 742921"/>
                <a:gd name="connsiteY432" fmla="*/ 678886 h 827246"/>
                <a:gd name="connsiteX433" fmla="*/ 413343 w 742921"/>
                <a:gd name="connsiteY433" fmla="*/ 683801 h 827246"/>
                <a:gd name="connsiteX434" fmla="*/ 409734 w 742921"/>
                <a:gd name="connsiteY434" fmla="*/ 687964 h 827246"/>
                <a:gd name="connsiteX435" fmla="*/ 405524 w 742921"/>
                <a:gd name="connsiteY435" fmla="*/ 692002 h 827246"/>
                <a:gd name="connsiteX436" fmla="*/ 400151 w 742921"/>
                <a:gd name="connsiteY436" fmla="*/ 694555 h 827246"/>
                <a:gd name="connsiteX437" fmla="*/ 395065 w 742921"/>
                <a:gd name="connsiteY437" fmla="*/ 695060 h 827246"/>
                <a:gd name="connsiteX438" fmla="*/ 393303 w 742921"/>
                <a:gd name="connsiteY438" fmla="*/ 700222 h 827246"/>
                <a:gd name="connsiteX439" fmla="*/ 388817 w 742921"/>
                <a:gd name="connsiteY439" fmla="*/ 701994 h 827246"/>
                <a:gd name="connsiteX440" fmla="*/ 384883 w 742921"/>
                <a:gd name="connsiteY440" fmla="*/ 707099 h 827246"/>
                <a:gd name="connsiteX441" fmla="*/ 379120 w 742921"/>
                <a:gd name="connsiteY441" fmla="*/ 710480 h 827246"/>
                <a:gd name="connsiteX442" fmla="*/ 377872 w 742921"/>
                <a:gd name="connsiteY442" fmla="*/ 715224 h 827246"/>
                <a:gd name="connsiteX443" fmla="*/ 374139 w 742921"/>
                <a:gd name="connsiteY443" fmla="*/ 719510 h 827246"/>
                <a:gd name="connsiteX444" fmla="*/ 371386 w 742921"/>
                <a:gd name="connsiteY444" fmla="*/ 724178 h 827246"/>
                <a:gd name="connsiteX445" fmla="*/ 366823 w 742921"/>
                <a:gd name="connsiteY445" fmla="*/ 728807 h 827246"/>
                <a:gd name="connsiteX446" fmla="*/ 365347 w 742921"/>
                <a:gd name="connsiteY446" fmla="*/ 733903 h 827246"/>
                <a:gd name="connsiteX447" fmla="*/ 361204 w 742921"/>
                <a:gd name="connsiteY447" fmla="*/ 738979 h 827246"/>
                <a:gd name="connsiteX448" fmla="*/ 356536 w 742921"/>
                <a:gd name="connsiteY448" fmla="*/ 743151 h 827246"/>
                <a:gd name="connsiteX449" fmla="*/ 350574 w 742921"/>
                <a:gd name="connsiteY449" fmla="*/ 751629 h 827246"/>
                <a:gd name="connsiteX450" fmla="*/ 355679 w 742921"/>
                <a:gd name="connsiteY450" fmla="*/ 753981 h 827246"/>
                <a:gd name="connsiteX451" fmla="*/ 360813 w 742921"/>
                <a:gd name="connsiteY451" fmla="*/ 749323 h 827246"/>
                <a:gd name="connsiteX452" fmla="*/ 367919 w 742921"/>
                <a:gd name="connsiteY452" fmla="*/ 751724 h 827246"/>
                <a:gd name="connsiteX453" fmla="*/ 373129 w 742921"/>
                <a:gd name="connsiteY453" fmla="*/ 755963 h 827246"/>
                <a:gd name="connsiteX454" fmla="*/ 377482 w 742921"/>
                <a:gd name="connsiteY454" fmla="*/ 759991 h 827246"/>
                <a:gd name="connsiteX455" fmla="*/ 381473 w 742921"/>
                <a:gd name="connsiteY455" fmla="*/ 763373 h 827246"/>
                <a:gd name="connsiteX456" fmla="*/ 383378 w 742921"/>
                <a:gd name="connsiteY456" fmla="*/ 768716 h 827246"/>
                <a:gd name="connsiteX457" fmla="*/ 388521 w 742921"/>
                <a:gd name="connsiteY457" fmla="*/ 768307 h 827246"/>
                <a:gd name="connsiteX458" fmla="*/ 393684 w 742921"/>
                <a:gd name="connsiteY458" fmla="*/ 767888 h 827246"/>
                <a:gd name="connsiteX459" fmla="*/ 397075 w 742921"/>
                <a:gd name="connsiteY459" fmla="*/ 771765 h 827246"/>
                <a:gd name="connsiteX460" fmla="*/ 401713 w 742921"/>
                <a:gd name="connsiteY460" fmla="*/ 775803 h 827246"/>
                <a:gd name="connsiteX461" fmla="*/ 406428 w 742921"/>
                <a:gd name="connsiteY461" fmla="*/ 778127 h 827246"/>
                <a:gd name="connsiteX462" fmla="*/ 413972 w 742921"/>
                <a:gd name="connsiteY462" fmla="*/ 781490 h 827246"/>
                <a:gd name="connsiteX463" fmla="*/ 421773 w 742921"/>
                <a:gd name="connsiteY463" fmla="*/ 788605 h 827246"/>
                <a:gd name="connsiteX464" fmla="*/ 426840 w 742921"/>
                <a:gd name="connsiteY464" fmla="*/ 791157 h 827246"/>
                <a:gd name="connsiteX465" fmla="*/ 431146 w 742921"/>
                <a:gd name="connsiteY465" fmla="*/ 796282 h 827246"/>
                <a:gd name="connsiteX466" fmla="*/ 435042 w 742921"/>
                <a:gd name="connsiteY466" fmla="*/ 800273 h 827246"/>
                <a:gd name="connsiteX467" fmla="*/ 439347 w 742921"/>
                <a:gd name="connsiteY467" fmla="*/ 802807 h 827246"/>
                <a:gd name="connsiteX468" fmla="*/ 442957 w 742921"/>
                <a:gd name="connsiteY468" fmla="*/ 806721 h 827246"/>
                <a:gd name="connsiteX469" fmla="*/ 437518 w 742921"/>
                <a:gd name="connsiteY469" fmla="*/ 812255 h 827246"/>
                <a:gd name="connsiteX470" fmla="*/ 437318 w 742921"/>
                <a:gd name="connsiteY470" fmla="*/ 818723 h 827246"/>
                <a:gd name="connsiteX471" fmla="*/ 437880 w 742921"/>
                <a:gd name="connsiteY471" fmla="*/ 823819 h 82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</a:cxnLst>
              <a:rect l="l" t="t" r="r" b="b"/>
              <a:pathLst>
                <a:path w="742921" h="827246">
                  <a:moveTo>
                    <a:pt x="585632" y="601029"/>
                  </a:moveTo>
                  <a:lnTo>
                    <a:pt x="593376" y="600010"/>
                  </a:lnTo>
                  <a:lnTo>
                    <a:pt x="586937" y="599314"/>
                  </a:lnTo>
                  <a:close/>
                  <a:moveTo>
                    <a:pt x="579126" y="603686"/>
                  </a:moveTo>
                  <a:lnTo>
                    <a:pt x="583822" y="602410"/>
                  </a:lnTo>
                  <a:lnTo>
                    <a:pt x="578507" y="602496"/>
                  </a:lnTo>
                  <a:close/>
                  <a:moveTo>
                    <a:pt x="670843" y="389307"/>
                  </a:moveTo>
                  <a:lnTo>
                    <a:pt x="674071" y="385402"/>
                  </a:lnTo>
                  <a:lnTo>
                    <a:pt x="670843" y="389307"/>
                  </a:lnTo>
                  <a:close/>
                  <a:moveTo>
                    <a:pt x="555276" y="174804"/>
                  </a:moveTo>
                  <a:lnTo>
                    <a:pt x="557219" y="169908"/>
                  </a:lnTo>
                  <a:lnTo>
                    <a:pt x="554837" y="174118"/>
                  </a:lnTo>
                  <a:close/>
                  <a:moveTo>
                    <a:pt x="560076" y="169384"/>
                  </a:moveTo>
                  <a:lnTo>
                    <a:pt x="564305" y="165651"/>
                  </a:lnTo>
                  <a:lnTo>
                    <a:pt x="560076" y="169384"/>
                  </a:lnTo>
                  <a:close/>
                  <a:moveTo>
                    <a:pt x="510717" y="701622"/>
                  </a:moveTo>
                  <a:lnTo>
                    <a:pt x="512508" y="696555"/>
                  </a:lnTo>
                  <a:lnTo>
                    <a:pt x="510717" y="701622"/>
                  </a:lnTo>
                  <a:close/>
                  <a:moveTo>
                    <a:pt x="511384" y="651397"/>
                  </a:moveTo>
                  <a:lnTo>
                    <a:pt x="514251" y="646016"/>
                  </a:lnTo>
                  <a:lnTo>
                    <a:pt x="510899" y="649692"/>
                  </a:lnTo>
                  <a:close/>
                  <a:moveTo>
                    <a:pt x="516013" y="642444"/>
                  </a:moveTo>
                  <a:lnTo>
                    <a:pt x="520852" y="637090"/>
                  </a:lnTo>
                  <a:lnTo>
                    <a:pt x="516175" y="641329"/>
                  </a:lnTo>
                  <a:close/>
                  <a:moveTo>
                    <a:pt x="533663" y="139457"/>
                  </a:moveTo>
                  <a:lnTo>
                    <a:pt x="534987" y="134247"/>
                  </a:lnTo>
                  <a:lnTo>
                    <a:pt x="534054" y="139085"/>
                  </a:lnTo>
                  <a:close/>
                  <a:moveTo>
                    <a:pt x="443928" y="70763"/>
                  </a:moveTo>
                  <a:lnTo>
                    <a:pt x="443395" y="65562"/>
                  </a:lnTo>
                  <a:lnTo>
                    <a:pt x="443928" y="70763"/>
                  </a:lnTo>
                  <a:close/>
                  <a:moveTo>
                    <a:pt x="440756" y="827171"/>
                  </a:moveTo>
                  <a:lnTo>
                    <a:pt x="446900" y="821037"/>
                  </a:lnTo>
                  <a:lnTo>
                    <a:pt x="451425" y="815484"/>
                  </a:lnTo>
                  <a:lnTo>
                    <a:pt x="454158" y="806978"/>
                  </a:lnTo>
                  <a:lnTo>
                    <a:pt x="455320" y="798482"/>
                  </a:lnTo>
                  <a:lnTo>
                    <a:pt x="457568" y="794234"/>
                  </a:lnTo>
                  <a:lnTo>
                    <a:pt x="461026" y="790052"/>
                  </a:lnTo>
                  <a:lnTo>
                    <a:pt x="466369" y="785738"/>
                  </a:lnTo>
                  <a:lnTo>
                    <a:pt x="471351" y="781490"/>
                  </a:lnTo>
                  <a:lnTo>
                    <a:pt x="474561" y="777241"/>
                  </a:lnTo>
                  <a:lnTo>
                    <a:pt x="478028" y="773003"/>
                  </a:lnTo>
                  <a:lnTo>
                    <a:pt x="480247" y="768755"/>
                  </a:lnTo>
                  <a:lnTo>
                    <a:pt x="484191" y="760287"/>
                  </a:lnTo>
                  <a:lnTo>
                    <a:pt x="486676" y="750248"/>
                  </a:lnTo>
                  <a:lnTo>
                    <a:pt x="488410" y="743551"/>
                  </a:lnTo>
                  <a:lnTo>
                    <a:pt x="490077" y="739075"/>
                  </a:lnTo>
                  <a:lnTo>
                    <a:pt x="494706" y="730550"/>
                  </a:lnTo>
                  <a:lnTo>
                    <a:pt x="497621" y="726359"/>
                  </a:lnTo>
                  <a:lnTo>
                    <a:pt x="501555" y="722063"/>
                  </a:lnTo>
                  <a:lnTo>
                    <a:pt x="507822" y="717777"/>
                  </a:lnTo>
                  <a:lnTo>
                    <a:pt x="510089" y="710024"/>
                  </a:lnTo>
                  <a:lnTo>
                    <a:pt x="509774" y="705051"/>
                  </a:lnTo>
                  <a:lnTo>
                    <a:pt x="509260" y="700222"/>
                  </a:lnTo>
                  <a:lnTo>
                    <a:pt x="509051" y="695422"/>
                  </a:lnTo>
                  <a:lnTo>
                    <a:pt x="509784" y="690145"/>
                  </a:lnTo>
                  <a:lnTo>
                    <a:pt x="508355" y="685515"/>
                  </a:lnTo>
                  <a:lnTo>
                    <a:pt x="507060" y="680258"/>
                  </a:lnTo>
                  <a:lnTo>
                    <a:pt x="505660" y="675333"/>
                  </a:lnTo>
                  <a:lnTo>
                    <a:pt x="507003" y="670361"/>
                  </a:lnTo>
                  <a:lnTo>
                    <a:pt x="502916" y="667894"/>
                  </a:lnTo>
                  <a:lnTo>
                    <a:pt x="505479" y="663418"/>
                  </a:lnTo>
                  <a:lnTo>
                    <a:pt x="506422" y="658722"/>
                  </a:lnTo>
                  <a:lnTo>
                    <a:pt x="508413" y="654197"/>
                  </a:lnTo>
                  <a:lnTo>
                    <a:pt x="503983" y="652416"/>
                  </a:lnTo>
                  <a:lnTo>
                    <a:pt x="506974" y="648711"/>
                  </a:lnTo>
                  <a:lnTo>
                    <a:pt x="511565" y="647435"/>
                  </a:lnTo>
                  <a:lnTo>
                    <a:pt x="513975" y="643301"/>
                  </a:lnTo>
                  <a:lnTo>
                    <a:pt x="516699" y="639167"/>
                  </a:lnTo>
                  <a:lnTo>
                    <a:pt x="522557" y="634757"/>
                  </a:lnTo>
                  <a:lnTo>
                    <a:pt x="527529" y="632280"/>
                  </a:lnTo>
                  <a:lnTo>
                    <a:pt x="531415" y="629070"/>
                  </a:lnTo>
                  <a:lnTo>
                    <a:pt x="535083" y="624346"/>
                  </a:lnTo>
                  <a:lnTo>
                    <a:pt x="540093" y="621155"/>
                  </a:lnTo>
                  <a:lnTo>
                    <a:pt x="544827" y="620384"/>
                  </a:lnTo>
                  <a:lnTo>
                    <a:pt x="548170" y="616145"/>
                  </a:lnTo>
                  <a:lnTo>
                    <a:pt x="552952" y="615012"/>
                  </a:lnTo>
                  <a:lnTo>
                    <a:pt x="557647" y="616069"/>
                  </a:lnTo>
                  <a:lnTo>
                    <a:pt x="560628" y="612116"/>
                  </a:lnTo>
                  <a:lnTo>
                    <a:pt x="564724" y="609401"/>
                  </a:lnTo>
                  <a:lnTo>
                    <a:pt x="576364" y="605125"/>
                  </a:lnTo>
                  <a:lnTo>
                    <a:pt x="572878" y="600048"/>
                  </a:lnTo>
                  <a:lnTo>
                    <a:pt x="580612" y="598809"/>
                  </a:lnTo>
                  <a:lnTo>
                    <a:pt x="587965" y="596771"/>
                  </a:lnTo>
                  <a:lnTo>
                    <a:pt x="599348" y="598867"/>
                  </a:lnTo>
                  <a:lnTo>
                    <a:pt x="601748" y="591980"/>
                  </a:lnTo>
                  <a:lnTo>
                    <a:pt x="602862" y="598476"/>
                  </a:lnTo>
                  <a:lnTo>
                    <a:pt x="622179" y="598809"/>
                  </a:lnTo>
                  <a:lnTo>
                    <a:pt x="621922" y="590380"/>
                  </a:lnTo>
                  <a:lnTo>
                    <a:pt x="625427" y="586132"/>
                  </a:lnTo>
                  <a:lnTo>
                    <a:pt x="631466" y="581922"/>
                  </a:lnTo>
                  <a:lnTo>
                    <a:pt x="639876" y="577635"/>
                  </a:lnTo>
                  <a:lnTo>
                    <a:pt x="638762" y="569387"/>
                  </a:lnTo>
                  <a:lnTo>
                    <a:pt x="639676" y="560643"/>
                  </a:lnTo>
                  <a:lnTo>
                    <a:pt x="642515" y="553394"/>
                  </a:lnTo>
                  <a:lnTo>
                    <a:pt x="648678" y="547908"/>
                  </a:lnTo>
                  <a:lnTo>
                    <a:pt x="650868" y="542031"/>
                  </a:lnTo>
                  <a:lnTo>
                    <a:pt x="652650" y="535144"/>
                  </a:lnTo>
                  <a:lnTo>
                    <a:pt x="658850" y="526658"/>
                  </a:lnTo>
                  <a:lnTo>
                    <a:pt x="659984" y="518199"/>
                  </a:lnTo>
                  <a:lnTo>
                    <a:pt x="658689" y="509713"/>
                  </a:lnTo>
                  <a:lnTo>
                    <a:pt x="659269" y="501188"/>
                  </a:lnTo>
                  <a:lnTo>
                    <a:pt x="662479" y="492768"/>
                  </a:lnTo>
                  <a:lnTo>
                    <a:pt x="667109" y="488434"/>
                  </a:lnTo>
                  <a:lnTo>
                    <a:pt x="666842" y="475689"/>
                  </a:lnTo>
                  <a:lnTo>
                    <a:pt x="668404" y="469241"/>
                  </a:lnTo>
                  <a:lnTo>
                    <a:pt x="668461" y="462954"/>
                  </a:lnTo>
                  <a:lnTo>
                    <a:pt x="670204" y="454487"/>
                  </a:lnTo>
                  <a:lnTo>
                    <a:pt x="671538" y="445962"/>
                  </a:lnTo>
                  <a:lnTo>
                    <a:pt x="668594" y="433256"/>
                  </a:lnTo>
                  <a:lnTo>
                    <a:pt x="667595" y="424740"/>
                  </a:lnTo>
                  <a:lnTo>
                    <a:pt x="667556" y="416234"/>
                  </a:lnTo>
                  <a:lnTo>
                    <a:pt x="668566" y="407786"/>
                  </a:lnTo>
                  <a:lnTo>
                    <a:pt x="667299" y="399242"/>
                  </a:lnTo>
                  <a:lnTo>
                    <a:pt x="668766" y="390831"/>
                  </a:lnTo>
                  <a:lnTo>
                    <a:pt x="671890" y="383859"/>
                  </a:lnTo>
                  <a:lnTo>
                    <a:pt x="668833" y="378973"/>
                  </a:lnTo>
                  <a:lnTo>
                    <a:pt x="673890" y="379239"/>
                  </a:lnTo>
                  <a:lnTo>
                    <a:pt x="675586" y="386469"/>
                  </a:lnTo>
                  <a:lnTo>
                    <a:pt x="681453" y="382554"/>
                  </a:lnTo>
                  <a:lnTo>
                    <a:pt x="684663" y="378010"/>
                  </a:lnTo>
                  <a:lnTo>
                    <a:pt x="689711" y="369581"/>
                  </a:lnTo>
                  <a:lnTo>
                    <a:pt x="695055" y="356798"/>
                  </a:lnTo>
                  <a:lnTo>
                    <a:pt x="697398" y="352522"/>
                  </a:lnTo>
                  <a:lnTo>
                    <a:pt x="699865" y="346445"/>
                  </a:lnTo>
                  <a:lnTo>
                    <a:pt x="704428" y="339948"/>
                  </a:lnTo>
                  <a:lnTo>
                    <a:pt x="709571" y="335577"/>
                  </a:lnTo>
                  <a:lnTo>
                    <a:pt x="715114" y="331319"/>
                  </a:lnTo>
                  <a:lnTo>
                    <a:pt x="717705" y="327071"/>
                  </a:lnTo>
                  <a:lnTo>
                    <a:pt x="721096" y="322794"/>
                  </a:lnTo>
                  <a:lnTo>
                    <a:pt x="724458" y="317270"/>
                  </a:lnTo>
                  <a:lnTo>
                    <a:pt x="730412" y="310050"/>
                  </a:lnTo>
                  <a:lnTo>
                    <a:pt x="733631" y="305859"/>
                  </a:lnTo>
                  <a:lnTo>
                    <a:pt x="737346" y="297324"/>
                  </a:lnTo>
                  <a:lnTo>
                    <a:pt x="739327" y="292305"/>
                  </a:lnTo>
                  <a:lnTo>
                    <a:pt x="740251" y="286637"/>
                  </a:lnTo>
                  <a:lnTo>
                    <a:pt x="741709" y="281760"/>
                  </a:lnTo>
                  <a:lnTo>
                    <a:pt x="742213" y="276293"/>
                  </a:lnTo>
                  <a:lnTo>
                    <a:pt x="742137" y="270702"/>
                  </a:lnTo>
                  <a:lnTo>
                    <a:pt x="742709" y="263330"/>
                  </a:lnTo>
                  <a:lnTo>
                    <a:pt x="741346" y="257872"/>
                  </a:lnTo>
                  <a:lnTo>
                    <a:pt x="739280" y="250604"/>
                  </a:lnTo>
                  <a:lnTo>
                    <a:pt x="738032" y="245384"/>
                  </a:lnTo>
                  <a:lnTo>
                    <a:pt x="736260" y="237850"/>
                  </a:lnTo>
                  <a:lnTo>
                    <a:pt x="733946" y="229878"/>
                  </a:lnTo>
                  <a:lnTo>
                    <a:pt x="732221" y="225163"/>
                  </a:lnTo>
                  <a:lnTo>
                    <a:pt x="729431" y="220867"/>
                  </a:lnTo>
                  <a:lnTo>
                    <a:pt x="719924" y="217533"/>
                  </a:lnTo>
                  <a:lnTo>
                    <a:pt x="713114" y="218800"/>
                  </a:lnTo>
                  <a:lnTo>
                    <a:pt x="706075" y="218762"/>
                  </a:lnTo>
                  <a:lnTo>
                    <a:pt x="700618" y="214895"/>
                  </a:lnTo>
                  <a:lnTo>
                    <a:pt x="695093" y="212971"/>
                  </a:lnTo>
                  <a:lnTo>
                    <a:pt x="690397" y="208665"/>
                  </a:lnTo>
                  <a:lnTo>
                    <a:pt x="685178" y="203874"/>
                  </a:lnTo>
                  <a:lnTo>
                    <a:pt x="679615" y="199636"/>
                  </a:lnTo>
                  <a:lnTo>
                    <a:pt x="676500" y="195540"/>
                  </a:lnTo>
                  <a:lnTo>
                    <a:pt x="672766" y="191130"/>
                  </a:lnTo>
                  <a:lnTo>
                    <a:pt x="668328" y="188672"/>
                  </a:lnTo>
                  <a:lnTo>
                    <a:pt x="663289" y="184796"/>
                  </a:lnTo>
                  <a:lnTo>
                    <a:pt x="657193" y="179224"/>
                  </a:lnTo>
                  <a:lnTo>
                    <a:pt x="652612" y="177119"/>
                  </a:lnTo>
                  <a:lnTo>
                    <a:pt x="648649" y="174166"/>
                  </a:lnTo>
                  <a:lnTo>
                    <a:pt x="644563" y="171642"/>
                  </a:lnTo>
                  <a:lnTo>
                    <a:pt x="639724" y="170737"/>
                  </a:lnTo>
                  <a:lnTo>
                    <a:pt x="634533" y="170156"/>
                  </a:lnTo>
                  <a:lnTo>
                    <a:pt x="628142" y="170947"/>
                  </a:lnTo>
                  <a:lnTo>
                    <a:pt x="623284" y="171842"/>
                  </a:lnTo>
                  <a:lnTo>
                    <a:pt x="618464" y="171708"/>
                  </a:lnTo>
                  <a:lnTo>
                    <a:pt x="613721" y="172280"/>
                  </a:lnTo>
                  <a:lnTo>
                    <a:pt x="609463" y="170089"/>
                  </a:lnTo>
                  <a:lnTo>
                    <a:pt x="604644" y="168118"/>
                  </a:lnTo>
                  <a:lnTo>
                    <a:pt x="599843" y="167470"/>
                  </a:lnTo>
                  <a:lnTo>
                    <a:pt x="594995" y="167927"/>
                  </a:lnTo>
                  <a:lnTo>
                    <a:pt x="590975" y="164993"/>
                  </a:lnTo>
                  <a:lnTo>
                    <a:pt x="586070" y="163041"/>
                  </a:lnTo>
                  <a:lnTo>
                    <a:pt x="581422" y="160821"/>
                  </a:lnTo>
                  <a:lnTo>
                    <a:pt x="576545" y="160326"/>
                  </a:lnTo>
                  <a:lnTo>
                    <a:pt x="573649" y="164174"/>
                  </a:lnTo>
                  <a:lnTo>
                    <a:pt x="568963" y="165136"/>
                  </a:lnTo>
                  <a:lnTo>
                    <a:pt x="565229" y="168175"/>
                  </a:lnTo>
                  <a:lnTo>
                    <a:pt x="561467" y="171318"/>
                  </a:lnTo>
                  <a:lnTo>
                    <a:pt x="557571" y="174118"/>
                  </a:lnTo>
                  <a:lnTo>
                    <a:pt x="553990" y="170051"/>
                  </a:lnTo>
                  <a:lnTo>
                    <a:pt x="555742" y="165470"/>
                  </a:lnTo>
                  <a:lnTo>
                    <a:pt x="558523" y="161583"/>
                  </a:lnTo>
                  <a:lnTo>
                    <a:pt x="558057" y="156840"/>
                  </a:lnTo>
                  <a:lnTo>
                    <a:pt x="553704" y="159012"/>
                  </a:lnTo>
                  <a:lnTo>
                    <a:pt x="555933" y="154754"/>
                  </a:lnTo>
                  <a:lnTo>
                    <a:pt x="555809" y="149991"/>
                  </a:lnTo>
                  <a:lnTo>
                    <a:pt x="551132" y="148496"/>
                  </a:lnTo>
                  <a:lnTo>
                    <a:pt x="548313" y="144486"/>
                  </a:lnTo>
                  <a:lnTo>
                    <a:pt x="544303" y="141867"/>
                  </a:lnTo>
                  <a:lnTo>
                    <a:pt x="542388" y="146248"/>
                  </a:lnTo>
                  <a:lnTo>
                    <a:pt x="540359" y="141819"/>
                  </a:lnTo>
                  <a:lnTo>
                    <a:pt x="535749" y="140362"/>
                  </a:lnTo>
                  <a:lnTo>
                    <a:pt x="532530" y="136752"/>
                  </a:lnTo>
                  <a:lnTo>
                    <a:pt x="527825" y="135666"/>
                  </a:lnTo>
                  <a:lnTo>
                    <a:pt x="524700" y="131704"/>
                  </a:lnTo>
                  <a:lnTo>
                    <a:pt x="519842" y="131922"/>
                  </a:lnTo>
                  <a:lnTo>
                    <a:pt x="515061" y="131141"/>
                  </a:lnTo>
                  <a:lnTo>
                    <a:pt x="511660" y="127808"/>
                  </a:lnTo>
                  <a:lnTo>
                    <a:pt x="506955" y="127027"/>
                  </a:lnTo>
                  <a:lnTo>
                    <a:pt x="503107" y="124141"/>
                  </a:lnTo>
                  <a:lnTo>
                    <a:pt x="499421" y="127227"/>
                  </a:lnTo>
                  <a:lnTo>
                    <a:pt x="494592" y="126722"/>
                  </a:lnTo>
                  <a:lnTo>
                    <a:pt x="489753" y="126808"/>
                  </a:lnTo>
                  <a:lnTo>
                    <a:pt x="484209" y="128008"/>
                  </a:lnTo>
                  <a:lnTo>
                    <a:pt x="479752" y="126255"/>
                  </a:lnTo>
                  <a:lnTo>
                    <a:pt x="480666" y="121474"/>
                  </a:lnTo>
                  <a:lnTo>
                    <a:pt x="482514" y="116873"/>
                  </a:lnTo>
                  <a:lnTo>
                    <a:pt x="477533" y="115339"/>
                  </a:lnTo>
                  <a:lnTo>
                    <a:pt x="472675" y="115139"/>
                  </a:lnTo>
                  <a:lnTo>
                    <a:pt x="467988" y="114025"/>
                  </a:lnTo>
                  <a:lnTo>
                    <a:pt x="460511" y="101966"/>
                  </a:lnTo>
                  <a:lnTo>
                    <a:pt x="452729" y="97975"/>
                  </a:lnTo>
                  <a:lnTo>
                    <a:pt x="453958" y="89308"/>
                  </a:lnTo>
                  <a:lnTo>
                    <a:pt x="454177" y="80802"/>
                  </a:lnTo>
                  <a:lnTo>
                    <a:pt x="449453" y="72258"/>
                  </a:lnTo>
                  <a:lnTo>
                    <a:pt x="443938" y="72096"/>
                  </a:lnTo>
                  <a:lnTo>
                    <a:pt x="440880" y="67962"/>
                  </a:lnTo>
                  <a:lnTo>
                    <a:pt x="437680" y="59485"/>
                  </a:lnTo>
                  <a:lnTo>
                    <a:pt x="433336" y="46722"/>
                  </a:lnTo>
                  <a:lnTo>
                    <a:pt x="431546" y="38349"/>
                  </a:lnTo>
                  <a:lnTo>
                    <a:pt x="431879" y="29738"/>
                  </a:lnTo>
                  <a:lnTo>
                    <a:pt x="428850" y="21242"/>
                  </a:lnTo>
                  <a:lnTo>
                    <a:pt x="425316" y="16984"/>
                  </a:lnTo>
                  <a:lnTo>
                    <a:pt x="421792" y="21071"/>
                  </a:lnTo>
                  <a:lnTo>
                    <a:pt x="419392" y="25433"/>
                  </a:lnTo>
                  <a:lnTo>
                    <a:pt x="416334" y="29710"/>
                  </a:lnTo>
                  <a:lnTo>
                    <a:pt x="408591" y="42464"/>
                  </a:lnTo>
                  <a:lnTo>
                    <a:pt x="406238" y="49026"/>
                  </a:lnTo>
                  <a:lnTo>
                    <a:pt x="404038" y="55208"/>
                  </a:lnTo>
                  <a:lnTo>
                    <a:pt x="401618" y="59418"/>
                  </a:lnTo>
                  <a:lnTo>
                    <a:pt x="396970" y="63695"/>
                  </a:lnTo>
                  <a:lnTo>
                    <a:pt x="389817" y="63714"/>
                  </a:lnTo>
                  <a:lnTo>
                    <a:pt x="380482" y="59990"/>
                  </a:lnTo>
                  <a:lnTo>
                    <a:pt x="376063" y="63676"/>
                  </a:lnTo>
                  <a:lnTo>
                    <a:pt x="368119" y="63714"/>
                  </a:lnTo>
                  <a:lnTo>
                    <a:pt x="357051" y="55399"/>
                  </a:lnTo>
                  <a:lnTo>
                    <a:pt x="349745" y="59066"/>
                  </a:lnTo>
                  <a:lnTo>
                    <a:pt x="343430" y="59475"/>
                  </a:lnTo>
                  <a:lnTo>
                    <a:pt x="339334" y="56627"/>
                  </a:lnTo>
                  <a:lnTo>
                    <a:pt x="335372" y="62304"/>
                  </a:lnTo>
                  <a:lnTo>
                    <a:pt x="339677" y="67924"/>
                  </a:lnTo>
                  <a:lnTo>
                    <a:pt x="329333" y="68886"/>
                  </a:lnTo>
                  <a:lnTo>
                    <a:pt x="322704" y="71067"/>
                  </a:lnTo>
                  <a:lnTo>
                    <a:pt x="317550" y="68029"/>
                  </a:lnTo>
                  <a:lnTo>
                    <a:pt x="312331" y="68372"/>
                  </a:lnTo>
                  <a:lnTo>
                    <a:pt x="300044" y="76087"/>
                  </a:lnTo>
                  <a:lnTo>
                    <a:pt x="293624" y="76506"/>
                  </a:lnTo>
                  <a:lnTo>
                    <a:pt x="290090" y="80631"/>
                  </a:lnTo>
                  <a:lnTo>
                    <a:pt x="286042" y="84145"/>
                  </a:lnTo>
                  <a:lnTo>
                    <a:pt x="275745" y="80754"/>
                  </a:lnTo>
                  <a:lnTo>
                    <a:pt x="272421" y="76573"/>
                  </a:lnTo>
                  <a:lnTo>
                    <a:pt x="267849" y="72267"/>
                  </a:lnTo>
                  <a:lnTo>
                    <a:pt x="267058" y="63705"/>
                  </a:lnTo>
                  <a:lnTo>
                    <a:pt x="263858" y="59456"/>
                  </a:lnTo>
                  <a:lnTo>
                    <a:pt x="262315" y="50979"/>
                  </a:lnTo>
                  <a:lnTo>
                    <a:pt x="263906" y="42511"/>
                  </a:lnTo>
                  <a:lnTo>
                    <a:pt x="265192" y="33977"/>
                  </a:lnTo>
                  <a:lnTo>
                    <a:pt x="270116" y="29738"/>
                  </a:lnTo>
                  <a:lnTo>
                    <a:pt x="267640" y="21261"/>
                  </a:lnTo>
                  <a:lnTo>
                    <a:pt x="259677" y="14584"/>
                  </a:lnTo>
                  <a:lnTo>
                    <a:pt x="262086" y="8498"/>
                  </a:lnTo>
                  <a:lnTo>
                    <a:pt x="263382" y="2649"/>
                  </a:lnTo>
                  <a:lnTo>
                    <a:pt x="255028" y="-75"/>
                  </a:lnTo>
                  <a:lnTo>
                    <a:pt x="248933" y="-46"/>
                  </a:lnTo>
                  <a:lnTo>
                    <a:pt x="251371" y="4240"/>
                  </a:lnTo>
                  <a:lnTo>
                    <a:pt x="249085" y="8488"/>
                  </a:lnTo>
                  <a:lnTo>
                    <a:pt x="244760" y="12717"/>
                  </a:lnTo>
                  <a:lnTo>
                    <a:pt x="233835" y="16975"/>
                  </a:lnTo>
                  <a:lnTo>
                    <a:pt x="229797" y="19775"/>
                  </a:lnTo>
                  <a:lnTo>
                    <a:pt x="221729" y="23890"/>
                  </a:lnTo>
                  <a:lnTo>
                    <a:pt x="215700" y="21699"/>
                  </a:lnTo>
                  <a:lnTo>
                    <a:pt x="209908" y="25471"/>
                  </a:lnTo>
                  <a:lnTo>
                    <a:pt x="205899" y="33758"/>
                  </a:lnTo>
                  <a:lnTo>
                    <a:pt x="203193" y="29729"/>
                  </a:lnTo>
                  <a:lnTo>
                    <a:pt x="197278" y="25995"/>
                  </a:lnTo>
                  <a:lnTo>
                    <a:pt x="192344" y="25462"/>
                  </a:lnTo>
                  <a:lnTo>
                    <a:pt x="187039" y="28205"/>
                  </a:lnTo>
                  <a:lnTo>
                    <a:pt x="173437" y="21232"/>
                  </a:lnTo>
                  <a:lnTo>
                    <a:pt x="177562" y="29700"/>
                  </a:lnTo>
                  <a:lnTo>
                    <a:pt x="182610" y="33967"/>
                  </a:lnTo>
                  <a:lnTo>
                    <a:pt x="182934" y="42435"/>
                  </a:lnTo>
                  <a:lnTo>
                    <a:pt x="185696" y="50941"/>
                  </a:lnTo>
                  <a:lnTo>
                    <a:pt x="185467" y="58085"/>
                  </a:lnTo>
                  <a:lnTo>
                    <a:pt x="197926" y="59456"/>
                  </a:lnTo>
                  <a:lnTo>
                    <a:pt x="192135" y="67562"/>
                  </a:lnTo>
                  <a:lnTo>
                    <a:pt x="185915" y="68315"/>
                  </a:lnTo>
                  <a:lnTo>
                    <a:pt x="183467" y="76449"/>
                  </a:lnTo>
                  <a:lnTo>
                    <a:pt x="179600" y="79497"/>
                  </a:lnTo>
                  <a:lnTo>
                    <a:pt x="174818" y="80688"/>
                  </a:lnTo>
                  <a:lnTo>
                    <a:pt x="166941" y="84936"/>
                  </a:lnTo>
                  <a:lnTo>
                    <a:pt x="163369" y="89184"/>
                  </a:lnTo>
                  <a:lnTo>
                    <a:pt x="158645" y="93432"/>
                  </a:lnTo>
                  <a:lnTo>
                    <a:pt x="154254" y="89193"/>
                  </a:lnTo>
                  <a:lnTo>
                    <a:pt x="145882" y="93432"/>
                  </a:lnTo>
                  <a:lnTo>
                    <a:pt x="131270" y="84326"/>
                  </a:lnTo>
                  <a:lnTo>
                    <a:pt x="126898" y="80802"/>
                  </a:lnTo>
                  <a:lnTo>
                    <a:pt x="125612" y="72267"/>
                  </a:lnTo>
                  <a:lnTo>
                    <a:pt x="122031" y="67962"/>
                  </a:lnTo>
                  <a:lnTo>
                    <a:pt x="113906" y="67934"/>
                  </a:lnTo>
                  <a:lnTo>
                    <a:pt x="106105" y="67962"/>
                  </a:lnTo>
                  <a:lnTo>
                    <a:pt x="106438" y="73696"/>
                  </a:lnTo>
                  <a:lnTo>
                    <a:pt x="74501" y="74001"/>
                  </a:lnTo>
                  <a:lnTo>
                    <a:pt x="74273" y="87641"/>
                  </a:lnTo>
                  <a:lnTo>
                    <a:pt x="86483" y="89155"/>
                  </a:lnTo>
                  <a:lnTo>
                    <a:pt x="86331" y="97556"/>
                  </a:lnTo>
                  <a:lnTo>
                    <a:pt x="81359" y="94794"/>
                  </a:lnTo>
                  <a:lnTo>
                    <a:pt x="75425" y="97680"/>
                  </a:lnTo>
                  <a:lnTo>
                    <a:pt x="70196" y="98471"/>
                  </a:lnTo>
                  <a:lnTo>
                    <a:pt x="70053" y="110425"/>
                  </a:lnTo>
                  <a:lnTo>
                    <a:pt x="72510" y="117340"/>
                  </a:lnTo>
                  <a:lnTo>
                    <a:pt x="78530" y="121064"/>
                  </a:lnTo>
                  <a:lnTo>
                    <a:pt x="78283" y="126246"/>
                  </a:lnTo>
                  <a:lnTo>
                    <a:pt x="82321" y="131656"/>
                  </a:lnTo>
                  <a:lnTo>
                    <a:pt x="73596" y="201512"/>
                  </a:lnTo>
                  <a:lnTo>
                    <a:pt x="66986" y="201484"/>
                  </a:lnTo>
                  <a:lnTo>
                    <a:pt x="62471" y="198293"/>
                  </a:lnTo>
                  <a:lnTo>
                    <a:pt x="54727" y="203522"/>
                  </a:lnTo>
                  <a:lnTo>
                    <a:pt x="49108" y="203531"/>
                  </a:lnTo>
                  <a:lnTo>
                    <a:pt x="36306" y="206322"/>
                  </a:lnTo>
                  <a:lnTo>
                    <a:pt x="18018" y="220029"/>
                  </a:lnTo>
                  <a:lnTo>
                    <a:pt x="16923" y="226506"/>
                  </a:lnTo>
                  <a:lnTo>
                    <a:pt x="11979" y="240660"/>
                  </a:lnTo>
                  <a:lnTo>
                    <a:pt x="14484" y="248718"/>
                  </a:lnTo>
                  <a:lnTo>
                    <a:pt x="4693" y="254805"/>
                  </a:lnTo>
                  <a:lnTo>
                    <a:pt x="2426" y="261567"/>
                  </a:lnTo>
                  <a:lnTo>
                    <a:pt x="4502" y="265930"/>
                  </a:lnTo>
                  <a:lnTo>
                    <a:pt x="-213" y="266663"/>
                  </a:lnTo>
                  <a:lnTo>
                    <a:pt x="5369" y="276055"/>
                  </a:lnTo>
                  <a:lnTo>
                    <a:pt x="6721" y="281046"/>
                  </a:lnTo>
                  <a:lnTo>
                    <a:pt x="8417" y="287742"/>
                  </a:lnTo>
                  <a:lnTo>
                    <a:pt x="12408" y="293057"/>
                  </a:lnTo>
                  <a:lnTo>
                    <a:pt x="20371" y="301201"/>
                  </a:lnTo>
                  <a:lnTo>
                    <a:pt x="16018" y="310040"/>
                  </a:lnTo>
                  <a:lnTo>
                    <a:pt x="31953" y="312069"/>
                  </a:lnTo>
                  <a:lnTo>
                    <a:pt x="36058" y="318536"/>
                  </a:lnTo>
                  <a:lnTo>
                    <a:pt x="53813" y="322156"/>
                  </a:lnTo>
                  <a:lnTo>
                    <a:pt x="67138" y="310554"/>
                  </a:lnTo>
                  <a:lnTo>
                    <a:pt x="66472" y="318089"/>
                  </a:lnTo>
                  <a:lnTo>
                    <a:pt x="66815" y="343949"/>
                  </a:lnTo>
                  <a:lnTo>
                    <a:pt x="72710" y="345530"/>
                  </a:lnTo>
                  <a:lnTo>
                    <a:pt x="79311" y="342425"/>
                  </a:lnTo>
                  <a:lnTo>
                    <a:pt x="92875" y="342749"/>
                  </a:lnTo>
                  <a:lnTo>
                    <a:pt x="97542" y="344263"/>
                  </a:lnTo>
                  <a:lnTo>
                    <a:pt x="102962" y="347149"/>
                  </a:lnTo>
                  <a:lnTo>
                    <a:pt x="111030" y="343825"/>
                  </a:lnTo>
                  <a:lnTo>
                    <a:pt x="115363" y="336624"/>
                  </a:lnTo>
                  <a:lnTo>
                    <a:pt x="121402" y="337882"/>
                  </a:lnTo>
                  <a:lnTo>
                    <a:pt x="125022" y="332824"/>
                  </a:lnTo>
                  <a:lnTo>
                    <a:pt x="131556" y="329728"/>
                  </a:lnTo>
                  <a:lnTo>
                    <a:pt x="138519" y="322784"/>
                  </a:lnTo>
                  <a:lnTo>
                    <a:pt x="144596" y="320651"/>
                  </a:lnTo>
                  <a:lnTo>
                    <a:pt x="149310" y="318574"/>
                  </a:lnTo>
                  <a:lnTo>
                    <a:pt x="154111" y="317546"/>
                  </a:lnTo>
                  <a:lnTo>
                    <a:pt x="159369" y="318508"/>
                  </a:lnTo>
                  <a:lnTo>
                    <a:pt x="165389" y="318251"/>
                  </a:lnTo>
                  <a:lnTo>
                    <a:pt x="166379" y="326937"/>
                  </a:lnTo>
                  <a:lnTo>
                    <a:pt x="164836" y="335443"/>
                  </a:lnTo>
                  <a:lnTo>
                    <a:pt x="167694" y="341330"/>
                  </a:lnTo>
                  <a:lnTo>
                    <a:pt x="166408" y="347007"/>
                  </a:lnTo>
                  <a:lnTo>
                    <a:pt x="167932" y="354617"/>
                  </a:lnTo>
                  <a:lnTo>
                    <a:pt x="169237" y="359275"/>
                  </a:lnTo>
                  <a:lnTo>
                    <a:pt x="174495" y="365237"/>
                  </a:lnTo>
                  <a:lnTo>
                    <a:pt x="179190" y="368581"/>
                  </a:lnTo>
                  <a:lnTo>
                    <a:pt x="183934" y="370047"/>
                  </a:lnTo>
                  <a:lnTo>
                    <a:pt x="188553" y="375915"/>
                  </a:lnTo>
                  <a:lnTo>
                    <a:pt x="194850" y="376506"/>
                  </a:lnTo>
                  <a:lnTo>
                    <a:pt x="204651" y="377991"/>
                  </a:lnTo>
                  <a:lnTo>
                    <a:pt x="211261" y="378706"/>
                  </a:lnTo>
                  <a:lnTo>
                    <a:pt x="215357" y="383478"/>
                  </a:lnTo>
                  <a:lnTo>
                    <a:pt x="219186" y="386507"/>
                  </a:lnTo>
                  <a:lnTo>
                    <a:pt x="226168" y="389669"/>
                  </a:lnTo>
                  <a:lnTo>
                    <a:pt x="230578" y="392031"/>
                  </a:lnTo>
                  <a:lnTo>
                    <a:pt x="235550" y="397708"/>
                  </a:lnTo>
                  <a:lnTo>
                    <a:pt x="240989" y="396841"/>
                  </a:lnTo>
                  <a:lnTo>
                    <a:pt x="246218" y="396641"/>
                  </a:lnTo>
                  <a:lnTo>
                    <a:pt x="251009" y="396794"/>
                  </a:lnTo>
                  <a:lnTo>
                    <a:pt x="262382" y="403471"/>
                  </a:lnTo>
                  <a:lnTo>
                    <a:pt x="262439" y="409805"/>
                  </a:lnTo>
                  <a:lnTo>
                    <a:pt x="264211" y="416206"/>
                  </a:lnTo>
                  <a:lnTo>
                    <a:pt x="267002" y="420921"/>
                  </a:lnTo>
                  <a:lnTo>
                    <a:pt x="268183" y="431036"/>
                  </a:lnTo>
                  <a:lnTo>
                    <a:pt x="261963" y="431046"/>
                  </a:lnTo>
                  <a:lnTo>
                    <a:pt x="268964" y="439056"/>
                  </a:lnTo>
                  <a:lnTo>
                    <a:pt x="271611" y="455868"/>
                  </a:lnTo>
                  <a:lnTo>
                    <a:pt x="304482" y="457049"/>
                  </a:lnTo>
                  <a:lnTo>
                    <a:pt x="304854" y="462774"/>
                  </a:lnTo>
                  <a:lnTo>
                    <a:pt x="305787" y="471203"/>
                  </a:lnTo>
                  <a:lnTo>
                    <a:pt x="309588" y="478918"/>
                  </a:lnTo>
                  <a:lnTo>
                    <a:pt x="314712" y="482376"/>
                  </a:lnTo>
                  <a:lnTo>
                    <a:pt x="320456" y="487891"/>
                  </a:lnTo>
                  <a:lnTo>
                    <a:pt x="323685" y="495454"/>
                  </a:lnTo>
                  <a:lnTo>
                    <a:pt x="321399" y="511770"/>
                  </a:lnTo>
                  <a:lnTo>
                    <a:pt x="316046" y="530010"/>
                  </a:lnTo>
                  <a:lnTo>
                    <a:pt x="321322" y="535078"/>
                  </a:lnTo>
                  <a:lnTo>
                    <a:pt x="316122" y="538602"/>
                  </a:lnTo>
                  <a:lnTo>
                    <a:pt x="319170" y="543622"/>
                  </a:lnTo>
                  <a:lnTo>
                    <a:pt x="320656" y="550118"/>
                  </a:lnTo>
                  <a:lnTo>
                    <a:pt x="324142" y="555014"/>
                  </a:lnTo>
                  <a:lnTo>
                    <a:pt x="324170" y="560557"/>
                  </a:lnTo>
                  <a:lnTo>
                    <a:pt x="322618" y="567482"/>
                  </a:lnTo>
                  <a:lnTo>
                    <a:pt x="324113" y="573311"/>
                  </a:lnTo>
                  <a:lnTo>
                    <a:pt x="322875" y="578521"/>
                  </a:lnTo>
                  <a:lnTo>
                    <a:pt x="330428" y="579636"/>
                  </a:lnTo>
                  <a:lnTo>
                    <a:pt x="337677" y="582960"/>
                  </a:lnTo>
                  <a:lnTo>
                    <a:pt x="345126" y="584027"/>
                  </a:lnTo>
                  <a:lnTo>
                    <a:pt x="350145" y="581874"/>
                  </a:lnTo>
                  <a:lnTo>
                    <a:pt x="356041" y="582674"/>
                  </a:lnTo>
                  <a:lnTo>
                    <a:pt x="363509" y="583570"/>
                  </a:lnTo>
                  <a:lnTo>
                    <a:pt x="365900" y="588237"/>
                  </a:lnTo>
                  <a:lnTo>
                    <a:pt x="368852" y="592266"/>
                  </a:lnTo>
                  <a:lnTo>
                    <a:pt x="369081" y="598819"/>
                  </a:lnTo>
                  <a:lnTo>
                    <a:pt x="371434" y="603067"/>
                  </a:lnTo>
                  <a:lnTo>
                    <a:pt x="371252" y="608973"/>
                  </a:lnTo>
                  <a:lnTo>
                    <a:pt x="373539" y="613973"/>
                  </a:lnTo>
                  <a:lnTo>
                    <a:pt x="374834" y="619193"/>
                  </a:lnTo>
                  <a:lnTo>
                    <a:pt x="380635" y="619298"/>
                  </a:lnTo>
                  <a:lnTo>
                    <a:pt x="385302" y="618126"/>
                  </a:lnTo>
                  <a:lnTo>
                    <a:pt x="390102" y="616640"/>
                  </a:lnTo>
                  <a:lnTo>
                    <a:pt x="394532" y="620069"/>
                  </a:lnTo>
                  <a:lnTo>
                    <a:pt x="397046" y="627299"/>
                  </a:lnTo>
                  <a:lnTo>
                    <a:pt x="396494" y="632623"/>
                  </a:lnTo>
                  <a:lnTo>
                    <a:pt x="394941" y="641120"/>
                  </a:lnTo>
                  <a:lnTo>
                    <a:pt x="394789" y="647273"/>
                  </a:lnTo>
                  <a:lnTo>
                    <a:pt x="393760" y="653921"/>
                  </a:lnTo>
                  <a:lnTo>
                    <a:pt x="399294" y="653092"/>
                  </a:lnTo>
                  <a:lnTo>
                    <a:pt x="404409" y="653321"/>
                  </a:lnTo>
                  <a:lnTo>
                    <a:pt x="408571" y="658303"/>
                  </a:lnTo>
                  <a:lnTo>
                    <a:pt x="410876" y="663570"/>
                  </a:lnTo>
                  <a:lnTo>
                    <a:pt x="413134" y="668552"/>
                  </a:lnTo>
                  <a:lnTo>
                    <a:pt x="412039" y="674114"/>
                  </a:lnTo>
                  <a:lnTo>
                    <a:pt x="413410" y="678886"/>
                  </a:lnTo>
                  <a:lnTo>
                    <a:pt x="413343" y="683801"/>
                  </a:lnTo>
                  <a:lnTo>
                    <a:pt x="409734" y="687964"/>
                  </a:lnTo>
                  <a:lnTo>
                    <a:pt x="405524" y="692002"/>
                  </a:lnTo>
                  <a:lnTo>
                    <a:pt x="400151" y="694555"/>
                  </a:lnTo>
                  <a:lnTo>
                    <a:pt x="395065" y="695060"/>
                  </a:lnTo>
                  <a:lnTo>
                    <a:pt x="393303" y="700222"/>
                  </a:lnTo>
                  <a:lnTo>
                    <a:pt x="388817" y="701994"/>
                  </a:lnTo>
                  <a:lnTo>
                    <a:pt x="384883" y="707099"/>
                  </a:lnTo>
                  <a:lnTo>
                    <a:pt x="379120" y="710480"/>
                  </a:lnTo>
                  <a:lnTo>
                    <a:pt x="377872" y="715224"/>
                  </a:lnTo>
                  <a:lnTo>
                    <a:pt x="374139" y="719510"/>
                  </a:lnTo>
                  <a:lnTo>
                    <a:pt x="371386" y="724178"/>
                  </a:lnTo>
                  <a:lnTo>
                    <a:pt x="366823" y="728807"/>
                  </a:lnTo>
                  <a:lnTo>
                    <a:pt x="365347" y="733903"/>
                  </a:lnTo>
                  <a:lnTo>
                    <a:pt x="361204" y="738979"/>
                  </a:lnTo>
                  <a:lnTo>
                    <a:pt x="356536" y="743151"/>
                  </a:lnTo>
                  <a:lnTo>
                    <a:pt x="350574" y="751629"/>
                  </a:lnTo>
                  <a:lnTo>
                    <a:pt x="355679" y="753981"/>
                  </a:lnTo>
                  <a:lnTo>
                    <a:pt x="360813" y="749323"/>
                  </a:lnTo>
                  <a:lnTo>
                    <a:pt x="367919" y="751724"/>
                  </a:lnTo>
                  <a:lnTo>
                    <a:pt x="373129" y="755963"/>
                  </a:lnTo>
                  <a:lnTo>
                    <a:pt x="377482" y="759991"/>
                  </a:lnTo>
                  <a:lnTo>
                    <a:pt x="381473" y="763373"/>
                  </a:lnTo>
                  <a:lnTo>
                    <a:pt x="383378" y="768716"/>
                  </a:lnTo>
                  <a:lnTo>
                    <a:pt x="388521" y="768307"/>
                  </a:lnTo>
                  <a:lnTo>
                    <a:pt x="393684" y="767888"/>
                  </a:lnTo>
                  <a:lnTo>
                    <a:pt x="397075" y="771765"/>
                  </a:lnTo>
                  <a:lnTo>
                    <a:pt x="401713" y="775803"/>
                  </a:lnTo>
                  <a:lnTo>
                    <a:pt x="406428" y="778127"/>
                  </a:lnTo>
                  <a:lnTo>
                    <a:pt x="413972" y="781490"/>
                  </a:lnTo>
                  <a:lnTo>
                    <a:pt x="421773" y="788605"/>
                  </a:lnTo>
                  <a:lnTo>
                    <a:pt x="426840" y="791157"/>
                  </a:lnTo>
                  <a:lnTo>
                    <a:pt x="431146" y="796282"/>
                  </a:lnTo>
                  <a:lnTo>
                    <a:pt x="435042" y="800273"/>
                  </a:lnTo>
                  <a:lnTo>
                    <a:pt x="439347" y="802807"/>
                  </a:lnTo>
                  <a:lnTo>
                    <a:pt x="442957" y="806721"/>
                  </a:lnTo>
                  <a:lnTo>
                    <a:pt x="437518" y="812255"/>
                  </a:lnTo>
                  <a:lnTo>
                    <a:pt x="437318" y="818723"/>
                  </a:lnTo>
                  <a:lnTo>
                    <a:pt x="437880" y="82381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ihandform: Form 313">
              <a:extLst>
                <a:ext uri="{FF2B5EF4-FFF2-40B4-BE49-F238E27FC236}">
                  <a16:creationId xmlns:a16="http://schemas.microsoft.com/office/drawing/2014/main" id="{1DA4B1C9-6FF5-FF69-F395-8FE7118E9684}"/>
                </a:ext>
              </a:extLst>
            </p:cNvPr>
            <p:cNvSpPr/>
            <p:nvPr/>
          </p:nvSpPr>
          <p:spPr>
            <a:xfrm>
              <a:off x="1975923" y="4679889"/>
              <a:ext cx="220307" cy="524872"/>
            </a:xfrm>
            <a:custGeom>
              <a:avLst/>
              <a:gdLst>
                <a:gd name="connsiteX0" fmla="*/ 253685 w 292484"/>
                <a:gd name="connsiteY0" fmla="*/ 693916 h 696829"/>
                <a:gd name="connsiteX1" fmla="*/ 259829 w 292484"/>
                <a:gd name="connsiteY1" fmla="*/ 691554 h 696829"/>
                <a:gd name="connsiteX2" fmla="*/ 264753 w 292484"/>
                <a:gd name="connsiteY2" fmla="*/ 691469 h 696829"/>
                <a:gd name="connsiteX3" fmla="*/ 257791 w 292484"/>
                <a:gd name="connsiteY3" fmla="*/ 689783 h 696829"/>
                <a:gd name="connsiteX4" fmla="*/ 253181 w 292484"/>
                <a:gd name="connsiteY4" fmla="*/ 691526 h 696829"/>
                <a:gd name="connsiteX5" fmla="*/ 227054 w 292484"/>
                <a:gd name="connsiteY5" fmla="*/ 696755 h 696829"/>
                <a:gd name="connsiteX6" fmla="*/ 233931 w 292484"/>
                <a:gd name="connsiteY6" fmla="*/ 694974 h 696829"/>
                <a:gd name="connsiteX7" fmla="*/ 241246 w 292484"/>
                <a:gd name="connsiteY7" fmla="*/ 693355 h 696829"/>
                <a:gd name="connsiteX8" fmla="*/ 244970 w 292484"/>
                <a:gd name="connsiteY8" fmla="*/ 688630 h 696829"/>
                <a:gd name="connsiteX9" fmla="*/ 238693 w 292484"/>
                <a:gd name="connsiteY9" fmla="*/ 689068 h 696829"/>
                <a:gd name="connsiteX10" fmla="*/ 230854 w 292484"/>
                <a:gd name="connsiteY10" fmla="*/ 687487 h 696829"/>
                <a:gd name="connsiteX11" fmla="*/ 221967 w 292484"/>
                <a:gd name="connsiteY11" fmla="*/ 685011 h 696829"/>
                <a:gd name="connsiteX12" fmla="*/ 212214 w 292484"/>
                <a:gd name="connsiteY12" fmla="*/ 679362 h 696829"/>
                <a:gd name="connsiteX13" fmla="*/ 200936 w 292484"/>
                <a:gd name="connsiteY13" fmla="*/ 674095 h 696829"/>
                <a:gd name="connsiteX14" fmla="*/ 191630 w 292484"/>
                <a:gd name="connsiteY14" fmla="*/ 668085 h 696829"/>
                <a:gd name="connsiteX15" fmla="*/ 187077 w 292484"/>
                <a:gd name="connsiteY15" fmla="*/ 663122 h 696829"/>
                <a:gd name="connsiteX16" fmla="*/ 177504 w 292484"/>
                <a:gd name="connsiteY16" fmla="*/ 659055 h 696829"/>
                <a:gd name="connsiteX17" fmla="*/ 182781 w 292484"/>
                <a:gd name="connsiteY17" fmla="*/ 658103 h 696829"/>
                <a:gd name="connsiteX18" fmla="*/ 175780 w 292484"/>
                <a:gd name="connsiteY18" fmla="*/ 650930 h 696829"/>
                <a:gd name="connsiteX19" fmla="*/ 187049 w 292484"/>
                <a:gd name="connsiteY19" fmla="*/ 683248 h 696829"/>
                <a:gd name="connsiteX20" fmla="*/ 191459 w 292484"/>
                <a:gd name="connsiteY20" fmla="*/ 693469 h 696829"/>
                <a:gd name="connsiteX21" fmla="*/ 196240 w 292484"/>
                <a:gd name="connsiteY21" fmla="*/ 691440 h 696829"/>
                <a:gd name="connsiteX22" fmla="*/ 208670 w 292484"/>
                <a:gd name="connsiteY22" fmla="*/ 692669 h 696829"/>
                <a:gd name="connsiteX23" fmla="*/ 222310 w 292484"/>
                <a:gd name="connsiteY23" fmla="*/ 695602 h 696829"/>
                <a:gd name="connsiteX24" fmla="*/ 227054 w 292484"/>
                <a:gd name="connsiteY24" fmla="*/ 696755 h 696829"/>
                <a:gd name="connsiteX25" fmla="*/ 172771 w 292484"/>
                <a:gd name="connsiteY25" fmla="*/ 642748 h 696829"/>
                <a:gd name="connsiteX26" fmla="*/ 165160 w 292484"/>
                <a:gd name="connsiteY26" fmla="*/ 634680 h 696829"/>
                <a:gd name="connsiteX27" fmla="*/ 157188 w 292484"/>
                <a:gd name="connsiteY27" fmla="*/ 626870 h 696829"/>
                <a:gd name="connsiteX28" fmla="*/ 152215 w 292484"/>
                <a:gd name="connsiteY28" fmla="*/ 626556 h 696829"/>
                <a:gd name="connsiteX29" fmla="*/ 147434 w 292484"/>
                <a:gd name="connsiteY29" fmla="*/ 626899 h 696829"/>
                <a:gd name="connsiteX30" fmla="*/ 154787 w 292484"/>
                <a:gd name="connsiteY30" fmla="*/ 626556 h 696829"/>
                <a:gd name="connsiteX31" fmla="*/ 148958 w 292484"/>
                <a:gd name="connsiteY31" fmla="*/ 614383 h 696829"/>
                <a:gd name="connsiteX32" fmla="*/ 146634 w 292484"/>
                <a:gd name="connsiteY32" fmla="*/ 606267 h 696829"/>
                <a:gd name="connsiteX33" fmla="*/ 147920 w 292484"/>
                <a:gd name="connsiteY33" fmla="*/ 600628 h 696829"/>
                <a:gd name="connsiteX34" fmla="*/ 154730 w 292484"/>
                <a:gd name="connsiteY34" fmla="*/ 597419 h 696829"/>
                <a:gd name="connsiteX35" fmla="*/ 149520 w 292484"/>
                <a:gd name="connsiteY35" fmla="*/ 593314 h 696829"/>
                <a:gd name="connsiteX36" fmla="*/ 155006 w 292484"/>
                <a:gd name="connsiteY36" fmla="*/ 596542 h 696829"/>
                <a:gd name="connsiteX37" fmla="*/ 160874 w 292484"/>
                <a:gd name="connsiteY37" fmla="*/ 594066 h 696829"/>
                <a:gd name="connsiteX38" fmla="*/ 160283 w 292484"/>
                <a:gd name="connsiteY38" fmla="*/ 578493 h 696829"/>
                <a:gd name="connsiteX39" fmla="*/ 160169 w 292484"/>
                <a:gd name="connsiteY39" fmla="*/ 572806 h 696829"/>
                <a:gd name="connsiteX40" fmla="*/ 163960 w 292484"/>
                <a:gd name="connsiteY40" fmla="*/ 569196 h 696829"/>
                <a:gd name="connsiteX41" fmla="*/ 167503 w 292484"/>
                <a:gd name="connsiteY41" fmla="*/ 565062 h 696829"/>
                <a:gd name="connsiteX42" fmla="*/ 173228 w 292484"/>
                <a:gd name="connsiteY42" fmla="*/ 560900 h 696829"/>
                <a:gd name="connsiteX43" fmla="*/ 176171 w 292484"/>
                <a:gd name="connsiteY43" fmla="*/ 556747 h 696829"/>
                <a:gd name="connsiteX44" fmla="*/ 180543 w 292484"/>
                <a:gd name="connsiteY44" fmla="*/ 554756 h 696829"/>
                <a:gd name="connsiteX45" fmla="*/ 178819 w 292484"/>
                <a:gd name="connsiteY45" fmla="*/ 548470 h 696829"/>
                <a:gd name="connsiteX46" fmla="*/ 172523 w 292484"/>
                <a:gd name="connsiteY46" fmla="*/ 549956 h 696829"/>
                <a:gd name="connsiteX47" fmla="*/ 178943 w 292484"/>
                <a:gd name="connsiteY47" fmla="*/ 547355 h 696829"/>
                <a:gd name="connsiteX48" fmla="*/ 178533 w 292484"/>
                <a:gd name="connsiteY48" fmla="*/ 540192 h 696829"/>
                <a:gd name="connsiteX49" fmla="*/ 172561 w 292484"/>
                <a:gd name="connsiteY49" fmla="*/ 533477 h 696829"/>
                <a:gd name="connsiteX50" fmla="*/ 157759 w 292484"/>
                <a:gd name="connsiteY50" fmla="*/ 531887 h 696829"/>
                <a:gd name="connsiteX51" fmla="*/ 152035 w 292484"/>
                <a:gd name="connsiteY51" fmla="*/ 527743 h 696829"/>
                <a:gd name="connsiteX52" fmla="*/ 144862 w 292484"/>
                <a:gd name="connsiteY52" fmla="*/ 523619 h 696829"/>
                <a:gd name="connsiteX53" fmla="*/ 137938 w 292484"/>
                <a:gd name="connsiteY53" fmla="*/ 515313 h 696829"/>
                <a:gd name="connsiteX54" fmla="*/ 137642 w 292484"/>
                <a:gd name="connsiteY54" fmla="*/ 508588 h 696829"/>
                <a:gd name="connsiteX55" fmla="*/ 138747 w 292484"/>
                <a:gd name="connsiteY55" fmla="*/ 502883 h 696829"/>
                <a:gd name="connsiteX56" fmla="*/ 143376 w 292484"/>
                <a:gd name="connsiteY56" fmla="*/ 495492 h 696829"/>
                <a:gd name="connsiteX57" fmla="*/ 149492 w 292484"/>
                <a:gd name="connsiteY57" fmla="*/ 494587 h 696829"/>
                <a:gd name="connsiteX58" fmla="*/ 153301 w 292484"/>
                <a:gd name="connsiteY58" fmla="*/ 490443 h 696829"/>
                <a:gd name="connsiteX59" fmla="*/ 162569 w 292484"/>
                <a:gd name="connsiteY59" fmla="*/ 491739 h 696829"/>
                <a:gd name="connsiteX60" fmla="*/ 160369 w 292484"/>
                <a:gd name="connsiteY60" fmla="*/ 484509 h 696829"/>
                <a:gd name="connsiteX61" fmla="*/ 165074 w 292484"/>
                <a:gd name="connsiteY61" fmla="*/ 481776 h 696829"/>
                <a:gd name="connsiteX62" fmla="*/ 166227 w 292484"/>
                <a:gd name="connsiteY62" fmla="*/ 477137 h 696829"/>
                <a:gd name="connsiteX63" fmla="*/ 159740 w 292484"/>
                <a:gd name="connsiteY63" fmla="*/ 462478 h 696829"/>
                <a:gd name="connsiteX64" fmla="*/ 163141 w 292484"/>
                <a:gd name="connsiteY64" fmla="*/ 454087 h 696829"/>
                <a:gd name="connsiteX65" fmla="*/ 173161 w 292484"/>
                <a:gd name="connsiteY65" fmla="*/ 448010 h 696829"/>
                <a:gd name="connsiteX66" fmla="*/ 159626 w 292484"/>
                <a:gd name="connsiteY66" fmla="*/ 443799 h 696829"/>
                <a:gd name="connsiteX67" fmla="*/ 165684 w 292484"/>
                <a:gd name="connsiteY67" fmla="*/ 437770 h 696829"/>
                <a:gd name="connsiteX68" fmla="*/ 172561 w 292484"/>
                <a:gd name="connsiteY68" fmla="*/ 440513 h 696829"/>
                <a:gd name="connsiteX69" fmla="*/ 175295 w 292484"/>
                <a:gd name="connsiteY69" fmla="*/ 445790 h 696829"/>
                <a:gd name="connsiteX70" fmla="*/ 183486 w 292484"/>
                <a:gd name="connsiteY70" fmla="*/ 443495 h 696829"/>
                <a:gd name="connsiteX71" fmla="*/ 179591 w 292484"/>
                <a:gd name="connsiteY71" fmla="*/ 432970 h 696829"/>
                <a:gd name="connsiteX72" fmla="*/ 182286 w 292484"/>
                <a:gd name="connsiteY72" fmla="*/ 437770 h 696829"/>
                <a:gd name="connsiteX73" fmla="*/ 177057 w 292484"/>
                <a:gd name="connsiteY73" fmla="*/ 429055 h 696829"/>
                <a:gd name="connsiteX74" fmla="*/ 167322 w 292484"/>
                <a:gd name="connsiteY74" fmla="*/ 432465 h 696829"/>
                <a:gd name="connsiteX75" fmla="*/ 172409 w 292484"/>
                <a:gd name="connsiteY75" fmla="*/ 432770 h 696829"/>
                <a:gd name="connsiteX76" fmla="*/ 167799 w 292484"/>
                <a:gd name="connsiteY76" fmla="*/ 436684 h 696829"/>
                <a:gd name="connsiteX77" fmla="*/ 155359 w 292484"/>
                <a:gd name="connsiteY77" fmla="*/ 429369 h 696829"/>
                <a:gd name="connsiteX78" fmla="*/ 152044 w 292484"/>
                <a:gd name="connsiteY78" fmla="*/ 416977 h 696829"/>
                <a:gd name="connsiteX79" fmla="*/ 145596 w 292484"/>
                <a:gd name="connsiteY79" fmla="*/ 404976 h 696829"/>
                <a:gd name="connsiteX80" fmla="*/ 149015 w 292484"/>
                <a:gd name="connsiteY80" fmla="*/ 401432 h 696829"/>
                <a:gd name="connsiteX81" fmla="*/ 164550 w 292484"/>
                <a:gd name="connsiteY81" fmla="*/ 406033 h 696829"/>
                <a:gd name="connsiteX82" fmla="*/ 169361 w 292484"/>
                <a:gd name="connsiteY82" fmla="*/ 409395 h 696829"/>
                <a:gd name="connsiteX83" fmla="*/ 180638 w 292484"/>
                <a:gd name="connsiteY83" fmla="*/ 409795 h 696829"/>
                <a:gd name="connsiteX84" fmla="*/ 194888 w 292484"/>
                <a:gd name="connsiteY84" fmla="*/ 403737 h 696829"/>
                <a:gd name="connsiteX85" fmla="*/ 195592 w 292484"/>
                <a:gd name="connsiteY85" fmla="*/ 397736 h 696829"/>
                <a:gd name="connsiteX86" fmla="*/ 190554 w 292484"/>
                <a:gd name="connsiteY86" fmla="*/ 395184 h 696829"/>
                <a:gd name="connsiteX87" fmla="*/ 190297 w 292484"/>
                <a:gd name="connsiteY87" fmla="*/ 389421 h 696829"/>
                <a:gd name="connsiteX88" fmla="*/ 188992 w 292484"/>
                <a:gd name="connsiteY88" fmla="*/ 382516 h 696829"/>
                <a:gd name="connsiteX89" fmla="*/ 191659 w 292484"/>
                <a:gd name="connsiteY89" fmla="*/ 373581 h 696829"/>
                <a:gd name="connsiteX90" fmla="*/ 185877 w 292484"/>
                <a:gd name="connsiteY90" fmla="*/ 370000 h 696829"/>
                <a:gd name="connsiteX91" fmla="*/ 183505 w 292484"/>
                <a:gd name="connsiteY91" fmla="*/ 361113 h 696829"/>
                <a:gd name="connsiteX92" fmla="*/ 179619 w 292484"/>
                <a:gd name="connsiteY92" fmla="*/ 358284 h 696829"/>
                <a:gd name="connsiteX93" fmla="*/ 193668 w 292484"/>
                <a:gd name="connsiteY93" fmla="*/ 364151 h 696829"/>
                <a:gd name="connsiteX94" fmla="*/ 210099 w 292484"/>
                <a:gd name="connsiteY94" fmla="*/ 363875 h 696829"/>
                <a:gd name="connsiteX95" fmla="*/ 249704 w 292484"/>
                <a:gd name="connsiteY95" fmla="*/ 354493 h 696829"/>
                <a:gd name="connsiteX96" fmla="*/ 264506 w 292484"/>
                <a:gd name="connsiteY96" fmla="*/ 345206 h 696829"/>
                <a:gd name="connsiteX97" fmla="*/ 264296 w 292484"/>
                <a:gd name="connsiteY97" fmla="*/ 339186 h 696829"/>
                <a:gd name="connsiteX98" fmla="*/ 274440 w 292484"/>
                <a:gd name="connsiteY98" fmla="*/ 319527 h 696829"/>
                <a:gd name="connsiteX99" fmla="*/ 270230 w 292484"/>
                <a:gd name="connsiteY99" fmla="*/ 307144 h 696829"/>
                <a:gd name="connsiteX100" fmla="*/ 263725 w 292484"/>
                <a:gd name="connsiteY100" fmla="*/ 306716 h 696829"/>
                <a:gd name="connsiteX101" fmla="*/ 257524 w 292484"/>
                <a:gd name="connsiteY101" fmla="*/ 300115 h 696829"/>
                <a:gd name="connsiteX102" fmla="*/ 259210 w 292484"/>
                <a:gd name="connsiteY102" fmla="*/ 288094 h 696829"/>
                <a:gd name="connsiteX103" fmla="*/ 250933 w 292484"/>
                <a:gd name="connsiteY103" fmla="*/ 280150 h 696829"/>
                <a:gd name="connsiteX104" fmla="*/ 237560 w 292484"/>
                <a:gd name="connsiteY104" fmla="*/ 274016 h 696829"/>
                <a:gd name="connsiteX105" fmla="*/ 230806 w 292484"/>
                <a:gd name="connsiteY105" fmla="*/ 268006 h 696829"/>
                <a:gd name="connsiteX106" fmla="*/ 234997 w 292484"/>
                <a:gd name="connsiteY106" fmla="*/ 263691 h 696829"/>
                <a:gd name="connsiteX107" fmla="*/ 227854 w 292484"/>
                <a:gd name="connsiteY107" fmla="*/ 250013 h 696829"/>
                <a:gd name="connsiteX108" fmla="*/ 228311 w 292484"/>
                <a:gd name="connsiteY108" fmla="*/ 239688 h 696829"/>
                <a:gd name="connsiteX109" fmla="*/ 232826 w 292484"/>
                <a:gd name="connsiteY109" fmla="*/ 237164 h 696829"/>
                <a:gd name="connsiteX110" fmla="*/ 226282 w 292484"/>
                <a:gd name="connsiteY110" fmla="*/ 213171 h 696829"/>
                <a:gd name="connsiteX111" fmla="*/ 229282 w 292484"/>
                <a:gd name="connsiteY111" fmla="*/ 207456 h 696829"/>
                <a:gd name="connsiteX112" fmla="*/ 229054 w 292484"/>
                <a:gd name="connsiteY112" fmla="*/ 198950 h 696829"/>
                <a:gd name="connsiteX113" fmla="*/ 227949 w 292484"/>
                <a:gd name="connsiteY113" fmla="*/ 192997 h 696829"/>
                <a:gd name="connsiteX114" fmla="*/ 226863 w 292484"/>
                <a:gd name="connsiteY114" fmla="*/ 184243 h 696829"/>
                <a:gd name="connsiteX115" fmla="*/ 246399 w 292484"/>
                <a:gd name="connsiteY115" fmla="*/ 154668 h 696829"/>
                <a:gd name="connsiteX116" fmla="*/ 250666 w 292484"/>
                <a:gd name="connsiteY116" fmla="*/ 147991 h 696829"/>
                <a:gd name="connsiteX117" fmla="*/ 257333 w 292484"/>
                <a:gd name="connsiteY117" fmla="*/ 141152 h 696829"/>
                <a:gd name="connsiteX118" fmla="*/ 258581 w 292484"/>
                <a:gd name="connsiteY118" fmla="*/ 136409 h 696829"/>
                <a:gd name="connsiteX119" fmla="*/ 268278 w 292484"/>
                <a:gd name="connsiteY119" fmla="*/ 127922 h 696829"/>
                <a:gd name="connsiteX120" fmla="*/ 274526 w 292484"/>
                <a:gd name="connsiteY120" fmla="*/ 120988 h 696829"/>
                <a:gd name="connsiteX121" fmla="*/ 283870 w 292484"/>
                <a:gd name="connsiteY121" fmla="*/ 119244 h 696829"/>
                <a:gd name="connsiteX122" fmla="*/ 292033 w 292484"/>
                <a:gd name="connsiteY122" fmla="*/ 112844 h 696829"/>
                <a:gd name="connsiteX123" fmla="*/ 291662 w 292484"/>
                <a:gd name="connsiteY123" fmla="*/ 103757 h 696829"/>
                <a:gd name="connsiteX124" fmla="*/ 292271 w 292484"/>
                <a:gd name="connsiteY124" fmla="*/ 92746 h 696829"/>
                <a:gd name="connsiteX125" fmla="*/ 286909 w 292484"/>
                <a:gd name="connsiteY125" fmla="*/ 81240 h 696829"/>
                <a:gd name="connsiteX126" fmla="*/ 282175 w 292484"/>
                <a:gd name="connsiteY126" fmla="*/ 80068 h 696829"/>
                <a:gd name="connsiteX127" fmla="*/ 276469 w 292484"/>
                <a:gd name="connsiteY127" fmla="*/ 82069 h 696829"/>
                <a:gd name="connsiteX128" fmla="*/ 274212 w 292484"/>
                <a:gd name="connsiteY128" fmla="*/ 92660 h 696829"/>
                <a:gd name="connsiteX129" fmla="*/ 272088 w 292484"/>
                <a:gd name="connsiteY129" fmla="*/ 102681 h 696829"/>
                <a:gd name="connsiteX130" fmla="*/ 266906 w 292484"/>
                <a:gd name="connsiteY130" fmla="*/ 108634 h 696829"/>
                <a:gd name="connsiteX131" fmla="*/ 259505 w 292484"/>
                <a:gd name="connsiteY131" fmla="*/ 111853 h 696829"/>
                <a:gd name="connsiteX132" fmla="*/ 257076 w 292484"/>
                <a:gd name="connsiteY132" fmla="*/ 119197 h 696829"/>
                <a:gd name="connsiteX133" fmla="*/ 250809 w 292484"/>
                <a:gd name="connsiteY133" fmla="*/ 116225 h 696829"/>
                <a:gd name="connsiteX134" fmla="*/ 245399 w 292484"/>
                <a:gd name="connsiteY134" fmla="*/ 122454 h 696829"/>
                <a:gd name="connsiteX135" fmla="*/ 236988 w 292484"/>
                <a:gd name="connsiteY135" fmla="*/ 122502 h 696829"/>
                <a:gd name="connsiteX136" fmla="*/ 216605 w 292484"/>
                <a:gd name="connsiteY136" fmla="*/ 115368 h 696829"/>
                <a:gd name="connsiteX137" fmla="*/ 204108 w 292484"/>
                <a:gd name="connsiteY137" fmla="*/ 116101 h 696829"/>
                <a:gd name="connsiteX138" fmla="*/ 209651 w 292484"/>
                <a:gd name="connsiteY138" fmla="*/ 102376 h 696829"/>
                <a:gd name="connsiteX139" fmla="*/ 209385 w 292484"/>
                <a:gd name="connsiteY139" fmla="*/ 92746 h 696829"/>
                <a:gd name="connsiteX140" fmla="*/ 214195 w 292484"/>
                <a:gd name="connsiteY140" fmla="*/ 88536 h 696829"/>
                <a:gd name="connsiteX141" fmla="*/ 213919 w 292484"/>
                <a:gd name="connsiteY141" fmla="*/ 83278 h 696829"/>
                <a:gd name="connsiteX142" fmla="*/ 218052 w 292484"/>
                <a:gd name="connsiteY142" fmla="*/ 76715 h 696829"/>
                <a:gd name="connsiteX143" fmla="*/ 211337 w 292484"/>
                <a:gd name="connsiteY143" fmla="*/ 68991 h 696829"/>
                <a:gd name="connsiteX144" fmla="*/ 204108 w 292484"/>
                <a:gd name="connsiteY144" fmla="*/ 65686 h 696829"/>
                <a:gd name="connsiteX145" fmla="*/ 199469 w 292484"/>
                <a:gd name="connsiteY145" fmla="*/ 64305 h 696829"/>
                <a:gd name="connsiteX146" fmla="*/ 186363 w 292484"/>
                <a:gd name="connsiteY146" fmla="*/ 58770 h 696829"/>
                <a:gd name="connsiteX147" fmla="*/ 168694 w 292484"/>
                <a:gd name="connsiteY147" fmla="*/ 46264 h 696829"/>
                <a:gd name="connsiteX148" fmla="*/ 150587 w 292484"/>
                <a:gd name="connsiteY148" fmla="*/ 41911 h 696829"/>
                <a:gd name="connsiteX149" fmla="*/ 147996 w 292484"/>
                <a:gd name="connsiteY149" fmla="*/ 37530 h 696829"/>
                <a:gd name="connsiteX150" fmla="*/ 130203 w 292484"/>
                <a:gd name="connsiteY150" fmla="*/ 24842 h 696829"/>
                <a:gd name="connsiteX151" fmla="*/ 123698 w 292484"/>
                <a:gd name="connsiteY151" fmla="*/ 14165 h 696829"/>
                <a:gd name="connsiteX152" fmla="*/ 113268 w 292484"/>
                <a:gd name="connsiteY152" fmla="*/ 6516 h 696829"/>
                <a:gd name="connsiteX153" fmla="*/ 96933 w 292484"/>
                <a:gd name="connsiteY153" fmla="*/ 3535 h 696829"/>
                <a:gd name="connsiteX154" fmla="*/ 91970 w 292484"/>
                <a:gd name="connsiteY154" fmla="*/ 3545 h 696829"/>
                <a:gd name="connsiteX155" fmla="*/ 89408 w 292484"/>
                <a:gd name="connsiteY155" fmla="*/ 12031 h 696829"/>
                <a:gd name="connsiteX156" fmla="*/ 86808 w 292484"/>
                <a:gd name="connsiteY156" fmla="*/ 22299 h 696829"/>
                <a:gd name="connsiteX157" fmla="*/ 83255 w 292484"/>
                <a:gd name="connsiteY157" fmla="*/ 14165 h 696829"/>
                <a:gd name="connsiteX158" fmla="*/ 79311 w 292484"/>
                <a:gd name="connsiteY158" fmla="*/ 7802 h 696829"/>
                <a:gd name="connsiteX159" fmla="*/ 57261 w 292484"/>
                <a:gd name="connsiteY159" fmla="*/ 5145 h 696829"/>
                <a:gd name="connsiteX160" fmla="*/ 51308 w 292484"/>
                <a:gd name="connsiteY160" fmla="*/ -75 h 696829"/>
                <a:gd name="connsiteX161" fmla="*/ 42306 w 292484"/>
                <a:gd name="connsiteY161" fmla="*/ 7745 h 696829"/>
                <a:gd name="connsiteX162" fmla="*/ 37201 w 292484"/>
                <a:gd name="connsiteY162" fmla="*/ 14165 h 696829"/>
                <a:gd name="connsiteX163" fmla="*/ 33382 w 292484"/>
                <a:gd name="connsiteY163" fmla="*/ 20832 h 696829"/>
                <a:gd name="connsiteX164" fmla="*/ 37354 w 292484"/>
                <a:gd name="connsiteY164" fmla="*/ 24795 h 696829"/>
                <a:gd name="connsiteX165" fmla="*/ 33620 w 292484"/>
                <a:gd name="connsiteY165" fmla="*/ 46750 h 696829"/>
                <a:gd name="connsiteX166" fmla="*/ 13227 w 292484"/>
                <a:gd name="connsiteY166" fmla="*/ 58761 h 696829"/>
                <a:gd name="connsiteX167" fmla="*/ 15694 w 292484"/>
                <a:gd name="connsiteY167" fmla="*/ 67257 h 696829"/>
                <a:gd name="connsiteX168" fmla="*/ 15351 w 292484"/>
                <a:gd name="connsiteY168" fmla="*/ 79992 h 696829"/>
                <a:gd name="connsiteX169" fmla="*/ 20275 w 292484"/>
                <a:gd name="connsiteY169" fmla="*/ 92279 h 696829"/>
                <a:gd name="connsiteX170" fmla="*/ 17399 w 292484"/>
                <a:gd name="connsiteY170" fmla="*/ 96289 h 696829"/>
                <a:gd name="connsiteX171" fmla="*/ 21285 w 292484"/>
                <a:gd name="connsiteY171" fmla="*/ 103757 h 696829"/>
                <a:gd name="connsiteX172" fmla="*/ 24314 w 292484"/>
                <a:gd name="connsiteY172" fmla="*/ 109681 h 696829"/>
                <a:gd name="connsiteX173" fmla="*/ 14979 w 292484"/>
                <a:gd name="connsiteY173" fmla="*/ 113939 h 696829"/>
                <a:gd name="connsiteX174" fmla="*/ 12932 w 292484"/>
                <a:gd name="connsiteY174" fmla="*/ 122474 h 696829"/>
                <a:gd name="connsiteX175" fmla="*/ 10617 w 292484"/>
                <a:gd name="connsiteY175" fmla="*/ 130275 h 696829"/>
                <a:gd name="connsiteX176" fmla="*/ 8731 w 292484"/>
                <a:gd name="connsiteY176" fmla="*/ 135161 h 696829"/>
                <a:gd name="connsiteX177" fmla="*/ 4540 w 292484"/>
                <a:gd name="connsiteY177" fmla="*/ 139457 h 696829"/>
                <a:gd name="connsiteX178" fmla="*/ 5007 w 292484"/>
                <a:gd name="connsiteY178" fmla="*/ 147343 h 696829"/>
                <a:gd name="connsiteX179" fmla="*/ 4350 w 292484"/>
                <a:gd name="connsiteY179" fmla="*/ 152201 h 696829"/>
                <a:gd name="connsiteX180" fmla="*/ 1778 w 292484"/>
                <a:gd name="connsiteY180" fmla="*/ 156411 h 696829"/>
                <a:gd name="connsiteX181" fmla="*/ 3416 w 292484"/>
                <a:gd name="connsiteY181" fmla="*/ 164841 h 696829"/>
                <a:gd name="connsiteX182" fmla="*/ 4997 w 292484"/>
                <a:gd name="connsiteY182" fmla="*/ 173423 h 696829"/>
                <a:gd name="connsiteX183" fmla="*/ 7702 w 292484"/>
                <a:gd name="connsiteY183" fmla="*/ 177547 h 696829"/>
                <a:gd name="connsiteX184" fmla="*/ 3045 w 292484"/>
                <a:gd name="connsiteY184" fmla="*/ 181929 h 696829"/>
                <a:gd name="connsiteX185" fmla="*/ 2026 w 292484"/>
                <a:gd name="connsiteY185" fmla="*/ 190425 h 696829"/>
                <a:gd name="connsiteX186" fmla="*/ -213 w 292484"/>
                <a:gd name="connsiteY186" fmla="*/ 198921 h 696829"/>
                <a:gd name="connsiteX187" fmla="*/ 711 w 292484"/>
                <a:gd name="connsiteY187" fmla="*/ 207418 h 696829"/>
                <a:gd name="connsiteX188" fmla="*/ 3645 w 292484"/>
                <a:gd name="connsiteY188" fmla="*/ 211637 h 696829"/>
                <a:gd name="connsiteX189" fmla="*/ 8350 w 292484"/>
                <a:gd name="connsiteY189" fmla="*/ 215904 h 696829"/>
                <a:gd name="connsiteX190" fmla="*/ 12655 w 292484"/>
                <a:gd name="connsiteY190" fmla="*/ 228630 h 696829"/>
                <a:gd name="connsiteX191" fmla="*/ 17056 w 292484"/>
                <a:gd name="connsiteY191" fmla="*/ 237069 h 696829"/>
                <a:gd name="connsiteX192" fmla="*/ 18913 w 292484"/>
                <a:gd name="connsiteY192" fmla="*/ 244003 h 696829"/>
                <a:gd name="connsiteX193" fmla="*/ 22504 w 292484"/>
                <a:gd name="connsiteY193" fmla="*/ 249880 h 696829"/>
                <a:gd name="connsiteX194" fmla="*/ 24914 w 292484"/>
                <a:gd name="connsiteY194" fmla="*/ 258348 h 696829"/>
                <a:gd name="connsiteX195" fmla="*/ 23104 w 292484"/>
                <a:gd name="connsiteY195" fmla="*/ 264063 h 696829"/>
                <a:gd name="connsiteX196" fmla="*/ 21199 w 292484"/>
                <a:gd name="connsiteY196" fmla="*/ 271121 h 696829"/>
                <a:gd name="connsiteX197" fmla="*/ 19408 w 292484"/>
                <a:gd name="connsiteY197" fmla="*/ 283837 h 696829"/>
                <a:gd name="connsiteX198" fmla="*/ 23095 w 292484"/>
                <a:gd name="connsiteY198" fmla="*/ 292314 h 696829"/>
                <a:gd name="connsiteX199" fmla="*/ 25657 w 292484"/>
                <a:gd name="connsiteY199" fmla="*/ 304096 h 696829"/>
                <a:gd name="connsiteX200" fmla="*/ 22304 w 292484"/>
                <a:gd name="connsiteY200" fmla="*/ 309211 h 696829"/>
                <a:gd name="connsiteX201" fmla="*/ 16989 w 292484"/>
                <a:gd name="connsiteY201" fmla="*/ 313488 h 696829"/>
                <a:gd name="connsiteX202" fmla="*/ 17208 w 292484"/>
                <a:gd name="connsiteY202" fmla="*/ 321956 h 696829"/>
                <a:gd name="connsiteX203" fmla="*/ 19590 w 292484"/>
                <a:gd name="connsiteY203" fmla="*/ 330347 h 696829"/>
                <a:gd name="connsiteX204" fmla="*/ 21942 w 292484"/>
                <a:gd name="connsiteY204" fmla="*/ 338853 h 696829"/>
                <a:gd name="connsiteX205" fmla="*/ 27038 w 292484"/>
                <a:gd name="connsiteY205" fmla="*/ 347359 h 696829"/>
                <a:gd name="connsiteX206" fmla="*/ 32277 w 292484"/>
                <a:gd name="connsiteY206" fmla="*/ 355808 h 696829"/>
                <a:gd name="connsiteX207" fmla="*/ 27352 w 292484"/>
                <a:gd name="connsiteY207" fmla="*/ 360056 h 696829"/>
                <a:gd name="connsiteX208" fmla="*/ 24009 w 292484"/>
                <a:gd name="connsiteY208" fmla="*/ 364285 h 696829"/>
                <a:gd name="connsiteX209" fmla="*/ 26000 w 292484"/>
                <a:gd name="connsiteY209" fmla="*/ 372753 h 696829"/>
                <a:gd name="connsiteX210" fmla="*/ 22666 w 292484"/>
                <a:gd name="connsiteY210" fmla="*/ 376924 h 696829"/>
                <a:gd name="connsiteX211" fmla="*/ 25505 w 292484"/>
                <a:gd name="connsiteY211" fmla="*/ 385459 h 696829"/>
                <a:gd name="connsiteX212" fmla="*/ 27934 w 292484"/>
                <a:gd name="connsiteY212" fmla="*/ 393803 h 696829"/>
                <a:gd name="connsiteX213" fmla="*/ 26495 w 292484"/>
                <a:gd name="connsiteY213" fmla="*/ 402118 h 696829"/>
                <a:gd name="connsiteX214" fmla="*/ 30248 w 292484"/>
                <a:gd name="connsiteY214" fmla="*/ 410567 h 696829"/>
                <a:gd name="connsiteX215" fmla="*/ 32953 w 292484"/>
                <a:gd name="connsiteY215" fmla="*/ 418768 h 696829"/>
                <a:gd name="connsiteX216" fmla="*/ 36115 w 292484"/>
                <a:gd name="connsiteY216" fmla="*/ 423102 h 696829"/>
                <a:gd name="connsiteX217" fmla="*/ 39154 w 292484"/>
                <a:gd name="connsiteY217" fmla="*/ 430017 h 696829"/>
                <a:gd name="connsiteX218" fmla="*/ 33420 w 292484"/>
                <a:gd name="connsiteY218" fmla="*/ 429845 h 696829"/>
                <a:gd name="connsiteX219" fmla="*/ 35735 w 292484"/>
                <a:gd name="connsiteY219" fmla="*/ 435846 h 696829"/>
                <a:gd name="connsiteX220" fmla="*/ 36353 w 292484"/>
                <a:gd name="connsiteY220" fmla="*/ 444238 h 696829"/>
                <a:gd name="connsiteX221" fmla="*/ 39897 w 292484"/>
                <a:gd name="connsiteY221" fmla="*/ 448333 h 696829"/>
                <a:gd name="connsiteX222" fmla="*/ 46621 w 292484"/>
                <a:gd name="connsiteY222" fmla="*/ 452619 h 696829"/>
                <a:gd name="connsiteX223" fmla="*/ 49784 w 292484"/>
                <a:gd name="connsiteY223" fmla="*/ 461049 h 696829"/>
                <a:gd name="connsiteX224" fmla="*/ 52775 w 292484"/>
                <a:gd name="connsiteY224" fmla="*/ 469441 h 696829"/>
                <a:gd name="connsiteX225" fmla="*/ 53775 w 292484"/>
                <a:gd name="connsiteY225" fmla="*/ 478271 h 696829"/>
                <a:gd name="connsiteX226" fmla="*/ 61252 w 292484"/>
                <a:gd name="connsiteY226" fmla="*/ 477842 h 696829"/>
                <a:gd name="connsiteX227" fmla="*/ 65491 w 292484"/>
                <a:gd name="connsiteY227" fmla="*/ 482042 h 696829"/>
                <a:gd name="connsiteX228" fmla="*/ 55556 w 292484"/>
                <a:gd name="connsiteY228" fmla="*/ 486252 h 696829"/>
                <a:gd name="connsiteX229" fmla="*/ 62328 w 292484"/>
                <a:gd name="connsiteY229" fmla="*/ 490443 h 696829"/>
                <a:gd name="connsiteX230" fmla="*/ 68338 w 292484"/>
                <a:gd name="connsiteY230" fmla="*/ 497063 h 696829"/>
                <a:gd name="connsiteX231" fmla="*/ 63576 w 292484"/>
                <a:gd name="connsiteY231" fmla="*/ 502321 h 696829"/>
                <a:gd name="connsiteX232" fmla="*/ 65062 w 292484"/>
                <a:gd name="connsiteY232" fmla="*/ 507017 h 696829"/>
                <a:gd name="connsiteX233" fmla="*/ 68615 w 292484"/>
                <a:gd name="connsiteY233" fmla="*/ 510646 h 696829"/>
                <a:gd name="connsiteX234" fmla="*/ 64786 w 292484"/>
                <a:gd name="connsiteY234" fmla="*/ 514056 h 696829"/>
                <a:gd name="connsiteX235" fmla="*/ 69072 w 292484"/>
                <a:gd name="connsiteY235" fmla="*/ 518333 h 696829"/>
                <a:gd name="connsiteX236" fmla="*/ 73568 w 292484"/>
                <a:gd name="connsiteY236" fmla="*/ 525353 h 696829"/>
                <a:gd name="connsiteX237" fmla="*/ 69281 w 292484"/>
                <a:gd name="connsiteY237" fmla="*/ 528077 h 696829"/>
                <a:gd name="connsiteX238" fmla="*/ 73406 w 292484"/>
                <a:gd name="connsiteY238" fmla="*/ 534620 h 696829"/>
                <a:gd name="connsiteX239" fmla="*/ 70396 w 292484"/>
                <a:gd name="connsiteY239" fmla="*/ 538716 h 696829"/>
                <a:gd name="connsiteX240" fmla="*/ 69367 w 292484"/>
                <a:gd name="connsiteY240" fmla="*/ 544221 h 696829"/>
                <a:gd name="connsiteX241" fmla="*/ 70367 w 292484"/>
                <a:gd name="connsiteY241" fmla="*/ 551908 h 696829"/>
                <a:gd name="connsiteX242" fmla="*/ 73787 w 292484"/>
                <a:gd name="connsiteY242" fmla="*/ 555547 h 696829"/>
                <a:gd name="connsiteX243" fmla="*/ 75006 w 292484"/>
                <a:gd name="connsiteY243" fmla="*/ 560604 h 696829"/>
                <a:gd name="connsiteX244" fmla="*/ 75111 w 292484"/>
                <a:gd name="connsiteY244" fmla="*/ 569187 h 696829"/>
                <a:gd name="connsiteX245" fmla="*/ 69682 w 292484"/>
                <a:gd name="connsiteY245" fmla="*/ 571968 h 696829"/>
                <a:gd name="connsiteX246" fmla="*/ 68138 w 292484"/>
                <a:gd name="connsiteY246" fmla="*/ 577473 h 696829"/>
                <a:gd name="connsiteX247" fmla="*/ 62671 w 292484"/>
                <a:gd name="connsiteY247" fmla="*/ 577569 h 696829"/>
                <a:gd name="connsiteX248" fmla="*/ 64043 w 292484"/>
                <a:gd name="connsiteY248" fmla="*/ 584484 h 696829"/>
                <a:gd name="connsiteX249" fmla="*/ 67615 w 292484"/>
                <a:gd name="connsiteY249" fmla="*/ 589037 h 696829"/>
                <a:gd name="connsiteX250" fmla="*/ 69472 w 292484"/>
                <a:gd name="connsiteY250" fmla="*/ 594047 h 696829"/>
                <a:gd name="connsiteX251" fmla="*/ 74120 w 292484"/>
                <a:gd name="connsiteY251" fmla="*/ 601619 h 696829"/>
                <a:gd name="connsiteX252" fmla="*/ 80368 w 292484"/>
                <a:gd name="connsiteY252" fmla="*/ 607325 h 696829"/>
                <a:gd name="connsiteX253" fmla="*/ 90589 w 292484"/>
                <a:gd name="connsiteY253" fmla="*/ 606277 h 696829"/>
                <a:gd name="connsiteX254" fmla="*/ 97133 w 292484"/>
                <a:gd name="connsiteY254" fmla="*/ 611859 h 696829"/>
                <a:gd name="connsiteX255" fmla="*/ 98428 w 292484"/>
                <a:gd name="connsiteY255" fmla="*/ 618421 h 696829"/>
                <a:gd name="connsiteX256" fmla="*/ 100381 w 292484"/>
                <a:gd name="connsiteY256" fmla="*/ 626232 h 696829"/>
                <a:gd name="connsiteX257" fmla="*/ 108867 w 292484"/>
                <a:gd name="connsiteY257" fmla="*/ 630613 h 696829"/>
                <a:gd name="connsiteX258" fmla="*/ 143948 w 292484"/>
                <a:gd name="connsiteY258" fmla="*/ 634690 h 696829"/>
                <a:gd name="connsiteX259" fmla="*/ 158340 w 292484"/>
                <a:gd name="connsiteY259" fmla="*/ 637729 h 696829"/>
                <a:gd name="connsiteX260" fmla="*/ 172437 w 292484"/>
                <a:gd name="connsiteY260" fmla="*/ 641424 h 69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92484" h="696829">
                  <a:moveTo>
                    <a:pt x="253685" y="693916"/>
                  </a:moveTo>
                  <a:lnTo>
                    <a:pt x="259829" y="691554"/>
                  </a:lnTo>
                  <a:lnTo>
                    <a:pt x="264753" y="691469"/>
                  </a:lnTo>
                  <a:lnTo>
                    <a:pt x="257791" y="689783"/>
                  </a:lnTo>
                  <a:lnTo>
                    <a:pt x="253181" y="691526"/>
                  </a:lnTo>
                  <a:close/>
                  <a:moveTo>
                    <a:pt x="227054" y="696755"/>
                  </a:moveTo>
                  <a:lnTo>
                    <a:pt x="233931" y="694974"/>
                  </a:lnTo>
                  <a:lnTo>
                    <a:pt x="241246" y="693355"/>
                  </a:lnTo>
                  <a:lnTo>
                    <a:pt x="244970" y="688630"/>
                  </a:lnTo>
                  <a:lnTo>
                    <a:pt x="238693" y="689068"/>
                  </a:lnTo>
                  <a:lnTo>
                    <a:pt x="230854" y="687487"/>
                  </a:lnTo>
                  <a:lnTo>
                    <a:pt x="221967" y="685011"/>
                  </a:lnTo>
                  <a:lnTo>
                    <a:pt x="212214" y="679362"/>
                  </a:lnTo>
                  <a:lnTo>
                    <a:pt x="200936" y="674095"/>
                  </a:lnTo>
                  <a:lnTo>
                    <a:pt x="191630" y="668085"/>
                  </a:lnTo>
                  <a:lnTo>
                    <a:pt x="187077" y="663122"/>
                  </a:lnTo>
                  <a:lnTo>
                    <a:pt x="177504" y="659055"/>
                  </a:lnTo>
                  <a:lnTo>
                    <a:pt x="182781" y="658103"/>
                  </a:lnTo>
                  <a:lnTo>
                    <a:pt x="175780" y="650930"/>
                  </a:lnTo>
                  <a:lnTo>
                    <a:pt x="187049" y="683248"/>
                  </a:lnTo>
                  <a:lnTo>
                    <a:pt x="191459" y="693469"/>
                  </a:lnTo>
                  <a:lnTo>
                    <a:pt x="196240" y="691440"/>
                  </a:lnTo>
                  <a:lnTo>
                    <a:pt x="208670" y="692669"/>
                  </a:lnTo>
                  <a:lnTo>
                    <a:pt x="222310" y="695602"/>
                  </a:lnTo>
                  <a:lnTo>
                    <a:pt x="227054" y="696755"/>
                  </a:lnTo>
                  <a:close/>
                  <a:moveTo>
                    <a:pt x="172771" y="642748"/>
                  </a:moveTo>
                  <a:lnTo>
                    <a:pt x="165160" y="634680"/>
                  </a:lnTo>
                  <a:lnTo>
                    <a:pt x="157188" y="626870"/>
                  </a:lnTo>
                  <a:lnTo>
                    <a:pt x="152215" y="626556"/>
                  </a:lnTo>
                  <a:lnTo>
                    <a:pt x="147434" y="626899"/>
                  </a:lnTo>
                  <a:lnTo>
                    <a:pt x="154787" y="626556"/>
                  </a:lnTo>
                  <a:lnTo>
                    <a:pt x="148958" y="614383"/>
                  </a:lnTo>
                  <a:lnTo>
                    <a:pt x="146634" y="606267"/>
                  </a:lnTo>
                  <a:lnTo>
                    <a:pt x="147920" y="600628"/>
                  </a:lnTo>
                  <a:lnTo>
                    <a:pt x="154730" y="597419"/>
                  </a:lnTo>
                  <a:lnTo>
                    <a:pt x="149520" y="593314"/>
                  </a:lnTo>
                  <a:lnTo>
                    <a:pt x="155006" y="596542"/>
                  </a:lnTo>
                  <a:lnTo>
                    <a:pt x="160874" y="594066"/>
                  </a:lnTo>
                  <a:lnTo>
                    <a:pt x="160283" y="578493"/>
                  </a:lnTo>
                  <a:lnTo>
                    <a:pt x="160169" y="572806"/>
                  </a:lnTo>
                  <a:lnTo>
                    <a:pt x="163960" y="569196"/>
                  </a:lnTo>
                  <a:lnTo>
                    <a:pt x="167503" y="565062"/>
                  </a:lnTo>
                  <a:lnTo>
                    <a:pt x="173228" y="560900"/>
                  </a:lnTo>
                  <a:lnTo>
                    <a:pt x="176171" y="556747"/>
                  </a:lnTo>
                  <a:lnTo>
                    <a:pt x="180543" y="554756"/>
                  </a:lnTo>
                  <a:lnTo>
                    <a:pt x="178819" y="548470"/>
                  </a:lnTo>
                  <a:lnTo>
                    <a:pt x="172523" y="549956"/>
                  </a:lnTo>
                  <a:lnTo>
                    <a:pt x="178943" y="547355"/>
                  </a:lnTo>
                  <a:lnTo>
                    <a:pt x="178533" y="540192"/>
                  </a:lnTo>
                  <a:lnTo>
                    <a:pt x="172561" y="533477"/>
                  </a:lnTo>
                  <a:lnTo>
                    <a:pt x="157759" y="531887"/>
                  </a:lnTo>
                  <a:lnTo>
                    <a:pt x="152035" y="527743"/>
                  </a:lnTo>
                  <a:lnTo>
                    <a:pt x="144862" y="523619"/>
                  </a:lnTo>
                  <a:lnTo>
                    <a:pt x="137938" y="515313"/>
                  </a:lnTo>
                  <a:lnTo>
                    <a:pt x="137642" y="508588"/>
                  </a:lnTo>
                  <a:lnTo>
                    <a:pt x="138747" y="502883"/>
                  </a:lnTo>
                  <a:lnTo>
                    <a:pt x="143376" y="495492"/>
                  </a:lnTo>
                  <a:lnTo>
                    <a:pt x="149492" y="494587"/>
                  </a:lnTo>
                  <a:lnTo>
                    <a:pt x="153301" y="490443"/>
                  </a:lnTo>
                  <a:lnTo>
                    <a:pt x="162569" y="491739"/>
                  </a:lnTo>
                  <a:lnTo>
                    <a:pt x="160369" y="484509"/>
                  </a:lnTo>
                  <a:lnTo>
                    <a:pt x="165074" y="481776"/>
                  </a:lnTo>
                  <a:lnTo>
                    <a:pt x="166227" y="477137"/>
                  </a:lnTo>
                  <a:lnTo>
                    <a:pt x="159740" y="462478"/>
                  </a:lnTo>
                  <a:lnTo>
                    <a:pt x="163141" y="454087"/>
                  </a:lnTo>
                  <a:lnTo>
                    <a:pt x="173161" y="448010"/>
                  </a:lnTo>
                  <a:lnTo>
                    <a:pt x="159626" y="443799"/>
                  </a:lnTo>
                  <a:lnTo>
                    <a:pt x="165684" y="437770"/>
                  </a:lnTo>
                  <a:lnTo>
                    <a:pt x="172561" y="440513"/>
                  </a:lnTo>
                  <a:lnTo>
                    <a:pt x="175295" y="445790"/>
                  </a:lnTo>
                  <a:lnTo>
                    <a:pt x="183486" y="443495"/>
                  </a:lnTo>
                  <a:lnTo>
                    <a:pt x="179591" y="432970"/>
                  </a:lnTo>
                  <a:lnTo>
                    <a:pt x="182286" y="437770"/>
                  </a:lnTo>
                  <a:lnTo>
                    <a:pt x="177057" y="429055"/>
                  </a:lnTo>
                  <a:lnTo>
                    <a:pt x="167322" y="432465"/>
                  </a:lnTo>
                  <a:lnTo>
                    <a:pt x="172409" y="432770"/>
                  </a:lnTo>
                  <a:lnTo>
                    <a:pt x="167799" y="436684"/>
                  </a:lnTo>
                  <a:lnTo>
                    <a:pt x="155359" y="429369"/>
                  </a:lnTo>
                  <a:lnTo>
                    <a:pt x="152044" y="416977"/>
                  </a:lnTo>
                  <a:lnTo>
                    <a:pt x="145596" y="404976"/>
                  </a:lnTo>
                  <a:lnTo>
                    <a:pt x="149015" y="401432"/>
                  </a:lnTo>
                  <a:lnTo>
                    <a:pt x="164550" y="406033"/>
                  </a:lnTo>
                  <a:lnTo>
                    <a:pt x="169361" y="409395"/>
                  </a:lnTo>
                  <a:lnTo>
                    <a:pt x="180638" y="409795"/>
                  </a:lnTo>
                  <a:lnTo>
                    <a:pt x="194888" y="403737"/>
                  </a:lnTo>
                  <a:lnTo>
                    <a:pt x="195592" y="397736"/>
                  </a:lnTo>
                  <a:lnTo>
                    <a:pt x="190554" y="395184"/>
                  </a:lnTo>
                  <a:lnTo>
                    <a:pt x="190297" y="389421"/>
                  </a:lnTo>
                  <a:lnTo>
                    <a:pt x="188992" y="382516"/>
                  </a:lnTo>
                  <a:lnTo>
                    <a:pt x="191659" y="373581"/>
                  </a:lnTo>
                  <a:lnTo>
                    <a:pt x="185877" y="370000"/>
                  </a:lnTo>
                  <a:lnTo>
                    <a:pt x="183505" y="361113"/>
                  </a:lnTo>
                  <a:lnTo>
                    <a:pt x="179619" y="358284"/>
                  </a:lnTo>
                  <a:lnTo>
                    <a:pt x="193668" y="364151"/>
                  </a:lnTo>
                  <a:lnTo>
                    <a:pt x="210099" y="363875"/>
                  </a:lnTo>
                  <a:lnTo>
                    <a:pt x="249704" y="354493"/>
                  </a:lnTo>
                  <a:lnTo>
                    <a:pt x="264506" y="345206"/>
                  </a:lnTo>
                  <a:lnTo>
                    <a:pt x="264296" y="339186"/>
                  </a:lnTo>
                  <a:lnTo>
                    <a:pt x="274440" y="319527"/>
                  </a:lnTo>
                  <a:lnTo>
                    <a:pt x="270230" y="307144"/>
                  </a:lnTo>
                  <a:lnTo>
                    <a:pt x="263725" y="306716"/>
                  </a:lnTo>
                  <a:lnTo>
                    <a:pt x="257524" y="300115"/>
                  </a:lnTo>
                  <a:lnTo>
                    <a:pt x="259210" y="288094"/>
                  </a:lnTo>
                  <a:lnTo>
                    <a:pt x="250933" y="280150"/>
                  </a:lnTo>
                  <a:lnTo>
                    <a:pt x="237560" y="274016"/>
                  </a:lnTo>
                  <a:lnTo>
                    <a:pt x="230806" y="268006"/>
                  </a:lnTo>
                  <a:lnTo>
                    <a:pt x="234997" y="263691"/>
                  </a:lnTo>
                  <a:lnTo>
                    <a:pt x="227854" y="250013"/>
                  </a:lnTo>
                  <a:lnTo>
                    <a:pt x="228311" y="239688"/>
                  </a:lnTo>
                  <a:lnTo>
                    <a:pt x="232826" y="237164"/>
                  </a:lnTo>
                  <a:lnTo>
                    <a:pt x="226282" y="213171"/>
                  </a:lnTo>
                  <a:lnTo>
                    <a:pt x="229282" y="207456"/>
                  </a:lnTo>
                  <a:lnTo>
                    <a:pt x="229054" y="198950"/>
                  </a:lnTo>
                  <a:lnTo>
                    <a:pt x="227949" y="192997"/>
                  </a:lnTo>
                  <a:lnTo>
                    <a:pt x="226863" y="184243"/>
                  </a:lnTo>
                  <a:lnTo>
                    <a:pt x="246399" y="154668"/>
                  </a:lnTo>
                  <a:lnTo>
                    <a:pt x="250666" y="147991"/>
                  </a:lnTo>
                  <a:lnTo>
                    <a:pt x="257333" y="141152"/>
                  </a:lnTo>
                  <a:lnTo>
                    <a:pt x="258581" y="136409"/>
                  </a:lnTo>
                  <a:lnTo>
                    <a:pt x="268278" y="127922"/>
                  </a:lnTo>
                  <a:lnTo>
                    <a:pt x="274526" y="120988"/>
                  </a:lnTo>
                  <a:lnTo>
                    <a:pt x="283870" y="119244"/>
                  </a:lnTo>
                  <a:lnTo>
                    <a:pt x="292033" y="112844"/>
                  </a:lnTo>
                  <a:lnTo>
                    <a:pt x="291662" y="103757"/>
                  </a:lnTo>
                  <a:lnTo>
                    <a:pt x="292271" y="92746"/>
                  </a:lnTo>
                  <a:lnTo>
                    <a:pt x="286909" y="81240"/>
                  </a:lnTo>
                  <a:lnTo>
                    <a:pt x="282175" y="80068"/>
                  </a:lnTo>
                  <a:lnTo>
                    <a:pt x="276469" y="82069"/>
                  </a:lnTo>
                  <a:lnTo>
                    <a:pt x="274212" y="92660"/>
                  </a:lnTo>
                  <a:lnTo>
                    <a:pt x="272088" y="102681"/>
                  </a:lnTo>
                  <a:lnTo>
                    <a:pt x="266906" y="108634"/>
                  </a:lnTo>
                  <a:lnTo>
                    <a:pt x="259505" y="111853"/>
                  </a:lnTo>
                  <a:lnTo>
                    <a:pt x="257076" y="119197"/>
                  </a:lnTo>
                  <a:lnTo>
                    <a:pt x="250809" y="116225"/>
                  </a:lnTo>
                  <a:lnTo>
                    <a:pt x="245399" y="122454"/>
                  </a:lnTo>
                  <a:lnTo>
                    <a:pt x="236988" y="122502"/>
                  </a:lnTo>
                  <a:lnTo>
                    <a:pt x="216605" y="115368"/>
                  </a:lnTo>
                  <a:lnTo>
                    <a:pt x="204108" y="116101"/>
                  </a:lnTo>
                  <a:lnTo>
                    <a:pt x="209651" y="102376"/>
                  </a:lnTo>
                  <a:lnTo>
                    <a:pt x="209385" y="92746"/>
                  </a:lnTo>
                  <a:lnTo>
                    <a:pt x="214195" y="88536"/>
                  </a:lnTo>
                  <a:lnTo>
                    <a:pt x="213919" y="83278"/>
                  </a:lnTo>
                  <a:lnTo>
                    <a:pt x="218052" y="76715"/>
                  </a:lnTo>
                  <a:lnTo>
                    <a:pt x="211337" y="68991"/>
                  </a:lnTo>
                  <a:lnTo>
                    <a:pt x="204108" y="65686"/>
                  </a:lnTo>
                  <a:lnTo>
                    <a:pt x="199469" y="64305"/>
                  </a:lnTo>
                  <a:lnTo>
                    <a:pt x="186363" y="58770"/>
                  </a:lnTo>
                  <a:lnTo>
                    <a:pt x="168694" y="46264"/>
                  </a:lnTo>
                  <a:lnTo>
                    <a:pt x="150587" y="41911"/>
                  </a:lnTo>
                  <a:lnTo>
                    <a:pt x="147996" y="37530"/>
                  </a:lnTo>
                  <a:lnTo>
                    <a:pt x="130203" y="24842"/>
                  </a:lnTo>
                  <a:lnTo>
                    <a:pt x="123698" y="14165"/>
                  </a:lnTo>
                  <a:lnTo>
                    <a:pt x="113268" y="6516"/>
                  </a:lnTo>
                  <a:lnTo>
                    <a:pt x="96933" y="3535"/>
                  </a:lnTo>
                  <a:lnTo>
                    <a:pt x="91970" y="3545"/>
                  </a:lnTo>
                  <a:lnTo>
                    <a:pt x="89408" y="12031"/>
                  </a:lnTo>
                  <a:lnTo>
                    <a:pt x="86808" y="22299"/>
                  </a:lnTo>
                  <a:lnTo>
                    <a:pt x="83255" y="14165"/>
                  </a:lnTo>
                  <a:lnTo>
                    <a:pt x="79311" y="7802"/>
                  </a:lnTo>
                  <a:lnTo>
                    <a:pt x="57261" y="5145"/>
                  </a:lnTo>
                  <a:lnTo>
                    <a:pt x="51308" y="-75"/>
                  </a:lnTo>
                  <a:lnTo>
                    <a:pt x="42306" y="7745"/>
                  </a:lnTo>
                  <a:lnTo>
                    <a:pt x="37201" y="14165"/>
                  </a:lnTo>
                  <a:lnTo>
                    <a:pt x="33382" y="20832"/>
                  </a:lnTo>
                  <a:lnTo>
                    <a:pt x="37354" y="24795"/>
                  </a:lnTo>
                  <a:lnTo>
                    <a:pt x="33620" y="46750"/>
                  </a:lnTo>
                  <a:lnTo>
                    <a:pt x="13227" y="58761"/>
                  </a:lnTo>
                  <a:lnTo>
                    <a:pt x="15694" y="67257"/>
                  </a:lnTo>
                  <a:lnTo>
                    <a:pt x="15351" y="79992"/>
                  </a:lnTo>
                  <a:lnTo>
                    <a:pt x="20275" y="92279"/>
                  </a:lnTo>
                  <a:lnTo>
                    <a:pt x="17399" y="96289"/>
                  </a:lnTo>
                  <a:lnTo>
                    <a:pt x="21285" y="103757"/>
                  </a:lnTo>
                  <a:lnTo>
                    <a:pt x="24314" y="109681"/>
                  </a:lnTo>
                  <a:lnTo>
                    <a:pt x="14979" y="113939"/>
                  </a:lnTo>
                  <a:lnTo>
                    <a:pt x="12932" y="122474"/>
                  </a:lnTo>
                  <a:lnTo>
                    <a:pt x="10617" y="130275"/>
                  </a:lnTo>
                  <a:lnTo>
                    <a:pt x="8731" y="135161"/>
                  </a:lnTo>
                  <a:lnTo>
                    <a:pt x="4540" y="139457"/>
                  </a:lnTo>
                  <a:lnTo>
                    <a:pt x="5007" y="147343"/>
                  </a:lnTo>
                  <a:lnTo>
                    <a:pt x="4350" y="152201"/>
                  </a:lnTo>
                  <a:lnTo>
                    <a:pt x="1778" y="156411"/>
                  </a:lnTo>
                  <a:lnTo>
                    <a:pt x="3416" y="164841"/>
                  </a:lnTo>
                  <a:lnTo>
                    <a:pt x="4997" y="173423"/>
                  </a:lnTo>
                  <a:lnTo>
                    <a:pt x="7702" y="177547"/>
                  </a:lnTo>
                  <a:lnTo>
                    <a:pt x="3045" y="181929"/>
                  </a:lnTo>
                  <a:lnTo>
                    <a:pt x="2026" y="190425"/>
                  </a:lnTo>
                  <a:lnTo>
                    <a:pt x="-213" y="198921"/>
                  </a:lnTo>
                  <a:lnTo>
                    <a:pt x="711" y="207418"/>
                  </a:lnTo>
                  <a:lnTo>
                    <a:pt x="3645" y="211637"/>
                  </a:lnTo>
                  <a:lnTo>
                    <a:pt x="8350" y="215904"/>
                  </a:lnTo>
                  <a:lnTo>
                    <a:pt x="12655" y="228630"/>
                  </a:lnTo>
                  <a:lnTo>
                    <a:pt x="17056" y="237069"/>
                  </a:lnTo>
                  <a:lnTo>
                    <a:pt x="18913" y="244003"/>
                  </a:lnTo>
                  <a:lnTo>
                    <a:pt x="22504" y="249880"/>
                  </a:lnTo>
                  <a:lnTo>
                    <a:pt x="24914" y="258348"/>
                  </a:lnTo>
                  <a:lnTo>
                    <a:pt x="23104" y="264063"/>
                  </a:lnTo>
                  <a:lnTo>
                    <a:pt x="21199" y="271121"/>
                  </a:lnTo>
                  <a:lnTo>
                    <a:pt x="19408" y="283837"/>
                  </a:lnTo>
                  <a:lnTo>
                    <a:pt x="23095" y="292314"/>
                  </a:lnTo>
                  <a:lnTo>
                    <a:pt x="25657" y="304096"/>
                  </a:lnTo>
                  <a:lnTo>
                    <a:pt x="22304" y="309211"/>
                  </a:lnTo>
                  <a:lnTo>
                    <a:pt x="16989" y="313488"/>
                  </a:lnTo>
                  <a:lnTo>
                    <a:pt x="17208" y="321956"/>
                  </a:lnTo>
                  <a:lnTo>
                    <a:pt x="19590" y="330347"/>
                  </a:lnTo>
                  <a:lnTo>
                    <a:pt x="21942" y="338853"/>
                  </a:lnTo>
                  <a:lnTo>
                    <a:pt x="27038" y="347359"/>
                  </a:lnTo>
                  <a:lnTo>
                    <a:pt x="32277" y="355808"/>
                  </a:lnTo>
                  <a:lnTo>
                    <a:pt x="27352" y="360056"/>
                  </a:lnTo>
                  <a:lnTo>
                    <a:pt x="24009" y="364285"/>
                  </a:lnTo>
                  <a:lnTo>
                    <a:pt x="26000" y="372753"/>
                  </a:lnTo>
                  <a:lnTo>
                    <a:pt x="22666" y="376924"/>
                  </a:lnTo>
                  <a:lnTo>
                    <a:pt x="25505" y="385459"/>
                  </a:lnTo>
                  <a:lnTo>
                    <a:pt x="27934" y="393803"/>
                  </a:lnTo>
                  <a:lnTo>
                    <a:pt x="26495" y="402118"/>
                  </a:lnTo>
                  <a:lnTo>
                    <a:pt x="30248" y="410567"/>
                  </a:lnTo>
                  <a:lnTo>
                    <a:pt x="32953" y="418768"/>
                  </a:lnTo>
                  <a:lnTo>
                    <a:pt x="36115" y="423102"/>
                  </a:lnTo>
                  <a:lnTo>
                    <a:pt x="39154" y="430017"/>
                  </a:lnTo>
                  <a:lnTo>
                    <a:pt x="33420" y="429845"/>
                  </a:lnTo>
                  <a:lnTo>
                    <a:pt x="35735" y="435846"/>
                  </a:lnTo>
                  <a:lnTo>
                    <a:pt x="36353" y="444238"/>
                  </a:lnTo>
                  <a:lnTo>
                    <a:pt x="39897" y="448333"/>
                  </a:lnTo>
                  <a:lnTo>
                    <a:pt x="46621" y="452619"/>
                  </a:lnTo>
                  <a:lnTo>
                    <a:pt x="49784" y="461049"/>
                  </a:lnTo>
                  <a:lnTo>
                    <a:pt x="52775" y="469441"/>
                  </a:lnTo>
                  <a:lnTo>
                    <a:pt x="53775" y="478271"/>
                  </a:lnTo>
                  <a:lnTo>
                    <a:pt x="61252" y="477842"/>
                  </a:lnTo>
                  <a:lnTo>
                    <a:pt x="65491" y="482042"/>
                  </a:lnTo>
                  <a:lnTo>
                    <a:pt x="55556" y="486252"/>
                  </a:lnTo>
                  <a:lnTo>
                    <a:pt x="62328" y="490443"/>
                  </a:lnTo>
                  <a:lnTo>
                    <a:pt x="68338" y="497063"/>
                  </a:lnTo>
                  <a:lnTo>
                    <a:pt x="63576" y="502321"/>
                  </a:lnTo>
                  <a:lnTo>
                    <a:pt x="65062" y="507017"/>
                  </a:lnTo>
                  <a:lnTo>
                    <a:pt x="68615" y="510646"/>
                  </a:lnTo>
                  <a:lnTo>
                    <a:pt x="64786" y="514056"/>
                  </a:lnTo>
                  <a:lnTo>
                    <a:pt x="69072" y="518333"/>
                  </a:lnTo>
                  <a:lnTo>
                    <a:pt x="73568" y="525353"/>
                  </a:lnTo>
                  <a:lnTo>
                    <a:pt x="69281" y="528077"/>
                  </a:lnTo>
                  <a:lnTo>
                    <a:pt x="73406" y="534620"/>
                  </a:lnTo>
                  <a:lnTo>
                    <a:pt x="70396" y="538716"/>
                  </a:lnTo>
                  <a:lnTo>
                    <a:pt x="69367" y="544221"/>
                  </a:lnTo>
                  <a:lnTo>
                    <a:pt x="70367" y="551908"/>
                  </a:lnTo>
                  <a:lnTo>
                    <a:pt x="73787" y="555547"/>
                  </a:lnTo>
                  <a:lnTo>
                    <a:pt x="75006" y="560604"/>
                  </a:lnTo>
                  <a:lnTo>
                    <a:pt x="75111" y="569187"/>
                  </a:lnTo>
                  <a:lnTo>
                    <a:pt x="69682" y="571968"/>
                  </a:lnTo>
                  <a:lnTo>
                    <a:pt x="68138" y="577473"/>
                  </a:lnTo>
                  <a:lnTo>
                    <a:pt x="62671" y="577569"/>
                  </a:lnTo>
                  <a:lnTo>
                    <a:pt x="64043" y="584484"/>
                  </a:lnTo>
                  <a:lnTo>
                    <a:pt x="67615" y="589037"/>
                  </a:lnTo>
                  <a:lnTo>
                    <a:pt x="69472" y="594047"/>
                  </a:lnTo>
                  <a:lnTo>
                    <a:pt x="74120" y="601619"/>
                  </a:lnTo>
                  <a:lnTo>
                    <a:pt x="80368" y="607325"/>
                  </a:lnTo>
                  <a:lnTo>
                    <a:pt x="90589" y="606277"/>
                  </a:lnTo>
                  <a:lnTo>
                    <a:pt x="97133" y="611859"/>
                  </a:lnTo>
                  <a:lnTo>
                    <a:pt x="98428" y="618421"/>
                  </a:lnTo>
                  <a:lnTo>
                    <a:pt x="100381" y="626232"/>
                  </a:lnTo>
                  <a:lnTo>
                    <a:pt x="108867" y="630613"/>
                  </a:lnTo>
                  <a:lnTo>
                    <a:pt x="143948" y="634690"/>
                  </a:lnTo>
                  <a:lnTo>
                    <a:pt x="158340" y="637729"/>
                  </a:lnTo>
                  <a:lnTo>
                    <a:pt x="172437" y="64142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ihandform: Form 314">
              <a:extLst>
                <a:ext uri="{FF2B5EF4-FFF2-40B4-BE49-F238E27FC236}">
                  <a16:creationId xmlns:a16="http://schemas.microsoft.com/office/drawing/2014/main" id="{903BB4FE-62D9-DAA4-71BD-EBF9F4F88E96}"/>
                </a:ext>
              </a:extLst>
            </p:cNvPr>
            <p:cNvSpPr/>
            <p:nvPr/>
          </p:nvSpPr>
          <p:spPr>
            <a:xfrm rot="10800000">
              <a:off x="4501134" y="4499773"/>
              <a:ext cx="572138" cy="528237"/>
            </a:xfrm>
            <a:custGeom>
              <a:avLst/>
              <a:gdLst>
                <a:gd name="connsiteX0" fmla="*/ 486953 w 759580"/>
                <a:gd name="connsiteY0" fmla="*/ 682315 h 701297"/>
                <a:gd name="connsiteX1" fmla="*/ 491230 w 759580"/>
                <a:gd name="connsiteY1" fmla="*/ 680163 h 701297"/>
                <a:gd name="connsiteX2" fmla="*/ 486915 w 759580"/>
                <a:gd name="connsiteY2" fmla="*/ 682229 h 701297"/>
                <a:gd name="connsiteX3" fmla="*/ 524148 w 759580"/>
                <a:gd name="connsiteY3" fmla="*/ 630480 h 701297"/>
                <a:gd name="connsiteX4" fmla="*/ 528977 w 759580"/>
                <a:gd name="connsiteY4" fmla="*/ 629051 h 701297"/>
                <a:gd name="connsiteX5" fmla="*/ 531092 w 759580"/>
                <a:gd name="connsiteY5" fmla="*/ 624603 h 701297"/>
                <a:gd name="connsiteX6" fmla="*/ 528996 w 759580"/>
                <a:gd name="connsiteY6" fmla="*/ 619974 h 701297"/>
                <a:gd name="connsiteX7" fmla="*/ 524320 w 759580"/>
                <a:gd name="connsiteY7" fmla="*/ 621222 h 701297"/>
                <a:gd name="connsiteX8" fmla="*/ 524005 w 759580"/>
                <a:gd name="connsiteY8" fmla="*/ 626222 h 701297"/>
                <a:gd name="connsiteX9" fmla="*/ 524557 w 759580"/>
                <a:gd name="connsiteY9" fmla="*/ 635700 h 701297"/>
                <a:gd name="connsiteX10" fmla="*/ 528405 w 759580"/>
                <a:gd name="connsiteY10" fmla="*/ 632814 h 701297"/>
                <a:gd name="connsiteX11" fmla="*/ 523605 w 759580"/>
                <a:gd name="connsiteY11" fmla="*/ 631547 h 701297"/>
                <a:gd name="connsiteX12" fmla="*/ 453653 w 759580"/>
                <a:gd name="connsiteY12" fmla="*/ 701222 h 701297"/>
                <a:gd name="connsiteX13" fmla="*/ 457730 w 759580"/>
                <a:gd name="connsiteY13" fmla="*/ 698688 h 701297"/>
                <a:gd name="connsiteX14" fmla="*/ 461511 w 759580"/>
                <a:gd name="connsiteY14" fmla="*/ 695479 h 701297"/>
                <a:gd name="connsiteX15" fmla="*/ 464541 w 759580"/>
                <a:gd name="connsiteY15" fmla="*/ 691773 h 701297"/>
                <a:gd name="connsiteX16" fmla="*/ 469036 w 759580"/>
                <a:gd name="connsiteY16" fmla="*/ 690011 h 701297"/>
                <a:gd name="connsiteX17" fmla="*/ 466036 w 759580"/>
                <a:gd name="connsiteY17" fmla="*/ 693726 h 701297"/>
                <a:gd name="connsiteX18" fmla="*/ 462378 w 759580"/>
                <a:gd name="connsiteY18" fmla="*/ 696955 h 701297"/>
                <a:gd name="connsiteX19" fmla="*/ 467274 w 759580"/>
                <a:gd name="connsiteY19" fmla="*/ 695422 h 701297"/>
                <a:gd name="connsiteX20" fmla="*/ 470455 w 759580"/>
                <a:gd name="connsiteY20" fmla="*/ 691773 h 701297"/>
                <a:gd name="connsiteX21" fmla="*/ 471903 w 759580"/>
                <a:gd name="connsiteY21" fmla="*/ 687211 h 701297"/>
                <a:gd name="connsiteX22" fmla="*/ 476571 w 759580"/>
                <a:gd name="connsiteY22" fmla="*/ 685001 h 701297"/>
                <a:gd name="connsiteX23" fmla="*/ 476085 w 759580"/>
                <a:gd name="connsiteY23" fmla="*/ 689859 h 701297"/>
                <a:gd name="connsiteX24" fmla="*/ 480047 w 759580"/>
                <a:gd name="connsiteY24" fmla="*/ 692526 h 701297"/>
                <a:gd name="connsiteX25" fmla="*/ 481923 w 759580"/>
                <a:gd name="connsiteY25" fmla="*/ 688106 h 701297"/>
                <a:gd name="connsiteX26" fmla="*/ 484971 w 759580"/>
                <a:gd name="connsiteY26" fmla="*/ 684411 h 701297"/>
                <a:gd name="connsiteX27" fmla="*/ 487496 w 759580"/>
                <a:gd name="connsiteY27" fmla="*/ 680286 h 701297"/>
                <a:gd name="connsiteX28" fmla="*/ 490611 w 759580"/>
                <a:gd name="connsiteY28" fmla="*/ 676676 h 701297"/>
                <a:gd name="connsiteX29" fmla="*/ 493439 w 759580"/>
                <a:gd name="connsiteY29" fmla="*/ 672838 h 701297"/>
                <a:gd name="connsiteX30" fmla="*/ 496982 w 759580"/>
                <a:gd name="connsiteY30" fmla="*/ 669399 h 701297"/>
                <a:gd name="connsiteX31" fmla="*/ 497544 w 759580"/>
                <a:gd name="connsiteY31" fmla="*/ 674162 h 701297"/>
                <a:gd name="connsiteX32" fmla="*/ 500964 w 759580"/>
                <a:gd name="connsiteY32" fmla="*/ 670647 h 701297"/>
                <a:gd name="connsiteX33" fmla="*/ 502831 w 759580"/>
                <a:gd name="connsiteY33" fmla="*/ 666227 h 701297"/>
                <a:gd name="connsiteX34" fmla="*/ 505346 w 759580"/>
                <a:gd name="connsiteY34" fmla="*/ 662065 h 701297"/>
                <a:gd name="connsiteX35" fmla="*/ 508841 w 759580"/>
                <a:gd name="connsiteY35" fmla="*/ 658179 h 701297"/>
                <a:gd name="connsiteX36" fmla="*/ 511317 w 759580"/>
                <a:gd name="connsiteY36" fmla="*/ 654073 h 701297"/>
                <a:gd name="connsiteX37" fmla="*/ 513880 w 759580"/>
                <a:gd name="connsiteY37" fmla="*/ 650025 h 701297"/>
                <a:gd name="connsiteX38" fmla="*/ 516833 w 759580"/>
                <a:gd name="connsiteY38" fmla="*/ 646187 h 701297"/>
                <a:gd name="connsiteX39" fmla="*/ 516699 w 759580"/>
                <a:gd name="connsiteY39" fmla="*/ 640986 h 701297"/>
                <a:gd name="connsiteX40" fmla="*/ 511651 w 759580"/>
                <a:gd name="connsiteY40" fmla="*/ 642672 h 701297"/>
                <a:gd name="connsiteX41" fmla="*/ 506889 w 759580"/>
                <a:gd name="connsiteY41" fmla="*/ 642272 h 701297"/>
                <a:gd name="connsiteX42" fmla="*/ 502098 w 759580"/>
                <a:gd name="connsiteY42" fmla="*/ 645473 h 701297"/>
                <a:gd name="connsiteX43" fmla="*/ 497297 w 759580"/>
                <a:gd name="connsiteY43" fmla="*/ 645634 h 701297"/>
                <a:gd name="connsiteX44" fmla="*/ 492496 w 759580"/>
                <a:gd name="connsiteY44" fmla="*/ 646006 h 701297"/>
                <a:gd name="connsiteX45" fmla="*/ 487782 w 759580"/>
                <a:gd name="connsiteY45" fmla="*/ 647339 h 701297"/>
                <a:gd name="connsiteX46" fmla="*/ 483114 w 759580"/>
                <a:gd name="connsiteY46" fmla="*/ 648682 h 701297"/>
                <a:gd name="connsiteX47" fmla="*/ 478085 w 759580"/>
                <a:gd name="connsiteY47" fmla="*/ 648644 h 701297"/>
                <a:gd name="connsiteX48" fmla="*/ 473818 w 759580"/>
                <a:gd name="connsiteY48" fmla="*/ 646282 h 701297"/>
                <a:gd name="connsiteX49" fmla="*/ 470475 w 759580"/>
                <a:gd name="connsiteY49" fmla="*/ 642834 h 701297"/>
                <a:gd name="connsiteX50" fmla="*/ 465684 w 759580"/>
                <a:gd name="connsiteY50" fmla="*/ 641310 h 701297"/>
                <a:gd name="connsiteX51" fmla="*/ 464388 w 759580"/>
                <a:gd name="connsiteY51" fmla="*/ 636643 h 701297"/>
                <a:gd name="connsiteX52" fmla="*/ 460797 w 759580"/>
                <a:gd name="connsiteY52" fmla="*/ 639776 h 701297"/>
                <a:gd name="connsiteX53" fmla="*/ 456492 w 759580"/>
                <a:gd name="connsiteY53" fmla="*/ 641891 h 701297"/>
                <a:gd name="connsiteX54" fmla="*/ 453024 w 759580"/>
                <a:gd name="connsiteY54" fmla="*/ 645168 h 701297"/>
                <a:gd name="connsiteX55" fmla="*/ 451120 w 759580"/>
                <a:gd name="connsiteY55" fmla="*/ 649568 h 701297"/>
                <a:gd name="connsiteX56" fmla="*/ 449615 w 759580"/>
                <a:gd name="connsiteY56" fmla="*/ 654121 h 701297"/>
                <a:gd name="connsiteX57" fmla="*/ 448653 w 759580"/>
                <a:gd name="connsiteY57" fmla="*/ 658884 h 701297"/>
                <a:gd name="connsiteX58" fmla="*/ 448624 w 759580"/>
                <a:gd name="connsiteY58" fmla="*/ 663922 h 701297"/>
                <a:gd name="connsiteX59" fmla="*/ 448320 w 759580"/>
                <a:gd name="connsiteY59" fmla="*/ 668866 h 701297"/>
                <a:gd name="connsiteX60" fmla="*/ 445052 w 759580"/>
                <a:gd name="connsiteY60" fmla="*/ 672447 h 701297"/>
                <a:gd name="connsiteX61" fmla="*/ 442652 w 759580"/>
                <a:gd name="connsiteY61" fmla="*/ 676867 h 701297"/>
                <a:gd name="connsiteX62" fmla="*/ 441680 w 759580"/>
                <a:gd name="connsiteY62" fmla="*/ 681839 h 701297"/>
                <a:gd name="connsiteX63" fmla="*/ 440480 w 759580"/>
                <a:gd name="connsiteY63" fmla="*/ 686544 h 701297"/>
                <a:gd name="connsiteX64" fmla="*/ 441928 w 759580"/>
                <a:gd name="connsiteY64" fmla="*/ 691097 h 701297"/>
                <a:gd name="connsiteX65" fmla="*/ 441795 w 759580"/>
                <a:gd name="connsiteY65" fmla="*/ 695898 h 701297"/>
                <a:gd name="connsiteX66" fmla="*/ 446043 w 759580"/>
                <a:gd name="connsiteY66" fmla="*/ 698050 h 701297"/>
                <a:gd name="connsiteX67" fmla="*/ 450872 w 759580"/>
                <a:gd name="connsiteY67" fmla="*/ 698946 h 701297"/>
                <a:gd name="connsiteX68" fmla="*/ 447262 w 759580"/>
                <a:gd name="connsiteY68" fmla="*/ 675571 h 701297"/>
                <a:gd name="connsiteX69" fmla="*/ 447748 w 759580"/>
                <a:gd name="connsiteY69" fmla="*/ 670780 h 701297"/>
                <a:gd name="connsiteX70" fmla="*/ 448205 w 759580"/>
                <a:gd name="connsiteY70" fmla="*/ 675571 h 701297"/>
                <a:gd name="connsiteX71" fmla="*/ 507689 w 759580"/>
                <a:gd name="connsiteY71" fmla="*/ 606306 h 701297"/>
                <a:gd name="connsiteX72" fmla="*/ 513480 w 759580"/>
                <a:gd name="connsiteY72" fmla="*/ 599209 h 701297"/>
                <a:gd name="connsiteX73" fmla="*/ 509222 w 759580"/>
                <a:gd name="connsiteY73" fmla="*/ 601429 h 701297"/>
                <a:gd name="connsiteX74" fmla="*/ 510774 w 759580"/>
                <a:gd name="connsiteY74" fmla="*/ 596904 h 701297"/>
                <a:gd name="connsiteX75" fmla="*/ 515594 w 759580"/>
                <a:gd name="connsiteY75" fmla="*/ 596895 h 701297"/>
                <a:gd name="connsiteX76" fmla="*/ 520299 w 759580"/>
                <a:gd name="connsiteY76" fmla="*/ 596095 h 701297"/>
                <a:gd name="connsiteX77" fmla="*/ 525576 w 759580"/>
                <a:gd name="connsiteY77" fmla="*/ 593695 h 701297"/>
                <a:gd name="connsiteX78" fmla="*/ 530282 w 759580"/>
                <a:gd name="connsiteY78" fmla="*/ 590713 h 701297"/>
                <a:gd name="connsiteX79" fmla="*/ 537140 w 759580"/>
                <a:gd name="connsiteY79" fmla="*/ 586484 h 701297"/>
                <a:gd name="connsiteX80" fmla="*/ 541550 w 759580"/>
                <a:gd name="connsiteY80" fmla="*/ 583855 h 701297"/>
                <a:gd name="connsiteX81" fmla="*/ 545979 w 759580"/>
                <a:gd name="connsiteY81" fmla="*/ 581588 h 701297"/>
                <a:gd name="connsiteX82" fmla="*/ 554266 w 759580"/>
                <a:gd name="connsiteY82" fmla="*/ 578893 h 701297"/>
                <a:gd name="connsiteX83" fmla="*/ 560400 w 759580"/>
                <a:gd name="connsiteY83" fmla="*/ 578045 h 701297"/>
                <a:gd name="connsiteX84" fmla="*/ 565372 w 759580"/>
                <a:gd name="connsiteY84" fmla="*/ 578016 h 701297"/>
                <a:gd name="connsiteX85" fmla="*/ 571287 w 759580"/>
                <a:gd name="connsiteY85" fmla="*/ 577569 h 701297"/>
                <a:gd name="connsiteX86" fmla="*/ 576078 w 759580"/>
                <a:gd name="connsiteY86" fmla="*/ 577550 h 701297"/>
                <a:gd name="connsiteX87" fmla="*/ 581003 w 759580"/>
                <a:gd name="connsiteY87" fmla="*/ 576397 h 701297"/>
                <a:gd name="connsiteX88" fmla="*/ 585251 w 759580"/>
                <a:gd name="connsiteY88" fmla="*/ 573778 h 701297"/>
                <a:gd name="connsiteX89" fmla="*/ 590413 w 759580"/>
                <a:gd name="connsiteY89" fmla="*/ 572044 h 701297"/>
                <a:gd name="connsiteX90" fmla="*/ 593023 w 759580"/>
                <a:gd name="connsiteY90" fmla="*/ 567634 h 701297"/>
                <a:gd name="connsiteX91" fmla="*/ 595252 w 759580"/>
                <a:gd name="connsiteY91" fmla="*/ 563214 h 701297"/>
                <a:gd name="connsiteX92" fmla="*/ 597290 w 759580"/>
                <a:gd name="connsiteY92" fmla="*/ 558890 h 701297"/>
                <a:gd name="connsiteX93" fmla="*/ 600453 w 759580"/>
                <a:gd name="connsiteY93" fmla="*/ 555271 h 701297"/>
                <a:gd name="connsiteX94" fmla="*/ 603901 w 759580"/>
                <a:gd name="connsiteY94" fmla="*/ 551604 h 701297"/>
                <a:gd name="connsiteX95" fmla="*/ 606673 w 759580"/>
                <a:gd name="connsiteY95" fmla="*/ 547403 h 701297"/>
                <a:gd name="connsiteX96" fmla="*/ 609682 w 759580"/>
                <a:gd name="connsiteY96" fmla="*/ 543574 h 701297"/>
                <a:gd name="connsiteX97" fmla="*/ 612292 w 759580"/>
                <a:gd name="connsiteY97" fmla="*/ 539469 h 701297"/>
                <a:gd name="connsiteX98" fmla="*/ 615645 w 759580"/>
                <a:gd name="connsiteY98" fmla="*/ 536068 h 701297"/>
                <a:gd name="connsiteX99" fmla="*/ 618941 w 759580"/>
                <a:gd name="connsiteY99" fmla="*/ 532449 h 701297"/>
                <a:gd name="connsiteX100" fmla="*/ 622732 w 759580"/>
                <a:gd name="connsiteY100" fmla="*/ 528677 h 701297"/>
                <a:gd name="connsiteX101" fmla="*/ 626323 w 759580"/>
                <a:gd name="connsiteY101" fmla="*/ 525029 h 701297"/>
                <a:gd name="connsiteX102" fmla="*/ 631266 w 759580"/>
                <a:gd name="connsiteY102" fmla="*/ 522200 h 701297"/>
                <a:gd name="connsiteX103" fmla="*/ 634581 w 759580"/>
                <a:gd name="connsiteY103" fmla="*/ 518618 h 701297"/>
                <a:gd name="connsiteX104" fmla="*/ 637238 w 759580"/>
                <a:gd name="connsiteY104" fmla="*/ 514523 h 701297"/>
                <a:gd name="connsiteX105" fmla="*/ 640505 w 759580"/>
                <a:gd name="connsiteY105" fmla="*/ 510932 h 701297"/>
                <a:gd name="connsiteX106" fmla="*/ 643211 w 759580"/>
                <a:gd name="connsiteY106" fmla="*/ 506712 h 701297"/>
                <a:gd name="connsiteX107" fmla="*/ 646220 w 759580"/>
                <a:gd name="connsiteY107" fmla="*/ 502998 h 701297"/>
                <a:gd name="connsiteX108" fmla="*/ 650297 w 759580"/>
                <a:gd name="connsiteY108" fmla="*/ 500283 h 701297"/>
                <a:gd name="connsiteX109" fmla="*/ 653449 w 759580"/>
                <a:gd name="connsiteY109" fmla="*/ 496701 h 701297"/>
                <a:gd name="connsiteX110" fmla="*/ 656555 w 759580"/>
                <a:gd name="connsiteY110" fmla="*/ 493025 h 701297"/>
                <a:gd name="connsiteX111" fmla="*/ 659193 w 759580"/>
                <a:gd name="connsiteY111" fmla="*/ 489015 h 701297"/>
                <a:gd name="connsiteX112" fmla="*/ 662841 w 759580"/>
                <a:gd name="connsiteY112" fmla="*/ 485852 h 701297"/>
                <a:gd name="connsiteX113" fmla="*/ 665518 w 759580"/>
                <a:gd name="connsiteY113" fmla="*/ 481871 h 701297"/>
                <a:gd name="connsiteX114" fmla="*/ 669471 w 759580"/>
                <a:gd name="connsiteY114" fmla="*/ 479204 h 701297"/>
                <a:gd name="connsiteX115" fmla="*/ 672709 w 759580"/>
                <a:gd name="connsiteY115" fmla="*/ 475680 h 701297"/>
                <a:gd name="connsiteX116" fmla="*/ 679139 w 759580"/>
                <a:gd name="connsiteY116" fmla="*/ 472032 h 701297"/>
                <a:gd name="connsiteX117" fmla="*/ 682910 w 759580"/>
                <a:gd name="connsiteY117" fmla="*/ 469003 h 701297"/>
                <a:gd name="connsiteX118" fmla="*/ 687521 w 759580"/>
                <a:gd name="connsiteY118" fmla="*/ 466631 h 701297"/>
                <a:gd name="connsiteX119" fmla="*/ 692159 w 759580"/>
                <a:gd name="connsiteY119" fmla="*/ 464698 h 701297"/>
                <a:gd name="connsiteX120" fmla="*/ 695474 w 759580"/>
                <a:gd name="connsiteY120" fmla="*/ 459630 h 701297"/>
                <a:gd name="connsiteX121" fmla="*/ 697522 w 759580"/>
                <a:gd name="connsiteY121" fmla="*/ 455249 h 701297"/>
                <a:gd name="connsiteX122" fmla="*/ 702542 w 759580"/>
                <a:gd name="connsiteY122" fmla="*/ 451743 h 701297"/>
                <a:gd name="connsiteX123" fmla="*/ 706314 w 759580"/>
                <a:gd name="connsiteY123" fmla="*/ 447400 h 701297"/>
                <a:gd name="connsiteX124" fmla="*/ 709580 w 759580"/>
                <a:gd name="connsiteY124" fmla="*/ 443914 h 701297"/>
                <a:gd name="connsiteX125" fmla="*/ 712438 w 759580"/>
                <a:gd name="connsiteY125" fmla="*/ 439161 h 701297"/>
                <a:gd name="connsiteX126" fmla="*/ 715715 w 759580"/>
                <a:gd name="connsiteY126" fmla="*/ 435484 h 701297"/>
                <a:gd name="connsiteX127" fmla="*/ 718125 w 759580"/>
                <a:gd name="connsiteY127" fmla="*/ 431255 h 701297"/>
                <a:gd name="connsiteX128" fmla="*/ 719429 w 759580"/>
                <a:gd name="connsiteY128" fmla="*/ 426312 h 701297"/>
                <a:gd name="connsiteX129" fmla="*/ 722630 w 759580"/>
                <a:gd name="connsiteY129" fmla="*/ 421740 h 701297"/>
                <a:gd name="connsiteX130" fmla="*/ 726602 w 759580"/>
                <a:gd name="connsiteY130" fmla="*/ 416815 h 701297"/>
                <a:gd name="connsiteX131" fmla="*/ 729612 w 759580"/>
                <a:gd name="connsiteY131" fmla="*/ 412567 h 701297"/>
                <a:gd name="connsiteX132" fmla="*/ 732355 w 759580"/>
                <a:gd name="connsiteY132" fmla="*/ 408319 h 701297"/>
                <a:gd name="connsiteX133" fmla="*/ 734822 w 759580"/>
                <a:gd name="connsiteY133" fmla="*/ 404242 h 701297"/>
                <a:gd name="connsiteX134" fmla="*/ 736879 w 759580"/>
                <a:gd name="connsiteY134" fmla="*/ 399832 h 701297"/>
                <a:gd name="connsiteX135" fmla="*/ 739480 w 759580"/>
                <a:gd name="connsiteY135" fmla="*/ 395098 h 701297"/>
                <a:gd name="connsiteX136" fmla="*/ 742528 w 759580"/>
                <a:gd name="connsiteY136" fmla="*/ 390688 h 701297"/>
                <a:gd name="connsiteX137" fmla="*/ 745642 w 759580"/>
                <a:gd name="connsiteY137" fmla="*/ 386878 h 701297"/>
                <a:gd name="connsiteX138" fmla="*/ 746776 w 759580"/>
                <a:gd name="connsiteY138" fmla="*/ 381896 h 701297"/>
                <a:gd name="connsiteX139" fmla="*/ 748729 w 759580"/>
                <a:gd name="connsiteY139" fmla="*/ 377305 h 701297"/>
                <a:gd name="connsiteX140" fmla="*/ 748509 w 759580"/>
                <a:gd name="connsiteY140" fmla="*/ 372543 h 701297"/>
                <a:gd name="connsiteX141" fmla="*/ 748871 w 759580"/>
                <a:gd name="connsiteY141" fmla="*/ 367695 h 701297"/>
                <a:gd name="connsiteX142" fmla="*/ 748995 w 759580"/>
                <a:gd name="connsiteY142" fmla="*/ 362799 h 701297"/>
                <a:gd name="connsiteX143" fmla="*/ 748186 w 759580"/>
                <a:gd name="connsiteY143" fmla="*/ 358027 h 701297"/>
                <a:gd name="connsiteX144" fmla="*/ 743813 w 759580"/>
                <a:gd name="connsiteY144" fmla="*/ 360037 h 701297"/>
                <a:gd name="connsiteX145" fmla="*/ 747966 w 759580"/>
                <a:gd name="connsiteY145" fmla="*/ 357351 h 701297"/>
                <a:gd name="connsiteX146" fmla="*/ 747709 w 759580"/>
                <a:gd name="connsiteY146" fmla="*/ 352379 h 701297"/>
                <a:gd name="connsiteX147" fmla="*/ 749500 w 759580"/>
                <a:gd name="connsiteY147" fmla="*/ 347711 h 701297"/>
                <a:gd name="connsiteX148" fmla="*/ 752920 w 759580"/>
                <a:gd name="connsiteY148" fmla="*/ 342882 h 701297"/>
                <a:gd name="connsiteX149" fmla="*/ 754348 w 759580"/>
                <a:gd name="connsiteY149" fmla="*/ 337205 h 701297"/>
                <a:gd name="connsiteX150" fmla="*/ 755891 w 759580"/>
                <a:gd name="connsiteY150" fmla="*/ 331871 h 701297"/>
                <a:gd name="connsiteX151" fmla="*/ 759368 w 759580"/>
                <a:gd name="connsiteY151" fmla="*/ 326804 h 701297"/>
                <a:gd name="connsiteX152" fmla="*/ 757101 w 759580"/>
                <a:gd name="connsiteY152" fmla="*/ 322613 h 701297"/>
                <a:gd name="connsiteX153" fmla="*/ 757587 w 759580"/>
                <a:gd name="connsiteY153" fmla="*/ 317822 h 701297"/>
                <a:gd name="connsiteX154" fmla="*/ 759253 w 759580"/>
                <a:gd name="connsiteY154" fmla="*/ 313250 h 701297"/>
                <a:gd name="connsiteX155" fmla="*/ 755082 w 759580"/>
                <a:gd name="connsiteY155" fmla="*/ 310630 h 701297"/>
                <a:gd name="connsiteX156" fmla="*/ 754148 w 759580"/>
                <a:gd name="connsiteY156" fmla="*/ 305792 h 701297"/>
                <a:gd name="connsiteX157" fmla="*/ 753510 w 759580"/>
                <a:gd name="connsiteY157" fmla="*/ 301029 h 701297"/>
                <a:gd name="connsiteX158" fmla="*/ 749452 w 759580"/>
                <a:gd name="connsiteY158" fmla="*/ 298086 h 701297"/>
                <a:gd name="connsiteX159" fmla="*/ 747947 w 759580"/>
                <a:gd name="connsiteY159" fmla="*/ 293086 h 701297"/>
                <a:gd name="connsiteX160" fmla="*/ 747338 w 759580"/>
                <a:gd name="connsiteY160" fmla="*/ 288323 h 701297"/>
                <a:gd name="connsiteX161" fmla="*/ 743442 w 759580"/>
                <a:gd name="connsiteY161" fmla="*/ 284599 h 701297"/>
                <a:gd name="connsiteX162" fmla="*/ 738613 w 759580"/>
                <a:gd name="connsiteY162" fmla="*/ 283779 h 701297"/>
                <a:gd name="connsiteX163" fmla="*/ 735917 w 759580"/>
                <a:gd name="connsiteY163" fmla="*/ 279855 h 701297"/>
                <a:gd name="connsiteX164" fmla="*/ 733231 w 759580"/>
                <a:gd name="connsiteY164" fmla="*/ 275874 h 701297"/>
                <a:gd name="connsiteX165" fmla="*/ 731202 w 759580"/>
                <a:gd name="connsiteY165" fmla="*/ 271502 h 701297"/>
                <a:gd name="connsiteX166" fmla="*/ 731650 w 759580"/>
                <a:gd name="connsiteY166" fmla="*/ 266644 h 701297"/>
                <a:gd name="connsiteX167" fmla="*/ 733584 w 759580"/>
                <a:gd name="connsiteY167" fmla="*/ 261634 h 701297"/>
                <a:gd name="connsiteX168" fmla="*/ 735508 w 759580"/>
                <a:gd name="connsiteY168" fmla="*/ 257214 h 701297"/>
                <a:gd name="connsiteX169" fmla="*/ 734288 w 759580"/>
                <a:gd name="connsiteY169" fmla="*/ 251299 h 701297"/>
                <a:gd name="connsiteX170" fmla="*/ 730926 w 759580"/>
                <a:gd name="connsiteY170" fmla="*/ 254700 h 701297"/>
                <a:gd name="connsiteX171" fmla="*/ 727135 w 759580"/>
                <a:gd name="connsiteY171" fmla="*/ 251118 h 701297"/>
                <a:gd name="connsiteX172" fmla="*/ 724382 w 759580"/>
                <a:gd name="connsiteY172" fmla="*/ 246975 h 701297"/>
                <a:gd name="connsiteX173" fmla="*/ 720420 w 759580"/>
                <a:gd name="connsiteY173" fmla="*/ 251147 h 701297"/>
                <a:gd name="connsiteX174" fmla="*/ 721039 w 759580"/>
                <a:gd name="connsiteY174" fmla="*/ 256710 h 701297"/>
                <a:gd name="connsiteX175" fmla="*/ 718677 w 759580"/>
                <a:gd name="connsiteY175" fmla="*/ 251538 h 701297"/>
                <a:gd name="connsiteX176" fmla="*/ 714667 w 759580"/>
                <a:gd name="connsiteY176" fmla="*/ 248651 h 701297"/>
                <a:gd name="connsiteX177" fmla="*/ 714629 w 759580"/>
                <a:gd name="connsiteY177" fmla="*/ 243251 h 701297"/>
                <a:gd name="connsiteX178" fmla="*/ 714419 w 759580"/>
                <a:gd name="connsiteY178" fmla="*/ 237402 h 701297"/>
                <a:gd name="connsiteX179" fmla="*/ 716496 w 759580"/>
                <a:gd name="connsiteY179" fmla="*/ 232726 h 701297"/>
                <a:gd name="connsiteX180" fmla="*/ 714114 w 759580"/>
                <a:gd name="connsiteY180" fmla="*/ 228553 h 701297"/>
                <a:gd name="connsiteX181" fmla="*/ 714077 w 759580"/>
                <a:gd name="connsiteY181" fmla="*/ 223696 h 701297"/>
                <a:gd name="connsiteX182" fmla="*/ 710857 w 759580"/>
                <a:gd name="connsiteY182" fmla="*/ 220057 h 701297"/>
                <a:gd name="connsiteX183" fmla="*/ 707609 w 759580"/>
                <a:gd name="connsiteY183" fmla="*/ 216495 h 701297"/>
                <a:gd name="connsiteX184" fmla="*/ 707180 w 759580"/>
                <a:gd name="connsiteY184" fmla="*/ 211332 h 701297"/>
                <a:gd name="connsiteX185" fmla="*/ 710629 w 759580"/>
                <a:gd name="connsiteY185" fmla="*/ 207761 h 701297"/>
                <a:gd name="connsiteX186" fmla="*/ 707809 w 759580"/>
                <a:gd name="connsiteY186" fmla="*/ 203827 h 701297"/>
                <a:gd name="connsiteX187" fmla="*/ 702960 w 759580"/>
                <a:gd name="connsiteY187" fmla="*/ 203627 h 701297"/>
                <a:gd name="connsiteX188" fmla="*/ 700932 w 759580"/>
                <a:gd name="connsiteY188" fmla="*/ 199179 h 701297"/>
                <a:gd name="connsiteX189" fmla="*/ 696207 w 759580"/>
                <a:gd name="connsiteY189" fmla="*/ 198416 h 701297"/>
                <a:gd name="connsiteX190" fmla="*/ 694150 w 759580"/>
                <a:gd name="connsiteY190" fmla="*/ 194063 h 701297"/>
                <a:gd name="connsiteX191" fmla="*/ 690493 w 759580"/>
                <a:gd name="connsiteY191" fmla="*/ 190654 h 701297"/>
                <a:gd name="connsiteX192" fmla="*/ 688826 w 759580"/>
                <a:gd name="connsiteY192" fmla="*/ 185605 h 701297"/>
                <a:gd name="connsiteX193" fmla="*/ 684559 w 759580"/>
                <a:gd name="connsiteY193" fmla="*/ 187968 h 701297"/>
                <a:gd name="connsiteX194" fmla="*/ 682291 w 759580"/>
                <a:gd name="connsiteY194" fmla="*/ 183386 h 701297"/>
                <a:gd name="connsiteX195" fmla="*/ 677472 w 759580"/>
                <a:gd name="connsiteY195" fmla="*/ 184072 h 701297"/>
                <a:gd name="connsiteX196" fmla="*/ 673014 w 759580"/>
                <a:gd name="connsiteY196" fmla="*/ 181119 h 701297"/>
                <a:gd name="connsiteX197" fmla="*/ 670014 w 759580"/>
                <a:gd name="connsiteY197" fmla="*/ 177214 h 701297"/>
                <a:gd name="connsiteX198" fmla="*/ 671633 w 759580"/>
                <a:gd name="connsiteY198" fmla="*/ 171165 h 701297"/>
                <a:gd name="connsiteX199" fmla="*/ 669299 w 759580"/>
                <a:gd name="connsiteY199" fmla="*/ 166479 h 701297"/>
                <a:gd name="connsiteX200" fmla="*/ 667375 w 759580"/>
                <a:gd name="connsiteY200" fmla="*/ 162088 h 701297"/>
                <a:gd name="connsiteX201" fmla="*/ 669328 w 759580"/>
                <a:gd name="connsiteY201" fmla="*/ 157735 h 701297"/>
                <a:gd name="connsiteX202" fmla="*/ 671500 w 759580"/>
                <a:gd name="connsiteY202" fmla="*/ 151211 h 701297"/>
                <a:gd name="connsiteX203" fmla="*/ 672004 w 759580"/>
                <a:gd name="connsiteY203" fmla="*/ 145039 h 701297"/>
                <a:gd name="connsiteX204" fmla="*/ 670861 w 759580"/>
                <a:gd name="connsiteY204" fmla="*/ 139266 h 701297"/>
                <a:gd name="connsiteX205" fmla="*/ 671986 w 759580"/>
                <a:gd name="connsiteY205" fmla="*/ 134466 h 701297"/>
                <a:gd name="connsiteX206" fmla="*/ 665146 w 759580"/>
                <a:gd name="connsiteY206" fmla="*/ 128017 h 701297"/>
                <a:gd name="connsiteX207" fmla="*/ 664356 w 759580"/>
                <a:gd name="connsiteY207" fmla="*/ 122369 h 701297"/>
                <a:gd name="connsiteX208" fmla="*/ 666546 w 759580"/>
                <a:gd name="connsiteY208" fmla="*/ 116902 h 701297"/>
                <a:gd name="connsiteX209" fmla="*/ 665689 w 759580"/>
                <a:gd name="connsiteY209" fmla="*/ 111882 h 701297"/>
                <a:gd name="connsiteX210" fmla="*/ 665785 w 759580"/>
                <a:gd name="connsiteY210" fmla="*/ 106767 h 701297"/>
                <a:gd name="connsiteX211" fmla="*/ 666013 w 759580"/>
                <a:gd name="connsiteY211" fmla="*/ 102005 h 701297"/>
                <a:gd name="connsiteX212" fmla="*/ 666013 w 759580"/>
                <a:gd name="connsiteY212" fmla="*/ 96975 h 701297"/>
                <a:gd name="connsiteX213" fmla="*/ 668928 w 759580"/>
                <a:gd name="connsiteY213" fmla="*/ 92870 h 701297"/>
                <a:gd name="connsiteX214" fmla="*/ 664213 w 759580"/>
                <a:gd name="connsiteY214" fmla="*/ 89784 h 701297"/>
                <a:gd name="connsiteX215" fmla="*/ 659736 w 759580"/>
                <a:gd name="connsiteY215" fmla="*/ 85526 h 701297"/>
                <a:gd name="connsiteX216" fmla="*/ 657050 w 759580"/>
                <a:gd name="connsiteY216" fmla="*/ 81316 h 701297"/>
                <a:gd name="connsiteX217" fmla="*/ 655193 w 759580"/>
                <a:gd name="connsiteY217" fmla="*/ 76277 h 701297"/>
                <a:gd name="connsiteX218" fmla="*/ 649240 w 759580"/>
                <a:gd name="connsiteY218" fmla="*/ 78335 h 701297"/>
                <a:gd name="connsiteX219" fmla="*/ 645506 w 759580"/>
                <a:gd name="connsiteY219" fmla="*/ 83040 h 701297"/>
                <a:gd name="connsiteX220" fmla="*/ 640096 w 759580"/>
                <a:gd name="connsiteY220" fmla="*/ 77049 h 701297"/>
                <a:gd name="connsiteX221" fmla="*/ 638372 w 759580"/>
                <a:gd name="connsiteY221" fmla="*/ 68572 h 701297"/>
                <a:gd name="connsiteX222" fmla="*/ 639886 w 759580"/>
                <a:gd name="connsiteY222" fmla="*/ 63028 h 701297"/>
                <a:gd name="connsiteX223" fmla="*/ 640029 w 759580"/>
                <a:gd name="connsiteY223" fmla="*/ 51560 h 701297"/>
                <a:gd name="connsiteX224" fmla="*/ 637724 w 759580"/>
                <a:gd name="connsiteY224" fmla="*/ 47379 h 701297"/>
                <a:gd name="connsiteX225" fmla="*/ 637495 w 759580"/>
                <a:gd name="connsiteY225" fmla="*/ 42006 h 701297"/>
                <a:gd name="connsiteX226" fmla="*/ 633895 w 759580"/>
                <a:gd name="connsiteY226" fmla="*/ 37701 h 701297"/>
                <a:gd name="connsiteX227" fmla="*/ 636752 w 759580"/>
                <a:gd name="connsiteY227" fmla="*/ 30357 h 701297"/>
                <a:gd name="connsiteX228" fmla="*/ 631075 w 759580"/>
                <a:gd name="connsiteY228" fmla="*/ 27033 h 701297"/>
                <a:gd name="connsiteX229" fmla="*/ 631733 w 759580"/>
                <a:gd name="connsiteY229" fmla="*/ 21832 h 701297"/>
                <a:gd name="connsiteX230" fmla="*/ 632647 w 759580"/>
                <a:gd name="connsiteY230" fmla="*/ 16689 h 701297"/>
                <a:gd name="connsiteX231" fmla="*/ 631533 w 759580"/>
                <a:gd name="connsiteY231" fmla="*/ 9983 h 701297"/>
                <a:gd name="connsiteX232" fmla="*/ 626542 w 759580"/>
                <a:gd name="connsiteY232" fmla="*/ 8621 h 701297"/>
                <a:gd name="connsiteX233" fmla="*/ 629161 w 759580"/>
                <a:gd name="connsiteY233" fmla="*/ 3230 h 701297"/>
                <a:gd name="connsiteX234" fmla="*/ 623551 w 759580"/>
                <a:gd name="connsiteY234" fmla="*/ 7288 h 701297"/>
                <a:gd name="connsiteX235" fmla="*/ 619740 w 759580"/>
                <a:gd name="connsiteY235" fmla="*/ 12012 h 701297"/>
                <a:gd name="connsiteX236" fmla="*/ 618360 w 759580"/>
                <a:gd name="connsiteY236" fmla="*/ 17356 h 701297"/>
                <a:gd name="connsiteX237" fmla="*/ 614436 w 759580"/>
                <a:gd name="connsiteY237" fmla="*/ 26052 h 701297"/>
                <a:gd name="connsiteX238" fmla="*/ 614559 w 759580"/>
                <a:gd name="connsiteY238" fmla="*/ 31139 h 701297"/>
                <a:gd name="connsiteX239" fmla="*/ 609054 w 759580"/>
                <a:gd name="connsiteY239" fmla="*/ 34482 h 701297"/>
                <a:gd name="connsiteX240" fmla="*/ 605072 w 759580"/>
                <a:gd name="connsiteY240" fmla="*/ 42292 h 701297"/>
                <a:gd name="connsiteX241" fmla="*/ 610701 w 759580"/>
                <a:gd name="connsiteY241" fmla="*/ 42921 h 701297"/>
                <a:gd name="connsiteX242" fmla="*/ 607739 w 759580"/>
                <a:gd name="connsiteY242" fmla="*/ 47264 h 701297"/>
                <a:gd name="connsiteX243" fmla="*/ 603662 w 759580"/>
                <a:gd name="connsiteY243" fmla="*/ 51513 h 701297"/>
                <a:gd name="connsiteX244" fmla="*/ 604920 w 759580"/>
                <a:gd name="connsiteY244" fmla="*/ 57475 h 701297"/>
                <a:gd name="connsiteX245" fmla="*/ 600700 w 759580"/>
                <a:gd name="connsiteY245" fmla="*/ 64085 h 701297"/>
                <a:gd name="connsiteX246" fmla="*/ 598795 w 759580"/>
                <a:gd name="connsiteY246" fmla="*/ 71153 h 701297"/>
                <a:gd name="connsiteX247" fmla="*/ 600472 w 759580"/>
                <a:gd name="connsiteY247" fmla="*/ 76982 h 701297"/>
                <a:gd name="connsiteX248" fmla="*/ 598233 w 759580"/>
                <a:gd name="connsiteY248" fmla="*/ 83126 h 701297"/>
                <a:gd name="connsiteX249" fmla="*/ 598348 w 759580"/>
                <a:gd name="connsiteY249" fmla="*/ 89574 h 701297"/>
                <a:gd name="connsiteX250" fmla="*/ 598185 w 759580"/>
                <a:gd name="connsiteY250" fmla="*/ 97194 h 701297"/>
                <a:gd name="connsiteX251" fmla="*/ 595119 w 759580"/>
                <a:gd name="connsiteY251" fmla="*/ 102462 h 701297"/>
                <a:gd name="connsiteX252" fmla="*/ 590509 w 759580"/>
                <a:gd name="connsiteY252" fmla="*/ 113339 h 701297"/>
                <a:gd name="connsiteX253" fmla="*/ 588727 w 759580"/>
                <a:gd name="connsiteY253" fmla="*/ 119416 h 701297"/>
                <a:gd name="connsiteX254" fmla="*/ 586413 w 759580"/>
                <a:gd name="connsiteY254" fmla="*/ 123740 h 701297"/>
                <a:gd name="connsiteX255" fmla="*/ 583593 w 759580"/>
                <a:gd name="connsiteY255" fmla="*/ 129951 h 701297"/>
                <a:gd name="connsiteX256" fmla="*/ 580145 w 759580"/>
                <a:gd name="connsiteY256" fmla="*/ 133837 h 701297"/>
                <a:gd name="connsiteX257" fmla="*/ 577364 w 759580"/>
                <a:gd name="connsiteY257" fmla="*/ 138466 h 701297"/>
                <a:gd name="connsiteX258" fmla="*/ 574364 w 759580"/>
                <a:gd name="connsiteY258" fmla="*/ 144972 h 701297"/>
                <a:gd name="connsiteX259" fmla="*/ 569010 w 759580"/>
                <a:gd name="connsiteY259" fmla="*/ 148763 h 701297"/>
                <a:gd name="connsiteX260" fmla="*/ 564086 w 759580"/>
                <a:gd name="connsiteY260" fmla="*/ 150887 h 701297"/>
                <a:gd name="connsiteX261" fmla="*/ 558399 w 759580"/>
                <a:gd name="connsiteY261" fmla="*/ 151839 h 701297"/>
                <a:gd name="connsiteX262" fmla="*/ 554056 w 759580"/>
                <a:gd name="connsiteY262" fmla="*/ 149239 h 701297"/>
                <a:gd name="connsiteX263" fmla="*/ 548198 w 759580"/>
                <a:gd name="connsiteY263" fmla="*/ 145010 h 701297"/>
                <a:gd name="connsiteX264" fmla="*/ 543227 w 759580"/>
                <a:gd name="connsiteY264" fmla="*/ 140781 h 701297"/>
                <a:gd name="connsiteX265" fmla="*/ 541988 w 759580"/>
                <a:gd name="connsiteY265" fmla="*/ 134637 h 701297"/>
                <a:gd name="connsiteX266" fmla="*/ 535740 w 759580"/>
                <a:gd name="connsiteY266" fmla="*/ 132246 h 701297"/>
                <a:gd name="connsiteX267" fmla="*/ 529987 w 759580"/>
                <a:gd name="connsiteY267" fmla="*/ 130980 h 701297"/>
                <a:gd name="connsiteX268" fmla="*/ 525062 w 759580"/>
                <a:gd name="connsiteY268" fmla="*/ 128151 h 701297"/>
                <a:gd name="connsiteX269" fmla="*/ 521938 w 759580"/>
                <a:gd name="connsiteY269" fmla="*/ 124321 h 701297"/>
                <a:gd name="connsiteX270" fmla="*/ 519299 w 759580"/>
                <a:gd name="connsiteY270" fmla="*/ 119978 h 701297"/>
                <a:gd name="connsiteX271" fmla="*/ 514842 w 759580"/>
                <a:gd name="connsiteY271" fmla="*/ 118216 h 701297"/>
                <a:gd name="connsiteX272" fmla="*/ 510537 w 759580"/>
                <a:gd name="connsiteY272" fmla="*/ 114635 h 701297"/>
                <a:gd name="connsiteX273" fmla="*/ 505698 w 759580"/>
                <a:gd name="connsiteY273" fmla="*/ 113663 h 701297"/>
                <a:gd name="connsiteX274" fmla="*/ 501564 w 759580"/>
                <a:gd name="connsiteY274" fmla="*/ 110834 h 701297"/>
                <a:gd name="connsiteX275" fmla="*/ 497744 w 759580"/>
                <a:gd name="connsiteY275" fmla="*/ 107319 h 701297"/>
                <a:gd name="connsiteX276" fmla="*/ 495459 w 759580"/>
                <a:gd name="connsiteY276" fmla="*/ 102852 h 701297"/>
                <a:gd name="connsiteX277" fmla="*/ 491124 w 759580"/>
                <a:gd name="connsiteY277" fmla="*/ 100119 h 701297"/>
                <a:gd name="connsiteX278" fmla="*/ 487448 w 759580"/>
                <a:gd name="connsiteY278" fmla="*/ 96509 h 701297"/>
                <a:gd name="connsiteX279" fmla="*/ 482819 w 759580"/>
                <a:gd name="connsiteY279" fmla="*/ 93461 h 701297"/>
                <a:gd name="connsiteX280" fmla="*/ 481752 w 759580"/>
                <a:gd name="connsiteY280" fmla="*/ 88193 h 701297"/>
                <a:gd name="connsiteX281" fmla="*/ 485295 w 759580"/>
                <a:gd name="connsiteY281" fmla="*/ 84440 h 701297"/>
                <a:gd name="connsiteX282" fmla="*/ 489505 w 759580"/>
                <a:gd name="connsiteY282" fmla="*/ 79087 h 701297"/>
                <a:gd name="connsiteX283" fmla="*/ 493144 w 759580"/>
                <a:gd name="connsiteY283" fmla="*/ 75068 h 701297"/>
                <a:gd name="connsiteX284" fmla="*/ 495506 w 759580"/>
                <a:gd name="connsiteY284" fmla="*/ 70581 h 701297"/>
                <a:gd name="connsiteX285" fmla="*/ 497344 w 759580"/>
                <a:gd name="connsiteY285" fmla="*/ 66009 h 701297"/>
                <a:gd name="connsiteX286" fmla="*/ 494030 w 759580"/>
                <a:gd name="connsiteY286" fmla="*/ 62590 h 701297"/>
                <a:gd name="connsiteX287" fmla="*/ 495754 w 759580"/>
                <a:gd name="connsiteY287" fmla="*/ 57808 h 701297"/>
                <a:gd name="connsiteX288" fmla="*/ 499773 w 759580"/>
                <a:gd name="connsiteY288" fmla="*/ 55208 h 701297"/>
                <a:gd name="connsiteX289" fmla="*/ 504355 w 759580"/>
                <a:gd name="connsiteY289" fmla="*/ 52551 h 701297"/>
                <a:gd name="connsiteX290" fmla="*/ 503821 w 759580"/>
                <a:gd name="connsiteY290" fmla="*/ 57437 h 701297"/>
                <a:gd name="connsiteX291" fmla="*/ 507822 w 759580"/>
                <a:gd name="connsiteY291" fmla="*/ 54827 h 701297"/>
                <a:gd name="connsiteX292" fmla="*/ 510413 w 759580"/>
                <a:gd name="connsiteY292" fmla="*/ 50493 h 701297"/>
                <a:gd name="connsiteX293" fmla="*/ 511013 w 759580"/>
                <a:gd name="connsiteY293" fmla="*/ 45159 h 701297"/>
                <a:gd name="connsiteX294" fmla="*/ 513280 w 759580"/>
                <a:gd name="connsiteY294" fmla="*/ 40759 h 701297"/>
                <a:gd name="connsiteX295" fmla="*/ 517852 w 759580"/>
                <a:gd name="connsiteY295" fmla="*/ 38149 h 701297"/>
                <a:gd name="connsiteX296" fmla="*/ 515356 w 759580"/>
                <a:gd name="connsiteY296" fmla="*/ 33682 h 701297"/>
                <a:gd name="connsiteX297" fmla="*/ 511080 w 759580"/>
                <a:gd name="connsiteY297" fmla="*/ 30129 h 701297"/>
                <a:gd name="connsiteX298" fmla="*/ 505831 w 759580"/>
                <a:gd name="connsiteY298" fmla="*/ 31738 h 701297"/>
                <a:gd name="connsiteX299" fmla="*/ 506869 w 759580"/>
                <a:gd name="connsiteY299" fmla="*/ 36406 h 701297"/>
                <a:gd name="connsiteX300" fmla="*/ 503841 w 759580"/>
                <a:gd name="connsiteY300" fmla="*/ 40482 h 701297"/>
                <a:gd name="connsiteX301" fmla="*/ 499297 w 759580"/>
                <a:gd name="connsiteY301" fmla="*/ 38863 h 701297"/>
                <a:gd name="connsiteX302" fmla="*/ 500269 w 759580"/>
                <a:gd name="connsiteY302" fmla="*/ 33548 h 701297"/>
                <a:gd name="connsiteX303" fmla="*/ 495906 w 759580"/>
                <a:gd name="connsiteY303" fmla="*/ 36063 h 701297"/>
                <a:gd name="connsiteX304" fmla="*/ 496601 w 759580"/>
                <a:gd name="connsiteY304" fmla="*/ 31262 h 701297"/>
                <a:gd name="connsiteX305" fmla="*/ 491763 w 759580"/>
                <a:gd name="connsiteY305" fmla="*/ 31596 h 701297"/>
                <a:gd name="connsiteX306" fmla="*/ 487362 w 759580"/>
                <a:gd name="connsiteY306" fmla="*/ 33796 h 701297"/>
                <a:gd name="connsiteX307" fmla="*/ 482438 w 759580"/>
                <a:gd name="connsiteY307" fmla="*/ 35882 h 701297"/>
                <a:gd name="connsiteX308" fmla="*/ 478809 w 759580"/>
                <a:gd name="connsiteY308" fmla="*/ 32729 h 701297"/>
                <a:gd name="connsiteX309" fmla="*/ 472037 w 759580"/>
                <a:gd name="connsiteY309" fmla="*/ 31862 h 701297"/>
                <a:gd name="connsiteX310" fmla="*/ 466664 w 759580"/>
                <a:gd name="connsiteY310" fmla="*/ 31910 h 701297"/>
                <a:gd name="connsiteX311" fmla="*/ 464321 w 759580"/>
                <a:gd name="connsiteY311" fmla="*/ 27233 h 701297"/>
                <a:gd name="connsiteX312" fmla="*/ 460073 w 759580"/>
                <a:gd name="connsiteY312" fmla="*/ 24480 h 701297"/>
                <a:gd name="connsiteX313" fmla="*/ 455539 w 759580"/>
                <a:gd name="connsiteY313" fmla="*/ 26224 h 701297"/>
                <a:gd name="connsiteX314" fmla="*/ 450825 w 759580"/>
                <a:gd name="connsiteY314" fmla="*/ 24842 h 701297"/>
                <a:gd name="connsiteX315" fmla="*/ 446843 w 759580"/>
                <a:gd name="connsiteY315" fmla="*/ 20747 h 701297"/>
                <a:gd name="connsiteX316" fmla="*/ 444700 w 759580"/>
                <a:gd name="connsiteY316" fmla="*/ 16260 h 701297"/>
                <a:gd name="connsiteX317" fmla="*/ 440909 w 759580"/>
                <a:gd name="connsiteY317" fmla="*/ 19604 h 701297"/>
                <a:gd name="connsiteX318" fmla="*/ 437023 w 759580"/>
                <a:gd name="connsiteY318" fmla="*/ 16413 h 701297"/>
                <a:gd name="connsiteX319" fmla="*/ 434117 w 759580"/>
                <a:gd name="connsiteY319" fmla="*/ 11546 h 701297"/>
                <a:gd name="connsiteX320" fmla="*/ 430841 w 759580"/>
                <a:gd name="connsiteY320" fmla="*/ 15517 h 701297"/>
                <a:gd name="connsiteX321" fmla="*/ 427660 w 759580"/>
                <a:gd name="connsiteY321" fmla="*/ 11736 h 701297"/>
                <a:gd name="connsiteX322" fmla="*/ 424049 w 759580"/>
                <a:gd name="connsiteY322" fmla="*/ 15013 h 701297"/>
                <a:gd name="connsiteX323" fmla="*/ 427784 w 759580"/>
                <a:gd name="connsiteY323" fmla="*/ 18022 h 701297"/>
                <a:gd name="connsiteX324" fmla="*/ 432603 w 759580"/>
                <a:gd name="connsiteY324" fmla="*/ 18965 h 701297"/>
                <a:gd name="connsiteX325" fmla="*/ 437099 w 759580"/>
                <a:gd name="connsiteY325" fmla="*/ 20871 h 701297"/>
                <a:gd name="connsiteX326" fmla="*/ 437013 w 759580"/>
                <a:gd name="connsiteY326" fmla="*/ 25652 h 701297"/>
                <a:gd name="connsiteX327" fmla="*/ 437042 w 759580"/>
                <a:gd name="connsiteY327" fmla="*/ 30710 h 701297"/>
                <a:gd name="connsiteX328" fmla="*/ 432736 w 759580"/>
                <a:gd name="connsiteY328" fmla="*/ 34548 h 701297"/>
                <a:gd name="connsiteX329" fmla="*/ 427984 w 759580"/>
                <a:gd name="connsiteY329" fmla="*/ 34929 h 701297"/>
                <a:gd name="connsiteX330" fmla="*/ 423250 w 759580"/>
                <a:gd name="connsiteY330" fmla="*/ 35882 h 701297"/>
                <a:gd name="connsiteX331" fmla="*/ 418201 w 759580"/>
                <a:gd name="connsiteY331" fmla="*/ 36377 h 701297"/>
                <a:gd name="connsiteX332" fmla="*/ 413277 w 759580"/>
                <a:gd name="connsiteY332" fmla="*/ 35920 h 701297"/>
                <a:gd name="connsiteX333" fmla="*/ 412058 w 759580"/>
                <a:gd name="connsiteY333" fmla="*/ 31310 h 701297"/>
                <a:gd name="connsiteX334" fmla="*/ 409848 w 759580"/>
                <a:gd name="connsiteY334" fmla="*/ 35691 h 701297"/>
                <a:gd name="connsiteX335" fmla="*/ 405362 w 759580"/>
                <a:gd name="connsiteY335" fmla="*/ 37720 h 701297"/>
                <a:gd name="connsiteX336" fmla="*/ 402742 w 759580"/>
                <a:gd name="connsiteY336" fmla="*/ 41949 h 701297"/>
                <a:gd name="connsiteX337" fmla="*/ 398980 w 759580"/>
                <a:gd name="connsiteY337" fmla="*/ 38816 h 701297"/>
                <a:gd name="connsiteX338" fmla="*/ 398094 w 759580"/>
                <a:gd name="connsiteY338" fmla="*/ 43559 h 701297"/>
                <a:gd name="connsiteX339" fmla="*/ 393246 w 759580"/>
                <a:gd name="connsiteY339" fmla="*/ 44397 h 701297"/>
                <a:gd name="connsiteX340" fmla="*/ 391522 w 759580"/>
                <a:gd name="connsiteY340" fmla="*/ 49036 h 701297"/>
                <a:gd name="connsiteX341" fmla="*/ 387302 w 759580"/>
                <a:gd name="connsiteY341" fmla="*/ 52160 h 701297"/>
                <a:gd name="connsiteX342" fmla="*/ 388502 w 759580"/>
                <a:gd name="connsiteY342" fmla="*/ 56837 h 701297"/>
                <a:gd name="connsiteX343" fmla="*/ 386369 w 759580"/>
                <a:gd name="connsiteY343" fmla="*/ 61256 h 701297"/>
                <a:gd name="connsiteX344" fmla="*/ 381530 w 759580"/>
                <a:gd name="connsiteY344" fmla="*/ 61171 h 701297"/>
                <a:gd name="connsiteX345" fmla="*/ 379177 w 759580"/>
                <a:gd name="connsiteY345" fmla="*/ 65714 h 701297"/>
                <a:gd name="connsiteX346" fmla="*/ 377167 w 759580"/>
                <a:gd name="connsiteY346" fmla="*/ 70353 h 701297"/>
                <a:gd name="connsiteX347" fmla="*/ 374358 w 759580"/>
                <a:gd name="connsiteY347" fmla="*/ 74725 h 701297"/>
                <a:gd name="connsiteX348" fmla="*/ 370481 w 759580"/>
                <a:gd name="connsiteY348" fmla="*/ 77792 h 701297"/>
                <a:gd name="connsiteX349" fmla="*/ 370119 w 759580"/>
                <a:gd name="connsiteY349" fmla="*/ 82707 h 701297"/>
                <a:gd name="connsiteX350" fmla="*/ 374377 w 759580"/>
                <a:gd name="connsiteY350" fmla="*/ 85117 h 701297"/>
                <a:gd name="connsiteX351" fmla="*/ 375786 w 759580"/>
                <a:gd name="connsiteY351" fmla="*/ 89746 h 701297"/>
                <a:gd name="connsiteX352" fmla="*/ 370834 w 759580"/>
                <a:gd name="connsiteY352" fmla="*/ 89536 h 701297"/>
                <a:gd name="connsiteX353" fmla="*/ 372605 w 759580"/>
                <a:gd name="connsiteY353" fmla="*/ 94747 h 701297"/>
                <a:gd name="connsiteX354" fmla="*/ 368052 w 759580"/>
                <a:gd name="connsiteY354" fmla="*/ 92022 h 701297"/>
                <a:gd name="connsiteX355" fmla="*/ 365080 w 759580"/>
                <a:gd name="connsiteY355" fmla="*/ 95956 h 701297"/>
                <a:gd name="connsiteX356" fmla="*/ 362261 w 759580"/>
                <a:gd name="connsiteY356" fmla="*/ 91708 h 701297"/>
                <a:gd name="connsiteX357" fmla="*/ 356794 w 759580"/>
                <a:gd name="connsiteY357" fmla="*/ 90556 h 701297"/>
                <a:gd name="connsiteX358" fmla="*/ 352012 w 759580"/>
                <a:gd name="connsiteY358" fmla="*/ 89374 h 701297"/>
                <a:gd name="connsiteX359" fmla="*/ 351564 w 759580"/>
                <a:gd name="connsiteY359" fmla="*/ 94384 h 701297"/>
                <a:gd name="connsiteX360" fmla="*/ 346259 w 759580"/>
                <a:gd name="connsiteY360" fmla="*/ 94004 h 701297"/>
                <a:gd name="connsiteX361" fmla="*/ 345468 w 759580"/>
                <a:gd name="connsiteY361" fmla="*/ 99280 h 701297"/>
                <a:gd name="connsiteX362" fmla="*/ 346192 w 759580"/>
                <a:gd name="connsiteY362" fmla="*/ 104662 h 701297"/>
                <a:gd name="connsiteX363" fmla="*/ 344411 w 759580"/>
                <a:gd name="connsiteY363" fmla="*/ 98671 h 701297"/>
                <a:gd name="connsiteX364" fmla="*/ 341896 w 759580"/>
                <a:gd name="connsiteY364" fmla="*/ 103976 h 701297"/>
                <a:gd name="connsiteX365" fmla="*/ 342639 w 759580"/>
                <a:gd name="connsiteY365" fmla="*/ 99071 h 701297"/>
                <a:gd name="connsiteX366" fmla="*/ 343887 w 759580"/>
                <a:gd name="connsiteY366" fmla="*/ 94089 h 701297"/>
                <a:gd name="connsiteX367" fmla="*/ 346030 w 759580"/>
                <a:gd name="connsiteY367" fmla="*/ 88593 h 701297"/>
                <a:gd name="connsiteX368" fmla="*/ 342925 w 759580"/>
                <a:gd name="connsiteY368" fmla="*/ 84593 h 701297"/>
                <a:gd name="connsiteX369" fmla="*/ 339867 w 759580"/>
                <a:gd name="connsiteY369" fmla="*/ 80907 h 701297"/>
                <a:gd name="connsiteX370" fmla="*/ 337153 w 759580"/>
                <a:gd name="connsiteY370" fmla="*/ 76592 h 701297"/>
                <a:gd name="connsiteX371" fmla="*/ 334362 w 759580"/>
                <a:gd name="connsiteY371" fmla="*/ 72544 h 701297"/>
                <a:gd name="connsiteX372" fmla="*/ 329590 w 759580"/>
                <a:gd name="connsiteY372" fmla="*/ 72191 h 701297"/>
                <a:gd name="connsiteX373" fmla="*/ 326552 w 759580"/>
                <a:gd name="connsiteY373" fmla="*/ 68496 h 701297"/>
                <a:gd name="connsiteX374" fmla="*/ 321742 w 759580"/>
                <a:gd name="connsiteY374" fmla="*/ 68343 h 701297"/>
                <a:gd name="connsiteX375" fmla="*/ 319894 w 759580"/>
                <a:gd name="connsiteY375" fmla="*/ 72782 h 701297"/>
                <a:gd name="connsiteX376" fmla="*/ 317532 w 759580"/>
                <a:gd name="connsiteY376" fmla="*/ 77792 h 701297"/>
                <a:gd name="connsiteX377" fmla="*/ 315989 w 759580"/>
                <a:gd name="connsiteY377" fmla="*/ 73010 h 701297"/>
                <a:gd name="connsiteX378" fmla="*/ 312045 w 759580"/>
                <a:gd name="connsiteY378" fmla="*/ 75735 h 701297"/>
                <a:gd name="connsiteX379" fmla="*/ 309959 w 759580"/>
                <a:gd name="connsiteY379" fmla="*/ 71372 h 701297"/>
                <a:gd name="connsiteX380" fmla="*/ 309054 w 759580"/>
                <a:gd name="connsiteY380" fmla="*/ 76135 h 701297"/>
                <a:gd name="connsiteX381" fmla="*/ 306730 w 759580"/>
                <a:gd name="connsiteY381" fmla="*/ 80411 h 701297"/>
                <a:gd name="connsiteX382" fmla="*/ 303473 w 759580"/>
                <a:gd name="connsiteY382" fmla="*/ 84869 h 701297"/>
                <a:gd name="connsiteX383" fmla="*/ 298491 w 759580"/>
                <a:gd name="connsiteY383" fmla="*/ 86593 h 701297"/>
                <a:gd name="connsiteX384" fmla="*/ 299301 w 759580"/>
                <a:gd name="connsiteY384" fmla="*/ 81802 h 701297"/>
                <a:gd name="connsiteX385" fmla="*/ 295310 w 759580"/>
                <a:gd name="connsiteY385" fmla="*/ 84659 h 701297"/>
                <a:gd name="connsiteX386" fmla="*/ 291128 w 759580"/>
                <a:gd name="connsiteY386" fmla="*/ 87022 h 701297"/>
                <a:gd name="connsiteX387" fmla="*/ 291642 w 759580"/>
                <a:gd name="connsiteY387" fmla="*/ 91832 h 701297"/>
                <a:gd name="connsiteX388" fmla="*/ 292357 w 759580"/>
                <a:gd name="connsiteY388" fmla="*/ 96813 h 701297"/>
                <a:gd name="connsiteX389" fmla="*/ 287594 w 759580"/>
                <a:gd name="connsiteY389" fmla="*/ 96204 h 701297"/>
                <a:gd name="connsiteX390" fmla="*/ 282584 w 759580"/>
                <a:gd name="connsiteY390" fmla="*/ 96794 h 701297"/>
                <a:gd name="connsiteX391" fmla="*/ 282537 w 759580"/>
                <a:gd name="connsiteY391" fmla="*/ 101595 h 701297"/>
                <a:gd name="connsiteX392" fmla="*/ 287232 w 759580"/>
                <a:gd name="connsiteY392" fmla="*/ 100604 h 701297"/>
                <a:gd name="connsiteX393" fmla="*/ 287385 w 759580"/>
                <a:gd name="connsiteY393" fmla="*/ 105776 h 701297"/>
                <a:gd name="connsiteX394" fmla="*/ 282832 w 759580"/>
                <a:gd name="connsiteY394" fmla="*/ 104214 h 701297"/>
                <a:gd name="connsiteX395" fmla="*/ 279927 w 759580"/>
                <a:gd name="connsiteY395" fmla="*/ 100433 h 701297"/>
                <a:gd name="connsiteX396" fmla="*/ 277403 w 759580"/>
                <a:gd name="connsiteY396" fmla="*/ 104500 h 701297"/>
                <a:gd name="connsiteX397" fmla="*/ 272726 w 759580"/>
                <a:gd name="connsiteY397" fmla="*/ 105633 h 701297"/>
                <a:gd name="connsiteX398" fmla="*/ 271202 w 759580"/>
                <a:gd name="connsiteY398" fmla="*/ 110263 h 701297"/>
                <a:gd name="connsiteX399" fmla="*/ 272107 w 759580"/>
                <a:gd name="connsiteY399" fmla="*/ 114987 h 701297"/>
                <a:gd name="connsiteX400" fmla="*/ 275078 w 759580"/>
                <a:gd name="connsiteY400" fmla="*/ 111148 h 701297"/>
                <a:gd name="connsiteX401" fmla="*/ 273831 w 759580"/>
                <a:gd name="connsiteY401" fmla="*/ 115749 h 701297"/>
                <a:gd name="connsiteX402" fmla="*/ 270354 w 759580"/>
                <a:gd name="connsiteY402" fmla="*/ 119054 h 701297"/>
                <a:gd name="connsiteX403" fmla="*/ 273707 w 759580"/>
                <a:gd name="connsiteY403" fmla="*/ 122579 h 701297"/>
                <a:gd name="connsiteX404" fmla="*/ 278250 w 759580"/>
                <a:gd name="connsiteY404" fmla="*/ 124093 h 701297"/>
                <a:gd name="connsiteX405" fmla="*/ 273135 w 759580"/>
                <a:gd name="connsiteY405" fmla="*/ 123855 h 701297"/>
                <a:gd name="connsiteX406" fmla="*/ 268306 w 759580"/>
                <a:gd name="connsiteY406" fmla="*/ 123217 h 701297"/>
                <a:gd name="connsiteX407" fmla="*/ 263858 w 759580"/>
                <a:gd name="connsiteY407" fmla="*/ 121169 h 701297"/>
                <a:gd name="connsiteX408" fmla="*/ 259362 w 759580"/>
                <a:gd name="connsiteY408" fmla="*/ 122769 h 701297"/>
                <a:gd name="connsiteX409" fmla="*/ 256781 w 759580"/>
                <a:gd name="connsiteY409" fmla="*/ 117987 h 701297"/>
                <a:gd name="connsiteX410" fmla="*/ 253562 w 759580"/>
                <a:gd name="connsiteY410" fmla="*/ 121654 h 701297"/>
                <a:gd name="connsiteX411" fmla="*/ 254181 w 759580"/>
                <a:gd name="connsiteY411" fmla="*/ 126512 h 701297"/>
                <a:gd name="connsiteX412" fmla="*/ 254752 w 759580"/>
                <a:gd name="connsiteY412" fmla="*/ 132227 h 701297"/>
                <a:gd name="connsiteX413" fmla="*/ 255467 w 759580"/>
                <a:gd name="connsiteY413" fmla="*/ 139352 h 701297"/>
                <a:gd name="connsiteX414" fmla="*/ 251218 w 759580"/>
                <a:gd name="connsiteY414" fmla="*/ 137199 h 701297"/>
                <a:gd name="connsiteX415" fmla="*/ 250457 w 759580"/>
                <a:gd name="connsiteY415" fmla="*/ 143705 h 701297"/>
                <a:gd name="connsiteX416" fmla="*/ 249399 w 759580"/>
                <a:gd name="connsiteY416" fmla="*/ 148696 h 701297"/>
                <a:gd name="connsiteX417" fmla="*/ 247713 w 759580"/>
                <a:gd name="connsiteY417" fmla="*/ 143943 h 701297"/>
                <a:gd name="connsiteX418" fmla="*/ 245437 w 759580"/>
                <a:gd name="connsiteY418" fmla="*/ 138780 h 701297"/>
                <a:gd name="connsiteX419" fmla="*/ 243751 w 759580"/>
                <a:gd name="connsiteY419" fmla="*/ 133837 h 701297"/>
                <a:gd name="connsiteX420" fmla="*/ 242484 w 759580"/>
                <a:gd name="connsiteY420" fmla="*/ 128455 h 701297"/>
                <a:gd name="connsiteX421" fmla="*/ 243437 w 759580"/>
                <a:gd name="connsiteY421" fmla="*/ 122874 h 701297"/>
                <a:gd name="connsiteX422" fmla="*/ 239426 w 759580"/>
                <a:gd name="connsiteY422" fmla="*/ 126103 h 701297"/>
                <a:gd name="connsiteX423" fmla="*/ 236655 w 759580"/>
                <a:gd name="connsiteY423" fmla="*/ 130122 h 701297"/>
                <a:gd name="connsiteX424" fmla="*/ 232216 w 759580"/>
                <a:gd name="connsiteY424" fmla="*/ 133018 h 701297"/>
                <a:gd name="connsiteX425" fmla="*/ 228482 w 759580"/>
                <a:gd name="connsiteY425" fmla="*/ 136447 h 701297"/>
                <a:gd name="connsiteX426" fmla="*/ 225539 w 759580"/>
                <a:gd name="connsiteY426" fmla="*/ 140209 h 701297"/>
                <a:gd name="connsiteX427" fmla="*/ 222767 w 759580"/>
                <a:gd name="connsiteY427" fmla="*/ 146381 h 701297"/>
                <a:gd name="connsiteX428" fmla="*/ 222577 w 759580"/>
                <a:gd name="connsiteY428" fmla="*/ 152506 h 701297"/>
                <a:gd name="connsiteX429" fmla="*/ 221358 w 759580"/>
                <a:gd name="connsiteY429" fmla="*/ 157173 h 701297"/>
                <a:gd name="connsiteX430" fmla="*/ 221167 w 759580"/>
                <a:gd name="connsiteY430" fmla="*/ 162136 h 701297"/>
                <a:gd name="connsiteX431" fmla="*/ 216881 w 759580"/>
                <a:gd name="connsiteY431" fmla="*/ 166022 h 701297"/>
                <a:gd name="connsiteX432" fmla="*/ 212261 w 759580"/>
                <a:gd name="connsiteY432" fmla="*/ 168013 h 701297"/>
                <a:gd name="connsiteX433" fmla="*/ 210566 w 759580"/>
                <a:gd name="connsiteY433" fmla="*/ 172699 h 701297"/>
                <a:gd name="connsiteX434" fmla="*/ 207223 w 759580"/>
                <a:gd name="connsiteY434" fmla="*/ 176909 h 701297"/>
                <a:gd name="connsiteX435" fmla="*/ 204755 w 759580"/>
                <a:gd name="connsiteY435" fmla="*/ 181110 h 701297"/>
                <a:gd name="connsiteX436" fmla="*/ 200736 w 759580"/>
                <a:gd name="connsiteY436" fmla="*/ 186101 h 701297"/>
                <a:gd name="connsiteX437" fmla="*/ 194926 w 759580"/>
                <a:gd name="connsiteY437" fmla="*/ 190987 h 701297"/>
                <a:gd name="connsiteX438" fmla="*/ 189782 w 759580"/>
                <a:gd name="connsiteY438" fmla="*/ 193568 h 701297"/>
                <a:gd name="connsiteX439" fmla="*/ 184725 w 759580"/>
                <a:gd name="connsiteY439" fmla="*/ 195664 h 701297"/>
                <a:gd name="connsiteX440" fmla="*/ 179810 w 759580"/>
                <a:gd name="connsiteY440" fmla="*/ 197569 h 701297"/>
                <a:gd name="connsiteX441" fmla="*/ 175123 w 759580"/>
                <a:gd name="connsiteY441" fmla="*/ 198531 h 701297"/>
                <a:gd name="connsiteX442" fmla="*/ 170103 w 759580"/>
                <a:gd name="connsiteY442" fmla="*/ 199607 h 701297"/>
                <a:gd name="connsiteX443" fmla="*/ 165255 w 759580"/>
                <a:gd name="connsiteY443" fmla="*/ 201741 h 701297"/>
                <a:gd name="connsiteX444" fmla="*/ 160741 w 759580"/>
                <a:gd name="connsiteY444" fmla="*/ 199960 h 701297"/>
                <a:gd name="connsiteX445" fmla="*/ 155864 w 759580"/>
                <a:gd name="connsiteY445" fmla="*/ 200531 h 701297"/>
                <a:gd name="connsiteX446" fmla="*/ 152016 w 759580"/>
                <a:gd name="connsiteY446" fmla="*/ 203760 h 701297"/>
                <a:gd name="connsiteX447" fmla="*/ 148005 w 759580"/>
                <a:gd name="connsiteY447" fmla="*/ 206751 h 701297"/>
                <a:gd name="connsiteX448" fmla="*/ 143281 w 759580"/>
                <a:gd name="connsiteY448" fmla="*/ 207513 h 701297"/>
                <a:gd name="connsiteX449" fmla="*/ 138433 w 759580"/>
                <a:gd name="connsiteY449" fmla="*/ 208084 h 701297"/>
                <a:gd name="connsiteX450" fmla="*/ 133728 w 759580"/>
                <a:gd name="connsiteY450" fmla="*/ 210266 h 701297"/>
                <a:gd name="connsiteX451" fmla="*/ 129870 w 759580"/>
                <a:gd name="connsiteY451" fmla="*/ 213628 h 701297"/>
                <a:gd name="connsiteX452" fmla="*/ 125336 w 759580"/>
                <a:gd name="connsiteY452" fmla="*/ 215124 h 701297"/>
                <a:gd name="connsiteX453" fmla="*/ 120716 w 759580"/>
                <a:gd name="connsiteY453" fmla="*/ 216514 h 701297"/>
                <a:gd name="connsiteX454" fmla="*/ 116601 w 759580"/>
                <a:gd name="connsiteY454" fmla="*/ 214076 h 701297"/>
                <a:gd name="connsiteX455" fmla="*/ 112058 w 759580"/>
                <a:gd name="connsiteY455" fmla="*/ 215552 h 701297"/>
                <a:gd name="connsiteX456" fmla="*/ 107267 w 759580"/>
                <a:gd name="connsiteY456" fmla="*/ 216143 h 701297"/>
                <a:gd name="connsiteX457" fmla="*/ 102667 w 759580"/>
                <a:gd name="connsiteY457" fmla="*/ 217829 h 701297"/>
                <a:gd name="connsiteX458" fmla="*/ 98342 w 759580"/>
                <a:gd name="connsiteY458" fmla="*/ 220048 h 701297"/>
                <a:gd name="connsiteX459" fmla="*/ 93380 w 759580"/>
                <a:gd name="connsiteY459" fmla="*/ 222801 h 701297"/>
                <a:gd name="connsiteX460" fmla="*/ 90294 w 759580"/>
                <a:gd name="connsiteY460" fmla="*/ 226487 h 701297"/>
                <a:gd name="connsiteX461" fmla="*/ 86036 w 759580"/>
                <a:gd name="connsiteY461" fmla="*/ 228725 h 701297"/>
                <a:gd name="connsiteX462" fmla="*/ 82912 w 759580"/>
                <a:gd name="connsiteY462" fmla="*/ 232545 h 701297"/>
                <a:gd name="connsiteX463" fmla="*/ 78340 w 759580"/>
                <a:gd name="connsiteY463" fmla="*/ 234030 h 701297"/>
                <a:gd name="connsiteX464" fmla="*/ 73882 w 759580"/>
                <a:gd name="connsiteY464" fmla="*/ 235898 h 701297"/>
                <a:gd name="connsiteX465" fmla="*/ 68824 w 759580"/>
                <a:gd name="connsiteY465" fmla="*/ 238040 h 701297"/>
                <a:gd name="connsiteX466" fmla="*/ 65024 w 759580"/>
                <a:gd name="connsiteY466" fmla="*/ 241308 h 701297"/>
                <a:gd name="connsiteX467" fmla="*/ 62519 w 759580"/>
                <a:gd name="connsiteY467" fmla="*/ 245432 h 701297"/>
                <a:gd name="connsiteX468" fmla="*/ 59728 w 759580"/>
                <a:gd name="connsiteY468" fmla="*/ 249337 h 701297"/>
                <a:gd name="connsiteX469" fmla="*/ 57461 w 759580"/>
                <a:gd name="connsiteY469" fmla="*/ 253642 h 701297"/>
                <a:gd name="connsiteX470" fmla="*/ 54623 w 759580"/>
                <a:gd name="connsiteY470" fmla="*/ 248232 h 701297"/>
                <a:gd name="connsiteX471" fmla="*/ 57489 w 759580"/>
                <a:gd name="connsiteY471" fmla="*/ 238755 h 701297"/>
                <a:gd name="connsiteX472" fmla="*/ 51955 w 759580"/>
                <a:gd name="connsiteY472" fmla="*/ 242651 h 701297"/>
                <a:gd name="connsiteX473" fmla="*/ 49669 w 759580"/>
                <a:gd name="connsiteY473" fmla="*/ 246908 h 701297"/>
                <a:gd name="connsiteX474" fmla="*/ 45812 w 759580"/>
                <a:gd name="connsiteY474" fmla="*/ 253290 h 701297"/>
                <a:gd name="connsiteX475" fmla="*/ 44202 w 759580"/>
                <a:gd name="connsiteY475" fmla="*/ 257900 h 701297"/>
                <a:gd name="connsiteX476" fmla="*/ 46145 w 759580"/>
                <a:gd name="connsiteY476" fmla="*/ 262977 h 701297"/>
                <a:gd name="connsiteX477" fmla="*/ 44097 w 759580"/>
                <a:gd name="connsiteY477" fmla="*/ 267711 h 701297"/>
                <a:gd name="connsiteX478" fmla="*/ 43230 w 759580"/>
                <a:gd name="connsiteY478" fmla="*/ 273902 h 701297"/>
                <a:gd name="connsiteX479" fmla="*/ 39497 w 759580"/>
                <a:gd name="connsiteY479" fmla="*/ 277312 h 701297"/>
                <a:gd name="connsiteX480" fmla="*/ 36792 w 759580"/>
                <a:gd name="connsiteY480" fmla="*/ 281903 h 701297"/>
                <a:gd name="connsiteX481" fmla="*/ 34315 w 759580"/>
                <a:gd name="connsiteY481" fmla="*/ 286056 h 701297"/>
                <a:gd name="connsiteX482" fmla="*/ 32991 w 759580"/>
                <a:gd name="connsiteY482" fmla="*/ 291580 h 701297"/>
                <a:gd name="connsiteX483" fmla="*/ 32753 w 759580"/>
                <a:gd name="connsiteY483" fmla="*/ 296543 h 701297"/>
                <a:gd name="connsiteX484" fmla="*/ 35249 w 759580"/>
                <a:gd name="connsiteY484" fmla="*/ 300991 h 701297"/>
                <a:gd name="connsiteX485" fmla="*/ 34906 w 759580"/>
                <a:gd name="connsiteY485" fmla="*/ 306773 h 701297"/>
                <a:gd name="connsiteX486" fmla="*/ 36944 w 759580"/>
                <a:gd name="connsiteY486" fmla="*/ 311869 h 701297"/>
                <a:gd name="connsiteX487" fmla="*/ 37592 w 759580"/>
                <a:gd name="connsiteY487" fmla="*/ 316860 h 701297"/>
                <a:gd name="connsiteX488" fmla="*/ 39316 w 759580"/>
                <a:gd name="connsiteY488" fmla="*/ 321851 h 701297"/>
                <a:gd name="connsiteX489" fmla="*/ 40401 w 759580"/>
                <a:gd name="connsiteY489" fmla="*/ 327042 h 701297"/>
                <a:gd name="connsiteX490" fmla="*/ 38002 w 759580"/>
                <a:gd name="connsiteY490" fmla="*/ 331852 h 701297"/>
                <a:gd name="connsiteX491" fmla="*/ 35049 w 759580"/>
                <a:gd name="connsiteY491" fmla="*/ 337177 h 701297"/>
                <a:gd name="connsiteX492" fmla="*/ 33239 w 759580"/>
                <a:gd name="connsiteY492" fmla="*/ 332405 h 701297"/>
                <a:gd name="connsiteX493" fmla="*/ 33887 w 759580"/>
                <a:gd name="connsiteY493" fmla="*/ 327452 h 701297"/>
                <a:gd name="connsiteX494" fmla="*/ 31058 w 759580"/>
                <a:gd name="connsiteY494" fmla="*/ 331481 h 701297"/>
                <a:gd name="connsiteX495" fmla="*/ 30905 w 759580"/>
                <a:gd name="connsiteY495" fmla="*/ 326547 h 701297"/>
                <a:gd name="connsiteX496" fmla="*/ 29991 w 759580"/>
                <a:gd name="connsiteY496" fmla="*/ 321737 h 701297"/>
                <a:gd name="connsiteX497" fmla="*/ 27191 w 759580"/>
                <a:gd name="connsiteY497" fmla="*/ 325747 h 701297"/>
                <a:gd name="connsiteX498" fmla="*/ 28210 w 759580"/>
                <a:gd name="connsiteY498" fmla="*/ 330519 h 701297"/>
                <a:gd name="connsiteX499" fmla="*/ 31334 w 759580"/>
                <a:gd name="connsiteY499" fmla="*/ 334205 h 701297"/>
                <a:gd name="connsiteX500" fmla="*/ 30029 w 759580"/>
                <a:gd name="connsiteY500" fmla="*/ 339015 h 701297"/>
                <a:gd name="connsiteX501" fmla="*/ 25981 w 759580"/>
                <a:gd name="connsiteY501" fmla="*/ 341596 h 701297"/>
                <a:gd name="connsiteX502" fmla="*/ 25142 w 759580"/>
                <a:gd name="connsiteY502" fmla="*/ 336824 h 701297"/>
                <a:gd name="connsiteX503" fmla="*/ 24190 w 759580"/>
                <a:gd name="connsiteY503" fmla="*/ 332129 h 701297"/>
                <a:gd name="connsiteX504" fmla="*/ 22142 w 759580"/>
                <a:gd name="connsiteY504" fmla="*/ 336500 h 701297"/>
                <a:gd name="connsiteX505" fmla="*/ 22037 w 759580"/>
                <a:gd name="connsiteY505" fmla="*/ 331462 h 701297"/>
                <a:gd name="connsiteX506" fmla="*/ 20504 w 759580"/>
                <a:gd name="connsiteY506" fmla="*/ 336053 h 701297"/>
                <a:gd name="connsiteX507" fmla="*/ 23237 w 759580"/>
                <a:gd name="connsiteY507" fmla="*/ 340330 h 701297"/>
                <a:gd name="connsiteX508" fmla="*/ 26343 w 759580"/>
                <a:gd name="connsiteY508" fmla="*/ 347349 h 701297"/>
                <a:gd name="connsiteX509" fmla="*/ 27791 w 759580"/>
                <a:gd name="connsiteY509" fmla="*/ 352998 h 701297"/>
                <a:gd name="connsiteX510" fmla="*/ 29010 w 759580"/>
                <a:gd name="connsiteY510" fmla="*/ 359456 h 701297"/>
                <a:gd name="connsiteX511" fmla="*/ 28600 w 759580"/>
                <a:gd name="connsiteY511" fmla="*/ 364418 h 701297"/>
                <a:gd name="connsiteX512" fmla="*/ 26876 w 759580"/>
                <a:gd name="connsiteY512" fmla="*/ 372429 h 701297"/>
                <a:gd name="connsiteX513" fmla="*/ 29857 w 759580"/>
                <a:gd name="connsiteY513" fmla="*/ 377267 h 701297"/>
                <a:gd name="connsiteX514" fmla="*/ 31705 w 759580"/>
                <a:gd name="connsiteY514" fmla="*/ 382821 h 701297"/>
                <a:gd name="connsiteX515" fmla="*/ 31124 w 759580"/>
                <a:gd name="connsiteY515" fmla="*/ 387678 h 701297"/>
                <a:gd name="connsiteX516" fmla="*/ 33524 w 759580"/>
                <a:gd name="connsiteY516" fmla="*/ 392736 h 701297"/>
                <a:gd name="connsiteX517" fmla="*/ 33839 w 759580"/>
                <a:gd name="connsiteY517" fmla="*/ 397889 h 701297"/>
                <a:gd name="connsiteX518" fmla="*/ 33381 w 759580"/>
                <a:gd name="connsiteY518" fmla="*/ 403166 h 701297"/>
                <a:gd name="connsiteX519" fmla="*/ 31762 w 759580"/>
                <a:gd name="connsiteY519" fmla="*/ 408309 h 701297"/>
                <a:gd name="connsiteX520" fmla="*/ 30086 w 759580"/>
                <a:gd name="connsiteY520" fmla="*/ 413643 h 701297"/>
                <a:gd name="connsiteX521" fmla="*/ 29715 w 759580"/>
                <a:gd name="connsiteY521" fmla="*/ 418949 h 701297"/>
                <a:gd name="connsiteX522" fmla="*/ 28829 w 759580"/>
                <a:gd name="connsiteY522" fmla="*/ 424026 h 701297"/>
                <a:gd name="connsiteX523" fmla="*/ 28695 w 759580"/>
                <a:gd name="connsiteY523" fmla="*/ 429550 h 701297"/>
                <a:gd name="connsiteX524" fmla="*/ 29438 w 759580"/>
                <a:gd name="connsiteY524" fmla="*/ 434389 h 701297"/>
                <a:gd name="connsiteX525" fmla="*/ 29629 w 759580"/>
                <a:gd name="connsiteY525" fmla="*/ 439675 h 701297"/>
                <a:gd name="connsiteX526" fmla="*/ 30543 w 759580"/>
                <a:gd name="connsiteY526" fmla="*/ 444409 h 701297"/>
                <a:gd name="connsiteX527" fmla="*/ 31219 w 759580"/>
                <a:gd name="connsiteY527" fmla="*/ 449267 h 701297"/>
                <a:gd name="connsiteX528" fmla="*/ 30019 w 759580"/>
                <a:gd name="connsiteY528" fmla="*/ 454477 h 701297"/>
                <a:gd name="connsiteX529" fmla="*/ 34591 w 759580"/>
                <a:gd name="connsiteY529" fmla="*/ 452782 h 701297"/>
                <a:gd name="connsiteX530" fmla="*/ 30724 w 759580"/>
                <a:gd name="connsiteY530" fmla="*/ 455649 h 701297"/>
                <a:gd name="connsiteX531" fmla="*/ 28181 w 759580"/>
                <a:gd name="connsiteY531" fmla="*/ 459735 h 701297"/>
                <a:gd name="connsiteX532" fmla="*/ 26391 w 759580"/>
                <a:gd name="connsiteY532" fmla="*/ 464374 h 701297"/>
                <a:gd name="connsiteX533" fmla="*/ 23999 w 759580"/>
                <a:gd name="connsiteY533" fmla="*/ 468707 h 701297"/>
                <a:gd name="connsiteX534" fmla="*/ 20742 w 759580"/>
                <a:gd name="connsiteY534" fmla="*/ 476270 h 701297"/>
                <a:gd name="connsiteX535" fmla="*/ 18675 w 759580"/>
                <a:gd name="connsiteY535" fmla="*/ 482328 h 701297"/>
                <a:gd name="connsiteX536" fmla="*/ 15398 w 759580"/>
                <a:gd name="connsiteY536" fmla="*/ 485986 h 701297"/>
                <a:gd name="connsiteX537" fmla="*/ 10750 w 759580"/>
                <a:gd name="connsiteY537" fmla="*/ 489701 h 701297"/>
                <a:gd name="connsiteX538" fmla="*/ 5902 w 759580"/>
                <a:gd name="connsiteY538" fmla="*/ 489262 h 701297"/>
                <a:gd name="connsiteX539" fmla="*/ 2492 w 759580"/>
                <a:gd name="connsiteY539" fmla="*/ 493253 h 701297"/>
                <a:gd name="connsiteX540" fmla="*/ 882 w 759580"/>
                <a:gd name="connsiteY540" fmla="*/ 497844 h 701297"/>
                <a:gd name="connsiteX541" fmla="*/ -213 w 759580"/>
                <a:gd name="connsiteY541" fmla="*/ 502550 h 701297"/>
                <a:gd name="connsiteX542" fmla="*/ 5455 w 759580"/>
                <a:gd name="connsiteY542" fmla="*/ 504483 h 701297"/>
                <a:gd name="connsiteX543" fmla="*/ 9312 w 759580"/>
                <a:gd name="connsiteY543" fmla="*/ 507646 h 701297"/>
                <a:gd name="connsiteX544" fmla="*/ 12608 w 759580"/>
                <a:gd name="connsiteY544" fmla="*/ 512970 h 701297"/>
                <a:gd name="connsiteX545" fmla="*/ 16970 w 759580"/>
                <a:gd name="connsiteY545" fmla="*/ 516199 h 701297"/>
                <a:gd name="connsiteX546" fmla="*/ 21351 w 759580"/>
                <a:gd name="connsiteY546" fmla="*/ 519133 h 701297"/>
                <a:gd name="connsiteX547" fmla="*/ 26133 w 759580"/>
                <a:gd name="connsiteY547" fmla="*/ 519599 h 701297"/>
                <a:gd name="connsiteX548" fmla="*/ 31191 w 759580"/>
                <a:gd name="connsiteY548" fmla="*/ 519761 h 701297"/>
                <a:gd name="connsiteX549" fmla="*/ 35801 w 759580"/>
                <a:gd name="connsiteY549" fmla="*/ 518542 h 701297"/>
                <a:gd name="connsiteX550" fmla="*/ 39478 w 759580"/>
                <a:gd name="connsiteY550" fmla="*/ 521600 h 701297"/>
                <a:gd name="connsiteX551" fmla="*/ 44259 w 759580"/>
                <a:gd name="connsiteY551" fmla="*/ 521362 h 701297"/>
                <a:gd name="connsiteX552" fmla="*/ 47327 w 759580"/>
                <a:gd name="connsiteY552" fmla="*/ 517533 h 701297"/>
                <a:gd name="connsiteX553" fmla="*/ 54080 w 759580"/>
                <a:gd name="connsiteY553" fmla="*/ 516437 h 701297"/>
                <a:gd name="connsiteX554" fmla="*/ 57851 w 759580"/>
                <a:gd name="connsiteY554" fmla="*/ 513142 h 701297"/>
                <a:gd name="connsiteX555" fmla="*/ 62890 w 759580"/>
                <a:gd name="connsiteY555" fmla="*/ 511456 h 701297"/>
                <a:gd name="connsiteX556" fmla="*/ 67538 w 759580"/>
                <a:gd name="connsiteY556" fmla="*/ 508188 h 701297"/>
                <a:gd name="connsiteX557" fmla="*/ 72853 w 759580"/>
                <a:gd name="connsiteY557" fmla="*/ 507979 h 701297"/>
                <a:gd name="connsiteX558" fmla="*/ 78121 w 759580"/>
                <a:gd name="connsiteY558" fmla="*/ 505293 h 701297"/>
                <a:gd name="connsiteX559" fmla="*/ 81407 w 759580"/>
                <a:gd name="connsiteY559" fmla="*/ 501759 h 701297"/>
                <a:gd name="connsiteX560" fmla="*/ 85760 w 759580"/>
                <a:gd name="connsiteY560" fmla="*/ 498797 h 701297"/>
                <a:gd name="connsiteX561" fmla="*/ 90198 w 759580"/>
                <a:gd name="connsiteY561" fmla="*/ 497035 h 701297"/>
                <a:gd name="connsiteX562" fmla="*/ 95780 w 759580"/>
                <a:gd name="connsiteY562" fmla="*/ 496092 h 701297"/>
                <a:gd name="connsiteX563" fmla="*/ 101666 w 759580"/>
                <a:gd name="connsiteY563" fmla="*/ 495949 h 701297"/>
                <a:gd name="connsiteX564" fmla="*/ 106534 w 759580"/>
                <a:gd name="connsiteY564" fmla="*/ 495225 h 701297"/>
                <a:gd name="connsiteX565" fmla="*/ 112173 w 759580"/>
                <a:gd name="connsiteY565" fmla="*/ 494292 h 701297"/>
                <a:gd name="connsiteX566" fmla="*/ 117021 w 759580"/>
                <a:gd name="connsiteY566" fmla="*/ 493587 h 701297"/>
                <a:gd name="connsiteX567" fmla="*/ 121459 w 759580"/>
                <a:gd name="connsiteY567" fmla="*/ 495349 h 701297"/>
                <a:gd name="connsiteX568" fmla="*/ 126222 w 759580"/>
                <a:gd name="connsiteY568" fmla="*/ 494939 h 701297"/>
                <a:gd name="connsiteX569" fmla="*/ 130384 w 759580"/>
                <a:gd name="connsiteY569" fmla="*/ 497873 h 701297"/>
                <a:gd name="connsiteX570" fmla="*/ 135880 w 759580"/>
                <a:gd name="connsiteY570" fmla="*/ 495863 h 701297"/>
                <a:gd name="connsiteX571" fmla="*/ 141348 w 759580"/>
                <a:gd name="connsiteY571" fmla="*/ 495292 h 701297"/>
                <a:gd name="connsiteX572" fmla="*/ 146720 w 759580"/>
                <a:gd name="connsiteY572" fmla="*/ 494463 h 701297"/>
                <a:gd name="connsiteX573" fmla="*/ 152587 w 759580"/>
                <a:gd name="connsiteY573" fmla="*/ 495301 h 701297"/>
                <a:gd name="connsiteX574" fmla="*/ 157559 w 759580"/>
                <a:gd name="connsiteY574" fmla="*/ 494892 h 701297"/>
                <a:gd name="connsiteX575" fmla="*/ 162036 w 759580"/>
                <a:gd name="connsiteY575" fmla="*/ 490624 h 701297"/>
                <a:gd name="connsiteX576" fmla="*/ 166227 w 759580"/>
                <a:gd name="connsiteY576" fmla="*/ 488139 h 701297"/>
                <a:gd name="connsiteX577" fmla="*/ 171256 w 759580"/>
                <a:gd name="connsiteY577" fmla="*/ 480538 h 701297"/>
                <a:gd name="connsiteX578" fmla="*/ 175390 w 759580"/>
                <a:gd name="connsiteY578" fmla="*/ 476642 h 701297"/>
                <a:gd name="connsiteX579" fmla="*/ 185591 w 759580"/>
                <a:gd name="connsiteY579" fmla="*/ 474118 h 701297"/>
                <a:gd name="connsiteX580" fmla="*/ 192001 w 759580"/>
                <a:gd name="connsiteY580" fmla="*/ 470517 h 701297"/>
                <a:gd name="connsiteX581" fmla="*/ 202641 w 759580"/>
                <a:gd name="connsiteY581" fmla="*/ 466698 h 701297"/>
                <a:gd name="connsiteX582" fmla="*/ 212585 w 759580"/>
                <a:gd name="connsiteY582" fmla="*/ 461116 h 701297"/>
                <a:gd name="connsiteX583" fmla="*/ 225625 w 759580"/>
                <a:gd name="connsiteY583" fmla="*/ 461592 h 701297"/>
                <a:gd name="connsiteX584" fmla="*/ 235664 w 759580"/>
                <a:gd name="connsiteY584" fmla="*/ 460868 h 701297"/>
                <a:gd name="connsiteX585" fmla="*/ 256419 w 759580"/>
                <a:gd name="connsiteY585" fmla="*/ 455077 h 701297"/>
                <a:gd name="connsiteX586" fmla="*/ 272021 w 759580"/>
                <a:gd name="connsiteY586" fmla="*/ 448543 h 701297"/>
                <a:gd name="connsiteX587" fmla="*/ 279955 w 759580"/>
                <a:gd name="connsiteY587" fmla="*/ 447400 h 701297"/>
                <a:gd name="connsiteX588" fmla="*/ 296710 w 759580"/>
                <a:gd name="connsiteY588" fmla="*/ 445981 h 701297"/>
                <a:gd name="connsiteX589" fmla="*/ 305778 w 759580"/>
                <a:gd name="connsiteY589" fmla="*/ 446695 h 701297"/>
                <a:gd name="connsiteX590" fmla="*/ 310835 w 759580"/>
                <a:gd name="connsiteY590" fmla="*/ 445219 h 701297"/>
                <a:gd name="connsiteX591" fmla="*/ 319027 w 759580"/>
                <a:gd name="connsiteY591" fmla="*/ 446524 h 701297"/>
                <a:gd name="connsiteX592" fmla="*/ 327018 w 759580"/>
                <a:gd name="connsiteY592" fmla="*/ 453896 h 701297"/>
                <a:gd name="connsiteX593" fmla="*/ 332143 w 759580"/>
                <a:gd name="connsiteY593" fmla="*/ 455030 h 701297"/>
                <a:gd name="connsiteX594" fmla="*/ 336867 w 759580"/>
                <a:gd name="connsiteY594" fmla="*/ 454125 h 701297"/>
                <a:gd name="connsiteX595" fmla="*/ 341211 w 759580"/>
                <a:gd name="connsiteY595" fmla="*/ 456192 h 701297"/>
                <a:gd name="connsiteX596" fmla="*/ 345392 w 759580"/>
                <a:gd name="connsiteY596" fmla="*/ 459516 h 701297"/>
                <a:gd name="connsiteX597" fmla="*/ 350355 w 759580"/>
                <a:gd name="connsiteY597" fmla="*/ 457163 h 701297"/>
                <a:gd name="connsiteX598" fmla="*/ 354574 w 759580"/>
                <a:gd name="connsiteY598" fmla="*/ 459478 h 701297"/>
                <a:gd name="connsiteX599" fmla="*/ 353270 w 759580"/>
                <a:gd name="connsiteY599" fmla="*/ 466536 h 701297"/>
                <a:gd name="connsiteX600" fmla="*/ 358184 w 759580"/>
                <a:gd name="connsiteY600" fmla="*/ 465040 h 701297"/>
                <a:gd name="connsiteX601" fmla="*/ 359889 w 759580"/>
                <a:gd name="connsiteY601" fmla="*/ 469803 h 701297"/>
                <a:gd name="connsiteX602" fmla="*/ 355879 w 759580"/>
                <a:gd name="connsiteY602" fmla="*/ 472870 h 701297"/>
                <a:gd name="connsiteX603" fmla="*/ 354508 w 759580"/>
                <a:gd name="connsiteY603" fmla="*/ 477461 h 701297"/>
                <a:gd name="connsiteX604" fmla="*/ 360927 w 759580"/>
                <a:gd name="connsiteY604" fmla="*/ 480595 h 701297"/>
                <a:gd name="connsiteX605" fmla="*/ 363337 w 759580"/>
                <a:gd name="connsiteY605" fmla="*/ 485652 h 701297"/>
                <a:gd name="connsiteX606" fmla="*/ 363575 w 759580"/>
                <a:gd name="connsiteY606" fmla="*/ 491691 h 701297"/>
                <a:gd name="connsiteX607" fmla="*/ 365871 w 759580"/>
                <a:gd name="connsiteY607" fmla="*/ 497854 h 701297"/>
                <a:gd name="connsiteX608" fmla="*/ 364937 w 759580"/>
                <a:gd name="connsiteY608" fmla="*/ 503540 h 701297"/>
                <a:gd name="connsiteX609" fmla="*/ 363328 w 759580"/>
                <a:gd name="connsiteY609" fmla="*/ 508465 h 701297"/>
                <a:gd name="connsiteX610" fmla="*/ 358270 w 759580"/>
                <a:gd name="connsiteY610" fmla="*/ 509751 h 701297"/>
                <a:gd name="connsiteX611" fmla="*/ 362271 w 759580"/>
                <a:gd name="connsiteY611" fmla="*/ 512370 h 701297"/>
                <a:gd name="connsiteX612" fmla="*/ 364290 w 759580"/>
                <a:gd name="connsiteY612" fmla="*/ 516752 h 701297"/>
                <a:gd name="connsiteX613" fmla="*/ 369405 w 759580"/>
                <a:gd name="connsiteY613" fmla="*/ 517695 h 701297"/>
                <a:gd name="connsiteX614" fmla="*/ 372567 w 759580"/>
                <a:gd name="connsiteY614" fmla="*/ 512913 h 701297"/>
                <a:gd name="connsiteX615" fmla="*/ 368071 w 759580"/>
                <a:gd name="connsiteY615" fmla="*/ 514761 h 701297"/>
                <a:gd name="connsiteX616" fmla="*/ 370995 w 759580"/>
                <a:gd name="connsiteY616" fmla="*/ 510960 h 701297"/>
                <a:gd name="connsiteX617" fmla="*/ 375320 w 759580"/>
                <a:gd name="connsiteY617" fmla="*/ 507750 h 701297"/>
                <a:gd name="connsiteX618" fmla="*/ 379330 w 759580"/>
                <a:gd name="connsiteY618" fmla="*/ 504712 h 701297"/>
                <a:gd name="connsiteX619" fmla="*/ 383368 w 759580"/>
                <a:gd name="connsiteY619" fmla="*/ 501359 h 701297"/>
                <a:gd name="connsiteX620" fmla="*/ 390064 w 759580"/>
                <a:gd name="connsiteY620" fmla="*/ 496273 h 701297"/>
                <a:gd name="connsiteX621" fmla="*/ 394684 w 759580"/>
                <a:gd name="connsiteY621" fmla="*/ 493920 h 701297"/>
                <a:gd name="connsiteX622" fmla="*/ 403009 w 759580"/>
                <a:gd name="connsiteY622" fmla="*/ 490929 h 701297"/>
                <a:gd name="connsiteX623" fmla="*/ 408724 w 759580"/>
                <a:gd name="connsiteY623" fmla="*/ 485595 h 701297"/>
                <a:gd name="connsiteX624" fmla="*/ 413172 w 759580"/>
                <a:gd name="connsiteY624" fmla="*/ 479052 h 701297"/>
                <a:gd name="connsiteX625" fmla="*/ 418506 w 759580"/>
                <a:gd name="connsiteY625" fmla="*/ 475232 h 701297"/>
                <a:gd name="connsiteX626" fmla="*/ 425049 w 759580"/>
                <a:gd name="connsiteY626" fmla="*/ 464231 h 701297"/>
                <a:gd name="connsiteX627" fmla="*/ 424821 w 759580"/>
                <a:gd name="connsiteY627" fmla="*/ 469050 h 701297"/>
                <a:gd name="connsiteX628" fmla="*/ 424164 w 759580"/>
                <a:gd name="connsiteY628" fmla="*/ 478785 h 701297"/>
                <a:gd name="connsiteX629" fmla="*/ 419344 w 759580"/>
                <a:gd name="connsiteY629" fmla="*/ 480776 h 701297"/>
                <a:gd name="connsiteX630" fmla="*/ 418839 w 759580"/>
                <a:gd name="connsiteY630" fmla="*/ 488034 h 701297"/>
                <a:gd name="connsiteX631" fmla="*/ 412639 w 759580"/>
                <a:gd name="connsiteY631" fmla="*/ 492196 h 701297"/>
                <a:gd name="connsiteX632" fmla="*/ 406809 w 759580"/>
                <a:gd name="connsiteY632" fmla="*/ 497502 h 701297"/>
                <a:gd name="connsiteX633" fmla="*/ 404123 w 759580"/>
                <a:gd name="connsiteY633" fmla="*/ 501750 h 701297"/>
                <a:gd name="connsiteX634" fmla="*/ 401561 w 759580"/>
                <a:gd name="connsiteY634" fmla="*/ 505998 h 701297"/>
                <a:gd name="connsiteX635" fmla="*/ 398246 w 759580"/>
                <a:gd name="connsiteY635" fmla="*/ 514485 h 701297"/>
                <a:gd name="connsiteX636" fmla="*/ 389350 w 759580"/>
                <a:gd name="connsiteY636" fmla="*/ 516475 h 701297"/>
                <a:gd name="connsiteX637" fmla="*/ 385416 w 759580"/>
                <a:gd name="connsiteY637" fmla="*/ 521695 h 701297"/>
                <a:gd name="connsiteX638" fmla="*/ 394779 w 759580"/>
                <a:gd name="connsiteY638" fmla="*/ 520809 h 701297"/>
                <a:gd name="connsiteX639" fmla="*/ 400485 w 759580"/>
                <a:gd name="connsiteY639" fmla="*/ 521171 h 701297"/>
                <a:gd name="connsiteX640" fmla="*/ 405133 w 759580"/>
                <a:gd name="connsiteY640" fmla="*/ 514494 h 701297"/>
                <a:gd name="connsiteX641" fmla="*/ 407505 w 759580"/>
                <a:gd name="connsiteY641" fmla="*/ 510246 h 701297"/>
                <a:gd name="connsiteX642" fmla="*/ 410524 w 759580"/>
                <a:gd name="connsiteY642" fmla="*/ 506017 h 701297"/>
                <a:gd name="connsiteX643" fmla="*/ 413925 w 759580"/>
                <a:gd name="connsiteY643" fmla="*/ 501759 h 701297"/>
                <a:gd name="connsiteX644" fmla="*/ 415630 w 759580"/>
                <a:gd name="connsiteY644" fmla="*/ 507693 h 701297"/>
                <a:gd name="connsiteX645" fmla="*/ 417877 w 759580"/>
                <a:gd name="connsiteY645" fmla="*/ 514494 h 701297"/>
                <a:gd name="connsiteX646" fmla="*/ 415248 w 759580"/>
                <a:gd name="connsiteY646" fmla="*/ 518733 h 701297"/>
                <a:gd name="connsiteX647" fmla="*/ 410077 w 759580"/>
                <a:gd name="connsiteY647" fmla="*/ 526172 h 701297"/>
                <a:gd name="connsiteX648" fmla="*/ 401161 w 759580"/>
                <a:gd name="connsiteY648" fmla="*/ 531439 h 701297"/>
                <a:gd name="connsiteX649" fmla="*/ 409829 w 759580"/>
                <a:gd name="connsiteY649" fmla="*/ 531468 h 701297"/>
                <a:gd name="connsiteX650" fmla="*/ 416715 w 759580"/>
                <a:gd name="connsiteY650" fmla="*/ 531430 h 701297"/>
                <a:gd name="connsiteX651" fmla="*/ 419916 w 759580"/>
                <a:gd name="connsiteY651" fmla="*/ 535659 h 701297"/>
                <a:gd name="connsiteX652" fmla="*/ 422050 w 759580"/>
                <a:gd name="connsiteY652" fmla="*/ 544146 h 701297"/>
                <a:gd name="connsiteX653" fmla="*/ 421249 w 759580"/>
                <a:gd name="connsiteY653" fmla="*/ 551823 h 701297"/>
                <a:gd name="connsiteX654" fmla="*/ 419154 w 759580"/>
                <a:gd name="connsiteY654" fmla="*/ 556842 h 701297"/>
                <a:gd name="connsiteX655" fmla="*/ 414363 w 759580"/>
                <a:gd name="connsiteY655" fmla="*/ 559852 h 701297"/>
                <a:gd name="connsiteX656" fmla="*/ 412991 w 759580"/>
                <a:gd name="connsiteY656" fmla="*/ 565310 h 701297"/>
                <a:gd name="connsiteX657" fmla="*/ 415410 w 759580"/>
                <a:gd name="connsiteY657" fmla="*/ 573778 h 701297"/>
                <a:gd name="connsiteX658" fmla="*/ 416144 w 759580"/>
                <a:gd name="connsiteY658" fmla="*/ 580550 h 701297"/>
                <a:gd name="connsiteX659" fmla="*/ 425088 w 759580"/>
                <a:gd name="connsiteY659" fmla="*/ 583512 h 701297"/>
                <a:gd name="connsiteX660" fmla="*/ 429240 w 759580"/>
                <a:gd name="connsiteY660" fmla="*/ 589027 h 701297"/>
                <a:gd name="connsiteX661" fmla="*/ 436632 w 759580"/>
                <a:gd name="connsiteY661" fmla="*/ 587608 h 701297"/>
                <a:gd name="connsiteX662" fmla="*/ 441747 w 759580"/>
                <a:gd name="connsiteY662" fmla="*/ 590532 h 701297"/>
                <a:gd name="connsiteX663" fmla="*/ 447338 w 759580"/>
                <a:gd name="connsiteY663" fmla="*/ 590713 h 701297"/>
                <a:gd name="connsiteX664" fmla="*/ 451939 w 759580"/>
                <a:gd name="connsiteY664" fmla="*/ 594952 h 701297"/>
                <a:gd name="connsiteX665" fmla="*/ 456644 w 759580"/>
                <a:gd name="connsiteY665" fmla="*/ 598476 h 701297"/>
                <a:gd name="connsiteX666" fmla="*/ 462921 w 759580"/>
                <a:gd name="connsiteY666" fmla="*/ 599181 h 701297"/>
                <a:gd name="connsiteX667" fmla="*/ 468150 w 759580"/>
                <a:gd name="connsiteY667" fmla="*/ 596914 h 701297"/>
                <a:gd name="connsiteX668" fmla="*/ 474180 w 759580"/>
                <a:gd name="connsiteY668" fmla="*/ 592323 h 701297"/>
                <a:gd name="connsiteX669" fmla="*/ 483362 w 759580"/>
                <a:gd name="connsiteY669" fmla="*/ 588208 h 701297"/>
                <a:gd name="connsiteX670" fmla="*/ 488782 w 759580"/>
                <a:gd name="connsiteY670" fmla="*/ 586484 h 701297"/>
                <a:gd name="connsiteX671" fmla="*/ 483743 w 759580"/>
                <a:gd name="connsiteY671" fmla="*/ 585151 h 701297"/>
                <a:gd name="connsiteX672" fmla="*/ 490553 w 759580"/>
                <a:gd name="connsiteY672" fmla="*/ 582284 h 701297"/>
                <a:gd name="connsiteX673" fmla="*/ 497307 w 759580"/>
                <a:gd name="connsiteY673" fmla="*/ 578864 h 701297"/>
                <a:gd name="connsiteX674" fmla="*/ 497678 w 759580"/>
                <a:gd name="connsiteY674" fmla="*/ 584531 h 701297"/>
                <a:gd name="connsiteX675" fmla="*/ 492725 w 759580"/>
                <a:gd name="connsiteY675" fmla="*/ 589027 h 701297"/>
                <a:gd name="connsiteX676" fmla="*/ 487067 w 759580"/>
                <a:gd name="connsiteY676" fmla="*/ 588637 h 701297"/>
                <a:gd name="connsiteX677" fmla="*/ 491620 w 759580"/>
                <a:gd name="connsiteY677" fmla="*/ 592561 h 701297"/>
                <a:gd name="connsiteX678" fmla="*/ 496125 w 759580"/>
                <a:gd name="connsiteY678" fmla="*/ 590713 h 701297"/>
                <a:gd name="connsiteX679" fmla="*/ 500383 w 759580"/>
                <a:gd name="connsiteY679" fmla="*/ 586770 h 701297"/>
                <a:gd name="connsiteX680" fmla="*/ 498659 w 759580"/>
                <a:gd name="connsiteY680" fmla="*/ 592694 h 701297"/>
                <a:gd name="connsiteX681" fmla="*/ 502383 w 759580"/>
                <a:gd name="connsiteY681" fmla="*/ 596247 h 701297"/>
                <a:gd name="connsiteX682" fmla="*/ 502383 w 759580"/>
                <a:gd name="connsiteY682" fmla="*/ 601505 h 701297"/>
                <a:gd name="connsiteX683" fmla="*/ 507755 w 759580"/>
                <a:gd name="connsiteY683" fmla="*/ 602257 h 701297"/>
                <a:gd name="connsiteX684" fmla="*/ 753348 w 759580"/>
                <a:gd name="connsiteY684" fmla="*/ 356722 h 701297"/>
                <a:gd name="connsiteX685" fmla="*/ 755100 w 759580"/>
                <a:gd name="connsiteY685" fmla="*/ 352217 h 701297"/>
                <a:gd name="connsiteX686" fmla="*/ 753348 w 759580"/>
                <a:gd name="connsiteY686" fmla="*/ 356722 h 701297"/>
                <a:gd name="connsiteX687" fmla="*/ 460816 w 759580"/>
                <a:gd name="connsiteY687" fmla="*/ 637548 h 701297"/>
                <a:gd name="connsiteX688" fmla="*/ 463855 w 759580"/>
                <a:gd name="connsiteY688" fmla="*/ 633604 h 701297"/>
                <a:gd name="connsiteX689" fmla="*/ 460216 w 759580"/>
                <a:gd name="connsiteY689" fmla="*/ 636719 h 701297"/>
                <a:gd name="connsiteX690" fmla="*/ 452158 w 759580"/>
                <a:gd name="connsiteY690" fmla="*/ 628194 h 701297"/>
                <a:gd name="connsiteX691" fmla="*/ 456435 w 759580"/>
                <a:gd name="connsiteY691" fmla="*/ 625784 h 701297"/>
                <a:gd name="connsiteX692" fmla="*/ 459292 w 759580"/>
                <a:gd name="connsiteY692" fmla="*/ 621965 h 701297"/>
                <a:gd name="connsiteX693" fmla="*/ 461673 w 759580"/>
                <a:gd name="connsiteY693" fmla="*/ 617774 h 701297"/>
                <a:gd name="connsiteX694" fmla="*/ 456930 w 759580"/>
                <a:gd name="connsiteY694" fmla="*/ 618297 h 701297"/>
                <a:gd name="connsiteX695" fmla="*/ 454301 w 759580"/>
                <a:gd name="connsiteY695" fmla="*/ 622279 h 701297"/>
                <a:gd name="connsiteX696" fmla="*/ 452158 w 759580"/>
                <a:gd name="connsiteY696" fmla="*/ 626565 h 701297"/>
                <a:gd name="connsiteX697" fmla="*/ 384445 w 759580"/>
                <a:gd name="connsiteY697" fmla="*/ 541650 h 701297"/>
                <a:gd name="connsiteX698" fmla="*/ 388588 w 759580"/>
                <a:gd name="connsiteY698" fmla="*/ 539297 h 701297"/>
                <a:gd name="connsiteX699" fmla="*/ 392941 w 759580"/>
                <a:gd name="connsiteY699" fmla="*/ 536963 h 701297"/>
                <a:gd name="connsiteX700" fmla="*/ 397808 w 759580"/>
                <a:gd name="connsiteY700" fmla="*/ 537373 h 701297"/>
                <a:gd name="connsiteX701" fmla="*/ 394303 w 759580"/>
                <a:gd name="connsiteY701" fmla="*/ 534049 h 701297"/>
                <a:gd name="connsiteX702" fmla="*/ 390645 w 759580"/>
                <a:gd name="connsiteY702" fmla="*/ 530868 h 701297"/>
                <a:gd name="connsiteX703" fmla="*/ 385816 w 759580"/>
                <a:gd name="connsiteY703" fmla="*/ 531391 h 701297"/>
                <a:gd name="connsiteX704" fmla="*/ 381168 w 759580"/>
                <a:gd name="connsiteY704" fmla="*/ 532839 h 701297"/>
                <a:gd name="connsiteX705" fmla="*/ 376434 w 759580"/>
                <a:gd name="connsiteY705" fmla="*/ 533515 h 701297"/>
                <a:gd name="connsiteX706" fmla="*/ 371767 w 759580"/>
                <a:gd name="connsiteY706" fmla="*/ 535497 h 701297"/>
                <a:gd name="connsiteX707" fmla="*/ 371338 w 759580"/>
                <a:gd name="connsiteY707" fmla="*/ 540250 h 701297"/>
                <a:gd name="connsiteX708" fmla="*/ 376148 w 759580"/>
                <a:gd name="connsiteY708" fmla="*/ 540631 h 701297"/>
                <a:gd name="connsiteX709" fmla="*/ 380854 w 759580"/>
                <a:gd name="connsiteY709" fmla="*/ 539545 h 701297"/>
                <a:gd name="connsiteX710" fmla="*/ 712305 w 759580"/>
                <a:gd name="connsiteY710" fmla="*/ 208437 h 701297"/>
                <a:gd name="connsiteX711" fmla="*/ 716467 w 759580"/>
                <a:gd name="connsiteY711" fmla="*/ 206046 h 701297"/>
                <a:gd name="connsiteX712" fmla="*/ 714638 w 759580"/>
                <a:gd name="connsiteY712" fmla="*/ 201579 h 701297"/>
                <a:gd name="connsiteX713" fmla="*/ 712285 w 759580"/>
                <a:gd name="connsiteY713" fmla="*/ 205741 h 701297"/>
                <a:gd name="connsiteX714" fmla="*/ 509194 w 759580"/>
                <a:gd name="connsiteY714" fmla="*/ 112568 h 701297"/>
                <a:gd name="connsiteX715" fmla="*/ 510556 w 759580"/>
                <a:gd name="connsiteY715" fmla="*/ 107862 h 701297"/>
                <a:gd name="connsiteX716" fmla="*/ 509089 w 759580"/>
                <a:gd name="connsiteY716" fmla="*/ 112396 h 701297"/>
                <a:gd name="connsiteX717" fmla="*/ 506974 w 759580"/>
                <a:gd name="connsiteY717" fmla="*/ 79554 h 701297"/>
                <a:gd name="connsiteX718" fmla="*/ 511737 w 759580"/>
                <a:gd name="connsiteY718" fmla="*/ 79173 h 701297"/>
                <a:gd name="connsiteX719" fmla="*/ 508422 w 759580"/>
                <a:gd name="connsiteY719" fmla="*/ 75639 h 701297"/>
                <a:gd name="connsiteX720" fmla="*/ 510670 w 759580"/>
                <a:gd name="connsiteY720" fmla="*/ 71105 h 701297"/>
                <a:gd name="connsiteX721" fmla="*/ 510660 w 759580"/>
                <a:gd name="connsiteY721" fmla="*/ 66210 h 701297"/>
                <a:gd name="connsiteX722" fmla="*/ 506431 w 759580"/>
                <a:gd name="connsiteY722" fmla="*/ 68734 h 701297"/>
                <a:gd name="connsiteX723" fmla="*/ 503059 w 759580"/>
                <a:gd name="connsiteY723" fmla="*/ 72248 h 701297"/>
                <a:gd name="connsiteX724" fmla="*/ 501316 w 759580"/>
                <a:gd name="connsiteY724" fmla="*/ 76925 h 701297"/>
                <a:gd name="connsiteX725" fmla="*/ 505974 w 759580"/>
                <a:gd name="connsiteY725" fmla="*/ 78525 h 701297"/>
                <a:gd name="connsiteX726" fmla="*/ 405742 w 759580"/>
                <a:gd name="connsiteY726" fmla="*/ 29195 h 701297"/>
                <a:gd name="connsiteX727" fmla="*/ 409705 w 759580"/>
                <a:gd name="connsiteY727" fmla="*/ 26443 h 701297"/>
                <a:gd name="connsiteX728" fmla="*/ 413839 w 759580"/>
                <a:gd name="connsiteY728" fmla="*/ 23509 h 701297"/>
                <a:gd name="connsiteX729" fmla="*/ 416801 w 759580"/>
                <a:gd name="connsiteY729" fmla="*/ 19785 h 701297"/>
                <a:gd name="connsiteX730" fmla="*/ 416925 w 759580"/>
                <a:gd name="connsiteY730" fmla="*/ 14841 h 701297"/>
                <a:gd name="connsiteX731" fmla="*/ 412162 w 759580"/>
                <a:gd name="connsiteY731" fmla="*/ 14384 h 701297"/>
                <a:gd name="connsiteX732" fmla="*/ 407105 w 759580"/>
                <a:gd name="connsiteY732" fmla="*/ 15737 h 701297"/>
                <a:gd name="connsiteX733" fmla="*/ 402475 w 759580"/>
                <a:gd name="connsiteY733" fmla="*/ 17156 h 701297"/>
                <a:gd name="connsiteX734" fmla="*/ 398542 w 759580"/>
                <a:gd name="connsiteY734" fmla="*/ 13936 h 701297"/>
                <a:gd name="connsiteX735" fmla="*/ 394065 w 759580"/>
                <a:gd name="connsiteY735" fmla="*/ 16280 h 701297"/>
                <a:gd name="connsiteX736" fmla="*/ 392065 w 759580"/>
                <a:gd name="connsiteY736" fmla="*/ 20718 h 701297"/>
                <a:gd name="connsiteX737" fmla="*/ 389417 w 759580"/>
                <a:gd name="connsiteY737" fmla="*/ 24795 h 701297"/>
                <a:gd name="connsiteX738" fmla="*/ 394132 w 759580"/>
                <a:gd name="connsiteY738" fmla="*/ 25595 h 701297"/>
                <a:gd name="connsiteX739" fmla="*/ 398866 w 759580"/>
                <a:gd name="connsiteY739" fmla="*/ 26633 h 701297"/>
                <a:gd name="connsiteX740" fmla="*/ 403647 w 759580"/>
                <a:gd name="connsiteY740" fmla="*/ 27290 h 701297"/>
                <a:gd name="connsiteX741" fmla="*/ 288566 w 759580"/>
                <a:gd name="connsiteY741" fmla="*/ 87250 h 701297"/>
                <a:gd name="connsiteX742" fmla="*/ 290623 w 759580"/>
                <a:gd name="connsiteY742" fmla="*/ 82897 h 701297"/>
                <a:gd name="connsiteX743" fmla="*/ 288480 w 759580"/>
                <a:gd name="connsiteY743" fmla="*/ 87174 h 701297"/>
                <a:gd name="connsiteX744" fmla="*/ 511823 w 759580"/>
                <a:gd name="connsiteY744" fmla="*/ 19023 h 701297"/>
                <a:gd name="connsiteX745" fmla="*/ 515042 w 759580"/>
                <a:gd name="connsiteY745" fmla="*/ 15479 h 701297"/>
                <a:gd name="connsiteX746" fmla="*/ 517633 w 759580"/>
                <a:gd name="connsiteY746" fmla="*/ 11307 h 701297"/>
                <a:gd name="connsiteX747" fmla="*/ 513928 w 759580"/>
                <a:gd name="connsiteY747" fmla="*/ 15022 h 701297"/>
                <a:gd name="connsiteX748" fmla="*/ 81988 w 759580"/>
                <a:gd name="connsiteY748" fmla="*/ 221038 h 701297"/>
                <a:gd name="connsiteX749" fmla="*/ 85331 w 759580"/>
                <a:gd name="connsiteY749" fmla="*/ 217114 h 701297"/>
                <a:gd name="connsiteX750" fmla="*/ 81855 w 759580"/>
                <a:gd name="connsiteY750" fmla="*/ 220486 h 701297"/>
                <a:gd name="connsiteX751" fmla="*/ 20132 w 759580"/>
                <a:gd name="connsiteY751" fmla="*/ 331214 h 701297"/>
                <a:gd name="connsiteX752" fmla="*/ 20656 w 759580"/>
                <a:gd name="connsiteY752" fmla="*/ 326432 h 701297"/>
                <a:gd name="connsiteX753" fmla="*/ 20123 w 759580"/>
                <a:gd name="connsiteY753" fmla="*/ 321632 h 701297"/>
                <a:gd name="connsiteX754" fmla="*/ 20390 w 759580"/>
                <a:gd name="connsiteY754" fmla="*/ 316812 h 701297"/>
                <a:gd name="connsiteX755" fmla="*/ 17818 w 759580"/>
                <a:gd name="connsiteY755" fmla="*/ 321013 h 701297"/>
                <a:gd name="connsiteX756" fmla="*/ 18266 w 759580"/>
                <a:gd name="connsiteY756" fmla="*/ 326252 h 701297"/>
                <a:gd name="connsiteX757" fmla="*/ 20018 w 759580"/>
                <a:gd name="connsiteY757" fmla="*/ 331005 h 701297"/>
                <a:gd name="connsiteX758" fmla="*/ 22514 w 759580"/>
                <a:gd name="connsiteY758" fmla="*/ 312336 h 701297"/>
                <a:gd name="connsiteX759" fmla="*/ 24629 w 759580"/>
                <a:gd name="connsiteY759" fmla="*/ 307992 h 701297"/>
                <a:gd name="connsiteX760" fmla="*/ 26076 w 759580"/>
                <a:gd name="connsiteY760" fmla="*/ 303439 h 701297"/>
                <a:gd name="connsiteX761" fmla="*/ 23895 w 759580"/>
                <a:gd name="connsiteY761" fmla="*/ 307745 h 701297"/>
                <a:gd name="connsiteX762" fmla="*/ 22457 w 759580"/>
                <a:gd name="connsiteY762" fmla="*/ 312288 h 701297"/>
                <a:gd name="connsiteX763" fmla="*/ 509527 w 759580"/>
                <a:gd name="connsiteY763" fmla="*/ 28786 h 701297"/>
                <a:gd name="connsiteX764" fmla="*/ 512946 w 759580"/>
                <a:gd name="connsiteY764" fmla="*/ 25423 h 701297"/>
                <a:gd name="connsiteX765" fmla="*/ 509318 w 759580"/>
                <a:gd name="connsiteY765" fmla="*/ 28567 h 701297"/>
                <a:gd name="connsiteX766" fmla="*/ 438242 w 759580"/>
                <a:gd name="connsiteY766" fmla="*/ 16794 h 701297"/>
                <a:gd name="connsiteX767" fmla="*/ 439404 w 759580"/>
                <a:gd name="connsiteY767" fmla="*/ 12022 h 701297"/>
                <a:gd name="connsiteX768" fmla="*/ 438099 w 759580"/>
                <a:gd name="connsiteY768" fmla="*/ 16651 h 701297"/>
                <a:gd name="connsiteX769" fmla="*/ 504241 w 759580"/>
                <a:gd name="connsiteY769" fmla="*/ 24633 h 701297"/>
                <a:gd name="connsiteX770" fmla="*/ 508603 w 759580"/>
                <a:gd name="connsiteY770" fmla="*/ 22233 h 701297"/>
                <a:gd name="connsiteX771" fmla="*/ 504060 w 759580"/>
                <a:gd name="connsiteY771" fmla="*/ 24137 h 701297"/>
                <a:gd name="connsiteX772" fmla="*/ 543693 w 759580"/>
                <a:gd name="connsiteY772" fmla="*/ 133704 h 701297"/>
                <a:gd name="connsiteX773" fmla="*/ 547598 w 759580"/>
                <a:gd name="connsiteY773" fmla="*/ 130865 h 701297"/>
                <a:gd name="connsiteX774" fmla="*/ 551599 w 759580"/>
                <a:gd name="connsiteY774" fmla="*/ 128236 h 701297"/>
                <a:gd name="connsiteX775" fmla="*/ 556276 w 759580"/>
                <a:gd name="connsiteY775" fmla="*/ 126674 h 701297"/>
                <a:gd name="connsiteX776" fmla="*/ 551894 w 759580"/>
                <a:gd name="connsiteY776" fmla="*/ 124588 h 701297"/>
                <a:gd name="connsiteX777" fmla="*/ 547313 w 759580"/>
                <a:gd name="connsiteY777" fmla="*/ 126207 h 701297"/>
                <a:gd name="connsiteX778" fmla="*/ 544617 w 759580"/>
                <a:gd name="connsiteY778" fmla="*/ 130237 h 701297"/>
                <a:gd name="connsiteX779" fmla="*/ 621350 w 759580"/>
                <a:gd name="connsiteY779" fmla="*/ 4354 h 701297"/>
                <a:gd name="connsiteX780" fmla="*/ 623132 w 759580"/>
                <a:gd name="connsiteY780" fmla="*/ -75 h 701297"/>
                <a:gd name="connsiteX781" fmla="*/ 620655 w 759580"/>
                <a:gd name="connsiteY781" fmla="*/ 4011 h 70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</a:cxnLst>
              <a:rect l="l" t="t" r="r" b="b"/>
              <a:pathLst>
                <a:path w="759580" h="701297">
                  <a:moveTo>
                    <a:pt x="486953" y="682315"/>
                  </a:moveTo>
                  <a:lnTo>
                    <a:pt x="491230" y="680163"/>
                  </a:lnTo>
                  <a:lnTo>
                    <a:pt x="486915" y="682229"/>
                  </a:lnTo>
                  <a:close/>
                  <a:moveTo>
                    <a:pt x="524148" y="630480"/>
                  </a:moveTo>
                  <a:lnTo>
                    <a:pt x="528977" y="629051"/>
                  </a:lnTo>
                  <a:lnTo>
                    <a:pt x="531092" y="624603"/>
                  </a:lnTo>
                  <a:lnTo>
                    <a:pt x="528996" y="619974"/>
                  </a:lnTo>
                  <a:lnTo>
                    <a:pt x="524320" y="621222"/>
                  </a:lnTo>
                  <a:lnTo>
                    <a:pt x="524005" y="626222"/>
                  </a:lnTo>
                  <a:close/>
                  <a:moveTo>
                    <a:pt x="524557" y="635700"/>
                  </a:moveTo>
                  <a:lnTo>
                    <a:pt x="528405" y="632814"/>
                  </a:lnTo>
                  <a:lnTo>
                    <a:pt x="523605" y="631547"/>
                  </a:lnTo>
                  <a:close/>
                  <a:moveTo>
                    <a:pt x="453653" y="701222"/>
                  </a:moveTo>
                  <a:lnTo>
                    <a:pt x="457730" y="698688"/>
                  </a:lnTo>
                  <a:lnTo>
                    <a:pt x="461511" y="695479"/>
                  </a:lnTo>
                  <a:lnTo>
                    <a:pt x="464541" y="691773"/>
                  </a:lnTo>
                  <a:lnTo>
                    <a:pt x="469036" y="690011"/>
                  </a:lnTo>
                  <a:lnTo>
                    <a:pt x="466036" y="693726"/>
                  </a:lnTo>
                  <a:lnTo>
                    <a:pt x="462378" y="696955"/>
                  </a:lnTo>
                  <a:lnTo>
                    <a:pt x="467274" y="695422"/>
                  </a:lnTo>
                  <a:lnTo>
                    <a:pt x="470455" y="691773"/>
                  </a:lnTo>
                  <a:lnTo>
                    <a:pt x="471903" y="687211"/>
                  </a:lnTo>
                  <a:lnTo>
                    <a:pt x="476571" y="685001"/>
                  </a:lnTo>
                  <a:lnTo>
                    <a:pt x="476085" y="689859"/>
                  </a:lnTo>
                  <a:lnTo>
                    <a:pt x="480047" y="692526"/>
                  </a:lnTo>
                  <a:lnTo>
                    <a:pt x="481923" y="688106"/>
                  </a:lnTo>
                  <a:lnTo>
                    <a:pt x="484971" y="684411"/>
                  </a:lnTo>
                  <a:lnTo>
                    <a:pt x="487496" y="680286"/>
                  </a:lnTo>
                  <a:lnTo>
                    <a:pt x="490611" y="676676"/>
                  </a:lnTo>
                  <a:lnTo>
                    <a:pt x="493439" y="672838"/>
                  </a:lnTo>
                  <a:lnTo>
                    <a:pt x="496982" y="669399"/>
                  </a:lnTo>
                  <a:lnTo>
                    <a:pt x="497544" y="674162"/>
                  </a:lnTo>
                  <a:lnTo>
                    <a:pt x="500964" y="670647"/>
                  </a:lnTo>
                  <a:lnTo>
                    <a:pt x="502831" y="666227"/>
                  </a:lnTo>
                  <a:lnTo>
                    <a:pt x="505346" y="662065"/>
                  </a:lnTo>
                  <a:lnTo>
                    <a:pt x="508841" y="658179"/>
                  </a:lnTo>
                  <a:lnTo>
                    <a:pt x="511317" y="654073"/>
                  </a:lnTo>
                  <a:lnTo>
                    <a:pt x="513880" y="650025"/>
                  </a:lnTo>
                  <a:lnTo>
                    <a:pt x="516833" y="646187"/>
                  </a:lnTo>
                  <a:lnTo>
                    <a:pt x="516699" y="640986"/>
                  </a:lnTo>
                  <a:lnTo>
                    <a:pt x="511651" y="642672"/>
                  </a:lnTo>
                  <a:lnTo>
                    <a:pt x="506889" y="642272"/>
                  </a:lnTo>
                  <a:lnTo>
                    <a:pt x="502098" y="645473"/>
                  </a:lnTo>
                  <a:lnTo>
                    <a:pt x="497297" y="645634"/>
                  </a:lnTo>
                  <a:lnTo>
                    <a:pt x="492496" y="646006"/>
                  </a:lnTo>
                  <a:lnTo>
                    <a:pt x="487782" y="647339"/>
                  </a:lnTo>
                  <a:lnTo>
                    <a:pt x="483114" y="648682"/>
                  </a:lnTo>
                  <a:lnTo>
                    <a:pt x="478085" y="648644"/>
                  </a:lnTo>
                  <a:lnTo>
                    <a:pt x="473818" y="646282"/>
                  </a:lnTo>
                  <a:lnTo>
                    <a:pt x="470475" y="642834"/>
                  </a:lnTo>
                  <a:lnTo>
                    <a:pt x="465684" y="641310"/>
                  </a:lnTo>
                  <a:lnTo>
                    <a:pt x="464388" y="636643"/>
                  </a:lnTo>
                  <a:lnTo>
                    <a:pt x="460797" y="639776"/>
                  </a:lnTo>
                  <a:lnTo>
                    <a:pt x="456492" y="641891"/>
                  </a:lnTo>
                  <a:lnTo>
                    <a:pt x="453024" y="645168"/>
                  </a:lnTo>
                  <a:lnTo>
                    <a:pt x="451120" y="649568"/>
                  </a:lnTo>
                  <a:lnTo>
                    <a:pt x="449615" y="654121"/>
                  </a:lnTo>
                  <a:lnTo>
                    <a:pt x="448653" y="658884"/>
                  </a:lnTo>
                  <a:lnTo>
                    <a:pt x="448624" y="663922"/>
                  </a:lnTo>
                  <a:lnTo>
                    <a:pt x="448320" y="668866"/>
                  </a:lnTo>
                  <a:lnTo>
                    <a:pt x="445052" y="672447"/>
                  </a:lnTo>
                  <a:lnTo>
                    <a:pt x="442652" y="676867"/>
                  </a:lnTo>
                  <a:lnTo>
                    <a:pt x="441680" y="681839"/>
                  </a:lnTo>
                  <a:lnTo>
                    <a:pt x="440480" y="686544"/>
                  </a:lnTo>
                  <a:lnTo>
                    <a:pt x="441928" y="691097"/>
                  </a:lnTo>
                  <a:lnTo>
                    <a:pt x="441795" y="695898"/>
                  </a:lnTo>
                  <a:lnTo>
                    <a:pt x="446043" y="698050"/>
                  </a:lnTo>
                  <a:lnTo>
                    <a:pt x="450872" y="698946"/>
                  </a:lnTo>
                  <a:close/>
                  <a:moveTo>
                    <a:pt x="447262" y="675571"/>
                  </a:moveTo>
                  <a:lnTo>
                    <a:pt x="447748" y="670780"/>
                  </a:lnTo>
                  <a:lnTo>
                    <a:pt x="448205" y="675571"/>
                  </a:lnTo>
                  <a:close/>
                  <a:moveTo>
                    <a:pt x="507689" y="606306"/>
                  </a:moveTo>
                  <a:lnTo>
                    <a:pt x="513480" y="599209"/>
                  </a:lnTo>
                  <a:lnTo>
                    <a:pt x="509222" y="601429"/>
                  </a:lnTo>
                  <a:lnTo>
                    <a:pt x="510774" y="596904"/>
                  </a:lnTo>
                  <a:lnTo>
                    <a:pt x="515594" y="596895"/>
                  </a:lnTo>
                  <a:lnTo>
                    <a:pt x="520299" y="596095"/>
                  </a:lnTo>
                  <a:lnTo>
                    <a:pt x="525576" y="593695"/>
                  </a:lnTo>
                  <a:lnTo>
                    <a:pt x="530282" y="590713"/>
                  </a:lnTo>
                  <a:lnTo>
                    <a:pt x="537140" y="586484"/>
                  </a:lnTo>
                  <a:lnTo>
                    <a:pt x="541550" y="583855"/>
                  </a:lnTo>
                  <a:lnTo>
                    <a:pt x="545979" y="581588"/>
                  </a:lnTo>
                  <a:lnTo>
                    <a:pt x="554266" y="578893"/>
                  </a:lnTo>
                  <a:lnTo>
                    <a:pt x="560400" y="578045"/>
                  </a:lnTo>
                  <a:lnTo>
                    <a:pt x="565372" y="578016"/>
                  </a:lnTo>
                  <a:lnTo>
                    <a:pt x="571287" y="577569"/>
                  </a:lnTo>
                  <a:lnTo>
                    <a:pt x="576078" y="577550"/>
                  </a:lnTo>
                  <a:lnTo>
                    <a:pt x="581003" y="576397"/>
                  </a:lnTo>
                  <a:lnTo>
                    <a:pt x="585251" y="573778"/>
                  </a:lnTo>
                  <a:lnTo>
                    <a:pt x="590413" y="572044"/>
                  </a:lnTo>
                  <a:lnTo>
                    <a:pt x="593023" y="567634"/>
                  </a:lnTo>
                  <a:lnTo>
                    <a:pt x="595252" y="563214"/>
                  </a:lnTo>
                  <a:lnTo>
                    <a:pt x="597290" y="558890"/>
                  </a:lnTo>
                  <a:lnTo>
                    <a:pt x="600453" y="555271"/>
                  </a:lnTo>
                  <a:lnTo>
                    <a:pt x="603901" y="551604"/>
                  </a:lnTo>
                  <a:lnTo>
                    <a:pt x="606673" y="547403"/>
                  </a:lnTo>
                  <a:lnTo>
                    <a:pt x="609682" y="543574"/>
                  </a:lnTo>
                  <a:lnTo>
                    <a:pt x="612292" y="539469"/>
                  </a:lnTo>
                  <a:lnTo>
                    <a:pt x="615645" y="536068"/>
                  </a:lnTo>
                  <a:lnTo>
                    <a:pt x="618941" y="532449"/>
                  </a:lnTo>
                  <a:lnTo>
                    <a:pt x="622732" y="528677"/>
                  </a:lnTo>
                  <a:lnTo>
                    <a:pt x="626323" y="525029"/>
                  </a:lnTo>
                  <a:lnTo>
                    <a:pt x="631266" y="522200"/>
                  </a:lnTo>
                  <a:lnTo>
                    <a:pt x="634581" y="518618"/>
                  </a:lnTo>
                  <a:lnTo>
                    <a:pt x="637238" y="514523"/>
                  </a:lnTo>
                  <a:lnTo>
                    <a:pt x="640505" y="510932"/>
                  </a:lnTo>
                  <a:lnTo>
                    <a:pt x="643211" y="506712"/>
                  </a:lnTo>
                  <a:lnTo>
                    <a:pt x="646220" y="502998"/>
                  </a:lnTo>
                  <a:lnTo>
                    <a:pt x="650297" y="500283"/>
                  </a:lnTo>
                  <a:lnTo>
                    <a:pt x="653449" y="496701"/>
                  </a:lnTo>
                  <a:lnTo>
                    <a:pt x="656555" y="493025"/>
                  </a:lnTo>
                  <a:lnTo>
                    <a:pt x="659193" y="489015"/>
                  </a:lnTo>
                  <a:lnTo>
                    <a:pt x="662841" y="485852"/>
                  </a:lnTo>
                  <a:lnTo>
                    <a:pt x="665518" y="481871"/>
                  </a:lnTo>
                  <a:lnTo>
                    <a:pt x="669471" y="479204"/>
                  </a:lnTo>
                  <a:lnTo>
                    <a:pt x="672709" y="475680"/>
                  </a:lnTo>
                  <a:lnTo>
                    <a:pt x="679139" y="472032"/>
                  </a:lnTo>
                  <a:lnTo>
                    <a:pt x="682910" y="469003"/>
                  </a:lnTo>
                  <a:lnTo>
                    <a:pt x="687521" y="466631"/>
                  </a:lnTo>
                  <a:lnTo>
                    <a:pt x="692159" y="464698"/>
                  </a:lnTo>
                  <a:lnTo>
                    <a:pt x="695474" y="459630"/>
                  </a:lnTo>
                  <a:lnTo>
                    <a:pt x="697522" y="455249"/>
                  </a:lnTo>
                  <a:lnTo>
                    <a:pt x="702542" y="451743"/>
                  </a:lnTo>
                  <a:lnTo>
                    <a:pt x="706314" y="447400"/>
                  </a:lnTo>
                  <a:lnTo>
                    <a:pt x="709580" y="443914"/>
                  </a:lnTo>
                  <a:lnTo>
                    <a:pt x="712438" y="439161"/>
                  </a:lnTo>
                  <a:lnTo>
                    <a:pt x="715715" y="435484"/>
                  </a:lnTo>
                  <a:lnTo>
                    <a:pt x="718125" y="431255"/>
                  </a:lnTo>
                  <a:lnTo>
                    <a:pt x="719429" y="426312"/>
                  </a:lnTo>
                  <a:lnTo>
                    <a:pt x="722630" y="421740"/>
                  </a:lnTo>
                  <a:lnTo>
                    <a:pt x="726602" y="416815"/>
                  </a:lnTo>
                  <a:lnTo>
                    <a:pt x="729612" y="412567"/>
                  </a:lnTo>
                  <a:lnTo>
                    <a:pt x="732355" y="408319"/>
                  </a:lnTo>
                  <a:lnTo>
                    <a:pt x="734822" y="404242"/>
                  </a:lnTo>
                  <a:lnTo>
                    <a:pt x="736879" y="399832"/>
                  </a:lnTo>
                  <a:lnTo>
                    <a:pt x="739480" y="395098"/>
                  </a:lnTo>
                  <a:lnTo>
                    <a:pt x="742528" y="390688"/>
                  </a:lnTo>
                  <a:lnTo>
                    <a:pt x="745642" y="386878"/>
                  </a:lnTo>
                  <a:lnTo>
                    <a:pt x="746776" y="381896"/>
                  </a:lnTo>
                  <a:lnTo>
                    <a:pt x="748729" y="377305"/>
                  </a:lnTo>
                  <a:lnTo>
                    <a:pt x="748509" y="372543"/>
                  </a:lnTo>
                  <a:lnTo>
                    <a:pt x="748871" y="367695"/>
                  </a:lnTo>
                  <a:lnTo>
                    <a:pt x="748995" y="362799"/>
                  </a:lnTo>
                  <a:lnTo>
                    <a:pt x="748186" y="358027"/>
                  </a:lnTo>
                  <a:lnTo>
                    <a:pt x="743813" y="360037"/>
                  </a:lnTo>
                  <a:lnTo>
                    <a:pt x="747966" y="357351"/>
                  </a:lnTo>
                  <a:lnTo>
                    <a:pt x="747709" y="352379"/>
                  </a:lnTo>
                  <a:lnTo>
                    <a:pt x="749500" y="347711"/>
                  </a:lnTo>
                  <a:lnTo>
                    <a:pt x="752920" y="342882"/>
                  </a:lnTo>
                  <a:lnTo>
                    <a:pt x="754348" y="337205"/>
                  </a:lnTo>
                  <a:lnTo>
                    <a:pt x="755891" y="331871"/>
                  </a:lnTo>
                  <a:lnTo>
                    <a:pt x="759368" y="326804"/>
                  </a:lnTo>
                  <a:lnTo>
                    <a:pt x="757101" y="322613"/>
                  </a:lnTo>
                  <a:lnTo>
                    <a:pt x="757587" y="317822"/>
                  </a:lnTo>
                  <a:lnTo>
                    <a:pt x="759253" y="313250"/>
                  </a:lnTo>
                  <a:lnTo>
                    <a:pt x="755082" y="310630"/>
                  </a:lnTo>
                  <a:lnTo>
                    <a:pt x="754148" y="305792"/>
                  </a:lnTo>
                  <a:lnTo>
                    <a:pt x="753510" y="301029"/>
                  </a:lnTo>
                  <a:lnTo>
                    <a:pt x="749452" y="298086"/>
                  </a:lnTo>
                  <a:lnTo>
                    <a:pt x="747947" y="293086"/>
                  </a:lnTo>
                  <a:lnTo>
                    <a:pt x="747338" y="288323"/>
                  </a:lnTo>
                  <a:lnTo>
                    <a:pt x="743442" y="284599"/>
                  </a:lnTo>
                  <a:lnTo>
                    <a:pt x="738613" y="283779"/>
                  </a:lnTo>
                  <a:lnTo>
                    <a:pt x="735917" y="279855"/>
                  </a:lnTo>
                  <a:lnTo>
                    <a:pt x="733231" y="275874"/>
                  </a:lnTo>
                  <a:lnTo>
                    <a:pt x="731202" y="271502"/>
                  </a:lnTo>
                  <a:lnTo>
                    <a:pt x="731650" y="266644"/>
                  </a:lnTo>
                  <a:lnTo>
                    <a:pt x="733584" y="261634"/>
                  </a:lnTo>
                  <a:lnTo>
                    <a:pt x="735508" y="257214"/>
                  </a:lnTo>
                  <a:lnTo>
                    <a:pt x="734288" y="251299"/>
                  </a:lnTo>
                  <a:lnTo>
                    <a:pt x="730926" y="254700"/>
                  </a:lnTo>
                  <a:lnTo>
                    <a:pt x="727135" y="251118"/>
                  </a:lnTo>
                  <a:lnTo>
                    <a:pt x="724382" y="246975"/>
                  </a:lnTo>
                  <a:lnTo>
                    <a:pt x="720420" y="251147"/>
                  </a:lnTo>
                  <a:lnTo>
                    <a:pt x="721039" y="256710"/>
                  </a:lnTo>
                  <a:lnTo>
                    <a:pt x="718677" y="251538"/>
                  </a:lnTo>
                  <a:lnTo>
                    <a:pt x="714667" y="248651"/>
                  </a:lnTo>
                  <a:lnTo>
                    <a:pt x="714629" y="243251"/>
                  </a:lnTo>
                  <a:lnTo>
                    <a:pt x="714419" y="237402"/>
                  </a:lnTo>
                  <a:lnTo>
                    <a:pt x="716496" y="232726"/>
                  </a:lnTo>
                  <a:lnTo>
                    <a:pt x="714114" y="228553"/>
                  </a:lnTo>
                  <a:lnTo>
                    <a:pt x="714077" y="223696"/>
                  </a:lnTo>
                  <a:lnTo>
                    <a:pt x="710857" y="220057"/>
                  </a:lnTo>
                  <a:lnTo>
                    <a:pt x="707609" y="216495"/>
                  </a:lnTo>
                  <a:lnTo>
                    <a:pt x="707180" y="211332"/>
                  </a:lnTo>
                  <a:lnTo>
                    <a:pt x="710629" y="207761"/>
                  </a:lnTo>
                  <a:lnTo>
                    <a:pt x="707809" y="203827"/>
                  </a:lnTo>
                  <a:lnTo>
                    <a:pt x="702960" y="203627"/>
                  </a:lnTo>
                  <a:lnTo>
                    <a:pt x="700932" y="199179"/>
                  </a:lnTo>
                  <a:lnTo>
                    <a:pt x="696207" y="198416"/>
                  </a:lnTo>
                  <a:lnTo>
                    <a:pt x="694150" y="194063"/>
                  </a:lnTo>
                  <a:lnTo>
                    <a:pt x="690493" y="190654"/>
                  </a:lnTo>
                  <a:lnTo>
                    <a:pt x="688826" y="185605"/>
                  </a:lnTo>
                  <a:lnTo>
                    <a:pt x="684559" y="187968"/>
                  </a:lnTo>
                  <a:lnTo>
                    <a:pt x="682291" y="183386"/>
                  </a:lnTo>
                  <a:lnTo>
                    <a:pt x="677472" y="184072"/>
                  </a:lnTo>
                  <a:lnTo>
                    <a:pt x="673014" y="181119"/>
                  </a:lnTo>
                  <a:lnTo>
                    <a:pt x="670014" y="177214"/>
                  </a:lnTo>
                  <a:lnTo>
                    <a:pt x="671633" y="171165"/>
                  </a:lnTo>
                  <a:lnTo>
                    <a:pt x="669299" y="166479"/>
                  </a:lnTo>
                  <a:lnTo>
                    <a:pt x="667375" y="162088"/>
                  </a:lnTo>
                  <a:lnTo>
                    <a:pt x="669328" y="157735"/>
                  </a:lnTo>
                  <a:lnTo>
                    <a:pt x="671500" y="151211"/>
                  </a:lnTo>
                  <a:lnTo>
                    <a:pt x="672004" y="145039"/>
                  </a:lnTo>
                  <a:lnTo>
                    <a:pt x="670861" y="139266"/>
                  </a:lnTo>
                  <a:lnTo>
                    <a:pt x="671986" y="134466"/>
                  </a:lnTo>
                  <a:lnTo>
                    <a:pt x="665146" y="128017"/>
                  </a:lnTo>
                  <a:lnTo>
                    <a:pt x="664356" y="122369"/>
                  </a:lnTo>
                  <a:lnTo>
                    <a:pt x="666546" y="116902"/>
                  </a:lnTo>
                  <a:lnTo>
                    <a:pt x="665689" y="111882"/>
                  </a:lnTo>
                  <a:lnTo>
                    <a:pt x="665785" y="106767"/>
                  </a:lnTo>
                  <a:lnTo>
                    <a:pt x="666013" y="102005"/>
                  </a:lnTo>
                  <a:lnTo>
                    <a:pt x="666013" y="96975"/>
                  </a:lnTo>
                  <a:lnTo>
                    <a:pt x="668928" y="92870"/>
                  </a:lnTo>
                  <a:lnTo>
                    <a:pt x="664213" y="89784"/>
                  </a:lnTo>
                  <a:lnTo>
                    <a:pt x="659736" y="85526"/>
                  </a:lnTo>
                  <a:lnTo>
                    <a:pt x="657050" y="81316"/>
                  </a:lnTo>
                  <a:lnTo>
                    <a:pt x="655193" y="76277"/>
                  </a:lnTo>
                  <a:lnTo>
                    <a:pt x="649240" y="78335"/>
                  </a:lnTo>
                  <a:lnTo>
                    <a:pt x="645506" y="83040"/>
                  </a:lnTo>
                  <a:lnTo>
                    <a:pt x="640096" y="77049"/>
                  </a:lnTo>
                  <a:lnTo>
                    <a:pt x="638372" y="68572"/>
                  </a:lnTo>
                  <a:lnTo>
                    <a:pt x="639886" y="63028"/>
                  </a:lnTo>
                  <a:lnTo>
                    <a:pt x="640029" y="51560"/>
                  </a:lnTo>
                  <a:lnTo>
                    <a:pt x="637724" y="47379"/>
                  </a:lnTo>
                  <a:lnTo>
                    <a:pt x="637495" y="42006"/>
                  </a:lnTo>
                  <a:lnTo>
                    <a:pt x="633895" y="37701"/>
                  </a:lnTo>
                  <a:lnTo>
                    <a:pt x="636752" y="30357"/>
                  </a:lnTo>
                  <a:lnTo>
                    <a:pt x="631075" y="27033"/>
                  </a:lnTo>
                  <a:lnTo>
                    <a:pt x="631733" y="21832"/>
                  </a:lnTo>
                  <a:lnTo>
                    <a:pt x="632647" y="16689"/>
                  </a:lnTo>
                  <a:lnTo>
                    <a:pt x="631533" y="9983"/>
                  </a:lnTo>
                  <a:lnTo>
                    <a:pt x="626542" y="8621"/>
                  </a:lnTo>
                  <a:lnTo>
                    <a:pt x="629161" y="3230"/>
                  </a:lnTo>
                  <a:lnTo>
                    <a:pt x="623551" y="7288"/>
                  </a:lnTo>
                  <a:lnTo>
                    <a:pt x="619740" y="12012"/>
                  </a:lnTo>
                  <a:lnTo>
                    <a:pt x="618360" y="17356"/>
                  </a:lnTo>
                  <a:lnTo>
                    <a:pt x="614436" y="26052"/>
                  </a:lnTo>
                  <a:lnTo>
                    <a:pt x="614559" y="31139"/>
                  </a:lnTo>
                  <a:lnTo>
                    <a:pt x="609054" y="34482"/>
                  </a:lnTo>
                  <a:lnTo>
                    <a:pt x="605072" y="42292"/>
                  </a:lnTo>
                  <a:lnTo>
                    <a:pt x="610701" y="42921"/>
                  </a:lnTo>
                  <a:lnTo>
                    <a:pt x="607739" y="47264"/>
                  </a:lnTo>
                  <a:lnTo>
                    <a:pt x="603662" y="51513"/>
                  </a:lnTo>
                  <a:lnTo>
                    <a:pt x="604920" y="57475"/>
                  </a:lnTo>
                  <a:lnTo>
                    <a:pt x="600700" y="64085"/>
                  </a:lnTo>
                  <a:lnTo>
                    <a:pt x="598795" y="71153"/>
                  </a:lnTo>
                  <a:lnTo>
                    <a:pt x="600472" y="76982"/>
                  </a:lnTo>
                  <a:lnTo>
                    <a:pt x="598233" y="83126"/>
                  </a:lnTo>
                  <a:lnTo>
                    <a:pt x="598348" y="89574"/>
                  </a:lnTo>
                  <a:lnTo>
                    <a:pt x="598185" y="97194"/>
                  </a:lnTo>
                  <a:lnTo>
                    <a:pt x="595119" y="102462"/>
                  </a:lnTo>
                  <a:lnTo>
                    <a:pt x="590509" y="113339"/>
                  </a:lnTo>
                  <a:lnTo>
                    <a:pt x="588727" y="119416"/>
                  </a:lnTo>
                  <a:lnTo>
                    <a:pt x="586413" y="123740"/>
                  </a:lnTo>
                  <a:lnTo>
                    <a:pt x="583593" y="129951"/>
                  </a:lnTo>
                  <a:lnTo>
                    <a:pt x="580145" y="133837"/>
                  </a:lnTo>
                  <a:lnTo>
                    <a:pt x="577364" y="138466"/>
                  </a:lnTo>
                  <a:lnTo>
                    <a:pt x="574364" y="144972"/>
                  </a:lnTo>
                  <a:lnTo>
                    <a:pt x="569010" y="148763"/>
                  </a:lnTo>
                  <a:lnTo>
                    <a:pt x="564086" y="150887"/>
                  </a:lnTo>
                  <a:lnTo>
                    <a:pt x="558399" y="151839"/>
                  </a:lnTo>
                  <a:lnTo>
                    <a:pt x="554056" y="149239"/>
                  </a:lnTo>
                  <a:lnTo>
                    <a:pt x="548198" y="145010"/>
                  </a:lnTo>
                  <a:lnTo>
                    <a:pt x="543227" y="140781"/>
                  </a:lnTo>
                  <a:lnTo>
                    <a:pt x="541988" y="134637"/>
                  </a:lnTo>
                  <a:lnTo>
                    <a:pt x="535740" y="132246"/>
                  </a:lnTo>
                  <a:lnTo>
                    <a:pt x="529987" y="130980"/>
                  </a:lnTo>
                  <a:lnTo>
                    <a:pt x="525062" y="128151"/>
                  </a:lnTo>
                  <a:lnTo>
                    <a:pt x="521938" y="124321"/>
                  </a:lnTo>
                  <a:lnTo>
                    <a:pt x="519299" y="119978"/>
                  </a:lnTo>
                  <a:lnTo>
                    <a:pt x="514842" y="118216"/>
                  </a:lnTo>
                  <a:lnTo>
                    <a:pt x="510537" y="114635"/>
                  </a:lnTo>
                  <a:lnTo>
                    <a:pt x="505698" y="113663"/>
                  </a:lnTo>
                  <a:lnTo>
                    <a:pt x="501564" y="110834"/>
                  </a:lnTo>
                  <a:lnTo>
                    <a:pt x="497744" y="107319"/>
                  </a:lnTo>
                  <a:lnTo>
                    <a:pt x="495459" y="102852"/>
                  </a:lnTo>
                  <a:lnTo>
                    <a:pt x="491124" y="100119"/>
                  </a:lnTo>
                  <a:lnTo>
                    <a:pt x="487448" y="96509"/>
                  </a:lnTo>
                  <a:lnTo>
                    <a:pt x="482819" y="93461"/>
                  </a:lnTo>
                  <a:lnTo>
                    <a:pt x="481752" y="88193"/>
                  </a:lnTo>
                  <a:lnTo>
                    <a:pt x="485295" y="84440"/>
                  </a:lnTo>
                  <a:lnTo>
                    <a:pt x="489505" y="79087"/>
                  </a:lnTo>
                  <a:lnTo>
                    <a:pt x="493144" y="75068"/>
                  </a:lnTo>
                  <a:lnTo>
                    <a:pt x="495506" y="70581"/>
                  </a:lnTo>
                  <a:lnTo>
                    <a:pt x="497344" y="66009"/>
                  </a:lnTo>
                  <a:lnTo>
                    <a:pt x="494030" y="62590"/>
                  </a:lnTo>
                  <a:lnTo>
                    <a:pt x="495754" y="57808"/>
                  </a:lnTo>
                  <a:lnTo>
                    <a:pt x="499773" y="55208"/>
                  </a:lnTo>
                  <a:lnTo>
                    <a:pt x="504355" y="52551"/>
                  </a:lnTo>
                  <a:lnTo>
                    <a:pt x="503821" y="57437"/>
                  </a:lnTo>
                  <a:lnTo>
                    <a:pt x="507822" y="54827"/>
                  </a:lnTo>
                  <a:lnTo>
                    <a:pt x="510413" y="50493"/>
                  </a:lnTo>
                  <a:lnTo>
                    <a:pt x="511013" y="45159"/>
                  </a:lnTo>
                  <a:lnTo>
                    <a:pt x="513280" y="40759"/>
                  </a:lnTo>
                  <a:lnTo>
                    <a:pt x="517852" y="38149"/>
                  </a:lnTo>
                  <a:lnTo>
                    <a:pt x="515356" y="33682"/>
                  </a:lnTo>
                  <a:lnTo>
                    <a:pt x="511080" y="30129"/>
                  </a:lnTo>
                  <a:lnTo>
                    <a:pt x="505831" y="31738"/>
                  </a:lnTo>
                  <a:lnTo>
                    <a:pt x="506869" y="36406"/>
                  </a:lnTo>
                  <a:lnTo>
                    <a:pt x="503841" y="40482"/>
                  </a:lnTo>
                  <a:lnTo>
                    <a:pt x="499297" y="38863"/>
                  </a:lnTo>
                  <a:lnTo>
                    <a:pt x="500269" y="33548"/>
                  </a:lnTo>
                  <a:lnTo>
                    <a:pt x="495906" y="36063"/>
                  </a:lnTo>
                  <a:lnTo>
                    <a:pt x="496601" y="31262"/>
                  </a:lnTo>
                  <a:lnTo>
                    <a:pt x="491763" y="31596"/>
                  </a:lnTo>
                  <a:lnTo>
                    <a:pt x="487362" y="33796"/>
                  </a:lnTo>
                  <a:lnTo>
                    <a:pt x="482438" y="35882"/>
                  </a:lnTo>
                  <a:lnTo>
                    <a:pt x="478809" y="32729"/>
                  </a:lnTo>
                  <a:lnTo>
                    <a:pt x="472037" y="31862"/>
                  </a:lnTo>
                  <a:lnTo>
                    <a:pt x="466664" y="31910"/>
                  </a:lnTo>
                  <a:lnTo>
                    <a:pt x="464321" y="27233"/>
                  </a:lnTo>
                  <a:lnTo>
                    <a:pt x="460073" y="24480"/>
                  </a:lnTo>
                  <a:lnTo>
                    <a:pt x="455539" y="26224"/>
                  </a:lnTo>
                  <a:lnTo>
                    <a:pt x="450825" y="24842"/>
                  </a:lnTo>
                  <a:lnTo>
                    <a:pt x="446843" y="20747"/>
                  </a:lnTo>
                  <a:lnTo>
                    <a:pt x="444700" y="16260"/>
                  </a:lnTo>
                  <a:lnTo>
                    <a:pt x="440909" y="19604"/>
                  </a:lnTo>
                  <a:lnTo>
                    <a:pt x="437023" y="16413"/>
                  </a:lnTo>
                  <a:lnTo>
                    <a:pt x="434117" y="11546"/>
                  </a:lnTo>
                  <a:lnTo>
                    <a:pt x="430841" y="15517"/>
                  </a:lnTo>
                  <a:lnTo>
                    <a:pt x="427660" y="11736"/>
                  </a:lnTo>
                  <a:lnTo>
                    <a:pt x="424049" y="15013"/>
                  </a:lnTo>
                  <a:lnTo>
                    <a:pt x="427784" y="18022"/>
                  </a:lnTo>
                  <a:lnTo>
                    <a:pt x="432603" y="18965"/>
                  </a:lnTo>
                  <a:lnTo>
                    <a:pt x="437099" y="20871"/>
                  </a:lnTo>
                  <a:lnTo>
                    <a:pt x="437013" y="25652"/>
                  </a:lnTo>
                  <a:lnTo>
                    <a:pt x="437042" y="30710"/>
                  </a:lnTo>
                  <a:lnTo>
                    <a:pt x="432736" y="34548"/>
                  </a:lnTo>
                  <a:lnTo>
                    <a:pt x="427984" y="34929"/>
                  </a:lnTo>
                  <a:lnTo>
                    <a:pt x="423250" y="35882"/>
                  </a:lnTo>
                  <a:lnTo>
                    <a:pt x="418201" y="36377"/>
                  </a:lnTo>
                  <a:lnTo>
                    <a:pt x="413277" y="35920"/>
                  </a:lnTo>
                  <a:lnTo>
                    <a:pt x="412058" y="31310"/>
                  </a:lnTo>
                  <a:lnTo>
                    <a:pt x="409848" y="35691"/>
                  </a:lnTo>
                  <a:lnTo>
                    <a:pt x="405362" y="37720"/>
                  </a:lnTo>
                  <a:lnTo>
                    <a:pt x="402742" y="41949"/>
                  </a:lnTo>
                  <a:lnTo>
                    <a:pt x="398980" y="38816"/>
                  </a:lnTo>
                  <a:lnTo>
                    <a:pt x="398094" y="43559"/>
                  </a:lnTo>
                  <a:lnTo>
                    <a:pt x="393246" y="44397"/>
                  </a:lnTo>
                  <a:lnTo>
                    <a:pt x="391522" y="49036"/>
                  </a:lnTo>
                  <a:lnTo>
                    <a:pt x="387302" y="52160"/>
                  </a:lnTo>
                  <a:lnTo>
                    <a:pt x="388502" y="56837"/>
                  </a:lnTo>
                  <a:lnTo>
                    <a:pt x="386369" y="61256"/>
                  </a:lnTo>
                  <a:lnTo>
                    <a:pt x="381530" y="61171"/>
                  </a:lnTo>
                  <a:lnTo>
                    <a:pt x="379177" y="65714"/>
                  </a:lnTo>
                  <a:lnTo>
                    <a:pt x="377167" y="70353"/>
                  </a:lnTo>
                  <a:lnTo>
                    <a:pt x="374358" y="74725"/>
                  </a:lnTo>
                  <a:lnTo>
                    <a:pt x="370481" y="77792"/>
                  </a:lnTo>
                  <a:lnTo>
                    <a:pt x="370119" y="82707"/>
                  </a:lnTo>
                  <a:lnTo>
                    <a:pt x="374377" y="85117"/>
                  </a:lnTo>
                  <a:lnTo>
                    <a:pt x="375786" y="89746"/>
                  </a:lnTo>
                  <a:lnTo>
                    <a:pt x="370834" y="89536"/>
                  </a:lnTo>
                  <a:lnTo>
                    <a:pt x="372605" y="94747"/>
                  </a:lnTo>
                  <a:lnTo>
                    <a:pt x="368052" y="92022"/>
                  </a:lnTo>
                  <a:lnTo>
                    <a:pt x="365080" y="95956"/>
                  </a:lnTo>
                  <a:lnTo>
                    <a:pt x="362261" y="91708"/>
                  </a:lnTo>
                  <a:lnTo>
                    <a:pt x="356794" y="90556"/>
                  </a:lnTo>
                  <a:lnTo>
                    <a:pt x="352012" y="89374"/>
                  </a:lnTo>
                  <a:lnTo>
                    <a:pt x="351564" y="94384"/>
                  </a:lnTo>
                  <a:lnTo>
                    <a:pt x="346259" y="94004"/>
                  </a:lnTo>
                  <a:lnTo>
                    <a:pt x="345468" y="99280"/>
                  </a:lnTo>
                  <a:lnTo>
                    <a:pt x="346192" y="104662"/>
                  </a:lnTo>
                  <a:lnTo>
                    <a:pt x="344411" y="98671"/>
                  </a:lnTo>
                  <a:lnTo>
                    <a:pt x="341896" y="103976"/>
                  </a:lnTo>
                  <a:lnTo>
                    <a:pt x="342639" y="99071"/>
                  </a:lnTo>
                  <a:lnTo>
                    <a:pt x="343887" y="94089"/>
                  </a:lnTo>
                  <a:lnTo>
                    <a:pt x="346030" y="88593"/>
                  </a:lnTo>
                  <a:lnTo>
                    <a:pt x="342925" y="84593"/>
                  </a:lnTo>
                  <a:lnTo>
                    <a:pt x="339867" y="80907"/>
                  </a:lnTo>
                  <a:lnTo>
                    <a:pt x="337153" y="76592"/>
                  </a:lnTo>
                  <a:lnTo>
                    <a:pt x="334362" y="72544"/>
                  </a:lnTo>
                  <a:lnTo>
                    <a:pt x="329590" y="72191"/>
                  </a:lnTo>
                  <a:lnTo>
                    <a:pt x="326552" y="68496"/>
                  </a:lnTo>
                  <a:lnTo>
                    <a:pt x="321742" y="68343"/>
                  </a:lnTo>
                  <a:lnTo>
                    <a:pt x="319894" y="72782"/>
                  </a:lnTo>
                  <a:lnTo>
                    <a:pt x="317532" y="77792"/>
                  </a:lnTo>
                  <a:lnTo>
                    <a:pt x="315989" y="73010"/>
                  </a:lnTo>
                  <a:lnTo>
                    <a:pt x="312045" y="75735"/>
                  </a:lnTo>
                  <a:lnTo>
                    <a:pt x="309959" y="71372"/>
                  </a:lnTo>
                  <a:lnTo>
                    <a:pt x="309054" y="76135"/>
                  </a:lnTo>
                  <a:lnTo>
                    <a:pt x="306730" y="80411"/>
                  </a:lnTo>
                  <a:lnTo>
                    <a:pt x="303473" y="84869"/>
                  </a:lnTo>
                  <a:lnTo>
                    <a:pt x="298491" y="86593"/>
                  </a:lnTo>
                  <a:lnTo>
                    <a:pt x="299301" y="81802"/>
                  </a:lnTo>
                  <a:lnTo>
                    <a:pt x="295310" y="84659"/>
                  </a:lnTo>
                  <a:lnTo>
                    <a:pt x="291128" y="87022"/>
                  </a:lnTo>
                  <a:lnTo>
                    <a:pt x="291642" y="91832"/>
                  </a:lnTo>
                  <a:lnTo>
                    <a:pt x="292357" y="96813"/>
                  </a:lnTo>
                  <a:lnTo>
                    <a:pt x="287594" y="96204"/>
                  </a:lnTo>
                  <a:lnTo>
                    <a:pt x="282584" y="96794"/>
                  </a:lnTo>
                  <a:lnTo>
                    <a:pt x="282537" y="101595"/>
                  </a:lnTo>
                  <a:lnTo>
                    <a:pt x="287232" y="100604"/>
                  </a:lnTo>
                  <a:lnTo>
                    <a:pt x="287385" y="105776"/>
                  </a:lnTo>
                  <a:lnTo>
                    <a:pt x="282832" y="104214"/>
                  </a:lnTo>
                  <a:lnTo>
                    <a:pt x="279927" y="100433"/>
                  </a:lnTo>
                  <a:lnTo>
                    <a:pt x="277403" y="104500"/>
                  </a:lnTo>
                  <a:lnTo>
                    <a:pt x="272726" y="105633"/>
                  </a:lnTo>
                  <a:lnTo>
                    <a:pt x="271202" y="110263"/>
                  </a:lnTo>
                  <a:lnTo>
                    <a:pt x="272107" y="114987"/>
                  </a:lnTo>
                  <a:lnTo>
                    <a:pt x="275078" y="111148"/>
                  </a:lnTo>
                  <a:lnTo>
                    <a:pt x="273831" y="115749"/>
                  </a:lnTo>
                  <a:lnTo>
                    <a:pt x="270354" y="119054"/>
                  </a:lnTo>
                  <a:lnTo>
                    <a:pt x="273707" y="122579"/>
                  </a:lnTo>
                  <a:lnTo>
                    <a:pt x="278250" y="124093"/>
                  </a:lnTo>
                  <a:lnTo>
                    <a:pt x="273135" y="123855"/>
                  </a:lnTo>
                  <a:lnTo>
                    <a:pt x="268306" y="123217"/>
                  </a:lnTo>
                  <a:lnTo>
                    <a:pt x="263858" y="121169"/>
                  </a:lnTo>
                  <a:lnTo>
                    <a:pt x="259362" y="122769"/>
                  </a:lnTo>
                  <a:lnTo>
                    <a:pt x="256781" y="117987"/>
                  </a:lnTo>
                  <a:lnTo>
                    <a:pt x="253562" y="121654"/>
                  </a:lnTo>
                  <a:lnTo>
                    <a:pt x="254181" y="126512"/>
                  </a:lnTo>
                  <a:lnTo>
                    <a:pt x="254752" y="132227"/>
                  </a:lnTo>
                  <a:lnTo>
                    <a:pt x="255467" y="139352"/>
                  </a:lnTo>
                  <a:lnTo>
                    <a:pt x="251218" y="137199"/>
                  </a:lnTo>
                  <a:lnTo>
                    <a:pt x="250457" y="143705"/>
                  </a:lnTo>
                  <a:lnTo>
                    <a:pt x="249399" y="148696"/>
                  </a:lnTo>
                  <a:lnTo>
                    <a:pt x="247713" y="143943"/>
                  </a:lnTo>
                  <a:lnTo>
                    <a:pt x="245437" y="138780"/>
                  </a:lnTo>
                  <a:lnTo>
                    <a:pt x="243751" y="133837"/>
                  </a:lnTo>
                  <a:lnTo>
                    <a:pt x="242484" y="128455"/>
                  </a:lnTo>
                  <a:lnTo>
                    <a:pt x="243437" y="122874"/>
                  </a:lnTo>
                  <a:lnTo>
                    <a:pt x="239426" y="126103"/>
                  </a:lnTo>
                  <a:lnTo>
                    <a:pt x="236655" y="130122"/>
                  </a:lnTo>
                  <a:lnTo>
                    <a:pt x="232216" y="133018"/>
                  </a:lnTo>
                  <a:lnTo>
                    <a:pt x="228482" y="136447"/>
                  </a:lnTo>
                  <a:lnTo>
                    <a:pt x="225539" y="140209"/>
                  </a:lnTo>
                  <a:lnTo>
                    <a:pt x="222767" y="146381"/>
                  </a:lnTo>
                  <a:lnTo>
                    <a:pt x="222577" y="152506"/>
                  </a:lnTo>
                  <a:lnTo>
                    <a:pt x="221358" y="157173"/>
                  </a:lnTo>
                  <a:lnTo>
                    <a:pt x="221167" y="162136"/>
                  </a:lnTo>
                  <a:lnTo>
                    <a:pt x="216881" y="166022"/>
                  </a:lnTo>
                  <a:lnTo>
                    <a:pt x="212261" y="168013"/>
                  </a:lnTo>
                  <a:lnTo>
                    <a:pt x="210566" y="172699"/>
                  </a:lnTo>
                  <a:lnTo>
                    <a:pt x="207223" y="176909"/>
                  </a:lnTo>
                  <a:lnTo>
                    <a:pt x="204755" y="181110"/>
                  </a:lnTo>
                  <a:lnTo>
                    <a:pt x="200736" y="186101"/>
                  </a:lnTo>
                  <a:lnTo>
                    <a:pt x="194926" y="190987"/>
                  </a:lnTo>
                  <a:lnTo>
                    <a:pt x="189782" y="193568"/>
                  </a:lnTo>
                  <a:lnTo>
                    <a:pt x="184725" y="195664"/>
                  </a:lnTo>
                  <a:lnTo>
                    <a:pt x="179810" y="197569"/>
                  </a:lnTo>
                  <a:lnTo>
                    <a:pt x="175123" y="198531"/>
                  </a:lnTo>
                  <a:lnTo>
                    <a:pt x="170103" y="199607"/>
                  </a:lnTo>
                  <a:lnTo>
                    <a:pt x="165255" y="201741"/>
                  </a:lnTo>
                  <a:lnTo>
                    <a:pt x="160741" y="199960"/>
                  </a:lnTo>
                  <a:lnTo>
                    <a:pt x="155864" y="200531"/>
                  </a:lnTo>
                  <a:lnTo>
                    <a:pt x="152016" y="203760"/>
                  </a:lnTo>
                  <a:lnTo>
                    <a:pt x="148005" y="206751"/>
                  </a:lnTo>
                  <a:lnTo>
                    <a:pt x="143281" y="207513"/>
                  </a:lnTo>
                  <a:lnTo>
                    <a:pt x="138433" y="208084"/>
                  </a:lnTo>
                  <a:lnTo>
                    <a:pt x="133728" y="210266"/>
                  </a:lnTo>
                  <a:lnTo>
                    <a:pt x="129870" y="213628"/>
                  </a:lnTo>
                  <a:lnTo>
                    <a:pt x="125336" y="215124"/>
                  </a:lnTo>
                  <a:lnTo>
                    <a:pt x="120716" y="216514"/>
                  </a:lnTo>
                  <a:lnTo>
                    <a:pt x="116601" y="214076"/>
                  </a:lnTo>
                  <a:lnTo>
                    <a:pt x="112058" y="215552"/>
                  </a:lnTo>
                  <a:lnTo>
                    <a:pt x="107267" y="216143"/>
                  </a:lnTo>
                  <a:lnTo>
                    <a:pt x="102667" y="217829"/>
                  </a:lnTo>
                  <a:lnTo>
                    <a:pt x="98342" y="220048"/>
                  </a:lnTo>
                  <a:lnTo>
                    <a:pt x="93380" y="222801"/>
                  </a:lnTo>
                  <a:lnTo>
                    <a:pt x="90294" y="226487"/>
                  </a:lnTo>
                  <a:lnTo>
                    <a:pt x="86036" y="228725"/>
                  </a:lnTo>
                  <a:lnTo>
                    <a:pt x="82912" y="232545"/>
                  </a:lnTo>
                  <a:lnTo>
                    <a:pt x="78340" y="234030"/>
                  </a:lnTo>
                  <a:lnTo>
                    <a:pt x="73882" y="235898"/>
                  </a:lnTo>
                  <a:lnTo>
                    <a:pt x="68824" y="238040"/>
                  </a:lnTo>
                  <a:lnTo>
                    <a:pt x="65024" y="241308"/>
                  </a:lnTo>
                  <a:lnTo>
                    <a:pt x="62519" y="245432"/>
                  </a:lnTo>
                  <a:lnTo>
                    <a:pt x="59728" y="249337"/>
                  </a:lnTo>
                  <a:lnTo>
                    <a:pt x="57461" y="253642"/>
                  </a:lnTo>
                  <a:lnTo>
                    <a:pt x="54623" y="248232"/>
                  </a:lnTo>
                  <a:lnTo>
                    <a:pt x="57489" y="238755"/>
                  </a:lnTo>
                  <a:lnTo>
                    <a:pt x="51955" y="242651"/>
                  </a:lnTo>
                  <a:lnTo>
                    <a:pt x="49669" y="246908"/>
                  </a:lnTo>
                  <a:lnTo>
                    <a:pt x="45812" y="253290"/>
                  </a:lnTo>
                  <a:lnTo>
                    <a:pt x="44202" y="257900"/>
                  </a:lnTo>
                  <a:lnTo>
                    <a:pt x="46145" y="262977"/>
                  </a:lnTo>
                  <a:lnTo>
                    <a:pt x="44097" y="267711"/>
                  </a:lnTo>
                  <a:lnTo>
                    <a:pt x="43230" y="273902"/>
                  </a:lnTo>
                  <a:lnTo>
                    <a:pt x="39497" y="277312"/>
                  </a:lnTo>
                  <a:lnTo>
                    <a:pt x="36792" y="281903"/>
                  </a:lnTo>
                  <a:lnTo>
                    <a:pt x="34315" y="286056"/>
                  </a:lnTo>
                  <a:lnTo>
                    <a:pt x="32991" y="291580"/>
                  </a:lnTo>
                  <a:lnTo>
                    <a:pt x="32753" y="296543"/>
                  </a:lnTo>
                  <a:lnTo>
                    <a:pt x="35249" y="300991"/>
                  </a:lnTo>
                  <a:lnTo>
                    <a:pt x="34906" y="306773"/>
                  </a:lnTo>
                  <a:lnTo>
                    <a:pt x="36944" y="311869"/>
                  </a:lnTo>
                  <a:lnTo>
                    <a:pt x="37592" y="316860"/>
                  </a:lnTo>
                  <a:lnTo>
                    <a:pt x="39316" y="321851"/>
                  </a:lnTo>
                  <a:lnTo>
                    <a:pt x="40401" y="327042"/>
                  </a:lnTo>
                  <a:lnTo>
                    <a:pt x="38002" y="331852"/>
                  </a:lnTo>
                  <a:lnTo>
                    <a:pt x="35049" y="337177"/>
                  </a:lnTo>
                  <a:lnTo>
                    <a:pt x="33239" y="332405"/>
                  </a:lnTo>
                  <a:lnTo>
                    <a:pt x="33887" y="327452"/>
                  </a:lnTo>
                  <a:lnTo>
                    <a:pt x="31058" y="331481"/>
                  </a:lnTo>
                  <a:lnTo>
                    <a:pt x="30905" y="326547"/>
                  </a:lnTo>
                  <a:lnTo>
                    <a:pt x="29991" y="321737"/>
                  </a:lnTo>
                  <a:lnTo>
                    <a:pt x="27191" y="325747"/>
                  </a:lnTo>
                  <a:lnTo>
                    <a:pt x="28210" y="330519"/>
                  </a:lnTo>
                  <a:lnTo>
                    <a:pt x="31334" y="334205"/>
                  </a:lnTo>
                  <a:lnTo>
                    <a:pt x="30029" y="339015"/>
                  </a:lnTo>
                  <a:lnTo>
                    <a:pt x="25981" y="341596"/>
                  </a:lnTo>
                  <a:lnTo>
                    <a:pt x="25142" y="336824"/>
                  </a:lnTo>
                  <a:lnTo>
                    <a:pt x="24190" y="332129"/>
                  </a:lnTo>
                  <a:lnTo>
                    <a:pt x="22142" y="336500"/>
                  </a:lnTo>
                  <a:lnTo>
                    <a:pt x="22037" y="331462"/>
                  </a:lnTo>
                  <a:lnTo>
                    <a:pt x="20504" y="336053"/>
                  </a:lnTo>
                  <a:lnTo>
                    <a:pt x="23237" y="340330"/>
                  </a:lnTo>
                  <a:lnTo>
                    <a:pt x="26343" y="347349"/>
                  </a:lnTo>
                  <a:lnTo>
                    <a:pt x="27791" y="352998"/>
                  </a:lnTo>
                  <a:lnTo>
                    <a:pt x="29010" y="359456"/>
                  </a:lnTo>
                  <a:lnTo>
                    <a:pt x="28600" y="364418"/>
                  </a:lnTo>
                  <a:lnTo>
                    <a:pt x="26876" y="372429"/>
                  </a:lnTo>
                  <a:lnTo>
                    <a:pt x="29857" y="377267"/>
                  </a:lnTo>
                  <a:lnTo>
                    <a:pt x="31705" y="382821"/>
                  </a:lnTo>
                  <a:lnTo>
                    <a:pt x="31124" y="387678"/>
                  </a:lnTo>
                  <a:lnTo>
                    <a:pt x="33524" y="392736"/>
                  </a:lnTo>
                  <a:lnTo>
                    <a:pt x="33839" y="397889"/>
                  </a:lnTo>
                  <a:lnTo>
                    <a:pt x="33381" y="403166"/>
                  </a:lnTo>
                  <a:lnTo>
                    <a:pt x="31762" y="408309"/>
                  </a:lnTo>
                  <a:lnTo>
                    <a:pt x="30086" y="413643"/>
                  </a:lnTo>
                  <a:lnTo>
                    <a:pt x="29715" y="418949"/>
                  </a:lnTo>
                  <a:lnTo>
                    <a:pt x="28829" y="424026"/>
                  </a:lnTo>
                  <a:lnTo>
                    <a:pt x="28695" y="429550"/>
                  </a:lnTo>
                  <a:lnTo>
                    <a:pt x="29438" y="434389"/>
                  </a:lnTo>
                  <a:lnTo>
                    <a:pt x="29629" y="439675"/>
                  </a:lnTo>
                  <a:lnTo>
                    <a:pt x="30543" y="444409"/>
                  </a:lnTo>
                  <a:lnTo>
                    <a:pt x="31219" y="449267"/>
                  </a:lnTo>
                  <a:lnTo>
                    <a:pt x="30019" y="454477"/>
                  </a:lnTo>
                  <a:lnTo>
                    <a:pt x="34591" y="452782"/>
                  </a:lnTo>
                  <a:lnTo>
                    <a:pt x="30724" y="455649"/>
                  </a:lnTo>
                  <a:lnTo>
                    <a:pt x="28181" y="459735"/>
                  </a:lnTo>
                  <a:lnTo>
                    <a:pt x="26391" y="464374"/>
                  </a:lnTo>
                  <a:lnTo>
                    <a:pt x="23999" y="468707"/>
                  </a:lnTo>
                  <a:lnTo>
                    <a:pt x="20742" y="476270"/>
                  </a:lnTo>
                  <a:lnTo>
                    <a:pt x="18675" y="482328"/>
                  </a:lnTo>
                  <a:lnTo>
                    <a:pt x="15398" y="485986"/>
                  </a:lnTo>
                  <a:lnTo>
                    <a:pt x="10750" y="489701"/>
                  </a:lnTo>
                  <a:lnTo>
                    <a:pt x="5902" y="489262"/>
                  </a:lnTo>
                  <a:lnTo>
                    <a:pt x="2492" y="493253"/>
                  </a:lnTo>
                  <a:lnTo>
                    <a:pt x="882" y="497844"/>
                  </a:lnTo>
                  <a:lnTo>
                    <a:pt x="-213" y="502550"/>
                  </a:lnTo>
                  <a:lnTo>
                    <a:pt x="5455" y="504483"/>
                  </a:lnTo>
                  <a:lnTo>
                    <a:pt x="9312" y="507646"/>
                  </a:lnTo>
                  <a:lnTo>
                    <a:pt x="12608" y="512970"/>
                  </a:lnTo>
                  <a:lnTo>
                    <a:pt x="16970" y="516199"/>
                  </a:lnTo>
                  <a:lnTo>
                    <a:pt x="21351" y="519133"/>
                  </a:lnTo>
                  <a:lnTo>
                    <a:pt x="26133" y="519599"/>
                  </a:lnTo>
                  <a:lnTo>
                    <a:pt x="31191" y="519761"/>
                  </a:lnTo>
                  <a:lnTo>
                    <a:pt x="35801" y="518542"/>
                  </a:lnTo>
                  <a:lnTo>
                    <a:pt x="39478" y="521600"/>
                  </a:lnTo>
                  <a:lnTo>
                    <a:pt x="44259" y="521362"/>
                  </a:lnTo>
                  <a:lnTo>
                    <a:pt x="47327" y="517533"/>
                  </a:lnTo>
                  <a:lnTo>
                    <a:pt x="54080" y="516437"/>
                  </a:lnTo>
                  <a:lnTo>
                    <a:pt x="57851" y="513142"/>
                  </a:lnTo>
                  <a:lnTo>
                    <a:pt x="62890" y="511456"/>
                  </a:lnTo>
                  <a:lnTo>
                    <a:pt x="67538" y="508188"/>
                  </a:lnTo>
                  <a:lnTo>
                    <a:pt x="72853" y="507979"/>
                  </a:lnTo>
                  <a:lnTo>
                    <a:pt x="78121" y="505293"/>
                  </a:lnTo>
                  <a:lnTo>
                    <a:pt x="81407" y="501759"/>
                  </a:lnTo>
                  <a:lnTo>
                    <a:pt x="85760" y="498797"/>
                  </a:lnTo>
                  <a:lnTo>
                    <a:pt x="90198" y="497035"/>
                  </a:lnTo>
                  <a:lnTo>
                    <a:pt x="95780" y="496092"/>
                  </a:lnTo>
                  <a:lnTo>
                    <a:pt x="101666" y="495949"/>
                  </a:lnTo>
                  <a:lnTo>
                    <a:pt x="106534" y="495225"/>
                  </a:lnTo>
                  <a:lnTo>
                    <a:pt x="112173" y="494292"/>
                  </a:lnTo>
                  <a:lnTo>
                    <a:pt x="117021" y="493587"/>
                  </a:lnTo>
                  <a:lnTo>
                    <a:pt x="121459" y="495349"/>
                  </a:lnTo>
                  <a:lnTo>
                    <a:pt x="126222" y="494939"/>
                  </a:lnTo>
                  <a:lnTo>
                    <a:pt x="130384" y="497873"/>
                  </a:lnTo>
                  <a:lnTo>
                    <a:pt x="135880" y="495863"/>
                  </a:lnTo>
                  <a:lnTo>
                    <a:pt x="141348" y="495292"/>
                  </a:lnTo>
                  <a:lnTo>
                    <a:pt x="146720" y="494463"/>
                  </a:lnTo>
                  <a:lnTo>
                    <a:pt x="152587" y="495301"/>
                  </a:lnTo>
                  <a:lnTo>
                    <a:pt x="157559" y="494892"/>
                  </a:lnTo>
                  <a:lnTo>
                    <a:pt x="162036" y="490624"/>
                  </a:lnTo>
                  <a:lnTo>
                    <a:pt x="166227" y="488139"/>
                  </a:lnTo>
                  <a:lnTo>
                    <a:pt x="171256" y="480538"/>
                  </a:lnTo>
                  <a:lnTo>
                    <a:pt x="175390" y="476642"/>
                  </a:lnTo>
                  <a:lnTo>
                    <a:pt x="185591" y="474118"/>
                  </a:lnTo>
                  <a:lnTo>
                    <a:pt x="192001" y="470517"/>
                  </a:lnTo>
                  <a:lnTo>
                    <a:pt x="202641" y="466698"/>
                  </a:lnTo>
                  <a:lnTo>
                    <a:pt x="212585" y="461116"/>
                  </a:lnTo>
                  <a:lnTo>
                    <a:pt x="225625" y="461592"/>
                  </a:lnTo>
                  <a:lnTo>
                    <a:pt x="235664" y="460868"/>
                  </a:lnTo>
                  <a:lnTo>
                    <a:pt x="256419" y="455077"/>
                  </a:lnTo>
                  <a:lnTo>
                    <a:pt x="272021" y="448543"/>
                  </a:lnTo>
                  <a:lnTo>
                    <a:pt x="279955" y="447400"/>
                  </a:lnTo>
                  <a:lnTo>
                    <a:pt x="296710" y="445981"/>
                  </a:lnTo>
                  <a:lnTo>
                    <a:pt x="305778" y="446695"/>
                  </a:lnTo>
                  <a:lnTo>
                    <a:pt x="310835" y="445219"/>
                  </a:lnTo>
                  <a:lnTo>
                    <a:pt x="319027" y="446524"/>
                  </a:lnTo>
                  <a:lnTo>
                    <a:pt x="327018" y="453896"/>
                  </a:lnTo>
                  <a:lnTo>
                    <a:pt x="332143" y="455030"/>
                  </a:lnTo>
                  <a:lnTo>
                    <a:pt x="336867" y="454125"/>
                  </a:lnTo>
                  <a:lnTo>
                    <a:pt x="341211" y="456192"/>
                  </a:lnTo>
                  <a:lnTo>
                    <a:pt x="345392" y="459516"/>
                  </a:lnTo>
                  <a:lnTo>
                    <a:pt x="350355" y="457163"/>
                  </a:lnTo>
                  <a:lnTo>
                    <a:pt x="354574" y="459478"/>
                  </a:lnTo>
                  <a:lnTo>
                    <a:pt x="353270" y="466536"/>
                  </a:lnTo>
                  <a:lnTo>
                    <a:pt x="358184" y="465040"/>
                  </a:lnTo>
                  <a:lnTo>
                    <a:pt x="359889" y="469803"/>
                  </a:lnTo>
                  <a:lnTo>
                    <a:pt x="355879" y="472870"/>
                  </a:lnTo>
                  <a:lnTo>
                    <a:pt x="354508" y="477461"/>
                  </a:lnTo>
                  <a:lnTo>
                    <a:pt x="360927" y="480595"/>
                  </a:lnTo>
                  <a:lnTo>
                    <a:pt x="363337" y="485652"/>
                  </a:lnTo>
                  <a:lnTo>
                    <a:pt x="363575" y="491691"/>
                  </a:lnTo>
                  <a:lnTo>
                    <a:pt x="365871" y="497854"/>
                  </a:lnTo>
                  <a:lnTo>
                    <a:pt x="364937" y="503540"/>
                  </a:lnTo>
                  <a:lnTo>
                    <a:pt x="363328" y="508465"/>
                  </a:lnTo>
                  <a:lnTo>
                    <a:pt x="358270" y="509751"/>
                  </a:lnTo>
                  <a:lnTo>
                    <a:pt x="362271" y="512370"/>
                  </a:lnTo>
                  <a:lnTo>
                    <a:pt x="364290" y="516752"/>
                  </a:lnTo>
                  <a:lnTo>
                    <a:pt x="369405" y="517695"/>
                  </a:lnTo>
                  <a:lnTo>
                    <a:pt x="372567" y="512913"/>
                  </a:lnTo>
                  <a:lnTo>
                    <a:pt x="368071" y="514761"/>
                  </a:lnTo>
                  <a:lnTo>
                    <a:pt x="370995" y="510960"/>
                  </a:lnTo>
                  <a:lnTo>
                    <a:pt x="375320" y="507750"/>
                  </a:lnTo>
                  <a:lnTo>
                    <a:pt x="379330" y="504712"/>
                  </a:lnTo>
                  <a:lnTo>
                    <a:pt x="383368" y="501359"/>
                  </a:lnTo>
                  <a:lnTo>
                    <a:pt x="390064" y="496273"/>
                  </a:lnTo>
                  <a:lnTo>
                    <a:pt x="394684" y="493920"/>
                  </a:lnTo>
                  <a:lnTo>
                    <a:pt x="403009" y="490929"/>
                  </a:lnTo>
                  <a:lnTo>
                    <a:pt x="408724" y="485595"/>
                  </a:lnTo>
                  <a:lnTo>
                    <a:pt x="413172" y="479052"/>
                  </a:lnTo>
                  <a:lnTo>
                    <a:pt x="418506" y="475232"/>
                  </a:lnTo>
                  <a:lnTo>
                    <a:pt x="425049" y="464231"/>
                  </a:lnTo>
                  <a:lnTo>
                    <a:pt x="424821" y="469050"/>
                  </a:lnTo>
                  <a:lnTo>
                    <a:pt x="424164" y="478785"/>
                  </a:lnTo>
                  <a:lnTo>
                    <a:pt x="419344" y="480776"/>
                  </a:lnTo>
                  <a:lnTo>
                    <a:pt x="418839" y="488034"/>
                  </a:lnTo>
                  <a:lnTo>
                    <a:pt x="412639" y="492196"/>
                  </a:lnTo>
                  <a:lnTo>
                    <a:pt x="406809" y="497502"/>
                  </a:lnTo>
                  <a:lnTo>
                    <a:pt x="404123" y="501750"/>
                  </a:lnTo>
                  <a:lnTo>
                    <a:pt x="401561" y="505998"/>
                  </a:lnTo>
                  <a:lnTo>
                    <a:pt x="398246" y="514485"/>
                  </a:lnTo>
                  <a:lnTo>
                    <a:pt x="389350" y="516475"/>
                  </a:lnTo>
                  <a:lnTo>
                    <a:pt x="385416" y="521695"/>
                  </a:lnTo>
                  <a:lnTo>
                    <a:pt x="394779" y="520809"/>
                  </a:lnTo>
                  <a:lnTo>
                    <a:pt x="400485" y="521171"/>
                  </a:lnTo>
                  <a:lnTo>
                    <a:pt x="405133" y="514494"/>
                  </a:lnTo>
                  <a:lnTo>
                    <a:pt x="407505" y="510246"/>
                  </a:lnTo>
                  <a:lnTo>
                    <a:pt x="410524" y="506017"/>
                  </a:lnTo>
                  <a:lnTo>
                    <a:pt x="413925" y="501759"/>
                  </a:lnTo>
                  <a:lnTo>
                    <a:pt x="415630" y="507693"/>
                  </a:lnTo>
                  <a:lnTo>
                    <a:pt x="417877" y="514494"/>
                  </a:lnTo>
                  <a:lnTo>
                    <a:pt x="415248" y="518733"/>
                  </a:lnTo>
                  <a:lnTo>
                    <a:pt x="410077" y="526172"/>
                  </a:lnTo>
                  <a:lnTo>
                    <a:pt x="401161" y="531439"/>
                  </a:lnTo>
                  <a:lnTo>
                    <a:pt x="409829" y="531468"/>
                  </a:lnTo>
                  <a:lnTo>
                    <a:pt x="416715" y="531430"/>
                  </a:lnTo>
                  <a:lnTo>
                    <a:pt x="419916" y="535659"/>
                  </a:lnTo>
                  <a:lnTo>
                    <a:pt x="422050" y="544146"/>
                  </a:lnTo>
                  <a:lnTo>
                    <a:pt x="421249" y="551823"/>
                  </a:lnTo>
                  <a:lnTo>
                    <a:pt x="419154" y="556842"/>
                  </a:lnTo>
                  <a:lnTo>
                    <a:pt x="414363" y="559852"/>
                  </a:lnTo>
                  <a:lnTo>
                    <a:pt x="412991" y="565310"/>
                  </a:lnTo>
                  <a:lnTo>
                    <a:pt x="415410" y="573778"/>
                  </a:lnTo>
                  <a:lnTo>
                    <a:pt x="416144" y="580550"/>
                  </a:lnTo>
                  <a:lnTo>
                    <a:pt x="425088" y="583512"/>
                  </a:lnTo>
                  <a:lnTo>
                    <a:pt x="429240" y="589027"/>
                  </a:lnTo>
                  <a:lnTo>
                    <a:pt x="436632" y="587608"/>
                  </a:lnTo>
                  <a:lnTo>
                    <a:pt x="441747" y="590532"/>
                  </a:lnTo>
                  <a:lnTo>
                    <a:pt x="447338" y="590713"/>
                  </a:lnTo>
                  <a:lnTo>
                    <a:pt x="451939" y="594952"/>
                  </a:lnTo>
                  <a:lnTo>
                    <a:pt x="456644" y="598476"/>
                  </a:lnTo>
                  <a:lnTo>
                    <a:pt x="462921" y="599181"/>
                  </a:lnTo>
                  <a:lnTo>
                    <a:pt x="468150" y="596914"/>
                  </a:lnTo>
                  <a:lnTo>
                    <a:pt x="474180" y="592323"/>
                  </a:lnTo>
                  <a:lnTo>
                    <a:pt x="483362" y="588208"/>
                  </a:lnTo>
                  <a:lnTo>
                    <a:pt x="488782" y="586484"/>
                  </a:lnTo>
                  <a:lnTo>
                    <a:pt x="483743" y="585151"/>
                  </a:lnTo>
                  <a:lnTo>
                    <a:pt x="490553" y="582284"/>
                  </a:lnTo>
                  <a:lnTo>
                    <a:pt x="497307" y="578864"/>
                  </a:lnTo>
                  <a:lnTo>
                    <a:pt x="497678" y="584531"/>
                  </a:lnTo>
                  <a:lnTo>
                    <a:pt x="492725" y="589027"/>
                  </a:lnTo>
                  <a:lnTo>
                    <a:pt x="487067" y="588637"/>
                  </a:lnTo>
                  <a:lnTo>
                    <a:pt x="491620" y="592561"/>
                  </a:lnTo>
                  <a:lnTo>
                    <a:pt x="496125" y="590713"/>
                  </a:lnTo>
                  <a:lnTo>
                    <a:pt x="500383" y="586770"/>
                  </a:lnTo>
                  <a:lnTo>
                    <a:pt x="498659" y="592694"/>
                  </a:lnTo>
                  <a:lnTo>
                    <a:pt x="502383" y="596247"/>
                  </a:lnTo>
                  <a:lnTo>
                    <a:pt x="502383" y="601505"/>
                  </a:lnTo>
                  <a:lnTo>
                    <a:pt x="507755" y="602257"/>
                  </a:lnTo>
                  <a:close/>
                  <a:moveTo>
                    <a:pt x="753348" y="356722"/>
                  </a:moveTo>
                  <a:lnTo>
                    <a:pt x="755100" y="352217"/>
                  </a:lnTo>
                  <a:lnTo>
                    <a:pt x="753348" y="356722"/>
                  </a:lnTo>
                  <a:close/>
                  <a:moveTo>
                    <a:pt x="460816" y="637548"/>
                  </a:moveTo>
                  <a:lnTo>
                    <a:pt x="463855" y="633604"/>
                  </a:lnTo>
                  <a:lnTo>
                    <a:pt x="460216" y="636719"/>
                  </a:lnTo>
                  <a:close/>
                  <a:moveTo>
                    <a:pt x="452158" y="628194"/>
                  </a:moveTo>
                  <a:lnTo>
                    <a:pt x="456435" y="625784"/>
                  </a:lnTo>
                  <a:lnTo>
                    <a:pt x="459292" y="621965"/>
                  </a:lnTo>
                  <a:lnTo>
                    <a:pt x="461673" y="617774"/>
                  </a:lnTo>
                  <a:lnTo>
                    <a:pt x="456930" y="618297"/>
                  </a:lnTo>
                  <a:lnTo>
                    <a:pt x="454301" y="622279"/>
                  </a:lnTo>
                  <a:lnTo>
                    <a:pt x="452158" y="626565"/>
                  </a:lnTo>
                  <a:close/>
                  <a:moveTo>
                    <a:pt x="384445" y="541650"/>
                  </a:moveTo>
                  <a:lnTo>
                    <a:pt x="388588" y="539297"/>
                  </a:lnTo>
                  <a:lnTo>
                    <a:pt x="392941" y="536963"/>
                  </a:lnTo>
                  <a:lnTo>
                    <a:pt x="397808" y="537373"/>
                  </a:lnTo>
                  <a:lnTo>
                    <a:pt x="394303" y="534049"/>
                  </a:lnTo>
                  <a:lnTo>
                    <a:pt x="390645" y="530868"/>
                  </a:lnTo>
                  <a:lnTo>
                    <a:pt x="385816" y="531391"/>
                  </a:lnTo>
                  <a:lnTo>
                    <a:pt x="381168" y="532839"/>
                  </a:lnTo>
                  <a:lnTo>
                    <a:pt x="376434" y="533515"/>
                  </a:lnTo>
                  <a:lnTo>
                    <a:pt x="371767" y="535497"/>
                  </a:lnTo>
                  <a:lnTo>
                    <a:pt x="371338" y="540250"/>
                  </a:lnTo>
                  <a:lnTo>
                    <a:pt x="376148" y="540631"/>
                  </a:lnTo>
                  <a:lnTo>
                    <a:pt x="380854" y="539545"/>
                  </a:lnTo>
                  <a:close/>
                  <a:moveTo>
                    <a:pt x="712305" y="208437"/>
                  </a:moveTo>
                  <a:lnTo>
                    <a:pt x="716467" y="206046"/>
                  </a:lnTo>
                  <a:lnTo>
                    <a:pt x="714638" y="201579"/>
                  </a:lnTo>
                  <a:lnTo>
                    <a:pt x="712285" y="205741"/>
                  </a:lnTo>
                  <a:close/>
                  <a:moveTo>
                    <a:pt x="509194" y="112568"/>
                  </a:moveTo>
                  <a:lnTo>
                    <a:pt x="510556" y="107862"/>
                  </a:lnTo>
                  <a:lnTo>
                    <a:pt x="509089" y="112396"/>
                  </a:lnTo>
                  <a:close/>
                  <a:moveTo>
                    <a:pt x="506974" y="79554"/>
                  </a:moveTo>
                  <a:lnTo>
                    <a:pt x="511737" y="79173"/>
                  </a:lnTo>
                  <a:lnTo>
                    <a:pt x="508422" y="75639"/>
                  </a:lnTo>
                  <a:lnTo>
                    <a:pt x="510670" y="71105"/>
                  </a:lnTo>
                  <a:lnTo>
                    <a:pt x="510660" y="66210"/>
                  </a:lnTo>
                  <a:lnTo>
                    <a:pt x="506431" y="68734"/>
                  </a:lnTo>
                  <a:lnTo>
                    <a:pt x="503059" y="72248"/>
                  </a:lnTo>
                  <a:lnTo>
                    <a:pt x="501316" y="76925"/>
                  </a:lnTo>
                  <a:lnTo>
                    <a:pt x="505974" y="78525"/>
                  </a:lnTo>
                  <a:close/>
                  <a:moveTo>
                    <a:pt x="405742" y="29195"/>
                  </a:moveTo>
                  <a:lnTo>
                    <a:pt x="409705" y="26443"/>
                  </a:lnTo>
                  <a:lnTo>
                    <a:pt x="413839" y="23509"/>
                  </a:lnTo>
                  <a:lnTo>
                    <a:pt x="416801" y="19785"/>
                  </a:lnTo>
                  <a:lnTo>
                    <a:pt x="416925" y="14841"/>
                  </a:lnTo>
                  <a:lnTo>
                    <a:pt x="412162" y="14384"/>
                  </a:lnTo>
                  <a:lnTo>
                    <a:pt x="407105" y="15737"/>
                  </a:lnTo>
                  <a:lnTo>
                    <a:pt x="402475" y="17156"/>
                  </a:lnTo>
                  <a:lnTo>
                    <a:pt x="398542" y="13936"/>
                  </a:lnTo>
                  <a:lnTo>
                    <a:pt x="394065" y="16280"/>
                  </a:lnTo>
                  <a:lnTo>
                    <a:pt x="392065" y="20718"/>
                  </a:lnTo>
                  <a:lnTo>
                    <a:pt x="389417" y="24795"/>
                  </a:lnTo>
                  <a:lnTo>
                    <a:pt x="394132" y="25595"/>
                  </a:lnTo>
                  <a:lnTo>
                    <a:pt x="398866" y="26633"/>
                  </a:lnTo>
                  <a:lnTo>
                    <a:pt x="403647" y="27290"/>
                  </a:lnTo>
                  <a:close/>
                  <a:moveTo>
                    <a:pt x="288566" y="87250"/>
                  </a:moveTo>
                  <a:lnTo>
                    <a:pt x="290623" y="82897"/>
                  </a:lnTo>
                  <a:lnTo>
                    <a:pt x="288480" y="87174"/>
                  </a:lnTo>
                  <a:close/>
                  <a:moveTo>
                    <a:pt x="511823" y="19023"/>
                  </a:moveTo>
                  <a:lnTo>
                    <a:pt x="515042" y="15479"/>
                  </a:lnTo>
                  <a:lnTo>
                    <a:pt x="517633" y="11307"/>
                  </a:lnTo>
                  <a:lnTo>
                    <a:pt x="513928" y="15022"/>
                  </a:lnTo>
                  <a:close/>
                  <a:moveTo>
                    <a:pt x="81988" y="221038"/>
                  </a:moveTo>
                  <a:lnTo>
                    <a:pt x="85331" y="217114"/>
                  </a:lnTo>
                  <a:lnTo>
                    <a:pt x="81855" y="220486"/>
                  </a:lnTo>
                  <a:close/>
                  <a:moveTo>
                    <a:pt x="20132" y="331214"/>
                  </a:moveTo>
                  <a:lnTo>
                    <a:pt x="20656" y="326432"/>
                  </a:lnTo>
                  <a:lnTo>
                    <a:pt x="20123" y="321632"/>
                  </a:lnTo>
                  <a:lnTo>
                    <a:pt x="20390" y="316812"/>
                  </a:lnTo>
                  <a:lnTo>
                    <a:pt x="17818" y="321013"/>
                  </a:lnTo>
                  <a:lnTo>
                    <a:pt x="18266" y="326252"/>
                  </a:lnTo>
                  <a:lnTo>
                    <a:pt x="20018" y="331005"/>
                  </a:lnTo>
                  <a:close/>
                  <a:moveTo>
                    <a:pt x="22514" y="312336"/>
                  </a:moveTo>
                  <a:lnTo>
                    <a:pt x="24629" y="307992"/>
                  </a:lnTo>
                  <a:lnTo>
                    <a:pt x="26076" y="303439"/>
                  </a:lnTo>
                  <a:lnTo>
                    <a:pt x="23895" y="307745"/>
                  </a:lnTo>
                  <a:lnTo>
                    <a:pt x="22457" y="312288"/>
                  </a:lnTo>
                  <a:close/>
                  <a:moveTo>
                    <a:pt x="509527" y="28786"/>
                  </a:moveTo>
                  <a:lnTo>
                    <a:pt x="512946" y="25423"/>
                  </a:lnTo>
                  <a:lnTo>
                    <a:pt x="509318" y="28567"/>
                  </a:lnTo>
                  <a:close/>
                  <a:moveTo>
                    <a:pt x="438242" y="16794"/>
                  </a:moveTo>
                  <a:lnTo>
                    <a:pt x="439404" y="12022"/>
                  </a:lnTo>
                  <a:lnTo>
                    <a:pt x="438099" y="16651"/>
                  </a:lnTo>
                  <a:close/>
                  <a:moveTo>
                    <a:pt x="504241" y="24633"/>
                  </a:moveTo>
                  <a:lnTo>
                    <a:pt x="508603" y="22233"/>
                  </a:lnTo>
                  <a:lnTo>
                    <a:pt x="504060" y="24137"/>
                  </a:lnTo>
                  <a:close/>
                  <a:moveTo>
                    <a:pt x="543693" y="133704"/>
                  </a:moveTo>
                  <a:lnTo>
                    <a:pt x="547598" y="130865"/>
                  </a:lnTo>
                  <a:lnTo>
                    <a:pt x="551599" y="128236"/>
                  </a:lnTo>
                  <a:lnTo>
                    <a:pt x="556276" y="126674"/>
                  </a:lnTo>
                  <a:lnTo>
                    <a:pt x="551894" y="124588"/>
                  </a:lnTo>
                  <a:lnTo>
                    <a:pt x="547313" y="126207"/>
                  </a:lnTo>
                  <a:lnTo>
                    <a:pt x="544617" y="130237"/>
                  </a:lnTo>
                  <a:close/>
                  <a:moveTo>
                    <a:pt x="621350" y="4354"/>
                  </a:moveTo>
                  <a:lnTo>
                    <a:pt x="623132" y="-75"/>
                  </a:lnTo>
                  <a:lnTo>
                    <a:pt x="620655" y="40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ihandform: Form 315">
              <a:extLst>
                <a:ext uri="{FF2B5EF4-FFF2-40B4-BE49-F238E27FC236}">
                  <a16:creationId xmlns:a16="http://schemas.microsoft.com/office/drawing/2014/main" id="{D67F4BD3-4A22-6088-8D51-C13D6AACA7FB}"/>
                </a:ext>
              </a:extLst>
            </p:cNvPr>
            <p:cNvSpPr/>
            <p:nvPr/>
          </p:nvSpPr>
          <p:spPr>
            <a:xfrm>
              <a:off x="3916863" y="3479537"/>
              <a:ext cx="733249" cy="560709"/>
            </a:xfrm>
            <a:custGeom>
              <a:avLst/>
              <a:gdLst>
                <a:gd name="connsiteX0" fmla="*/ 920569 w 973474"/>
                <a:gd name="connsiteY0" fmla="*/ 462335 h 744407"/>
                <a:gd name="connsiteX1" fmla="*/ 907015 w 973474"/>
                <a:gd name="connsiteY1" fmla="*/ 453191 h 744407"/>
                <a:gd name="connsiteX2" fmla="*/ 911920 w 973474"/>
                <a:gd name="connsiteY2" fmla="*/ 458887 h 744407"/>
                <a:gd name="connsiteX3" fmla="*/ 920569 w 973474"/>
                <a:gd name="connsiteY3" fmla="*/ 462335 h 744407"/>
                <a:gd name="connsiteX4" fmla="*/ 920159 w 973474"/>
                <a:gd name="connsiteY4" fmla="*/ 464898 h 744407"/>
                <a:gd name="connsiteX5" fmla="*/ 914578 w 973474"/>
                <a:gd name="connsiteY5" fmla="*/ 461592 h 744407"/>
                <a:gd name="connsiteX6" fmla="*/ 920159 w 973474"/>
                <a:gd name="connsiteY6" fmla="*/ 464898 h 744407"/>
                <a:gd name="connsiteX7" fmla="*/ 943257 w 973474"/>
                <a:gd name="connsiteY7" fmla="*/ 496463 h 744407"/>
                <a:gd name="connsiteX8" fmla="*/ 932456 w 973474"/>
                <a:gd name="connsiteY8" fmla="*/ 488958 h 744407"/>
                <a:gd name="connsiteX9" fmla="*/ 935275 w 973474"/>
                <a:gd name="connsiteY9" fmla="*/ 492872 h 744407"/>
                <a:gd name="connsiteX10" fmla="*/ 943257 w 973474"/>
                <a:gd name="connsiteY10" fmla="*/ 496463 h 744407"/>
                <a:gd name="connsiteX11" fmla="*/ 921369 w 973474"/>
                <a:gd name="connsiteY11" fmla="*/ 590618 h 744407"/>
                <a:gd name="connsiteX12" fmla="*/ 918578 w 973474"/>
                <a:gd name="connsiteY12" fmla="*/ 586256 h 744407"/>
                <a:gd name="connsiteX13" fmla="*/ 921112 w 973474"/>
                <a:gd name="connsiteY13" fmla="*/ 590589 h 744407"/>
                <a:gd name="connsiteX14" fmla="*/ 768074 w 973474"/>
                <a:gd name="connsiteY14" fmla="*/ 685620 h 744407"/>
                <a:gd name="connsiteX15" fmla="*/ 763006 w 973474"/>
                <a:gd name="connsiteY15" fmla="*/ 683858 h 744407"/>
                <a:gd name="connsiteX16" fmla="*/ 768074 w 973474"/>
                <a:gd name="connsiteY16" fmla="*/ 685620 h 744407"/>
                <a:gd name="connsiteX17" fmla="*/ 759730 w 973474"/>
                <a:gd name="connsiteY17" fmla="*/ 700498 h 744407"/>
                <a:gd name="connsiteX18" fmla="*/ 764492 w 973474"/>
                <a:gd name="connsiteY18" fmla="*/ 700165 h 744407"/>
                <a:gd name="connsiteX19" fmla="*/ 769007 w 973474"/>
                <a:gd name="connsiteY19" fmla="*/ 698250 h 744407"/>
                <a:gd name="connsiteX20" fmla="*/ 769055 w 973474"/>
                <a:gd name="connsiteY20" fmla="*/ 693326 h 744407"/>
                <a:gd name="connsiteX21" fmla="*/ 765045 w 973474"/>
                <a:gd name="connsiteY21" fmla="*/ 690745 h 744407"/>
                <a:gd name="connsiteX22" fmla="*/ 762111 w 973474"/>
                <a:gd name="connsiteY22" fmla="*/ 687001 h 744407"/>
                <a:gd name="connsiteX23" fmla="*/ 763216 w 973474"/>
                <a:gd name="connsiteY23" fmla="*/ 682287 h 744407"/>
                <a:gd name="connsiteX24" fmla="*/ 764550 w 973474"/>
                <a:gd name="connsiteY24" fmla="*/ 677057 h 744407"/>
                <a:gd name="connsiteX25" fmla="*/ 768807 w 973474"/>
                <a:gd name="connsiteY25" fmla="*/ 679353 h 744407"/>
                <a:gd name="connsiteX26" fmla="*/ 771503 w 973474"/>
                <a:gd name="connsiteY26" fmla="*/ 675371 h 744407"/>
                <a:gd name="connsiteX27" fmla="*/ 776674 w 973474"/>
                <a:gd name="connsiteY27" fmla="*/ 674086 h 744407"/>
                <a:gd name="connsiteX28" fmla="*/ 781875 w 973474"/>
                <a:gd name="connsiteY28" fmla="*/ 673343 h 744407"/>
                <a:gd name="connsiteX29" fmla="*/ 786647 w 973474"/>
                <a:gd name="connsiteY29" fmla="*/ 672819 h 744407"/>
                <a:gd name="connsiteX30" fmla="*/ 787266 w 973474"/>
                <a:gd name="connsiteY30" fmla="*/ 667989 h 744407"/>
                <a:gd name="connsiteX31" fmla="*/ 789886 w 973474"/>
                <a:gd name="connsiteY31" fmla="*/ 672123 h 744407"/>
                <a:gd name="connsiteX32" fmla="*/ 792562 w 973474"/>
                <a:gd name="connsiteY32" fmla="*/ 667913 h 744407"/>
                <a:gd name="connsiteX33" fmla="*/ 797325 w 973474"/>
                <a:gd name="connsiteY33" fmla="*/ 668847 h 744407"/>
                <a:gd name="connsiteX34" fmla="*/ 799059 w 973474"/>
                <a:gd name="connsiteY34" fmla="*/ 664218 h 744407"/>
                <a:gd name="connsiteX35" fmla="*/ 803116 w 973474"/>
                <a:gd name="connsiteY35" fmla="*/ 667980 h 744407"/>
                <a:gd name="connsiteX36" fmla="*/ 806507 w 973474"/>
                <a:gd name="connsiteY36" fmla="*/ 663865 h 744407"/>
                <a:gd name="connsiteX37" fmla="*/ 811069 w 973474"/>
                <a:gd name="connsiteY37" fmla="*/ 658569 h 744407"/>
                <a:gd name="connsiteX38" fmla="*/ 816060 w 973474"/>
                <a:gd name="connsiteY38" fmla="*/ 664427 h 744407"/>
                <a:gd name="connsiteX39" fmla="*/ 817003 w 973474"/>
                <a:gd name="connsiteY39" fmla="*/ 658893 h 744407"/>
                <a:gd name="connsiteX40" fmla="*/ 820433 w 973474"/>
                <a:gd name="connsiteY40" fmla="*/ 654816 h 744407"/>
                <a:gd name="connsiteX41" fmla="*/ 818328 w 973474"/>
                <a:gd name="connsiteY41" fmla="*/ 650464 h 744407"/>
                <a:gd name="connsiteX42" fmla="*/ 816460 w 973474"/>
                <a:gd name="connsiteY42" fmla="*/ 646073 h 744407"/>
                <a:gd name="connsiteX43" fmla="*/ 815261 w 973474"/>
                <a:gd name="connsiteY43" fmla="*/ 640405 h 744407"/>
                <a:gd name="connsiteX44" fmla="*/ 818194 w 973474"/>
                <a:gd name="connsiteY44" fmla="*/ 644996 h 744407"/>
                <a:gd name="connsiteX45" fmla="*/ 821766 w 973474"/>
                <a:gd name="connsiteY45" fmla="*/ 648244 h 744407"/>
                <a:gd name="connsiteX46" fmla="*/ 824985 w 973474"/>
                <a:gd name="connsiteY46" fmla="*/ 653207 h 744407"/>
                <a:gd name="connsiteX47" fmla="*/ 829481 w 973474"/>
                <a:gd name="connsiteY47" fmla="*/ 651254 h 744407"/>
                <a:gd name="connsiteX48" fmla="*/ 834063 w 973474"/>
                <a:gd name="connsiteY48" fmla="*/ 649797 h 744407"/>
                <a:gd name="connsiteX49" fmla="*/ 838254 w 973474"/>
                <a:gd name="connsiteY49" fmla="*/ 652197 h 744407"/>
                <a:gd name="connsiteX50" fmla="*/ 835958 w 973474"/>
                <a:gd name="connsiteY50" fmla="*/ 647940 h 744407"/>
                <a:gd name="connsiteX51" fmla="*/ 840025 w 973474"/>
                <a:gd name="connsiteY51" fmla="*/ 645349 h 744407"/>
                <a:gd name="connsiteX52" fmla="*/ 840502 w 973474"/>
                <a:gd name="connsiteY52" fmla="*/ 650187 h 744407"/>
                <a:gd name="connsiteX53" fmla="*/ 844740 w 973474"/>
                <a:gd name="connsiteY53" fmla="*/ 647787 h 744407"/>
                <a:gd name="connsiteX54" fmla="*/ 848846 w 973474"/>
                <a:gd name="connsiteY54" fmla="*/ 645282 h 744407"/>
                <a:gd name="connsiteX55" fmla="*/ 853399 w 973474"/>
                <a:gd name="connsiteY55" fmla="*/ 647825 h 744407"/>
                <a:gd name="connsiteX56" fmla="*/ 856552 w 973474"/>
                <a:gd name="connsiteY56" fmla="*/ 644129 h 744407"/>
                <a:gd name="connsiteX57" fmla="*/ 861133 w 973474"/>
                <a:gd name="connsiteY57" fmla="*/ 645996 h 744407"/>
                <a:gd name="connsiteX58" fmla="*/ 866810 w 973474"/>
                <a:gd name="connsiteY58" fmla="*/ 642882 h 744407"/>
                <a:gd name="connsiteX59" fmla="*/ 871696 w 973474"/>
                <a:gd name="connsiteY59" fmla="*/ 642739 h 744407"/>
                <a:gd name="connsiteX60" fmla="*/ 872715 w 973474"/>
                <a:gd name="connsiteY60" fmla="*/ 636995 h 744407"/>
                <a:gd name="connsiteX61" fmla="*/ 875535 w 973474"/>
                <a:gd name="connsiteY61" fmla="*/ 633042 h 744407"/>
                <a:gd name="connsiteX62" fmla="*/ 876954 w 973474"/>
                <a:gd name="connsiteY62" fmla="*/ 628442 h 744407"/>
                <a:gd name="connsiteX63" fmla="*/ 881916 w 973474"/>
                <a:gd name="connsiteY63" fmla="*/ 628280 h 744407"/>
                <a:gd name="connsiteX64" fmla="*/ 886707 w 973474"/>
                <a:gd name="connsiteY64" fmla="*/ 627575 h 744407"/>
                <a:gd name="connsiteX65" fmla="*/ 886127 w 973474"/>
                <a:gd name="connsiteY65" fmla="*/ 622765 h 744407"/>
                <a:gd name="connsiteX66" fmla="*/ 889479 w 973474"/>
                <a:gd name="connsiteY66" fmla="*/ 619374 h 744407"/>
                <a:gd name="connsiteX67" fmla="*/ 893670 w 973474"/>
                <a:gd name="connsiteY67" fmla="*/ 616774 h 744407"/>
                <a:gd name="connsiteX68" fmla="*/ 894718 w 973474"/>
                <a:gd name="connsiteY68" fmla="*/ 611830 h 744407"/>
                <a:gd name="connsiteX69" fmla="*/ 895699 w 973474"/>
                <a:gd name="connsiteY69" fmla="*/ 606172 h 744407"/>
                <a:gd name="connsiteX70" fmla="*/ 900557 w 973474"/>
                <a:gd name="connsiteY70" fmla="*/ 606982 h 744407"/>
                <a:gd name="connsiteX71" fmla="*/ 905577 w 973474"/>
                <a:gd name="connsiteY71" fmla="*/ 605887 h 744407"/>
                <a:gd name="connsiteX72" fmla="*/ 903376 w 973474"/>
                <a:gd name="connsiteY72" fmla="*/ 601038 h 744407"/>
                <a:gd name="connsiteX73" fmla="*/ 908653 w 973474"/>
                <a:gd name="connsiteY73" fmla="*/ 601734 h 744407"/>
                <a:gd name="connsiteX74" fmla="*/ 906358 w 973474"/>
                <a:gd name="connsiteY74" fmla="*/ 597190 h 744407"/>
                <a:gd name="connsiteX75" fmla="*/ 911625 w 973474"/>
                <a:gd name="connsiteY75" fmla="*/ 596380 h 744407"/>
                <a:gd name="connsiteX76" fmla="*/ 911253 w 973474"/>
                <a:gd name="connsiteY76" fmla="*/ 591199 h 744407"/>
                <a:gd name="connsiteX77" fmla="*/ 912596 w 973474"/>
                <a:gd name="connsiteY77" fmla="*/ 586551 h 744407"/>
                <a:gd name="connsiteX78" fmla="*/ 916502 w 973474"/>
                <a:gd name="connsiteY78" fmla="*/ 590427 h 744407"/>
                <a:gd name="connsiteX79" fmla="*/ 915045 w 973474"/>
                <a:gd name="connsiteY79" fmla="*/ 585846 h 744407"/>
                <a:gd name="connsiteX80" fmla="*/ 915073 w 973474"/>
                <a:gd name="connsiteY80" fmla="*/ 580312 h 744407"/>
                <a:gd name="connsiteX81" fmla="*/ 914645 w 973474"/>
                <a:gd name="connsiteY81" fmla="*/ 575416 h 744407"/>
                <a:gd name="connsiteX82" fmla="*/ 917130 w 973474"/>
                <a:gd name="connsiteY82" fmla="*/ 570701 h 744407"/>
                <a:gd name="connsiteX83" fmla="*/ 911701 w 973474"/>
                <a:gd name="connsiteY83" fmla="*/ 568577 h 744407"/>
                <a:gd name="connsiteX84" fmla="*/ 909777 w 973474"/>
                <a:gd name="connsiteY84" fmla="*/ 563634 h 744407"/>
                <a:gd name="connsiteX85" fmla="*/ 913273 w 973474"/>
                <a:gd name="connsiteY85" fmla="*/ 559671 h 744407"/>
                <a:gd name="connsiteX86" fmla="*/ 915768 w 973474"/>
                <a:gd name="connsiteY86" fmla="*/ 564053 h 744407"/>
                <a:gd name="connsiteX87" fmla="*/ 920683 w 973474"/>
                <a:gd name="connsiteY87" fmla="*/ 564072 h 744407"/>
                <a:gd name="connsiteX88" fmla="*/ 917626 w 973474"/>
                <a:gd name="connsiteY88" fmla="*/ 560043 h 744407"/>
                <a:gd name="connsiteX89" fmla="*/ 921074 w 973474"/>
                <a:gd name="connsiteY89" fmla="*/ 556604 h 744407"/>
                <a:gd name="connsiteX90" fmla="*/ 923103 w 973474"/>
                <a:gd name="connsiteY90" fmla="*/ 551708 h 744407"/>
                <a:gd name="connsiteX91" fmla="*/ 925426 w 973474"/>
                <a:gd name="connsiteY91" fmla="*/ 547079 h 744407"/>
                <a:gd name="connsiteX92" fmla="*/ 924236 w 973474"/>
                <a:gd name="connsiteY92" fmla="*/ 541479 h 744407"/>
                <a:gd name="connsiteX93" fmla="*/ 926665 w 973474"/>
                <a:gd name="connsiteY93" fmla="*/ 536859 h 744407"/>
                <a:gd name="connsiteX94" fmla="*/ 928170 w 973474"/>
                <a:gd name="connsiteY94" fmla="*/ 532334 h 744407"/>
                <a:gd name="connsiteX95" fmla="*/ 929732 w 973474"/>
                <a:gd name="connsiteY95" fmla="*/ 527810 h 744407"/>
                <a:gd name="connsiteX96" fmla="*/ 930265 w 973474"/>
                <a:gd name="connsiteY96" fmla="*/ 532696 h 744407"/>
                <a:gd name="connsiteX97" fmla="*/ 934704 w 973474"/>
                <a:gd name="connsiteY97" fmla="*/ 530810 h 744407"/>
                <a:gd name="connsiteX98" fmla="*/ 938619 w 973474"/>
                <a:gd name="connsiteY98" fmla="*/ 528039 h 744407"/>
                <a:gd name="connsiteX99" fmla="*/ 936390 w 973474"/>
                <a:gd name="connsiteY99" fmla="*/ 523829 h 744407"/>
                <a:gd name="connsiteX100" fmla="*/ 932666 w 973474"/>
                <a:gd name="connsiteY100" fmla="*/ 520752 h 744407"/>
                <a:gd name="connsiteX101" fmla="*/ 935809 w 973474"/>
                <a:gd name="connsiteY101" fmla="*/ 517095 h 744407"/>
                <a:gd name="connsiteX102" fmla="*/ 932846 w 973474"/>
                <a:gd name="connsiteY102" fmla="*/ 513075 h 744407"/>
                <a:gd name="connsiteX103" fmla="*/ 931075 w 973474"/>
                <a:gd name="connsiteY103" fmla="*/ 508522 h 744407"/>
                <a:gd name="connsiteX104" fmla="*/ 935142 w 973474"/>
                <a:gd name="connsiteY104" fmla="*/ 505960 h 744407"/>
                <a:gd name="connsiteX105" fmla="*/ 936257 w 973474"/>
                <a:gd name="connsiteY105" fmla="*/ 510608 h 744407"/>
                <a:gd name="connsiteX106" fmla="*/ 937209 w 973474"/>
                <a:gd name="connsiteY106" fmla="*/ 505912 h 744407"/>
                <a:gd name="connsiteX107" fmla="*/ 936743 w 973474"/>
                <a:gd name="connsiteY107" fmla="*/ 501064 h 744407"/>
                <a:gd name="connsiteX108" fmla="*/ 932199 w 973474"/>
                <a:gd name="connsiteY108" fmla="*/ 502826 h 744407"/>
                <a:gd name="connsiteX109" fmla="*/ 927598 w 973474"/>
                <a:gd name="connsiteY109" fmla="*/ 504188 h 744407"/>
                <a:gd name="connsiteX110" fmla="*/ 932046 w 973474"/>
                <a:gd name="connsiteY110" fmla="*/ 502197 h 744407"/>
                <a:gd name="connsiteX111" fmla="*/ 934104 w 973474"/>
                <a:gd name="connsiteY111" fmla="*/ 497778 h 744407"/>
                <a:gd name="connsiteX112" fmla="*/ 931551 w 973474"/>
                <a:gd name="connsiteY112" fmla="*/ 493711 h 744407"/>
                <a:gd name="connsiteX113" fmla="*/ 927370 w 973474"/>
                <a:gd name="connsiteY113" fmla="*/ 491396 h 744407"/>
                <a:gd name="connsiteX114" fmla="*/ 923731 w 973474"/>
                <a:gd name="connsiteY114" fmla="*/ 488196 h 744407"/>
                <a:gd name="connsiteX115" fmla="*/ 919464 w 973474"/>
                <a:gd name="connsiteY115" fmla="*/ 485929 h 744407"/>
                <a:gd name="connsiteX116" fmla="*/ 915130 w 973474"/>
                <a:gd name="connsiteY116" fmla="*/ 487900 h 744407"/>
                <a:gd name="connsiteX117" fmla="*/ 909758 w 973474"/>
                <a:gd name="connsiteY117" fmla="*/ 488005 h 744407"/>
                <a:gd name="connsiteX118" fmla="*/ 905120 w 973474"/>
                <a:gd name="connsiteY118" fmla="*/ 484881 h 744407"/>
                <a:gd name="connsiteX119" fmla="*/ 910082 w 973474"/>
                <a:gd name="connsiteY119" fmla="*/ 486072 h 744407"/>
                <a:gd name="connsiteX120" fmla="*/ 911720 w 973474"/>
                <a:gd name="connsiteY120" fmla="*/ 481452 h 744407"/>
                <a:gd name="connsiteX121" fmla="*/ 915568 w 973474"/>
                <a:gd name="connsiteY121" fmla="*/ 478204 h 744407"/>
                <a:gd name="connsiteX122" fmla="*/ 919626 w 973474"/>
                <a:gd name="connsiteY122" fmla="*/ 475404 h 744407"/>
                <a:gd name="connsiteX123" fmla="*/ 924627 w 973474"/>
                <a:gd name="connsiteY123" fmla="*/ 474632 h 744407"/>
                <a:gd name="connsiteX124" fmla="*/ 923255 w 973474"/>
                <a:gd name="connsiteY124" fmla="*/ 469365 h 744407"/>
                <a:gd name="connsiteX125" fmla="*/ 919797 w 973474"/>
                <a:gd name="connsiteY125" fmla="*/ 465764 h 744407"/>
                <a:gd name="connsiteX126" fmla="*/ 914882 w 973474"/>
                <a:gd name="connsiteY126" fmla="*/ 463402 h 744407"/>
                <a:gd name="connsiteX127" fmla="*/ 910654 w 973474"/>
                <a:gd name="connsiteY127" fmla="*/ 460897 h 744407"/>
                <a:gd name="connsiteX128" fmla="*/ 906834 w 973474"/>
                <a:gd name="connsiteY128" fmla="*/ 457763 h 744407"/>
                <a:gd name="connsiteX129" fmla="*/ 901405 w 973474"/>
                <a:gd name="connsiteY129" fmla="*/ 455401 h 744407"/>
                <a:gd name="connsiteX130" fmla="*/ 897242 w 973474"/>
                <a:gd name="connsiteY130" fmla="*/ 452020 h 744407"/>
                <a:gd name="connsiteX131" fmla="*/ 892451 w 973474"/>
                <a:gd name="connsiteY131" fmla="*/ 450420 h 744407"/>
                <a:gd name="connsiteX132" fmla="*/ 887574 w 973474"/>
                <a:gd name="connsiteY132" fmla="*/ 451353 h 744407"/>
                <a:gd name="connsiteX133" fmla="*/ 891775 w 973474"/>
                <a:gd name="connsiteY133" fmla="*/ 449076 h 744407"/>
                <a:gd name="connsiteX134" fmla="*/ 896747 w 973474"/>
                <a:gd name="connsiteY134" fmla="*/ 449886 h 744407"/>
                <a:gd name="connsiteX135" fmla="*/ 900766 w 973474"/>
                <a:gd name="connsiteY135" fmla="*/ 453705 h 744407"/>
                <a:gd name="connsiteX136" fmla="*/ 906539 w 973474"/>
                <a:gd name="connsiteY136" fmla="*/ 452924 h 744407"/>
                <a:gd name="connsiteX137" fmla="*/ 911301 w 973474"/>
                <a:gd name="connsiteY137" fmla="*/ 454649 h 744407"/>
                <a:gd name="connsiteX138" fmla="*/ 916664 w 973474"/>
                <a:gd name="connsiteY138" fmla="*/ 456487 h 744407"/>
                <a:gd name="connsiteX139" fmla="*/ 916007 w 973474"/>
                <a:gd name="connsiteY139" fmla="*/ 451543 h 744407"/>
                <a:gd name="connsiteX140" fmla="*/ 911320 w 973474"/>
                <a:gd name="connsiteY140" fmla="*/ 448772 h 744407"/>
                <a:gd name="connsiteX141" fmla="*/ 906558 w 973474"/>
                <a:gd name="connsiteY141" fmla="*/ 446581 h 744407"/>
                <a:gd name="connsiteX142" fmla="*/ 904214 w 973474"/>
                <a:gd name="connsiteY142" fmla="*/ 441914 h 744407"/>
                <a:gd name="connsiteX143" fmla="*/ 897461 w 973474"/>
                <a:gd name="connsiteY143" fmla="*/ 439161 h 744407"/>
                <a:gd name="connsiteX144" fmla="*/ 893594 w 973474"/>
                <a:gd name="connsiteY144" fmla="*/ 436065 h 744407"/>
                <a:gd name="connsiteX145" fmla="*/ 890556 w 973474"/>
                <a:gd name="connsiteY145" fmla="*/ 429179 h 744407"/>
                <a:gd name="connsiteX146" fmla="*/ 887374 w 973474"/>
                <a:gd name="connsiteY146" fmla="*/ 425264 h 744407"/>
                <a:gd name="connsiteX147" fmla="*/ 884421 w 973474"/>
                <a:gd name="connsiteY147" fmla="*/ 421406 h 744407"/>
                <a:gd name="connsiteX148" fmla="*/ 880002 w 973474"/>
                <a:gd name="connsiteY148" fmla="*/ 417368 h 744407"/>
                <a:gd name="connsiteX149" fmla="*/ 878011 w 973474"/>
                <a:gd name="connsiteY149" fmla="*/ 412824 h 744407"/>
                <a:gd name="connsiteX150" fmla="*/ 873849 w 973474"/>
                <a:gd name="connsiteY150" fmla="*/ 408147 h 744407"/>
                <a:gd name="connsiteX151" fmla="*/ 870563 w 973474"/>
                <a:gd name="connsiteY151" fmla="*/ 403690 h 744407"/>
                <a:gd name="connsiteX152" fmla="*/ 865705 w 973474"/>
                <a:gd name="connsiteY152" fmla="*/ 400070 h 744407"/>
                <a:gd name="connsiteX153" fmla="*/ 861095 w 973474"/>
                <a:gd name="connsiteY153" fmla="*/ 398251 h 744407"/>
                <a:gd name="connsiteX154" fmla="*/ 856352 w 973474"/>
                <a:gd name="connsiteY154" fmla="*/ 396927 h 744407"/>
                <a:gd name="connsiteX155" fmla="*/ 852170 w 973474"/>
                <a:gd name="connsiteY155" fmla="*/ 393984 h 744407"/>
                <a:gd name="connsiteX156" fmla="*/ 847617 w 973474"/>
                <a:gd name="connsiteY156" fmla="*/ 391850 h 744407"/>
                <a:gd name="connsiteX157" fmla="*/ 844731 w 973474"/>
                <a:gd name="connsiteY157" fmla="*/ 387535 h 744407"/>
                <a:gd name="connsiteX158" fmla="*/ 846055 w 973474"/>
                <a:gd name="connsiteY158" fmla="*/ 382906 h 744407"/>
                <a:gd name="connsiteX159" fmla="*/ 847093 w 973474"/>
                <a:gd name="connsiteY159" fmla="*/ 378230 h 744407"/>
                <a:gd name="connsiteX160" fmla="*/ 847998 w 973474"/>
                <a:gd name="connsiteY160" fmla="*/ 373477 h 744407"/>
                <a:gd name="connsiteX161" fmla="*/ 852103 w 973474"/>
                <a:gd name="connsiteY161" fmla="*/ 370714 h 744407"/>
                <a:gd name="connsiteX162" fmla="*/ 854056 w 973474"/>
                <a:gd name="connsiteY162" fmla="*/ 366199 h 744407"/>
                <a:gd name="connsiteX163" fmla="*/ 850112 w 973474"/>
                <a:gd name="connsiteY163" fmla="*/ 363409 h 744407"/>
                <a:gd name="connsiteX164" fmla="*/ 854770 w 973474"/>
                <a:gd name="connsiteY164" fmla="*/ 364609 h 744407"/>
                <a:gd name="connsiteX165" fmla="*/ 859380 w 973474"/>
                <a:gd name="connsiteY165" fmla="*/ 362980 h 744407"/>
                <a:gd name="connsiteX166" fmla="*/ 857723 w 973474"/>
                <a:gd name="connsiteY166" fmla="*/ 358332 h 744407"/>
                <a:gd name="connsiteX167" fmla="*/ 861733 w 973474"/>
                <a:gd name="connsiteY167" fmla="*/ 355532 h 744407"/>
                <a:gd name="connsiteX168" fmla="*/ 857561 w 973474"/>
                <a:gd name="connsiteY168" fmla="*/ 353207 h 744407"/>
                <a:gd name="connsiteX169" fmla="*/ 862343 w 973474"/>
                <a:gd name="connsiteY169" fmla="*/ 352388 h 744407"/>
                <a:gd name="connsiteX170" fmla="*/ 866714 w 973474"/>
                <a:gd name="connsiteY170" fmla="*/ 350436 h 744407"/>
                <a:gd name="connsiteX171" fmla="*/ 870972 w 973474"/>
                <a:gd name="connsiteY171" fmla="*/ 348083 h 744407"/>
                <a:gd name="connsiteX172" fmla="*/ 875030 w 973474"/>
                <a:gd name="connsiteY172" fmla="*/ 345464 h 744407"/>
                <a:gd name="connsiteX173" fmla="*/ 879783 w 973474"/>
                <a:gd name="connsiteY173" fmla="*/ 346292 h 744407"/>
                <a:gd name="connsiteX174" fmla="*/ 884584 w 973474"/>
                <a:gd name="connsiteY174" fmla="*/ 345845 h 744407"/>
                <a:gd name="connsiteX175" fmla="*/ 882192 w 973474"/>
                <a:gd name="connsiteY175" fmla="*/ 341406 h 744407"/>
                <a:gd name="connsiteX176" fmla="*/ 882107 w 973474"/>
                <a:gd name="connsiteY176" fmla="*/ 336472 h 744407"/>
                <a:gd name="connsiteX177" fmla="*/ 877173 w 973474"/>
                <a:gd name="connsiteY177" fmla="*/ 335653 h 744407"/>
                <a:gd name="connsiteX178" fmla="*/ 872639 w 973474"/>
                <a:gd name="connsiteY178" fmla="*/ 333891 h 744407"/>
                <a:gd name="connsiteX179" fmla="*/ 867467 w 973474"/>
                <a:gd name="connsiteY179" fmla="*/ 334653 h 744407"/>
                <a:gd name="connsiteX180" fmla="*/ 862714 w 973474"/>
                <a:gd name="connsiteY180" fmla="*/ 334986 h 744407"/>
                <a:gd name="connsiteX181" fmla="*/ 858542 w 973474"/>
                <a:gd name="connsiteY181" fmla="*/ 332605 h 744407"/>
                <a:gd name="connsiteX182" fmla="*/ 853847 w 973474"/>
                <a:gd name="connsiteY182" fmla="*/ 331548 h 744407"/>
                <a:gd name="connsiteX183" fmla="*/ 850017 w 973474"/>
                <a:gd name="connsiteY183" fmla="*/ 328557 h 744407"/>
                <a:gd name="connsiteX184" fmla="*/ 845483 w 973474"/>
                <a:gd name="connsiteY184" fmla="*/ 326937 h 744407"/>
                <a:gd name="connsiteX185" fmla="*/ 840921 w 973474"/>
                <a:gd name="connsiteY185" fmla="*/ 328557 h 744407"/>
                <a:gd name="connsiteX186" fmla="*/ 838387 w 973474"/>
                <a:gd name="connsiteY186" fmla="*/ 332995 h 744407"/>
                <a:gd name="connsiteX187" fmla="*/ 834425 w 973474"/>
                <a:gd name="connsiteY187" fmla="*/ 335662 h 744407"/>
                <a:gd name="connsiteX188" fmla="*/ 834234 w 973474"/>
                <a:gd name="connsiteY188" fmla="*/ 340530 h 744407"/>
                <a:gd name="connsiteX189" fmla="*/ 829453 w 973474"/>
                <a:gd name="connsiteY189" fmla="*/ 341749 h 744407"/>
                <a:gd name="connsiteX190" fmla="*/ 824452 w 973474"/>
                <a:gd name="connsiteY190" fmla="*/ 341511 h 744407"/>
                <a:gd name="connsiteX191" fmla="*/ 820004 w 973474"/>
                <a:gd name="connsiteY191" fmla="*/ 339634 h 744407"/>
                <a:gd name="connsiteX192" fmla="*/ 816794 w 973474"/>
                <a:gd name="connsiteY192" fmla="*/ 336081 h 744407"/>
                <a:gd name="connsiteX193" fmla="*/ 814670 w 973474"/>
                <a:gd name="connsiteY193" fmla="*/ 331767 h 744407"/>
                <a:gd name="connsiteX194" fmla="*/ 819099 w 973474"/>
                <a:gd name="connsiteY194" fmla="*/ 329890 h 744407"/>
                <a:gd name="connsiteX195" fmla="*/ 815394 w 973474"/>
                <a:gd name="connsiteY195" fmla="*/ 326871 h 744407"/>
                <a:gd name="connsiteX196" fmla="*/ 811622 w 973474"/>
                <a:gd name="connsiteY196" fmla="*/ 323080 h 744407"/>
                <a:gd name="connsiteX197" fmla="*/ 807536 w 973474"/>
                <a:gd name="connsiteY197" fmla="*/ 320070 h 744407"/>
                <a:gd name="connsiteX198" fmla="*/ 804212 w 973474"/>
                <a:gd name="connsiteY198" fmla="*/ 323489 h 744407"/>
                <a:gd name="connsiteX199" fmla="*/ 799811 w 973474"/>
                <a:gd name="connsiteY199" fmla="*/ 321480 h 744407"/>
                <a:gd name="connsiteX200" fmla="*/ 795172 w 973474"/>
                <a:gd name="connsiteY200" fmla="*/ 320403 h 744407"/>
                <a:gd name="connsiteX201" fmla="*/ 790848 w 973474"/>
                <a:gd name="connsiteY201" fmla="*/ 318098 h 744407"/>
                <a:gd name="connsiteX202" fmla="*/ 786542 w 973474"/>
                <a:gd name="connsiteY202" fmla="*/ 315764 h 744407"/>
                <a:gd name="connsiteX203" fmla="*/ 782914 w 973474"/>
                <a:gd name="connsiteY203" fmla="*/ 312212 h 744407"/>
                <a:gd name="connsiteX204" fmla="*/ 780399 w 973474"/>
                <a:gd name="connsiteY204" fmla="*/ 308125 h 744407"/>
                <a:gd name="connsiteX205" fmla="*/ 780352 w 973474"/>
                <a:gd name="connsiteY205" fmla="*/ 303230 h 744407"/>
                <a:gd name="connsiteX206" fmla="*/ 780275 w 973474"/>
                <a:gd name="connsiteY206" fmla="*/ 298458 h 744407"/>
                <a:gd name="connsiteX207" fmla="*/ 785038 w 973474"/>
                <a:gd name="connsiteY207" fmla="*/ 297857 h 744407"/>
                <a:gd name="connsiteX208" fmla="*/ 788867 w 973474"/>
                <a:gd name="connsiteY208" fmla="*/ 301058 h 744407"/>
                <a:gd name="connsiteX209" fmla="*/ 792296 w 973474"/>
                <a:gd name="connsiteY209" fmla="*/ 297581 h 744407"/>
                <a:gd name="connsiteX210" fmla="*/ 797010 w 973474"/>
                <a:gd name="connsiteY210" fmla="*/ 299086 h 744407"/>
                <a:gd name="connsiteX211" fmla="*/ 801459 w 973474"/>
                <a:gd name="connsiteY211" fmla="*/ 297096 h 744407"/>
                <a:gd name="connsiteX212" fmla="*/ 803593 w 973474"/>
                <a:gd name="connsiteY212" fmla="*/ 292676 h 744407"/>
                <a:gd name="connsiteX213" fmla="*/ 801925 w 973474"/>
                <a:gd name="connsiteY213" fmla="*/ 287656 h 744407"/>
                <a:gd name="connsiteX214" fmla="*/ 803545 w 973474"/>
                <a:gd name="connsiteY214" fmla="*/ 283170 h 744407"/>
                <a:gd name="connsiteX215" fmla="*/ 807869 w 973474"/>
                <a:gd name="connsiteY215" fmla="*/ 281179 h 744407"/>
                <a:gd name="connsiteX216" fmla="*/ 811917 w 973474"/>
                <a:gd name="connsiteY216" fmla="*/ 278550 h 744407"/>
                <a:gd name="connsiteX217" fmla="*/ 816223 w 973474"/>
                <a:gd name="connsiteY217" fmla="*/ 276426 h 744407"/>
                <a:gd name="connsiteX218" fmla="*/ 816099 w 973474"/>
                <a:gd name="connsiteY218" fmla="*/ 271654 h 744407"/>
                <a:gd name="connsiteX219" fmla="*/ 817337 w 973474"/>
                <a:gd name="connsiteY219" fmla="*/ 267044 h 744407"/>
                <a:gd name="connsiteX220" fmla="*/ 819366 w 973474"/>
                <a:gd name="connsiteY220" fmla="*/ 262682 h 744407"/>
                <a:gd name="connsiteX221" fmla="*/ 824586 w 973474"/>
                <a:gd name="connsiteY221" fmla="*/ 262196 h 744407"/>
                <a:gd name="connsiteX222" fmla="*/ 829396 w 973474"/>
                <a:gd name="connsiteY222" fmla="*/ 262682 h 744407"/>
                <a:gd name="connsiteX223" fmla="*/ 834406 w 973474"/>
                <a:gd name="connsiteY223" fmla="*/ 263920 h 744407"/>
                <a:gd name="connsiteX224" fmla="*/ 838787 w 973474"/>
                <a:gd name="connsiteY224" fmla="*/ 265911 h 744407"/>
                <a:gd name="connsiteX225" fmla="*/ 842902 w 973474"/>
                <a:gd name="connsiteY225" fmla="*/ 269111 h 744407"/>
                <a:gd name="connsiteX226" fmla="*/ 844722 w 973474"/>
                <a:gd name="connsiteY226" fmla="*/ 273531 h 744407"/>
                <a:gd name="connsiteX227" fmla="*/ 844055 w 973474"/>
                <a:gd name="connsiteY227" fmla="*/ 278322 h 744407"/>
                <a:gd name="connsiteX228" fmla="*/ 842330 w 973474"/>
                <a:gd name="connsiteY228" fmla="*/ 282837 h 744407"/>
                <a:gd name="connsiteX229" fmla="*/ 838835 w 973474"/>
                <a:gd name="connsiteY229" fmla="*/ 286151 h 744407"/>
                <a:gd name="connsiteX230" fmla="*/ 836825 w 973474"/>
                <a:gd name="connsiteY230" fmla="*/ 290533 h 744407"/>
                <a:gd name="connsiteX231" fmla="*/ 839997 w 973474"/>
                <a:gd name="connsiteY231" fmla="*/ 294086 h 744407"/>
                <a:gd name="connsiteX232" fmla="*/ 845674 w 973474"/>
                <a:gd name="connsiteY232" fmla="*/ 294981 h 744407"/>
                <a:gd name="connsiteX233" fmla="*/ 848303 w 973474"/>
                <a:gd name="connsiteY233" fmla="*/ 298991 h 744407"/>
                <a:gd name="connsiteX234" fmla="*/ 843855 w 973474"/>
                <a:gd name="connsiteY234" fmla="*/ 300744 h 744407"/>
                <a:gd name="connsiteX235" fmla="*/ 840254 w 973474"/>
                <a:gd name="connsiteY235" fmla="*/ 303887 h 744407"/>
                <a:gd name="connsiteX236" fmla="*/ 843131 w 973474"/>
                <a:gd name="connsiteY236" fmla="*/ 307859 h 744407"/>
                <a:gd name="connsiteX237" fmla="*/ 847464 w 973474"/>
                <a:gd name="connsiteY237" fmla="*/ 305868 h 744407"/>
                <a:gd name="connsiteX238" fmla="*/ 849674 w 973474"/>
                <a:gd name="connsiteY238" fmla="*/ 301639 h 744407"/>
                <a:gd name="connsiteX239" fmla="*/ 854551 w 973474"/>
                <a:gd name="connsiteY239" fmla="*/ 301372 h 744407"/>
                <a:gd name="connsiteX240" fmla="*/ 856009 w 973474"/>
                <a:gd name="connsiteY240" fmla="*/ 296781 h 744407"/>
                <a:gd name="connsiteX241" fmla="*/ 859590 w 973474"/>
                <a:gd name="connsiteY241" fmla="*/ 293171 h 744407"/>
                <a:gd name="connsiteX242" fmla="*/ 863266 w 973474"/>
                <a:gd name="connsiteY242" fmla="*/ 290123 h 744407"/>
                <a:gd name="connsiteX243" fmla="*/ 867467 w 973474"/>
                <a:gd name="connsiteY243" fmla="*/ 287875 h 744407"/>
                <a:gd name="connsiteX244" fmla="*/ 871782 w 973474"/>
                <a:gd name="connsiteY244" fmla="*/ 285704 h 744407"/>
                <a:gd name="connsiteX245" fmla="*/ 876545 w 973474"/>
                <a:gd name="connsiteY245" fmla="*/ 284380 h 744407"/>
                <a:gd name="connsiteX246" fmla="*/ 884517 w 973474"/>
                <a:gd name="connsiteY246" fmla="*/ 284475 h 744407"/>
                <a:gd name="connsiteX247" fmla="*/ 886031 w 973474"/>
                <a:gd name="connsiteY247" fmla="*/ 279217 h 744407"/>
                <a:gd name="connsiteX248" fmla="*/ 890089 w 973474"/>
                <a:gd name="connsiteY248" fmla="*/ 272483 h 744407"/>
                <a:gd name="connsiteX249" fmla="*/ 894137 w 973474"/>
                <a:gd name="connsiteY249" fmla="*/ 268263 h 744407"/>
                <a:gd name="connsiteX250" fmla="*/ 898747 w 973474"/>
                <a:gd name="connsiteY250" fmla="*/ 264720 h 744407"/>
                <a:gd name="connsiteX251" fmla="*/ 905196 w 973474"/>
                <a:gd name="connsiteY251" fmla="*/ 261948 h 744407"/>
                <a:gd name="connsiteX252" fmla="*/ 906672 w 973474"/>
                <a:gd name="connsiteY252" fmla="*/ 255890 h 744407"/>
                <a:gd name="connsiteX253" fmla="*/ 906224 w 973474"/>
                <a:gd name="connsiteY253" fmla="*/ 247280 h 744407"/>
                <a:gd name="connsiteX254" fmla="*/ 909415 w 973474"/>
                <a:gd name="connsiteY254" fmla="*/ 243270 h 744407"/>
                <a:gd name="connsiteX255" fmla="*/ 913892 w 973474"/>
                <a:gd name="connsiteY255" fmla="*/ 245222 h 744407"/>
                <a:gd name="connsiteX256" fmla="*/ 919664 w 973474"/>
                <a:gd name="connsiteY256" fmla="*/ 249128 h 744407"/>
                <a:gd name="connsiteX257" fmla="*/ 924693 w 973474"/>
                <a:gd name="connsiteY257" fmla="*/ 249890 h 744407"/>
                <a:gd name="connsiteX258" fmla="*/ 931227 w 973474"/>
                <a:gd name="connsiteY258" fmla="*/ 251433 h 744407"/>
                <a:gd name="connsiteX259" fmla="*/ 935980 w 973474"/>
                <a:gd name="connsiteY259" fmla="*/ 252290 h 744407"/>
                <a:gd name="connsiteX260" fmla="*/ 936552 w 973474"/>
                <a:gd name="connsiteY260" fmla="*/ 247270 h 744407"/>
                <a:gd name="connsiteX261" fmla="*/ 930494 w 973474"/>
                <a:gd name="connsiteY261" fmla="*/ 243070 h 744407"/>
                <a:gd name="connsiteX262" fmla="*/ 926836 w 973474"/>
                <a:gd name="connsiteY262" fmla="*/ 238926 h 744407"/>
                <a:gd name="connsiteX263" fmla="*/ 935257 w 973474"/>
                <a:gd name="connsiteY263" fmla="*/ 238869 h 744407"/>
                <a:gd name="connsiteX264" fmla="*/ 941953 w 973474"/>
                <a:gd name="connsiteY264" fmla="*/ 238650 h 744407"/>
                <a:gd name="connsiteX265" fmla="*/ 943810 w 973474"/>
                <a:gd name="connsiteY265" fmla="*/ 232411 h 744407"/>
                <a:gd name="connsiteX266" fmla="*/ 948506 w 973474"/>
                <a:gd name="connsiteY266" fmla="*/ 231316 h 744407"/>
                <a:gd name="connsiteX267" fmla="*/ 947658 w 973474"/>
                <a:gd name="connsiteY267" fmla="*/ 222286 h 744407"/>
                <a:gd name="connsiteX268" fmla="*/ 950659 w 973474"/>
                <a:gd name="connsiteY268" fmla="*/ 218171 h 744407"/>
                <a:gd name="connsiteX269" fmla="*/ 956393 w 973474"/>
                <a:gd name="connsiteY269" fmla="*/ 224029 h 744407"/>
                <a:gd name="connsiteX270" fmla="*/ 960888 w 973474"/>
                <a:gd name="connsiteY270" fmla="*/ 226239 h 744407"/>
                <a:gd name="connsiteX271" fmla="*/ 965298 w 973474"/>
                <a:gd name="connsiteY271" fmla="*/ 229735 h 744407"/>
                <a:gd name="connsiteX272" fmla="*/ 962593 w 973474"/>
                <a:gd name="connsiteY272" fmla="*/ 224810 h 744407"/>
                <a:gd name="connsiteX273" fmla="*/ 967956 w 973474"/>
                <a:gd name="connsiteY273" fmla="*/ 220800 h 744407"/>
                <a:gd name="connsiteX274" fmla="*/ 967374 w 973474"/>
                <a:gd name="connsiteY274" fmla="*/ 214838 h 744407"/>
                <a:gd name="connsiteX275" fmla="*/ 965908 w 973474"/>
                <a:gd name="connsiteY275" fmla="*/ 209580 h 744407"/>
                <a:gd name="connsiteX276" fmla="*/ 962079 w 973474"/>
                <a:gd name="connsiteY276" fmla="*/ 205274 h 744407"/>
                <a:gd name="connsiteX277" fmla="*/ 959164 w 973474"/>
                <a:gd name="connsiteY277" fmla="*/ 201436 h 744407"/>
                <a:gd name="connsiteX278" fmla="*/ 957555 w 973474"/>
                <a:gd name="connsiteY278" fmla="*/ 195969 h 744407"/>
                <a:gd name="connsiteX279" fmla="*/ 945705 w 973474"/>
                <a:gd name="connsiteY279" fmla="*/ 182014 h 744407"/>
                <a:gd name="connsiteX280" fmla="*/ 941438 w 973474"/>
                <a:gd name="connsiteY280" fmla="*/ 179052 h 744407"/>
                <a:gd name="connsiteX281" fmla="*/ 946325 w 973474"/>
                <a:gd name="connsiteY281" fmla="*/ 176138 h 744407"/>
                <a:gd name="connsiteX282" fmla="*/ 948782 w 973474"/>
                <a:gd name="connsiteY282" fmla="*/ 171766 h 744407"/>
                <a:gd name="connsiteX283" fmla="*/ 953668 w 973474"/>
                <a:gd name="connsiteY283" fmla="*/ 170651 h 744407"/>
                <a:gd name="connsiteX284" fmla="*/ 973261 w 973474"/>
                <a:gd name="connsiteY284" fmla="*/ 175547 h 744407"/>
                <a:gd name="connsiteX285" fmla="*/ 971061 w 973474"/>
                <a:gd name="connsiteY285" fmla="*/ 167670 h 744407"/>
                <a:gd name="connsiteX286" fmla="*/ 970746 w 973474"/>
                <a:gd name="connsiteY286" fmla="*/ 159326 h 744407"/>
                <a:gd name="connsiteX287" fmla="*/ 970594 w 973474"/>
                <a:gd name="connsiteY287" fmla="*/ 151058 h 744407"/>
                <a:gd name="connsiteX288" fmla="*/ 967613 w 973474"/>
                <a:gd name="connsiteY288" fmla="*/ 145553 h 744407"/>
                <a:gd name="connsiteX289" fmla="*/ 965975 w 973474"/>
                <a:gd name="connsiteY289" fmla="*/ 138590 h 744407"/>
                <a:gd name="connsiteX290" fmla="*/ 963203 w 973474"/>
                <a:gd name="connsiteY290" fmla="*/ 130294 h 744407"/>
                <a:gd name="connsiteX291" fmla="*/ 965318 w 973474"/>
                <a:gd name="connsiteY291" fmla="*/ 122036 h 744407"/>
                <a:gd name="connsiteX292" fmla="*/ 962870 w 973474"/>
                <a:gd name="connsiteY292" fmla="*/ 117902 h 744407"/>
                <a:gd name="connsiteX293" fmla="*/ 957326 w 973474"/>
                <a:gd name="connsiteY293" fmla="*/ 113749 h 744407"/>
                <a:gd name="connsiteX294" fmla="*/ 954373 w 973474"/>
                <a:gd name="connsiteY294" fmla="*/ 105453 h 744407"/>
                <a:gd name="connsiteX295" fmla="*/ 940514 w 973474"/>
                <a:gd name="connsiteY295" fmla="*/ 109558 h 744407"/>
                <a:gd name="connsiteX296" fmla="*/ 931218 w 973474"/>
                <a:gd name="connsiteY296" fmla="*/ 111072 h 744407"/>
                <a:gd name="connsiteX297" fmla="*/ 926389 w 973474"/>
                <a:gd name="connsiteY297" fmla="*/ 114682 h 744407"/>
                <a:gd name="connsiteX298" fmla="*/ 927732 w 973474"/>
                <a:gd name="connsiteY298" fmla="*/ 119626 h 744407"/>
                <a:gd name="connsiteX299" fmla="*/ 912920 w 973474"/>
                <a:gd name="connsiteY299" fmla="*/ 120893 h 744407"/>
                <a:gd name="connsiteX300" fmla="*/ 902719 w 973474"/>
                <a:gd name="connsiteY300" fmla="*/ 120188 h 744407"/>
                <a:gd name="connsiteX301" fmla="*/ 890698 w 973474"/>
                <a:gd name="connsiteY301" fmla="*/ 111634 h 744407"/>
                <a:gd name="connsiteX302" fmla="*/ 888289 w 973474"/>
                <a:gd name="connsiteY302" fmla="*/ 105586 h 744407"/>
                <a:gd name="connsiteX303" fmla="*/ 882622 w 973474"/>
                <a:gd name="connsiteY303" fmla="*/ 101385 h 744407"/>
                <a:gd name="connsiteX304" fmla="*/ 880002 w 973474"/>
                <a:gd name="connsiteY304" fmla="*/ 95518 h 744407"/>
                <a:gd name="connsiteX305" fmla="*/ 873087 w 973474"/>
                <a:gd name="connsiteY305" fmla="*/ 95870 h 744407"/>
                <a:gd name="connsiteX306" fmla="*/ 867629 w 973474"/>
                <a:gd name="connsiteY306" fmla="*/ 93003 h 744407"/>
                <a:gd name="connsiteX307" fmla="*/ 860285 w 973474"/>
                <a:gd name="connsiteY307" fmla="*/ 88908 h 744407"/>
                <a:gd name="connsiteX308" fmla="*/ 853827 w 973474"/>
                <a:gd name="connsiteY308" fmla="*/ 84717 h 744407"/>
                <a:gd name="connsiteX309" fmla="*/ 848407 w 973474"/>
                <a:gd name="connsiteY309" fmla="*/ 84679 h 744407"/>
                <a:gd name="connsiteX310" fmla="*/ 839473 w 973474"/>
                <a:gd name="connsiteY310" fmla="*/ 82945 h 744407"/>
                <a:gd name="connsiteX311" fmla="*/ 834263 w 973474"/>
                <a:gd name="connsiteY311" fmla="*/ 80535 h 744407"/>
                <a:gd name="connsiteX312" fmla="*/ 829396 w 973474"/>
                <a:gd name="connsiteY312" fmla="*/ 81907 h 744407"/>
                <a:gd name="connsiteX313" fmla="*/ 822300 w 973474"/>
                <a:gd name="connsiteY313" fmla="*/ 80564 h 744407"/>
                <a:gd name="connsiteX314" fmla="*/ 815384 w 973474"/>
                <a:gd name="connsiteY314" fmla="*/ 76458 h 744407"/>
                <a:gd name="connsiteX315" fmla="*/ 811774 w 973474"/>
                <a:gd name="connsiteY315" fmla="*/ 72487 h 744407"/>
                <a:gd name="connsiteX316" fmla="*/ 805202 w 973474"/>
                <a:gd name="connsiteY316" fmla="*/ 66429 h 744407"/>
                <a:gd name="connsiteX317" fmla="*/ 799868 w 973474"/>
                <a:gd name="connsiteY317" fmla="*/ 60142 h 744407"/>
                <a:gd name="connsiteX318" fmla="*/ 790714 w 973474"/>
                <a:gd name="connsiteY318" fmla="*/ 53360 h 744407"/>
                <a:gd name="connsiteX319" fmla="*/ 782781 w 973474"/>
                <a:gd name="connsiteY319" fmla="*/ 47893 h 744407"/>
                <a:gd name="connsiteX320" fmla="*/ 772770 w 973474"/>
                <a:gd name="connsiteY320" fmla="*/ 39778 h 744407"/>
                <a:gd name="connsiteX321" fmla="*/ 768483 w 973474"/>
                <a:gd name="connsiteY321" fmla="*/ 35739 h 744407"/>
                <a:gd name="connsiteX322" fmla="*/ 762740 w 973474"/>
                <a:gd name="connsiteY322" fmla="*/ 31672 h 744407"/>
                <a:gd name="connsiteX323" fmla="*/ 757454 w 973474"/>
                <a:gd name="connsiteY323" fmla="*/ 27595 h 744407"/>
                <a:gd name="connsiteX324" fmla="*/ 754710 w 973474"/>
                <a:gd name="connsiteY324" fmla="*/ 23519 h 744407"/>
                <a:gd name="connsiteX325" fmla="*/ 747357 w 973474"/>
                <a:gd name="connsiteY325" fmla="*/ 19470 h 744407"/>
                <a:gd name="connsiteX326" fmla="*/ 741661 w 973474"/>
                <a:gd name="connsiteY326" fmla="*/ 15413 h 744407"/>
                <a:gd name="connsiteX327" fmla="*/ 736479 w 973474"/>
                <a:gd name="connsiteY327" fmla="*/ 14117 h 744407"/>
                <a:gd name="connsiteX328" fmla="*/ 723002 w 973474"/>
                <a:gd name="connsiteY328" fmla="*/ 7269 h 744407"/>
                <a:gd name="connsiteX329" fmla="*/ 715429 w 973474"/>
                <a:gd name="connsiteY329" fmla="*/ 7307 h 744407"/>
                <a:gd name="connsiteX330" fmla="*/ 702275 w 973474"/>
                <a:gd name="connsiteY330" fmla="*/ 3240 h 744407"/>
                <a:gd name="connsiteX331" fmla="*/ 692483 w 973474"/>
                <a:gd name="connsiteY331" fmla="*/ 154 h 744407"/>
                <a:gd name="connsiteX332" fmla="*/ 687064 w 973474"/>
                <a:gd name="connsiteY332" fmla="*/ -75 h 744407"/>
                <a:gd name="connsiteX333" fmla="*/ 682444 w 973474"/>
                <a:gd name="connsiteY333" fmla="*/ 1973 h 744407"/>
                <a:gd name="connsiteX334" fmla="*/ 675471 w 973474"/>
                <a:gd name="connsiteY334" fmla="*/ 2364 h 744407"/>
                <a:gd name="connsiteX335" fmla="*/ 665556 w 973474"/>
                <a:gd name="connsiteY335" fmla="*/ 3183 h 744407"/>
                <a:gd name="connsiteX336" fmla="*/ 658450 w 973474"/>
                <a:gd name="connsiteY336" fmla="*/ 5650 h 744407"/>
                <a:gd name="connsiteX337" fmla="*/ 652621 w 973474"/>
                <a:gd name="connsiteY337" fmla="*/ 5364 h 744407"/>
                <a:gd name="connsiteX338" fmla="*/ 649916 w 973474"/>
                <a:gd name="connsiteY338" fmla="*/ 11298 h 744407"/>
                <a:gd name="connsiteX339" fmla="*/ 646725 w 973474"/>
                <a:gd name="connsiteY339" fmla="*/ 15994 h 744407"/>
                <a:gd name="connsiteX340" fmla="*/ 652193 w 973474"/>
                <a:gd name="connsiteY340" fmla="*/ 19908 h 744407"/>
                <a:gd name="connsiteX341" fmla="*/ 657660 w 973474"/>
                <a:gd name="connsiteY341" fmla="*/ 19432 h 744407"/>
                <a:gd name="connsiteX342" fmla="*/ 663117 w 973474"/>
                <a:gd name="connsiteY342" fmla="*/ 25062 h 744407"/>
                <a:gd name="connsiteX343" fmla="*/ 669433 w 973474"/>
                <a:gd name="connsiteY343" fmla="*/ 31634 h 744407"/>
                <a:gd name="connsiteX344" fmla="*/ 666823 w 973474"/>
                <a:gd name="connsiteY344" fmla="*/ 35672 h 744407"/>
                <a:gd name="connsiteX345" fmla="*/ 666347 w 973474"/>
                <a:gd name="connsiteY345" fmla="*/ 43807 h 744407"/>
                <a:gd name="connsiteX346" fmla="*/ 666699 w 973474"/>
                <a:gd name="connsiteY346" fmla="*/ 51903 h 744407"/>
                <a:gd name="connsiteX347" fmla="*/ 667004 w 973474"/>
                <a:gd name="connsiteY347" fmla="*/ 60066 h 744407"/>
                <a:gd name="connsiteX348" fmla="*/ 669137 w 973474"/>
                <a:gd name="connsiteY348" fmla="*/ 65200 h 744407"/>
                <a:gd name="connsiteX349" fmla="*/ 674128 w 973474"/>
                <a:gd name="connsiteY349" fmla="*/ 68191 h 744407"/>
                <a:gd name="connsiteX350" fmla="*/ 665775 w 973474"/>
                <a:gd name="connsiteY350" fmla="*/ 73353 h 744407"/>
                <a:gd name="connsiteX351" fmla="*/ 661060 w 973474"/>
                <a:gd name="connsiteY351" fmla="*/ 80278 h 744407"/>
                <a:gd name="connsiteX352" fmla="*/ 654459 w 973474"/>
                <a:gd name="connsiteY352" fmla="*/ 81297 h 744407"/>
                <a:gd name="connsiteX353" fmla="*/ 643334 w 973474"/>
                <a:gd name="connsiteY353" fmla="*/ 78773 h 744407"/>
                <a:gd name="connsiteX354" fmla="*/ 635485 w 973474"/>
                <a:gd name="connsiteY354" fmla="*/ 75582 h 744407"/>
                <a:gd name="connsiteX355" fmla="*/ 635819 w 973474"/>
                <a:gd name="connsiteY355" fmla="*/ 80421 h 744407"/>
                <a:gd name="connsiteX356" fmla="*/ 636819 w 973474"/>
                <a:gd name="connsiteY356" fmla="*/ 95537 h 744407"/>
                <a:gd name="connsiteX357" fmla="*/ 638162 w 973474"/>
                <a:gd name="connsiteY357" fmla="*/ 104243 h 744407"/>
                <a:gd name="connsiteX358" fmla="*/ 637314 w 973474"/>
                <a:gd name="connsiteY358" fmla="*/ 109558 h 744407"/>
                <a:gd name="connsiteX359" fmla="*/ 640601 w 973474"/>
                <a:gd name="connsiteY359" fmla="*/ 115035 h 744407"/>
                <a:gd name="connsiteX360" fmla="*/ 649868 w 973474"/>
                <a:gd name="connsiteY360" fmla="*/ 120426 h 744407"/>
                <a:gd name="connsiteX361" fmla="*/ 652726 w 973474"/>
                <a:gd name="connsiteY361" fmla="*/ 116264 h 744407"/>
                <a:gd name="connsiteX362" fmla="*/ 661651 w 973474"/>
                <a:gd name="connsiteY362" fmla="*/ 115787 h 744407"/>
                <a:gd name="connsiteX363" fmla="*/ 667842 w 973474"/>
                <a:gd name="connsiteY363" fmla="*/ 117654 h 744407"/>
                <a:gd name="connsiteX364" fmla="*/ 674471 w 973474"/>
                <a:gd name="connsiteY364" fmla="*/ 121207 h 744407"/>
                <a:gd name="connsiteX365" fmla="*/ 676720 w 973474"/>
                <a:gd name="connsiteY365" fmla="*/ 113711 h 744407"/>
                <a:gd name="connsiteX366" fmla="*/ 688340 w 973474"/>
                <a:gd name="connsiteY366" fmla="*/ 113701 h 744407"/>
                <a:gd name="connsiteX367" fmla="*/ 695827 w 973474"/>
                <a:gd name="connsiteY367" fmla="*/ 117711 h 744407"/>
                <a:gd name="connsiteX368" fmla="*/ 702980 w 973474"/>
                <a:gd name="connsiteY368" fmla="*/ 119854 h 744407"/>
                <a:gd name="connsiteX369" fmla="*/ 710809 w 973474"/>
                <a:gd name="connsiteY369" fmla="*/ 125922 h 744407"/>
                <a:gd name="connsiteX370" fmla="*/ 721820 w 973474"/>
                <a:gd name="connsiteY370" fmla="*/ 130256 h 744407"/>
                <a:gd name="connsiteX371" fmla="*/ 727307 w 973474"/>
                <a:gd name="connsiteY371" fmla="*/ 138485 h 744407"/>
                <a:gd name="connsiteX372" fmla="*/ 726040 w 973474"/>
                <a:gd name="connsiteY372" fmla="*/ 146458 h 744407"/>
                <a:gd name="connsiteX373" fmla="*/ 722554 w 973474"/>
                <a:gd name="connsiteY373" fmla="*/ 142828 h 744407"/>
                <a:gd name="connsiteX374" fmla="*/ 712067 w 973474"/>
                <a:gd name="connsiteY374" fmla="*/ 138723 h 744407"/>
                <a:gd name="connsiteX375" fmla="*/ 706866 w 973474"/>
                <a:gd name="connsiteY375" fmla="*/ 138485 h 744407"/>
                <a:gd name="connsiteX376" fmla="*/ 697160 w 973474"/>
                <a:gd name="connsiteY376" fmla="*/ 142667 h 744407"/>
                <a:gd name="connsiteX377" fmla="*/ 688940 w 973474"/>
                <a:gd name="connsiteY377" fmla="*/ 143143 h 744407"/>
                <a:gd name="connsiteX378" fmla="*/ 681691 w 973474"/>
                <a:gd name="connsiteY378" fmla="*/ 147258 h 744407"/>
                <a:gd name="connsiteX379" fmla="*/ 678091 w 973474"/>
                <a:gd name="connsiteY379" fmla="*/ 150896 h 744407"/>
                <a:gd name="connsiteX380" fmla="*/ 678986 w 973474"/>
                <a:gd name="connsiteY380" fmla="*/ 159088 h 744407"/>
                <a:gd name="connsiteX381" fmla="*/ 675557 w 973474"/>
                <a:gd name="connsiteY381" fmla="*/ 163279 h 744407"/>
                <a:gd name="connsiteX382" fmla="*/ 669680 w 973474"/>
                <a:gd name="connsiteY382" fmla="*/ 167508 h 744407"/>
                <a:gd name="connsiteX383" fmla="*/ 663375 w 973474"/>
                <a:gd name="connsiteY383" fmla="*/ 168137 h 744407"/>
                <a:gd name="connsiteX384" fmla="*/ 655488 w 973474"/>
                <a:gd name="connsiteY384" fmla="*/ 167184 h 744407"/>
                <a:gd name="connsiteX385" fmla="*/ 652297 w 973474"/>
                <a:gd name="connsiteY385" fmla="*/ 175871 h 744407"/>
                <a:gd name="connsiteX386" fmla="*/ 647459 w 973474"/>
                <a:gd name="connsiteY386" fmla="*/ 180005 h 744407"/>
                <a:gd name="connsiteX387" fmla="*/ 637467 w 973474"/>
                <a:gd name="connsiteY387" fmla="*/ 180081 h 744407"/>
                <a:gd name="connsiteX388" fmla="*/ 630171 w 973474"/>
                <a:gd name="connsiteY388" fmla="*/ 178509 h 744407"/>
                <a:gd name="connsiteX389" fmla="*/ 625113 w 973474"/>
                <a:gd name="connsiteY389" fmla="*/ 175871 h 744407"/>
                <a:gd name="connsiteX390" fmla="*/ 614664 w 973474"/>
                <a:gd name="connsiteY390" fmla="*/ 174004 h 744407"/>
                <a:gd name="connsiteX391" fmla="*/ 611968 w 973474"/>
                <a:gd name="connsiteY391" fmla="*/ 179567 h 744407"/>
                <a:gd name="connsiteX392" fmla="*/ 612121 w 973474"/>
                <a:gd name="connsiteY392" fmla="*/ 188091 h 744407"/>
                <a:gd name="connsiteX393" fmla="*/ 616245 w 973474"/>
                <a:gd name="connsiteY393" fmla="*/ 192635 h 744407"/>
                <a:gd name="connsiteX394" fmla="*/ 623484 w 973474"/>
                <a:gd name="connsiteY394" fmla="*/ 196540 h 744407"/>
                <a:gd name="connsiteX395" fmla="*/ 629285 w 973474"/>
                <a:gd name="connsiteY395" fmla="*/ 200941 h 744407"/>
                <a:gd name="connsiteX396" fmla="*/ 625980 w 973474"/>
                <a:gd name="connsiteY396" fmla="*/ 205170 h 744407"/>
                <a:gd name="connsiteX397" fmla="*/ 620303 w 973474"/>
                <a:gd name="connsiteY397" fmla="*/ 209313 h 744407"/>
                <a:gd name="connsiteX398" fmla="*/ 616521 w 973474"/>
                <a:gd name="connsiteY398" fmla="*/ 213561 h 744407"/>
                <a:gd name="connsiteX399" fmla="*/ 613207 w 973474"/>
                <a:gd name="connsiteY399" fmla="*/ 222020 h 744407"/>
                <a:gd name="connsiteX400" fmla="*/ 609816 w 973474"/>
                <a:gd name="connsiteY400" fmla="*/ 225468 h 744407"/>
                <a:gd name="connsiteX401" fmla="*/ 604263 w 973474"/>
                <a:gd name="connsiteY401" fmla="*/ 225839 h 744407"/>
                <a:gd name="connsiteX402" fmla="*/ 591242 w 973474"/>
                <a:gd name="connsiteY402" fmla="*/ 229278 h 744407"/>
                <a:gd name="connsiteX403" fmla="*/ 578555 w 973474"/>
                <a:gd name="connsiteY403" fmla="*/ 229163 h 744407"/>
                <a:gd name="connsiteX404" fmla="*/ 562800 w 973474"/>
                <a:gd name="connsiteY404" fmla="*/ 230316 h 744407"/>
                <a:gd name="connsiteX405" fmla="*/ 553742 w 973474"/>
                <a:gd name="connsiteY405" fmla="*/ 233421 h 744407"/>
                <a:gd name="connsiteX406" fmla="*/ 544532 w 973474"/>
                <a:gd name="connsiteY406" fmla="*/ 238479 h 744407"/>
                <a:gd name="connsiteX407" fmla="*/ 537235 w 973474"/>
                <a:gd name="connsiteY407" fmla="*/ 242756 h 744407"/>
                <a:gd name="connsiteX408" fmla="*/ 533006 w 973474"/>
                <a:gd name="connsiteY408" fmla="*/ 246632 h 744407"/>
                <a:gd name="connsiteX409" fmla="*/ 522538 w 973474"/>
                <a:gd name="connsiteY409" fmla="*/ 245946 h 744407"/>
                <a:gd name="connsiteX410" fmla="*/ 520472 w 973474"/>
                <a:gd name="connsiteY410" fmla="*/ 241308 h 744407"/>
                <a:gd name="connsiteX411" fmla="*/ 509413 w 973474"/>
                <a:gd name="connsiteY411" fmla="*/ 242898 h 744407"/>
                <a:gd name="connsiteX412" fmla="*/ 499030 w 973474"/>
                <a:gd name="connsiteY412" fmla="*/ 240803 h 744407"/>
                <a:gd name="connsiteX413" fmla="*/ 486657 w 973474"/>
                <a:gd name="connsiteY413" fmla="*/ 236050 h 744407"/>
                <a:gd name="connsiteX414" fmla="*/ 475704 w 973474"/>
                <a:gd name="connsiteY414" fmla="*/ 234669 h 744407"/>
                <a:gd name="connsiteX415" fmla="*/ 467331 w 973474"/>
                <a:gd name="connsiteY415" fmla="*/ 228916 h 744407"/>
                <a:gd name="connsiteX416" fmla="*/ 456473 w 973474"/>
                <a:gd name="connsiteY416" fmla="*/ 226658 h 744407"/>
                <a:gd name="connsiteX417" fmla="*/ 434137 w 973474"/>
                <a:gd name="connsiteY417" fmla="*/ 225268 h 744407"/>
                <a:gd name="connsiteX418" fmla="*/ 419868 w 973474"/>
                <a:gd name="connsiteY418" fmla="*/ 226363 h 744407"/>
                <a:gd name="connsiteX419" fmla="*/ 369891 w 973474"/>
                <a:gd name="connsiteY419" fmla="*/ 222467 h 744407"/>
                <a:gd name="connsiteX420" fmla="*/ 365195 w 973474"/>
                <a:gd name="connsiteY420" fmla="*/ 218229 h 744407"/>
                <a:gd name="connsiteX421" fmla="*/ 359566 w 973474"/>
                <a:gd name="connsiteY421" fmla="*/ 213704 h 744407"/>
                <a:gd name="connsiteX422" fmla="*/ 356308 w 973474"/>
                <a:gd name="connsiteY422" fmla="*/ 209875 h 744407"/>
                <a:gd name="connsiteX423" fmla="*/ 351955 w 973474"/>
                <a:gd name="connsiteY423" fmla="*/ 205398 h 744407"/>
                <a:gd name="connsiteX424" fmla="*/ 348735 w 973474"/>
                <a:gd name="connsiteY424" fmla="*/ 201407 h 744407"/>
                <a:gd name="connsiteX425" fmla="*/ 344564 w 973474"/>
                <a:gd name="connsiteY425" fmla="*/ 196883 h 744407"/>
                <a:gd name="connsiteX426" fmla="*/ 339973 w 973474"/>
                <a:gd name="connsiteY426" fmla="*/ 193168 h 744407"/>
                <a:gd name="connsiteX427" fmla="*/ 332877 w 973474"/>
                <a:gd name="connsiteY427" fmla="*/ 191530 h 744407"/>
                <a:gd name="connsiteX428" fmla="*/ 326237 w 973474"/>
                <a:gd name="connsiteY428" fmla="*/ 188815 h 744407"/>
                <a:gd name="connsiteX429" fmla="*/ 317646 w 973474"/>
                <a:gd name="connsiteY429" fmla="*/ 184329 h 744407"/>
                <a:gd name="connsiteX430" fmla="*/ 310026 w 973474"/>
                <a:gd name="connsiteY430" fmla="*/ 180490 h 744407"/>
                <a:gd name="connsiteX431" fmla="*/ 295939 w 973474"/>
                <a:gd name="connsiteY431" fmla="*/ 175871 h 744407"/>
                <a:gd name="connsiteX432" fmla="*/ 267458 w 973474"/>
                <a:gd name="connsiteY432" fmla="*/ 174595 h 744407"/>
                <a:gd name="connsiteX433" fmla="*/ 258429 w 973474"/>
                <a:gd name="connsiteY433" fmla="*/ 171737 h 744407"/>
                <a:gd name="connsiteX434" fmla="*/ 250628 w 973474"/>
                <a:gd name="connsiteY434" fmla="*/ 167879 h 744407"/>
                <a:gd name="connsiteX435" fmla="*/ 246732 w 973474"/>
                <a:gd name="connsiteY435" fmla="*/ 163850 h 744407"/>
                <a:gd name="connsiteX436" fmla="*/ 248228 w 973474"/>
                <a:gd name="connsiteY436" fmla="*/ 155221 h 744407"/>
                <a:gd name="connsiteX437" fmla="*/ 244056 w 973474"/>
                <a:gd name="connsiteY437" fmla="*/ 146963 h 744407"/>
                <a:gd name="connsiteX438" fmla="*/ 239903 w 973474"/>
                <a:gd name="connsiteY438" fmla="*/ 138609 h 744407"/>
                <a:gd name="connsiteX439" fmla="*/ 234626 w 973474"/>
                <a:gd name="connsiteY439" fmla="*/ 134704 h 744407"/>
                <a:gd name="connsiteX440" fmla="*/ 228863 w 973474"/>
                <a:gd name="connsiteY440" fmla="*/ 130294 h 744407"/>
                <a:gd name="connsiteX441" fmla="*/ 225777 w 973474"/>
                <a:gd name="connsiteY441" fmla="*/ 126189 h 744407"/>
                <a:gd name="connsiteX442" fmla="*/ 221625 w 973474"/>
                <a:gd name="connsiteY442" fmla="*/ 122054 h 744407"/>
                <a:gd name="connsiteX443" fmla="*/ 214929 w 973474"/>
                <a:gd name="connsiteY443" fmla="*/ 117940 h 744407"/>
                <a:gd name="connsiteX444" fmla="*/ 204765 w 973474"/>
                <a:gd name="connsiteY444" fmla="*/ 113711 h 744407"/>
                <a:gd name="connsiteX445" fmla="*/ 199698 w 973474"/>
                <a:gd name="connsiteY445" fmla="*/ 113349 h 744407"/>
                <a:gd name="connsiteX446" fmla="*/ 187553 w 973474"/>
                <a:gd name="connsiteY446" fmla="*/ 109806 h 744407"/>
                <a:gd name="connsiteX447" fmla="*/ 182648 w 973474"/>
                <a:gd name="connsiteY447" fmla="*/ 105091 h 744407"/>
                <a:gd name="connsiteX448" fmla="*/ 174619 w 973474"/>
                <a:gd name="connsiteY448" fmla="*/ 102328 h 744407"/>
                <a:gd name="connsiteX449" fmla="*/ 168084 w 973474"/>
                <a:gd name="connsiteY449" fmla="*/ 97204 h 744407"/>
                <a:gd name="connsiteX450" fmla="*/ 163579 w 973474"/>
                <a:gd name="connsiteY450" fmla="*/ 89260 h 744407"/>
                <a:gd name="connsiteX451" fmla="*/ 158674 w 973474"/>
                <a:gd name="connsiteY451" fmla="*/ 91527 h 744407"/>
                <a:gd name="connsiteX452" fmla="*/ 149044 w 973474"/>
                <a:gd name="connsiteY452" fmla="*/ 90612 h 744407"/>
                <a:gd name="connsiteX453" fmla="*/ 150092 w 973474"/>
                <a:gd name="connsiteY453" fmla="*/ 97071 h 744407"/>
                <a:gd name="connsiteX454" fmla="*/ 144424 w 973474"/>
                <a:gd name="connsiteY454" fmla="*/ 104681 h 744407"/>
                <a:gd name="connsiteX455" fmla="*/ 138262 w 973474"/>
                <a:gd name="connsiteY455" fmla="*/ 104891 h 744407"/>
                <a:gd name="connsiteX456" fmla="*/ 137080 w 973474"/>
                <a:gd name="connsiteY456" fmla="*/ 109558 h 744407"/>
                <a:gd name="connsiteX457" fmla="*/ 137643 w 973474"/>
                <a:gd name="connsiteY457" fmla="*/ 114644 h 744407"/>
                <a:gd name="connsiteX458" fmla="*/ 142167 w 973474"/>
                <a:gd name="connsiteY458" fmla="*/ 121836 h 744407"/>
                <a:gd name="connsiteX459" fmla="*/ 145072 w 973474"/>
                <a:gd name="connsiteY459" fmla="*/ 125912 h 744407"/>
                <a:gd name="connsiteX460" fmla="*/ 145682 w 973474"/>
                <a:gd name="connsiteY460" fmla="*/ 133199 h 744407"/>
                <a:gd name="connsiteX461" fmla="*/ 140376 w 973474"/>
                <a:gd name="connsiteY461" fmla="*/ 134389 h 744407"/>
                <a:gd name="connsiteX462" fmla="*/ 135623 w 973474"/>
                <a:gd name="connsiteY462" fmla="*/ 138019 h 744407"/>
                <a:gd name="connsiteX463" fmla="*/ 132366 w 973474"/>
                <a:gd name="connsiteY463" fmla="*/ 134504 h 744407"/>
                <a:gd name="connsiteX464" fmla="*/ 127003 w 973474"/>
                <a:gd name="connsiteY464" fmla="*/ 134399 h 744407"/>
                <a:gd name="connsiteX465" fmla="*/ 118973 w 973474"/>
                <a:gd name="connsiteY465" fmla="*/ 134504 h 744407"/>
                <a:gd name="connsiteX466" fmla="*/ 105410 w 973474"/>
                <a:gd name="connsiteY466" fmla="*/ 130341 h 744407"/>
                <a:gd name="connsiteX467" fmla="*/ 102448 w 973474"/>
                <a:gd name="connsiteY467" fmla="*/ 134313 h 744407"/>
                <a:gd name="connsiteX468" fmla="*/ 103362 w 973474"/>
                <a:gd name="connsiteY468" fmla="*/ 146734 h 744407"/>
                <a:gd name="connsiteX469" fmla="*/ 104200 w 973474"/>
                <a:gd name="connsiteY469" fmla="*/ 155049 h 744407"/>
                <a:gd name="connsiteX470" fmla="*/ 103771 w 973474"/>
                <a:gd name="connsiteY470" fmla="*/ 162764 h 744407"/>
                <a:gd name="connsiteX471" fmla="*/ 111401 w 973474"/>
                <a:gd name="connsiteY471" fmla="*/ 167546 h 744407"/>
                <a:gd name="connsiteX472" fmla="*/ 111734 w 973474"/>
                <a:gd name="connsiteY472" fmla="*/ 173232 h 744407"/>
                <a:gd name="connsiteX473" fmla="*/ 104562 w 973474"/>
                <a:gd name="connsiteY473" fmla="*/ 171566 h 744407"/>
                <a:gd name="connsiteX474" fmla="*/ 99752 w 973474"/>
                <a:gd name="connsiteY474" fmla="*/ 171728 h 744407"/>
                <a:gd name="connsiteX475" fmla="*/ 95932 w 973474"/>
                <a:gd name="connsiteY475" fmla="*/ 168280 h 744407"/>
                <a:gd name="connsiteX476" fmla="*/ 87322 w 973474"/>
                <a:gd name="connsiteY476" fmla="*/ 171690 h 744407"/>
                <a:gd name="connsiteX477" fmla="*/ 70920 w 973474"/>
                <a:gd name="connsiteY477" fmla="*/ 175871 h 744407"/>
                <a:gd name="connsiteX478" fmla="*/ 77778 w 973474"/>
                <a:gd name="connsiteY478" fmla="*/ 179862 h 744407"/>
                <a:gd name="connsiteX479" fmla="*/ 80264 w 973474"/>
                <a:gd name="connsiteY479" fmla="*/ 184081 h 744407"/>
                <a:gd name="connsiteX480" fmla="*/ 85836 w 973474"/>
                <a:gd name="connsiteY480" fmla="*/ 196797 h 744407"/>
                <a:gd name="connsiteX481" fmla="*/ 88912 w 973474"/>
                <a:gd name="connsiteY481" fmla="*/ 200864 h 744407"/>
                <a:gd name="connsiteX482" fmla="*/ 92646 w 973474"/>
                <a:gd name="connsiteY482" fmla="*/ 205246 h 744407"/>
                <a:gd name="connsiteX483" fmla="*/ 95275 w 973474"/>
                <a:gd name="connsiteY483" fmla="*/ 209437 h 744407"/>
                <a:gd name="connsiteX484" fmla="*/ 92437 w 973474"/>
                <a:gd name="connsiteY484" fmla="*/ 217695 h 744407"/>
                <a:gd name="connsiteX485" fmla="*/ 96799 w 973474"/>
                <a:gd name="connsiteY485" fmla="*/ 220153 h 744407"/>
                <a:gd name="connsiteX486" fmla="*/ 91694 w 973474"/>
                <a:gd name="connsiteY486" fmla="*/ 221762 h 744407"/>
                <a:gd name="connsiteX487" fmla="*/ 93551 w 973474"/>
                <a:gd name="connsiteY487" fmla="*/ 228706 h 744407"/>
                <a:gd name="connsiteX488" fmla="*/ 97980 w 973474"/>
                <a:gd name="connsiteY488" fmla="*/ 237612 h 744407"/>
                <a:gd name="connsiteX489" fmla="*/ 90665 w 973474"/>
                <a:gd name="connsiteY489" fmla="*/ 238850 h 744407"/>
                <a:gd name="connsiteX490" fmla="*/ 86065 w 973474"/>
                <a:gd name="connsiteY490" fmla="*/ 243089 h 744407"/>
                <a:gd name="connsiteX491" fmla="*/ 77178 w 973474"/>
                <a:gd name="connsiteY491" fmla="*/ 247251 h 744407"/>
                <a:gd name="connsiteX492" fmla="*/ 70062 w 973474"/>
                <a:gd name="connsiteY492" fmla="*/ 251423 h 744407"/>
                <a:gd name="connsiteX493" fmla="*/ 68996 w 973474"/>
                <a:gd name="connsiteY493" fmla="*/ 258319 h 744407"/>
                <a:gd name="connsiteX494" fmla="*/ 63700 w 973474"/>
                <a:gd name="connsiteY494" fmla="*/ 258319 h 744407"/>
                <a:gd name="connsiteX495" fmla="*/ 57766 w 973474"/>
                <a:gd name="connsiteY495" fmla="*/ 259862 h 744407"/>
                <a:gd name="connsiteX496" fmla="*/ 46307 w 973474"/>
                <a:gd name="connsiteY496" fmla="*/ 259777 h 744407"/>
                <a:gd name="connsiteX497" fmla="*/ 45212 w 973474"/>
                <a:gd name="connsiteY497" fmla="*/ 268197 h 744407"/>
                <a:gd name="connsiteX498" fmla="*/ 41183 w 973474"/>
                <a:gd name="connsiteY498" fmla="*/ 272512 h 744407"/>
                <a:gd name="connsiteX499" fmla="*/ 31553 w 973474"/>
                <a:gd name="connsiteY499" fmla="*/ 275036 h 744407"/>
                <a:gd name="connsiteX500" fmla="*/ 28077 w 973474"/>
                <a:gd name="connsiteY500" fmla="*/ 269006 h 744407"/>
                <a:gd name="connsiteX501" fmla="*/ 21942 w 973474"/>
                <a:gd name="connsiteY501" fmla="*/ 271588 h 744407"/>
                <a:gd name="connsiteX502" fmla="*/ 14494 w 973474"/>
                <a:gd name="connsiteY502" fmla="*/ 269835 h 744407"/>
                <a:gd name="connsiteX503" fmla="*/ 11312 w 973474"/>
                <a:gd name="connsiteY503" fmla="*/ 276645 h 744407"/>
                <a:gd name="connsiteX504" fmla="*/ 3216 w 973474"/>
                <a:gd name="connsiteY504" fmla="*/ 280646 h 744407"/>
                <a:gd name="connsiteX505" fmla="*/ 5102 w 973474"/>
                <a:gd name="connsiteY505" fmla="*/ 289266 h 744407"/>
                <a:gd name="connsiteX506" fmla="*/ -213 w 973474"/>
                <a:gd name="connsiteY506" fmla="*/ 293504 h 744407"/>
                <a:gd name="connsiteX507" fmla="*/ 2407 w 973474"/>
                <a:gd name="connsiteY507" fmla="*/ 297753 h 744407"/>
                <a:gd name="connsiteX508" fmla="*/ 6921 w 973474"/>
                <a:gd name="connsiteY508" fmla="*/ 301991 h 744407"/>
                <a:gd name="connsiteX509" fmla="*/ 9064 w 973474"/>
                <a:gd name="connsiteY509" fmla="*/ 310459 h 744407"/>
                <a:gd name="connsiteX510" fmla="*/ 16808 w 973474"/>
                <a:gd name="connsiteY510" fmla="*/ 310488 h 744407"/>
                <a:gd name="connsiteX511" fmla="*/ 25419 w 973474"/>
                <a:gd name="connsiteY511" fmla="*/ 314193 h 744407"/>
                <a:gd name="connsiteX512" fmla="*/ 28657 w 973474"/>
                <a:gd name="connsiteY512" fmla="*/ 318956 h 744407"/>
                <a:gd name="connsiteX513" fmla="*/ 31839 w 973474"/>
                <a:gd name="connsiteY513" fmla="*/ 323194 h 744407"/>
                <a:gd name="connsiteX514" fmla="*/ 34382 w 973474"/>
                <a:gd name="connsiteY514" fmla="*/ 327404 h 744407"/>
                <a:gd name="connsiteX515" fmla="*/ 39316 w 973474"/>
                <a:gd name="connsiteY515" fmla="*/ 335891 h 744407"/>
                <a:gd name="connsiteX516" fmla="*/ 28848 w 973474"/>
                <a:gd name="connsiteY516" fmla="*/ 339234 h 744407"/>
                <a:gd name="connsiteX517" fmla="*/ 30839 w 973474"/>
                <a:gd name="connsiteY517" fmla="*/ 343739 h 744407"/>
                <a:gd name="connsiteX518" fmla="*/ 36553 w 973474"/>
                <a:gd name="connsiteY518" fmla="*/ 344321 h 744407"/>
                <a:gd name="connsiteX519" fmla="*/ 42573 w 973474"/>
                <a:gd name="connsiteY519" fmla="*/ 344482 h 744407"/>
                <a:gd name="connsiteX520" fmla="*/ 49432 w 973474"/>
                <a:gd name="connsiteY520" fmla="*/ 348588 h 744407"/>
                <a:gd name="connsiteX521" fmla="*/ 54937 w 973474"/>
                <a:gd name="connsiteY521" fmla="*/ 352798 h 744407"/>
                <a:gd name="connsiteX522" fmla="*/ 61223 w 973474"/>
                <a:gd name="connsiteY522" fmla="*/ 356865 h 744407"/>
                <a:gd name="connsiteX523" fmla="*/ 61881 w 973474"/>
                <a:gd name="connsiteY523" fmla="*/ 364056 h 744407"/>
                <a:gd name="connsiteX524" fmla="*/ 67415 w 973474"/>
                <a:gd name="connsiteY524" fmla="*/ 369057 h 744407"/>
                <a:gd name="connsiteX525" fmla="*/ 73901 w 973474"/>
                <a:gd name="connsiteY525" fmla="*/ 367266 h 744407"/>
                <a:gd name="connsiteX526" fmla="*/ 84226 w 973474"/>
                <a:gd name="connsiteY526" fmla="*/ 373924 h 744407"/>
                <a:gd name="connsiteX527" fmla="*/ 92427 w 973474"/>
                <a:gd name="connsiteY527" fmla="*/ 376934 h 744407"/>
                <a:gd name="connsiteX528" fmla="*/ 104077 w 973474"/>
                <a:gd name="connsiteY528" fmla="*/ 376439 h 744407"/>
                <a:gd name="connsiteX529" fmla="*/ 104753 w 973474"/>
                <a:gd name="connsiteY529" fmla="*/ 382411 h 744407"/>
                <a:gd name="connsiteX530" fmla="*/ 109172 w 973474"/>
                <a:gd name="connsiteY530" fmla="*/ 389212 h 744407"/>
                <a:gd name="connsiteX531" fmla="*/ 112068 w 973474"/>
                <a:gd name="connsiteY531" fmla="*/ 393755 h 744407"/>
                <a:gd name="connsiteX532" fmla="*/ 117478 w 973474"/>
                <a:gd name="connsiteY532" fmla="*/ 394936 h 744407"/>
                <a:gd name="connsiteX533" fmla="*/ 123374 w 973474"/>
                <a:gd name="connsiteY533" fmla="*/ 399299 h 744407"/>
                <a:gd name="connsiteX534" fmla="*/ 126289 w 973474"/>
                <a:gd name="connsiteY534" fmla="*/ 403585 h 744407"/>
                <a:gd name="connsiteX535" fmla="*/ 124136 w 973474"/>
                <a:gd name="connsiteY535" fmla="*/ 407900 h 744407"/>
                <a:gd name="connsiteX536" fmla="*/ 125517 w 973474"/>
                <a:gd name="connsiteY536" fmla="*/ 416053 h 744407"/>
                <a:gd name="connsiteX537" fmla="*/ 129717 w 973474"/>
                <a:gd name="connsiteY537" fmla="*/ 420387 h 744407"/>
                <a:gd name="connsiteX538" fmla="*/ 140595 w 973474"/>
                <a:gd name="connsiteY538" fmla="*/ 424797 h 744407"/>
                <a:gd name="connsiteX539" fmla="*/ 144662 w 973474"/>
                <a:gd name="connsiteY539" fmla="*/ 433351 h 744407"/>
                <a:gd name="connsiteX540" fmla="*/ 138919 w 973474"/>
                <a:gd name="connsiteY540" fmla="*/ 441904 h 744407"/>
                <a:gd name="connsiteX541" fmla="*/ 130727 w 973474"/>
                <a:gd name="connsiteY541" fmla="*/ 435913 h 744407"/>
                <a:gd name="connsiteX542" fmla="*/ 125232 w 973474"/>
                <a:gd name="connsiteY542" fmla="*/ 439209 h 744407"/>
                <a:gd name="connsiteX543" fmla="*/ 127689 w 973474"/>
                <a:gd name="connsiteY543" fmla="*/ 445257 h 744407"/>
                <a:gd name="connsiteX544" fmla="*/ 134375 w 973474"/>
                <a:gd name="connsiteY544" fmla="*/ 450400 h 744407"/>
                <a:gd name="connsiteX545" fmla="*/ 138033 w 973474"/>
                <a:gd name="connsiteY545" fmla="*/ 458849 h 744407"/>
                <a:gd name="connsiteX546" fmla="*/ 141310 w 973474"/>
                <a:gd name="connsiteY546" fmla="*/ 466250 h 744407"/>
                <a:gd name="connsiteX547" fmla="*/ 142890 w 973474"/>
                <a:gd name="connsiteY547" fmla="*/ 461716 h 744407"/>
                <a:gd name="connsiteX548" fmla="*/ 148406 w 973474"/>
                <a:gd name="connsiteY548" fmla="*/ 467383 h 744407"/>
                <a:gd name="connsiteX549" fmla="*/ 153778 w 973474"/>
                <a:gd name="connsiteY549" fmla="*/ 471584 h 744407"/>
                <a:gd name="connsiteX550" fmla="*/ 164827 w 973474"/>
                <a:gd name="connsiteY550" fmla="*/ 475813 h 744407"/>
                <a:gd name="connsiteX551" fmla="*/ 168437 w 973474"/>
                <a:gd name="connsiteY551" fmla="*/ 480090 h 744407"/>
                <a:gd name="connsiteX552" fmla="*/ 178752 w 973474"/>
                <a:gd name="connsiteY552" fmla="*/ 484329 h 744407"/>
                <a:gd name="connsiteX553" fmla="*/ 185439 w 973474"/>
                <a:gd name="connsiteY553" fmla="*/ 488510 h 744407"/>
                <a:gd name="connsiteX554" fmla="*/ 189211 w 973474"/>
                <a:gd name="connsiteY554" fmla="*/ 492244 h 744407"/>
                <a:gd name="connsiteX555" fmla="*/ 190763 w 973474"/>
                <a:gd name="connsiteY555" fmla="*/ 484443 h 744407"/>
                <a:gd name="connsiteX556" fmla="*/ 196678 w 973474"/>
                <a:gd name="connsiteY556" fmla="*/ 484357 h 744407"/>
                <a:gd name="connsiteX557" fmla="*/ 205061 w 973474"/>
                <a:gd name="connsiteY557" fmla="*/ 485948 h 744407"/>
                <a:gd name="connsiteX558" fmla="*/ 207137 w 973474"/>
                <a:gd name="connsiteY558" fmla="*/ 490910 h 744407"/>
                <a:gd name="connsiteX559" fmla="*/ 213080 w 973474"/>
                <a:gd name="connsiteY559" fmla="*/ 492720 h 744407"/>
                <a:gd name="connsiteX560" fmla="*/ 218081 w 973474"/>
                <a:gd name="connsiteY560" fmla="*/ 496968 h 744407"/>
                <a:gd name="connsiteX561" fmla="*/ 227406 w 973474"/>
                <a:gd name="connsiteY561" fmla="*/ 501330 h 744407"/>
                <a:gd name="connsiteX562" fmla="*/ 231969 w 973474"/>
                <a:gd name="connsiteY562" fmla="*/ 505617 h 744407"/>
                <a:gd name="connsiteX563" fmla="*/ 235312 w 973474"/>
                <a:gd name="connsiteY563" fmla="*/ 509694 h 744407"/>
                <a:gd name="connsiteX564" fmla="*/ 242913 w 973474"/>
                <a:gd name="connsiteY564" fmla="*/ 507407 h 744407"/>
                <a:gd name="connsiteX565" fmla="*/ 247361 w 973474"/>
                <a:gd name="connsiteY565" fmla="*/ 509741 h 744407"/>
                <a:gd name="connsiteX566" fmla="*/ 247971 w 973474"/>
                <a:gd name="connsiteY566" fmla="*/ 516552 h 744407"/>
                <a:gd name="connsiteX567" fmla="*/ 253495 w 973474"/>
                <a:gd name="connsiteY567" fmla="*/ 518142 h 744407"/>
                <a:gd name="connsiteX568" fmla="*/ 258991 w 973474"/>
                <a:gd name="connsiteY568" fmla="*/ 522333 h 744407"/>
                <a:gd name="connsiteX569" fmla="*/ 266506 w 973474"/>
                <a:gd name="connsiteY569" fmla="*/ 520933 h 744407"/>
                <a:gd name="connsiteX570" fmla="*/ 267868 w 973474"/>
                <a:gd name="connsiteY570" fmla="*/ 526743 h 744407"/>
                <a:gd name="connsiteX571" fmla="*/ 278222 w 973474"/>
                <a:gd name="connsiteY571" fmla="*/ 529972 h 744407"/>
                <a:gd name="connsiteX572" fmla="*/ 284489 w 973474"/>
                <a:gd name="connsiteY572" fmla="*/ 535135 h 744407"/>
                <a:gd name="connsiteX573" fmla="*/ 287957 w 973474"/>
                <a:gd name="connsiteY573" fmla="*/ 531734 h 744407"/>
                <a:gd name="connsiteX574" fmla="*/ 294938 w 973474"/>
                <a:gd name="connsiteY574" fmla="*/ 535897 h 744407"/>
                <a:gd name="connsiteX575" fmla="*/ 301530 w 973474"/>
                <a:gd name="connsiteY575" fmla="*/ 535230 h 744407"/>
                <a:gd name="connsiteX576" fmla="*/ 307159 w 973474"/>
                <a:gd name="connsiteY576" fmla="*/ 539021 h 744407"/>
                <a:gd name="connsiteX577" fmla="*/ 320894 w 973474"/>
                <a:gd name="connsiteY577" fmla="*/ 539459 h 744407"/>
                <a:gd name="connsiteX578" fmla="*/ 330105 w 973474"/>
                <a:gd name="connsiteY578" fmla="*/ 535421 h 744407"/>
                <a:gd name="connsiteX579" fmla="*/ 337839 w 973474"/>
                <a:gd name="connsiteY579" fmla="*/ 535344 h 744407"/>
                <a:gd name="connsiteX580" fmla="*/ 339039 w 973474"/>
                <a:gd name="connsiteY580" fmla="*/ 543774 h 744407"/>
                <a:gd name="connsiteX581" fmla="*/ 343402 w 973474"/>
                <a:gd name="connsiteY581" fmla="*/ 550756 h 744407"/>
                <a:gd name="connsiteX582" fmla="*/ 343202 w 973474"/>
                <a:gd name="connsiteY582" fmla="*/ 544355 h 744407"/>
                <a:gd name="connsiteX583" fmla="*/ 346002 w 973474"/>
                <a:gd name="connsiteY583" fmla="*/ 539916 h 744407"/>
                <a:gd name="connsiteX584" fmla="*/ 349126 w 973474"/>
                <a:gd name="connsiteY584" fmla="*/ 535440 h 744407"/>
                <a:gd name="connsiteX585" fmla="*/ 354574 w 973474"/>
                <a:gd name="connsiteY585" fmla="*/ 531220 h 744407"/>
                <a:gd name="connsiteX586" fmla="*/ 365471 w 973474"/>
                <a:gd name="connsiteY586" fmla="*/ 530830 h 744407"/>
                <a:gd name="connsiteX587" fmla="*/ 377120 w 973474"/>
                <a:gd name="connsiteY587" fmla="*/ 535059 h 744407"/>
                <a:gd name="connsiteX588" fmla="*/ 382864 w 973474"/>
                <a:gd name="connsiteY588" fmla="*/ 533458 h 744407"/>
                <a:gd name="connsiteX589" fmla="*/ 393646 w 973474"/>
                <a:gd name="connsiteY589" fmla="*/ 539450 h 744407"/>
                <a:gd name="connsiteX590" fmla="*/ 402037 w 973474"/>
                <a:gd name="connsiteY590" fmla="*/ 539450 h 744407"/>
                <a:gd name="connsiteX591" fmla="*/ 409420 w 973474"/>
                <a:gd name="connsiteY591" fmla="*/ 535459 h 744407"/>
                <a:gd name="connsiteX592" fmla="*/ 416706 w 973474"/>
                <a:gd name="connsiteY592" fmla="*/ 526858 h 744407"/>
                <a:gd name="connsiteX593" fmla="*/ 428193 w 973474"/>
                <a:gd name="connsiteY593" fmla="*/ 521105 h 744407"/>
                <a:gd name="connsiteX594" fmla="*/ 431089 w 973474"/>
                <a:gd name="connsiteY594" fmla="*/ 515085 h 744407"/>
                <a:gd name="connsiteX595" fmla="*/ 434222 w 973474"/>
                <a:gd name="connsiteY595" fmla="*/ 509874 h 744407"/>
                <a:gd name="connsiteX596" fmla="*/ 437918 w 973474"/>
                <a:gd name="connsiteY596" fmla="*/ 506722 h 744407"/>
                <a:gd name="connsiteX597" fmla="*/ 441661 w 973474"/>
                <a:gd name="connsiteY597" fmla="*/ 509674 h 744407"/>
                <a:gd name="connsiteX598" fmla="*/ 453691 w 973474"/>
                <a:gd name="connsiteY598" fmla="*/ 513437 h 744407"/>
                <a:gd name="connsiteX599" fmla="*/ 462388 w 973474"/>
                <a:gd name="connsiteY599" fmla="*/ 505626 h 744407"/>
                <a:gd name="connsiteX600" fmla="*/ 470379 w 973474"/>
                <a:gd name="connsiteY600" fmla="*/ 509827 h 744407"/>
                <a:gd name="connsiteX601" fmla="*/ 466388 w 973474"/>
                <a:gd name="connsiteY601" fmla="*/ 512532 h 744407"/>
                <a:gd name="connsiteX602" fmla="*/ 473894 w 973474"/>
                <a:gd name="connsiteY602" fmla="*/ 512513 h 744407"/>
                <a:gd name="connsiteX603" fmla="*/ 476513 w 973474"/>
                <a:gd name="connsiteY603" fmla="*/ 518228 h 744407"/>
                <a:gd name="connsiteX604" fmla="*/ 472941 w 973474"/>
                <a:gd name="connsiteY604" fmla="*/ 526829 h 744407"/>
                <a:gd name="connsiteX605" fmla="*/ 481305 w 973474"/>
                <a:gd name="connsiteY605" fmla="*/ 526658 h 744407"/>
                <a:gd name="connsiteX606" fmla="*/ 493058 w 973474"/>
                <a:gd name="connsiteY606" fmla="*/ 530544 h 744407"/>
                <a:gd name="connsiteX607" fmla="*/ 495649 w 973474"/>
                <a:gd name="connsiteY607" fmla="*/ 523714 h 744407"/>
                <a:gd name="connsiteX608" fmla="*/ 505412 w 973474"/>
                <a:gd name="connsiteY608" fmla="*/ 531087 h 744407"/>
                <a:gd name="connsiteX609" fmla="*/ 508622 w 973474"/>
                <a:gd name="connsiteY609" fmla="*/ 535344 h 744407"/>
                <a:gd name="connsiteX610" fmla="*/ 511165 w 973474"/>
                <a:gd name="connsiteY610" fmla="*/ 539593 h 744407"/>
                <a:gd name="connsiteX611" fmla="*/ 513556 w 973474"/>
                <a:gd name="connsiteY611" fmla="*/ 543831 h 744407"/>
                <a:gd name="connsiteX612" fmla="*/ 518662 w 973474"/>
                <a:gd name="connsiteY612" fmla="*/ 543822 h 744407"/>
                <a:gd name="connsiteX613" fmla="*/ 521871 w 973474"/>
                <a:gd name="connsiteY613" fmla="*/ 548060 h 744407"/>
                <a:gd name="connsiteX614" fmla="*/ 524557 w 973474"/>
                <a:gd name="connsiteY614" fmla="*/ 556576 h 744407"/>
                <a:gd name="connsiteX615" fmla="*/ 527234 w 973474"/>
                <a:gd name="connsiteY615" fmla="*/ 564986 h 744407"/>
                <a:gd name="connsiteX616" fmla="*/ 528168 w 973474"/>
                <a:gd name="connsiteY616" fmla="*/ 573559 h 744407"/>
                <a:gd name="connsiteX617" fmla="*/ 529491 w 973474"/>
                <a:gd name="connsiteY617" fmla="*/ 580902 h 744407"/>
                <a:gd name="connsiteX618" fmla="*/ 525120 w 973474"/>
                <a:gd name="connsiteY618" fmla="*/ 586274 h 744407"/>
                <a:gd name="connsiteX619" fmla="*/ 521328 w 973474"/>
                <a:gd name="connsiteY619" fmla="*/ 590551 h 744407"/>
                <a:gd name="connsiteX620" fmla="*/ 518490 w 973474"/>
                <a:gd name="connsiteY620" fmla="*/ 594447 h 744407"/>
                <a:gd name="connsiteX621" fmla="*/ 515414 w 973474"/>
                <a:gd name="connsiteY621" fmla="*/ 599047 h 744407"/>
                <a:gd name="connsiteX622" fmla="*/ 513966 w 973474"/>
                <a:gd name="connsiteY622" fmla="*/ 607534 h 744407"/>
                <a:gd name="connsiteX623" fmla="*/ 516747 w 973474"/>
                <a:gd name="connsiteY623" fmla="*/ 611773 h 744407"/>
                <a:gd name="connsiteX624" fmla="*/ 516871 w 973474"/>
                <a:gd name="connsiteY624" fmla="*/ 620269 h 744407"/>
                <a:gd name="connsiteX625" fmla="*/ 521862 w 973474"/>
                <a:gd name="connsiteY625" fmla="*/ 620317 h 744407"/>
                <a:gd name="connsiteX626" fmla="*/ 539798 w 973474"/>
                <a:gd name="connsiteY626" fmla="*/ 616974 h 744407"/>
                <a:gd name="connsiteX627" fmla="*/ 537521 w 973474"/>
                <a:gd name="connsiteY627" fmla="*/ 624537 h 744407"/>
                <a:gd name="connsiteX628" fmla="*/ 541921 w 973474"/>
                <a:gd name="connsiteY628" fmla="*/ 628680 h 744407"/>
                <a:gd name="connsiteX629" fmla="*/ 543341 w 973474"/>
                <a:gd name="connsiteY629" fmla="*/ 637252 h 744407"/>
                <a:gd name="connsiteX630" fmla="*/ 555743 w 973474"/>
                <a:gd name="connsiteY630" fmla="*/ 641520 h 744407"/>
                <a:gd name="connsiteX631" fmla="*/ 554390 w 973474"/>
                <a:gd name="connsiteY631" fmla="*/ 649997 h 744407"/>
                <a:gd name="connsiteX632" fmla="*/ 552352 w 973474"/>
                <a:gd name="connsiteY632" fmla="*/ 658474 h 744407"/>
                <a:gd name="connsiteX633" fmla="*/ 567763 w 973474"/>
                <a:gd name="connsiteY633" fmla="*/ 662751 h 744407"/>
                <a:gd name="connsiteX634" fmla="*/ 572458 w 973474"/>
                <a:gd name="connsiteY634" fmla="*/ 669818 h 744407"/>
                <a:gd name="connsiteX635" fmla="*/ 580793 w 973474"/>
                <a:gd name="connsiteY635" fmla="*/ 674419 h 744407"/>
                <a:gd name="connsiteX636" fmla="*/ 584460 w 973474"/>
                <a:gd name="connsiteY636" fmla="*/ 671266 h 744407"/>
                <a:gd name="connsiteX637" fmla="*/ 589775 w 973474"/>
                <a:gd name="connsiteY637" fmla="*/ 667456 h 744407"/>
                <a:gd name="connsiteX638" fmla="*/ 593147 w 973474"/>
                <a:gd name="connsiteY638" fmla="*/ 675495 h 744407"/>
                <a:gd name="connsiteX639" fmla="*/ 595947 w 973474"/>
                <a:gd name="connsiteY639" fmla="*/ 680001 h 744407"/>
                <a:gd name="connsiteX640" fmla="*/ 600824 w 973474"/>
                <a:gd name="connsiteY640" fmla="*/ 679029 h 744407"/>
                <a:gd name="connsiteX641" fmla="*/ 603415 w 973474"/>
                <a:gd name="connsiteY641" fmla="*/ 671495 h 744407"/>
                <a:gd name="connsiteX642" fmla="*/ 598434 w 973474"/>
                <a:gd name="connsiteY642" fmla="*/ 663275 h 744407"/>
                <a:gd name="connsiteX643" fmla="*/ 597900 w 973474"/>
                <a:gd name="connsiteY643" fmla="*/ 654321 h 744407"/>
                <a:gd name="connsiteX644" fmla="*/ 608825 w 973474"/>
                <a:gd name="connsiteY644" fmla="*/ 652149 h 744407"/>
                <a:gd name="connsiteX645" fmla="*/ 611549 w 973474"/>
                <a:gd name="connsiteY645" fmla="*/ 646187 h 744407"/>
                <a:gd name="connsiteX646" fmla="*/ 619407 w 973474"/>
                <a:gd name="connsiteY646" fmla="*/ 650025 h 744407"/>
                <a:gd name="connsiteX647" fmla="*/ 623008 w 973474"/>
                <a:gd name="connsiteY647" fmla="*/ 653350 h 744407"/>
                <a:gd name="connsiteX648" fmla="*/ 627075 w 973474"/>
                <a:gd name="connsiteY648" fmla="*/ 645806 h 744407"/>
                <a:gd name="connsiteX649" fmla="*/ 631400 w 973474"/>
                <a:gd name="connsiteY649" fmla="*/ 649978 h 744407"/>
                <a:gd name="connsiteX650" fmla="*/ 637524 w 973474"/>
                <a:gd name="connsiteY650" fmla="*/ 649978 h 744407"/>
                <a:gd name="connsiteX651" fmla="*/ 641629 w 973474"/>
                <a:gd name="connsiteY651" fmla="*/ 645796 h 744407"/>
                <a:gd name="connsiteX652" fmla="*/ 646744 w 973474"/>
                <a:gd name="connsiteY652" fmla="*/ 648073 h 744407"/>
                <a:gd name="connsiteX653" fmla="*/ 653269 w 973474"/>
                <a:gd name="connsiteY653" fmla="*/ 645282 h 744407"/>
                <a:gd name="connsiteX654" fmla="*/ 653316 w 973474"/>
                <a:gd name="connsiteY654" fmla="*/ 638776 h 744407"/>
                <a:gd name="connsiteX655" fmla="*/ 662165 w 973474"/>
                <a:gd name="connsiteY655" fmla="*/ 633185 h 744407"/>
                <a:gd name="connsiteX656" fmla="*/ 666232 w 973474"/>
                <a:gd name="connsiteY656" fmla="*/ 637281 h 744407"/>
                <a:gd name="connsiteX657" fmla="*/ 672271 w 973474"/>
                <a:gd name="connsiteY657" fmla="*/ 641443 h 744407"/>
                <a:gd name="connsiteX658" fmla="*/ 679901 w 973474"/>
                <a:gd name="connsiteY658" fmla="*/ 641729 h 744407"/>
                <a:gd name="connsiteX659" fmla="*/ 686102 w 973474"/>
                <a:gd name="connsiteY659" fmla="*/ 642624 h 744407"/>
                <a:gd name="connsiteX660" fmla="*/ 692512 w 973474"/>
                <a:gd name="connsiteY660" fmla="*/ 645730 h 744407"/>
                <a:gd name="connsiteX661" fmla="*/ 688978 w 973474"/>
                <a:gd name="connsiteY661" fmla="*/ 649978 h 744407"/>
                <a:gd name="connsiteX662" fmla="*/ 689016 w 973474"/>
                <a:gd name="connsiteY662" fmla="*/ 655340 h 744407"/>
                <a:gd name="connsiteX663" fmla="*/ 692807 w 973474"/>
                <a:gd name="connsiteY663" fmla="*/ 660722 h 744407"/>
                <a:gd name="connsiteX664" fmla="*/ 696846 w 973474"/>
                <a:gd name="connsiteY664" fmla="*/ 663379 h 744407"/>
                <a:gd name="connsiteX665" fmla="*/ 700294 w 973474"/>
                <a:gd name="connsiteY665" fmla="*/ 666789 h 744407"/>
                <a:gd name="connsiteX666" fmla="*/ 705132 w 973474"/>
                <a:gd name="connsiteY666" fmla="*/ 668266 h 744407"/>
                <a:gd name="connsiteX667" fmla="*/ 709238 w 973474"/>
                <a:gd name="connsiteY667" fmla="*/ 670952 h 744407"/>
                <a:gd name="connsiteX668" fmla="*/ 714800 w 973474"/>
                <a:gd name="connsiteY668" fmla="*/ 670018 h 744407"/>
                <a:gd name="connsiteX669" fmla="*/ 719287 w 973474"/>
                <a:gd name="connsiteY669" fmla="*/ 672333 h 744407"/>
                <a:gd name="connsiteX670" fmla="*/ 724125 w 973474"/>
                <a:gd name="connsiteY670" fmla="*/ 672552 h 744407"/>
                <a:gd name="connsiteX671" fmla="*/ 728402 w 973474"/>
                <a:gd name="connsiteY671" fmla="*/ 670390 h 744407"/>
                <a:gd name="connsiteX672" fmla="*/ 726421 w 973474"/>
                <a:gd name="connsiteY672" fmla="*/ 666008 h 744407"/>
                <a:gd name="connsiteX673" fmla="*/ 730422 w 973474"/>
                <a:gd name="connsiteY673" fmla="*/ 668666 h 744407"/>
                <a:gd name="connsiteX674" fmla="*/ 735060 w 973474"/>
                <a:gd name="connsiteY674" fmla="*/ 669990 h 744407"/>
                <a:gd name="connsiteX675" fmla="*/ 739604 w 973474"/>
                <a:gd name="connsiteY675" fmla="*/ 671447 h 744407"/>
                <a:gd name="connsiteX676" fmla="*/ 743061 w 973474"/>
                <a:gd name="connsiteY676" fmla="*/ 674791 h 744407"/>
                <a:gd name="connsiteX677" fmla="*/ 747805 w 973474"/>
                <a:gd name="connsiteY677" fmla="*/ 673219 h 744407"/>
                <a:gd name="connsiteX678" fmla="*/ 746986 w 973474"/>
                <a:gd name="connsiteY678" fmla="*/ 668389 h 744407"/>
                <a:gd name="connsiteX679" fmla="*/ 749985 w 973474"/>
                <a:gd name="connsiteY679" fmla="*/ 672247 h 744407"/>
                <a:gd name="connsiteX680" fmla="*/ 754586 w 973474"/>
                <a:gd name="connsiteY680" fmla="*/ 674305 h 744407"/>
                <a:gd name="connsiteX681" fmla="*/ 753148 w 973474"/>
                <a:gd name="connsiteY681" fmla="*/ 679210 h 744407"/>
                <a:gd name="connsiteX682" fmla="*/ 752214 w 973474"/>
                <a:gd name="connsiteY682" fmla="*/ 684887 h 744407"/>
                <a:gd name="connsiteX683" fmla="*/ 754739 w 973474"/>
                <a:gd name="connsiteY683" fmla="*/ 688945 h 744407"/>
                <a:gd name="connsiteX684" fmla="*/ 756768 w 973474"/>
                <a:gd name="connsiteY684" fmla="*/ 693364 h 744407"/>
                <a:gd name="connsiteX685" fmla="*/ 760644 w 973474"/>
                <a:gd name="connsiteY685" fmla="*/ 696183 h 744407"/>
                <a:gd name="connsiteX686" fmla="*/ 760130 w 973474"/>
                <a:gd name="connsiteY686" fmla="*/ 744333 h 744407"/>
                <a:gd name="connsiteX687" fmla="*/ 764902 w 973474"/>
                <a:gd name="connsiteY687" fmla="*/ 739217 h 744407"/>
                <a:gd name="connsiteX688" fmla="*/ 770017 w 973474"/>
                <a:gd name="connsiteY688" fmla="*/ 735217 h 744407"/>
                <a:gd name="connsiteX689" fmla="*/ 775970 w 973474"/>
                <a:gd name="connsiteY689" fmla="*/ 730826 h 744407"/>
                <a:gd name="connsiteX690" fmla="*/ 776894 w 973474"/>
                <a:gd name="connsiteY690" fmla="*/ 717986 h 744407"/>
                <a:gd name="connsiteX691" fmla="*/ 781085 w 973474"/>
                <a:gd name="connsiteY691" fmla="*/ 713738 h 744407"/>
                <a:gd name="connsiteX692" fmla="*/ 779980 w 973474"/>
                <a:gd name="connsiteY692" fmla="*/ 705756 h 744407"/>
                <a:gd name="connsiteX693" fmla="*/ 774265 w 973474"/>
                <a:gd name="connsiteY693" fmla="*/ 701813 h 744407"/>
                <a:gd name="connsiteX694" fmla="*/ 773617 w 973474"/>
                <a:gd name="connsiteY694" fmla="*/ 707223 h 744407"/>
                <a:gd name="connsiteX695" fmla="*/ 769331 w 973474"/>
                <a:gd name="connsiteY695" fmla="*/ 705099 h 744407"/>
                <a:gd name="connsiteX696" fmla="*/ 764407 w 973474"/>
                <a:gd name="connsiteY696" fmla="*/ 705232 h 744407"/>
                <a:gd name="connsiteX697" fmla="*/ 757005 w 973474"/>
                <a:gd name="connsiteY697" fmla="*/ 705242 h 744407"/>
                <a:gd name="connsiteX698" fmla="*/ 749319 w 973474"/>
                <a:gd name="connsiteY698" fmla="*/ 706994 h 744407"/>
                <a:gd name="connsiteX699" fmla="*/ 745795 w 973474"/>
                <a:gd name="connsiteY699" fmla="*/ 713729 h 744407"/>
                <a:gd name="connsiteX700" fmla="*/ 741385 w 973474"/>
                <a:gd name="connsiteY700" fmla="*/ 717853 h 744407"/>
                <a:gd name="connsiteX701" fmla="*/ 739784 w 973474"/>
                <a:gd name="connsiteY701" fmla="*/ 726006 h 744407"/>
                <a:gd name="connsiteX702" fmla="*/ 742194 w 973474"/>
                <a:gd name="connsiteY702" fmla="*/ 734969 h 744407"/>
                <a:gd name="connsiteX703" fmla="*/ 747881 w 973474"/>
                <a:gd name="connsiteY703" fmla="*/ 739217 h 744407"/>
                <a:gd name="connsiteX704" fmla="*/ 758015 w 973474"/>
                <a:gd name="connsiteY704" fmla="*/ 743266 h 74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</a:cxnLst>
              <a:rect l="l" t="t" r="r" b="b"/>
              <a:pathLst>
                <a:path w="973474" h="744407">
                  <a:moveTo>
                    <a:pt x="920569" y="462335"/>
                  </a:moveTo>
                  <a:lnTo>
                    <a:pt x="907015" y="453191"/>
                  </a:lnTo>
                  <a:lnTo>
                    <a:pt x="911920" y="458887"/>
                  </a:lnTo>
                  <a:lnTo>
                    <a:pt x="920569" y="462335"/>
                  </a:lnTo>
                  <a:close/>
                  <a:moveTo>
                    <a:pt x="920159" y="464898"/>
                  </a:moveTo>
                  <a:lnTo>
                    <a:pt x="914578" y="461592"/>
                  </a:lnTo>
                  <a:lnTo>
                    <a:pt x="920159" y="464898"/>
                  </a:lnTo>
                  <a:close/>
                  <a:moveTo>
                    <a:pt x="943257" y="496463"/>
                  </a:moveTo>
                  <a:lnTo>
                    <a:pt x="932456" y="488958"/>
                  </a:lnTo>
                  <a:lnTo>
                    <a:pt x="935275" y="492872"/>
                  </a:lnTo>
                  <a:lnTo>
                    <a:pt x="943257" y="496463"/>
                  </a:lnTo>
                  <a:close/>
                  <a:moveTo>
                    <a:pt x="921369" y="590618"/>
                  </a:moveTo>
                  <a:lnTo>
                    <a:pt x="918578" y="586256"/>
                  </a:lnTo>
                  <a:lnTo>
                    <a:pt x="921112" y="590589"/>
                  </a:lnTo>
                  <a:close/>
                  <a:moveTo>
                    <a:pt x="768074" y="685620"/>
                  </a:moveTo>
                  <a:lnTo>
                    <a:pt x="763006" y="683858"/>
                  </a:lnTo>
                  <a:lnTo>
                    <a:pt x="768074" y="685620"/>
                  </a:lnTo>
                  <a:close/>
                  <a:moveTo>
                    <a:pt x="759730" y="700498"/>
                  </a:moveTo>
                  <a:lnTo>
                    <a:pt x="764492" y="700165"/>
                  </a:lnTo>
                  <a:lnTo>
                    <a:pt x="769007" y="698250"/>
                  </a:lnTo>
                  <a:lnTo>
                    <a:pt x="769055" y="693326"/>
                  </a:lnTo>
                  <a:lnTo>
                    <a:pt x="765045" y="690745"/>
                  </a:lnTo>
                  <a:lnTo>
                    <a:pt x="762111" y="687001"/>
                  </a:lnTo>
                  <a:lnTo>
                    <a:pt x="763216" y="682287"/>
                  </a:lnTo>
                  <a:lnTo>
                    <a:pt x="764550" y="677057"/>
                  </a:lnTo>
                  <a:lnTo>
                    <a:pt x="768807" y="679353"/>
                  </a:lnTo>
                  <a:lnTo>
                    <a:pt x="771503" y="675371"/>
                  </a:lnTo>
                  <a:lnTo>
                    <a:pt x="776674" y="674086"/>
                  </a:lnTo>
                  <a:lnTo>
                    <a:pt x="781875" y="673343"/>
                  </a:lnTo>
                  <a:lnTo>
                    <a:pt x="786647" y="672819"/>
                  </a:lnTo>
                  <a:lnTo>
                    <a:pt x="787266" y="667989"/>
                  </a:lnTo>
                  <a:lnTo>
                    <a:pt x="789886" y="672123"/>
                  </a:lnTo>
                  <a:lnTo>
                    <a:pt x="792562" y="667913"/>
                  </a:lnTo>
                  <a:lnTo>
                    <a:pt x="797325" y="668847"/>
                  </a:lnTo>
                  <a:lnTo>
                    <a:pt x="799059" y="664218"/>
                  </a:lnTo>
                  <a:lnTo>
                    <a:pt x="803116" y="667980"/>
                  </a:lnTo>
                  <a:lnTo>
                    <a:pt x="806507" y="663865"/>
                  </a:lnTo>
                  <a:lnTo>
                    <a:pt x="811069" y="658569"/>
                  </a:lnTo>
                  <a:lnTo>
                    <a:pt x="816060" y="664427"/>
                  </a:lnTo>
                  <a:lnTo>
                    <a:pt x="817003" y="658893"/>
                  </a:lnTo>
                  <a:lnTo>
                    <a:pt x="820433" y="654816"/>
                  </a:lnTo>
                  <a:lnTo>
                    <a:pt x="818328" y="650464"/>
                  </a:lnTo>
                  <a:lnTo>
                    <a:pt x="816460" y="646073"/>
                  </a:lnTo>
                  <a:lnTo>
                    <a:pt x="815261" y="640405"/>
                  </a:lnTo>
                  <a:lnTo>
                    <a:pt x="818194" y="644996"/>
                  </a:lnTo>
                  <a:lnTo>
                    <a:pt x="821766" y="648244"/>
                  </a:lnTo>
                  <a:lnTo>
                    <a:pt x="824985" y="653207"/>
                  </a:lnTo>
                  <a:lnTo>
                    <a:pt x="829481" y="651254"/>
                  </a:lnTo>
                  <a:lnTo>
                    <a:pt x="834063" y="649797"/>
                  </a:lnTo>
                  <a:lnTo>
                    <a:pt x="838254" y="652197"/>
                  </a:lnTo>
                  <a:lnTo>
                    <a:pt x="835958" y="647940"/>
                  </a:lnTo>
                  <a:lnTo>
                    <a:pt x="840025" y="645349"/>
                  </a:lnTo>
                  <a:lnTo>
                    <a:pt x="840502" y="650187"/>
                  </a:lnTo>
                  <a:lnTo>
                    <a:pt x="844740" y="647787"/>
                  </a:lnTo>
                  <a:lnTo>
                    <a:pt x="848846" y="645282"/>
                  </a:lnTo>
                  <a:lnTo>
                    <a:pt x="853399" y="647825"/>
                  </a:lnTo>
                  <a:lnTo>
                    <a:pt x="856552" y="644129"/>
                  </a:lnTo>
                  <a:lnTo>
                    <a:pt x="861133" y="645996"/>
                  </a:lnTo>
                  <a:lnTo>
                    <a:pt x="866810" y="642882"/>
                  </a:lnTo>
                  <a:lnTo>
                    <a:pt x="871696" y="642739"/>
                  </a:lnTo>
                  <a:lnTo>
                    <a:pt x="872715" y="636995"/>
                  </a:lnTo>
                  <a:lnTo>
                    <a:pt x="875535" y="633042"/>
                  </a:lnTo>
                  <a:lnTo>
                    <a:pt x="876954" y="628442"/>
                  </a:lnTo>
                  <a:lnTo>
                    <a:pt x="881916" y="628280"/>
                  </a:lnTo>
                  <a:lnTo>
                    <a:pt x="886707" y="627575"/>
                  </a:lnTo>
                  <a:lnTo>
                    <a:pt x="886127" y="622765"/>
                  </a:lnTo>
                  <a:lnTo>
                    <a:pt x="889479" y="619374"/>
                  </a:lnTo>
                  <a:lnTo>
                    <a:pt x="893670" y="616774"/>
                  </a:lnTo>
                  <a:lnTo>
                    <a:pt x="894718" y="611830"/>
                  </a:lnTo>
                  <a:lnTo>
                    <a:pt x="895699" y="606172"/>
                  </a:lnTo>
                  <a:lnTo>
                    <a:pt x="900557" y="606982"/>
                  </a:lnTo>
                  <a:lnTo>
                    <a:pt x="905577" y="605887"/>
                  </a:lnTo>
                  <a:lnTo>
                    <a:pt x="903376" y="601038"/>
                  </a:lnTo>
                  <a:lnTo>
                    <a:pt x="908653" y="601734"/>
                  </a:lnTo>
                  <a:lnTo>
                    <a:pt x="906358" y="597190"/>
                  </a:lnTo>
                  <a:lnTo>
                    <a:pt x="911625" y="596380"/>
                  </a:lnTo>
                  <a:lnTo>
                    <a:pt x="911253" y="591199"/>
                  </a:lnTo>
                  <a:lnTo>
                    <a:pt x="912596" y="586551"/>
                  </a:lnTo>
                  <a:lnTo>
                    <a:pt x="916502" y="590427"/>
                  </a:lnTo>
                  <a:lnTo>
                    <a:pt x="915045" y="585846"/>
                  </a:lnTo>
                  <a:lnTo>
                    <a:pt x="915073" y="580312"/>
                  </a:lnTo>
                  <a:lnTo>
                    <a:pt x="914645" y="575416"/>
                  </a:lnTo>
                  <a:lnTo>
                    <a:pt x="917130" y="570701"/>
                  </a:lnTo>
                  <a:lnTo>
                    <a:pt x="911701" y="568577"/>
                  </a:lnTo>
                  <a:lnTo>
                    <a:pt x="909777" y="563634"/>
                  </a:lnTo>
                  <a:lnTo>
                    <a:pt x="913273" y="559671"/>
                  </a:lnTo>
                  <a:lnTo>
                    <a:pt x="915768" y="564053"/>
                  </a:lnTo>
                  <a:lnTo>
                    <a:pt x="920683" y="564072"/>
                  </a:lnTo>
                  <a:lnTo>
                    <a:pt x="917626" y="560043"/>
                  </a:lnTo>
                  <a:lnTo>
                    <a:pt x="921074" y="556604"/>
                  </a:lnTo>
                  <a:lnTo>
                    <a:pt x="923103" y="551708"/>
                  </a:lnTo>
                  <a:lnTo>
                    <a:pt x="925426" y="547079"/>
                  </a:lnTo>
                  <a:lnTo>
                    <a:pt x="924236" y="541479"/>
                  </a:lnTo>
                  <a:lnTo>
                    <a:pt x="926665" y="536859"/>
                  </a:lnTo>
                  <a:lnTo>
                    <a:pt x="928170" y="532334"/>
                  </a:lnTo>
                  <a:lnTo>
                    <a:pt x="929732" y="527810"/>
                  </a:lnTo>
                  <a:lnTo>
                    <a:pt x="930265" y="532696"/>
                  </a:lnTo>
                  <a:lnTo>
                    <a:pt x="934704" y="530810"/>
                  </a:lnTo>
                  <a:lnTo>
                    <a:pt x="938619" y="528039"/>
                  </a:lnTo>
                  <a:lnTo>
                    <a:pt x="936390" y="523829"/>
                  </a:lnTo>
                  <a:lnTo>
                    <a:pt x="932666" y="520752"/>
                  </a:lnTo>
                  <a:lnTo>
                    <a:pt x="935809" y="517095"/>
                  </a:lnTo>
                  <a:lnTo>
                    <a:pt x="932846" y="513075"/>
                  </a:lnTo>
                  <a:lnTo>
                    <a:pt x="931075" y="508522"/>
                  </a:lnTo>
                  <a:lnTo>
                    <a:pt x="935142" y="505960"/>
                  </a:lnTo>
                  <a:lnTo>
                    <a:pt x="936257" y="510608"/>
                  </a:lnTo>
                  <a:lnTo>
                    <a:pt x="937209" y="505912"/>
                  </a:lnTo>
                  <a:lnTo>
                    <a:pt x="936743" y="501064"/>
                  </a:lnTo>
                  <a:lnTo>
                    <a:pt x="932199" y="502826"/>
                  </a:lnTo>
                  <a:lnTo>
                    <a:pt x="927598" y="504188"/>
                  </a:lnTo>
                  <a:lnTo>
                    <a:pt x="932046" y="502197"/>
                  </a:lnTo>
                  <a:lnTo>
                    <a:pt x="934104" y="497778"/>
                  </a:lnTo>
                  <a:lnTo>
                    <a:pt x="931551" y="493711"/>
                  </a:lnTo>
                  <a:lnTo>
                    <a:pt x="927370" y="491396"/>
                  </a:lnTo>
                  <a:lnTo>
                    <a:pt x="923731" y="488196"/>
                  </a:lnTo>
                  <a:lnTo>
                    <a:pt x="919464" y="485929"/>
                  </a:lnTo>
                  <a:lnTo>
                    <a:pt x="915130" y="487900"/>
                  </a:lnTo>
                  <a:lnTo>
                    <a:pt x="909758" y="488005"/>
                  </a:lnTo>
                  <a:lnTo>
                    <a:pt x="905120" y="484881"/>
                  </a:lnTo>
                  <a:lnTo>
                    <a:pt x="910082" y="486072"/>
                  </a:lnTo>
                  <a:lnTo>
                    <a:pt x="911720" y="481452"/>
                  </a:lnTo>
                  <a:lnTo>
                    <a:pt x="915568" y="478204"/>
                  </a:lnTo>
                  <a:lnTo>
                    <a:pt x="919626" y="475404"/>
                  </a:lnTo>
                  <a:lnTo>
                    <a:pt x="924627" y="474632"/>
                  </a:lnTo>
                  <a:lnTo>
                    <a:pt x="923255" y="469365"/>
                  </a:lnTo>
                  <a:lnTo>
                    <a:pt x="919797" y="465764"/>
                  </a:lnTo>
                  <a:lnTo>
                    <a:pt x="914882" y="463402"/>
                  </a:lnTo>
                  <a:lnTo>
                    <a:pt x="910654" y="460897"/>
                  </a:lnTo>
                  <a:lnTo>
                    <a:pt x="906834" y="457763"/>
                  </a:lnTo>
                  <a:lnTo>
                    <a:pt x="901405" y="455401"/>
                  </a:lnTo>
                  <a:lnTo>
                    <a:pt x="897242" y="452020"/>
                  </a:lnTo>
                  <a:lnTo>
                    <a:pt x="892451" y="450420"/>
                  </a:lnTo>
                  <a:lnTo>
                    <a:pt x="887574" y="451353"/>
                  </a:lnTo>
                  <a:lnTo>
                    <a:pt x="891775" y="449076"/>
                  </a:lnTo>
                  <a:lnTo>
                    <a:pt x="896747" y="449886"/>
                  </a:lnTo>
                  <a:lnTo>
                    <a:pt x="900766" y="453705"/>
                  </a:lnTo>
                  <a:lnTo>
                    <a:pt x="906539" y="452924"/>
                  </a:lnTo>
                  <a:lnTo>
                    <a:pt x="911301" y="454649"/>
                  </a:lnTo>
                  <a:lnTo>
                    <a:pt x="916664" y="456487"/>
                  </a:lnTo>
                  <a:lnTo>
                    <a:pt x="916007" y="451543"/>
                  </a:lnTo>
                  <a:lnTo>
                    <a:pt x="911320" y="448772"/>
                  </a:lnTo>
                  <a:lnTo>
                    <a:pt x="906558" y="446581"/>
                  </a:lnTo>
                  <a:lnTo>
                    <a:pt x="904214" y="441914"/>
                  </a:lnTo>
                  <a:lnTo>
                    <a:pt x="897461" y="439161"/>
                  </a:lnTo>
                  <a:lnTo>
                    <a:pt x="893594" y="436065"/>
                  </a:lnTo>
                  <a:lnTo>
                    <a:pt x="890556" y="429179"/>
                  </a:lnTo>
                  <a:lnTo>
                    <a:pt x="887374" y="425264"/>
                  </a:lnTo>
                  <a:lnTo>
                    <a:pt x="884421" y="421406"/>
                  </a:lnTo>
                  <a:lnTo>
                    <a:pt x="880002" y="417368"/>
                  </a:lnTo>
                  <a:lnTo>
                    <a:pt x="878011" y="412824"/>
                  </a:lnTo>
                  <a:lnTo>
                    <a:pt x="873849" y="408147"/>
                  </a:lnTo>
                  <a:lnTo>
                    <a:pt x="870563" y="403690"/>
                  </a:lnTo>
                  <a:lnTo>
                    <a:pt x="865705" y="400070"/>
                  </a:lnTo>
                  <a:lnTo>
                    <a:pt x="861095" y="398251"/>
                  </a:lnTo>
                  <a:lnTo>
                    <a:pt x="856352" y="396927"/>
                  </a:lnTo>
                  <a:lnTo>
                    <a:pt x="852170" y="393984"/>
                  </a:lnTo>
                  <a:lnTo>
                    <a:pt x="847617" y="391850"/>
                  </a:lnTo>
                  <a:lnTo>
                    <a:pt x="844731" y="387535"/>
                  </a:lnTo>
                  <a:lnTo>
                    <a:pt x="846055" y="382906"/>
                  </a:lnTo>
                  <a:lnTo>
                    <a:pt x="847093" y="378230"/>
                  </a:lnTo>
                  <a:lnTo>
                    <a:pt x="847998" y="373477"/>
                  </a:lnTo>
                  <a:lnTo>
                    <a:pt x="852103" y="370714"/>
                  </a:lnTo>
                  <a:lnTo>
                    <a:pt x="854056" y="366199"/>
                  </a:lnTo>
                  <a:lnTo>
                    <a:pt x="850112" y="363409"/>
                  </a:lnTo>
                  <a:lnTo>
                    <a:pt x="854770" y="364609"/>
                  </a:lnTo>
                  <a:lnTo>
                    <a:pt x="859380" y="362980"/>
                  </a:lnTo>
                  <a:lnTo>
                    <a:pt x="857723" y="358332"/>
                  </a:lnTo>
                  <a:lnTo>
                    <a:pt x="861733" y="355532"/>
                  </a:lnTo>
                  <a:lnTo>
                    <a:pt x="857561" y="353207"/>
                  </a:lnTo>
                  <a:lnTo>
                    <a:pt x="862343" y="352388"/>
                  </a:lnTo>
                  <a:lnTo>
                    <a:pt x="866714" y="350436"/>
                  </a:lnTo>
                  <a:lnTo>
                    <a:pt x="870972" y="348083"/>
                  </a:lnTo>
                  <a:lnTo>
                    <a:pt x="875030" y="345464"/>
                  </a:lnTo>
                  <a:lnTo>
                    <a:pt x="879783" y="346292"/>
                  </a:lnTo>
                  <a:lnTo>
                    <a:pt x="884584" y="345845"/>
                  </a:lnTo>
                  <a:lnTo>
                    <a:pt x="882192" y="341406"/>
                  </a:lnTo>
                  <a:lnTo>
                    <a:pt x="882107" y="336472"/>
                  </a:lnTo>
                  <a:lnTo>
                    <a:pt x="877173" y="335653"/>
                  </a:lnTo>
                  <a:lnTo>
                    <a:pt x="872639" y="333891"/>
                  </a:lnTo>
                  <a:lnTo>
                    <a:pt x="867467" y="334653"/>
                  </a:lnTo>
                  <a:lnTo>
                    <a:pt x="862714" y="334986"/>
                  </a:lnTo>
                  <a:lnTo>
                    <a:pt x="858542" y="332605"/>
                  </a:lnTo>
                  <a:lnTo>
                    <a:pt x="853847" y="331548"/>
                  </a:lnTo>
                  <a:lnTo>
                    <a:pt x="850017" y="328557"/>
                  </a:lnTo>
                  <a:lnTo>
                    <a:pt x="845483" y="326937"/>
                  </a:lnTo>
                  <a:lnTo>
                    <a:pt x="840921" y="328557"/>
                  </a:lnTo>
                  <a:lnTo>
                    <a:pt x="838387" y="332995"/>
                  </a:lnTo>
                  <a:lnTo>
                    <a:pt x="834425" y="335662"/>
                  </a:lnTo>
                  <a:lnTo>
                    <a:pt x="834234" y="340530"/>
                  </a:lnTo>
                  <a:lnTo>
                    <a:pt x="829453" y="341749"/>
                  </a:lnTo>
                  <a:lnTo>
                    <a:pt x="824452" y="341511"/>
                  </a:lnTo>
                  <a:lnTo>
                    <a:pt x="820004" y="339634"/>
                  </a:lnTo>
                  <a:lnTo>
                    <a:pt x="816794" y="336081"/>
                  </a:lnTo>
                  <a:lnTo>
                    <a:pt x="814670" y="331767"/>
                  </a:lnTo>
                  <a:lnTo>
                    <a:pt x="819099" y="329890"/>
                  </a:lnTo>
                  <a:lnTo>
                    <a:pt x="815394" y="326871"/>
                  </a:lnTo>
                  <a:lnTo>
                    <a:pt x="811622" y="323080"/>
                  </a:lnTo>
                  <a:lnTo>
                    <a:pt x="807536" y="320070"/>
                  </a:lnTo>
                  <a:lnTo>
                    <a:pt x="804212" y="323489"/>
                  </a:lnTo>
                  <a:lnTo>
                    <a:pt x="799811" y="321480"/>
                  </a:lnTo>
                  <a:lnTo>
                    <a:pt x="795172" y="320403"/>
                  </a:lnTo>
                  <a:lnTo>
                    <a:pt x="790848" y="318098"/>
                  </a:lnTo>
                  <a:lnTo>
                    <a:pt x="786542" y="315764"/>
                  </a:lnTo>
                  <a:lnTo>
                    <a:pt x="782914" y="312212"/>
                  </a:lnTo>
                  <a:lnTo>
                    <a:pt x="780399" y="308125"/>
                  </a:lnTo>
                  <a:lnTo>
                    <a:pt x="780352" y="303230"/>
                  </a:lnTo>
                  <a:lnTo>
                    <a:pt x="780275" y="298458"/>
                  </a:lnTo>
                  <a:lnTo>
                    <a:pt x="785038" y="297857"/>
                  </a:lnTo>
                  <a:lnTo>
                    <a:pt x="788867" y="301058"/>
                  </a:lnTo>
                  <a:lnTo>
                    <a:pt x="792296" y="297581"/>
                  </a:lnTo>
                  <a:lnTo>
                    <a:pt x="797010" y="299086"/>
                  </a:lnTo>
                  <a:lnTo>
                    <a:pt x="801459" y="297096"/>
                  </a:lnTo>
                  <a:lnTo>
                    <a:pt x="803593" y="292676"/>
                  </a:lnTo>
                  <a:lnTo>
                    <a:pt x="801925" y="287656"/>
                  </a:lnTo>
                  <a:lnTo>
                    <a:pt x="803545" y="283170"/>
                  </a:lnTo>
                  <a:lnTo>
                    <a:pt x="807869" y="281179"/>
                  </a:lnTo>
                  <a:lnTo>
                    <a:pt x="811917" y="278550"/>
                  </a:lnTo>
                  <a:lnTo>
                    <a:pt x="816223" y="276426"/>
                  </a:lnTo>
                  <a:lnTo>
                    <a:pt x="816099" y="271654"/>
                  </a:lnTo>
                  <a:lnTo>
                    <a:pt x="817337" y="267044"/>
                  </a:lnTo>
                  <a:lnTo>
                    <a:pt x="819366" y="262682"/>
                  </a:lnTo>
                  <a:lnTo>
                    <a:pt x="824586" y="262196"/>
                  </a:lnTo>
                  <a:lnTo>
                    <a:pt x="829396" y="262682"/>
                  </a:lnTo>
                  <a:lnTo>
                    <a:pt x="834406" y="263920"/>
                  </a:lnTo>
                  <a:lnTo>
                    <a:pt x="838787" y="265911"/>
                  </a:lnTo>
                  <a:lnTo>
                    <a:pt x="842902" y="269111"/>
                  </a:lnTo>
                  <a:lnTo>
                    <a:pt x="844722" y="273531"/>
                  </a:lnTo>
                  <a:lnTo>
                    <a:pt x="844055" y="278322"/>
                  </a:lnTo>
                  <a:lnTo>
                    <a:pt x="842330" y="282837"/>
                  </a:lnTo>
                  <a:lnTo>
                    <a:pt x="838835" y="286151"/>
                  </a:lnTo>
                  <a:lnTo>
                    <a:pt x="836825" y="290533"/>
                  </a:lnTo>
                  <a:lnTo>
                    <a:pt x="839997" y="294086"/>
                  </a:lnTo>
                  <a:lnTo>
                    <a:pt x="845674" y="294981"/>
                  </a:lnTo>
                  <a:lnTo>
                    <a:pt x="848303" y="298991"/>
                  </a:lnTo>
                  <a:lnTo>
                    <a:pt x="843855" y="300744"/>
                  </a:lnTo>
                  <a:lnTo>
                    <a:pt x="840254" y="303887"/>
                  </a:lnTo>
                  <a:lnTo>
                    <a:pt x="843131" y="307859"/>
                  </a:lnTo>
                  <a:lnTo>
                    <a:pt x="847464" y="305868"/>
                  </a:lnTo>
                  <a:lnTo>
                    <a:pt x="849674" y="301639"/>
                  </a:lnTo>
                  <a:lnTo>
                    <a:pt x="854551" y="301372"/>
                  </a:lnTo>
                  <a:lnTo>
                    <a:pt x="856009" y="296781"/>
                  </a:lnTo>
                  <a:lnTo>
                    <a:pt x="859590" y="293171"/>
                  </a:lnTo>
                  <a:lnTo>
                    <a:pt x="863266" y="290123"/>
                  </a:lnTo>
                  <a:lnTo>
                    <a:pt x="867467" y="287875"/>
                  </a:lnTo>
                  <a:lnTo>
                    <a:pt x="871782" y="285704"/>
                  </a:lnTo>
                  <a:lnTo>
                    <a:pt x="876545" y="284380"/>
                  </a:lnTo>
                  <a:lnTo>
                    <a:pt x="884517" y="284475"/>
                  </a:lnTo>
                  <a:lnTo>
                    <a:pt x="886031" y="279217"/>
                  </a:lnTo>
                  <a:lnTo>
                    <a:pt x="890089" y="272483"/>
                  </a:lnTo>
                  <a:lnTo>
                    <a:pt x="894137" y="268263"/>
                  </a:lnTo>
                  <a:lnTo>
                    <a:pt x="898747" y="264720"/>
                  </a:lnTo>
                  <a:lnTo>
                    <a:pt x="905196" y="261948"/>
                  </a:lnTo>
                  <a:lnTo>
                    <a:pt x="906672" y="255890"/>
                  </a:lnTo>
                  <a:lnTo>
                    <a:pt x="906224" y="247280"/>
                  </a:lnTo>
                  <a:lnTo>
                    <a:pt x="909415" y="243270"/>
                  </a:lnTo>
                  <a:lnTo>
                    <a:pt x="913892" y="245222"/>
                  </a:lnTo>
                  <a:lnTo>
                    <a:pt x="919664" y="249128"/>
                  </a:lnTo>
                  <a:lnTo>
                    <a:pt x="924693" y="249890"/>
                  </a:lnTo>
                  <a:lnTo>
                    <a:pt x="931227" y="251433"/>
                  </a:lnTo>
                  <a:lnTo>
                    <a:pt x="935980" y="252290"/>
                  </a:lnTo>
                  <a:lnTo>
                    <a:pt x="936552" y="247270"/>
                  </a:lnTo>
                  <a:lnTo>
                    <a:pt x="930494" y="243070"/>
                  </a:lnTo>
                  <a:lnTo>
                    <a:pt x="926836" y="238926"/>
                  </a:lnTo>
                  <a:lnTo>
                    <a:pt x="935257" y="238869"/>
                  </a:lnTo>
                  <a:lnTo>
                    <a:pt x="941953" y="238650"/>
                  </a:lnTo>
                  <a:lnTo>
                    <a:pt x="943810" y="232411"/>
                  </a:lnTo>
                  <a:lnTo>
                    <a:pt x="948506" y="231316"/>
                  </a:lnTo>
                  <a:lnTo>
                    <a:pt x="947658" y="222286"/>
                  </a:lnTo>
                  <a:lnTo>
                    <a:pt x="950659" y="218171"/>
                  </a:lnTo>
                  <a:lnTo>
                    <a:pt x="956393" y="224029"/>
                  </a:lnTo>
                  <a:lnTo>
                    <a:pt x="960888" y="226239"/>
                  </a:lnTo>
                  <a:lnTo>
                    <a:pt x="965298" y="229735"/>
                  </a:lnTo>
                  <a:lnTo>
                    <a:pt x="962593" y="224810"/>
                  </a:lnTo>
                  <a:lnTo>
                    <a:pt x="967956" y="220800"/>
                  </a:lnTo>
                  <a:lnTo>
                    <a:pt x="967374" y="214838"/>
                  </a:lnTo>
                  <a:lnTo>
                    <a:pt x="965908" y="209580"/>
                  </a:lnTo>
                  <a:lnTo>
                    <a:pt x="962079" y="205274"/>
                  </a:lnTo>
                  <a:lnTo>
                    <a:pt x="959164" y="201436"/>
                  </a:lnTo>
                  <a:lnTo>
                    <a:pt x="957555" y="195969"/>
                  </a:lnTo>
                  <a:lnTo>
                    <a:pt x="945705" y="182014"/>
                  </a:lnTo>
                  <a:lnTo>
                    <a:pt x="941438" y="179052"/>
                  </a:lnTo>
                  <a:lnTo>
                    <a:pt x="946325" y="176138"/>
                  </a:lnTo>
                  <a:lnTo>
                    <a:pt x="948782" y="171766"/>
                  </a:lnTo>
                  <a:lnTo>
                    <a:pt x="953668" y="170651"/>
                  </a:lnTo>
                  <a:lnTo>
                    <a:pt x="973261" y="175547"/>
                  </a:lnTo>
                  <a:lnTo>
                    <a:pt x="971061" y="167670"/>
                  </a:lnTo>
                  <a:lnTo>
                    <a:pt x="970746" y="159326"/>
                  </a:lnTo>
                  <a:lnTo>
                    <a:pt x="970594" y="151058"/>
                  </a:lnTo>
                  <a:lnTo>
                    <a:pt x="967613" y="145553"/>
                  </a:lnTo>
                  <a:lnTo>
                    <a:pt x="965975" y="138590"/>
                  </a:lnTo>
                  <a:lnTo>
                    <a:pt x="963203" y="130294"/>
                  </a:lnTo>
                  <a:lnTo>
                    <a:pt x="965318" y="122036"/>
                  </a:lnTo>
                  <a:lnTo>
                    <a:pt x="962870" y="117902"/>
                  </a:lnTo>
                  <a:lnTo>
                    <a:pt x="957326" y="113749"/>
                  </a:lnTo>
                  <a:lnTo>
                    <a:pt x="954373" y="105453"/>
                  </a:lnTo>
                  <a:lnTo>
                    <a:pt x="940514" y="109558"/>
                  </a:lnTo>
                  <a:lnTo>
                    <a:pt x="931218" y="111072"/>
                  </a:lnTo>
                  <a:lnTo>
                    <a:pt x="926389" y="114682"/>
                  </a:lnTo>
                  <a:lnTo>
                    <a:pt x="927732" y="119626"/>
                  </a:lnTo>
                  <a:lnTo>
                    <a:pt x="912920" y="120893"/>
                  </a:lnTo>
                  <a:lnTo>
                    <a:pt x="902719" y="120188"/>
                  </a:lnTo>
                  <a:lnTo>
                    <a:pt x="890698" y="111634"/>
                  </a:lnTo>
                  <a:lnTo>
                    <a:pt x="888289" y="105586"/>
                  </a:lnTo>
                  <a:lnTo>
                    <a:pt x="882622" y="101385"/>
                  </a:lnTo>
                  <a:lnTo>
                    <a:pt x="880002" y="95518"/>
                  </a:lnTo>
                  <a:lnTo>
                    <a:pt x="873087" y="95870"/>
                  </a:lnTo>
                  <a:lnTo>
                    <a:pt x="867629" y="93003"/>
                  </a:lnTo>
                  <a:lnTo>
                    <a:pt x="860285" y="88908"/>
                  </a:lnTo>
                  <a:lnTo>
                    <a:pt x="853827" y="84717"/>
                  </a:lnTo>
                  <a:lnTo>
                    <a:pt x="848407" y="84679"/>
                  </a:lnTo>
                  <a:lnTo>
                    <a:pt x="839473" y="82945"/>
                  </a:lnTo>
                  <a:lnTo>
                    <a:pt x="834263" y="80535"/>
                  </a:lnTo>
                  <a:lnTo>
                    <a:pt x="829396" y="81907"/>
                  </a:lnTo>
                  <a:lnTo>
                    <a:pt x="822300" y="80564"/>
                  </a:lnTo>
                  <a:lnTo>
                    <a:pt x="815384" y="76458"/>
                  </a:lnTo>
                  <a:lnTo>
                    <a:pt x="811774" y="72487"/>
                  </a:lnTo>
                  <a:lnTo>
                    <a:pt x="805202" y="66429"/>
                  </a:lnTo>
                  <a:lnTo>
                    <a:pt x="799868" y="60142"/>
                  </a:lnTo>
                  <a:lnTo>
                    <a:pt x="790714" y="53360"/>
                  </a:lnTo>
                  <a:lnTo>
                    <a:pt x="782781" y="47893"/>
                  </a:lnTo>
                  <a:lnTo>
                    <a:pt x="772770" y="39778"/>
                  </a:lnTo>
                  <a:lnTo>
                    <a:pt x="768483" y="35739"/>
                  </a:lnTo>
                  <a:lnTo>
                    <a:pt x="762740" y="31672"/>
                  </a:lnTo>
                  <a:lnTo>
                    <a:pt x="757454" y="27595"/>
                  </a:lnTo>
                  <a:lnTo>
                    <a:pt x="754710" y="23519"/>
                  </a:lnTo>
                  <a:lnTo>
                    <a:pt x="747357" y="19470"/>
                  </a:lnTo>
                  <a:lnTo>
                    <a:pt x="741661" y="15413"/>
                  </a:lnTo>
                  <a:lnTo>
                    <a:pt x="736479" y="14117"/>
                  </a:lnTo>
                  <a:lnTo>
                    <a:pt x="723002" y="7269"/>
                  </a:lnTo>
                  <a:lnTo>
                    <a:pt x="715429" y="7307"/>
                  </a:lnTo>
                  <a:lnTo>
                    <a:pt x="702275" y="3240"/>
                  </a:lnTo>
                  <a:lnTo>
                    <a:pt x="692483" y="154"/>
                  </a:lnTo>
                  <a:lnTo>
                    <a:pt x="687064" y="-75"/>
                  </a:lnTo>
                  <a:lnTo>
                    <a:pt x="682444" y="1973"/>
                  </a:lnTo>
                  <a:lnTo>
                    <a:pt x="675471" y="2364"/>
                  </a:lnTo>
                  <a:lnTo>
                    <a:pt x="665556" y="3183"/>
                  </a:lnTo>
                  <a:lnTo>
                    <a:pt x="658450" y="5650"/>
                  </a:lnTo>
                  <a:lnTo>
                    <a:pt x="652621" y="5364"/>
                  </a:lnTo>
                  <a:lnTo>
                    <a:pt x="649916" y="11298"/>
                  </a:lnTo>
                  <a:lnTo>
                    <a:pt x="646725" y="15994"/>
                  </a:lnTo>
                  <a:lnTo>
                    <a:pt x="652193" y="19908"/>
                  </a:lnTo>
                  <a:lnTo>
                    <a:pt x="657660" y="19432"/>
                  </a:lnTo>
                  <a:lnTo>
                    <a:pt x="663117" y="25062"/>
                  </a:lnTo>
                  <a:lnTo>
                    <a:pt x="669433" y="31634"/>
                  </a:lnTo>
                  <a:lnTo>
                    <a:pt x="666823" y="35672"/>
                  </a:lnTo>
                  <a:lnTo>
                    <a:pt x="666347" y="43807"/>
                  </a:lnTo>
                  <a:lnTo>
                    <a:pt x="666699" y="51903"/>
                  </a:lnTo>
                  <a:lnTo>
                    <a:pt x="667004" y="60066"/>
                  </a:lnTo>
                  <a:lnTo>
                    <a:pt x="669137" y="65200"/>
                  </a:lnTo>
                  <a:lnTo>
                    <a:pt x="674128" y="68191"/>
                  </a:lnTo>
                  <a:lnTo>
                    <a:pt x="665775" y="73353"/>
                  </a:lnTo>
                  <a:lnTo>
                    <a:pt x="661060" y="80278"/>
                  </a:lnTo>
                  <a:lnTo>
                    <a:pt x="654459" y="81297"/>
                  </a:lnTo>
                  <a:lnTo>
                    <a:pt x="643334" y="78773"/>
                  </a:lnTo>
                  <a:lnTo>
                    <a:pt x="635485" y="75582"/>
                  </a:lnTo>
                  <a:lnTo>
                    <a:pt x="635819" y="80421"/>
                  </a:lnTo>
                  <a:lnTo>
                    <a:pt x="636819" y="95537"/>
                  </a:lnTo>
                  <a:lnTo>
                    <a:pt x="638162" y="104243"/>
                  </a:lnTo>
                  <a:lnTo>
                    <a:pt x="637314" y="109558"/>
                  </a:lnTo>
                  <a:lnTo>
                    <a:pt x="640601" y="115035"/>
                  </a:lnTo>
                  <a:lnTo>
                    <a:pt x="649868" y="120426"/>
                  </a:lnTo>
                  <a:lnTo>
                    <a:pt x="652726" y="116264"/>
                  </a:lnTo>
                  <a:lnTo>
                    <a:pt x="661651" y="115787"/>
                  </a:lnTo>
                  <a:lnTo>
                    <a:pt x="667842" y="117654"/>
                  </a:lnTo>
                  <a:lnTo>
                    <a:pt x="674471" y="121207"/>
                  </a:lnTo>
                  <a:lnTo>
                    <a:pt x="676720" y="113711"/>
                  </a:lnTo>
                  <a:lnTo>
                    <a:pt x="688340" y="113701"/>
                  </a:lnTo>
                  <a:lnTo>
                    <a:pt x="695827" y="117711"/>
                  </a:lnTo>
                  <a:lnTo>
                    <a:pt x="702980" y="119854"/>
                  </a:lnTo>
                  <a:lnTo>
                    <a:pt x="710809" y="125922"/>
                  </a:lnTo>
                  <a:lnTo>
                    <a:pt x="721820" y="130256"/>
                  </a:lnTo>
                  <a:lnTo>
                    <a:pt x="727307" y="138485"/>
                  </a:lnTo>
                  <a:lnTo>
                    <a:pt x="726040" y="146458"/>
                  </a:lnTo>
                  <a:lnTo>
                    <a:pt x="722554" y="142828"/>
                  </a:lnTo>
                  <a:lnTo>
                    <a:pt x="712067" y="138723"/>
                  </a:lnTo>
                  <a:lnTo>
                    <a:pt x="706866" y="138485"/>
                  </a:lnTo>
                  <a:lnTo>
                    <a:pt x="697160" y="142667"/>
                  </a:lnTo>
                  <a:lnTo>
                    <a:pt x="688940" y="143143"/>
                  </a:lnTo>
                  <a:lnTo>
                    <a:pt x="681691" y="147258"/>
                  </a:lnTo>
                  <a:lnTo>
                    <a:pt x="678091" y="150896"/>
                  </a:lnTo>
                  <a:lnTo>
                    <a:pt x="678986" y="159088"/>
                  </a:lnTo>
                  <a:lnTo>
                    <a:pt x="675557" y="163279"/>
                  </a:lnTo>
                  <a:lnTo>
                    <a:pt x="669680" y="167508"/>
                  </a:lnTo>
                  <a:lnTo>
                    <a:pt x="663375" y="168137"/>
                  </a:lnTo>
                  <a:lnTo>
                    <a:pt x="655488" y="167184"/>
                  </a:lnTo>
                  <a:lnTo>
                    <a:pt x="652297" y="175871"/>
                  </a:lnTo>
                  <a:lnTo>
                    <a:pt x="647459" y="180005"/>
                  </a:lnTo>
                  <a:lnTo>
                    <a:pt x="637467" y="180081"/>
                  </a:lnTo>
                  <a:lnTo>
                    <a:pt x="630171" y="178509"/>
                  </a:lnTo>
                  <a:lnTo>
                    <a:pt x="625113" y="175871"/>
                  </a:lnTo>
                  <a:lnTo>
                    <a:pt x="614664" y="174004"/>
                  </a:lnTo>
                  <a:lnTo>
                    <a:pt x="611968" y="179567"/>
                  </a:lnTo>
                  <a:lnTo>
                    <a:pt x="612121" y="188091"/>
                  </a:lnTo>
                  <a:lnTo>
                    <a:pt x="616245" y="192635"/>
                  </a:lnTo>
                  <a:lnTo>
                    <a:pt x="623484" y="196540"/>
                  </a:lnTo>
                  <a:lnTo>
                    <a:pt x="629285" y="200941"/>
                  </a:lnTo>
                  <a:lnTo>
                    <a:pt x="625980" y="205170"/>
                  </a:lnTo>
                  <a:lnTo>
                    <a:pt x="620303" y="209313"/>
                  </a:lnTo>
                  <a:lnTo>
                    <a:pt x="616521" y="213561"/>
                  </a:lnTo>
                  <a:lnTo>
                    <a:pt x="613207" y="222020"/>
                  </a:lnTo>
                  <a:lnTo>
                    <a:pt x="609816" y="225468"/>
                  </a:lnTo>
                  <a:lnTo>
                    <a:pt x="604263" y="225839"/>
                  </a:lnTo>
                  <a:lnTo>
                    <a:pt x="591242" y="229278"/>
                  </a:lnTo>
                  <a:lnTo>
                    <a:pt x="578555" y="229163"/>
                  </a:lnTo>
                  <a:lnTo>
                    <a:pt x="562800" y="230316"/>
                  </a:lnTo>
                  <a:lnTo>
                    <a:pt x="553742" y="233421"/>
                  </a:lnTo>
                  <a:lnTo>
                    <a:pt x="544532" y="238479"/>
                  </a:lnTo>
                  <a:lnTo>
                    <a:pt x="537235" y="242756"/>
                  </a:lnTo>
                  <a:lnTo>
                    <a:pt x="533006" y="246632"/>
                  </a:lnTo>
                  <a:lnTo>
                    <a:pt x="522538" y="245946"/>
                  </a:lnTo>
                  <a:lnTo>
                    <a:pt x="520472" y="241308"/>
                  </a:lnTo>
                  <a:lnTo>
                    <a:pt x="509413" y="242898"/>
                  </a:lnTo>
                  <a:lnTo>
                    <a:pt x="499030" y="240803"/>
                  </a:lnTo>
                  <a:lnTo>
                    <a:pt x="486657" y="236050"/>
                  </a:lnTo>
                  <a:lnTo>
                    <a:pt x="475704" y="234669"/>
                  </a:lnTo>
                  <a:lnTo>
                    <a:pt x="467331" y="228916"/>
                  </a:lnTo>
                  <a:lnTo>
                    <a:pt x="456473" y="226658"/>
                  </a:lnTo>
                  <a:lnTo>
                    <a:pt x="434137" y="225268"/>
                  </a:lnTo>
                  <a:lnTo>
                    <a:pt x="419868" y="226363"/>
                  </a:lnTo>
                  <a:lnTo>
                    <a:pt x="369891" y="222467"/>
                  </a:lnTo>
                  <a:lnTo>
                    <a:pt x="365195" y="218229"/>
                  </a:lnTo>
                  <a:lnTo>
                    <a:pt x="359566" y="213704"/>
                  </a:lnTo>
                  <a:lnTo>
                    <a:pt x="356308" y="209875"/>
                  </a:lnTo>
                  <a:lnTo>
                    <a:pt x="351955" y="205398"/>
                  </a:lnTo>
                  <a:lnTo>
                    <a:pt x="348735" y="201407"/>
                  </a:lnTo>
                  <a:lnTo>
                    <a:pt x="344564" y="196883"/>
                  </a:lnTo>
                  <a:lnTo>
                    <a:pt x="339973" y="193168"/>
                  </a:lnTo>
                  <a:lnTo>
                    <a:pt x="332877" y="191530"/>
                  </a:lnTo>
                  <a:lnTo>
                    <a:pt x="326237" y="188815"/>
                  </a:lnTo>
                  <a:lnTo>
                    <a:pt x="317646" y="184329"/>
                  </a:lnTo>
                  <a:lnTo>
                    <a:pt x="310026" y="180490"/>
                  </a:lnTo>
                  <a:lnTo>
                    <a:pt x="295939" y="175871"/>
                  </a:lnTo>
                  <a:lnTo>
                    <a:pt x="267458" y="174595"/>
                  </a:lnTo>
                  <a:lnTo>
                    <a:pt x="258429" y="171737"/>
                  </a:lnTo>
                  <a:lnTo>
                    <a:pt x="250628" y="167879"/>
                  </a:lnTo>
                  <a:lnTo>
                    <a:pt x="246732" y="163850"/>
                  </a:lnTo>
                  <a:lnTo>
                    <a:pt x="248228" y="155221"/>
                  </a:lnTo>
                  <a:lnTo>
                    <a:pt x="244056" y="146963"/>
                  </a:lnTo>
                  <a:lnTo>
                    <a:pt x="239903" y="138609"/>
                  </a:lnTo>
                  <a:lnTo>
                    <a:pt x="234626" y="134704"/>
                  </a:lnTo>
                  <a:lnTo>
                    <a:pt x="228863" y="130294"/>
                  </a:lnTo>
                  <a:lnTo>
                    <a:pt x="225777" y="126189"/>
                  </a:lnTo>
                  <a:lnTo>
                    <a:pt x="221625" y="122054"/>
                  </a:lnTo>
                  <a:lnTo>
                    <a:pt x="214929" y="117940"/>
                  </a:lnTo>
                  <a:lnTo>
                    <a:pt x="204765" y="113711"/>
                  </a:lnTo>
                  <a:lnTo>
                    <a:pt x="199698" y="113349"/>
                  </a:lnTo>
                  <a:lnTo>
                    <a:pt x="187553" y="109806"/>
                  </a:lnTo>
                  <a:lnTo>
                    <a:pt x="182648" y="105091"/>
                  </a:lnTo>
                  <a:lnTo>
                    <a:pt x="174619" y="102328"/>
                  </a:lnTo>
                  <a:lnTo>
                    <a:pt x="168084" y="97204"/>
                  </a:lnTo>
                  <a:lnTo>
                    <a:pt x="163579" y="89260"/>
                  </a:lnTo>
                  <a:lnTo>
                    <a:pt x="158674" y="91527"/>
                  </a:lnTo>
                  <a:lnTo>
                    <a:pt x="149044" y="90612"/>
                  </a:lnTo>
                  <a:lnTo>
                    <a:pt x="150092" y="97071"/>
                  </a:lnTo>
                  <a:lnTo>
                    <a:pt x="144424" y="104681"/>
                  </a:lnTo>
                  <a:lnTo>
                    <a:pt x="138262" y="104891"/>
                  </a:lnTo>
                  <a:lnTo>
                    <a:pt x="137080" y="109558"/>
                  </a:lnTo>
                  <a:lnTo>
                    <a:pt x="137643" y="114644"/>
                  </a:lnTo>
                  <a:lnTo>
                    <a:pt x="142167" y="121836"/>
                  </a:lnTo>
                  <a:lnTo>
                    <a:pt x="145072" y="125912"/>
                  </a:lnTo>
                  <a:lnTo>
                    <a:pt x="145682" y="133199"/>
                  </a:lnTo>
                  <a:lnTo>
                    <a:pt x="140376" y="134389"/>
                  </a:lnTo>
                  <a:lnTo>
                    <a:pt x="135623" y="138019"/>
                  </a:lnTo>
                  <a:lnTo>
                    <a:pt x="132366" y="134504"/>
                  </a:lnTo>
                  <a:lnTo>
                    <a:pt x="127003" y="134399"/>
                  </a:lnTo>
                  <a:lnTo>
                    <a:pt x="118973" y="134504"/>
                  </a:lnTo>
                  <a:lnTo>
                    <a:pt x="105410" y="130341"/>
                  </a:lnTo>
                  <a:lnTo>
                    <a:pt x="102448" y="134313"/>
                  </a:lnTo>
                  <a:lnTo>
                    <a:pt x="103362" y="146734"/>
                  </a:lnTo>
                  <a:lnTo>
                    <a:pt x="104200" y="155049"/>
                  </a:lnTo>
                  <a:lnTo>
                    <a:pt x="103771" y="162764"/>
                  </a:lnTo>
                  <a:lnTo>
                    <a:pt x="111401" y="167546"/>
                  </a:lnTo>
                  <a:lnTo>
                    <a:pt x="111734" y="173232"/>
                  </a:lnTo>
                  <a:lnTo>
                    <a:pt x="104562" y="171566"/>
                  </a:lnTo>
                  <a:lnTo>
                    <a:pt x="99752" y="171728"/>
                  </a:lnTo>
                  <a:lnTo>
                    <a:pt x="95932" y="168280"/>
                  </a:lnTo>
                  <a:lnTo>
                    <a:pt x="87322" y="171690"/>
                  </a:lnTo>
                  <a:lnTo>
                    <a:pt x="70920" y="175871"/>
                  </a:lnTo>
                  <a:lnTo>
                    <a:pt x="77778" y="179862"/>
                  </a:lnTo>
                  <a:lnTo>
                    <a:pt x="80264" y="184081"/>
                  </a:lnTo>
                  <a:lnTo>
                    <a:pt x="85836" y="196797"/>
                  </a:lnTo>
                  <a:lnTo>
                    <a:pt x="88912" y="200864"/>
                  </a:lnTo>
                  <a:lnTo>
                    <a:pt x="92646" y="205246"/>
                  </a:lnTo>
                  <a:lnTo>
                    <a:pt x="95275" y="209437"/>
                  </a:lnTo>
                  <a:lnTo>
                    <a:pt x="92437" y="217695"/>
                  </a:lnTo>
                  <a:lnTo>
                    <a:pt x="96799" y="220153"/>
                  </a:lnTo>
                  <a:lnTo>
                    <a:pt x="91694" y="221762"/>
                  </a:lnTo>
                  <a:lnTo>
                    <a:pt x="93551" y="228706"/>
                  </a:lnTo>
                  <a:lnTo>
                    <a:pt x="97980" y="237612"/>
                  </a:lnTo>
                  <a:lnTo>
                    <a:pt x="90665" y="238850"/>
                  </a:lnTo>
                  <a:lnTo>
                    <a:pt x="86065" y="243089"/>
                  </a:lnTo>
                  <a:lnTo>
                    <a:pt x="77178" y="247251"/>
                  </a:lnTo>
                  <a:lnTo>
                    <a:pt x="70062" y="251423"/>
                  </a:lnTo>
                  <a:lnTo>
                    <a:pt x="68996" y="258319"/>
                  </a:lnTo>
                  <a:lnTo>
                    <a:pt x="63700" y="258319"/>
                  </a:lnTo>
                  <a:lnTo>
                    <a:pt x="57766" y="259862"/>
                  </a:lnTo>
                  <a:lnTo>
                    <a:pt x="46307" y="259777"/>
                  </a:lnTo>
                  <a:lnTo>
                    <a:pt x="45212" y="268197"/>
                  </a:lnTo>
                  <a:lnTo>
                    <a:pt x="41183" y="272512"/>
                  </a:lnTo>
                  <a:lnTo>
                    <a:pt x="31553" y="275036"/>
                  </a:lnTo>
                  <a:lnTo>
                    <a:pt x="28077" y="269006"/>
                  </a:lnTo>
                  <a:lnTo>
                    <a:pt x="21942" y="271588"/>
                  </a:lnTo>
                  <a:lnTo>
                    <a:pt x="14494" y="269835"/>
                  </a:lnTo>
                  <a:lnTo>
                    <a:pt x="11312" y="276645"/>
                  </a:lnTo>
                  <a:lnTo>
                    <a:pt x="3216" y="280646"/>
                  </a:lnTo>
                  <a:lnTo>
                    <a:pt x="5102" y="289266"/>
                  </a:lnTo>
                  <a:lnTo>
                    <a:pt x="-213" y="293504"/>
                  </a:lnTo>
                  <a:lnTo>
                    <a:pt x="2407" y="297753"/>
                  </a:lnTo>
                  <a:lnTo>
                    <a:pt x="6921" y="301991"/>
                  </a:lnTo>
                  <a:lnTo>
                    <a:pt x="9064" y="310459"/>
                  </a:lnTo>
                  <a:lnTo>
                    <a:pt x="16808" y="310488"/>
                  </a:lnTo>
                  <a:lnTo>
                    <a:pt x="25419" y="314193"/>
                  </a:lnTo>
                  <a:lnTo>
                    <a:pt x="28657" y="318956"/>
                  </a:lnTo>
                  <a:lnTo>
                    <a:pt x="31839" y="323194"/>
                  </a:lnTo>
                  <a:lnTo>
                    <a:pt x="34382" y="327404"/>
                  </a:lnTo>
                  <a:lnTo>
                    <a:pt x="39316" y="335891"/>
                  </a:lnTo>
                  <a:lnTo>
                    <a:pt x="28848" y="339234"/>
                  </a:lnTo>
                  <a:lnTo>
                    <a:pt x="30839" y="343739"/>
                  </a:lnTo>
                  <a:lnTo>
                    <a:pt x="36553" y="344321"/>
                  </a:lnTo>
                  <a:lnTo>
                    <a:pt x="42573" y="344482"/>
                  </a:lnTo>
                  <a:lnTo>
                    <a:pt x="49432" y="348588"/>
                  </a:lnTo>
                  <a:lnTo>
                    <a:pt x="54937" y="352798"/>
                  </a:lnTo>
                  <a:lnTo>
                    <a:pt x="61223" y="356865"/>
                  </a:lnTo>
                  <a:lnTo>
                    <a:pt x="61881" y="364056"/>
                  </a:lnTo>
                  <a:lnTo>
                    <a:pt x="67415" y="369057"/>
                  </a:lnTo>
                  <a:lnTo>
                    <a:pt x="73901" y="367266"/>
                  </a:lnTo>
                  <a:lnTo>
                    <a:pt x="84226" y="373924"/>
                  </a:lnTo>
                  <a:lnTo>
                    <a:pt x="92427" y="376934"/>
                  </a:lnTo>
                  <a:lnTo>
                    <a:pt x="104077" y="376439"/>
                  </a:lnTo>
                  <a:lnTo>
                    <a:pt x="104753" y="382411"/>
                  </a:lnTo>
                  <a:lnTo>
                    <a:pt x="109172" y="389212"/>
                  </a:lnTo>
                  <a:lnTo>
                    <a:pt x="112068" y="393755"/>
                  </a:lnTo>
                  <a:lnTo>
                    <a:pt x="117478" y="394936"/>
                  </a:lnTo>
                  <a:lnTo>
                    <a:pt x="123374" y="399299"/>
                  </a:lnTo>
                  <a:lnTo>
                    <a:pt x="126289" y="403585"/>
                  </a:lnTo>
                  <a:lnTo>
                    <a:pt x="124136" y="407900"/>
                  </a:lnTo>
                  <a:lnTo>
                    <a:pt x="125517" y="416053"/>
                  </a:lnTo>
                  <a:lnTo>
                    <a:pt x="129717" y="420387"/>
                  </a:lnTo>
                  <a:lnTo>
                    <a:pt x="140595" y="424797"/>
                  </a:lnTo>
                  <a:lnTo>
                    <a:pt x="144662" y="433351"/>
                  </a:lnTo>
                  <a:lnTo>
                    <a:pt x="138919" y="441904"/>
                  </a:lnTo>
                  <a:lnTo>
                    <a:pt x="130727" y="435913"/>
                  </a:lnTo>
                  <a:lnTo>
                    <a:pt x="125232" y="439209"/>
                  </a:lnTo>
                  <a:lnTo>
                    <a:pt x="127689" y="445257"/>
                  </a:lnTo>
                  <a:lnTo>
                    <a:pt x="134375" y="450400"/>
                  </a:lnTo>
                  <a:lnTo>
                    <a:pt x="138033" y="458849"/>
                  </a:lnTo>
                  <a:lnTo>
                    <a:pt x="141310" y="466250"/>
                  </a:lnTo>
                  <a:lnTo>
                    <a:pt x="142890" y="461716"/>
                  </a:lnTo>
                  <a:lnTo>
                    <a:pt x="148406" y="467383"/>
                  </a:lnTo>
                  <a:lnTo>
                    <a:pt x="153778" y="471584"/>
                  </a:lnTo>
                  <a:lnTo>
                    <a:pt x="164827" y="475813"/>
                  </a:lnTo>
                  <a:lnTo>
                    <a:pt x="168437" y="480090"/>
                  </a:lnTo>
                  <a:lnTo>
                    <a:pt x="178752" y="484329"/>
                  </a:lnTo>
                  <a:lnTo>
                    <a:pt x="185439" y="488510"/>
                  </a:lnTo>
                  <a:lnTo>
                    <a:pt x="189211" y="492244"/>
                  </a:lnTo>
                  <a:lnTo>
                    <a:pt x="190763" y="484443"/>
                  </a:lnTo>
                  <a:lnTo>
                    <a:pt x="196678" y="484357"/>
                  </a:lnTo>
                  <a:lnTo>
                    <a:pt x="205061" y="485948"/>
                  </a:lnTo>
                  <a:lnTo>
                    <a:pt x="207137" y="490910"/>
                  </a:lnTo>
                  <a:lnTo>
                    <a:pt x="213080" y="492720"/>
                  </a:lnTo>
                  <a:lnTo>
                    <a:pt x="218081" y="496968"/>
                  </a:lnTo>
                  <a:lnTo>
                    <a:pt x="227406" y="501330"/>
                  </a:lnTo>
                  <a:lnTo>
                    <a:pt x="231969" y="505617"/>
                  </a:lnTo>
                  <a:lnTo>
                    <a:pt x="235312" y="509694"/>
                  </a:lnTo>
                  <a:lnTo>
                    <a:pt x="242913" y="507407"/>
                  </a:lnTo>
                  <a:lnTo>
                    <a:pt x="247361" y="509741"/>
                  </a:lnTo>
                  <a:lnTo>
                    <a:pt x="247971" y="516552"/>
                  </a:lnTo>
                  <a:lnTo>
                    <a:pt x="253495" y="518142"/>
                  </a:lnTo>
                  <a:lnTo>
                    <a:pt x="258991" y="522333"/>
                  </a:lnTo>
                  <a:lnTo>
                    <a:pt x="266506" y="520933"/>
                  </a:lnTo>
                  <a:lnTo>
                    <a:pt x="267868" y="526743"/>
                  </a:lnTo>
                  <a:lnTo>
                    <a:pt x="278222" y="529972"/>
                  </a:lnTo>
                  <a:lnTo>
                    <a:pt x="284489" y="535135"/>
                  </a:lnTo>
                  <a:lnTo>
                    <a:pt x="287957" y="531734"/>
                  </a:lnTo>
                  <a:lnTo>
                    <a:pt x="294938" y="535897"/>
                  </a:lnTo>
                  <a:lnTo>
                    <a:pt x="301530" y="535230"/>
                  </a:lnTo>
                  <a:lnTo>
                    <a:pt x="307159" y="539021"/>
                  </a:lnTo>
                  <a:lnTo>
                    <a:pt x="320894" y="539459"/>
                  </a:lnTo>
                  <a:lnTo>
                    <a:pt x="330105" y="535421"/>
                  </a:lnTo>
                  <a:lnTo>
                    <a:pt x="337839" y="535344"/>
                  </a:lnTo>
                  <a:lnTo>
                    <a:pt x="339039" y="543774"/>
                  </a:lnTo>
                  <a:lnTo>
                    <a:pt x="343402" y="550756"/>
                  </a:lnTo>
                  <a:lnTo>
                    <a:pt x="343202" y="544355"/>
                  </a:lnTo>
                  <a:lnTo>
                    <a:pt x="346002" y="539916"/>
                  </a:lnTo>
                  <a:lnTo>
                    <a:pt x="349126" y="535440"/>
                  </a:lnTo>
                  <a:lnTo>
                    <a:pt x="354574" y="531220"/>
                  </a:lnTo>
                  <a:lnTo>
                    <a:pt x="365471" y="530830"/>
                  </a:lnTo>
                  <a:lnTo>
                    <a:pt x="377120" y="535059"/>
                  </a:lnTo>
                  <a:lnTo>
                    <a:pt x="382864" y="533458"/>
                  </a:lnTo>
                  <a:lnTo>
                    <a:pt x="393646" y="539450"/>
                  </a:lnTo>
                  <a:lnTo>
                    <a:pt x="402037" y="539450"/>
                  </a:lnTo>
                  <a:lnTo>
                    <a:pt x="409420" y="535459"/>
                  </a:lnTo>
                  <a:lnTo>
                    <a:pt x="416706" y="526858"/>
                  </a:lnTo>
                  <a:lnTo>
                    <a:pt x="428193" y="521105"/>
                  </a:lnTo>
                  <a:lnTo>
                    <a:pt x="431089" y="515085"/>
                  </a:lnTo>
                  <a:lnTo>
                    <a:pt x="434222" y="509874"/>
                  </a:lnTo>
                  <a:lnTo>
                    <a:pt x="437918" y="506722"/>
                  </a:lnTo>
                  <a:lnTo>
                    <a:pt x="441661" y="509674"/>
                  </a:lnTo>
                  <a:lnTo>
                    <a:pt x="453691" y="513437"/>
                  </a:lnTo>
                  <a:lnTo>
                    <a:pt x="462388" y="505626"/>
                  </a:lnTo>
                  <a:lnTo>
                    <a:pt x="470379" y="509827"/>
                  </a:lnTo>
                  <a:lnTo>
                    <a:pt x="466388" y="512532"/>
                  </a:lnTo>
                  <a:lnTo>
                    <a:pt x="473894" y="512513"/>
                  </a:lnTo>
                  <a:lnTo>
                    <a:pt x="476513" y="518228"/>
                  </a:lnTo>
                  <a:lnTo>
                    <a:pt x="472941" y="526829"/>
                  </a:lnTo>
                  <a:lnTo>
                    <a:pt x="481305" y="526658"/>
                  </a:lnTo>
                  <a:lnTo>
                    <a:pt x="493058" y="530544"/>
                  </a:lnTo>
                  <a:lnTo>
                    <a:pt x="495649" y="523714"/>
                  </a:lnTo>
                  <a:lnTo>
                    <a:pt x="505412" y="531087"/>
                  </a:lnTo>
                  <a:lnTo>
                    <a:pt x="508622" y="535344"/>
                  </a:lnTo>
                  <a:lnTo>
                    <a:pt x="511165" y="539593"/>
                  </a:lnTo>
                  <a:lnTo>
                    <a:pt x="513556" y="543831"/>
                  </a:lnTo>
                  <a:lnTo>
                    <a:pt x="518662" y="543822"/>
                  </a:lnTo>
                  <a:lnTo>
                    <a:pt x="521871" y="548060"/>
                  </a:lnTo>
                  <a:lnTo>
                    <a:pt x="524557" y="556576"/>
                  </a:lnTo>
                  <a:lnTo>
                    <a:pt x="527234" y="564986"/>
                  </a:lnTo>
                  <a:lnTo>
                    <a:pt x="528168" y="573559"/>
                  </a:lnTo>
                  <a:lnTo>
                    <a:pt x="529491" y="580902"/>
                  </a:lnTo>
                  <a:lnTo>
                    <a:pt x="525120" y="586274"/>
                  </a:lnTo>
                  <a:lnTo>
                    <a:pt x="521328" y="590551"/>
                  </a:lnTo>
                  <a:lnTo>
                    <a:pt x="518490" y="594447"/>
                  </a:lnTo>
                  <a:lnTo>
                    <a:pt x="515414" y="599047"/>
                  </a:lnTo>
                  <a:lnTo>
                    <a:pt x="513966" y="607534"/>
                  </a:lnTo>
                  <a:lnTo>
                    <a:pt x="516747" y="611773"/>
                  </a:lnTo>
                  <a:lnTo>
                    <a:pt x="516871" y="620269"/>
                  </a:lnTo>
                  <a:lnTo>
                    <a:pt x="521862" y="620317"/>
                  </a:lnTo>
                  <a:lnTo>
                    <a:pt x="539798" y="616974"/>
                  </a:lnTo>
                  <a:lnTo>
                    <a:pt x="537521" y="624537"/>
                  </a:lnTo>
                  <a:lnTo>
                    <a:pt x="541921" y="628680"/>
                  </a:lnTo>
                  <a:lnTo>
                    <a:pt x="543341" y="637252"/>
                  </a:lnTo>
                  <a:lnTo>
                    <a:pt x="555743" y="641520"/>
                  </a:lnTo>
                  <a:lnTo>
                    <a:pt x="554390" y="649997"/>
                  </a:lnTo>
                  <a:lnTo>
                    <a:pt x="552352" y="658474"/>
                  </a:lnTo>
                  <a:lnTo>
                    <a:pt x="567763" y="662751"/>
                  </a:lnTo>
                  <a:lnTo>
                    <a:pt x="572458" y="669818"/>
                  </a:lnTo>
                  <a:lnTo>
                    <a:pt x="580793" y="674419"/>
                  </a:lnTo>
                  <a:lnTo>
                    <a:pt x="584460" y="671266"/>
                  </a:lnTo>
                  <a:lnTo>
                    <a:pt x="589775" y="667456"/>
                  </a:lnTo>
                  <a:lnTo>
                    <a:pt x="593147" y="675495"/>
                  </a:lnTo>
                  <a:lnTo>
                    <a:pt x="595947" y="680001"/>
                  </a:lnTo>
                  <a:lnTo>
                    <a:pt x="600824" y="679029"/>
                  </a:lnTo>
                  <a:lnTo>
                    <a:pt x="603415" y="671495"/>
                  </a:lnTo>
                  <a:lnTo>
                    <a:pt x="598434" y="663275"/>
                  </a:lnTo>
                  <a:lnTo>
                    <a:pt x="597900" y="654321"/>
                  </a:lnTo>
                  <a:lnTo>
                    <a:pt x="608825" y="652149"/>
                  </a:lnTo>
                  <a:lnTo>
                    <a:pt x="611549" y="646187"/>
                  </a:lnTo>
                  <a:lnTo>
                    <a:pt x="619407" y="650025"/>
                  </a:lnTo>
                  <a:lnTo>
                    <a:pt x="623008" y="653350"/>
                  </a:lnTo>
                  <a:lnTo>
                    <a:pt x="627075" y="645806"/>
                  </a:lnTo>
                  <a:lnTo>
                    <a:pt x="631400" y="649978"/>
                  </a:lnTo>
                  <a:lnTo>
                    <a:pt x="637524" y="649978"/>
                  </a:lnTo>
                  <a:lnTo>
                    <a:pt x="641629" y="645796"/>
                  </a:lnTo>
                  <a:lnTo>
                    <a:pt x="646744" y="648073"/>
                  </a:lnTo>
                  <a:lnTo>
                    <a:pt x="653269" y="645282"/>
                  </a:lnTo>
                  <a:lnTo>
                    <a:pt x="653316" y="638776"/>
                  </a:lnTo>
                  <a:lnTo>
                    <a:pt x="662165" y="633185"/>
                  </a:lnTo>
                  <a:lnTo>
                    <a:pt x="666232" y="637281"/>
                  </a:lnTo>
                  <a:lnTo>
                    <a:pt x="672271" y="641443"/>
                  </a:lnTo>
                  <a:lnTo>
                    <a:pt x="679901" y="641729"/>
                  </a:lnTo>
                  <a:lnTo>
                    <a:pt x="686102" y="642624"/>
                  </a:lnTo>
                  <a:lnTo>
                    <a:pt x="692512" y="645730"/>
                  </a:lnTo>
                  <a:lnTo>
                    <a:pt x="688978" y="649978"/>
                  </a:lnTo>
                  <a:lnTo>
                    <a:pt x="689016" y="655340"/>
                  </a:lnTo>
                  <a:lnTo>
                    <a:pt x="692807" y="660722"/>
                  </a:lnTo>
                  <a:lnTo>
                    <a:pt x="696846" y="663379"/>
                  </a:lnTo>
                  <a:lnTo>
                    <a:pt x="700294" y="666789"/>
                  </a:lnTo>
                  <a:lnTo>
                    <a:pt x="705132" y="668266"/>
                  </a:lnTo>
                  <a:lnTo>
                    <a:pt x="709238" y="670952"/>
                  </a:lnTo>
                  <a:lnTo>
                    <a:pt x="714800" y="670018"/>
                  </a:lnTo>
                  <a:lnTo>
                    <a:pt x="719287" y="672333"/>
                  </a:lnTo>
                  <a:lnTo>
                    <a:pt x="724125" y="672552"/>
                  </a:lnTo>
                  <a:lnTo>
                    <a:pt x="728402" y="670390"/>
                  </a:lnTo>
                  <a:lnTo>
                    <a:pt x="726421" y="666008"/>
                  </a:lnTo>
                  <a:lnTo>
                    <a:pt x="730422" y="668666"/>
                  </a:lnTo>
                  <a:lnTo>
                    <a:pt x="735060" y="669990"/>
                  </a:lnTo>
                  <a:lnTo>
                    <a:pt x="739604" y="671447"/>
                  </a:lnTo>
                  <a:lnTo>
                    <a:pt x="743061" y="674791"/>
                  </a:lnTo>
                  <a:lnTo>
                    <a:pt x="747805" y="673219"/>
                  </a:lnTo>
                  <a:lnTo>
                    <a:pt x="746986" y="668389"/>
                  </a:lnTo>
                  <a:lnTo>
                    <a:pt x="749985" y="672247"/>
                  </a:lnTo>
                  <a:lnTo>
                    <a:pt x="754586" y="674305"/>
                  </a:lnTo>
                  <a:lnTo>
                    <a:pt x="753148" y="679210"/>
                  </a:lnTo>
                  <a:lnTo>
                    <a:pt x="752214" y="684887"/>
                  </a:lnTo>
                  <a:lnTo>
                    <a:pt x="754739" y="688945"/>
                  </a:lnTo>
                  <a:lnTo>
                    <a:pt x="756768" y="693364"/>
                  </a:lnTo>
                  <a:lnTo>
                    <a:pt x="760644" y="696183"/>
                  </a:lnTo>
                  <a:close/>
                  <a:moveTo>
                    <a:pt x="760130" y="744333"/>
                  </a:moveTo>
                  <a:lnTo>
                    <a:pt x="764902" y="739217"/>
                  </a:lnTo>
                  <a:lnTo>
                    <a:pt x="770017" y="735217"/>
                  </a:lnTo>
                  <a:lnTo>
                    <a:pt x="775970" y="730826"/>
                  </a:lnTo>
                  <a:lnTo>
                    <a:pt x="776894" y="717986"/>
                  </a:lnTo>
                  <a:lnTo>
                    <a:pt x="781085" y="713738"/>
                  </a:lnTo>
                  <a:lnTo>
                    <a:pt x="779980" y="705756"/>
                  </a:lnTo>
                  <a:lnTo>
                    <a:pt x="774265" y="701813"/>
                  </a:lnTo>
                  <a:lnTo>
                    <a:pt x="773617" y="707223"/>
                  </a:lnTo>
                  <a:lnTo>
                    <a:pt x="769331" y="705099"/>
                  </a:lnTo>
                  <a:lnTo>
                    <a:pt x="764407" y="705232"/>
                  </a:lnTo>
                  <a:lnTo>
                    <a:pt x="757005" y="705242"/>
                  </a:lnTo>
                  <a:lnTo>
                    <a:pt x="749319" y="706994"/>
                  </a:lnTo>
                  <a:lnTo>
                    <a:pt x="745795" y="713729"/>
                  </a:lnTo>
                  <a:lnTo>
                    <a:pt x="741385" y="717853"/>
                  </a:lnTo>
                  <a:lnTo>
                    <a:pt x="739784" y="726006"/>
                  </a:lnTo>
                  <a:lnTo>
                    <a:pt x="742194" y="734969"/>
                  </a:lnTo>
                  <a:lnTo>
                    <a:pt x="747881" y="739217"/>
                  </a:lnTo>
                  <a:lnTo>
                    <a:pt x="758015" y="7432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ihandform: Form 316">
              <a:extLst>
                <a:ext uri="{FF2B5EF4-FFF2-40B4-BE49-F238E27FC236}">
                  <a16:creationId xmlns:a16="http://schemas.microsoft.com/office/drawing/2014/main" id="{5E022C3C-F3A8-0EB3-CB44-DE82C4E5E45B}"/>
                </a:ext>
              </a:extLst>
            </p:cNvPr>
            <p:cNvSpPr/>
            <p:nvPr/>
          </p:nvSpPr>
          <p:spPr>
            <a:xfrm>
              <a:off x="3180279" y="3101340"/>
              <a:ext cx="1815989" cy="571047"/>
            </a:xfrm>
            <a:custGeom>
              <a:avLst/>
              <a:gdLst>
                <a:gd name="connsiteX0" fmla="*/ 353088 w 2410939"/>
                <a:gd name="connsiteY0" fmla="*/ 2021 h 758132"/>
                <a:gd name="connsiteX1" fmla="*/ 358070 w 2410939"/>
                <a:gd name="connsiteY1" fmla="*/ 1497 h 758132"/>
                <a:gd name="connsiteX2" fmla="*/ 363880 w 2410939"/>
                <a:gd name="connsiteY2" fmla="*/ 1554 h 758132"/>
                <a:gd name="connsiteX3" fmla="*/ 358222 w 2410939"/>
                <a:gd name="connsiteY3" fmla="*/ -75 h 758132"/>
                <a:gd name="connsiteX4" fmla="*/ 348555 w 2410939"/>
                <a:gd name="connsiteY4" fmla="*/ 554 h 758132"/>
                <a:gd name="connsiteX5" fmla="*/ 353088 w 2410939"/>
                <a:gd name="connsiteY5" fmla="*/ 2021 h 758132"/>
                <a:gd name="connsiteX6" fmla="*/ 414820 w 2410939"/>
                <a:gd name="connsiteY6" fmla="*/ 3573 h 758132"/>
                <a:gd name="connsiteX7" fmla="*/ 405486 w 2410939"/>
                <a:gd name="connsiteY7" fmla="*/ 2182 h 758132"/>
                <a:gd name="connsiteX8" fmla="*/ 400256 w 2410939"/>
                <a:gd name="connsiteY8" fmla="*/ 2087 h 758132"/>
                <a:gd name="connsiteX9" fmla="*/ 405228 w 2410939"/>
                <a:gd name="connsiteY9" fmla="*/ 3078 h 758132"/>
                <a:gd name="connsiteX10" fmla="*/ 414820 w 2410939"/>
                <a:gd name="connsiteY10" fmla="*/ 3573 h 758132"/>
                <a:gd name="connsiteX11" fmla="*/ 356041 w 2410939"/>
                <a:gd name="connsiteY11" fmla="*/ 6021 h 758132"/>
                <a:gd name="connsiteX12" fmla="*/ 350441 w 2410939"/>
                <a:gd name="connsiteY12" fmla="*/ 3754 h 758132"/>
                <a:gd name="connsiteX13" fmla="*/ 345526 w 2410939"/>
                <a:gd name="connsiteY13" fmla="*/ 3678 h 758132"/>
                <a:gd name="connsiteX14" fmla="*/ 340115 w 2410939"/>
                <a:gd name="connsiteY14" fmla="*/ 4907 h 758132"/>
                <a:gd name="connsiteX15" fmla="*/ 347516 w 2410939"/>
                <a:gd name="connsiteY15" fmla="*/ 5307 h 758132"/>
                <a:gd name="connsiteX16" fmla="*/ 356041 w 2410939"/>
                <a:gd name="connsiteY16" fmla="*/ 6021 h 758132"/>
                <a:gd name="connsiteX17" fmla="*/ 366747 w 2410939"/>
                <a:gd name="connsiteY17" fmla="*/ 6992 h 758132"/>
                <a:gd name="connsiteX18" fmla="*/ 360842 w 2410939"/>
                <a:gd name="connsiteY18" fmla="*/ 6364 h 758132"/>
                <a:gd name="connsiteX19" fmla="*/ 366747 w 2410939"/>
                <a:gd name="connsiteY19" fmla="*/ 6992 h 758132"/>
                <a:gd name="connsiteX20" fmla="*/ 384302 w 2410939"/>
                <a:gd name="connsiteY20" fmla="*/ 7659 h 758132"/>
                <a:gd name="connsiteX21" fmla="*/ 378968 w 2410939"/>
                <a:gd name="connsiteY21" fmla="*/ 6811 h 758132"/>
                <a:gd name="connsiteX22" fmla="*/ 384302 w 2410939"/>
                <a:gd name="connsiteY22" fmla="*/ 7659 h 758132"/>
                <a:gd name="connsiteX23" fmla="*/ 376034 w 2410939"/>
                <a:gd name="connsiteY23" fmla="*/ 8545 h 758132"/>
                <a:gd name="connsiteX24" fmla="*/ 370224 w 2410939"/>
                <a:gd name="connsiteY24" fmla="*/ 7955 h 758132"/>
                <a:gd name="connsiteX25" fmla="*/ 376034 w 2410939"/>
                <a:gd name="connsiteY25" fmla="*/ 8545 h 758132"/>
                <a:gd name="connsiteX26" fmla="*/ 339239 w 2410939"/>
                <a:gd name="connsiteY26" fmla="*/ 8716 h 758132"/>
                <a:gd name="connsiteX27" fmla="*/ 347602 w 2410939"/>
                <a:gd name="connsiteY27" fmla="*/ 7402 h 758132"/>
                <a:gd name="connsiteX28" fmla="*/ 354422 w 2410939"/>
                <a:gd name="connsiteY28" fmla="*/ 7011 h 758132"/>
                <a:gd name="connsiteX29" fmla="*/ 349183 w 2410939"/>
                <a:gd name="connsiteY29" fmla="*/ 6754 h 758132"/>
                <a:gd name="connsiteX30" fmla="*/ 339687 w 2410939"/>
                <a:gd name="connsiteY30" fmla="*/ 5659 h 758132"/>
                <a:gd name="connsiteX31" fmla="*/ 331619 w 2410939"/>
                <a:gd name="connsiteY31" fmla="*/ 6764 h 758132"/>
                <a:gd name="connsiteX32" fmla="*/ 326837 w 2410939"/>
                <a:gd name="connsiteY32" fmla="*/ 6631 h 758132"/>
                <a:gd name="connsiteX33" fmla="*/ 331895 w 2410939"/>
                <a:gd name="connsiteY33" fmla="*/ 8421 h 758132"/>
                <a:gd name="connsiteX34" fmla="*/ 337515 w 2410939"/>
                <a:gd name="connsiteY34" fmla="*/ 8164 h 758132"/>
                <a:gd name="connsiteX35" fmla="*/ 350335 w 2410939"/>
                <a:gd name="connsiteY35" fmla="*/ 9440 h 758132"/>
                <a:gd name="connsiteX36" fmla="*/ 355098 w 2410939"/>
                <a:gd name="connsiteY36" fmla="*/ 8612 h 758132"/>
                <a:gd name="connsiteX37" fmla="*/ 348612 w 2410939"/>
                <a:gd name="connsiteY37" fmla="*/ 8164 h 758132"/>
                <a:gd name="connsiteX38" fmla="*/ 270335 w 2410939"/>
                <a:gd name="connsiteY38" fmla="*/ 10279 h 758132"/>
                <a:gd name="connsiteX39" fmla="*/ 276155 w 2410939"/>
                <a:gd name="connsiteY39" fmla="*/ 9240 h 758132"/>
                <a:gd name="connsiteX40" fmla="*/ 269907 w 2410939"/>
                <a:gd name="connsiteY40" fmla="*/ 8469 h 758132"/>
                <a:gd name="connsiteX41" fmla="*/ 741023 w 2410939"/>
                <a:gd name="connsiteY41" fmla="*/ 10355 h 758132"/>
                <a:gd name="connsiteX42" fmla="*/ 746547 w 2410939"/>
                <a:gd name="connsiteY42" fmla="*/ 10002 h 758132"/>
                <a:gd name="connsiteX43" fmla="*/ 739022 w 2410939"/>
                <a:gd name="connsiteY43" fmla="*/ 7850 h 758132"/>
                <a:gd name="connsiteX44" fmla="*/ 732345 w 2410939"/>
                <a:gd name="connsiteY44" fmla="*/ 8145 h 758132"/>
                <a:gd name="connsiteX45" fmla="*/ 741023 w 2410939"/>
                <a:gd name="connsiteY45" fmla="*/ 10355 h 758132"/>
                <a:gd name="connsiteX46" fmla="*/ 365547 w 2410939"/>
                <a:gd name="connsiteY46" fmla="*/ 11536 h 758132"/>
                <a:gd name="connsiteX47" fmla="*/ 359184 w 2410939"/>
                <a:gd name="connsiteY47" fmla="*/ 9526 h 758132"/>
                <a:gd name="connsiteX48" fmla="*/ 365547 w 2410939"/>
                <a:gd name="connsiteY48" fmla="*/ 11536 h 758132"/>
                <a:gd name="connsiteX49" fmla="*/ 391141 w 2410939"/>
                <a:gd name="connsiteY49" fmla="*/ 12060 h 758132"/>
                <a:gd name="connsiteX50" fmla="*/ 399799 w 2410939"/>
                <a:gd name="connsiteY50" fmla="*/ 10745 h 758132"/>
                <a:gd name="connsiteX51" fmla="*/ 394436 w 2410939"/>
                <a:gd name="connsiteY51" fmla="*/ 9231 h 758132"/>
                <a:gd name="connsiteX52" fmla="*/ 386302 w 2410939"/>
                <a:gd name="connsiteY52" fmla="*/ 10126 h 758132"/>
                <a:gd name="connsiteX53" fmla="*/ 391141 w 2410939"/>
                <a:gd name="connsiteY53" fmla="*/ 12060 h 758132"/>
                <a:gd name="connsiteX54" fmla="*/ 358346 w 2410939"/>
                <a:gd name="connsiteY54" fmla="*/ 12993 h 758132"/>
                <a:gd name="connsiteX55" fmla="*/ 363623 w 2410939"/>
                <a:gd name="connsiteY55" fmla="*/ 11831 h 758132"/>
                <a:gd name="connsiteX56" fmla="*/ 355317 w 2410939"/>
                <a:gd name="connsiteY56" fmla="*/ 10679 h 758132"/>
                <a:gd name="connsiteX57" fmla="*/ 349583 w 2410939"/>
                <a:gd name="connsiteY57" fmla="*/ 10031 h 758132"/>
                <a:gd name="connsiteX58" fmla="*/ 343392 w 2410939"/>
                <a:gd name="connsiteY58" fmla="*/ 9574 h 758132"/>
                <a:gd name="connsiteX59" fmla="*/ 335582 w 2410939"/>
                <a:gd name="connsiteY59" fmla="*/ 9336 h 758132"/>
                <a:gd name="connsiteX60" fmla="*/ 345544 w 2410939"/>
                <a:gd name="connsiteY60" fmla="*/ 10641 h 758132"/>
                <a:gd name="connsiteX61" fmla="*/ 350974 w 2410939"/>
                <a:gd name="connsiteY61" fmla="*/ 11688 h 758132"/>
                <a:gd name="connsiteX62" fmla="*/ 358346 w 2410939"/>
                <a:gd name="connsiteY62" fmla="*/ 12993 h 758132"/>
                <a:gd name="connsiteX63" fmla="*/ 611235 w 2410939"/>
                <a:gd name="connsiteY63" fmla="*/ 13060 h 758132"/>
                <a:gd name="connsiteX64" fmla="*/ 618988 w 2410939"/>
                <a:gd name="connsiteY64" fmla="*/ 12736 h 758132"/>
                <a:gd name="connsiteX65" fmla="*/ 612168 w 2410939"/>
                <a:gd name="connsiteY65" fmla="*/ 10945 h 758132"/>
                <a:gd name="connsiteX66" fmla="*/ 606558 w 2410939"/>
                <a:gd name="connsiteY66" fmla="*/ 12641 h 758132"/>
                <a:gd name="connsiteX67" fmla="*/ 366633 w 2410939"/>
                <a:gd name="connsiteY67" fmla="*/ 14155 h 758132"/>
                <a:gd name="connsiteX68" fmla="*/ 371996 w 2410939"/>
                <a:gd name="connsiteY68" fmla="*/ 13698 h 758132"/>
                <a:gd name="connsiteX69" fmla="*/ 363566 w 2410939"/>
                <a:gd name="connsiteY69" fmla="*/ 12365 h 758132"/>
                <a:gd name="connsiteX70" fmla="*/ 326409 w 2410939"/>
                <a:gd name="connsiteY70" fmla="*/ 14251 h 758132"/>
                <a:gd name="connsiteX71" fmla="*/ 331457 w 2410939"/>
                <a:gd name="connsiteY71" fmla="*/ 13974 h 758132"/>
                <a:gd name="connsiteX72" fmla="*/ 336972 w 2410939"/>
                <a:gd name="connsiteY72" fmla="*/ 13574 h 758132"/>
                <a:gd name="connsiteX73" fmla="*/ 326628 w 2410939"/>
                <a:gd name="connsiteY73" fmla="*/ 12203 h 758132"/>
                <a:gd name="connsiteX74" fmla="*/ 320523 w 2410939"/>
                <a:gd name="connsiteY74" fmla="*/ 12565 h 758132"/>
                <a:gd name="connsiteX75" fmla="*/ 314617 w 2410939"/>
                <a:gd name="connsiteY75" fmla="*/ 12765 h 758132"/>
                <a:gd name="connsiteX76" fmla="*/ 322675 w 2410939"/>
                <a:gd name="connsiteY76" fmla="*/ 13384 h 758132"/>
                <a:gd name="connsiteX77" fmla="*/ 352698 w 2410939"/>
                <a:gd name="connsiteY77" fmla="*/ 14812 h 758132"/>
                <a:gd name="connsiteX78" fmla="*/ 358794 w 2410939"/>
                <a:gd name="connsiteY78" fmla="*/ 13670 h 758132"/>
                <a:gd name="connsiteX79" fmla="*/ 347059 w 2410939"/>
                <a:gd name="connsiteY79" fmla="*/ 12117 h 758132"/>
                <a:gd name="connsiteX80" fmla="*/ 338591 w 2410939"/>
                <a:gd name="connsiteY80" fmla="*/ 10679 h 758132"/>
                <a:gd name="connsiteX81" fmla="*/ 329847 w 2410939"/>
                <a:gd name="connsiteY81" fmla="*/ 10641 h 758132"/>
                <a:gd name="connsiteX82" fmla="*/ 319227 w 2410939"/>
                <a:gd name="connsiteY82" fmla="*/ 9336 h 758132"/>
                <a:gd name="connsiteX83" fmla="*/ 324551 w 2410939"/>
                <a:gd name="connsiteY83" fmla="*/ 11431 h 758132"/>
                <a:gd name="connsiteX84" fmla="*/ 331819 w 2410939"/>
                <a:gd name="connsiteY84" fmla="*/ 12126 h 758132"/>
                <a:gd name="connsiteX85" fmla="*/ 341811 w 2410939"/>
                <a:gd name="connsiteY85" fmla="*/ 13193 h 758132"/>
                <a:gd name="connsiteX86" fmla="*/ 350364 w 2410939"/>
                <a:gd name="connsiteY86" fmla="*/ 14612 h 758132"/>
                <a:gd name="connsiteX87" fmla="*/ 422726 w 2410939"/>
                <a:gd name="connsiteY87" fmla="*/ 15327 h 758132"/>
                <a:gd name="connsiteX88" fmla="*/ 428021 w 2410939"/>
                <a:gd name="connsiteY88" fmla="*/ 14670 h 758132"/>
                <a:gd name="connsiteX89" fmla="*/ 437127 w 2410939"/>
                <a:gd name="connsiteY89" fmla="*/ 14365 h 758132"/>
                <a:gd name="connsiteX90" fmla="*/ 445633 w 2410939"/>
                <a:gd name="connsiteY90" fmla="*/ 12041 h 758132"/>
                <a:gd name="connsiteX91" fmla="*/ 441442 w 2410939"/>
                <a:gd name="connsiteY91" fmla="*/ 9031 h 758132"/>
                <a:gd name="connsiteX92" fmla="*/ 432946 w 2410939"/>
                <a:gd name="connsiteY92" fmla="*/ 8231 h 758132"/>
                <a:gd name="connsiteX93" fmla="*/ 428527 w 2410939"/>
                <a:gd name="connsiteY93" fmla="*/ 11279 h 758132"/>
                <a:gd name="connsiteX94" fmla="*/ 420240 w 2410939"/>
                <a:gd name="connsiteY94" fmla="*/ 11288 h 758132"/>
                <a:gd name="connsiteX95" fmla="*/ 413982 w 2410939"/>
                <a:gd name="connsiteY95" fmla="*/ 13193 h 758132"/>
                <a:gd name="connsiteX96" fmla="*/ 422726 w 2410939"/>
                <a:gd name="connsiteY96" fmla="*/ 15327 h 758132"/>
                <a:gd name="connsiteX97" fmla="*/ 344783 w 2410939"/>
                <a:gd name="connsiteY97" fmla="*/ 15736 h 758132"/>
                <a:gd name="connsiteX98" fmla="*/ 350383 w 2410939"/>
                <a:gd name="connsiteY98" fmla="*/ 15289 h 758132"/>
                <a:gd name="connsiteX99" fmla="*/ 343173 w 2410939"/>
                <a:gd name="connsiteY99" fmla="*/ 13641 h 758132"/>
                <a:gd name="connsiteX100" fmla="*/ 336972 w 2410939"/>
                <a:gd name="connsiteY100" fmla="*/ 13784 h 758132"/>
                <a:gd name="connsiteX101" fmla="*/ 332105 w 2410939"/>
                <a:gd name="connsiteY101" fmla="*/ 14489 h 758132"/>
                <a:gd name="connsiteX102" fmla="*/ 340496 w 2410939"/>
                <a:gd name="connsiteY102" fmla="*/ 15641 h 758132"/>
                <a:gd name="connsiteX103" fmla="*/ 358994 w 2410939"/>
                <a:gd name="connsiteY103" fmla="*/ 16565 h 758132"/>
                <a:gd name="connsiteX104" fmla="*/ 363775 w 2410939"/>
                <a:gd name="connsiteY104" fmla="*/ 15765 h 758132"/>
                <a:gd name="connsiteX105" fmla="*/ 356032 w 2410939"/>
                <a:gd name="connsiteY105" fmla="*/ 15546 h 758132"/>
                <a:gd name="connsiteX106" fmla="*/ 311092 w 2410939"/>
                <a:gd name="connsiteY106" fmla="*/ 17279 h 758132"/>
                <a:gd name="connsiteX107" fmla="*/ 306406 w 2410939"/>
                <a:gd name="connsiteY107" fmla="*/ 15117 h 758132"/>
                <a:gd name="connsiteX108" fmla="*/ 311092 w 2410939"/>
                <a:gd name="connsiteY108" fmla="*/ 17279 h 758132"/>
                <a:gd name="connsiteX109" fmla="*/ 225844 w 2410939"/>
                <a:gd name="connsiteY109" fmla="*/ 17651 h 758132"/>
                <a:gd name="connsiteX110" fmla="*/ 233740 w 2410939"/>
                <a:gd name="connsiteY110" fmla="*/ 16527 h 758132"/>
                <a:gd name="connsiteX111" fmla="*/ 239417 w 2410939"/>
                <a:gd name="connsiteY111" fmla="*/ 15775 h 758132"/>
                <a:gd name="connsiteX112" fmla="*/ 246646 w 2410939"/>
                <a:gd name="connsiteY112" fmla="*/ 14965 h 758132"/>
                <a:gd name="connsiteX113" fmla="*/ 254305 w 2410939"/>
                <a:gd name="connsiteY113" fmla="*/ 15355 h 758132"/>
                <a:gd name="connsiteX114" fmla="*/ 249971 w 2410939"/>
                <a:gd name="connsiteY114" fmla="*/ 13193 h 758132"/>
                <a:gd name="connsiteX115" fmla="*/ 243408 w 2410939"/>
                <a:gd name="connsiteY115" fmla="*/ 13174 h 758132"/>
                <a:gd name="connsiteX116" fmla="*/ 237627 w 2410939"/>
                <a:gd name="connsiteY116" fmla="*/ 12460 h 758132"/>
                <a:gd name="connsiteX117" fmla="*/ 224015 w 2410939"/>
                <a:gd name="connsiteY117" fmla="*/ 14803 h 758132"/>
                <a:gd name="connsiteX118" fmla="*/ 210642 w 2410939"/>
                <a:gd name="connsiteY118" fmla="*/ 15536 h 758132"/>
                <a:gd name="connsiteX119" fmla="*/ 215948 w 2410939"/>
                <a:gd name="connsiteY119" fmla="*/ 16289 h 758132"/>
                <a:gd name="connsiteX120" fmla="*/ 223805 w 2410939"/>
                <a:gd name="connsiteY120" fmla="*/ 16251 h 758132"/>
                <a:gd name="connsiteX121" fmla="*/ 321608 w 2410939"/>
                <a:gd name="connsiteY121" fmla="*/ 18003 h 758132"/>
                <a:gd name="connsiteX122" fmla="*/ 317008 w 2410939"/>
                <a:gd name="connsiteY122" fmla="*/ 15727 h 758132"/>
                <a:gd name="connsiteX123" fmla="*/ 321608 w 2410939"/>
                <a:gd name="connsiteY123" fmla="*/ 18003 h 758132"/>
                <a:gd name="connsiteX124" fmla="*/ 401685 w 2410939"/>
                <a:gd name="connsiteY124" fmla="*/ 18661 h 758132"/>
                <a:gd name="connsiteX125" fmla="*/ 407162 w 2410939"/>
                <a:gd name="connsiteY125" fmla="*/ 17413 h 758132"/>
                <a:gd name="connsiteX126" fmla="*/ 409648 w 2410939"/>
                <a:gd name="connsiteY126" fmla="*/ 13241 h 758132"/>
                <a:gd name="connsiteX127" fmla="*/ 393722 w 2410939"/>
                <a:gd name="connsiteY127" fmla="*/ 13184 h 758132"/>
                <a:gd name="connsiteX128" fmla="*/ 387959 w 2410939"/>
                <a:gd name="connsiteY128" fmla="*/ 13231 h 758132"/>
                <a:gd name="connsiteX129" fmla="*/ 382930 w 2410939"/>
                <a:gd name="connsiteY129" fmla="*/ 13212 h 758132"/>
                <a:gd name="connsiteX130" fmla="*/ 384626 w 2410939"/>
                <a:gd name="connsiteY130" fmla="*/ 18080 h 758132"/>
                <a:gd name="connsiteX131" fmla="*/ 392026 w 2410939"/>
                <a:gd name="connsiteY131" fmla="*/ 17556 h 758132"/>
                <a:gd name="connsiteX132" fmla="*/ 401685 w 2410939"/>
                <a:gd name="connsiteY132" fmla="*/ 18661 h 758132"/>
                <a:gd name="connsiteX133" fmla="*/ 344088 w 2410939"/>
                <a:gd name="connsiteY133" fmla="*/ 18842 h 758132"/>
                <a:gd name="connsiteX134" fmla="*/ 339220 w 2410939"/>
                <a:gd name="connsiteY134" fmla="*/ 18146 h 758132"/>
                <a:gd name="connsiteX135" fmla="*/ 344088 w 2410939"/>
                <a:gd name="connsiteY135" fmla="*/ 18842 h 758132"/>
                <a:gd name="connsiteX136" fmla="*/ 314369 w 2410939"/>
                <a:gd name="connsiteY136" fmla="*/ 21537 h 758132"/>
                <a:gd name="connsiteX137" fmla="*/ 319303 w 2410939"/>
                <a:gd name="connsiteY137" fmla="*/ 20299 h 758132"/>
                <a:gd name="connsiteX138" fmla="*/ 312950 w 2410939"/>
                <a:gd name="connsiteY138" fmla="*/ 19223 h 758132"/>
                <a:gd name="connsiteX139" fmla="*/ 306616 w 2410939"/>
                <a:gd name="connsiteY139" fmla="*/ 18289 h 758132"/>
                <a:gd name="connsiteX140" fmla="*/ 298901 w 2410939"/>
                <a:gd name="connsiteY140" fmla="*/ 20023 h 758132"/>
                <a:gd name="connsiteX141" fmla="*/ 305835 w 2410939"/>
                <a:gd name="connsiteY141" fmla="*/ 21328 h 758132"/>
                <a:gd name="connsiteX142" fmla="*/ 314369 w 2410939"/>
                <a:gd name="connsiteY142" fmla="*/ 21537 h 758132"/>
                <a:gd name="connsiteX143" fmla="*/ 369157 w 2410939"/>
                <a:gd name="connsiteY143" fmla="*/ 22118 h 758132"/>
                <a:gd name="connsiteX144" fmla="*/ 373662 w 2410939"/>
                <a:gd name="connsiteY144" fmla="*/ 19394 h 758132"/>
                <a:gd name="connsiteX145" fmla="*/ 381139 w 2410939"/>
                <a:gd name="connsiteY145" fmla="*/ 19299 h 758132"/>
                <a:gd name="connsiteX146" fmla="*/ 364499 w 2410939"/>
                <a:gd name="connsiteY146" fmla="*/ 17203 h 758132"/>
                <a:gd name="connsiteX147" fmla="*/ 352955 w 2410939"/>
                <a:gd name="connsiteY147" fmla="*/ 17460 h 758132"/>
                <a:gd name="connsiteX148" fmla="*/ 358432 w 2410939"/>
                <a:gd name="connsiteY148" fmla="*/ 20518 h 758132"/>
                <a:gd name="connsiteX149" fmla="*/ 369157 w 2410939"/>
                <a:gd name="connsiteY149" fmla="*/ 22118 h 758132"/>
                <a:gd name="connsiteX150" fmla="*/ 354174 w 2410939"/>
                <a:gd name="connsiteY150" fmla="*/ 22575 h 758132"/>
                <a:gd name="connsiteX151" fmla="*/ 350498 w 2410939"/>
                <a:gd name="connsiteY151" fmla="*/ 18908 h 758132"/>
                <a:gd name="connsiteX152" fmla="*/ 345373 w 2410939"/>
                <a:gd name="connsiteY152" fmla="*/ 19108 h 758132"/>
                <a:gd name="connsiteX153" fmla="*/ 354174 w 2410939"/>
                <a:gd name="connsiteY153" fmla="*/ 22575 h 758132"/>
                <a:gd name="connsiteX154" fmla="*/ 247913 w 2410939"/>
                <a:gd name="connsiteY154" fmla="*/ 22642 h 758132"/>
                <a:gd name="connsiteX155" fmla="*/ 255114 w 2410939"/>
                <a:gd name="connsiteY155" fmla="*/ 22328 h 758132"/>
                <a:gd name="connsiteX156" fmla="*/ 261162 w 2410939"/>
                <a:gd name="connsiteY156" fmla="*/ 21509 h 758132"/>
                <a:gd name="connsiteX157" fmla="*/ 255076 w 2410939"/>
                <a:gd name="connsiteY157" fmla="*/ 19604 h 758132"/>
                <a:gd name="connsiteX158" fmla="*/ 266316 w 2410939"/>
                <a:gd name="connsiteY158" fmla="*/ 18889 h 758132"/>
                <a:gd name="connsiteX159" fmla="*/ 273050 w 2410939"/>
                <a:gd name="connsiteY159" fmla="*/ 16632 h 758132"/>
                <a:gd name="connsiteX160" fmla="*/ 281270 w 2410939"/>
                <a:gd name="connsiteY160" fmla="*/ 16432 h 758132"/>
                <a:gd name="connsiteX161" fmla="*/ 289423 w 2410939"/>
                <a:gd name="connsiteY161" fmla="*/ 14251 h 758132"/>
                <a:gd name="connsiteX162" fmla="*/ 283070 w 2410939"/>
                <a:gd name="connsiteY162" fmla="*/ 13193 h 758132"/>
                <a:gd name="connsiteX163" fmla="*/ 272592 w 2410939"/>
                <a:gd name="connsiteY163" fmla="*/ 14079 h 758132"/>
                <a:gd name="connsiteX164" fmla="*/ 278832 w 2410939"/>
                <a:gd name="connsiteY164" fmla="*/ 12365 h 758132"/>
                <a:gd name="connsiteX165" fmla="*/ 268364 w 2410939"/>
                <a:gd name="connsiteY165" fmla="*/ 12498 h 758132"/>
                <a:gd name="connsiteX166" fmla="*/ 263077 w 2410939"/>
                <a:gd name="connsiteY166" fmla="*/ 12460 h 758132"/>
                <a:gd name="connsiteX167" fmla="*/ 258315 w 2410939"/>
                <a:gd name="connsiteY167" fmla="*/ 13165 h 758132"/>
                <a:gd name="connsiteX168" fmla="*/ 263525 w 2410939"/>
                <a:gd name="connsiteY168" fmla="*/ 14174 h 758132"/>
                <a:gd name="connsiteX169" fmla="*/ 256877 w 2410939"/>
                <a:gd name="connsiteY169" fmla="*/ 16575 h 758132"/>
                <a:gd name="connsiteX170" fmla="*/ 251971 w 2410939"/>
                <a:gd name="connsiteY170" fmla="*/ 16317 h 758132"/>
                <a:gd name="connsiteX171" fmla="*/ 246151 w 2410939"/>
                <a:gd name="connsiteY171" fmla="*/ 16498 h 758132"/>
                <a:gd name="connsiteX172" fmla="*/ 240627 w 2410939"/>
                <a:gd name="connsiteY172" fmla="*/ 17432 h 758132"/>
                <a:gd name="connsiteX173" fmla="*/ 249542 w 2410939"/>
                <a:gd name="connsiteY173" fmla="*/ 17508 h 758132"/>
                <a:gd name="connsiteX174" fmla="*/ 243665 w 2410939"/>
                <a:gd name="connsiteY174" fmla="*/ 18203 h 758132"/>
                <a:gd name="connsiteX175" fmla="*/ 249799 w 2410939"/>
                <a:gd name="connsiteY175" fmla="*/ 18975 h 758132"/>
                <a:gd name="connsiteX176" fmla="*/ 244056 w 2410939"/>
                <a:gd name="connsiteY176" fmla="*/ 19413 h 758132"/>
                <a:gd name="connsiteX177" fmla="*/ 237750 w 2410939"/>
                <a:gd name="connsiteY177" fmla="*/ 18518 h 758132"/>
                <a:gd name="connsiteX178" fmla="*/ 243417 w 2410939"/>
                <a:gd name="connsiteY178" fmla="*/ 20766 h 758132"/>
                <a:gd name="connsiteX179" fmla="*/ 249085 w 2410939"/>
                <a:gd name="connsiteY179" fmla="*/ 20175 h 758132"/>
                <a:gd name="connsiteX180" fmla="*/ 275631 w 2410939"/>
                <a:gd name="connsiteY180" fmla="*/ 22718 h 758132"/>
                <a:gd name="connsiteX181" fmla="*/ 270554 w 2410939"/>
                <a:gd name="connsiteY181" fmla="*/ 20718 h 758132"/>
                <a:gd name="connsiteX182" fmla="*/ 275631 w 2410939"/>
                <a:gd name="connsiteY182" fmla="*/ 22718 h 758132"/>
                <a:gd name="connsiteX183" fmla="*/ 795048 w 2410939"/>
                <a:gd name="connsiteY183" fmla="*/ 23642 h 758132"/>
                <a:gd name="connsiteX184" fmla="*/ 802459 w 2410939"/>
                <a:gd name="connsiteY184" fmla="*/ 23252 h 758132"/>
                <a:gd name="connsiteX185" fmla="*/ 811565 w 2410939"/>
                <a:gd name="connsiteY185" fmla="*/ 21232 h 758132"/>
                <a:gd name="connsiteX186" fmla="*/ 830443 w 2410939"/>
                <a:gd name="connsiteY186" fmla="*/ 20451 h 758132"/>
                <a:gd name="connsiteX187" fmla="*/ 822585 w 2410939"/>
                <a:gd name="connsiteY187" fmla="*/ 16765 h 758132"/>
                <a:gd name="connsiteX188" fmla="*/ 827643 w 2410939"/>
                <a:gd name="connsiteY188" fmla="*/ 15136 h 758132"/>
                <a:gd name="connsiteX189" fmla="*/ 820623 w 2410939"/>
                <a:gd name="connsiteY189" fmla="*/ 13069 h 758132"/>
                <a:gd name="connsiteX190" fmla="*/ 813918 w 2410939"/>
                <a:gd name="connsiteY190" fmla="*/ 11784 h 758132"/>
                <a:gd name="connsiteX191" fmla="*/ 808841 w 2410939"/>
                <a:gd name="connsiteY191" fmla="*/ 10679 h 758132"/>
                <a:gd name="connsiteX192" fmla="*/ 801068 w 2410939"/>
                <a:gd name="connsiteY192" fmla="*/ 8755 h 758132"/>
                <a:gd name="connsiteX193" fmla="*/ 793248 w 2410939"/>
                <a:gd name="connsiteY193" fmla="*/ 7269 h 758132"/>
                <a:gd name="connsiteX194" fmla="*/ 786542 w 2410939"/>
                <a:gd name="connsiteY194" fmla="*/ 7716 h 758132"/>
                <a:gd name="connsiteX195" fmla="*/ 794125 w 2410939"/>
                <a:gd name="connsiteY195" fmla="*/ 8155 h 758132"/>
                <a:gd name="connsiteX196" fmla="*/ 789086 w 2410939"/>
                <a:gd name="connsiteY196" fmla="*/ 8421 h 758132"/>
                <a:gd name="connsiteX197" fmla="*/ 781465 w 2410939"/>
                <a:gd name="connsiteY197" fmla="*/ 9917 h 758132"/>
                <a:gd name="connsiteX198" fmla="*/ 774693 w 2410939"/>
                <a:gd name="connsiteY198" fmla="*/ 10536 h 758132"/>
                <a:gd name="connsiteX199" fmla="*/ 768921 w 2410939"/>
                <a:gd name="connsiteY199" fmla="*/ 11317 h 758132"/>
                <a:gd name="connsiteX200" fmla="*/ 773493 w 2410939"/>
                <a:gd name="connsiteY200" fmla="*/ 13946 h 758132"/>
                <a:gd name="connsiteX201" fmla="*/ 768416 w 2410939"/>
                <a:gd name="connsiteY201" fmla="*/ 17375 h 758132"/>
                <a:gd name="connsiteX202" fmla="*/ 773512 w 2410939"/>
                <a:gd name="connsiteY202" fmla="*/ 18642 h 758132"/>
                <a:gd name="connsiteX203" fmla="*/ 766226 w 2410939"/>
                <a:gd name="connsiteY203" fmla="*/ 18623 h 758132"/>
                <a:gd name="connsiteX204" fmla="*/ 761082 w 2410939"/>
                <a:gd name="connsiteY204" fmla="*/ 20013 h 758132"/>
                <a:gd name="connsiteX205" fmla="*/ 770731 w 2410939"/>
                <a:gd name="connsiteY205" fmla="*/ 19889 h 758132"/>
                <a:gd name="connsiteX206" fmla="*/ 780675 w 2410939"/>
                <a:gd name="connsiteY206" fmla="*/ 21347 h 758132"/>
                <a:gd name="connsiteX207" fmla="*/ 773017 w 2410939"/>
                <a:gd name="connsiteY207" fmla="*/ 20813 h 758132"/>
                <a:gd name="connsiteX208" fmla="*/ 780513 w 2410939"/>
                <a:gd name="connsiteY208" fmla="*/ 21737 h 758132"/>
                <a:gd name="connsiteX209" fmla="*/ 791876 w 2410939"/>
                <a:gd name="connsiteY209" fmla="*/ 23204 h 758132"/>
                <a:gd name="connsiteX210" fmla="*/ 291995 w 2410939"/>
                <a:gd name="connsiteY210" fmla="*/ 24566 h 758132"/>
                <a:gd name="connsiteX211" fmla="*/ 285928 w 2410939"/>
                <a:gd name="connsiteY211" fmla="*/ 22013 h 758132"/>
                <a:gd name="connsiteX212" fmla="*/ 279879 w 2410939"/>
                <a:gd name="connsiteY212" fmla="*/ 23871 h 758132"/>
                <a:gd name="connsiteX213" fmla="*/ 291995 w 2410939"/>
                <a:gd name="connsiteY213" fmla="*/ 24566 h 758132"/>
                <a:gd name="connsiteX214" fmla="*/ 387569 w 2410939"/>
                <a:gd name="connsiteY214" fmla="*/ 24690 h 758132"/>
                <a:gd name="connsiteX215" fmla="*/ 392169 w 2410939"/>
                <a:gd name="connsiteY215" fmla="*/ 23252 h 758132"/>
                <a:gd name="connsiteX216" fmla="*/ 386054 w 2410939"/>
                <a:gd name="connsiteY216" fmla="*/ 22071 h 758132"/>
                <a:gd name="connsiteX217" fmla="*/ 379339 w 2410939"/>
                <a:gd name="connsiteY217" fmla="*/ 23252 h 758132"/>
                <a:gd name="connsiteX218" fmla="*/ 387569 w 2410939"/>
                <a:gd name="connsiteY218" fmla="*/ 24690 h 758132"/>
                <a:gd name="connsiteX219" fmla="*/ 379901 w 2410939"/>
                <a:gd name="connsiteY219" fmla="*/ 25109 h 758132"/>
                <a:gd name="connsiteX220" fmla="*/ 373539 w 2410939"/>
                <a:gd name="connsiteY220" fmla="*/ 24290 h 758132"/>
                <a:gd name="connsiteX221" fmla="*/ 379901 w 2410939"/>
                <a:gd name="connsiteY221" fmla="*/ 25109 h 758132"/>
                <a:gd name="connsiteX222" fmla="*/ 781447 w 2410939"/>
                <a:gd name="connsiteY222" fmla="*/ 28462 h 758132"/>
                <a:gd name="connsiteX223" fmla="*/ 790105 w 2410939"/>
                <a:gd name="connsiteY223" fmla="*/ 27843 h 758132"/>
                <a:gd name="connsiteX224" fmla="*/ 795001 w 2410939"/>
                <a:gd name="connsiteY224" fmla="*/ 24652 h 758132"/>
                <a:gd name="connsiteX225" fmla="*/ 787124 w 2410939"/>
                <a:gd name="connsiteY225" fmla="*/ 23252 h 758132"/>
                <a:gd name="connsiteX226" fmla="*/ 778323 w 2410939"/>
                <a:gd name="connsiteY226" fmla="*/ 23061 h 758132"/>
                <a:gd name="connsiteX227" fmla="*/ 769550 w 2410939"/>
                <a:gd name="connsiteY227" fmla="*/ 22242 h 758132"/>
                <a:gd name="connsiteX228" fmla="*/ 763730 w 2410939"/>
                <a:gd name="connsiteY228" fmla="*/ 22642 h 758132"/>
                <a:gd name="connsiteX229" fmla="*/ 758482 w 2410939"/>
                <a:gd name="connsiteY229" fmla="*/ 22480 h 758132"/>
                <a:gd name="connsiteX230" fmla="*/ 765730 w 2410939"/>
                <a:gd name="connsiteY230" fmla="*/ 24700 h 758132"/>
                <a:gd name="connsiteX231" fmla="*/ 776722 w 2410939"/>
                <a:gd name="connsiteY231" fmla="*/ 26262 h 758132"/>
                <a:gd name="connsiteX232" fmla="*/ 781447 w 2410939"/>
                <a:gd name="connsiteY232" fmla="*/ 28462 h 758132"/>
                <a:gd name="connsiteX233" fmla="*/ 774903 w 2410939"/>
                <a:gd name="connsiteY233" fmla="*/ 28986 h 758132"/>
                <a:gd name="connsiteX234" fmla="*/ 766769 w 2410939"/>
                <a:gd name="connsiteY234" fmla="*/ 27281 h 758132"/>
                <a:gd name="connsiteX235" fmla="*/ 774903 w 2410939"/>
                <a:gd name="connsiteY235" fmla="*/ 28986 h 758132"/>
                <a:gd name="connsiteX236" fmla="*/ 607977 w 2410939"/>
                <a:gd name="connsiteY236" fmla="*/ 31548 h 758132"/>
                <a:gd name="connsiteX237" fmla="*/ 599005 w 2410939"/>
                <a:gd name="connsiteY237" fmla="*/ 29557 h 758132"/>
                <a:gd name="connsiteX238" fmla="*/ 594061 w 2410939"/>
                <a:gd name="connsiteY238" fmla="*/ 29510 h 758132"/>
                <a:gd name="connsiteX239" fmla="*/ 589413 w 2410939"/>
                <a:gd name="connsiteY239" fmla="*/ 28386 h 758132"/>
                <a:gd name="connsiteX240" fmla="*/ 597509 w 2410939"/>
                <a:gd name="connsiteY240" fmla="*/ 30491 h 758132"/>
                <a:gd name="connsiteX241" fmla="*/ 607977 w 2410939"/>
                <a:gd name="connsiteY241" fmla="*/ 31548 h 758132"/>
                <a:gd name="connsiteX242" fmla="*/ 778418 w 2410939"/>
                <a:gd name="connsiteY242" fmla="*/ 32196 h 758132"/>
                <a:gd name="connsiteX243" fmla="*/ 771369 w 2410939"/>
                <a:gd name="connsiteY243" fmla="*/ 30834 h 758132"/>
                <a:gd name="connsiteX244" fmla="*/ 764987 w 2410939"/>
                <a:gd name="connsiteY244" fmla="*/ 30157 h 758132"/>
                <a:gd name="connsiteX245" fmla="*/ 773998 w 2410939"/>
                <a:gd name="connsiteY245" fmla="*/ 31453 h 758132"/>
                <a:gd name="connsiteX246" fmla="*/ 792172 w 2410939"/>
                <a:gd name="connsiteY246" fmla="*/ 32891 h 758132"/>
                <a:gd name="connsiteX247" fmla="*/ 784666 w 2410939"/>
                <a:gd name="connsiteY247" fmla="*/ 31986 h 758132"/>
                <a:gd name="connsiteX248" fmla="*/ 779437 w 2410939"/>
                <a:gd name="connsiteY248" fmla="*/ 32253 h 758132"/>
                <a:gd name="connsiteX249" fmla="*/ 786857 w 2410939"/>
                <a:gd name="connsiteY249" fmla="*/ 32834 h 758132"/>
                <a:gd name="connsiteX250" fmla="*/ 792172 w 2410939"/>
                <a:gd name="connsiteY250" fmla="*/ 32891 h 758132"/>
                <a:gd name="connsiteX251" fmla="*/ 798506 w 2410939"/>
                <a:gd name="connsiteY251" fmla="*/ 37968 h 758132"/>
                <a:gd name="connsiteX252" fmla="*/ 790629 w 2410939"/>
                <a:gd name="connsiteY252" fmla="*/ 36939 h 758132"/>
                <a:gd name="connsiteX253" fmla="*/ 798506 w 2410939"/>
                <a:gd name="connsiteY253" fmla="*/ 37968 h 758132"/>
                <a:gd name="connsiteX254" fmla="*/ 870991 w 2410939"/>
                <a:gd name="connsiteY254" fmla="*/ 42540 h 758132"/>
                <a:gd name="connsiteX255" fmla="*/ 878468 w 2410939"/>
                <a:gd name="connsiteY255" fmla="*/ 42083 h 758132"/>
                <a:gd name="connsiteX256" fmla="*/ 883669 w 2410939"/>
                <a:gd name="connsiteY256" fmla="*/ 41902 h 758132"/>
                <a:gd name="connsiteX257" fmla="*/ 881316 w 2410939"/>
                <a:gd name="connsiteY257" fmla="*/ 37415 h 758132"/>
                <a:gd name="connsiteX258" fmla="*/ 873277 w 2410939"/>
                <a:gd name="connsiteY258" fmla="*/ 35463 h 758132"/>
                <a:gd name="connsiteX259" fmla="*/ 878001 w 2410939"/>
                <a:gd name="connsiteY259" fmla="*/ 34605 h 758132"/>
                <a:gd name="connsiteX260" fmla="*/ 874316 w 2410939"/>
                <a:gd name="connsiteY260" fmla="*/ 31100 h 758132"/>
                <a:gd name="connsiteX261" fmla="*/ 869467 w 2410939"/>
                <a:gd name="connsiteY261" fmla="*/ 27424 h 758132"/>
                <a:gd name="connsiteX262" fmla="*/ 865257 w 2410939"/>
                <a:gd name="connsiteY262" fmla="*/ 24528 h 758132"/>
                <a:gd name="connsiteX263" fmla="*/ 860571 w 2410939"/>
                <a:gd name="connsiteY263" fmla="*/ 23661 h 758132"/>
                <a:gd name="connsiteX264" fmla="*/ 854427 w 2410939"/>
                <a:gd name="connsiteY264" fmla="*/ 22661 h 758132"/>
                <a:gd name="connsiteX265" fmla="*/ 849246 w 2410939"/>
                <a:gd name="connsiteY265" fmla="*/ 22528 h 758132"/>
                <a:gd name="connsiteX266" fmla="*/ 842378 w 2410939"/>
                <a:gd name="connsiteY266" fmla="*/ 23252 h 758132"/>
                <a:gd name="connsiteX267" fmla="*/ 837177 w 2410939"/>
                <a:gd name="connsiteY267" fmla="*/ 21632 h 758132"/>
                <a:gd name="connsiteX268" fmla="*/ 829948 w 2410939"/>
                <a:gd name="connsiteY268" fmla="*/ 21156 h 758132"/>
                <a:gd name="connsiteX269" fmla="*/ 824929 w 2410939"/>
                <a:gd name="connsiteY269" fmla="*/ 21871 h 758132"/>
                <a:gd name="connsiteX270" fmla="*/ 819813 w 2410939"/>
                <a:gd name="connsiteY270" fmla="*/ 22213 h 758132"/>
                <a:gd name="connsiteX271" fmla="*/ 806669 w 2410939"/>
                <a:gd name="connsiteY271" fmla="*/ 25585 h 758132"/>
                <a:gd name="connsiteX272" fmla="*/ 801878 w 2410939"/>
                <a:gd name="connsiteY272" fmla="*/ 26671 h 758132"/>
                <a:gd name="connsiteX273" fmla="*/ 797277 w 2410939"/>
                <a:gd name="connsiteY273" fmla="*/ 29214 h 758132"/>
                <a:gd name="connsiteX274" fmla="*/ 791372 w 2410939"/>
                <a:gd name="connsiteY274" fmla="*/ 29957 h 758132"/>
                <a:gd name="connsiteX275" fmla="*/ 796554 w 2410939"/>
                <a:gd name="connsiteY275" fmla="*/ 31081 h 758132"/>
                <a:gd name="connsiteX276" fmla="*/ 800858 w 2410939"/>
                <a:gd name="connsiteY276" fmla="*/ 29024 h 758132"/>
                <a:gd name="connsiteX277" fmla="*/ 804850 w 2410939"/>
                <a:gd name="connsiteY277" fmla="*/ 32100 h 758132"/>
                <a:gd name="connsiteX278" fmla="*/ 810517 w 2410939"/>
                <a:gd name="connsiteY278" fmla="*/ 31748 h 758132"/>
                <a:gd name="connsiteX279" fmla="*/ 814232 w 2410939"/>
                <a:gd name="connsiteY279" fmla="*/ 35110 h 758132"/>
                <a:gd name="connsiteX280" fmla="*/ 819052 w 2410939"/>
                <a:gd name="connsiteY280" fmla="*/ 36129 h 758132"/>
                <a:gd name="connsiteX281" fmla="*/ 824262 w 2410939"/>
                <a:gd name="connsiteY281" fmla="*/ 38330 h 758132"/>
                <a:gd name="connsiteX282" fmla="*/ 829805 w 2410939"/>
                <a:gd name="connsiteY282" fmla="*/ 37463 h 758132"/>
                <a:gd name="connsiteX283" fmla="*/ 834777 w 2410939"/>
                <a:gd name="connsiteY283" fmla="*/ 39025 h 758132"/>
                <a:gd name="connsiteX284" fmla="*/ 839949 w 2410939"/>
                <a:gd name="connsiteY284" fmla="*/ 39244 h 758132"/>
                <a:gd name="connsiteX285" fmla="*/ 844731 w 2410939"/>
                <a:gd name="connsiteY285" fmla="*/ 39197 h 758132"/>
                <a:gd name="connsiteX286" fmla="*/ 849922 w 2410939"/>
                <a:gd name="connsiteY286" fmla="*/ 39244 h 758132"/>
                <a:gd name="connsiteX287" fmla="*/ 855780 w 2410939"/>
                <a:gd name="connsiteY287" fmla="*/ 40987 h 758132"/>
                <a:gd name="connsiteX288" fmla="*/ 861057 w 2410939"/>
                <a:gd name="connsiteY288" fmla="*/ 41902 h 758132"/>
                <a:gd name="connsiteX289" fmla="*/ 866229 w 2410939"/>
                <a:gd name="connsiteY289" fmla="*/ 42092 h 758132"/>
                <a:gd name="connsiteX290" fmla="*/ 870991 w 2410939"/>
                <a:gd name="connsiteY290" fmla="*/ 42540 h 758132"/>
                <a:gd name="connsiteX291" fmla="*/ 978367 w 2410939"/>
                <a:gd name="connsiteY291" fmla="*/ 51770 h 758132"/>
                <a:gd name="connsiteX292" fmla="*/ 983405 w 2410939"/>
                <a:gd name="connsiteY292" fmla="*/ 50750 h 758132"/>
                <a:gd name="connsiteX293" fmla="*/ 978500 w 2410939"/>
                <a:gd name="connsiteY293" fmla="*/ 49846 h 758132"/>
                <a:gd name="connsiteX294" fmla="*/ 996102 w 2410939"/>
                <a:gd name="connsiteY294" fmla="*/ 54046 h 758132"/>
                <a:gd name="connsiteX295" fmla="*/ 991492 w 2410939"/>
                <a:gd name="connsiteY295" fmla="*/ 52074 h 758132"/>
                <a:gd name="connsiteX296" fmla="*/ 986358 w 2410939"/>
                <a:gd name="connsiteY296" fmla="*/ 51922 h 758132"/>
                <a:gd name="connsiteX297" fmla="*/ 994245 w 2410939"/>
                <a:gd name="connsiteY297" fmla="*/ 53570 h 758132"/>
                <a:gd name="connsiteX298" fmla="*/ 901948 w 2410939"/>
                <a:gd name="connsiteY298" fmla="*/ 55875 h 758132"/>
                <a:gd name="connsiteX299" fmla="*/ 909663 w 2410939"/>
                <a:gd name="connsiteY299" fmla="*/ 54656 h 758132"/>
                <a:gd name="connsiteX300" fmla="*/ 918416 w 2410939"/>
                <a:gd name="connsiteY300" fmla="*/ 51760 h 758132"/>
                <a:gd name="connsiteX301" fmla="*/ 926636 w 2410939"/>
                <a:gd name="connsiteY301" fmla="*/ 51617 h 758132"/>
                <a:gd name="connsiteX302" fmla="*/ 932485 w 2410939"/>
                <a:gd name="connsiteY302" fmla="*/ 51493 h 758132"/>
                <a:gd name="connsiteX303" fmla="*/ 937180 w 2410939"/>
                <a:gd name="connsiteY303" fmla="*/ 52474 h 758132"/>
                <a:gd name="connsiteX304" fmla="*/ 943715 w 2410939"/>
                <a:gd name="connsiteY304" fmla="*/ 50903 h 758132"/>
                <a:gd name="connsiteX305" fmla="*/ 952706 w 2410939"/>
                <a:gd name="connsiteY305" fmla="*/ 49760 h 758132"/>
                <a:gd name="connsiteX306" fmla="*/ 958440 w 2410939"/>
                <a:gd name="connsiteY306" fmla="*/ 49950 h 758132"/>
                <a:gd name="connsiteX307" fmla="*/ 953621 w 2410939"/>
                <a:gd name="connsiteY307" fmla="*/ 42140 h 758132"/>
                <a:gd name="connsiteX308" fmla="*/ 948106 w 2410939"/>
                <a:gd name="connsiteY308" fmla="*/ 41187 h 758132"/>
                <a:gd name="connsiteX309" fmla="*/ 942267 w 2410939"/>
                <a:gd name="connsiteY309" fmla="*/ 41302 h 758132"/>
                <a:gd name="connsiteX310" fmla="*/ 935599 w 2410939"/>
                <a:gd name="connsiteY310" fmla="*/ 38968 h 758132"/>
                <a:gd name="connsiteX311" fmla="*/ 929494 w 2410939"/>
                <a:gd name="connsiteY311" fmla="*/ 36863 h 758132"/>
                <a:gd name="connsiteX312" fmla="*/ 923836 w 2410939"/>
                <a:gd name="connsiteY312" fmla="*/ 37272 h 758132"/>
                <a:gd name="connsiteX313" fmla="*/ 920121 w 2410939"/>
                <a:gd name="connsiteY313" fmla="*/ 42064 h 758132"/>
                <a:gd name="connsiteX314" fmla="*/ 916807 w 2410939"/>
                <a:gd name="connsiteY314" fmla="*/ 35796 h 758132"/>
                <a:gd name="connsiteX315" fmla="*/ 912825 w 2410939"/>
                <a:gd name="connsiteY315" fmla="*/ 32967 h 758132"/>
                <a:gd name="connsiteX316" fmla="*/ 906605 w 2410939"/>
                <a:gd name="connsiteY316" fmla="*/ 32167 h 758132"/>
                <a:gd name="connsiteX317" fmla="*/ 900662 w 2410939"/>
                <a:gd name="connsiteY317" fmla="*/ 33291 h 758132"/>
                <a:gd name="connsiteX318" fmla="*/ 897461 w 2410939"/>
                <a:gd name="connsiteY318" fmla="*/ 37377 h 758132"/>
                <a:gd name="connsiteX319" fmla="*/ 906243 w 2410939"/>
                <a:gd name="connsiteY319" fmla="*/ 39558 h 758132"/>
                <a:gd name="connsiteX320" fmla="*/ 901033 w 2410939"/>
                <a:gd name="connsiteY320" fmla="*/ 38996 h 758132"/>
                <a:gd name="connsiteX321" fmla="*/ 905843 w 2410939"/>
                <a:gd name="connsiteY321" fmla="*/ 42854 h 758132"/>
                <a:gd name="connsiteX322" fmla="*/ 898633 w 2410939"/>
                <a:gd name="connsiteY322" fmla="*/ 42102 h 758132"/>
                <a:gd name="connsiteX323" fmla="*/ 897814 w 2410939"/>
                <a:gd name="connsiteY323" fmla="*/ 46940 h 758132"/>
                <a:gd name="connsiteX324" fmla="*/ 898490 w 2410939"/>
                <a:gd name="connsiteY324" fmla="*/ 54465 h 758132"/>
                <a:gd name="connsiteX325" fmla="*/ 702437 w 2410939"/>
                <a:gd name="connsiteY325" fmla="*/ 63076 h 758132"/>
                <a:gd name="connsiteX326" fmla="*/ 696283 w 2410939"/>
                <a:gd name="connsiteY326" fmla="*/ 62133 h 758132"/>
                <a:gd name="connsiteX327" fmla="*/ 702437 w 2410939"/>
                <a:gd name="connsiteY327" fmla="*/ 63076 h 758132"/>
                <a:gd name="connsiteX328" fmla="*/ 789400 w 2410939"/>
                <a:gd name="connsiteY328" fmla="*/ 70724 h 758132"/>
                <a:gd name="connsiteX329" fmla="*/ 784466 w 2410939"/>
                <a:gd name="connsiteY329" fmla="*/ 69429 h 758132"/>
                <a:gd name="connsiteX330" fmla="*/ 789400 w 2410939"/>
                <a:gd name="connsiteY330" fmla="*/ 70724 h 758132"/>
                <a:gd name="connsiteX331" fmla="*/ 873573 w 2410939"/>
                <a:gd name="connsiteY331" fmla="*/ 71734 h 758132"/>
                <a:gd name="connsiteX332" fmla="*/ 878926 w 2410939"/>
                <a:gd name="connsiteY332" fmla="*/ 70705 h 758132"/>
                <a:gd name="connsiteX333" fmla="*/ 872011 w 2410939"/>
                <a:gd name="connsiteY333" fmla="*/ 69438 h 758132"/>
                <a:gd name="connsiteX334" fmla="*/ 867134 w 2410939"/>
                <a:gd name="connsiteY334" fmla="*/ 70705 h 758132"/>
                <a:gd name="connsiteX335" fmla="*/ 873010 w 2410939"/>
                <a:gd name="connsiteY335" fmla="*/ 71067 h 758132"/>
                <a:gd name="connsiteX336" fmla="*/ 1538418 w 2410939"/>
                <a:gd name="connsiteY336" fmla="*/ 76192 h 758132"/>
                <a:gd name="connsiteX337" fmla="*/ 1543837 w 2410939"/>
                <a:gd name="connsiteY337" fmla="*/ 75744 h 758132"/>
                <a:gd name="connsiteX338" fmla="*/ 1538418 w 2410939"/>
                <a:gd name="connsiteY338" fmla="*/ 76192 h 758132"/>
                <a:gd name="connsiteX339" fmla="*/ 868982 w 2410939"/>
                <a:gd name="connsiteY339" fmla="*/ 76554 h 758132"/>
                <a:gd name="connsiteX340" fmla="*/ 875068 w 2410939"/>
                <a:gd name="connsiteY340" fmla="*/ 76077 h 758132"/>
                <a:gd name="connsiteX341" fmla="*/ 867867 w 2410939"/>
                <a:gd name="connsiteY341" fmla="*/ 76125 h 758132"/>
                <a:gd name="connsiteX342" fmla="*/ 903348 w 2410939"/>
                <a:gd name="connsiteY342" fmla="*/ 77049 h 758132"/>
                <a:gd name="connsiteX343" fmla="*/ 898852 w 2410939"/>
                <a:gd name="connsiteY343" fmla="*/ 74753 h 758132"/>
                <a:gd name="connsiteX344" fmla="*/ 903348 w 2410939"/>
                <a:gd name="connsiteY344" fmla="*/ 77049 h 758132"/>
                <a:gd name="connsiteX345" fmla="*/ 863914 w 2410939"/>
                <a:gd name="connsiteY345" fmla="*/ 77611 h 758132"/>
                <a:gd name="connsiteX346" fmla="*/ 857875 w 2410939"/>
                <a:gd name="connsiteY346" fmla="*/ 76992 h 758132"/>
                <a:gd name="connsiteX347" fmla="*/ 863914 w 2410939"/>
                <a:gd name="connsiteY347" fmla="*/ 77611 h 758132"/>
                <a:gd name="connsiteX348" fmla="*/ 886450 w 2410939"/>
                <a:gd name="connsiteY348" fmla="*/ 77630 h 758132"/>
                <a:gd name="connsiteX349" fmla="*/ 881288 w 2410939"/>
                <a:gd name="connsiteY349" fmla="*/ 76153 h 758132"/>
                <a:gd name="connsiteX350" fmla="*/ 886346 w 2410939"/>
                <a:gd name="connsiteY350" fmla="*/ 76982 h 758132"/>
                <a:gd name="connsiteX351" fmla="*/ 1094829 w 2410939"/>
                <a:gd name="connsiteY351" fmla="*/ 79421 h 758132"/>
                <a:gd name="connsiteX352" fmla="*/ 1090286 w 2410939"/>
                <a:gd name="connsiteY352" fmla="*/ 77106 h 758132"/>
                <a:gd name="connsiteX353" fmla="*/ 1085123 w 2410939"/>
                <a:gd name="connsiteY353" fmla="*/ 76277 h 758132"/>
                <a:gd name="connsiteX354" fmla="*/ 1091942 w 2410939"/>
                <a:gd name="connsiteY354" fmla="*/ 79192 h 758132"/>
                <a:gd name="connsiteX355" fmla="*/ 1107497 w 2410939"/>
                <a:gd name="connsiteY355" fmla="*/ 80602 h 758132"/>
                <a:gd name="connsiteX356" fmla="*/ 1102906 w 2410939"/>
                <a:gd name="connsiteY356" fmla="*/ 79202 h 758132"/>
                <a:gd name="connsiteX357" fmla="*/ 1107497 w 2410939"/>
                <a:gd name="connsiteY357" fmla="*/ 80602 h 758132"/>
                <a:gd name="connsiteX358" fmla="*/ 897642 w 2410939"/>
                <a:gd name="connsiteY358" fmla="*/ 81421 h 758132"/>
                <a:gd name="connsiteX359" fmla="*/ 892889 w 2410939"/>
                <a:gd name="connsiteY359" fmla="*/ 80726 h 758132"/>
                <a:gd name="connsiteX360" fmla="*/ 897642 w 2410939"/>
                <a:gd name="connsiteY360" fmla="*/ 81421 h 758132"/>
                <a:gd name="connsiteX361" fmla="*/ 877335 w 2410939"/>
                <a:gd name="connsiteY361" fmla="*/ 83221 h 758132"/>
                <a:gd name="connsiteX362" fmla="*/ 871153 w 2410939"/>
                <a:gd name="connsiteY362" fmla="*/ 82859 h 758132"/>
                <a:gd name="connsiteX363" fmla="*/ 877335 w 2410939"/>
                <a:gd name="connsiteY363" fmla="*/ 83221 h 758132"/>
                <a:gd name="connsiteX364" fmla="*/ 897223 w 2410939"/>
                <a:gd name="connsiteY364" fmla="*/ 84450 h 758132"/>
                <a:gd name="connsiteX365" fmla="*/ 892099 w 2410939"/>
                <a:gd name="connsiteY365" fmla="*/ 82526 h 758132"/>
                <a:gd name="connsiteX366" fmla="*/ 886917 w 2410939"/>
                <a:gd name="connsiteY366" fmla="*/ 81030 h 758132"/>
                <a:gd name="connsiteX367" fmla="*/ 881116 w 2410939"/>
                <a:gd name="connsiteY367" fmla="*/ 81554 h 758132"/>
                <a:gd name="connsiteX368" fmla="*/ 888451 w 2410939"/>
                <a:gd name="connsiteY368" fmla="*/ 83640 h 758132"/>
                <a:gd name="connsiteX369" fmla="*/ 895318 w 2410939"/>
                <a:gd name="connsiteY369" fmla="*/ 83640 h 758132"/>
                <a:gd name="connsiteX370" fmla="*/ 905120 w 2410939"/>
                <a:gd name="connsiteY370" fmla="*/ 86412 h 758132"/>
                <a:gd name="connsiteX371" fmla="*/ 909758 w 2410939"/>
                <a:gd name="connsiteY371" fmla="*/ 84402 h 758132"/>
                <a:gd name="connsiteX372" fmla="*/ 904081 w 2410939"/>
                <a:gd name="connsiteY372" fmla="*/ 85850 h 758132"/>
                <a:gd name="connsiteX373" fmla="*/ 735308 w 2410939"/>
                <a:gd name="connsiteY373" fmla="*/ 87393 h 758132"/>
                <a:gd name="connsiteX374" fmla="*/ 726907 w 2410939"/>
                <a:gd name="connsiteY374" fmla="*/ 86250 h 758132"/>
                <a:gd name="connsiteX375" fmla="*/ 731784 w 2410939"/>
                <a:gd name="connsiteY375" fmla="*/ 87374 h 758132"/>
                <a:gd name="connsiteX376" fmla="*/ 427078 w 2410939"/>
                <a:gd name="connsiteY376" fmla="*/ 87736 h 758132"/>
                <a:gd name="connsiteX377" fmla="*/ 432060 w 2410939"/>
                <a:gd name="connsiteY377" fmla="*/ 87107 h 758132"/>
                <a:gd name="connsiteX378" fmla="*/ 427078 w 2410939"/>
                <a:gd name="connsiteY378" fmla="*/ 87736 h 758132"/>
                <a:gd name="connsiteX379" fmla="*/ 725173 w 2410939"/>
                <a:gd name="connsiteY379" fmla="*/ 88317 h 758132"/>
                <a:gd name="connsiteX380" fmla="*/ 716324 w 2410939"/>
                <a:gd name="connsiteY380" fmla="*/ 87260 h 758132"/>
                <a:gd name="connsiteX381" fmla="*/ 725173 w 2410939"/>
                <a:gd name="connsiteY381" fmla="*/ 88317 h 758132"/>
                <a:gd name="connsiteX382" fmla="*/ 1411106 w 2410939"/>
                <a:gd name="connsiteY382" fmla="*/ 95918 h 758132"/>
                <a:gd name="connsiteX383" fmla="*/ 1402019 w 2410939"/>
                <a:gd name="connsiteY383" fmla="*/ 89155 h 758132"/>
                <a:gd name="connsiteX384" fmla="*/ 1407410 w 2410939"/>
                <a:gd name="connsiteY384" fmla="*/ 94708 h 758132"/>
                <a:gd name="connsiteX385" fmla="*/ 730698 w 2410939"/>
                <a:gd name="connsiteY385" fmla="*/ 99309 h 758132"/>
                <a:gd name="connsiteX386" fmla="*/ 724754 w 2410939"/>
                <a:gd name="connsiteY386" fmla="*/ 97185 h 758132"/>
                <a:gd name="connsiteX387" fmla="*/ 732145 w 2410939"/>
                <a:gd name="connsiteY387" fmla="*/ 99223 h 758132"/>
                <a:gd name="connsiteX388" fmla="*/ 728078 w 2410939"/>
                <a:gd name="connsiteY388" fmla="*/ 94851 h 758132"/>
                <a:gd name="connsiteX389" fmla="*/ 730698 w 2410939"/>
                <a:gd name="connsiteY389" fmla="*/ 99309 h 758132"/>
                <a:gd name="connsiteX390" fmla="*/ 799754 w 2410939"/>
                <a:gd name="connsiteY390" fmla="*/ 105052 h 758132"/>
                <a:gd name="connsiteX391" fmla="*/ 795420 w 2410939"/>
                <a:gd name="connsiteY391" fmla="*/ 102766 h 758132"/>
                <a:gd name="connsiteX392" fmla="*/ 790095 w 2410939"/>
                <a:gd name="connsiteY392" fmla="*/ 102957 h 758132"/>
                <a:gd name="connsiteX393" fmla="*/ 796354 w 2410939"/>
                <a:gd name="connsiteY393" fmla="*/ 104348 h 758132"/>
                <a:gd name="connsiteX394" fmla="*/ 1606264 w 2410939"/>
                <a:gd name="connsiteY394" fmla="*/ 106357 h 758132"/>
                <a:gd name="connsiteX395" fmla="*/ 1617160 w 2410939"/>
                <a:gd name="connsiteY395" fmla="*/ 104014 h 758132"/>
                <a:gd name="connsiteX396" fmla="*/ 1613903 w 2410939"/>
                <a:gd name="connsiteY396" fmla="*/ 99642 h 758132"/>
                <a:gd name="connsiteX397" fmla="*/ 1604530 w 2410939"/>
                <a:gd name="connsiteY397" fmla="*/ 99709 h 758132"/>
                <a:gd name="connsiteX398" fmla="*/ 1590024 w 2410939"/>
                <a:gd name="connsiteY398" fmla="*/ 97632 h 758132"/>
                <a:gd name="connsiteX399" fmla="*/ 1584814 w 2410939"/>
                <a:gd name="connsiteY399" fmla="*/ 98490 h 758132"/>
                <a:gd name="connsiteX400" fmla="*/ 1579051 w 2410939"/>
                <a:gd name="connsiteY400" fmla="*/ 98404 h 758132"/>
                <a:gd name="connsiteX401" fmla="*/ 1572870 w 2410939"/>
                <a:gd name="connsiteY401" fmla="*/ 95423 h 758132"/>
                <a:gd name="connsiteX402" fmla="*/ 1566830 w 2410939"/>
                <a:gd name="connsiteY402" fmla="*/ 95489 h 758132"/>
                <a:gd name="connsiteX403" fmla="*/ 1560125 w 2410939"/>
                <a:gd name="connsiteY403" fmla="*/ 95308 h 758132"/>
                <a:gd name="connsiteX404" fmla="*/ 1554172 w 2410939"/>
                <a:gd name="connsiteY404" fmla="*/ 96194 h 758132"/>
                <a:gd name="connsiteX405" fmla="*/ 1548305 w 2410939"/>
                <a:gd name="connsiteY405" fmla="*/ 94032 h 758132"/>
                <a:gd name="connsiteX406" fmla="*/ 1543723 w 2410939"/>
                <a:gd name="connsiteY406" fmla="*/ 92460 h 758132"/>
                <a:gd name="connsiteX407" fmla="*/ 1549838 w 2410939"/>
                <a:gd name="connsiteY407" fmla="*/ 96747 h 758132"/>
                <a:gd name="connsiteX408" fmla="*/ 1568822 w 2410939"/>
                <a:gd name="connsiteY408" fmla="*/ 101623 h 758132"/>
                <a:gd name="connsiteX409" fmla="*/ 1576632 w 2410939"/>
                <a:gd name="connsiteY409" fmla="*/ 102414 h 758132"/>
                <a:gd name="connsiteX410" fmla="*/ 1586347 w 2410939"/>
                <a:gd name="connsiteY410" fmla="*/ 105100 h 758132"/>
                <a:gd name="connsiteX411" fmla="*/ 1596091 w 2410939"/>
                <a:gd name="connsiteY411" fmla="*/ 106224 h 758132"/>
                <a:gd name="connsiteX412" fmla="*/ 1606264 w 2410939"/>
                <a:gd name="connsiteY412" fmla="*/ 106357 h 758132"/>
                <a:gd name="connsiteX413" fmla="*/ 785609 w 2410939"/>
                <a:gd name="connsiteY413" fmla="*/ 106729 h 758132"/>
                <a:gd name="connsiteX414" fmla="*/ 777751 w 2410939"/>
                <a:gd name="connsiteY414" fmla="*/ 106005 h 758132"/>
                <a:gd name="connsiteX415" fmla="*/ 784057 w 2410939"/>
                <a:gd name="connsiteY415" fmla="*/ 106681 h 758132"/>
                <a:gd name="connsiteX416" fmla="*/ 1475228 w 2410939"/>
                <a:gd name="connsiteY416" fmla="*/ 107919 h 758132"/>
                <a:gd name="connsiteX417" fmla="*/ 1472629 w 2410939"/>
                <a:gd name="connsiteY417" fmla="*/ 103033 h 758132"/>
                <a:gd name="connsiteX418" fmla="*/ 1477848 w 2410939"/>
                <a:gd name="connsiteY418" fmla="*/ 102566 h 758132"/>
                <a:gd name="connsiteX419" fmla="*/ 1483277 w 2410939"/>
                <a:gd name="connsiteY419" fmla="*/ 104986 h 758132"/>
                <a:gd name="connsiteX420" fmla="*/ 1493002 w 2410939"/>
                <a:gd name="connsiteY420" fmla="*/ 103386 h 758132"/>
                <a:gd name="connsiteX421" fmla="*/ 1499175 w 2410939"/>
                <a:gd name="connsiteY421" fmla="*/ 102843 h 758132"/>
                <a:gd name="connsiteX422" fmla="*/ 1504689 w 2410939"/>
                <a:gd name="connsiteY422" fmla="*/ 101709 h 758132"/>
                <a:gd name="connsiteX423" fmla="*/ 1510509 w 2410939"/>
                <a:gd name="connsiteY423" fmla="*/ 103233 h 758132"/>
                <a:gd name="connsiteX424" fmla="*/ 1505537 w 2410939"/>
                <a:gd name="connsiteY424" fmla="*/ 102223 h 758132"/>
                <a:gd name="connsiteX425" fmla="*/ 1511576 w 2410939"/>
                <a:gd name="connsiteY425" fmla="*/ 104719 h 758132"/>
                <a:gd name="connsiteX426" fmla="*/ 1516396 w 2410939"/>
                <a:gd name="connsiteY426" fmla="*/ 104443 h 758132"/>
                <a:gd name="connsiteX427" fmla="*/ 1521453 w 2410939"/>
                <a:gd name="connsiteY427" fmla="*/ 103424 h 758132"/>
                <a:gd name="connsiteX428" fmla="*/ 1514767 w 2410939"/>
                <a:gd name="connsiteY428" fmla="*/ 100680 h 758132"/>
                <a:gd name="connsiteX429" fmla="*/ 1503680 w 2410939"/>
                <a:gd name="connsiteY429" fmla="*/ 98575 h 758132"/>
                <a:gd name="connsiteX430" fmla="*/ 1497660 w 2410939"/>
                <a:gd name="connsiteY430" fmla="*/ 96823 h 758132"/>
                <a:gd name="connsiteX431" fmla="*/ 1492021 w 2410939"/>
                <a:gd name="connsiteY431" fmla="*/ 94232 h 758132"/>
                <a:gd name="connsiteX432" fmla="*/ 1485773 w 2410939"/>
                <a:gd name="connsiteY432" fmla="*/ 92108 h 758132"/>
                <a:gd name="connsiteX433" fmla="*/ 1491279 w 2410939"/>
                <a:gd name="connsiteY433" fmla="*/ 89927 h 758132"/>
                <a:gd name="connsiteX434" fmla="*/ 1496050 w 2410939"/>
                <a:gd name="connsiteY434" fmla="*/ 90489 h 758132"/>
                <a:gd name="connsiteX435" fmla="*/ 1500213 w 2410939"/>
                <a:gd name="connsiteY435" fmla="*/ 96308 h 758132"/>
                <a:gd name="connsiteX436" fmla="*/ 1506185 w 2410939"/>
                <a:gd name="connsiteY436" fmla="*/ 98071 h 758132"/>
                <a:gd name="connsiteX437" fmla="*/ 1510957 w 2410939"/>
                <a:gd name="connsiteY437" fmla="*/ 99452 h 758132"/>
                <a:gd name="connsiteX438" fmla="*/ 1518948 w 2410939"/>
                <a:gd name="connsiteY438" fmla="*/ 100814 h 758132"/>
                <a:gd name="connsiteX439" fmla="*/ 1524482 w 2410939"/>
                <a:gd name="connsiteY439" fmla="*/ 100642 h 758132"/>
                <a:gd name="connsiteX440" fmla="*/ 1532360 w 2410939"/>
                <a:gd name="connsiteY440" fmla="*/ 100785 h 758132"/>
                <a:gd name="connsiteX441" fmla="*/ 1529264 w 2410939"/>
                <a:gd name="connsiteY441" fmla="*/ 96689 h 758132"/>
                <a:gd name="connsiteX442" fmla="*/ 1526301 w 2410939"/>
                <a:gd name="connsiteY442" fmla="*/ 92356 h 758132"/>
                <a:gd name="connsiteX443" fmla="*/ 1520549 w 2410939"/>
                <a:gd name="connsiteY443" fmla="*/ 91613 h 758132"/>
                <a:gd name="connsiteX444" fmla="*/ 1513195 w 2410939"/>
                <a:gd name="connsiteY444" fmla="*/ 90536 h 758132"/>
                <a:gd name="connsiteX445" fmla="*/ 1506575 w 2410939"/>
                <a:gd name="connsiteY445" fmla="*/ 89146 h 758132"/>
                <a:gd name="connsiteX446" fmla="*/ 1499270 w 2410939"/>
                <a:gd name="connsiteY446" fmla="*/ 88288 h 758132"/>
                <a:gd name="connsiteX447" fmla="*/ 1487202 w 2410939"/>
                <a:gd name="connsiteY447" fmla="*/ 88307 h 758132"/>
                <a:gd name="connsiteX448" fmla="*/ 1468751 w 2410939"/>
                <a:gd name="connsiteY448" fmla="*/ 84240 h 758132"/>
                <a:gd name="connsiteX449" fmla="*/ 1461579 w 2410939"/>
                <a:gd name="connsiteY449" fmla="*/ 83259 h 758132"/>
                <a:gd name="connsiteX450" fmla="*/ 1466752 w 2410939"/>
                <a:gd name="connsiteY450" fmla="*/ 84716 h 758132"/>
                <a:gd name="connsiteX451" fmla="*/ 1461170 w 2410939"/>
                <a:gd name="connsiteY451" fmla="*/ 85536 h 758132"/>
                <a:gd name="connsiteX452" fmla="*/ 1469228 w 2410939"/>
                <a:gd name="connsiteY452" fmla="*/ 90317 h 758132"/>
                <a:gd name="connsiteX453" fmla="*/ 1474257 w 2410939"/>
                <a:gd name="connsiteY453" fmla="*/ 91727 h 758132"/>
                <a:gd name="connsiteX454" fmla="*/ 1469304 w 2410939"/>
                <a:gd name="connsiteY454" fmla="*/ 92003 h 758132"/>
                <a:gd name="connsiteX455" fmla="*/ 1464608 w 2410939"/>
                <a:gd name="connsiteY455" fmla="*/ 91070 h 758132"/>
                <a:gd name="connsiteX456" fmla="*/ 1457970 w 2410939"/>
                <a:gd name="connsiteY456" fmla="*/ 89127 h 758132"/>
                <a:gd name="connsiteX457" fmla="*/ 1452454 w 2410939"/>
                <a:gd name="connsiteY457" fmla="*/ 88060 h 758132"/>
                <a:gd name="connsiteX458" fmla="*/ 1445034 w 2410939"/>
                <a:gd name="connsiteY458" fmla="*/ 86202 h 758132"/>
                <a:gd name="connsiteX459" fmla="*/ 1438977 w 2410939"/>
                <a:gd name="connsiteY459" fmla="*/ 85069 h 758132"/>
                <a:gd name="connsiteX460" fmla="*/ 1434223 w 2410939"/>
                <a:gd name="connsiteY460" fmla="*/ 83888 h 758132"/>
                <a:gd name="connsiteX461" fmla="*/ 1429556 w 2410939"/>
                <a:gd name="connsiteY461" fmla="*/ 82802 h 758132"/>
                <a:gd name="connsiteX462" fmla="*/ 1423946 w 2410939"/>
                <a:gd name="connsiteY462" fmla="*/ 84355 h 758132"/>
                <a:gd name="connsiteX463" fmla="*/ 1419660 w 2410939"/>
                <a:gd name="connsiteY463" fmla="*/ 87117 h 758132"/>
                <a:gd name="connsiteX464" fmla="*/ 1424594 w 2410939"/>
                <a:gd name="connsiteY464" fmla="*/ 89069 h 758132"/>
                <a:gd name="connsiteX465" fmla="*/ 1427318 w 2410939"/>
                <a:gd name="connsiteY465" fmla="*/ 93470 h 758132"/>
                <a:gd name="connsiteX466" fmla="*/ 1432880 w 2410939"/>
                <a:gd name="connsiteY466" fmla="*/ 95365 h 758132"/>
                <a:gd name="connsiteX467" fmla="*/ 1441834 w 2410939"/>
                <a:gd name="connsiteY467" fmla="*/ 100757 h 758132"/>
                <a:gd name="connsiteX468" fmla="*/ 1447587 w 2410939"/>
                <a:gd name="connsiteY468" fmla="*/ 101719 h 758132"/>
                <a:gd name="connsiteX469" fmla="*/ 1452683 w 2410939"/>
                <a:gd name="connsiteY469" fmla="*/ 102757 h 758132"/>
                <a:gd name="connsiteX470" fmla="*/ 1459941 w 2410939"/>
                <a:gd name="connsiteY470" fmla="*/ 105805 h 758132"/>
                <a:gd name="connsiteX471" fmla="*/ 1467599 w 2410939"/>
                <a:gd name="connsiteY471" fmla="*/ 106472 h 758132"/>
                <a:gd name="connsiteX472" fmla="*/ 1473676 w 2410939"/>
                <a:gd name="connsiteY472" fmla="*/ 107805 h 758132"/>
                <a:gd name="connsiteX473" fmla="*/ 709886 w 2410939"/>
                <a:gd name="connsiteY473" fmla="*/ 110072 h 758132"/>
                <a:gd name="connsiteX474" fmla="*/ 704475 w 2410939"/>
                <a:gd name="connsiteY474" fmla="*/ 107834 h 758132"/>
                <a:gd name="connsiteX475" fmla="*/ 709886 w 2410939"/>
                <a:gd name="connsiteY475" fmla="*/ 110072 h 758132"/>
                <a:gd name="connsiteX476" fmla="*/ 790438 w 2410939"/>
                <a:gd name="connsiteY476" fmla="*/ 111044 h 758132"/>
                <a:gd name="connsiteX477" fmla="*/ 795534 w 2410939"/>
                <a:gd name="connsiteY477" fmla="*/ 110510 h 758132"/>
                <a:gd name="connsiteX478" fmla="*/ 789314 w 2410939"/>
                <a:gd name="connsiteY478" fmla="*/ 108900 h 758132"/>
                <a:gd name="connsiteX479" fmla="*/ 778913 w 2410939"/>
                <a:gd name="connsiteY479" fmla="*/ 111853 h 758132"/>
                <a:gd name="connsiteX480" fmla="*/ 773560 w 2410939"/>
                <a:gd name="connsiteY480" fmla="*/ 110996 h 758132"/>
                <a:gd name="connsiteX481" fmla="*/ 778913 w 2410939"/>
                <a:gd name="connsiteY481" fmla="*/ 111853 h 758132"/>
                <a:gd name="connsiteX482" fmla="*/ 1147102 w 2410939"/>
                <a:gd name="connsiteY482" fmla="*/ 117483 h 758132"/>
                <a:gd name="connsiteX483" fmla="*/ 1149731 w 2410939"/>
                <a:gd name="connsiteY483" fmla="*/ 113396 h 758132"/>
                <a:gd name="connsiteX484" fmla="*/ 1143139 w 2410939"/>
                <a:gd name="connsiteY484" fmla="*/ 110244 h 758132"/>
                <a:gd name="connsiteX485" fmla="*/ 1134491 w 2410939"/>
                <a:gd name="connsiteY485" fmla="*/ 109958 h 758132"/>
                <a:gd name="connsiteX486" fmla="*/ 1127700 w 2410939"/>
                <a:gd name="connsiteY486" fmla="*/ 109491 h 758132"/>
                <a:gd name="connsiteX487" fmla="*/ 1131014 w 2410939"/>
                <a:gd name="connsiteY487" fmla="*/ 113053 h 758132"/>
                <a:gd name="connsiteX488" fmla="*/ 1125490 w 2410939"/>
                <a:gd name="connsiteY488" fmla="*/ 113272 h 758132"/>
                <a:gd name="connsiteX489" fmla="*/ 1134034 w 2410939"/>
                <a:gd name="connsiteY489" fmla="*/ 115273 h 758132"/>
                <a:gd name="connsiteX490" fmla="*/ 1142406 w 2410939"/>
                <a:gd name="connsiteY490" fmla="*/ 116949 h 758132"/>
                <a:gd name="connsiteX491" fmla="*/ 765226 w 2410939"/>
                <a:gd name="connsiteY491" fmla="*/ 117968 h 758132"/>
                <a:gd name="connsiteX492" fmla="*/ 759673 w 2410939"/>
                <a:gd name="connsiteY492" fmla="*/ 117492 h 758132"/>
                <a:gd name="connsiteX493" fmla="*/ 765226 w 2410939"/>
                <a:gd name="connsiteY493" fmla="*/ 117968 h 758132"/>
                <a:gd name="connsiteX494" fmla="*/ 778503 w 2410939"/>
                <a:gd name="connsiteY494" fmla="*/ 119521 h 758132"/>
                <a:gd name="connsiteX495" fmla="*/ 772969 w 2410939"/>
                <a:gd name="connsiteY495" fmla="*/ 118273 h 758132"/>
                <a:gd name="connsiteX496" fmla="*/ 778503 w 2410939"/>
                <a:gd name="connsiteY496" fmla="*/ 119521 h 758132"/>
                <a:gd name="connsiteX497" fmla="*/ 1511900 w 2410939"/>
                <a:gd name="connsiteY497" fmla="*/ 120731 h 758132"/>
                <a:gd name="connsiteX498" fmla="*/ 1511129 w 2410939"/>
                <a:gd name="connsiteY498" fmla="*/ 115549 h 758132"/>
                <a:gd name="connsiteX499" fmla="*/ 1500213 w 2410939"/>
                <a:gd name="connsiteY499" fmla="*/ 114434 h 758132"/>
                <a:gd name="connsiteX500" fmla="*/ 1505280 w 2410939"/>
                <a:gd name="connsiteY500" fmla="*/ 118835 h 758132"/>
                <a:gd name="connsiteX501" fmla="*/ 1511900 w 2410939"/>
                <a:gd name="connsiteY501" fmla="*/ 120731 h 758132"/>
                <a:gd name="connsiteX502" fmla="*/ 1454835 w 2410939"/>
                <a:gd name="connsiteY502" fmla="*/ 120883 h 758132"/>
                <a:gd name="connsiteX503" fmla="*/ 1440672 w 2410939"/>
                <a:gd name="connsiteY503" fmla="*/ 115463 h 758132"/>
                <a:gd name="connsiteX504" fmla="*/ 1448092 w 2410939"/>
                <a:gd name="connsiteY504" fmla="*/ 118816 h 758132"/>
                <a:gd name="connsiteX505" fmla="*/ 1454835 w 2410939"/>
                <a:gd name="connsiteY505" fmla="*/ 120883 h 758132"/>
                <a:gd name="connsiteX506" fmla="*/ 688083 w 2410939"/>
                <a:gd name="connsiteY506" fmla="*/ 129294 h 758132"/>
                <a:gd name="connsiteX507" fmla="*/ 677853 w 2410939"/>
                <a:gd name="connsiteY507" fmla="*/ 127246 h 758132"/>
                <a:gd name="connsiteX508" fmla="*/ 685006 w 2410939"/>
                <a:gd name="connsiteY508" fmla="*/ 128160 h 758132"/>
                <a:gd name="connsiteX509" fmla="*/ 670947 w 2410939"/>
                <a:gd name="connsiteY509" fmla="*/ 129665 h 758132"/>
                <a:gd name="connsiteX510" fmla="*/ 676672 w 2410939"/>
                <a:gd name="connsiteY510" fmla="*/ 128608 h 758132"/>
                <a:gd name="connsiteX511" fmla="*/ 672090 w 2410939"/>
                <a:gd name="connsiteY511" fmla="*/ 127207 h 758132"/>
                <a:gd name="connsiteX512" fmla="*/ 1564687 w 2410939"/>
                <a:gd name="connsiteY512" fmla="*/ 132942 h 758132"/>
                <a:gd name="connsiteX513" fmla="*/ 1561144 w 2410939"/>
                <a:gd name="connsiteY513" fmla="*/ 128112 h 758132"/>
                <a:gd name="connsiteX514" fmla="*/ 1554610 w 2410939"/>
                <a:gd name="connsiteY514" fmla="*/ 125884 h 758132"/>
                <a:gd name="connsiteX515" fmla="*/ 1549895 w 2410939"/>
                <a:gd name="connsiteY515" fmla="*/ 124731 h 758132"/>
                <a:gd name="connsiteX516" fmla="*/ 1541018 w 2410939"/>
                <a:gd name="connsiteY516" fmla="*/ 122350 h 758132"/>
                <a:gd name="connsiteX517" fmla="*/ 1530750 w 2410939"/>
                <a:gd name="connsiteY517" fmla="*/ 120435 h 758132"/>
                <a:gd name="connsiteX518" fmla="*/ 1523120 w 2410939"/>
                <a:gd name="connsiteY518" fmla="*/ 121616 h 758132"/>
                <a:gd name="connsiteX519" fmla="*/ 1519701 w 2410939"/>
                <a:gd name="connsiteY519" fmla="*/ 128522 h 758132"/>
                <a:gd name="connsiteX520" fmla="*/ 1512995 w 2410939"/>
                <a:gd name="connsiteY520" fmla="*/ 129027 h 758132"/>
                <a:gd name="connsiteX521" fmla="*/ 1520368 w 2410939"/>
                <a:gd name="connsiteY521" fmla="*/ 129284 h 758132"/>
                <a:gd name="connsiteX522" fmla="*/ 1528073 w 2410939"/>
                <a:gd name="connsiteY522" fmla="*/ 129017 h 758132"/>
                <a:gd name="connsiteX523" fmla="*/ 1542151 w 2410939"/>
                <a:gd name="connsiteY523" fmla="*/ 131256 h 758132"/>
                <a:gd name="connsiteX524" fmla="*/ 1559058 w 2410939"/>
                <a:gd name="connsiteY524" fmla="*/ 132475 h 758132"/>
                <a:gd name="connsiteX525" fmla="*/ 1564687 w 2410939"/>
                <a:gd name="connsiteY525" fmla="*/ 132942 h 758132"/>
                <a:gd name="connsiteX526" fmla="*/ 691216 w 2410939"/>
                <a:gd name="connsiteY526" fmla="*/ 134046 h 758132"/>
                <a:gd name="connsiteX527" fmla="*/ 682653 w 2410939"/>
                <a:gd name="connsiteY527" fmla="*/ 132694 h 758132"/>
                <a:gd name="connsiteX528" fmla="*/ 691216 w 2410939"/>
                <a:gd name="connsiteY528" fmla="*/ 134046 h 758132"/>
                <a:gd name="connsiteX529" fmla="*/ 1259773 w 2410939"/>
                <a:gd name="connsiteY529" fmla="*/ 135809 h 758132"/>
                <a:gd name="connsiteX530" fmla="*/ 1266193 w 2410939"/>
                <a:gd name="connsiteY530" fmla="*/ 135675 h 758132"/>
                <a:gd name="connsiteX531" fmla="*/ 1260783 w 2410939"/>
                <a:gd name="connsiteY531" fmla="*/ 134437 h 758132"/>
                <a:gd name="connsiteX532" fmla="*/ 606301 w 2410939"/>
                <a:gd name="connsiteY532" fmla="*/ 136113 h 758132"/>
                <a:gd name="connsiteX533" fmla="*/ 615483 w 2410939"/>
                <a:gd name="connsiteY533" fmla="*/ 134189 h 758132"/>
                <a:gd name="connsiteX534" fmla="*/ 624894 w 2410939"/>
                <a:gd name="connsiteY534" fmla="*/ 133351 h 758132"/>
                <a:gd name="connsiteX535" fmla="*/ 619322 w 2410939"/>
                <a:gd name="connsiteY535" fmla="*/ 130389 h 758132"/>
                <a:gd name="connsiteX536" fmla="*/ 614693 w 2410939"/>
                <a:gd name="connsiteY536" fmla="*/ 131827 h 758132"/>
                <a:gd name="connsiteX537" fmla="*/ 610178 w 2410939"/>
                <a:gd name="connsiteY537" fmla="*/ 127855 h 758132"/>
                <a:gd name="connsiteX538" fmla="*/ 602167 w 2410939"/>
                <a:gd name="connsiteY538" fmla="*/ 129141 h 758132"/>
                <a:gd name="connsiteX539" fmla="*/ 603768 w 2410939"/>
                <a:gd name="connsiteY539" fmla="*/ 135609 h 758132"/>
                <a:gd name="connsiteX540" fmla="*/ 667956 w 2410939"/>
                <a:gd name="connsiteY540" fmla="*/ 138790 h 758132"/>
                <a:gd name="connsiteX541" fmla="*/ 665261 w 2410939"/>
                <a:gd name="connsiteY541" fmla="*/ 134428 h 758132"/>
                <a:gd name="connsiteX542" fmla="*/ 659250 w 2410939"/>
                <a:gd name="connsiteY542" fmla="*/ 134466 h 758132"/>
                <a:gd name="connsiteX543" fmla="*/ 665899 w 2410939"/>
                <a:gd name="connsiteY543" fmla="*/ 138190 h 758132"/>
                <a:gd name="connsiteX544" fmla="*/ 731984 w 2410939"/>
                <a:gd name="connsiteY544" fmla="*/ 141143 h 758132"/>
                <a:gd name="connsiteX545" fmla="*/ 724354 w 2410939"/>
                <a:gd name="connsiteY545" fmla="*/ 134542 h 758132"/>
                <a:gd name="connsiteX546" fmla="*/ 720610 w 2410939"/>
                <a:gd name="connsiteY546" fmla="*/ 139180 h 758132"/>
                <a:gd name="connsiteX547" fmla="*/ 725288 w 2410939"/>
                <a:gd name="connsiteY547" fmla="*/ 140552 h 758132"/>
                <a:gd name="connsiteX548" fmla="*/ 731984 w 2410939"/>
                <a:gd name="connsiteY548" fmla="*/ 141143 h 758132"/>
                <a:gd name="connsiteX549" fmla="*/ 705999 w 2410939"/>
                <a:gd name="connsiteY549" fmla="*/ 148610 h 758132"/>
                <a:gd name="connsiteX550" fmla="*/ 717096 w 2410939"/>
                <a:gd name="connsiteY550" fmla="*/ 148210 h 758132"/>
                <a:gd name="connsiteX551" fmla="*/ 722049 w 2410939"/>
                <a:gd name="connsiteY551" fmla="*/ 145324 h 758132"/>
                <a:gd name="connsiteX552" fmla="*/ 713162 w 2410939"/>
                <a:gd name="connsiteY552" fmla="*/ 142895 h 758132"/>
                <a:gd name="connsiteX553" fmla="*/ 706114 w 2410939"/>
                <a:gd name="connsiteY553" fmla="*/ 146219 h 758132"/>
                <a:gd name="connsiteX554" fmla="*/ 2115471 w 2410939"/>
                <a:gd name="connsiteY554" fmla="*/ 160602 h 758132"/>
                <a:gd name="connsiteX555" fmla="*/ 2110051 w 2410939"/>
                <a:gd name="connsiteY555" fmla="*/ 160040 h 758132"/>
                <a:gd name="connsiteX556" fmla="*/ 2115471 w 2410939"/>
                <a:gd name="connsiteY556" fmla="*/ 160602 h 758132"/>
                <a:gd name="connsiteX557" fmla="*/ 2122300 w 2410939"/>
                <a:gd name="connsiteY557" fmla="*/ 161431 h 758132"/>
                <a:gd name="connsiteX558" fmla="*/ 2115547 w 2410939"/>
                <a:gd name="connsiteY558" fmla="*/ 160574 h 758132"/>
                <a:gd name="connsiteX559" fmla="*/ 2122300 w 2410939"/>
                <a:gd name="connsiteY559" fmla="*/ 161431 h 758132"/>
                <a:gd name="connsiteX560" fmla="*/ 1526759 w 2410939"/>
                <a:gd name="connsiteY560" fmla="*/ 162212 h 758132"/>
                <a:gd name="connsiteX561" fmla="*/ 1521730 w 2410939"/>
                <a:gd name="connsiteY561" fmla="*/ 161097 h 758132"/>
                <a:gd name="connsiteX562" fmla="*/ 1526759 w 2410939"/>
                <a:gd name="connsiteY562" fmla="*/ 162212 h 758132"/>
                <a:gd name="connsiteX563" fmla="*/ 1534246 w 2410939"/>
                <a:gd name="connsiteY563" fmla="*/ 163317 h 758132"/>
                <a:gd name="connsiteX564" fmla="*/ 1525683 w 2410939"/>
                <a:gd name="connsiteY564" fmla="*/ 160021 h 758132"/>
                <a:gd name="connsiteX565" fmla="*/ 1534246 w 2410939"/>
                <a:gd name="connsiteY565" fmla="*/ 163317 h 758132"/>
                <a:gd name="connsiteX566" fmla="*/ 2131682 w 2410939"/>
                <a:gd name="connsiteY566" fmla="*/ 163898 h 758132"/>
                <a:gd name="connsiteX567" fmla="*/ 2122538 w 2410939"/>
                <a:gd name="connsiteY567" fmla="*/ 161498 h 758132"/>
                <a:gd name="connsiteX568" fmla="*/ 2130444 w 2410939"/>
                <a:gd name="connsiteY568" fmla="*/ 163441 h 758132"/>
                <a:gd name="connsiteX569" fmla="*/ 1721164 w 2410939"/>
                <a:gd name="connsiteY569" fmla="*/ 164612 h 758132"/>
                <a:gd name="connsiteX570" fmla="*/ 1714373 w 2410939"/>
                <a:gd name="connsiteY570" fmla="*/ 163622 h 758132"/>
                <a:gd name="connsiteX571" fmla="*/ 1721164 w 2410939"/>
                <a:gd name="connsiteY571" fmla="*/ 164612 h 758132"/>
                <a:gd name="connsiteX572" fmla="*/ 400571 w 2410939"/>
                <a:gd name="connsiteY572" fmla="*/ 171337 h 758132"/>
                <a:gd name="connsiteX573" fmla="*/ 391893 w 2410939"/>
                <a:gd name="connsiteY573" fmla="*/ 163498 h 758132"/>
                <a:gd name="connsiteX574" fmla="*/ 386349 w 2410939"/>
                <a:gd name="connsiteY574" fmla="*/ 164841 h 758132"/>
                <a:gd name="connsiteX575" fmla="*/ 392493 w 2410939"/>
                <a:gd name="connsiteY575" fmla="*/ 166393 h 758132"/>
                <a:gd name="connsiteX576" fmla="*/ 398580 w 2410939"/>
                <a:gd name="connsiteY576" fmla="*/ 169727 h 758132"/>
                <a:gd name="connsiteX577" fmla="*/ 2124967 w 2410939"/>
                <a:gd name="connsiteY577" fmla="*/ 172709 h 758132"/>
                <a:gd name="connsiteX578" fmla="*/ 2137254 w 2410939"/>
                <a:gd name="connsiteY578" fmla="*/ 170746 h 758132"/>
                <a:gd name="connsiteX579" fmla="*/ 2143798 w 2410939"/>
                <a:gd name="connsiteY579" fmla="*/ 167679 h 758132"/>
                <a:gd name="connsiteX580" fmla="*/ 2130263 w 2410939"/>
                <a:gd name="connsiteY580" fmla="*/ 163574 h 758132"/>
                <a:gd name="connsiteX581" fmla="*/ 2124634 w 2410939"/>
                <a:gd name="connsiteY581" fmla="*/ 162050 h 758132"/>
                <a:gd name="connsiteX582" fmla="*/ 2112985 w 2410939"/>
                <a:gd name="connsiteY582" fmla="*/ 160364 h 758132"/>
                <a:gd name="connsiteX583" fmla="*/ 2107470 w 2410939"/>
                <a:gd name="connsiteY583" fmla="*/ 161183 h 758132"/>
                <a:gd name="connsiteX584" fmla="*/ 2101574 w 2410939"/>
                <a:gd name="connsiteY584" fmla="*/ 160240 h 758132"/>
                <a:gd name="connsiteX585" fmla="*/ 2115680 w 2410939"/>
                <a:gd name="connsiteY585" fmla="*/ 171032 h 758132"/>
                <a:gd name="connsiteX586" fmla="*/ 2124072 w 2410939"/>
                <a:gd name="connsiteY586" fmla="*/ 172061 h 758132"/>
                <a:gd name="connsiteX587" fmla="*/ 2104250 w 2410939"/>
                <a:gd name="connsiteY587" fmla="*/ 174070 h 758132"/>
                <a:gd name="connsiteX588" fmla="*/ 2109070 w 2410939"/>
                <a:gd name="connsiteY588" fmla="*/ 172375 h 758132"/>
                <a:gd name="connsiteX589" fmla="*/ 2115175 w 2410939"/>
                <a:gd name="connsiteY589" fmla="*/ 170756 h 758132"/>
                <a:gd name="connsiteX590" fmla="*/ 2097964 w 2410939"/>
                <a:gd name="connsiteY590" fmla="*/ 161259 h 758132"/>
                <a:gd name="connsiteX591" fmla="*/ 2092573 w 2410939"/>
                <a:gd name="connsiteY591" fmla="*/ 166632 h 758132"/>
                <a:gd name="connsiteX592" fmla="*/ 2101355 w 2410939"/>
                <a:gd name="connsiteY592" fmla="*/ 172432 h 758132"/>
                <a:gd name="connsiteX593" fmla="*/ 1875384 w 2410939"/>
                <a:gd name="connsiteY593" fmla="*/ 175204 h 758132"/>
                <a:gd name="connsiteX594" fmla="*/ 1870593 w 2410939"/>
                <a:gd name="connsiteY594" fmla="*/ 173699 h 758132"/>
                <a:gd name="connsiteX595" fmla="*/ 1875384 w 2410939"/>
                <a:gd name="connsiteY595" fmla="*/ 175204 h 758132"/>
                <a:gd name="connsiteX596" fmla="*/ 461836 w 2410939"/>
                <a:gd name="connsiteY596" fmla="*/ 178138 h 758132"/>
                <a:gd name="connsiteX597" fmla="*/ 456902 w 2410939"/>
                <a:gd name="connsiteY597" fmla="*/ 177023 h 758132"/>
                <a:gd name="connsiteX598" fmla="*/ 463283 w 2410939"/>
                <a:gd name="connsiteY598" fmla="*/ 177414 h 758132"/>
                <a:gd name="connsiteX599" fmla="*/ 455196 w 2410939"/>
                <a:gd name="connsiteY599" fmla="*/ 172804 h 758132"/>
                <a:gd name="connsiteX600" fmla="*/ 441623 w 2410939"/>
                <a:gd name="connsiteY600" fmla="*/ 167394 h 758132"/>
                <a:gd name="connsiteX601" fmla="*/ 437042 w 2410939"/>
                <a:gd name="connsiteY601" fmla="*/ 164422 h 758132"/>
                <a:gd name="connsiteX602" fmla="*/ 432918 w 2410939"/>
                <a:gd name="connsiteY602" fmla="*/ 161755 h 758132"/>
                <a:gd name="connsiteX603" fmla="*/ 428212 w 2410939"/>
                <a:gd name="connsiteY603" fmla="*/ 158992 h 758132"/>
                <a:gd name="connsiteX604" fmla="*/ 424631 w 2410939"/>
                <a:gd name="connsiteY604" fmla="*/ 155335 h 758132"/>
                <a:gd name="connsiteX605" fmla="*/ 420811 w 2410939"/>
                <a:gd name="connsiteY605" fmla="*/ 151925 h 758132"/>
                <a:gd name="connsiteX606" fmla="*/ 419964 w 2410939"/>
                <a:gd name="connsiteY606" fmla="*/ 147010 h 758132"/>
                <a:gd name="connsiteX607" fmla="*/ 415020 w 2410939"/>
                <a:gd name="connsiteY607" fmla="*/ 145448 h 758132"/>
                <a:gd name="connsiteX608" fmla="*/ 419887 w 2410939"/>
                <a:gd name="connsiteY608" fmla="*/ 145248 h 758132"/>
                <a:gd name="connsiteX609" fmla="*/ 415354 w 2410939"/>
                <a:gd name="connsiteY609" fmla="*/ 143267 h 758132"/>
                <a:gd name="connsiteX610" fmla="*/ 420364 w 2410939"/>
                <a:gd name="connsiteY610" fmla="*/ 143810 h 758132"/>
                <a:gd name="connsiteX611" fmla="*/ 417439 w 2410939"/>
                <a:gd name="connsiteY611" fmla="*/ 140028 h 758132"/>
                <a:gd name="connsiteX612" fmla="*/ 422468 w 2410939"/>
                <a:gd name="connsiteY612" fmla="*/ 139723 h 758132"/>
                <a:gd name="connsiteX613" fmla="*/ 418278 w 2410939"/>
                <a:gd name="connsiteY613" fmla="*/ 137133 h 758132"/>
                <a:gd name="connsiteX614" fmla="*/ 424792 w 2410939"/>
                <a:gd name="connsiteY614" fmla="*/ 136199 h 758132"/>
                <a:gd name="connsiteX615" fmla="*/ 418211 w 2410939"/>
                <a:gd name="connsiteY615" fmla="*/ 135161 h 758132"/>
                <a:gd name="connsiteX616" fmla="*/ 423069 w 2410939"/>
                <a:gd name="connsiteY616" fmla="*/ 134637 h 758132"/>
                <a:gd name="connsiteX617" fmla="*/ 418411 w 2410939"/>
                <a:gd name="connsiteY617" fmla="*/ 131741 h 758132"/>
                <a:gd name="connsiteX618" fmla="*/ 423173 w 2410939"/>
                <a:gd name="connsiteY618" fmla="*/ 131465 h 758132"/>
                <a:gd name="connsiteX619" fmla="*/ 428279 w 2410939"/>
                <a:gd name="connsiteY619" fmla="*/ 130827 h 758132"/>
                <a:gd name="connsiteX620" fmla="*/ 432670 w 2410939"/>
                <a:gd name="connsiteY620" fmla="*/ 128389 h 758132"/>
                <a:gd name="connsiteX621" fmla="*/ 426678 w 2410939"/>
                <a:gd name="connsiteY621" fmla="*/ 125941 h 758132"/>
                <a:gd name="connsiteX622" fmla="*/ 432851 w 2410939"/>
                <a:gd name="connsiteY622" fmla="*/ 126607 h 758132"/>
                <a:gd name="connsiteX623" fmla="*/ 430098 w 2410939"/>
                <a:gd name="connsiteY623" fmla="*/ 122312 h 758132"/>
                <a:gd name="connsiteX624" fmla="*/ 424707 w 2410939"/>
                <a:gd name="connsiteY624" fmla="*/ 121540 h 758132"/>
                <a:gd name="connsiteX625" fmla="*/ 432813 w 2410939"/>
                <a:gd name="connsiteY625" fmla="*/ 122197 h 758132"/>
                <a:gd name="connsiteX626" fmla="*/ 437613 w 2410939"/>
                <a:gd name="connsiteY626" fmla="*/ 122874 h 758132"/>
                <a:gd name="connsiteX627" fmla="*/ 429974 w 2410939"/>
                <a:gd name="connsiteY627" fmla="*/ 117711 h 758132"/>
                <a:gd name="connsiteX628" fmla="*/ 435803 w 2410939"/>
                <a:gd name="connsiteY628" fmla="*/ 118845 h 758132"/>
                <a:gd name="connsiteX629" fmla="*/ 442519 w 2410939"/>
                <a:gd name="connsiteY629" fmla="*/ 117006 h 758132"/>
                <a:gd name="connsiteX630" fmla="*/ 441090 w 2410939"/>
                <a:gd name="connsiteY630" fmla="*/ 112415 h 758132"/>
                <a:gd name="connsiteX631" fmla="*/ 436280 w 2410939"/>
                <a:gd name="connsiteY631" fmla="*/ 110186 h 758132"/>
                <a:gd name="connsiteX632" fmla="*/ 441090 w 2410939"/>
                <a:gd name="connsiteY632" fmla="*/ 110405 h 758132"/>
                <a:gd name="connsiteX633" fmla="*/ 446586 w 2410939"/>
                <a:gd name="connsiteY633" fmla="*/ 111615 h 758132"/>
                <a:gd name="connsiteX634" fmla="*/ 444490 w 2410939"/>
                <a:gd name="connsiteY634" fmla="*/ 107281 h 758132"/>
                <a:gd name="connsiteX635" fmla="*/ 450472 w 2410939"/>
                <a:gd name="connsiteY635" fmla="*/ 108548 h 758132"/>
                <a:gd name="connsiteX636" fmla="*/ 455482 w 2410939"/>
                <a:gd name="connsiteY636" fmla="*/ 106710 h 758132"/>
                <a:gd name="connsiteX637" fmla="*/ 461026 w 2410939"/>
                <a:gd name="connsiteY637" fmla="*/ 104414 h 758132"/>
                <a:gd name="connsiteX638" fmla="*/ 454758 w 2410939"/>
                <a:gd name="connsiteY638" fmla="*/ 102728 h 758132"/>
                <a:gd name="connsiteX639" fmla="*/ 459959 w 2410939"/>
                <a:gd name="connsiteY639" fmla="*/ 100290 h 758132"/>
                <a:gd name="connsiteX640" fmla="*/ 465407 w 2410939"/>
                <a:gd name="connsiteY640" fmla="*/ 98632 h 758132"/>
                <a:gd name="connsiteX641" fmla="*/ 470579 w 2410939"/>
                <a:gd name="connsiteY641" fmla="*/ 97670 h 758132"/>
                <a:gd name="connsiteX642" fmla="*/ 476018 w 2410939"/>
                <a:gd name="connsiteY642" fmla="*/ 94927 h 758132"/>
                <a:gd name="connsiteX643" fmla="*/ 482419 w 2410939"/>
                <a:gd name="connsiteY643" fmla="*/ 93937 h 758132"/>
                <a:gd name="connsiteX644" fmla="*/ 489505 w 2410939"/>
                <a:gd name="connsiteY644" fmla="*/ 92289 h 758132"/>
                <a:gd name="connsiteX645" fmla="*/ 495754 w 2410939"/>
                <a:gd name="connsiteY645" fmla="*/ 91260 h 758132"/>
                <a:gd name="connsiteX646" fmla="*/ 503241 w 2410939"/>
                <a:gd name="connsiteY646" fmla="*/ 89670 h 758132"/>
                <a:gd name="connsiteX647" fmla="*/ 508308 w 2410939"/>
                <a:gd name="connsiteY647" fmla="*/ 89174 h 758132"/>
                <a:gd name="connsiteX648" fmla="*/ 516766 w 2410939"/>
                <a:gd name="connsiteY648" fmla="*/ 86917 h 758132"/>
                <a:gd name="connsiteX649" fmla="*/ 521776 w 2410939"/>
                <a:gd name="connsiteY649" fmla="*/ 86317 h 758132"/>
                <a:gd name="connsiteX650" fmla="*/ 528434 w 2410939"/>
                <a:gd name="connsiteY650" fmla="*/ 84859 h 758132"/>
                <a:gd name="connsiteX651" fmla="*/ 533102 w 2410939"/>
                <a:gd name="connsiteY651" fmla="*/ 83516 h 758132"/>
                <a:gd name="connsiteX652" fmla="*/ 542074 w 2410939"/>
                <a:gd name="connsiteY652" fmla="*/ 82002 h 758132"/>
                <a:gd name="connsiteX653" fmla="*/ 546112 w 2410939"/>
                <a:gd name="connsiteY653" fmla="*/ 77516 h 758132"/>
                <a:gd name="connsiteX654" fmla="*/ 541521 w 2410939"/>
                <a:gd name="connsiteY654" fmla="*/ 73458 h 758132"/>
                <a:gd name="connsiteX655" fmla="*/ 535283 w 2410939"/>
                <a:gd name="connsiteY655" fmla="*/ 71372 h 758132"/>
                <a:gd name="connsiteX656" fmla="*/ 529224 w 2410939"/>
                <a:gd name="connsiteY656" fmla="*/ 70381 h 758132"/>
                <a:gd name="connsiteX657" fmla="*/ 524443 w 2410939"/>
                <a:gd name="connsiteY657" fmla="*/ 70305 h 758132"/>
                <a:gd name="connsiteX658" fmla="*/ 517300 w 2410939"/>
                <a:gd name="connsiteY658" fmla="*/ 71172 h 758132"/>
                <a:gd name="connsiteX659" fmla="*/ 511575 w 2410939"/>
                <a:gd name="connsiteY659" fmla="*/ 73001 h 758132"/>
                <a:gd name="connsiteX660" fmla="*/ 506974 w 2410939"/>
                <a:gd name="connsiteY660" fmla="*/ 74344 h 758132"/>
                <a:gd name="connsiteX661" fmla="*/ 510632 w 2410939"/>
                <a:gd name="connsiteY661" fmla="*/ 77830 h 758132"/>
                <a:gd name="connsiteX662" fmla="*/ 503641 w 2410939"/>
                <a:gd name="connsiteY662" fmla="*/ 77211 h 758132"/>
                <a:gd name="connsiteX663" fmla="*/ 498878 w 2410939"/>
                <a:gd name="connsiteY663" fmla="*/ 78411 h 758132"/>
                <a:gd name="connsiteX664" fmla="*/ 492982 w 2410939"/>
                <a:gd name="connsiteY664" fmla="*/ 79954 h 758132"/>
                <a:gd name="connsiteX665" fmla="*/ 487915 w 2410939"/>
                <a:gd name="connsiteY665" fmla="*/ 81345 h 758132"/>
                <a:gd name="connsiteX666" fmla="*/ 481486 w 2410939"/>
                <a:gd name="connsiteY666" fmla="*/ 81297 h 758132"/>
                <a:gd name="connsiteX667" fmla="*/ 475970 w 2410939"/>
                <a:gd name="connsiteY667" fmla="*/ 82869 h 758132"/>
                <a:gd name="connsiteX668" fmla="*/ 470827 w 2410939"/>
                <a:gd name="connsiteY668" fmla="*/ 82878 h 758132"/>
                <a:gd name="connsiteX669" fmla="*/ 462226 w 2410939"/>
                <a:gd name="connsiteY669" fmla="*/ 82030 h 758132"/>
                <a:gd name="connsiteX670" fmla="*/ 456530 w 2410939"/>
                <a:gd name="connsiteY670" fmla="*/ 81545 h 758132"/>
                <a:gd name="connsiteX671" fmla="*/ 451415 w 2410939"/>
                <a:gd name="connsiteY671" fmla="*/ 81688 h 758132"/>
                <a:gd name="connsiteX672" fmla="*/ 448976 w 2410939"/>
                <a:gd name="connsiteY672" fmla="*/ 86326 h 758132"/>
                <a:gd name="connsiteX673" fmla="*/ 442766 w 2410939"/>
                <a:gd name="connsiteY673" fmla="*/ 84564 h 758132"/>
                <a:gd name="connsiteX674" fmla="*/ 438442 w 2410939"/>
                <a:gd name="connsiteY674" fmla="*/ 87507 h 758132"/>
                <a:gd name="connsiteX675" fmla="*/ 432270 w 2410939"/>
                <a:gd name="connsiteY675" fmla="*/ 87984 h 758132"/>
                <a:gd name="connsiteX676" fmla="*/ 427002 w 2410939"/>
                <a:gd name="connsiteY676" fmla="*/ 89050 h 758132"/>
                <a:gd name="connsiteX677" fmla="*/ 420487 w 2410939"/>
                <a:gd name="connsiteY677" fmla="*/ 91384 h 758132"/>
                <a:gd name="connsiteX678" fmla="*/ 415620 w 2410939"/>
                <a:gd name="connsiteY678" fmla="*/ 94070 h 758132"/>
                <a:gd name="connsiteX679" fmla="*/ 420164 w 2410939"/>
                <a:gd name="connsiteY679" fmla="*/ 96242 h 758132"/>
                <a:gd name="connsiteX680" fmla="*/ 414972 w 2410939"/>
                <a:gd name="connsiteY680" fmla="*/ 96261 h 758132"/>
                <a:gd name="connsiteX681" fmla="*/ 410153 w 2410939"/>
                <a:gd name="connsiteY681" fmla="*/ 95708 h 758132"/>
                <a:gd name="connsiteX682" fmla="*/ 407600 w 2410939"/>
                <a:gd name="connsiteY682" fmla="*/ 100318 h 758132"/>
                <a:gd name="connsiteX683" fmla="*/ 402647 w 2410939"/>
                <a:gd name="connsiteY683" fmla="*/ 99214 h 758132"/>
                <a:gd name="connsiteX684" fmla="*/ 397666 w 2410939"/>
                <a:gd name="connsiteY684" fmla="*/ 99233 h 758132"/>
                <a:gd name="connsiteX685" fmla="*/ 401523 w 2410939"/>
                <a:gd name="connsiteY685" fmla="*/ 102385 h 758132"/>
                <a:gd name="connsiteX686" fmla="*/ 406705 w 2410939"/>
                <a:gd name="connsiteY686" fmla="*/ 102100 h 758132"/>
                <a:gd name="connsiteX687" fmla="*/ 401190 w 2410939"/>
                <a:gd name="connsiteY687" fmla="*/ 105052 h 758132"/>
                <a:gd name="connsiteX688" fmla="*/ 407438 w 2410939"/>
                <a:gd name="connsiteY688" fmla="*/ 105471 h 758132"/>
                <a:gd name="connsiteX689" fmla="*/ 412096 w 2410939"/>
                <a:gd name="connsiteY689" fmla="*/ 107262 h 758132"/>
                <a:gd name="connsiteX690" fmla="*/ 404352 w 2410939"/>
                <a:gd name="connsiteY690" fmla="*/ 107958 h 758132"/>
                <a:gd name="connsiteX691" fmla="*/ 408753 w 2410939"/>
                <a:gd name="connsiteY691" fmla="*/ 110977 h 758132"/>
                <a:gd name="connsiteX692" fmla="*/ 403600 w 2410939"/>
                <a:gd name="connsiteY692" fmla="*/ 111472 h 758132"/>
                <a:gd name="connsiteX693" fmla="*/ 398494 w 2410939"/>
                <a:gd name="connsiteY693" fmla="*/ 112825 h 758132"/>
                <a:gd name="connsiteX694" fmla="*/ 403295 w 2410939"/>
                <a:gd name="connsiteY694" fmla="*/ 113615 h 758132"/>
                <a:gd name="connsiteX695" fmla="*/ 397456 w 2410939"/>
                <a:gd name="connsiteY695" fmla="*/ 114092 h 758132"/>
                <a:gd name="connsiteX696" fmla="*/ 402304 w 2410939"/>
                <a:gd name="connsiteY696" fmla="*/ 115539 h 758132"/>
                <a:gd name="connsiteX697" fmla="*/ 406971 w 2410939"/>
                <a:gd name="connsiteY697" fmla="*/ 116644 h 758132"/>
                <a:gd name="connsiteX698" fmla="*/ 412353 w 2410939"/>
                <a:gd name="connsiteY698" fmla="*/ 118264 h 758132"/>
                <a:gd name="connsiteX699" fmla="*/ 406571 w 2410939"/>
                <a:gd name="connsiteY699" fmla="*/ 117121 h 758132"/>
                <a:gd name="connsiteX700" fmla="*/ 401818 w 2410939"/>
                <a:gd name="connsiteY700" fmla="*/ 116778 h 758132"/>
                <a:gd name="connsiteX701" fmla="*/ 396741 w 2410939"/>
                <a:gd name="connsiteY701" fmla="*/ 116139 h 758132"/>
                <a:gd name="connsiteX702" fmla="*/ 392474 w 2410939"/>
                <a:gd name="connsiteY702" fmla="*/ 118797 h 758132"/>
                <a:gd name="connsiteX703" fmla="*/ 387464 w 2410939"/>
                <a:gd name="connsiteY703" fmla="*/ 121474 h 758132"/>
                <a:gd name="connsiteX704" fmla="*/ 390550 w 2410939"/>
                <a:gd name="connsiteY704" fmla="*/ 125426 h 758132"/>
                <a:gd name="connsiteX705" fmla="*/ 395170 w 2410939"/>
                <a:gd name="connsiteY705" fmla="*/ 124131 h 758132"/>
                <a:gd name="connsiteX706" fmla="*/ 401847 w 2410939"/>
                <a:gd name="connsiteY706" fmla="*/ 123902 h 758132"/>
                <a:gd name="connsiteX707" fmla="*/ 407552 w 2410939"/>
                <a:gd name="connsiteY707" fmla="*/ 124521 h 758132"/>
                <a:gd name="connsiteX708" fmla="*/ 402218 w 2410939"/>
                <a:gd name="connsiteY708" fmla="*/ 124150 h 758132"/>
                <a:gd name="connsiteX709" fmla="*/ 396637 w 2410939"/>
                <a:gd name="connsiteY709" fmla="*/ 125655 h 758132"/>
                <a:gd name="connsiteX710" fmla="*/ 393665 w 2410939"/>
                <a:gd name="connsiteY710" fmla="*/ 129379 h 758132"/>
                <a:gd name="connsiteX711" fmla="*/ 398151 w 2410939"/>
                <a:gd name="connsiteY711" fmla="*/ 131132 h 758132"/>
                <a:gd name="connsiteX712" fmla="*/ 392684 w 2410939"/>
                <a:gd name="connsiteY712" fmla="*/ 131513 h 758132"/>
                <a:gd name="connsiteX713" fmla="*/ 387740 w 2410939"/>
                <a:gd name="connsiteY713" fmla="*/ 131865 h 758132"/>
                <a:gd name="connsiteX714" fmla="*/ 382349 w 2410939"/>
                <a:gd name="connsiteY714" fmla="*/ 133561 h 758132"/>
                <a:gd name="connsiteX715" fmla="*/ 386559 w 2410939"/>
                <a:gd name="connsiteY715" fmla="*/ 136132 h 758132"/>
                <a:gd name="connsiteX716" fmla="*/ 381349 w 2410939"/>
                <a:gd name="connsiteY716" fmla="*/ 137495 h 758132"/>
                <a:gd name="connsiteX717" fmla="*/ 376577 w 2410939"/>
                <a:gd name="connsiteY717" fmla="*/ 139476 h 758132"/>
                <a:gd name="connsiteX718" fmla="*/ 381025 w 2410939"/>
                <a:gd name="connsiteY718" fmla="*/ 141962 h 758132"/>
                <a:gd name="connsiteX719" fmla="*/ 386816 w 2410939"/>
                <a:gd name="connsiteY719" fmla="*/ 142152 h 758132"/>
                <a:gd name="connsiteX720" fmla="*/ 381568 w 2410939"/>
                <a:gd name="connsiteY720" fmla="*/ 142219 h 758132"/>
                <a:gd name="connsiteX721" fmla="*/ 386388 w 2410939"/>
                <a:gd name="connsiteY721" fmla="*/ 143000 h 758132"/>
                <a:gd name="connsiteX722" fmla="*/ 382511 w 2410939"/>
                <a:gd name="connsiteY722" fmla="*/ 145791 h 758132"/>
                <a:gd name="connsiteX723" fmla="*/ 382597 w 2410939"/>
                <a:gd name="connsiteY723" fmla="*/ 150649 h 758132"/>
                <a:gd name="connsiteX724" fmla="*/ 377701 w 2410939"/>
                <a:gd name="connsiteY724" fmla="*/ 151115 h 758132"/>
                <a:gd name="connsiteX725" fmla="*/ 372539 w 2410939"/>
                <a:gd name="connsiteY725" fmla="*/ 151001 h 758132"/>
                <a:gd name="connsiteX726" fmla="*/ 370653 w 2410939"/>
                <a:gd name="connsiteY726" fmla="*/ 156021 h 758132"/>
                <a:gd name="connsiteX727" fmla="*/ 374605 w 2410939"/>
                <a:gd name="connsiteY727" fmla="*/ 159602 h 758132"/>
                <a:gd name="connsiteX728" fmla="*/ 379730 w 2410939"/>
                <a:gd name="connsiteY728" fmla="*/ 162260 h 758132"/>
                <a:gd name="connsiteX729" fmla="*/ 385559 w 2410939"/>
                <a:gd name="connsiteY729" fmla="*/ 162450 h 758132"/>
                <a:gd name="connsiteX730" fmla="*/ 386283 w 2410939"/>
                <a:gd name="connsiteY730" fmla="*/ 157449 h 758132"/>
                <a:gd name="connsiteX731" fmla="*/ 389931 w 2410939"/>
                <a:gd name="connsiteY731" fmla="*/ 161116 h 758132"/>
                <a:gd name="connsiteX732" fmla="*/ 394532 w 2410939"/>
                <a:gd name="connsiteY732" fmla="*/ 162926 h 758132"/>
                <a:gd name="connsiteX733" fmla="*/ 399228 w 2410939"/>
                <a:gd name="connsiteY733" fmla="*/ 161136 h 758132"/>
                <a:gd name="connsiteX734" fmla="*/ 402752 w 2410939"/>
                <a:gd name="connsiteY734" fmla="*/ 165584 h 758132"/>
                <a:gd name="connsiteX735" fmla="*/ 407571 w 2410939"/>
                <a:gd name="connsiteY735" fmla="*/ 167165 h 758132"/>
                <a:gd name="connsiteX736" fmla="*/ 414420 w 2410939"/>
                <a:gd name="connsiteY736" fmla="*/ 167498 h 758132"/>
                <a:gd name="connsiteX737" fmla="*/ 409362 w 2410939"/>
                <a:gd name="connsiteY737" fmla="*/ 168375 h 758132"/>
                <a:gd name="connsiteX738" fmla="*/ 411200 w 2410939"/>
                <a:gd name="connsiteY738" fmla="*/ 173471 h 758132"/>
                <a:gd name="connsiteX739" fmla="*/ 406666 w 2410939"/>
                <a:gd name="connsiteY739" fmla="*/ 171823 h 758132"/>
                <a:gd name="connsiteX740" fmla="*/ 411153 w 2410939"/>
                <a:gd name="connsiteY740" fmla="*/ 173918 h 758132"/>
                <a:gd name="connsiteX741" fmla="*/ 416115 w 2410939"/>
                <a:gd name="connsiteY741" fmla="*/ 175032 h 758132"/>
                <a:gd name="connsiteX742" fmla="*/ 420954 w 2410939"/>
                <a:gd name="connsiteY742" fmla="*/ 175090 h 758132"/>
                <a:gd name="connsiteX743" fmla="*/ 425574 w 2410939"/>
                <a:gd name="connsiteY743" fmla="*/ 176309 h 758132"/>
                <a:gd name="connsiteX744" fmla="*/ 421535 w 2410939"/>
                <a:gd name="connsiteY744" fmla="*/ 173547 h 758132"/>
                <a:gd name="connsiteX745" fmla="*/ 426078 w 2410939"/>
                <a:gd name="connsiteY745" fmla="*/ 175937 h 758132"/>
                <a:gd name="connsiteX746" fmla="*/ 431403 w 2410939"/>
                <a:gd name="connsiteY746" fmla="*/ 177661 h 758132"/>
                <a:gd name="connsiteX747" fmla="*/ 436127 w 2410939"/>
                <a:gd name="connsiteY747" fmla="*/ 176671 h 758132"/>
                <a:gd name="connsiteX748" fmla="*/ 440966 w 2410939"/>
                <a:gd name="connsiteY748" fmla="*/ 176880 h 758132"/>
                <a:gd name="connsiteX749" fmla="*/ 445948 w 2410939"/>
                <a:gd name="connsiteY749" fmla="*/ 177480 h 758132"/>
                <a:gd name="connsiteX750" fmla="*/ 451043 w 2410939"/>
                <a:gd name="connsiteY750" fmla="*/ 177423 h 758132"/>
                <a:gd name="connsiteX751" fmla="*/ 445433 w 2410939"/>
                <a:gd name="connsiteY751" fmla="*/ 176347 h 758132"/>
                <a:gd name="connsiteX752" fmla="*/ 451005 w 2410939"/>
                <a:gd name="connsiteY752" fmla="*/ 175147 h 758132"/>
                <a:gd name="connsiteX753" fmla="*/ 456454 w 2410939"/>
                <a:gd name="connsiteY753" fmla="*/ 177566 h 758132"/>
                <a:gd name="connsiteX754" fmla="*/ 461836 w 2410939"/>
                <a:gd name="connsiteY754" fmla="*/ 178138 h 758132"/>
                <a:gd name="connsiteX755" fmla="*/ 588803 w 2410939"/>
                <a:gd name="connsiteY755" fmla="*/ 178995 h 758132"/>
                <a:gd name="connsiteX756" fmla="*/ 583832 w 2410939"/>
                <a:gd name="connsiteY756" fmla="*/ 173766 h 758132"/>
                <a:gd name="connsiteX757" fmla="*/ 588803 w 2410939"/>
                <a:gd name="connsiteY757" fmla="*/ 178995 h 758132"/>
                <a:gd name="connsiteX758" fmla="*/ 460235 w 2410939"/>
                <a:gd name="connsiteY758" fmla="*/ 179347 h 758132"/>
                <a:gd name="connsiteX759" fmla="*/ 454901 w 2410939"/>
                <a:gd name="connsiteY759" fmla="*/ 177366 h 758132"/>
                <a:gd name="connsiteX760" fmla="*/ 460235 w 2410939"/>
                <a:gd name="connsiteY760" fmla="*/ 179347 h 758132"/>
                <a:gd name="connsiteX761" fmla="*/ 593900 w 2410939"/>
                <a:gd name="connsiteY761" fmla="*/ 180862 h 758132"/>
                <a:gd name="connsiteX762" fmla="*/ 589670 w 2410939"/>
                <a:gd name="connsiteY762" fmla="*/ 178128 h 758132"/>
                <a:gd name="connsiteX763" fmla="*/ 593900 w 2410939"/>
                <a:gd name="connsiteY763" fmla="*/ 180862 h 758132"/>
                <a:gd name="connsiteX764" fmla="*/ 507536 w 2410939"/>
                <a:gd name="connsiteY764" fmla="*/ 193787 h 758132"/>
                <a:gd name="connsiteX765" fmla="*/ 512289 w 2410939"/>
                <a:gd name="connsiteY765" fmla="*/ 192368 h 758132"/>
                <a:gd name="connsiteX766" fmla="*/ 503717 w 2410939"/>
                <a:gd name="connsiteY766" fmla="*/ 185777 h 758132"/>
                <a:gd name="connsiteX767" fmla="*/ 497201 w 2410939"/>
                <a:gd name="connsiteY767" fmla="*/ 184062 h 758132"/>
                <a:gd name="connsiteX768" fmla="*/ 489620 w 2410939"/>
                <a:gd name="connsiteY768" fmla="*/ 180795 h 758132"/>
                <a:gd name="connsiteX769" fmla="*/ 483476 w 2410939"/>
                <a:gd name="connsiteY769" fmla="*/ 180614 h 758132"/>
                <a:gd name="connsiteX770" fmla="*/ 484448 w 2410939"/>
                <a:gd name="connsiteY770" fmla="*/ 186291 h 758132"/>
                <a:gd name="connsiteX771" fmla="*/ 493201 w 2410939"/>
                <a:gd name="connsiteY771" fmla="*/ 190130 h 758132"/>
                <a:gd name="connsiteX772" fmla="*/ 497983 w 2410939"/>
                <a:gd name="connsiteY772" fmla="*/ 189568 h 758132"/>
                <a:gd name="connsiteX773" fmla="*/ 505660 w 2410939"/>
                <a:gd name="connsiteY773" fmla="*/ 193254 h 758132"/>
                <a:gd name="connsiteX774" fmla="*/ 2009210 w 2410939"/>
                <a:gd name="connsiteY774" fmla="*/ 195540 h 758132"/>
                <a:gd name="connsiteX775" fmla="*/ 2005066 w 2410939"/>
                <a:gd name="connsiteY775" fmla="*/ 191816 h 758132"/>
                <a:gd name="connsiteX776" fmla="*/ 1987607 w 2410939"/>
                <a:gd name="connsiteY776" fmla="*/ 187510 h 758132"/>
                <a:gd name="connsiteX777" fmla="*/ 1982682 w 2410939"/>
                <a:gd name="connsiteY777" fmla="*/ 188825 h 758132"/>
                <a:gd name="connsiteX778" fmla="*/ 1999809 w 2410939"/>
                <a:gd name="connsiteY778" fmla="*/ 194721 h 758132"/>
                <a:gd name="connsiteX779" fmla="*/ 2009210 w 2410939"/>
                <a:gd name="connsiteY779" fmla="*/ 195540 h 758132"/>
                <a:gd name="connsiteX780" fmla="*/ 1892452 w 2410939"/>
                <a:gd name="connsiteY780" fmla="*/ 195568 h 758132"/>
                <a:gd name="connsiteX781" fmla="*/ 1885842 w 2410939"/>
                <a:gd name="connsiteY781" fmla="*/ 193540 h 758132"/>
                <a:gd name="connsiteX782" fmla="*/ 1892452 w 2410939"/>
                <a:gd name="connsiteY782" fmla="*/ 195568 h 758132"/>
                <a:gd name="connsiteX783" fmla="*/ 502631 w 2410939"/>
                <a:gd name="connsiteY783" fmla="*/ 203646 h 758132"/>
                <a:gd name="connsiteX784" fmla="*/ 492582 w 2410939"/>
                <a:gd name="connsiteY784" fmla="*/ 198626 h 758132"/>
                <a:gd name="connsiteX785" fmla="*/ 500964 w 2410939"/>
                <a:gd name="connsiteY785" fmla="*/ 202026 h 758132"/>
                <a:gd name="connsiteX786" fmla="*/ 605263 w 2410939"/>
                <a:gd name="connsiteY786" fmla="*/ 207313 h 758132"/>
                <a:gd name="connsiteX787" fmla="*/ 599481 w 2410939"/>
                <a:gd name="connsiteY787" fmla="*/ 204627 h 758132"/>
                <a:gd name="connsiteX788" fmla="*/ 605263 w 2410939"/>
                <a:gd name="connsiteY788" fmla="*/ 207313 h 758132"/>
                <a:gd name="connsiteX789" fmla="*/ 359527 w 2410939"/>
                <a:gd name="connsiteY789" fmla="*/ 211132 h 758132"/>
                <a:gd name="connsiteX790" fmla="*/ 364890 w 2410939"/>
                <a:gd name="connsiteY790" fmla="*/ 210151 h 758132"/>
                <a:gd name="connsiteX791" fmla="*/ 370691 w 2410939"/>
                <a:gd name="connsiteY791" fmla="*/ 208713 h 758132"/>
                <a:gd name="connsiteX792" fmla="*/ 373748 w 2410939"/>
                <a:gd name="connsiteY792" fmla="*/ 204960 h 758132"/>
                <a:gd name="connsiteX793" fmla="*/ 378816 w 2410939"/>
                <a:gd name="connsiteY793" fmla="*/ 203646 h 758132"/>
                <a:gd name="connsiteX794" fmla="*/ 374739 w 2410939"/>
                <a:gd name="connsiteY794" fmla="*/ 200731 h 758132"/>
                <a:gd name="connsiteX795" fmla="*/ 369910 w 2410939"/>
                <a:gd name="connsiteY795" fmla="*/ 199445 h 758132"/>
                <a:gd name="connsiteX796" fmla="*/ 362671 w 2410939"/>
                <a:gd name="connsiteY796" fmla="*/ 196807 h 758132"/>
                <a:gd name="connsiteX797" fmla="*/ 356698 w 2410939"/>
                <a:gd name="connsiteY797" fmla="*/ 196711 h 758132"/>
                <a:gd name="connsiteX798" fmla="*/ 350593 w 2410939"/>
                <a:gd name="connsiteY798" fmla="*/ 200207 h 758132"/>
                <a:gd name="connsiteX799" fmla="*/ 350555 w 2410939"/>
                <a:gd name="connsiteY799" fmla="*/ 205265 h 758132"/>
                <a:gd name="connsiteX800" fmla="*/ 353289 w 2410939"/>
                <a:gd name="connsiteY800" fmla="*/ 210008 h 758132"/>
                <a:gd name="connsiteX801" fmla="*/ 359527 w 2410939"/>
                <a:gd name="connsiteY801" fmla="*/ 211132 h 758132"/>
                <a:gd name="connsiteX802" fmla="*/ 2207339 w 2410939"/>
                <a:gd name="connsiteY802" fmla="*/ 213495 h 758132"/>
                <a:gd name="connsiteX803" fmla="*/ 2195671 w 2410939"/>
                <a:gd name="connsiteY803" fmla="*/ 209951 h 758132"/>
                <a:gd name="connsiteX804" fmla="*/ 2205368 w 2410939"/>
                <a:gd name="connsiteY804" fmla="*/ 212990 h 758132"/>
                <a:gd name="connsiteX805" fmla="*/ 391646 w 2410939"/>
                <a:gd name="connsiteY805" fmla="*/ 217114 h 758132"/>
                <a:gd name="connsiteX806" fmla="*/ 400161 w 2410939"/>
                <a:gd name="connsiteY806" fmla="*/ 215057 h 758132"/>
                <a:gd name="connsiteX807" fmla="*/ 395065 w 2410939"/>
                <a:gd name="connsiteY807" fmla="*/ 215019 h 758132"/>
                <a:gd name="connsiteX808" fmla="*/ 2230095 w 2410939"/>
                <a:gd name="connsiteY808" fmla="*/ 219181 h 758132"/>
                <a:gd name="connsiteX809" fmla="*/ 2221627 w 2410939"/>
                <a:gd name="connsiteY809" fmla="*/ 216971 h 758132"/>
                <a:gd name="connsiteX810" fmla="*/ 2207425 w 2410939"/>
                <a:gd name="connsiteY810" fmla="*/ 213542 h 758132"/>
                <a:gd name="connsiteX811" fmla="*/ 2230095 w 2410939"/>
                <a:gd name="connsiteY811" fmla="*/ 219181 h 758132"/>
                <a:gd name="connsiteX812" fmla="*/ 160712 w 2410939"/>
                <a:gd name="connsiteY812" fmla="*/ 250899 h 758132"/>
                <a:gd name="connsiteX813" fmla="*/ 156159 w 2410939"/>
                <a:gd name="connsiteY813" fmla="*/ 249432 h 758132"/>
                <a:gd name="connsiteX814" fmla="*/ 160712 w 2410939"/>
                <a:gd name="connsiteY814" fmla="*/ 250899 h 758132"/>
                <a:gd name="connsiteX815" fmla="*/ 679358 w 2410939"/>
                <a:gd name="connsiteY815" fmla="*/ 251918 h 758132"/>
                <a:gd name="connsiteX816" fmla="*/ 674510 w 2410939"/>
                <a:gd name="connsiteY816" fmla="*/ 249756 h 758132"/>
                <a:gd name="connsiteX817" fmla="*/ 679358 w 2410939"/>
                <a:gd name="connsiteY817" fmla="*/ 251918 h 758132"/>
                <a:gd name="connsiteX818" fmla="*/ 2306714 w 2410939"/>
                <a:gd name="connsiteY818" fmla="*/ 270502 h 758132"/>
                <a:gd name="connsiteX819" fmla="*/ 2311829 w 2410939"/>
                <a:gd name="connsiteY819" fmla="*/ 268844 h 758132"/>
                <a:gd name="connsiteX820" fmla="*/ 2295979 w 2410939"/>
                <a:gd name="connsiteY820" fmla="*/ 270330 h 758132"/>
                <a:gd name="connsiteX821" fmla="*/ 2290873 w 2410939"/>
                <a:gd name="connsiteY821" fmla="*/ 269863 h 758132"/>
                <a:gd name="connsiteX822" fmla="*/ 2296389 w 2410939"/>
                <a:gd name="connsiteY822" fmla="*/ 270426 h 758132"/>
                <a:gd name="connsiteX823" fmla="*/ 2306714 w 2410939"/>
                <a:gd name="connsiteY823" fmla="*/ 270502 h 758132"/>
                <a:gd name="connsiteX824" fmla="*/ 201183 w 2410939"/>
                <a:gd name="connsiteY824" fmla="*/ 279408 h 758132"/>
                <a:gd name="connsiteX825" fmla="*/ 196469 w 2410939"/>
                <a:gd name="connsiteY825" fmla="*/ 276331 h 758132"/>
                <a:gd name="connsiteX826" fmla="*/ 201183 w 2410939"/>
                <a:gd name="connsiteY826" fmla="*/ 279408 h 758132"/>
                <a:gd name="connsiteX827" fmla="*/ 2406536 w 2410939"/>
                <a:gd name="connsiteY827" fmla="*/ 293028 h 758132"/>
                <a:gd name="connsiteX828" fmla="*/ 2404211 w 2410939"/>
                <a:gd name="connsiteY828" fmla="*/ 288799 h 758132"/>
                <a:gd name="connsiteX829" fmla="*/ 2410727 w 2410939"/>
                <a:gd name="connsiteY829" fmla="*/ 290523 h 758132"/>
                <a:gd name="connsiteX830" fmla="*/ 2405926 w 2410939"/>
                <a:gd name="connsiteY830" fmla="*/ 287094 h 758132"/>
                <a:gd name="connsiteX831" fmla="*/ 2401240 w 2410939"/>
                <a:gd name="connsiteY831" fmla="*/ 285923 h 758132"/>
                <a:gd name="connsiteX832" fmla="*/ 2395953 w 2410939"/>
                <a:gd name="connsiteY832" fmla="*/ 285294 h 758132"/>
                <a:gd name="connsiteX833" fmla="*/ 2391505 w 2410939"/>
                <a:gd name="connsiteY833" fmla="*/ 283275 h 758132"/>
                <a:gd name="connsiteX834" fmla="*/ 2395887 w 2410939"/>
                <a:gd name="connsiteY834" fmla="*/ 281370 h 758132"/>
                <a:gd name="connsiteX835" fmla="*/ 2398163 w 2410939"/>
                <a:gd name="connsiteY835" fmla="*/ 277026 h 758132"/>
                <a:gd name="connsiteX836" fmla="*/ 2392800 w 2410939"/>
                <a:gd name="connsiteY836" fmla="*/ 274797 h 758132"/>
                <a:gd name="connsiteX837" fmla="*/ 2387057 w 2410939"/>
                <a:gd name="connsiteY837" fmla="*/ 274750 h 758132"/>
                <a:gd name="connsiteX838" fmla="*/ 2391972 w 2410939"/>
                <a:gd name="connsiteY838" fmla="*/ 274502 h 758132"/>
                <a:gd name="connsiteX839" fmla="*/ 2387657 w 2410939"/>
                <a:gd name="connsiteY839" fmla="*/ 271311 h 758132"/>
                <a:gd name="connsiteX840" fmla="*/ 2382732 w 2410939"/>
                <a:gd name="connsiteY840" fmla="*/ 270254 h 758132"/>
                <a:gd name="connsiteX841" fmla="*/ 2375865 w 2410939"/>
                <a:gd name="connsiteY841" fmla="*/ 267263 h 758132"/>
                <a:gd name="connsiteX842" fmla="*/ 2381152 w 2410939"/>
                <a:gd name="connsiteY842" fmla="*/ 267730 h 758132"/>
                <a:gd name="connsiteX843" fmla="*/ 2387086 w 2410939"/>
                <a:gd name="connsiteY843" fmla="*/ 269082 h 758132"/>
                <a:gd name="connsiteX844" fmla="*/ 2396763 w 2410939"/>
                <a:gd name="connsiteY844" fmla="*/ 268940 h 758132"/>
                <a:gd name="connsiteX845" fmla="*/ 2401716 w 2410939"/>
                <a:gd name="connsiteY845" fmla="*/ 270063 h 758132"/>
                <a:gd name="connsiteX846" fmla="*/ 2397220 w 2410939"/>
                <a:gd name="connsiteY846" fmla="*/ 267187 h 758132"/>
                <a:gd name="connsiteX847" fmla="*/ 2391629 w 2410939"/>
                <a:gd name="connsiteY847" fmla="*/ 265911 h 758132"/>
                <a:gd name="connsiteX848" fmla="*/ 2386790 w 2410939"/>
                <a:gd name="connsiteY848" fmla="*/ 264167 h 758132"/>
                <a:gd name="connsiteX849" fmla="*/ 2392420 w 2410939"/>
                <a:gd name="connsiteY849" fmla="*/ 265425 h 758132"/>
                <a:gd name="connsiteX850" fmla="*/ 2398535 w 2410939"/>
                <a:gd name="connsiteY850" fmla="*/ 266644 h 758132"/>
                <a:gd name="connsiteX851" fmla="*/ 2403821 w 2410939"/>
                <a:gd name="connsiteY851" fmla="*/ 267606 h 758132"/>
                <a:gd name="connsiteX852" fmla="*/ 2399735 w 2410939"/>
                <a:gd name="connsiteY852" fmla="*/ 263767 h 758132"/>
                <a:gd name="connsiteX853" fmla="*/ 2403402 w 2410939"/>
                <a:gd name="connsiteY853" fmla="*/ 260215 h 758132"/>
                <a:gd name="connsiteX854" fmla="*/ 2394896 w 2410939"/>
                <a:gd name="connsiteY854" fmla="*/ 256881 h 758132"/>
                <a:gd name="connsiteX855" fmla="*/ 2389724 w 2410939"/>
                <a:gd name="connsiteY855" fmla="*/ 255185 h 758132"/>
                <a:gd name="connsiteX856" fmla="*/ 2384466 w 2410939"/>
                <a:gd name="connsiteY856" fmla="*/ 254366 h 758132"/>
                <a:gd name="connsiteX857" fmla="*/ 2379094 w 2410939"/>
                <a:gd name="connsiteY857" fmla="*/ 252671 h 758132"/>
                <a:gd name="connsiteX858" fmla="*/ 2374189 w 2410939"/>
                <a:gd name="connsiteY858" fmla="*/ 251385 h 758132"/>
                <a:gd name="connsiteX859" fmla="*/ 2369302 w 2410939"/>
                <a:gd name="connsiteY859" fmla="*/ 250070 h 758132"/>
                <a:gd name="connsiteX860" fmla="*/ 2361673 w 2410939"/>
                <a:gd name="connsiteY860" fmla="*/ 248023 h 758132"/>
                <a:gd name="connsiteX861" fmla="*/ 2357205 w 2410939"/>
                <a:gd name="connsiteY861" fmla="*/ 246099 h 758132"/>
                <a:gd name="connsiteX862" fmla="*/ 2350852 w 2410939"/>
                <a:gd name="connsiteY862" fmla="*/ 244289 h 758132"/>
                <a:gd name="connsiteX863" fmla="*/ 2345881 w 2410939"/>
                <a:gd name="connsiteY863" fmla="*/ 242851 h 758132"/>
                <a:gd name="connsiteX864" fmla="*/ 2334117 w 2410939"/>
                <a:gd name="connsiteY864" fmla="*/ 242127 h 758132"/>
                <a:gd name="connsiteX865" fmla="*/ 2328526 w 2410939"/>
                <a:gd name="connsiteY865" fmla="*/ 241450 h 758132"/>
                <a:gd name="connsiteX866" fmla="*/ 2336327 w 2410939"/>
                <a:gd name="connsiteY866" fmla="*/ 242422 h 758132"/>
                <a:gd name="connsiteX867" fmla="*/ 2331155 w 2410939"/>
                <a:gd name="connsiteY867" fmla="*/ 243622 h 758132"/>
                <a:gd name="connsiteX868" fmla="*/ 2326268 w 2410939"/>
                <a:gd name="connsiteY868" fmla="*/ 243279 h 758132"/>
                <a:gd name="connsiteX869" fmla="*/ 2322097 w 2410939"/>
                <a:gd name="connsiteY869" fmla="*/ 240850 h 758132"/>
                <a:gd name="connsiteX870" fmla="*/ 2316315 w 2410939"/>
                <a:gd name="connsiteY870" fmla="*/ 239964 h 758132"/>
                <a:gd name="connsiteX871" fmla="*/ 2307247 w 2410939"/>
                <a:gd name="connsiteY871" fmla="*/ 240707 h 758132"/>
                <a:gd name="connsiteX872" fmla="*/ 2311990 w 2410939"/>
                <a:gd name="connsiteY872" fmla="*/ 242184 h 758132"/>
                <a:gd name="connsiteX873" fmla="*/ 2317286 w 2410939"/>
                <a:gd name="connsiteY873" fmla="*/ 243917 h 758132"/>
                <a:gd name="connsiteX874" fmla="*/ 2324278 w 2410939"/>
                <a:gd name="connsiteY874" fmla="*/ 247556 h 758132"/>
                <a:gd name="connsiteX875" fmla="*/ 2328621 w 2410939"/>
                <a:gd name="connsiteY875" fmla="*/ 250671 h 758132"/>
                <a:gd name="connsiteX876" fmla="*/ 2333527 w 2410939"/>
                <a:gd name="connsiteY876" fmla="*/ 251785 h 758132"/>
                <a:gd name="connsiteX877" fmla="*/ 2337746 w 2410939"/>
                <a:gd name="connsiteY877" fmla="*/ 254766 h 758132"/>
                <a:gd name="connsiteX878" fmla="*/ 2332812 w 2410939"/>
                <a:gd name="connsiteY878" fmla="*/ 253195 h 758132"/>
                <a:gd name="connsiteX879" fmla="*/ 2328126 w 2410939"/>
                <a:gd name="connsiteY879" fmla="*/ 252023 h 758132"/>
                <a:gd name="connsiteX880" fmla="*/ 2323135 w 2410939"/>
                <a:gd name="connsiteY880" fmla="*/ 251213 h 758132"/>
                <a:gd name="connsiteX881" fmla="*/ 2318477 w 2410939"/>
                <a:gd name="connsiteY881" fmla="*/ 249861 h 758132"/>
                <a:gd name="connsiteX882" fmla="*/ 2313753 w 2410939"/>
                <a:gd name="connsiteY882" fmla="*/ 249289 h 758132"/>
                <a:gd name="connsiteX883" fmla="*/ 2309895 w 2410939"/>
                <a:gd name="connsiteY883" fmla="*/ 245394 h 758132"/>
                <a:gd name="connsiteX884" fmla="*/ 2305552 w 2410939"/>
                <a:gd name="connsiteY884" fmla="*/ 243260 h 758132"/>
                <a:gd name="connsiteX885" fmla="*/ 2300741 w 2410939"/>
                <a:gd name="connsiteY885" fmla="*/ 241327 h 758132"/>
                <a:gd name="connsiteX886" fmla="*/ 2295664 w 2410939"/>
                <a:gd name="connsiteY886" fmla="*/ 237974 h 758132"/>
                <a:gd name="connsiteX887" fmla="*/ 2291521 w 2410939"/>
                <a:gd name="connsiteY887" fmla="*/ 234983 h 758132"/>
                <a:gd name="connsiteX888" fmla="*/ 2286254 w 2410939"/>
                <a:gd name="connsiteY888" fmla="*/ 233554 h 758132"/>
                <a:gd name="connsiteX889" fmla="*/ 2279339 w 2410939"/>
                <a:gd name="connsiteY889" fmla="*/ 231230 h 758132"/>
                <a:gd name="connsiteX890" fmla="*/ 2267071 w 2410939"/>
                <a:gd name="connsiteY890" fmla="*/ 227677 h 758132"/>
                <a:gd name="connsiteX891" fmla="*/ 2273672 w 2410939"/>
                <a:gd name="connsiteY891" fmla="*/ 231078 h 758132"/>
                <a:gd name="connsiteX892" fmla="*/ 2279015 w 2410939"/>
                <a:gd name="connsiteY892" fmla="*/ 232249 h 758132"/>
                <a:gd name="connsiteX893" fmla="*/ 2273357 w 2410939"/>
                <a:gd name="connsiteY893" fmla="*/ 231592 h 758132"/>
                <a:gd name="connsiteX894" fmla="*/ 2266061 w 2410939"/>
                <a:gd name="connsiteY894" fmla="*/ 230668 h 758132"/>
                <a:gd name="connsiteX895" fmla="*/ 2260793 w 2410939"/>
                <a:gd name="connsiteY895" fmla="*/ 230049 h 758132"/>
                <a:gd name="connsiteX896" fmla="*/ 2255145 w 2410939"/>
                <a:gd name="connsiteY896" fmla="*/ 228925 h 758132"/>
                <a:gd name="connsiteX897" fmla="*/ 2260232 w 2410939"/>
                <a:gd name="connsiteY897" fmla="*/ 229811 h 758132"/>
                <a:gd name="connsiteX898" fmla="*/ 2264699 w 2410939"/>
                <a:gd name="connsiteY898" fmla="*/ 227192 h 758132"/>
                <a:gd name="connsiteX899" fmla="*/ 2250440 w 2410939"/>
                <a:gd name="connsiteY899" fmla="*/ 224010 h 758132"/>
                <a:gd name="connsiteX900" fmla="*/ 2258270 w 2410939"/>
                <a:gd name="connsiteY900" fmla="*/ 225810 h 758132"/>
                <a:gd name="connsiteX901" fmla="*/ 2253373 w 2410939"/>
                <a:gd name="connsiteY901" fmla="*/ 225944 h 758132"/>
                <a:gd name="connsiteX902" fmla="*/ 2248430 w 2410939"/>
                <a:gd name="connsiteY902" fmla="*/ 224791 h 758132"/>
                <a:gd name="connsiteX903" fmla="*/ 2242496 w 2410939"/>
                <a:gd name="connsiteY903" fmla="*/ 222086 h 758132"/>
                <a:gd name="connsiteX904" fmla="*/ 2248840 w 2410939"/>
                <a:gd name="connsiteY904" fmla="*/ 223743 h 758132"/>
                <a:gd name="connsiteX905" fmla="*/ 2238238 w 2410939"/>
                <a:gd name="connsiteY905" fmla="*/ 220981 h 758132"/>
                <a:gd name="connsiteX906" fmla="*/ 2233438 w 2410939"/>
                <a:gd name="connsiteY906" fmla="*/ 219705 h 758132"/>
                <a:gd name="connsiteX907" fmla="*/ 2228228 w 2410939"/>
                <a:gd name="connsiteY907" fmla="*/ 219933 h 758132"/>
                <a:gd name="connsiteX908" fmla="*/ 2223418 w 2410939"/>
                <a:gd name="connsiteY908" fmla="*/ 219229 h 758132"/>
                <a:gd name="connsiteX909" fmla="*/ 2218036 w 2410939"/>
                <a:gd name="connsiteY909" fmla="*/ 216371 h 758132"/>
                <a:gd name="connsiteX910" fmla="*/ 2212874 w 2410939"/>
                <a:gd name="connsiteY910" fmla="*/ 215580 h 758132"/>
                <a:gd name="connsiteX911" fmla="*/ 2207454 w 2410939"/>
                <a:gd name="connsiteY911" fmla="*/ 214599 h 758132"/>
                <a:gd name="connsiteX912" fmla="*/ 2201986 w 2410939"/>
                <a:gd name="connsiteY912" fmla="*/ 212228 h 758132"/>
                <a:gd name="connsiteX913" fmla="*/ 2195604 w 2410939"/>
                <a:gd name="connsiteY913" fmla="*/ 209989 h 758132"/>
                <a:gd name="connsiteX914" fmla="*/ 2190280 w 2410939"/>
                <a:gd name="connsiteY914" fmla="*/ 209142 h 758132"/>
                <a:gd name="connsiteX915" fmla="*/ 2185279 w 2410939"/>
                <a:gd name="connsiteY915" fmla="*/ 207884 h 758132"/>
                <a:gd name="connsiteX916" fmla="*/ 2190080 w 2410939"/>
                <a:gd name="connsiteY916" fmla="*/ 209084 h 758132"/>
                <a:gd name="connsiteX917" fmla="*/ 2182717 w 2410939"/>
                <a:gd name="connsiteY917" fmla="*/ 206951 h 758132"/>
                <a:gd name="connsiteX918" fmla="*/ 2176936 w 2410939"/>
                <a:gd name="connsiteY918" fmla="*/ 206808 h 758132"/>
                <a:gd name="connsiteX919" fmla="*/ 2285101 w 2410939"/>
                <a:gd name="connsiteY919" fmla="*/ 277817 h 758132"/>
                <a:gd name="connsiteX920" fmla="*/ 2284225 w 2410939"/>
                <a:gd name="connsiteY920" fmla="*/ 272845 h 758132"/>
                <a:gd name="connsiteX921" fmla="*/ 2281482 w 2410939"/>
                <a:gd name="connsiteY921" fmla="*/ 268759 h 758132"/>
                <a:gd name="connsiteX922" fmla="*/ 2275862 w 2410939"/>
                <a:gd name="connsiteY922" fmla="*/ 266463 h 758132"/>
                <a:gd name="connsiteX923" fmla="*/ 2271243 w 2410939"/>
                <a:gd name="connsiteY923" fmla="*/ 265215 h 758132"/>
                <a:gd name="connsiteX924" fmla="*/ 2266042 w 2410939"/>
                <a:gd name="connsiteY924" fmla="*/ 263120 h 758132"/>
                <a:gd name="connsiteX925" fmla="*/ 2261403 w 2410939"/>
                <a:gd name="connsiteY925" fmla="*/ 260396 h 758132"/>
                <a:gd name="connsiteX926" fmla="*/ 2260593 w 2410939"/>
                <a:gd name="connsiteY926" fmla="*/ 255595 h 758132"/>
                <a:gd name="connsiteX927" fmla="*/ 2266309 w 2410939"/>
                <a:gd name="connsiteY927" fmla="*/ 256557 h 758132"/>
                <a:gd name="connsiteX928" fmla="*/ 2270309 w 2410939"/>
                <a:gd name="connsiteY928" fmla="*/ 253947 h 758132"/>
                <a:gd name="connsiteX929" fmla="*/ 2274595 w 2410939"/>
                <a:gd name="connsiteY929" fmla="*/ 257405 h 758132"/>
                <a:gd name="connsiteX930" fmla="*/ 2277072 w 2410939"/>
                <a:gd name="connsiteY930" fmla="*/ 261739 h 758132"/>
                <a:gd name="connsiteX931" fmla="*/ 2282263 w 2410939"/>
                <a:gd name="connsiteY931" fmla="*/ 263958 h 758132"/>
                <a:gd name="connsiteX932" fmla="*/ 2287254 w 2410939"/>
                <a:gd name="connsiteY932" fmla="*/ 264958 h 758132"/>
                <a:gd name="connsiteX933" fmla="*/ 2291931 w 2410939"/>
                <a:gd name="connsiteY933" fmla="*/ 268082 h 758132"/>
                <a:gd name="connsiteX934" fmla="*/ 2296960 w 2410939"/>
                <a:gd name="connsiteY934" fmla="*/ 270159 h 758132"/>
                <a:gd name="connsiteX935" fmla="*/ 2303609 w 2410939"/>
                <a:gd name="connsiteY935" fmla="*/ 270225 h 758132"/>
                <a:gd name="connsiteX936" fmla="*/ 2309923 w 2410939"/>
                <a:gd name="connsiteY936" fmla="*/ 269978 h 758132"/>
                <a:gd name="connsiteX937" fmla="*/ 2314696 w 2410939"/>
                <a:gd name="connsiteY937" fmla="*/ 267396 h 758132"/>
                <a:gd name="connsiteX938" fmla="*/ 2325430 w 2410939"/>
                <a:gd name="connsiteY938" fmla="*/ 269702 h 758132"/>
                <a:gd name="connsiteX939" fmla="*/ 2330307 w 2410939"/>
                <a:gd name="connsiteY939" fmla="*/ 270397 h 758132"/>
                <a:gd name="connsiteX940" fmla="*/ 2335031 w 2410939"/>
                <a:gd name="connsiteY940" fmla="*/ 271883 h 758132"/>
                <a:gd name="connsiteX941" fmla="*/ 2342909 w 2410939"/>
                <a:gd name="connsiteY941" fmla="*/ 275588 h 758132"/>
                <a:gd name="connsiteX942" fmla="*/ 2347738 w 2410939"/>
                <a:gd name="connsiteY942" fmla="*/ 278998 h 758132"/>
                <a:gd name="connsiteX943" fmla="*/ 2353386 w 2410939"/>
                <a:gd name="connsiteY943" fmla="*/ 280503 h 758132"/>
                <a:gd name="connsiteX944" fmla="*/ 2358072 w 2410939"/>
                <a:gd name="connsiteY944" fmla="*/ 281855 h 758132"/>
                <a:gd name="connsiteX945" fmla="*/ 2363482 w 2410939"/>
                <a:gd name="connsiteY945" fmla="*/ 282903 h 758132"/>
                <a:gd name="connsiteX946" fmla="*/ 2368664 w 2410939"/>
                <a:gd name="connsiteY946" fmla="*/ 283265 h 758132"/>
                <a:gd name="connsiteX947" fmla="*/ 2375951 w 2410939"/>
                <a:gd name="connsiteY947" fmla="*/ 284989 h 758132"/>
                <a:gd name="connsiteX948" fmla="*/ 2380723 w 2410939"/>
                <a:gd name="connsiteY948" fmla="*/ 286227 h 758132"/>
                <a:gd name="connsiteX949" fmla="*/ 2386495 w 2410939"/>
                <a:gd name="connsiteY949" fmla="*/ 288399 h 758132"/>
                <a:gd name="connsiteX950" fmla="*/ 2396839 w 2410939"/>
                <a:gd name="connsiteY950" fmla="*/ 291419 h 758132"/>
                <a:gd name="connsiteX951" fmla="*/ 2393743 w 2410939"/>
                <a:gd name="connsiteY951" fmla="*/ 286580 h 758132"/>
                <a:gd name="connsiteX952" fmla="*/ 2398468 w 2410939"/>
                <a:gd name="connsiteY952" fmla="*/ 288447 h 758132"/>
                <a:gd name="connsiteX953" fmla="*/ 2402754 w 2410939"/>
                <a:gd name="connsiteY953" fmla="*/ 292171 h 758132"/>
                <a:gd name="connsiteX954" fmla="*/ 2203682 w 2410939"/>
                <a:gd name="connsiteY954" fmla="*/ 404623 h 758132"/>
                <a:gd name="connsiteX955" fmla="*/ 2204977 w 2410939"/>
                <a:gd name="connsiteY955" fmla="*/ 399594 h 758132"/>
                <a:gd name="connsiteX956" fmla="*/ 2211778 w 2410939"/>
                <a:gd name="connsiteY956" fmla="*/ 396413 h 758132"/>
                <a:gd name="connsiteX957" fmla="*/ 2203806 w 2410939"/>
                <a:gd name="connsiteY957" fmla="*/ 389945 h 758132"/>
                <a:gd name="connsiteX958" fmla="*/ 2194909 w 2410939"/>
                <a:gd name="connsiteY958" fmla="*/ 393384 h 758132"/>
                <a:gd name="connsiteX959" fmla="*/ 2201834 w 2410939"/>
                <a:gd name="connsiteY959" fmla="*/ 401528 h 758132"/>
                <a:gd name="connsiteX960" fmla="*/ 1859000 w 2410939"/>
                <a:gd name="connsiteY960" fmla="*/ 475203 h 758132"/>
                <a:gd name="connsiteX961" fmla="*/ 1861782 w 2410939"/>
                <a:gd name="connsiteY961" fmla="*/ 470536 h 758132"/>
                <a:gd name="connsiteX962" fmla="*/ 1857248 w 2410939"/>
                <a:gd name="connsiteY962" fmla="*/ 472717 h 758132"/>
                <a:gd name="connsiteX963" fmla="*/ 2339156 w 2410939"/>
                <a:gd name="connsiteY963" fmla="*/ 479366 h 758132"/>
                <a:gd name="connsiteX964" fmla="*/ 2328345 w 2410939"/>
                <a:gd name="connsiteY964" fmla="*/ 472803 h 758132"/>
                <a:gd name="connsiteX965" fmla="*/ 2321563 w 2410939"/>
                <a:gd name="connsiteY965" fmla="*/ 469279 h 758132"/>
                <a:gd name="connsiteX966" fmla="*/ 2312848 w 2410939"/>
                <a:gd name="connsiteY966" fmla="*/ 465621 h 758132"/>
                <a:gd name="connsiteX967" fmla="*/ 2317086 w 2410939"/>
                <a:gd name="connsiteY967" fmla="*/ 468841 h 758132"/>
                <a:gd name="connsiteX968" fmla="*/ 2324259 w 2410939"/>
                <a:gd name="connsiteY968" fmla="*/ 472794 h 758132"/>
                <a:gd name="connsiteX969" fmla="*/ 2333574 w 2410939"/>
                <a:gd name="connsiteY969" fmla="*/ 476823 h 758132"/>
                <a:gd name="connsiteX970" fmla="*/ 2339156 w 2410939"/>
                <a:gd name="connsiteY970" fmla="*/ 479366 h 758132"/>
                <a:gd name="connsiteX971" fmla="*/ 1878622 w 2410939"/>
                <a:gd name="connsiteY971" fmla="*/ 480385 h 758132"/>
                <a:gd name="connsiteX972" fmla="*/ 1878574 w 2410939"/>
                <a:gd name="connsiteY972" fmla="*/ 472803 h 758132"/>
                <a:gd name="connsiteX973" fmla="*/ 1867173 w 2410939"/>
                <a:gd name="connsiteY973" fmla="*/ 468917 h 758132"/>
                <a:gd name="connsiteX974" fmla="*/ 1868249 w 2410939"/>
                <a:gd name="connsiteY974" fmla="*/ 476632 h 758132"/>
                <a:gd name="connsiteX975" fmla="*/ 1878622 w 2410939"/>
                <a:gd name="connsiteY975" fmla="*/ 480385 h 758132"/>
                <a:gd name="connsiteX976" fmla="*/ 2363168 w 2410939"/>
                <a:gd name="connsiteY976" fmla="*/ 482080 h 758132"/>
                <a:gd name="connsiteX977" fmla="*/ 2350500 w 2410939"/>
                <a:gd name="connsiteY977" fmla="*/ 476889 h 758132"/>
                <a:gd name="connsiteX978" fmla="*/ 2360349 w 2410939"/>
                <a:gd name="connsiteY978" fmla="*/ 480890 h 758132"/>
                <a:gd name="connsiteX979" fmla="*/ 1882089 w 2410939"/>
                <a:gd name="connsiteY979" fmla="*/ 485452 h 758132"/>
                <a:gd name="connsiteX980" fmla="*/ 1878432 w 2410939"/>
                <a:gd name="connsiteY980" fmla="*/ 481823 h 758132"/>
                <a:gd name="connsiteX981" fmla="*/ 1882089 w 2410939"/>
                <a:gd name="connsiteY981" fmla="*/ 485452 h 758132"/>
                <a:gd name="connsiteX982" fmla="*/ 26343 w 2410939"/>
                <a:gd name="connsiteY982" fmla="*/ 486652 h 758132"/>
                <a:gd name="connsiteX983" fmla="*/ 43097 w 2410939"/>
                <a:gd name="connsiteY983" fmla="*/ 486024 h 758132"/>
                <a:gd name="connsiteX984" fmla="*/ 45364 w 2410939"/>
                <a:gd name="connsiteY984" fmla="*/ 481280 h 758132"/>
                <a:gd name="connsiteX985" fmla="*/ 47783 w 2410939"/>
                <a:gd name="connsiteY985" fmla="*/ 476870 h 758132"/>
                <a:gd name="connsiteX986" fmla="*/ 43592 w 2410939"/>
                <a:gd name="connsiteY986" fmla="*/ 473146 h 758132"/>
                <a:gd name="connsiteX987" fmla="*/ 34420 w 2410939"/>
                <a:gd name="connsiteY987" fmla="*/ 472308 h 758132"/>
                <a:gd name="connsiteX988" fmla="*/ 24638 w 2410939"/>
                <a:gd name="connsiteY988" fmla="*/ 468879 h 758132"/>
                <a:gd name="connsiteX989" fmla="*/ 19780 w 2410939"/>
                <a:gd name="connsiteY989" fmla="*/ 468850 h 758132"/>
                <a:gd name="connsiteX990" fmla="*/ 19075 w 2410939"/>
                <a:gd name="connsiteY990" fmla="*/ 475022 h 758132"/>
                <a:gd name="connsiteX991" fmla="*/ 9598 w 2410939"/>
                <a:gd name="connsiteY991" fmla="*/ 473851 h 758132"/>
                <a:gd name="connsiteX992" fmla="*/ 14551 w 2410939"/>
                <a:gd name="connsiteY992" fmla="*/ 469546 h 758132"/>
                <a:gd name="connsiteX993" fmla="*/ 10722 w 2410939"/>
                <a:gd name="connsiteY993" fmla="*/ 472803 h 758132"/>
                <a:gd name="connsiteX994" fmla="*/ 1321 w 2410939"/>
                <a:gd name="connsiteY994" fmla="*/ 473594 h 758132"/>
                <a:gd name="connsiteX995" fmla="*/ 321 w 2410939"/>
                <a:gd name="connsiteY995" fmla="*/ 479928 h 758132"/>
                <a:gd name="connsiteX996" fmla="*/ 8874 w 2410939"/>
                <a:gd name="connsiteY996" fmla="*/ 479261 h 758132"/>
                <a:gd name="connsiteX997" fmla="*/ -213 w 2410939"/>
                <a:gd name="connsiteY997" fmla="*/ 484128 h 758132"/>
                <a:gd name="connsiteX998" fmla="*/ 26343 w 2410939"/>
                <a:gd name="connsiteY998" fmla="*/ 486652 h 758132"/>
                <a:gd name="connsiteX999" fmla="*/ 1958337 w 2410939"/>
                <a:gd name="connsiteY999" fmla="*/ 505883 h 758132"/>
                <a:gd name="connsiteX1000" fmla="*/ 1953631 w 2410939"/>
                <a:gd name="connsiteY1000" fmla="*/ 504359 h 758132"/>
                <a:gd name="connsiteX1001" fmla="*/ 1958337 w 2410939"/>
                <a:gd name="connsiteY1001" fmla="*/ 505883 h 758132"/>
                <a:gd name="connsiteX1002" fmla="*/ 2253679 w 2410939"/>
                <a:gd name="connsiteY1002" fmla="*/ 561652 h 758132"/>
                <a:gd name="connsiteX1003" fmla="*/ 2251497 w 2410939"/>
                <a:gd name="connsiteY1003" fmla="*/ 556718 h 758132"/>
                <a:gd name="connsiteX1004" fmla="*/ 2253679 w 2410939"/>
                <a:gd name="connsiteY1004" fmla="*/ 561652 h 758132"/>
                <a:gd name="connsiteX1005" fmla="*/ 2250631 w 2410939"/>
                <a:gd name="connsiteY1005" fmla="*/ 574378 h 758132"/>
                <a:gd name="connsiteX1006" fmla="*/ 2253373 w 2410939"/>
                <a:gd name="connsiteY1006" fmla="*/ 570415 h 758132"/>
                <a:gd name="connsiteX1007" fmla="*/ 2251659 w 2410939"/>
                <a:gd name="connsiteY1007" fmla="*/ 562272 h 758132"/>
                <a:gd name="connsiteX1008" fmla="*/ 2246135 w 2410939"/>
                <a:gd name="connsiteY1008" fmla="*/ 558814 h 758132"/>
                <a:gd name="connsiteX1009" fmla="*/ 2247639 w 2410939"/>
                <a:gd name="connsiteY1009" fmla="*/ 565862 h 758132"/>
                <a:gd name="connsiteX1010" fmla="*/ 2241867 w 2410939"/>
                <a:gd name="connsiteY1010" fmla="*/ 568377 h 758132"/>
                <a:gd name="connsiteX1011" fmla="*/ 2246744 w 2410939"/>
                <a:gd name="connsiteY1011" fmla="*/ 573378 h 758132"/>
                <a:gd name="connsiteX1012" fmla="*/ 2251735 w 2410939"/>
                <a:gd name="connsiteY1012" fmla="*/ 589789 h 758132"/>
                <a:gd name="connsiteX1013" fmla="*/ 2249325 w 2410939"/>
                <a:gd name="connsiteY1013" fmla="*/ 582836 h 758132"/>
                <a:gd name="connsiteX1014" fmla="*/ 2248306 w 2410939"/>
                <a:gd name="connsiteY1014" fmla="*/ 587665 h 758132"/>
                <a:gd name="connsiteX1015" fmla="*/ 2243868 w 2410939"/>
                <a:gd name="connsiteY1015" fmla="*/ 641348 h 758132"/>
                <a:gd name="connsiteX1016" fmla="*/ 2246182 w 2410939"/>
                <a:gd name="connsiteY1016" fmla="*/ 636586 h 758132"/>
                <a:gd name="connsiteX1017" fmla="*/ 2242268 w 2410939"/>
                <a:gd name="connsiteY1017" fmla="*/ 640634 h 758132"/>
                <a:gd name="connsiteX1018" fmla="*/ 2093449 w 2410939"/>
                <a:gd name="connsiteY1018" fmla="*/ 659531 h 758132"/>
                <a:gd name="connsiteX1019" fmla="*/ 2091668 w 2410939"/>
                <a:gd name="connsiteY1019" fmla="*/ 653149 h 758132"/>
                <a:gd name="connsiteX1020" fmla="*/ 2088343 w 2410939"/>
                <a:gd name="connsiteY1020" fmla="*/ 644929 h 758132"/>
                <a:gd name="connsiteX1021" fmla="*/ 2094182 w 2410939"/>
                <a:gd name="connsiteY1021" fmla="*/ 644663 h 758132"/>
                <a:gd name="connsiteX1022" fmla="*/ 2099269 w 2410939"/>
                <a:gd name="connsiteY1022" fmla="*/ 645015 h 758132"/>
                <a:gd name="connsiteX1023" fmla="*/ 2104593 w 2410939"/>
                <a:gd name="connsiteY1023" fmla="*/ 646682 h 758132"/>
                <a:gd name="connsiteX1024" fmla="*/ 2111394 w 2410939"/>
                <a:gd name="connsiteY1024" fmla="*/ 653035 h 758132"/>
                <a:gd name="connsiteX1025" fmla="*/ 2110337 w 2410939"/>
                <a:gd name="connsiteY1025" fmla="*/ 648254 h 758132"/>
                <a:gd name="connsiteX1026" fmla="*/ 2102945 w 2410939"/>
                <a:gd name="connsiteY1026" fmla="*/ 640281 h 758132"/>
                <a:gd name="connsiteX1027" fmla="*/ 2097259 w 2410939"/>
                <a:gd name="connsiteY1027" fmla="*/ 639643 h 758132"/>
                <a:gd name="connsiteX1028" fmla="*/ 2091258 w 2410939"/>
                <a:gd name="connsiteY1028" fmla="*/ 635042 h 758132"/>
                <a:gd name="connsiteX1029" fmla="*/ 2086934 w 2410939"/>
                <a:gd name="connsiteY1029" fmla="*/ 630442 h 758132"/>
                <a:gd name="connsiteX1030" fmla="*/ 2082181 w 2410939"/>
                <a:gd name="connsiteY1030" fmla="*/ 627861 h 758132"/>
                <a:gd name="connsiteX1031" fmla="*/ 2076552 w 2410939"/>
                <a:gd name="connsiteY1031" fmla="*/ 624384 h 758132"/>
                <a:gd name="connsiteX1032" fmla="*/ 2071684 w 2410939"/>
                <a:gd name="connsiteY1032" fmla="*/ 619955 h 758132"/>
                <a:gd name="connsiteX1033" fmla="*/ 2068674 w 2410939"/>
                <a:gd name="connsiteY1033" fmla="*/ 615650 h 758132"/>
                <a:gd name="connsiteX1034" fmla="*/ 2063055 w 2410939"/>
                <a:gd name="connsiteY1034" fmla="*/ 601476 h 758132"/>
                <a:gd name="connsiteX1035" fmla="*/ 2061464 w 2410939"/>
                <a:gd name="connsiteY1035" fmla="*/ 595837 h 758132"/>
                <a:gd name="connsiteX1036" fmla="*/ 2059092 w 2410939"/>
                <a:gd name="connsiteY1036" fmla="*/ 591608 h 758132"/>
                <a:gd name="connsiteX1037" fmla="*/ 2064931 w 2410939"/>
                <a:gd name="connsiteY1037" fmla="*/ 588580 h 758132"/>
                <a:gd name="connsiteX1038" fmla="*/ 2073541 w 2410939"/>
                <a:gd name="connsiteY1038" fmla="*/ 589437 h 758132"/>
                <a:gd name="connsiteX1039" fmla="*/ 2079400 w 2410939"/>
                <a:gd name="connsiteY1039" fmla="*/ 592037 h 758132"/>
                <a:gd name="connsiteX1040" fmla="*/ 2084800 w 2410939"/>
                <a:gd name="connsiteY1040" fmla="*/ 594999 h 758132"/>
                <a:gd name="connsiteX1041" fmla="*/ 2088925 w 2410939"/>
                <a:gd name="connsiteY1041" fmla="*/ 597381 h 758132"/>
                <a:gd name="connsiteX1042" fmla="*/ 2094525 w 2410939"/>
                <a:gd name="connsiteY1042" fmla="*/ 602553 h 758132"/>
                <a:gd name="connsiteX1043" fmla="*/ 2091515 w 2410939"/>
                <a:gd name="connsiteY1043" fmla="*/ 598009 h 758132"/>
                <a:gd name="connsiteX1044" fmla="*/ 2085343 w 2410939"/>
                <a:gd name="connsiteY1044" fmla="*/ 595104 h 758132"/>
                <a:gd name="connsiteX1045" fmla="*/ 2078504 w 2410939"/>
                <a:gd name="connsiteY1045" fmla="*/ 589846 h 758132"/>
                <a:gd name="connsiteX1046" fmla="*/ 2074885 w 2410939"/>
                <a:gd name="connsiteY1046" fmla="*/ 586246 h 758132"/>
                <a:gd name="connsiteX1047" fmla="*/ 2069617 w 2410939"/>
                <a:gd name="connsiteY1047" fmla="*/ 581474 h 758132"/>
                <a:gd name="connsiteX1048" fmla="*/ 2064064 w 2410939"/>
                <a:gd name="connsiteY1048" fmla="*/ 576283 h 758132"/>
                <a:gd name="connsiteX1049" fmla="*/ 2053568 w 2410939"/>
                <a:gd name="connsiteY1049" fmla="*/ 568139 h 758132"/>
                <a:gd name="connsiteX1050" fmla="*/ 2047824 w 2410939"/>
                <a:gd name="connsiteY1050" fmla="*/ 563348 h 758132"/>
                <a:gd name="connsiteX1051" fmla="*/ 2042614 w 2410939"/>
                <a:gd name="connsiteY1051" fmla="*/ 558214 h 758132"/>
                <a:gd name="connsiteX1052" fmla="*/ 2033298 w 2410939"/>
                <a:gd name="connsiteY1052" fmla="*/ 550060 h 758132"/>
                <a:gd name="connsiteX1053" fmla="*/ 2028974 w 2410939"/>
                <a:gd name="connsiteY1053" fmla="*/ 547365 h 758132"/>
                <a:gd name="connsiteX1054" fmla="*/ 2023602 w 2410939"/>
                <a:gd name="connsiteY1054" fmla="*/ 541878 h 758132"/>
                <a:gd name="connsiteX1055" fmla="*/ 2027402 w 2410939"/>
                <a:gd name="connsiteY1055" fmla="*/ 545241 h 758132"/>
                <a:gd name="connsiteX1056" fmla="*/ 2023411 w 2410939"/>
                <a:gd name="connsiteY1056" fmla="*/ 541869 h 758132"/>
                <a:gd name="connsiteX1057" fmla="*/ 2013725 w 2410939"/>
                <a:gd name="connsiteY1057" fmla="*/ 534478 h 758132"/>
                <a:gd name="connsiteX1058" fmla="*/ 2009695 w 2410939"/>
                <a:gd name="connsiteY1058" fmla="*/ 531896 h 758132"/>
                <a:gd name="connsiteX1059" fmla="*/ 2007124 w 2410939"/>
                <a:gd name="connsiteY1059" fmla="*/ 527181 h 758132"/>
                <a:gd name="connsiteX1060" fmla="*/ 2004314 w 2410939"/>
                <a:gd name="connsiteY1060" fmla="*/ 523057 h 758132"/>
                <a:gd name="connsiteX1061" fmla="*/ 2001285 w 2410939"/>
                <a:gd name="connsiteY1061" fmla="*/ 517933 h 758132"/>
                <a:gd name="connsiteX1062" fmla="*/ 1997503 w 2410939"/>
                <a:gd name="connsiteY1062" fmla="*/ 514370 h 758132"/>
                <a:gd name="connsiteX1063" fmla="*/ 1992922 w 2410939"/>
                <a:gd name="connsiteY1063" fmla="*/ 512570 h 758132"/>
                <a:gd name="connsiteX1064" fmla="*/ 1989217 w 2410939"/>
                <a:gd name="connsiteY1064" fmla="*/ 508655 h 758132"/>
                <a:gd name="connsiteX1065" fmla="*/ 1999961 w 2410939"/>
                <a:gd name="connsiteY1065" fmla="*/ 516466 h 758132"/>
                <a:gd name="connsiteX1066" fmla="*/ 1992598 w 2410939"/>
                <a:gd name="connsiteY1066" fmla="*/ 509455 h 758132"/>
                <a:gd name="connsiteX1067" fmla="*/ 1988017 w 2410939"/>
                <a:gd name="connsiteY1067" fmla="*/ 505645 h 758132"/>
                <a:gd name="connsiteX1068" fmla="*/ 1983044 w 2410939"/>
                <a:gd name="connsiteY1068" fmla="*/ 502093 h 758132"/>
                <a:gd name="connsiteX1069" fmla="*/ 1979025 w 2410939"/>
                <a:gd name="connsiteY1069" fmla="*/ 499483 h 758132"/>
                <a:gd name="connsiteX1070" fmla="*/ 1974910 w 2410939"/>
                <a:gd name="connsiteY1070" fmla="*/ 495825 h 758132"/>
                <a:gd name="connsiteX1071" fmla="*/ 1972672 w 2410939"/>
                <a:gd name="connsiteY1071" fmla="*/ 491501 h 758132"/>
                <a:gd name="connsiteX1072" fmla="*/ 1966528 w 2410939"/>
                <a:gd name="connsiteY1072" fmla="*/ 487672 h 758132"/>
                <a:gd name="connsiteX1073" fmla="*/ 1961737 w 2410939"/>
                <a:gd name="connsiteY1073" fmla="*/ 484481 h 758132"/>
                <a:gd name="connsiteX1074" fmla="*/ 1956727 w 2410939"/>
                <a:gd name="connsiteY1074" fmla="*/ 486862 h 758132"/>
                <a:gd name="connsiteX1075" fmla="*/ 1962413 w 2410939"/>
                <a:gd name="connsiteY1075" fmla="*/ 490263 h 758132"/>
                <a:gd name="connsiteX1076" fmla="*/ 1970328 w 2410939"/>
                <a:gd name="connsiteY1076" fmla="*/ 494358 h 758132"/>
                <a:gd name="connsiteX1077" fmla="*/ 1972691 w 2410939"/>
                <a:gd name="connsiteY1077" fmla="*/ 498978 h 758132"/>
                <a:gd name="connsiteX1078" fmla="*/ 1976329 w 2410939"/>
                <a:gd name="connsiteY1078" fmla="*/ 502378 h 758132"/>
                <a:gd name="connsiteX1079" fmla="*/ 1970938 w 2410939"/>
                <a:gd name="connsiteY1079" fmla="*/ 503274 h 758132"/>
                <a:gd name="connsiteX1080" fmla="*/ 1965757 w 2410939"/>
                <a:gd name="connsiteY1080" fmla="*/ 505274 h 758132"/>
                <a:gd name="connsiteX1081" fmla="*/ 1974119 w 2410939"/>
                <a:gd name="connsiteY1081" fmla="*/ 512865 h 758132"/>
                <a:gd name="connsiteX1082" fmla="*/ 1977997 w 2410939"/>
                <a:gd name="connsiteY1082" fmla="*/ 519199 h 758132"/>
                <a:gd name="connsiteX1083" fmla="*/ 1981673 w 2410939"/>
                <a:gd name="connsiteY1083" fmla="*/ 524248 h 758132"/>
                <a:gd name="connsiteX1084" fmla="*/ 1983911 w 2410939"/>
                <a:gd name="connsiteY1084" fmla="*/ 529201 h 758132"/>
                <a:gd name="connsiteX1085" fmla="*/ 1988093 w 2410939"/>
                <a:gd name="connsiteY1085" fmla="*/ 533601 h 758132"/>
                <a:gd name="connsiteX1086" fmla="*/ 1992579 w 2410939"/>
                <a:gd name="connsiteY1086" fmla="*/ 536925 h 758132"/>
                <a:gd name="connsiteX1087" fmla="*/ 1999075 w 2410939"/>
                <a:gd name="connsiteY1087" fmla="*/ 541831 h 758132"/>
                <a:gd name="connsiteX1088" fmla="*/ 2004085 w 2410939"/>
                <a:gd name="connsiteY1088" fmla="*/ 544269 h 758132"/>
                <a:gd name="connsiteX1089" fmla="*/ 2008714 w 2410939"/>
                <a:gd name="connsiteY1089" fmla="*/ 547651 h 758132"/>
                <a:gd name="connsiteX1090" fmla="*/ 2013582 w 2410939"/>
                <a:gd name="connsiteY1090" fmla="*/ 551632 h 758132"/>
                <a:gd name="connsiteX1091" fmla="*/ 2015306 w 2410939"/>
                <a:gd name="connsiteY1091" fmla="*/ 556223 h 758132"/>
                <a:gd name="connsiteX1092" fmla="*/ 2019135 w 2410939"/>
                <a:gd name="connsiteY1092" fmla="*/ 561671 h 758132"/>
                <a:gd name="connsiteX1093" fmla="*/ 2025355 w 2410939"/>
                <a:gd name="connsiteY1093" fmla="*/ 566948 h 758132"/>
                <a:gd name="connsiteX1094" fmla="*/ 2030336 w 2410939"/>
                <a:gd name="connsiteY1094" fmla="*/ 572244 h 758132"/>
                <a:gd name="connsiteX1095" fmla="*/ 2035041 w 2410939"/>
                <a:gd name="connsiteY1095" fmla="*/ 578445 h 758132"/>
                <a:gd name="connsiteX1096" fmla="*/ 2039004 w 2410939"/>
                <a:gd name="connsiteY1096" fmla="*/ 584331 h 758132"/>
                <a:gd name="connsiteX1097" fmla="*/ 2041766 w 2410939"/>
                <a:gd name="connsiteY1097" fmla="*/ 589722 h 758132"/>
                <a:gd name="connsiteX1098" fmla="*/ 2045328 w 2410939"/>
                <a:gd name="connsiteY1098" fmla="*/ 596171 h 758132"/>
                <a:gd name="connsiteX1099" fmla="*/ 2047414 w 2410939"/>
                <a:gd name="connsiteY1099" fmla="*/ 601838 h 758132"/>
                <a:gd name="connsiteX1100" fmla="*/ 2055110 w 2410939"/>
                <a:gd name="connsiteY1100" fmla="*/ 607401 h 758132"/>
                <a:gd name="connsiteX1101" fmla="*/ 2063492 w 2410939"/>
                <a:gd name="connsiteY1101" fmla="*/ 616278 h 758132"/>
                <a:gd name="connsiteX1102" fmla="*/ 2065074 w 2410939"/>
                <a:gd name="connsiteY1102" fmla="*/ 623765 h 758132"/>
                <a:gd name="connsiteX1103" fmla="*/ 2069675 w 2410939"/>
                <a:gd name="connsiteY1103" fmla="*/ 629232 h 758132"/>
                <a:gd name="connsiteX1104" fmla="*/ 2074951 w 2410939"/>
                <a:gd name="connsiteY1104" fmla="*/ 634900 h 758132"/>
                <a:gd name="connsiteX1105" fmla="*/ 2077514 w 2410939"/>
                <a:gd name="connsiteY1105" fmla="*/ 642548 h 758132"/>
                <a:gd name="connsiteX1106" fmla="*/ 2083705 w 2410939"/>
                <a:gd name="connsiteY1106" fmla="*/ 650720 h 758132"/>
                <a:gd name="connsiteX1107" fmla="*/ 2087096 w 2410939"/>
                <a:gd name="connsiteY1107" fmla="*/ 654369 h 758132"/>
                <a:gd name="connsiteX1108" fmla="*/ 2091906 w 2410939"/>
                <a:gd name="connsiteY1108" fmla="*/ 658788 h 758132"/>
                <a:gd name="connsiteX1109" fmla="*/ 506431 w 2410939"/>
                <a:gd name="connsiteY1109" fmla="*/ 665684 h 758132"/>
                <a:gd name="connsiteX1110" fmla="*/ 504288 w 2410939"/>
                <a:gd name="connsiteY1110" fmla="*/ 661398 h 758132"/>
                <a:gd name="connsiteX1111" fmla="*/ 506431 w 2410939"/>
                <a:gd name="connsiteY1111" fmla="*/ 665684 h 758132"/>
                <a:gd name="connsiteX1112" fmla="*/ 2224998 w 2410939"/>
                <a:gd name="connsiteY1112" fmla="*/ 666170 h 758132"/>
                <a:gd name="connsiteX1113" fmla="*/ 2227818 w 2410939"/>
                <a:gd name="connsiteY1113" fmla="*/ 661455 h 758132"/>
                <a:gd name="connsiteX1114" fmla="*/ 2231647 w 2410939"/>
                <a:gd name="connsiteY1114" fmla="*/ 653131 h 758132"/>
                <a:gd name="connsiteX1115" fmla="*/ 2224761 w 2410939"/>
                <a:gd name="connsiteY1115" fmla="*/ 657245 h 758132"/>
                <a:gd name="connsiteX1116" fmla="*/ 2222817 w 2410939"/>
                <a:gd name="connsiteY1116" fmla="*/ 665494 h 758132"/>
                <a:gd name="connsiteX1117" fmla="*/ 500021 w 2410939"/>
                <a:gd name="connsiteY1117" fmla="*/ 669371 h 758132"/>
                <a:gd name="connsiteX1118" fmla="*/ 498326 w 2410939"/>
                <a:gd name="connsiteY1118" fmla="*/ 664141 h 758132"/>
                <a:gd name="connsiteX1119" fmla="*/ 500021 w 2410939"/>
                <a:gd name="connsiteY1119" fmla="*/ 669371 h 758132"/>
                <a:gd name="connsiteX1120" fmla="*/ 516318 w 2410939"/>
                <a:gd name="connsiteY1120" fmla="*/ 758058 h 758132"/>
                <a:gd name="connsiteX1121" fmla="*/ 519290 w 2410939"/>
                <a:gd name="connsiteY1121" fmla="*/ 754124 h 758132"/>
                <a:gd name="connsiteX1122" fmla="*/ 524929 w 2410939"/>
                <a:gd name="connsiteY1122" fmla="*/ 749409 h 758132"/>
                <a:gd name="connsiteX1123" fmla="*/ 527358 w 2410939"/>
                <a:gd name="connsiteY1123" fmla="*/ 744266 h 758132"/>
                <a:gd name="connsiteX1124" fmla="*/ 522834 w 2410939"/>
                <a:gd name="connsiteY1124" fmla="*/ 741894 h 758132"/>
                <a:gd name="connsiteX1125" fmla="*/ 519881 w 2410939"/>
                <a:gd name="connsiteY1125" fmla="*/ 738103 h 758132"/>
                <a:gd name="connsiteX1126" fmla="*/ 514632 w 2410939"/>
                <a:gd name="connsiteY1126" fmla="*/ 732617 h 758132"/>
                <a:gd name="connsiteX1127" fmla="*/ 511699 w 2410939"/>
                <a:gd name="connsiteY1127" fmla="*/ 728759 h 758132"/>
                <a:gd name="connsiteX1128" fmla="*/ 507079 w 2410939"/>
                <a:gd name="connsiteY1128" fmla="*/ 722701 h 758132"/>
                <a:gd name="connsiteX1129" fmla="*/ 502631 w 2410939"/>
                <a:gd name="connsiteY1129" fmla="*/ 719977 h 758132"/>
                <a:gd name="connsiteX1130" fmla="*/ 500945 w 2410939"/>
                <a:gd name="connsiteY1130" fmla="*/ 710147 h 758132"/>
                <a:gd name="connsiteX1131" fmla="*/ 502602 w 2410939"/>
                <a:gd name="connsiteY1131" fmla="*/ 701365 h 758132"/>
                <a:gd name="connsiteX1132" fmla="*/ 499973 w 2410939"/>
                <a:gd name="connsiteY1132" fmla="*/ 707156 h 758132"/>
                <a:gd name="connsiteX1133" fmla="*/ 497621 w 2410939"/>
                <a:gd name="connsiteY1133" fmla="*/ 701184 h 758132"/>
                <a:gd name="connsiteX1134" fmla="*/ 488696 w 2410939"/>
                <a:gd name="connsiteY1134" fmla="*/ 691249 h 758132"/>
                <a:gd name="connsiteX1135" fmla="*/ 483181 w 2410939"/>
                <a:gd name="connsiteY1135" fmla="*/ 688182 h 758132"/>
                <a:gd name="connsiteX1136" fmla="*/ 488734 w 2410939"/>
                <a:gd name="connsiteY1136" fmla="*/ 685163 h 758132"/>
                <a:gd name="connsiteX1137" fmla="*/ 490010 w 2410939"/>
                <a:gd name="connsiteY1137" fmla="*/ 677972 h 758132"/>
                <a:gd name="connsiteX1138" fmla="*/ 492296 w 2410939"/>
                <a:gd name="connsiteY1138" fmla="*/ 669799 h 758132"/>
                <a:gd name="connsiteX1139" fmla="*/ 492182 w 2410939"/>
                <a:gd name="connsiteY1139" fmla="*/ 663179 h 758132"/>
                <a:gd name="connsiteX1140" fmla="*/ 498259 w 2410939"/>
                <a:gd name="connsiteY1140" fmla="*/ 668180 h 758132"/>
                <a:gd name="connsiteX1141" fmla="*/ 496249 w 2410939"/>
                <a:gd name="connsiteY1141" fmla="*/ 662836 h 758132"/>
                <a:gd name="connsiteX1142" fmla="*/ 503402 w 2410939"/>
                <a:gd name="connsiteY1142" fmla="*/ 661579 h 758132"/>
                <a:gd name="connsiteX1143" fmla="*/ 509118 w 2410939"/>
                <a:gd name="connsiteY1143" fmla="*/ 657455 h 758132"/>
                <a:gd name="connsiteX1144" fmla="*/ 513746 w 2410939"/>
                <a:gd name="connsiteY1144" fmla="*/ 653349 h 758132"/>
                <a:gd name="connsiteX1145" fmla="*/ 503945 w 2410939"/>
                <a:gd name="connsiteY1145" fmla="*/ 644872 h 758132"/>
                <a:gd name="connsiteX1146" fmla="*/ 510204 w 2410939"/>
                <a:gd name="connsiteY1146" fmla="*/ 641853 h 758132"/>
                <a:gd name="connsiteX1147" fmla="*/ 503536 w 2410939"/>
                <a:gd name="connsiteY1147" fmla="*/ 634547 h 758132"/>
                <a:gd name="connsiteX1148" fmla="*/ 494573 w 2410939"/>
                <a:gd name="connsiteY1148" fmla="*/ 625108 h 758132"/>
                <a:gd name="connsiteX1149" fmla="*/ 490096 w 2410939"/>
                <a:gd name="connsiteY1149" fmla="*/ 621098 h 758132"/>
                <a:gd name="connsiteX1150" fmla="*/ 482333 w 2410939"/>
                <a:gd name="connsiteY1150" fmla="*/ 620822 h 758132"/>
                <a:gd name="connsiteX1151" fmla="*/ 474646 w 2410939"/>
                <a:gd name="connsiteY1151" fmla="*/ 620764 h 758132"/>
                <a:gd name="connsiteX1152" fmla="*/ 471027 w 2410939"/>
                <a:gd name="connsiteY1152" fmla="*/ 615850 h 758132"/>
                <a:gd name="connsiteX1153" fmla="*/ 470865 w 2410939"/>
                <a:gd name="connsiteY1153" fmla="*/ 610239 h 758132"/>
                <a:gd name="connsiteX1154" fmla="*/ 462302 w 2410939"/>
                <a:gd name="connsiteY1154" fmla="*/ 607829 h 758132"/>
                <a:gd name="connsiteX1155" fmla="*/ 463407 w 2410939"/>
                <a:gd name="connsiteY1155" fmla="*/ 595456 h 758132"/>
                <a:gd name="connsiteX1156" fmla="*/ 459778 w 2410939"/>
                <a:gd name="connsiteY1156" fmla="*/ 588046 h 758132"/>
                <a:gd name="connsiteX1157" fmla="*/ 459178 w 2410939"/>
                <a:gd name="connsiteY1157" fmla="*/ 579626 h 758132"/>
                <a:gd name="connsiteX1158" fmla="*/ 463388 w 2410939"/>
                <a:gd name="connsiteY1158" fmla="*/ 575702 h 758132"/>
                <a:gd name="connsiteX1159" fmla="*/ 463235 w 2410939"/>
                <a:gd name="connsiteY1159" fmla="*/ 570396 h 758132"/>
                <a:gd name="connsiteX1160" fmla="*/ 466255 w 2410939"/>
                <a:gd name="connsiteY1160" fmla="*/ 565005 h 758132"/>
                <a:gd name="connsiteX1161" fmla="*/ 474751 w 2410939"/>
                <a:gd name="connsiteY1161" fmla="*/ 570282 h 758132"/>
                <a:gd name="connsiteX1162" fmla="*/ 478771 w 2410939"/>
                <a:gd name="connsiteY1162" fmla="*/ 574359 h 758132"/>
                <a:gd name="connsiteX1163" fmla="*/ 484886 w 2410939"/>
                <a:gd name="connsiteY1163" fmla="*/ 578473 h 758132"/>
                <a:gd name="connsiteX1164" fmla="*/ 489305 w 2410939"/>
                <a:gd name="connsiteY1164" fmla="*/ 575978 h 758132"/>
                <a:gd name="connsiteX1165" fmla="*/ 488886 w 2410939"/>
                <a:gd name="connsiteY1165" fmla="*/ 570901 h 758132"/>
                <a:gd name="connsiteX1166" fmla="*/ 485762 w 2410939"/>
                <a:gd name="connsiteY1166" fmla="*/ 566558 h 758132"/>
                <a:gd name="connsiteX1167" fmla="*/ 483667 w 2410939"/>
                <a:gd name="connsiteY1167" fmla="*/ 562176 h 758132"/>
                <a:gd name="connsiteX1168" fmla="*/ 491725 w 2410939"/>
                <a:gd name="connsiteY1168" fmla="*/ 558128 h 758132"/>
                <a:gd name="connsiteX1169" fmla="*/ 493620 w 2410939"/>
                <a:gd name="connsiteY1169" fmla="*/ 551499 h 758132"/>
                <a:gd name="connsiteX1170" fmla="*/ 499002 w 2410939"/>
                <a:gd name="connsiteY1170" fmla="*/ 551880 h 758132"/>
                <a:gd name="connsiteX1171" fmla="*/ 509451 w 2410939"/>
                <a:gd name="connsiteY1171" fmla="*/ 544450 h 758132"/>
                <a:gd name="connsiteX1172" fmla="*/ 511013 w 2410939"/>
                <a:gd name="connsiteY1172" fmla="*/ 538354 h 758132"/>
                <a:gd name="connsiteX1173" fmla="*/ 521843 w 2410939"/>
                <a:gd name="connsiteY1173" fmla="*/ 541031 h 758132"/>
                <a:gd name="connsiteX1174" fmla="*/ 528815 w 2410939"/>
                <a:gd name="connsiteY1174" fmla="*/ 544603 h 758132"/>
                <a:gd name="connsiteX1175" fmla="*/ 536921 w 2410939"/>
                <a:gd name="connsiteY1175" fmla="*/ 538288 h 758132"/>
                <a:gd name="connsiteX1176" fmla="*/ 542369 w 2410939"/>
                <a:gd name="connsiteY1176" fmla="*/ 544841 h 758132"/>
                <a:gd name="connsiteX1177" fmla="*/ 552046 w 2410939"/>
                <a:gd name="connsiteY1177" fmla="*/ 543174 h 758132"/>
                <a:gd name="connsiteX1178" fmla="*/ 559562 w 2410939"/>
                <a:gd name="connsiteY1178" fmla="*/ 545917 h 758132"/>
                <a:gd name="connsiteX1179" fmla="*/ 565601 w 2410939"/>
                <a:gd name="connsiteY1179" fmla="*/ 550022 h 758132"/>
                <a:gd name="connsiteX1180" fmla="*/ 571868 w 2410939"/>
                <a:gd name="connsiteY1180" fmla="*/ 554051 h 758132"/>
                <a:gd name="connsiteX1181" fmla="*/ 578545 w 2410939"/>
                <a:gd name="connsiteY1181" fmla="*/ 558099 h 758132"/>
                <a:gd name="connsiteX1182" fmla="*/ 581069 w 2410939"/>
                <a:gd name="connsiteY1182" fmla="*/ 563643 h 758132"/>
                <a:gd name="connsiteX1183" fmla="*/ 581583 w 2410939"/>
                <a:gd name="connsiteY1183" fmla="*/ 558442 h 758132"/>
                <a:gd name="connsiteX1184" fmla="*/ 577907 w 2410939"/>
                <a:gd name="connsiteY1184" fmla="*/ 554061 h 758132"/>
                <a:gd name="connsiteX1185" fmla="*/ 588156 w 2410939"/>
                <a:gd name="connsiteY1185" fmla="*/ 556128 h 758132"/>
                <a:gd name="connsiteX1186" fmla="*/ 597585 w 2410939"/>
                <a:gd name="connsiteY1186" fmla="*/ 562062 h 758132"/>
                <a:gd name="connsiteX1187" fmla="*/ 605224 w 2410939"/>
                <a:gd name="connsiteY1187" fmla="*/ 558376 h 758132"/>
                <a:gd name="connsiteX1188" fmla="*/ 609492 w 2410939"/>
                <a:gd name="connsiteY1188" fmla="*/ 554756 h 758132"/>
                <a:gd name="connsiteX1189" fmla="*/ 620283 w 2410939"/>
                <a:gd name="connsiteY1189" fmla="*/ 551708 h 758132"/>
                <a:gd name="connsiteX1190" fmla="*/ 627275 w 2410939"/>
                <a:gd name="connsiteY1190" fmla="*/ 556566 h 758132"/>
                <a:gd name="connsiteX1191" fmla="*/ 629742 w 2410939"/>
                <a:gd name="connsiteY1191" fmla="*/ 551241 h 758132"/>
                <a:gd name="connsiteX1192" fmla="*/ 636762 w 2410939"/>
                <a:gd name="connsiteY1192" fmla="*/ 552775 h 758132"/>
                <a:gd name="connsiteX1193" fmla="*/ 644334 w 2410939"/>
                <a:gd name="connsiteY1193" fmla="*/ 553508 h 758132"/>
                <a:gd name="connsiteX1194" fmla="*/ 648545 w 2410939"/>
                <a:gd name="connsiteY1194" fmla="*/ 557814 h 758132"/>
                <a:gd name="connsiteX1195" fmla="*/ 662813 w 2410939"/>
                <a:gd name="connsiteY1195" fmla="*/ 562176 h 758132"/>
                <a:gd name="connsiteX1196" fmla="*/ 667956 w 2410939"/>
                <a:gd name="connsiteY1196" fmla="*/ 562405 h 758132"/>
                <a:gd name="connsiteX1197" fmla="*/ 672233 w 2410939"/>
                <a:gd name="connsiteY1197" fmla="*/ 557852 h 758132"/>
                <a:gd name="connsiteX1198" fmla="*/ 683149 w 2410939"/>
                <a:gd name="connsiteY1198" fmla="*/ 561024 h 758132"/>
                <a:gd name="connsiteX1199" fmla="*/ 692512 w 2410939"/>
                <a:gd name="connsiteY1199" fmla="*/ 557985 h 758132"/>
                <a:gd name="connsiteX1200" fmla="*/ 691140 w 2410939"/>
                <a:gd name="connsiteY1200" fmla="*/ 549213 h 758132"/>
                <a:gd name="connsiteX1201" fmla="*/ 680072 w 2410939"/>
                <a:gd name="connsiteY1201" fmla="*/ 544555 h 758132"/>
                <a:gd name="connsiteX1202" fmla="*/ 669185 w 2410939"/>
                <a:gd name="connsiteY1202" fmla="*/ 540907 h 758132"/>
                <a:gd name="connsiteX1203" fmla="*/ 661679 w 2410939"/>
                <a:gd name="connsiteY1203" fmla="*/ 536382 h 758132"/>
                <a:gd name="connsiteX1204" fmla="*/ 670614 w 2410939"/>
                <a:gd name="connsiteY1204" fmla="*/ 529696 h 758132"/>
                <a:gd name="connsiteX1205" fmla="*/ 674452 w 2410939"/>
                <a:gd name="connsiteY1205" fmla="*/ 526686 h 758132"/>
                <a:gd name="connsiteX1206" fmla="*/ 669461 w 2410939"/>
                <a:gd name="connsiteY1206" fmla="*/ 523133 h 758132"/>
                <a:gd name="connsiteX1207" fmla="*/ 665518 w 2410939"/>
                <a:gd name="connsiteY1207" fmla="*/ 518209 h 758132"/>
                <a:gd name="connsiteX1208" fmla="*/ 670804 w 2410939"/>
                <a:gd name="connsiteY1208" fmla="*/ 513427 h 758132"/>
                <a:gd name="connsiteX1209" fmla="*/ 677643 w 2410939"/>
                <a:gd name="connsiteY1209" fmla="*/ 513408 h 758132"/>
                <a:gd name="connsiteX1210" fmla="*/ 686673 w 2410939"/>
                <a:gd name="connsiteY1210" fmla="*/ 513465 h 758132"/>
                <a:gd name="connsiteX1211" fmla="*/ 679615 w 2410939"/>
                <a:gd name="connsiteY1211" fmla="*/ 509674 h 758132"/>
                <a:gd name="connsiteX1212" fmla="*/ 669861 w 2410939"/>
                <a:gd name="connsiteY1212" fmla="*/ 507674 h 758132"/>
                <a:gd name="connsiteX1213" fmla="*/ 673709 w 2410939"/>
                <a:gd name="connsiteY1213" fmla="*/ 503340 h 758132"/>
                <a:gd name="connsiteX1214" fmla="*/ 665899 w 2410939"/>
                <a:gd name="connsiteY1214" fmla="*/ 501445 h 758132"/>
                <a:gd name="connsiteX1215" fmla="*/ 661165 w 2410939"/>
                <a:gd name="connsiteY1215" fmla="*/ 494434 h 758132"/>
                <a:gd name="connsiteX1216" fmla="*/ 666489 w 2410939"/>
                <a:gd name="connsiteY1216" fmla="*/ 491358 h 758132"/>
                <a:gd name="connsiteX1217" fmla="*/ 672690 w 2410939"/>
                <a:gd name="connsiteY1217" fmla="*/ 493110 h 758132"/>
                <a:gd name="connsiteX1218" fmla="*/ 677853 w 2410939"/>
                <a:gd name="connsiteY1218" fmla="*/ 494158 h 758132"/>
                <a:gd name="connsiteX1219" fmla="*/ 684416 w 2410939"/>
                <a:gd name="connsiteY1219" fmla="*/ 492453 h 758132"/>
                <a:gd name="connsiteX1220" fmla="*/ 693283 w 2410939"/>
                <a:gd name="connsiteY1220" fmla="*/ 490986 h 758132"/>
                <a:gd name="connsiteX1221" fmla="*/ 698617 w 2410939"/>
                <a:gd name="connsiteY1221" fmla="*/ 489062 h 758132"/>
                <a:gd name="connsiteX1222" fmla="*/ 703323 w 2410939"/>
                <a:gd name="connsiteY1222" fmla="*/ 487595 h 758132"/>
                <a:gd name="connsiteX1223" fmla="*/ 718591 w 2410939"/>
                <a:gd name="connsiteY1223" fmla="*/ 485643 h 758132"/>
                <a:gd name="connsiteX1224" fmla="*/ 724059 w 2410939"/>
                <a:gd name="connsiteY1224" fmla="*/ 486405 h 758132"/>
                <a:gd name="connsiteX1225" fmla="*/ 727850 w 2410939"/>
                <a:gd name="connsiteY1225" fmla="*/ 480995 h 758132"/>
                <a:gd name="connsiteX1226" fmla="*/ 734641 w 2410939"/>
                <a:gd name="connsiteY1226" fmla="*/ 478547 h 758132"/>
                <a:gd name="connsiteX1227" fmla="*/ 751310 w 2410939"/>
                <a:gd name="connsiteY1227" fmla="*/ 477042 h 758132"/>
                <a:gd name="connsiteX1228" fmla="*/ 757577 w 2410939"/>
                <a:gd name="connsiteY1228" fmla="*/ 475623 h 758132"/>
                <a:gd name="connsiteX1229" fmla="*/ 765273 w 2410939"/>
                <a:gd name="connsiteY1229" fmla="*/ 473803 h 758132"/>
                <a:gd name="connsiteX1230" fmla="*/ 766388 w 2410939"/>
                <a:gd name="connsiteY1230" fmla="*/ 469107 h 758132"/>
                <a:gd name="connsiteX1231" fmla="*/ 771979 w 2410939"/>
                <a:gd name="connsiteY1231" fmla="*/ 468831 h 758132"/>
                <a:gd name="connsiteX1232" fmla="*/ 777504 w 2410939"/>
                <a:gd name="connsiteY1232" fmla="*/ 467107 h 758132"/>
                <a:gd name="connsiteX1233" fmla="*/ 782304 w 2410939"/>
                <a:gd name="connsiteY1233" fmla="*/ 465155 h 758132"/>
                <a:gd name="connsiteX1234" fmla="*/ 788743 w 2410939"/>
                <a:gd name="connsiteY1234" fmla="*/ 465974 h 758132"/>
                <a:gd name="connsiteX1235" fmla="*/ 795077 w 2410939"/>
                <a:gd name="connsiteY1235" fmla="*/ 468717 h 758132"/>
                <a:gd name="connsiteX1236" fmla="*/ 800658 w 2410939"/>
                <a:gd name="connsiteY1236" fmla="*/ 467155 h 758132"/>
                <a:gd name="connsiteX1237" fmla="*/ 806174 w 2410939"/>
                <a:gd name="connsiteY1237" fmla="*/ 467441 h 758132"/>
                <a:gd name="connsiteX1238" fmla="*/ 811917 w 2410939"/>
                <a:gd name="connsiteY1238" fmla="*/ 472679 h 758132"/>
                <a:gd name="connsiteX1239" fmla="*/ 816203 w 2410939"/>
                <a:gd name="connsiteY1239" fmla="*/ 478880 h 758132"/>
                <a:gd name="connsiteX1240" fmla="*/ 821004 w 2410939"/>
                <a:gd name="connsiteY1240" fmla="*/ 484909 h 758132"/>
                <a:gd name="connsiteX1241" fmla="*/ 822937 w 2410939"/>
                <a:gd name="connsiteY1241" fmla="*/ 491186 h 758132"/>
                <a:gd name="connsiteX1242" fmla="*/ 831501 w 2410939"/>
                <a:gd name="connsiteY1242" fmla="*/ 490958 h 758132"/>
                <a:gd name="connsiteX1243" fmla="*/ 836253 w 2410939"/>
                <a:gd name="connsiteY1243" fmla="*/ 489043 h 758132"/>
                <a:gd name="connsiteX1244" fmla="*/ 843788 w 2410939"/>
                <a:gd name="connsiteY1244" fmla="*/ 490272 h 758132"/>
                <a:gd name="connsiteX1245" fmla="*/ 845626 w 2410939"/>
                <a:gd name="connsiteY1245" fmla="*/ 495130 h 758132"/>
                <a:gd name="connsiteX1246" fmla="*/ 845417 w 2410939"/>
                <a:gd name="connsiteY1246" fmla="*/ 490320 h 758132"/>
                <a:gd name="connsiteX1247" fmla="*/ 853837 w 2410939"/>
                <a:gd name="connsiteY1247" fmla="*/ 492501 h 758132"/>
                <a:gd name="connsiteX1248" fmla="*/ 861609 w 2410939"/>
                <a:gd name="connsiteY1248" fmla="*/ 493806 h 758132"/>
                <a:gd name="connsiteX1249" fmla="*/ 860752 w 2410939"/>
                <a:gd name="connsiteY1249" fmla="*/ 501902 h 758132"/>
                <a:gd name="connsiteX1250" fmla="*/ 867410 w 2410939"/>
                <a:gd name="connsiteY1250" fmla="*/ 502188 h 758132"/>
                <a:gd name="connsiteX1251" fmla="*/ 873573 w 2410939"/>
                <a:gd name="connsiteY1251" fmla="*/ 500626 h 758132"/>
                <a:gd name="connsiteX1252" fmla="*/ 880154 w 2410939"/>
                <a:gd name="connsiteY1252" fmla="*/ 504150 h 758132"/>
                <a:gd name="connsiteX1253" fmla="*/ 879173 w 2410939"/>
                <a:gd name="connsiteY1253" fmla="*/ 499387 h 758132"/>
                <a:gd name="connsiteX1254" fmla="*/ 883212 w 2410939"/>
                <a:gd name="connsiteY1254" fmla="*/ 496606 h 758132"/>
                <a:gd name="connsiteX1255" fmla="*/ 892308 w 2410939"/>
                <a:gd name="connsiteY1255" fmla="*/ 493672 h 758132"/>
                <a:gd name="connsiteX1256" fmla="*/ 901776 w 2410939"/>
                <a:gd name="connsiteY1256" fmla="*/ 487834 h 758132"/>
                <a:gd name="connsiteX1257" fmla="*/ 908472 w 2410939"/>
                <a:gd name="connsiteY1257" fmla="*/ 485500 h 758132"/>
                <a:gd name="connsiteX1258" fmla="*/ 910139 w 2410939"/>
                <a:gd name="connsiteY1258" fmla="*/ 490605 h 758132"/>
                <a:gd name="connsiteX1259" fmla="*/ 917302 w 2410939"/>
                <a:gd name="connsiteY1259" fmla="*/ 496939 h 758132"/>
                <a:gd name="connsiteX1260" fmla="*/ 926017 w 2410939"/>
                <a:gd name="connsiteY1260" fmla="*/ 501169 h 758132"/>
                <a:gd name="connsiteX1261" fmla="*/ 940543 w 2410939"/>
                <a:gd name="connsiteY1261" fmla="*/ 509255 h 758132"/>
                <a:gd name="connsiteX1262" fmla="*/ 950992 w 2410939"/>
                <a:gd name="connsiteY1262" fmla="*/ 517485 h 758132"/>
                <a:gd name="connsiteX1263" fmla="*/ 960898 w 2410939"/>
                <a:gd name="connsiteY1263" fmla="*/ 525753 h 758132"/>
                <a:gd name="connsiteX1264" fmla="*/ 970651 w 2410939"/>
                <a:gd name="connsiteY1264" fmla="*/ 533677 h 758132"/>
                <a:gd name="connsiteX1265" fmla="*/ 975319 w 2410939"/>
                <a:gd name="connsiteY1265" fmla="*/ 537754 h 758132"/>
                <a:gd name="connsiteX1266" fmla="*/ 999055 w 2410939"/>
                <a:gd name="connsiteY1266" fmla="*/ 559357 h 758132"/>
                <a:gd name="connsiteX1267" fmla="*/ 1003351 w 2410939"/>
                <a:gd name="connsiteY1267" fmla="*/ 554680 h 758132"/>
                <a:gd name="connsiteX1268" fmla="*/ 1000417 w 2410939"/>
                <a:gd name="connsiteY1268" fmla="*/ 550060 h 758132"/>
                <a:gd name="connsiteX1269" fmla="*/ 1007989 w 2410939"/>
                <a:gd name="connsiteY1269" fmla="*/ 549603 h 758132"/>
                <a:gd name="connsiteX1270" fmla="*/ 1012780 w 2410939"/>
                <a:gd name="connsiteY1270" fmla="*/ 553632 h 758132"/>
                <a:gd name="connsiteX1271" fmla="*/ 1018534 w 2410939"/>
                <a:gd name="connsiteY1271" fmla="*/ 554547 h 758132"/>
                <a:gd name="connsiteX1272" fmla="*/ 1026125 w 2410939"/>
                <a:gd name="connsiteY1272" fmla="*/ 558480 h 758132"/>
                <a:gd name="connsiteX1273" fmla="*/ 1033573 w 2410939"/>
                <a:gd name="connsiteY1273" fmla="*/ 559509 h 758132"/>
                <a:gd name="connsiteX1274" fmla="*/ 1041051 w 2410939"/>
                <a:gd name="connsiteY1274" fmla="*/ 558176 h 758132"/>
                <a:gd name="connsiteX1275" fmla="*/ 1046251 w 2410939"/>
                <a:gd name="connsiteY1275" fmla="*/ 554051 h 758132"/>
                <a:gd name="connsiteX1276" fmla="*/ 1051480 w 2410939"/>
                <a:gd name="connsiteY1276" fmla="*/ 554004 h 758132"/>
                <a:gd name="connsiteX1277" fmla="*/ 1062215 w 2410939"/>
                <a:gd name="connsiteY1277" fmla="*/ 558099 h 758132"/>
                <a:gd name="connsiteX1278" fmla="*/ 1067216 w 2410939"/>
                <a:gd name="connsiteY1278" fmla="*/ 562052 h 758132"/>
                <a:gd name="connsiteX1279" fmla="*/ 1070911 w 2410939"/>
                <a:gd name="connsiteY1279" fmla="*/ 566062 h 758132"/>
                <a:gd name="connsiteX1280" fmla="*/ 1075055 w 2410939"/>
                <a:gd name="connsiteY1280" fmla="*/ 570177 h 758132"/>
                <a:gd name="connsiteX1281" fmla="*/ 1079979 w 2410939"/>
                <a:gd name="connsiteY1281" fmla="*/ 570272 h 758132"/>
                <a:gd name="connsiteX1282" fmla="*/ 1088437 w 2410939"/>
                <a:gd name="connsiteY1282" fmla="*/ 574140 h 758132"/>
                <a:gd name="connsiteX1283" fmla="*/ 1091800 w 2410939"/>
                <a:gd name="connsiteY1283" fmla="*/ 578473 h 758132"/>
                <a:gd name="connsiteX1284" fmla="*/ 1095381 w 2410939"/>
                <a:gd name="connsiteY1284" fmla="*/ 582093 h 758132"/>
                <a:gd name="connsiteX1285" fmla="*/ 1100668 w 2410939"/>
                <a:gd name="connsiteY1285" fmla="*/ 582693 h 758132"/>
                <a:gd name="connsiteX1286" fmla="*/ 1112555 w 2410939"/>
                <a:gd name="connsiteY1286" fmla="*/ 585427 h 758132"/>
                <a:gd name="connsiteX1287" fmla="*/ 1115917 w 2410939"/>
                <a:gd name="connsiteY1287" fmla="*/ 578512 h 758132"/>
                <a:gd name="connsiteX1288" fmla="*/ 1122175 w 2410939"/>
                <a:gd name="connsiteY1288" fmla="*/ 583779 h 758132"/>
                <a:gd name="connsiteX1289" fmla="*/ 1128271 w 2410939"/>
                <a:gd name="connsiteY1289" fmla="*/ 589837 h 758132"/>
                <a:gd name="connsiteX1290" fmla="*/ 1133100 w 2410939"/>
                <a:gd name="connsiteY1290" fmla="*/ 590903 h 758132"/>
                <a:gd name="connsiteX1291" fmla="*/ 1144931 w 2410939"/>
                <a:gd name="connsiteY1291" fmla="*/ 590951 h 758132"/>
                <a:gd name="connsiteX1292" fmla="*/ 1147673 w 2410939"/>
                <a:gd name="connsiteY1292" fmla="*/ 584846 h 758132"/>
                <a:gd name="connsiteX1293" fmla="*/ 1156503 w 2410939"/>
                <a:gd name="connsiteY1293" fmla="*/ 585931 h 758132"/>
                <a:gd name="connsiteX1294" fmla="*/ 1160913 w 2410939"/>
                <a:gd name="connsiteY1294" fmla="*/ 582674 h 758132"/>
                <a:gd name="connsiteX1295" fmla="*/ 1168381 w 2410939"/>
                <a:gd name="connsiteY1295" fmla="*/ 579997 h 758132"/>
                <a:gd name="connsiteX1296" fmla="*/ 1164428 w 2410939"/>
                <a:gd name="connsiteY1296" fmla="*/ 576168 h 758132"/>
                <a:gd name="connsiteX1297" fmla="*/ 1170476 w 2410939"/>
                <a:gd name="connsiteY1297" fmla="*/ 574673 h 758132"/>
                <a:gd name="connsiteX1298" fmla="*/ 1174410 w 2410939"/>
                <a:gd name="connsiteY1298" fmla="*/ 570339 h 758132"/>
                <a:gd name="connsiteX1299" fmla="*/ 1180982 w 2410939"/>
                <a:gd name="connsiteY1299" fmla="*/ 566396 h 758132"/>
                <a:gd name="connsiteX1300" fmla="*/ 1188374 w 2410939"/>
                <a:gd name="connsiteY1300" fmla="*/ 565138 h 758132"/>
                <a:gd name="connsiteX1301" fmla="*/ 1190774 w 2410939"/>
                <a:gd name="connsiteY1301" fmla="*/ 560166 h 758132"/>
                <a:gd name="connsiteX1302" fmla="*/ 1199404 w 2410939"/>
                <a:gd name="connsiteY1302" fmla="*/ 559547 h 758132"/>
                <a:gd name="connsiteX1303" fmla="*/ 1205586 w 2410939"/>
                <a:gd name="connsiteY1303" fmla="*/ 560081 h 758132"/>
                <a:gd name="connsiteX1304" fmla="*/ 1214025 w 2410939"/>
                <a:gd name="connsiteY1304" fmla="*/ 562100 h 758132"/>
                <a:gd name="connsiteX1305" fmla="*/ 1223283 w 2410939"/>
                <a:gd name="connsiteY1305" fmla="*/ 562033 h 758132"/>
                <a:gd name="connsiteX1306" fmla="*/ 1228970 w 2410939"/>
                <a:gd name="connsiteY1306" fmla="*/ 562176 h 758132"/>
                <a:gd name="connsiteX1307" fmla="*/ 1234332 w 2410939"/>
                <a:gd name="connsiteY1307" fmla="*/ 562748 h 758132"/>
                <a:gd name="connsiteX1308" fmla="*/ 1240761 w 2410939"/>
                <a:gd name="connsiteY1308" fmla="*/ 570282 h 758132"/>
                <a:gd name="connsiteX1309" fmla="*/ 1246152 w 2410939"/>
                <a:gd name="connsiteY1309" fmla="*/ 573644 h 758132"/>
                <a:gd name="connsiteX1310" fmla="*/ 1252648 w 2410939"/>
                <a:gd name="connsiteY1310" fmla="*/ 573997 h 758132"/>
                <a:gd name="connsiteX1311" fmla="*/ 1262773 w 2410939"/>
                <a:gd name="connsiteY1311" fmla="*/ 576492 h 758132"/>
                <a:gd name="connsiteX1312" fmla="*/ 1267917 w 2410939"/>
                <a:gd name="connsiteY1312" fmla="*/ 574302 h 758132"/>
                <a:gd name="connsiteX1313" fmla="*/ 1277614 w 2410939"/>
                <a:gd name="connsiteY1313" fmla="*/ 576911 h 758132"/>
                <a:gd name="connsiteX1314" fmla="*/ 1286996 w 2410939"/>
                <a:gd name="connsiteY1314" fmla="*/ 576588 h 758132"/>
                <a:gd name="connsiteX1315" fmla="*/ 1292444 w 2410939"/>
                <a:gd name="connsiteY1315" fmla="*/ 579674 h 758132"/>
                <a:gd name="connsiteX1316" fmla="*/ 1298616 w 2410939"/>
                <a:gd name="connsiteY1316" fmla="*/ 574435 h 758132"/>
                <a:gd name="connsiteX1317" fmla="*/ 1302855 w 2410939"/>
                <a:gd name="connsiteY1317" fmla="*/ 570330 h 758132"/>
                <a:gd name="connsiteX1318" fmla="*/ 1301722 w 2410939"/>
                <a:gd name="connsiteY1318" fmla="*/ 564310 h 758132"/>
                <a:gd name="connsiteX1319" fmla="*/ 1296682 w 2410939"/>
                <a:gd name="connsiteY1319" fmla="*/ 562176 h 758132"/>
                <a:gd name="connsiteX1320" fmla="*/ 1292063 w 2410939"/>
                <a:gd name="connsiteY1320" fmla="*/ 558128 h 758132"/>
                <a:gd name="connsiteX1321" fmla="*/ 1286691 w 2410939"/>
                <a:gd name="connsiteY1321" fmla="*/ 549994 h 758132"/>
                <a:gd name="connsiteX1322" fmla="*/ 1288319 w 2410939"/>
                <a:gd name="connsiteY1322" fmla="*/ 544736 h 758132"/>
                <a:gd name="connsiteX1323" fmla="*/ 1290120 w 2410939"/>
                <a:gd name="connsiteY1323" fmla="*/ 537811 h 758132"/>
                <a:gd name="connsiteX1324" fmla="*/ 1290920 w 2410939"/>
                <a:gd name="connsiteY1324" fmla="*/ 530725 h 758132"/>
                <a:gd name="connsiteX1325" fmla="*/ 1298464 w 2410939"/>
                <a:gd name="connsiteY1325" fmla="*/ 533354 h 758132"/>
                <a:gd name="connsiteX1326" fmla="*/ 1305693 w 2410939"/>
                <a:gd name="connsiteY1326" fmla="*/ 536192 h 758132"/>
                <a:gd name="connsiteX1327" fmla="*/ 1310798 w 2410939"/>
                <a:gd name="connsiteY1327" fmla="*/ 537783 h 758132"/>
                <a:gd name="connsiteX1328" fmla="*/ 1323277 w 2410939"/>
                <a:gd name="connsiteY1328" fmla="*/ 539011 h 758132"/>
                <a:gd name="connsiteX1329" fmla="*/ 1331706 w 2410939"/>
                <a:gd name="connsiteY1329" fmla="*/ 541783 h 758132"/>
                <a:gd name="connsiteX1330" fmla="*/ 1339669 w 2410939"/>
                <a:gd name="connsiteY1330" fmla="*/ 544793 h 758132"/>
                <a:gd name="connsiteX1331" fmla="*/ 1350060 w 2410939"/>
                <a:gd name="connsiteY1331" fmla="*/ 545869 h 758132"/>
                <a:gd name="connsiteX1332" fmla="*/ 1355500 w 2410939"/>
                <a:gd name="connsiteY1332" fmla="*/ 549984 h 758132"/>
                <a:gd name="connsiteX1333" fmla="*/ 1362214 w 2410939"/>
                <a:gd name="connsiteY1333" fmla="*/ 558099 h 758132"/>
                <a:gd name="connsiteX1334" fmla="*/ 1368597 w 2410939"/>
                <a:gd name="connsiteY1334" fmla="*/ 562157 h 758132"/>
                <a:gd name="connsiteX1335" fmla="*/ 1374140 w 2410939"/>
                <a:gd name="connsiteY1335" fmla="*/ 566215 h 758132"/>
                <a:gd name="connsiteX1336" fmla="*/ 1380112 w 2410939"/>
                <a:gd name="connsiteY1336" fmla="*/ 568148 h 758132"/>
                <a:gd name="connsiteX1337" fmla="*/ 1386732 w 2410939"/>
                <a:gd name="connsiteY1337" fmla="*/ 570282 h 758132"/>
                <a:gd name="connsiteX1338" fmla="*/ 1395180 w 2410939"/>
                <a:gd name="connsiteY1338" fmla="*/ 571825 h 758132"/>
                <a:gd name="connsiteX1339" fmla="*/ 1403534 w 2410939"/>
                <a:gd name="connsiteY1339" fmla="*/ 570301 h 758132"/>
                <a:gd name="connsiteX1340" fmla="*/ 1415279 w 2410939"/>
                <a:gd name="connsiteY1340" fmla="*/ 566253 h 758132"/>
                <a:gd name="connsiteX1341" fmla="*/ 1430347 w 2410939"/>
                <a:gd name="connsiteY1341" fmla="*/ 566234 h 758132"/>
                <a:gd name="connsiteX1342" fmla="*/ 1438672 w 2410939"/>
                <a:gd name="connsiteY1342" fmla="*/ 567358 h 758132"/>
                <a:gd name="connsiteX1343" fmla="*/ 1447997 w 2410939"/>
                <a:gd name="connsiteY1343" fmla="*/ 570111 h 758132"/>
                <a:gd name="connsiteX1344" fmla="*/ 1456779 w 2410939"/>
                <a:gd name="connsiteY1344" fmla="*/ 574359 h 758132"/>
                <a:gd name="connsiteX1345" fmla="*/ 1467837 w 2410939"/>
                <a:gd name="connsiteY1345" fmla="*/ 575626 h 758132"/>
                <a:gd name="connsiteX1346" fmla="*/ 1470637 w 2410939"/>
                <a:gd name="connsiteY1346" fmla="*/ 581350 h 758132"/>
                <a:gd name="connsiteX1347" fmla="*/ 1477791 w 2410939"/>
                <a:gd name="connsiteY1347" fmla="*/ 583655 h 758132"/>
                <a:gd name="connsiteX1348" fmla="*/ 1484192 w 2410939"/>
                <a:gd name="connsiteY1348" fmla="*/ 588446 h 758132"/>
                <a:gd name="connsiteX1349" fmla="*/ 1494641 w 2410939"/>
                <a:gd name="connsiteY1349" fmla="*/ 587713 h 758132"/>
                <a:gd name="connsiteX1350" fmla="*/ 1506909 w 2410939"/>
                <a:gd name="connsiteY1350" fmla="*/ 590656 h 758132"/>
                <a:gd name="connsiteX1351" fmla="*/ 1514024 w 2410939"/>
                <a:gd name="connsiteY1351" fmla="*/ 591866 h 758132"/>
                <a:gd name="connsiteX1352" fmla="*/ 1524797 w 2410939"/>
                <a:gd name="connsiteY1352" fmla="*/ 590989 h 758132"/>
                <a:gd name="connsiteX1353" fmla="*/ 1531159 w 2410939"/>
                <a:gd name="connsiteY1353" fmla="*/ 587637 h 758132"/>
                <a:gd name="connsiteX1354" fmla="*/ 1540275 w 2410939"/>
                <a:gd name="connsiteY1354" fmla="*/ 587303 h 758132"/>
                <a:gd name="connsiteX1355" fmla="*/ 1547790 w 2410939"/>
                <a:gd name="connsiteY1355" fmla="*/ 584284 h 758132"/>
                <a:gd name="connsiteX1356" fmla="*/ 1555725 w 2410939"/>
                <a:gd name="connsiteY1356" fmla="*/ 582674 h 758132"/>
                <a:gd name="connsiteX1357" fmla="*/ 1561011 w 2410939"/>
                <a:gd name="connsiteY1357" fmla="*/ 574568 h 758132"/>
                <a:gd name="connsiteX1358" fmla="*/ 1568259 w 2410939"/>
                <a:gd name="connsiteY1358" fmla="*/ 568558 h 758132"/>
                <a:gd name="connsiteX1359" fmla="*/ 1578632 w 2410939"/>
                <a:gd name="connsiteY1359" fmla="*/ 570234 h 758132"/>
                <a:gd name="connsiteX1360" fmla="*/ 1586328 w 2410939"/>
                <a:gd name="connsiteY1360" fmla="*/ 574168 h 758132"/>
                <a:gd name="connsiteX1361" fmla="*/ 1595844 w 2410939"/>
                <a:gd name="connsiteY1361" fmla="*/ 576731 h 758132"/>
                <a:gd name="connsiteX1362" fmla="*/ 1600539 w 2410939"/>
                <a:gd name="connsiteY1362" fmla="*/ 574416 h 758132"/>
                <a:gd name="connsiteX1363" fmla="*/ 1613655 w 2410939"/>
                <a:gd name="connsiteY1363" fmla="*/ 577616 h 758132"/>
                <a:gd name="connsiteX1364" fmla="*/ 1628829 w 2410939"/>
                <a:gd name="connsiteY1364" fmla="*/ 582093 h 758132"/>
                <a:gd name="connsiteX1365" fmla="*/ 1636887 w 2410939"/>
                <a:gd name="connsiteY1365" fmla="*/ 584550 h 758132"/>
                <a:gd name="connsiteX1366" fmla="*/ 1641830 w 2410939"/>
                <a:gd name="connsiteY1366" fmla="*/ 578512 h 758132"/>
                <a:gd name="connsiteX1367" fmla="*/ 1651070 w 2410939"/>
                <a:gd name="connsiteY1367" fmla="*/ 574368 h 758132"/>
                <a:gd name="connsiteX1368" fmla="*/ 1650108 w 2410939"/>
                <a:gd name="connsiteY1368" fmla="*/ 567272 h 758132"/>
                <a:gd name="connsiteX1369" fmla="*/ 1644926 w 2410939"/>
                <a:gd name="connsiteY1369" fmla="*/ 562186 h 758132"/>
                <a:gd name="connsiteX1370" fmla="*/ 1644688 w 2410939"/>
                <a:gd name="connsiteY1370" fmla="*/ 554061 h 758132"/>
                <a:gd name="connsiteX1371" fmla="*/ 1644259 w 2410939"/>
                <a:gd name="connsiteY1371" fmla="*/ 545936 h 758132"/>
                <a:gd name="connsiteX1372" fmla="*/ 1644726 w 2410939"/>
                <a:gd name="connsiteY1372" fmla="*/ 537811 h 758132"/>
                <a:gd name="connsiteX1373" fmla="*/ 1644983 w 2410939"/>
                <a:gd name="connsiteY1373" fmla="*/ 529734 h 758132"/>
                <a:gd name="connsiteX1374" fmla="*/ 1639506 w 2410939"/>
                <a:gd name="connsiteY1374" fmla="*/ 522800 h 758132"/>
                <a:gd name="connsiteX1375" fmla="*/ 1630600 w 2410939"/>
                <a:gd name="connsiteY1375" fmla="*/ 521543 h 758132"/>
                <a:gd name="connsiteX1376" fmla="*/ 1624629 w 2410939"/>
                <a:gd name="connsiteY1376" fmla="*/ 518095 h 758132"/>
                <a:gd name="connsiteX1377" fmla="*/ 1627800 w 2410939"/>
                <a:gd name="connsiteY1377" fmla="*/ 513437 h 758132"/>
                <a:gd name="connsiteX1378" fmla="*/ 1630524 w 2410939"/>
                <a:gd name="connsiteY1378" fmla="*/ 507465 h 758132"/>
                <a:gd name="connsiteX1379" fmla="*/ 1636353 w 2410939"/>
                <a:gd name="connsiteY1379" fmla="*/ 507750 h 758132"/>
                <a:gd name="connsiteX1380" fmla="*/ 1643402 w 2410939"/>
                <a:gd name="connsiteY1380" fmla="*/ 505321 h 758132"/>
                <a:gd name="connsiteX1381" fmla="*/ 1650946 w 2410939"/>
                <a:gd name="connsiteY1381" fmla="*/ 503245 h 758132"/>
                <a:gd name="connsiteX1382" fmla="*/ 1659785 w 2410939"/>
                <a:gd name="connsiteY1382" fmla="*/ 504159 h 758132"/>
                <a:gd name="connsiteX1383" fmla="*/ 1665062 w 2410939"/>
                <a:gd name="connsiteY1383" fmla="*/ 502026 h 758132"/>
                <a:gd name="connsiteX1384" fmla="*/ 1680093 w 2410939"/>
                <a:gd name="connsiteY1384" fmla="*/ 505302 h 758132"/>
                <a:gd name="connsiteX1385" fmla="*/ 1688951 w 2410939"/>
                <a:gd name="connsiteY1385" fmla="*/ 509008 h 758132"/>
                <a:gd name="connsiteX1386" fmla="*/ 1698037 w 2410939"/>
                <a:gd name="connsiteY1386" fmla="*/ 511484 h 758132"/>
                <a:gd name="connsiteX1387" fmla="*/ 1712582 w 2410939"/>
                <a:gd name="connsiteY1387" fmla="*/ 513418 h 758132"/>
                <a:gd name="connsiteX1388" fmla="*/ 1719536 w 2410939"/>
                <a:gd name="connsiteY1388" fmla="*/ 517485 h 758132"/>
                <a:gd name="connsiteX1389" fmla="*/ 1723612 w 2410939"/>
                <a:gd name="connsiteY1389" fmla="*/ 521505 h 758132"/>
                <a:gd name="connsiteX1390" fmla="*/ 1732509 w 2410939"/>
                <a:gd name="connsiteY1390" fmla="*/ 525553 h 758132"/>
                <a:gd name="connsiteX1391" fmla="*/ 1735271 w 2410939"/>
                <a:gd name="connsiteY1391" fmla="*/ 529667 h 758132"/>
                <a:gd name="connsiteX1392" fmla="*/ 1740395 w 2410939"/>
                <a:gd name="connsiteY1392" fmla="*/ 531096 h 758132"/>
                <a:gd name="connsiteX1393" fmla="*/ 1746262 w 2410939"/>
                <a:gd name="connsiteY1393" fmla="*/ 537735 h 758132"/>
                <a:gd name="connsiteX1394" fmla="*/ 1750653 w 2410939"/>
                <a:gd name="connsiteY1394" fmla="*/ 541840 h 758132"/>
                <a:gd name="connsiteX1395" fmla="*/ 1757673 w 2410939"/>
                <a:gd name="connsiteY1395" fmla="*/ 545907 h 758132"/>
                <a:gd name="connsiteX1396" fmla="*/ 1760626 w 2410939"/>
                <a:gd name="connsiteY1396" fmla="*/ 549860 h 758132"/>
                <a:gd name="connsiteX1397" fmla="*/ 1772247 w 2410939"/>
                <a:gd name="connsiteY1397" fmla="*/ 558099 h 758132"/>
                <a:gd name="connsiteX1398" fmla="*/ 1777666 w 2410939"/>
                <a:gd name="connsiteY1398" fmla="*/ 562176 h 758132"/>
                <a:gd name="connsiteX1399" fmla="*/ 1783106 w 2410939"/>
                <a:gd name="connsiteY1399" fmla="*/ 568529 h 758132"/>
                <a:gd name="connsiteX1400" fmla="*/ 1788210 w 2410939"/>
                <a:gd name="connsiteY1400" fmla="*/ 570291 h 758132"/>
                <a:gd name="connsiteX1401" fmla="*/ 1793164 w 2410939"/>
                <a:gd name="connsiteY1401" fmla="*/ 578483 h 758132"/>
                <a:gd name="connsiteX1402" fmla="*/ 1800155 w 2410939"/>
                <a:gd name="connsiteY1402" fmla="*/ 582607 h 758132"/>
                <a:gd name="connsiteX1403" fmla="*/ 1807432 w 2410939"/>
                <a:gd name="connsiteY1403" fmla="*/ 584007 h 758132"/>
                <a:gd name="connsiteX1404" fmla="*/ 1812137 w 2410939"/>
                <a:gd name="connsiteY1404" fmla="*/ 582664 h 758132"/>
                <a:gd name="connsiteX1405" fmla="*/ 1816957 w 2410939"/>
                <a:gd name="connsiteY1405" fmla="*/ 583074 h 758132"/>
                <a:gd name="connsiteX1406" fmla="*/ 1823501 w 2410939"/>
                <a:gd name="connsiteY1406" fmla="*/ 586712 h 758132"/>
                <a:gd name="connsiteX1407" fmla="*/ 1831692 w 2410939"/>
                <a:gd name="connsiteY1407" fmla="*/ 586789 h 758132"/>
                <a:gd name="connsiteX1408" fmla="*/ 1838112 w 2410939"/>
                <a:gd name="connsiteY1408" fmla="*/ 590932 h 758132"/>
                <a:gd name="connsiteX1409" fmla="*/ 1845494 w 2410939"/>
                <a:gd name="connsiteY1409" fmla="*/ 595076 h 758132"/>
                <a:gd name="connsiteX1410" fmla="*/ 1850990 w 2410939"/>
                <a:gd name="connsiteY1410" fmla="*/ 597971 h 758132"/>
                <a:gd name="connsiteX1411" fmla="*/ 1857905 w 2410939"/>
                <a:gd name="connsiteY1411" fmla="*/ 597619 h 758132"/>
                <a:gd name="connsiteX1412" fmla="*/ 1859877 w 2410939"/>
                <a:gd name="connsiteY1412" fmla="*/ 603362 h 758132"/>
                <a:gd name="connsiteX1413" fmla="*/ 1865963 w 2410939"/>
                <a:gd name="connsiteY1413" fmla="*/ 607515 h 758132"/>
                <a:gd name="connsiteX1414" fmla="*/ 1868792 w 2410939"/>
                <a:gd name="connsiteY1414" fmla="*/ 611582 h 758132"/>
                <a:gd name="connsiteX1415" fmla="*/ 1871593 w 2410939"/>
                <a:gd name="connsiteY1415" fmla="*/ 615792 h 758132"/>
                <a:gd name="connsiteX1416" fmla="*/ 1877803 w 2410939"/>
                <a:gd name="connsiteY1416" fmla="*/ 619926 h 758132"/>
                <a:gd name="connsiteX1417" fmla="*/ 1887080 w 2410939"/>
                <a:gd name="connsiteY1417" fmla="*/ 621107 h 758132"/>
                <a:gd name="connsiteX1418" fmla="*/ 1905635 w 2410939"/>
                <a:gd name="connsiteY1418" fmla="*/ 621727 h 758132"/>
                <a:gd name="connsiteX1419" fmla="*/ 1904292 w 2410939"/>
                <a:gd name="connsiteY1419" fmla="*/ 616783 h 758132"/>
                <a:gd name="connsiteX1420" fmla="*/ 1909121 w 2410939"/>
                <a:gd name="connsiteY1420" fmla="*/ 613173 h 758132"/>
                <a:gd name="connsiteX1421" fmla="*/ 1916893 w 2410939"/>
                <a:gd name="connsiteY1421" fmla="*/ 613478 h 758132"/>
                <a:gd name="connsiteX1422" fmla="*/ 1927542 w 2410939"/>
                <a:gd name="connsiteY1422" fmla="*/ 607601 h 758132"/>
                <a:gd name="connsiteX1423" fmla="*/ 1934296 w 2410939"/>
                <a:gd name="connsiteY1423" fmla="*/ 611659 h 758132"/>
                <a:gd name="connsiteX1424" fmla="*/ 1940639 w 2410939"/>
                <a:gd name="connsiteY1424" fmla="*/ 619926 h 758132"/>
                <a:gd name="connsiteX1425" fmla="*/ 1943173 w 2410939"/>
                <a:gd name="connsiteY1425" fmla="*/ 624070 h 758132"/>
                <a:gd name="connsiteX1426" fmla="*/ 1939125 w 2410939"/>
                <a:gd name="connsiteY1426" fmla="*/ 628242 h 758132"/>
                <a:gd name="connsiteX1427" fmla="*/ 1941992 w 2410939"/>
                <a:gd name="connsiteY1427" fmla="*/ 636509 h 758132"/>
                <a:gd name="connsiteX1428" fmla="*/ 1944973 w 2410939"/>
                <a:gd name="connsiteY1428" fmla="*/ 644739 h 758132"/>
                <a:gd name="connsiteX1429" fmla="*/ 1947983 w 2410939"/>
                <a:gd name="connsiteY1429" fmla="*/ 648920 h 758132"/>
                <a:gd name="connsiteX1430" fmla="*/ 1949516 w 2410939"/>
                <a:gd name="connsiteY1430" fmla="*/ 657226 h 758132"/>
                <a:gd name="connsiteX1431" fmla="*/ 1950526 w 2410939"/>
                <a:gd name="connsiteY1431" fmla="*/ 665532 h 758132"/>
                <a:gd name="connsiteX1432" fmla="*/ 1951402 w 2410939"/>
                <a:gd name="connsiteY1432" fmla="*/ 673800 h 758132"/>
                <a:gd name="connsiteX1433" fmla="*/ 1928790 w 2410939"/>
                <a:gd name="connsiteY1433" fmla="*/ 670971 h 758132"/>
                <a:gd name="connsiteX1434" fmla="*/ 1926494 w 2410939"/>
                <a:gd name="connsiteY1434" fmla="*/ 677972 h 758132"/>
                <a:gd name="connsiteX1435" fmla="*/ 1919703 w 2410939"/>
                <a:gd name="connsiteY1435" fmla="*/ 681706 h 758132"/>
                <a:gd name="connsiteX1436" fmla="*/ 1935458 w 2410939"/>
                <a:gd name="connsiteY1436" fmla="*/ 698069 h 758132"/>
                <a:gd name="connsiteX1437" fmla="*/ 1939973 w 2410939"/>
                <a:gd name="connsiteY1437" fmla="*/ 707356 h 758132"/>
                <a:gd name="connsiteX1438" fmla="*/ 1943925 w 2410939"/>
                <a:gd name="connsiteY1438" fmla="*/ 715053 h 758132"/>
                <a:gd name="connsiteX1439" fmla="*/ 1945850 w 2410939"/>
                <a:gd name="connsiteY1439" fmla="*/ 722901 h 758132"/>
                <a:gd name="connsiteX1440" fmla="*/ 1939554 w 2410939"/>
                <a:gd name="connsiteY1440" fmla="*/ 723206 h 758132"/>
                <a:gd name="connsiteX1441" fmla="*/ 1941525 w 2410939"/>
                <a:gd name="connsiteY1441" fmla="*/ 727749 h 758132"/>
                <a:gd name="connsiteX1442" fmla="*/ 1947193 w 2410939"/>
                <a:gd name="connsiteY1442" fmla="*/ 734769 h 758132"/>
                <a:gd name="connsiteX1443" fmla="*/ 1944621 w 2410939"/>
                <a:gd name="connsiteY1443" fmla="*/ 727711 h 758132"/>
                <a:gd name="connsiteX1444" fmla="*/ 1949592 w 2410939"/>
                <a:gd name="connsiteY1444" fmla="*/ 726873 h 758132"/>
                <a:gd name="connsiteX1445" fmla="*/ 1951021 w 2410939"/>
                <a:gd name="connsiteY1445" fmla="*/ 720072 h 758132"/>
                <a:gd name="connsiteX1446" fmla="*/ 1954660 w 2410939"/>
                <a:gd name="connsiteY1446" fmla="*/ 716205 h 758132"/>
                <a:gd name="connsiteX1447" fmla="*/ 1951812 w 2410939"/>
                <a:gd name="connsiteY1447" fmla="*/ 712023 h 758132"/>
                <a:gd name="connsiteX1448" fmla="*/ 1956879 w 2410939"/>
                <a:gd name="connsiteY1448" fmla="*/ 714538 h 758132"/>
                <a:gd name="connsiteX1449" fmla="*/ 1959347 w 2410939"/>
                <a:gd name="connsiteY1449" fmla="*/ 718758 h 758132"/>
                <a:gd name="connsiteX1450" fmla="*/ 1961670 w 2410939"/>
                <a:gd name="connsiteY1450" fmla="*/ 713443 h 758132"/>
                <a:gd name="connsiteX1451" fmla="*/ 1964699 w 2410939"/>
                <a:gd name="connsiteY1451" fmla="*/ 718472 h 758132"/>
                <a:gd name="connsiteX1452" fmla="*/ 1968281 w 2410939"/>
                <a:gd name="connsiteY1452" fmla="*/ 723215 h 758132"/>
                <a:gd name="connsiteX1453" fmla="*/ 1975510 w 2410939"/>
                <a:gd name="connsiteY1453" fmla="*/ 721910 h 758132"/>
                <a:gd name="connsiteX1454" fmla="*/ 1979130 w 2410939"/>
                <a:gd name="connsiteY1454" fmla="*/ 725444 h 758132"/>
                <a:gd name="connsiteX1455" fmla="*/ 1990712 w 2410939"/>
                <a:gd name="connsiteY1455" fmla="*/ 721853 h 758132"/>
                <a:gd name="connsiteX1456" fmla="*/ 1995646 w 2410939"/>
                <a:gd name="connsiteY1456" fmla="*/ 722663 h 758132"/>
                <a:gd name="connsiteX1457" fmla="*/ 2004066 w 2410939"/>
                <a:gd name="connsiteY1457" fmla="*/ 712281 h 758132"/>
                <a:gd name="connsiteX1458" fmla="*/ 2008381 w 2410939"/>
                <a:gd name="connsiteY1458" fmla="*/ 709414 h 758132"/>
                <a:gd name="connsiteX1459" fmla="*/ 2005686 w 2410939"/>
                <a:gd name="connsiteY1459" fmla="*/ 704175 h 758132"/>
                <a:gd name="connsiteX1460" fmla="*/ 2008076 w 2410939"/>
                <a:gd name="connsiteY1460" fmla="*/ 698974 h 758132"/>
                <a:gd name="connsiteX1461" fmla="*/ 2009191 w 2410939"/>
                <a:gd name="connsiteY1461" fmla="*/ 690678 h 758132"/>
                <a:gd name="connsiteX1462" fmla="*/ 2012515 w 2410939"/>
                <a:gd name="connsiteY1462" fmla="*/ 686382 h 758132"/>
                <a:gd name="connsiteX1463" fmla="*/ 2013925 w 2410939"/>
                <a:gd name="connsiteY1463" fmla="*/ 677972 h 758132"/>
                <a:gd name="connsiteX1464" fmla="*/ 2017363 w 2410939"/>
                <a:gd name="connsiteY1464" fmla="*/ 669904 h 758132"/>
                <a:gd name="connsiteX1465" fmla="*/ 2020002 w 2410939"/>
                <a:gd name="connsiteY1465" fmla="*/ 661398 h 758132"/>
                <a:gd name="connsiteX1466" fmla="*/ 2020973 w 2410939"/>
                <a:gd name="connsiteY1466" fmla="*/ 653226 h 758132"/>
                <a:gd name="connsiteX1467" fmla="*/ 2020535 w 2410939"/>
                <a:gd name="connsiteY1467" fmla="*/ 646129 h 758132"/>
                <a:gd name="connsiteX1468" fmla="*/ 2017859 w 2410939"/>
                <a:gd name="connsiteY1468" fmla="*/ 641500 h 758132"/>
                <a:gd name="connsiteX1469" fmla="*/ 2017030 w 2410939"/>
                <a:gd name="connsiteY1469" fmla="*/ 636700 h 758132"/>
                <a:gd name="connsiteX1470" fmla="*/ 2019878 w 2410939"/>
                <a:gd name="connsiteY1470" fmla="*/ 630080 h 758132"/>
                <a:gd name="connsiteX1471" fmla="*/ 2017287 w 2410939"/>
                <a:gd name="connsiteY1471" fmla="*/ 620164 h 758132"/>
                <a:gd name="connsiteX1472" fmla="*/ 2019306 w 2410939"/>
                <a:gd name="connsiteY1472" fmla="*/ 612554 h 758132"/>
                <a:gd name="connsiteX1473" fmla="*/ 2021802 w 2410939"/>
                <a:gd name="connsiteY1473" fmla="*/ 607601 h 758132"/>
                <a:gd name="connsiteX1474" fmla="*/ 2018096 w 2410939"/>
                <a:gd name="connsiteY1474" fmla="*/ 599400 h 758132"/>
                <a:gd name="connsiteX1475" fmla="*/ 2016534 w 2410939"/>
                <a:gd name="connsiteY1475" fmla="*/ 594447 h 758132"/>
                <a:gd name="connsiteX1476" fmla="*/ 2012343 w 2410939"/>
                <a:gd name="connsiteY1476" fmla="*/ 586922 h 758132"/>
                <a:gd name="connsiteX1477" fmla="*/ 2007838 w 2410939"/>
                <a:gd name="connsiteY1477" fmla="*/ 579188 h 758132"/>
                <a:gd name="connsiteX1478" fmla="*/ 2004495 w 2410939"/>
                <a:gd name="connsiteY1478" fmla="*/ 574359 h 758132"/>
                <a:gd name="connsiteX1479" fmla="*/ 2001114 w 2410939"/>
                <a:gd name="connsiteY1479" fmla="*/ 570415 h 758132"/>
                <a:gd name="connsiteX1480" fmla="*/ 1993150 w 2410939"/>
                <a:gd name="connsiteY1480" fmla="*/ 562186 h 758132"/>
                <a:gd name="connsiteX1481" fmla="*/ 1990160 w 2410939"/>
                <a:gd name="connsiteY1481" fmla="*/ 554956 h 758132"/>
                <a:gd name="connsiteX1482" fmla="*/ 1983997 w 2410939"/>
                <a:gd name="connsiteY1482" fmla="*/ 547384 h 758132"/>
                <a:gd name="connsiteX1483" fmla="*/ 1981997 w 2410939"/>
                <a:gd name="connsiteY1483" fmla="*/ 541269 h 758132"/>
                <a:gd name="connsiteX1484" fmla="*/ 1985369 w 2410939"/>
                <a:gd name="connsiteY1484" fmla="*/ 535468 h 758132"/>
                <a:gd name="connsiteX1485" fmla="*/ 1981216 w 2410939"/>
                <a:gd name="connsiteY1485" fmla="*/ 531715 h 758132"/>
                <a:gd name="connsiteX1486" fmla="*/ 1972329 w 2410939"/>
                <a:gd name="connsiteY1486" fmla="*/ 525629 h 758132"/>
                <a:gd name="connsiteX1487" fmla="*/ 1966023 w 2410939"/>
                <a:gd name="connsiteY1487" fmla="*/ 517561 h 758132"/>
                <a:gd name="connsiteX1488" fmla="*/ 1960118 w 2410939"/>
                <a:gd name="connsiteY1488" fmla="*/ 514713 h 758132"/>
                <a:gd name="connsiteX1489" fmla="*/ 1964042 w 2410939"/>
                <a:gd name="connsiteY1489" fmla="*/ 510103 h 758132"/>
                <a:gd name="connsiteX1490" fmla="*/ 1954260 w 2410939"/>
                <a:gd name="connsiteY1490" fmla="*/ 505312 h 758132"/>
                <a:gd name="connsiteX1491" fmla="*/ 1935724 w 2410939"/>
                <a:gd name="connsiteY1491" fmla="*/ 497692 h 758132"/>
                <a:gd name="connsiteX1492" fmla="*/ 1929381 w 2410939"/>
                <a:gd name="connsiteY1492" fmla="*/ 493120 h 758132"/>
                <a:gd name="connsiteX1493" fmla="*/ 1919455 w 2410939"/>
                <a:gd name="connsiteY1493" fmla="*/ 489072 h 758132"/>
                <a:gd name="connsiteX1494" fmla="*/ 1913845 w 2410939"/>
                <a:gd name="connsiteY1494" fmla="*/ 489024 h 758132"/>
                <a:gd name="connsiteX1495" fmla="*/ 1900301 w 2410939"/>
                <a:gd name="connsiteY1495" fmla="*/ 486853 h 758132"/>
                <a:gd name="connsiteX1496" fmla="*/ 1903549 w 2410939"/>
                <a:gd name="connsiteY1496" fmla="*/ 491882 h 758132"/>
                <a:gd name="connsiteX1497" fmla="*/ 1908159 w 2410939"/>
                <a:gd name="connsiteY1497" fmla="*/ 496501 h 758132"/>
                <a:gd name="connsiteX1498" fmla="*/ 1909540 w 2410939"/>
                <a:gd name="connsiteY1498" fmla="*/ 502864 h 758132"/>
                <a:gd name="connsiteX1499" fmla="*/ 1905959 w 2410939"/>
                <a:gd name="connsiteY1499" fmla="*/ 499483 h 758132"/>
                <a:gd name="connsiteX1500" fmla="*/ 1903359 w 2410939"/>
                <a:gd name="connsiteY1500" fmla="*/ 493196 h 758132"/>
                <a:gd name="connsiteX1501" fmla="*/ 1903301 w 2410939"/>
                <a:gd name="connsiteY1501" fmla="*/ 498349 h 758132"/>
                <a:gd name="connsiteX1502" fmla="*/ 1891376 w 2410939"/>
                <a:gd name="connsiteY1502" fmla="*/ 502635 h 758132"/>
                <a:gd name="connsiteX1503" fmla="*/ 1891566 w 2410939"/>
                <a:gd name="connsiteY1503" fmla="*/ 497749 h 758132"/>
                <a:gd name="connsiteX1504" fmla="*/ 1888347 w 2410939"/>
                <a:gd name="connsiteY1504" fmla="*/ 494015 h 758132"/>
                <a:gd name="connsiteX1505" fmla="*/ 1882022 w 2410939"/>
                <a:gd name="connsiteY1505" fmla="*/ 492129 h 758132"/>
                <a:gd name="connsiteX1506" fmla="*/ 1884403 w 2410939"/>
                <a:gd name="connsiteY1506" fmla="*/ 486691 h 758132"/>
                <a:gd name="connsiteX1507" fmla="*/ 1879222 w 2410939"/>
                <a:gd name="connsiteY1507" fmla="*/ 486929 h 758132"/>
                <a:gd name="connsiteX1508" fmla="*/ 1882270 w 2410939"/>
                <a:gd name="connsiteY1508" fmla="*/ 492434 h 758132"/>
                <a:gd name="connsiteX1509" fmla="*/ 1879212 w 2410939"/>
                <a:gd name="connsiteY1509" fmla="*/ 497159 h 758132"/>
                <a:gd name="connsiteX1510" fmla="*/ 1874212 w 2410939"/>
                <a:gd name="connsiteY1510" fmla="*/ 494749 h 758132"/>
                <a:gd name="connsiteX1511" fmla="*/ 1871802 w 2410939"/>
                <a:gd name="connsiteY1511" fmla="*/ 489472 h 758132"/>
                <a:gd name="connsiteX1512" fmla="*/ 1867840 w 2410939"/>
                <a:gd name="connsiteY1512" fmla="*/ 485852 h 758132"/>
                <a:gd name="connsiteX1513" fmla="*/ 1864620 w 2410939"/>
                <a:gd name="connsiteY1513" fmla="*/ 480928 h 758132"/>
                <a:gd name="connsiteX1514" fmla="*/ 1859800 w 2410939"/>
                <a:gd name="connsiteY1514" fmla="*/ 481223 h 758132"/>
                <a:gd name="connsiteX1515" fmla="*/ 1848161 w 2410939"/>
                <a:gd name="connsiteY1515" fmla="*/ 481614 h 758132"/>
                <a:gd name="connsiteX1516" fmla="*/ 1837493 w 2410939"/>
                <a:gd name="connsiteY1516" fmla="*/ 478051 h 758132"/>
                <a:gd name="connsiteX1517" fmla="*/ 1839436 w 2410939"/>
                <a:gd name="connsiteY1517" fmla="*/ 469393 h 758132"/>
                <a:gd name="connsiteX1518" fmla="*/ 1842598 w 2410939"/>
                <a:gd name="connsiteY1518" fmla="*/ 461268 h 758132"/>
                <a:gd name="connsiteX1519" fmla="*/ 1846799 w 2410939"/>
                <a:gd name="connsiteY1519" fmla="*/ 457220 h 758132"/>
                <a:gd name="connsiteX1520" fmla="*/ 1850323 w 2410939"/>
                <a:gd name="connsiteY1520" fmla="*/ 450000 h 758132"/>
                <a:gd name="connsiteX1521" fmla="*/ 1851152 w 2410939"/>
                <a:gd name="connsiteY1521" fmla="*/ 445181 h 758132"/>
                <a:gd name="connsiteX1522" fmla="*/ 1848352 w 2410939"/>
                <a:gd name="connsiteY1522" fmla="*/ 441190 h 758132"/>
                <a:gd name="connsiteX1523" fmla="*/ 1849580 w 2410939"/>
                <a:gd name="connsiteY1523" fmla="*/ 435980 h 758132"/>
                <a:gd name="connsiteX1524" fmla="*/ 1851352 w 2410939"/>
                <a:gd name="connsiteY1524" fmla="*/ 429436 h 758132"/>
                <a:gd name="connsiteX1525" fmla="*/ 1855505 w 2410939"/>
                <a:gd name="connsiteY1525" fmla="*/ 426502 h 758132"/>
                <a:gd name="connsiteX1526" fmla="*/ 1856391 w 2410939"/>
                <a:gd name="connsiteY1526" fmla="*/ 421568 h 758132"/>
                <a:gd name="connsiteX1527" fmla="*/ 1860219 w 2410939"/>
                <a:gd name="connsiteY1527" fmla="*/ 417491 h 758132"/>
                <a:gd name="connsiteX1528" fmla="*/ 1856962 w 2410939"/>
                <a:gd name="connsiteY1528" fmla="*/ 409586 h 758132"/>
                <a:gd name="connsiteX1529" fmla="*/ 1862258 w 2410939"/>
                <a:gd name="connsiteY1529" fmla="*/ 401699 h 758132"/>
                <a:gd name="connsiteX1530" fmla="*/ 1862182 w 2410939"/>
                <a:gd name="connsiteY1530" fmla="*/ 393784 h 758132"/>
                <a:gd name="connsiteX1531" fmla="*/ 1872726 w 2410939"/>
                <a:gd name="connsiteY1531" fmla="*/ 385859 h 758132"/>
                <a:gd name="connsiteX1532" fmla="*/ 1878079 w 2410939"/>
                <a:gd name="connsiteY1532" fmla="*/ 387507 h 758132"/>
                <a:gd name="connsiteX1533" fmla="*/ 1885156 w 2410939"/>
                <a:gd name="connsiteY1533" fmla="*/ 385840 h 758132"/>
                <a:gd name="connsiteX1534" fmla="*/ 1900272 w 2410939"/>
                <a:gd name="connsiteY1534" fmla="*/ 386497 h 758132"/>
                <a:gd name="connsiteX1535" fmla="*/ 1910521 w 2410939"/>
                <a:gd name="connsiteY1535" fmla="*/ 385811 h 758132"/>
                <a:gd name="connsiteX1536" fmla="*/ 1915436 w 2410939"/>
                <a:gd name="connsiteY1536" fmla="*/ 388907 h 758132"/>
                <a:gd name="connsiteX1537" fmla="*/ 1919818 w 2410939"/>
                <a:gd name="connsiteY1537" fmla="*/ 390888 h 758132"/>
                <a:gd name="connsiteX1538" fmla="*/ 1919732 w 2410939"/>
                <a:gd name="connsiteY1538" fmla="*/ 385897 h 758132"/>
                <a:gd name="connsiteX1539" fmla="*/ 1925514 w 2410939"/>
                <a:gd name="connsiteY1539" fmla="*/ 385811 h 758132"/>
                <a:gd name="connsiteX1540" fmla="*/ 1936019 w 2410939"/>
                <a:gd name="connsiteY1540" fmla="*/ 387145 h 758132"/>
                <a:gd name="connsiteX1541" fmla="*/ 1941706 w 2410939"/>
                <a:gd name="connsiteY1541" fmla="*/ 389078 h 758132"/>
                <a:gd name="connsiteX1542" fmla="*/ 1946459 w 2410939"/>
                <a:gd name="connsiteY1542" fmla="*/ 385859 h 758132"/>
                <a:gd name="connsiteX1543" fmla="*/ 1954889 w 2410939"/>
                <a:gd name="connsiteY1543" fmla="*/ 388745 h 758132"/>
                <a:gd name="connsiteX1544" fmla="*/ 1963023 w 2410939"/>
                <a:gd name="connsiteY1544" fmla="*/ 389107 h 758132"/>
                <a:gd name="connsiteX1545" fmla="*/ 1956546 w 2410939"/>
                <a:gd name="connsiteY1545" fmla="*/ 385964 h 758132"/>
                <a:gd name="connsiteX1546" fmla="*/ 1962880 w 2410939"/>
                <a:gd name="connsiteY1546" fmla="*/ 384516 h 758132"/>
                <a:gd name="connsiteX1547" fmla="*/ 1958165 w 2410939"/>
                <a:gd name="connsiteY1547" fmla="*/ 381954 h 758132"/>
                <a:gd name="connsiteX1548" fmla="*/ 1962118 w 2410939"/>
                <a:gd name="connsiteY1548" fmla="*/ 378734 h 758132"/>
                <a:gd name="connsiteX1549" fmla="*/ 1978739 w 2410939"/>
                <a:gd name="connsiteY1549" fmla="*/ 381744 h 758132"/>
                <a:gd name="connsiteX1550" fmla="*/ 1984597 w 2410939"/>
                <a:gd name="connsiteY1550" fmla="*/ 382706 h 758132"/>
                <a:gd name="connsiteX1551" fmla="*/ 1989284 w 2410939"/>
                <a:gd name="connsiteY1551" fmla="*/ 385021 h 758132"/>
                <a:gd name="connsiteX1552" fmla="*/ 1993255 w 2410939"/>
                <a:gd name="connsiteY1552" fmla="*/ 381944 h 758132"/>
                <a:gd name="connsiteX1553" fmla="*/ 2001818 w 2410939"/>
                <a:gd name="connsiteY1553" fmla="*/ 385821 h 758132"/>
                <a:gd name="connsiteX1554" fmla="*/ 2010810 w 2410939"/>
                <a:gd name="connsiteY1554" fmla="*/ 387850 h 758132"/>
                <a:gd name="connsiteX1555" fmla="*/ 2015611 w 2410939"/>
                <a:gd name="connsiteY1555" fmla="*/ 389612 h 758132"/>
                <a:gd name="connsiteX1556" fmla="*/ 2011039 w 2410939"/>
                <a:gd name="connsiteY1556" fmla="*/ 391250 h 758132"/>
                <a:gd name="connsiteX1557" fmla="*/ 2002894 w 2410939"/>
                <a:gd name="connsiteY1557" fmla="*/ 390574 h 758132"/>
                <a:gd name="connsiteX1558" fmla="*/ 2008838 w 2410939"/>
                <a:gd name="connsiteY1558" fmla="*/ 397032 h 758132"/>
                <a:gd name="connsiteX1559" fmla="*/ 2017649 w 2410939"/>
                <a:gd name="connsiteY1559" fmla="*/ 396241 h 758132"/>
                <a:gd name="connsiteX1560" fmla="*/ 2022297 w 2410939"/>
                <a:gd name="connsiteY1560" fmla="*/ 393688 h 758132"/>
                <a:gd name="connsiteX1561" fmla="*/ 2028231 w 2410939"/>
                <a:gd name="connsiteY1561" fmla="*/ 395679 h 758132"/>
                <a:gd name="connsiteX1562" fmla="*/ 2033794 w 2410939"/>
                <a:gd name="connsiteY1562" fmla="*/ 392031 h 758132"/>
                <a:gd name="connsiteX1563" fmla="*/ 2045538 w 2410939"/>
                <a:gd name="connsiteY1563" fmla="*/ 392907 h 758132"/>
                <a:gd name="connsiteX1564" fmla="*/ 2050053 w 2410939"/>
                <a:gd name="connsiteY1564" fmla="*/ 389793 h 758132"/>
                <a:gd name="connsiteX1565" fmla="*/ 2055330 w 2410939"/>
                <a:gd name="connsiteY1565" fmla="*/ 391307 h 758132"/>
                <a:gd name="connsiteX1566" fmla="*/ 2053958 w 2410939"/>
                <a:gd name="connsiteY1566" fmla="*/ 386049 h 758132"/>
                <a:gd name="connsiteX1567" fmla="*/ 2044681 w 2410939"/>
                <a:gd name="connsiteY1567" fmla="*/ 383430 h 758132"/>
                <a:gd name="connsiteX1568" fmla="*/ 2038032 w 2410939"/>
                <a:gd name="connsiteY1568" fmla="*/ 384830 h 758132"/>
                <a:gd name="connsiteX1569" fmla="*/ 2035147 w 2410939"/>
                <a:gd name="connsiteY1569" fmla="*/ 380611 h 758132"/>
                <a:gd name="connsiteX1570" fmla="*/ 2030183 w 2410939"/>
                <a:gd name="connsiteY1570" fmla="*/ 376382 h 758132"/>
                <a:gd name="connsiteX1571" fmla="*/ 2030279 w 2410939"/>
                <a:gd name="connsiteY1571" fmla="*/ 369981 h 758132"/>
                <a:gd name="connsiteX1572" fmla="*/ 2033994 w 2410939"/>
                <a:gd name="connsiteY1572" fmla="*/ 362570 h 758132"/>
                <a:gd name="connsiteX1573" fmla="*/ 2032832 w 2410939"/>
                <a:gd name="connsiteY1573" fmla="*/ 354912 h 758132"/>
                <a:gd name="connsiteX1574" fmla="*/ 2036699 w 2410939"/>
                <a:gd name="connsiteY1574" fmla="*/ 351131 h 758132"/>
                <a:gd name="connsiteX1575" fmla="*/ 2031889 w 2410939"/>
                <a:gd name="connsiteY1575" fmla="*/ 347340 h 758132"/>
                <a:gd name="connsiteX1576" fmla="*/ 2035737 w 2410939"/>
                <a:gd name="connsiteY1576" fmla="*/ 339758 h 758132"/>
                <a:gd name="connsiteX1577" fmla="*/ 2040794 w 2410939"/>
                <a:gd name="connsiteY1577" fmla="*/ 339948 h 758132"/>
                <a:gd name="connsiteX1578" fmla="*/ 2045671 w 2410939"/>
                <a:gd name="connsiteY1578" fmla="*/ 340825 h 758132"/>
                <a:gd name="connsiteX1579" fmla="*/ 2050319 w 2410939"/>
                <a:gd name="connsiteY1579" fmla="*/ 339806 h 758132"/>
                <a:gd name="connsiteX1580" fmla="*/ 2055053 w 2410939"/>
                <a:gd name="connsiteY1580" fmla="*/ 339177 h 758132"/>
                <a:gd name="connsiteX1581" fmla="*/ 2061797 w 2410939"/>
                <a:gd name="connsiteY1581" fmla="*/ 337986 h 758132"/>
                <a:gd name="connsiteX1582" fmla="*/ 2066179 w 2410939"/>
                <a:gd name="connsiteY1582" fmla="*/ 339872 h 758132"/>
                <a:gd name="connsiteX1583" fmla="*/ 2071065 w 2410939"/>
                <a:gd name="connsiteY1583" fmla="*/ 341711 h 758132"/>
                <a:gd name="connsiteX1584" fmla="*/ 2073923 w 2410939"/>
                <a:gd name="connsiteY1584" fmla="*/ 336977 h 758132"/>
                <a:gd name="connsiteX1585" fmla="*/ 2078218 w 2410939"/>
                <a:gd name="connsiteY1585" fmla="*/ 339101 h 758132"/>
                <a:gd name="connsiteX1586" fmla="*/ 2081819 w 2410939"/>
                <a:gd name="connsiteY1586" fmla="*/ 343930 h 758132"/>
                <a:gd name="connsiteX1587" fmla="*/ 2082933 w 2410939"/>
                <a:gd name="connsiteY1587" fmla="*/ 348778 h 758132"/>
                <a:gd name="connsiteX1588" fmla="*/ 2089248 w 2410939"/>
                <a:gd name="connsiteY1588" fmla="*/ 352826 h 758132"/>
                <a:gd name="connsiteX1589" fmla="*/ 2095544 w 2410939"/>
                <a:gd name="connsiteY1589" fmla="*/ 354465 h 758132"/>
                <a:gd name="connsiteX1590" fmla="*/ 2099573 w 2410939"/>
                <a:gd name="connsiteY1590" fmla="*/ 358055 h 758132"/>
                <a:gd name="connsiteX1591" fmla="*/ 2103641 w 2410939"/>
                <a:gd name="connsiteY1591" fmla="*/ 362723 h 758132"/>
                <a:gd name="connsiteX1592" fmla="*/ 2108079 w 2410939"/>
                <a:gd name="connsiteY1592" fmla="*/ 360303 h 758132"/>
                <a:gd name="connsiteX1593" fmla="*/ 2109594 w 2410939"/>
                <a:gd name="connsiteY1593" fmla="*/ 354912 h 758132"/>
                <a:gd name="connsiteX1594" fmla="*/ 2109022 w 2410939"/>
                <a:gd name="connsiteY1594" fmla="*/ 349959 h 758132"/>
                <a:gd name="connsiteX1595" fmla="*/ 2112861 w 2410939"/>
                <a:gd name="connsiteY1595" fmla="*/ 346930 h 758132"/>
                <a:gd name="connsiteX1596" fmla="*/ 2111823 w 2410939"/>
                <a:gd name="connsiteY1596" fmla="*/ 342234 h 758132"/>
                <a:gd name="connsiteX1597" fmla="*/ 2117747 w 2410939"/>
                <a:gd name="connsiteY1597" fmla="*/ 343454 h 758132"/>
                <a:gd name="connsiteX1598" fmla="*/ 2122500 w 2410939"/>
                <a:gd name="connsiteY1598" fmla="*/ 343835 h 758132"/>
                <a:gd name="connsiteX1599" fmla="*/ 2117661 w 2410939"/>
                <a:gd name="connsiteY1599" fmla="*/ 339815 h 758132"/>
                <a:gd name="connsiteX1600" fmla="*/ 2114137 w 2410939"/>
                <a:gd name="connsiteY1600" fmla="*/ 335157 h 758132"/>
                <a:gd name="connsiteX1601" fmla="*/ 2108603 w 2410939"/>
                <a:gd name="connsiteY1601" fmla="*/ 331538 h 758132"/>
                <a:gd name="connsiteX1602" fmla="*/ 2104964 w 2410939"/>
                <a:gd name="connsiteY1602" fmla="*/ 327966 h 758132"/>
                <a:gd name="connsiteX1603" fmla="*/ 2110051 w 2410939"/>
                <a:gd name="connsiteY1603" fmla="*/ 324194 h 758132"/>
                <a:gd name="connsiteX1604" fmla="*/ 2115880 w 2410939"/>
                <a:gd name="connsiteY1604" fmla="*/ 323165 h 758132"/>
                <a:gd name="connsiteX1605" fmla="*/ 2123595 w 2410939"/>
                <a:gd name="connsiteY1605" fmla="*/ 324308 h 758132"/>
                <a:gd name="connsiteX1606" fmla="*/ 2132301 w 2410939"/>
                <a:gd name="connsiteY1606" fmla="*/ 326537 h 758132"/>
                <a:gd name="connsiteX1607" fmla="*/ 2126072 w 2410939"/>
                <a:gd name="connsiteY1607" fmla="*/ 327071 h 758132"/>
                <a:gd name="connsiteX1608" fmla="*/ 2125272 w 2410939"/>
                <a:gd name="connsiteY1608" fmla="*/ 332671 h 758132"/>
                <a:gd name="connsiteX1609" fmla="*/ 2129091 w 2410939"/>
                <a:gd name="connsiteY1609" fmla="*/ 335767 h 758132"/>
                <a:gd name="connsiteX1610" fmla="*/ 2133435 w 2410939"/>
                <a:gd name="connsiteY1610" fmla="*/ 339444 h 758132"/>
                <a:gd name="connsiteX1611" fmla="*/ 2136474 w 2410939"/>
                <a:gd name="connsiteY1611" fmla="*/ 344739 h 758132"/>
                <a:gd name="connsiteX1612" fmla="*/ 2141331 w 2410939"/>
                <a:gd name="connsiteY1612" fmla="*/ 346806 h 758132"/>
                <a:gd name="connsiteX1613" fmla="*/ 2145474 w 2410939"/>
                <a:gd name="connsiteY1613" fmla="*/ 350245 h 758132"/>
                <a:gd name="connsiteX1614" fmla="*/ 2144817 w 2410939"/>
                <a:gd name="connsiteY1614" fmla="*/ 354979 h 758132"/>
                <a:gd name="connsiteX1615" fmla="*/ 2150808 w 2410939"/>
                <a:gd name="connsiteY1615" fmla="*/ 356465 h 758132"/>
                <a:gd name="connsiteX1616" fmla="*/ 2145484 w 2410939"/>
                <a:gd name="connsiteY1616" fmla="*/ 358770 h 758132"/>
                <a:gd name="connsiteX1617" fmla="*/ 2141665 w 2410939"/>
                <a:gd name="connsiteY1617" fmla="*/ 361894 h 758132"/>
                <a:gd name="connsiteX1618" fmla="*/ 2136397 w 2410939"/>
                <a:gd name="connsiteY1618" fmla="*/ 363904 h 758132"/>
                <a:gd name="connsiteX1619" fmla="*/ 2139379 w 2410939"/>
                <a:gd name="connsiteY1619" fmla="*/ 369438 h 758132"/>
                <a:gd name="connsiteX1620" fmla="*/ 2137693 w 2410939"/>
                <a:gd name="connsiteY1620" fmla="*/ 374753 h 758132"/>
                <a:gd name="connsiteX1621" fmla="*/ 2137159 w 2410939"/>
                <a:gd name="connsiteY1621" fmla="*/ 379639 h 758132"/>
                <a:gd name="connsiteX1622" fmla="*/ 2132835 w 2410939"/>
                <a:gd name="connsiteY1622" fmla="*/ 382754 h 758132"/>
                <a:gd name="connsiteX1623" fmla="*/ 2133644 w 2410939"/>
                <a:gd name="connsiteY1623" fmla="*/ 388059 h 758132"/>
                <a:gd name="connsiteX1624" fmla="*/ 2133120 w 2410939"/>
                <a:gd name="connsiteY1624" fmla="*/ 392946 h 758132"/>
                <a:gd name="connsiteX1625" fmla="*/ 2136511 w 2410939"/>
                <a:gd name="connsiteY1625" fmla="*/ 396555 h 758132"/>
                <a:gd name="connsiteX1626" fmla="*/ 2136102 w 2410939"/>
                <a:gd name="connsiteY1626" fmla="*/ 401413 h 758132"/>
                <a:gd name="connsiteX1627" fmla="*/ 2133454 w 2410939"/>
                <a:gd name="connsiteY1627" fmla="*/ 408319 h 758132"/>
                <a:gd name="connsiteX1628" fmla="*/ 2131740 w 2410939"/>
                <a:gd name="connsiteY1628" fmla="*/ 412938 h 758132"/>
                <a:gd name="connsiteX1629" fmla="*/ 2126139 w 2410939"/>
                <a:gd name="connsiteY1629" fmla="*/ 413729 h 758132"/>
                <a:gd name="connsiteX1630" fmla="*/ 2122862 w 2410939"/>
                <a:gd name="connsiteY1630" fmla="*/ 418101 h 758132"/>
                <a:gd name="connsiteX1631" fmla="*/ 2116690 w 2410939"/>
                <a:gd name="connsiteY1631" fmla="*/ 416339 h 758132"/>
                <a:gd name="connsiteX1632" fmla="*/ 2121452 w 2410939"/>
                <a:gd name="connsiteY1632" fmla="*/ 421378 h 758132"/>
                <a:gd name="connsiteX1633" fmla="*/ 2126253 w 2410939"/>
                <a:gd name="connsiteY1633" fmla="*/ 425321 h 758132"/>
                <a:gd name="connsiteX1634" fmla="*/ 2129320 w 2410939"/>
                <a:gd name="connsiteY1634" fmla="*/ 431979 h 758132"/>
                <a:gd name="connsiteX1635" fmla="*/ 2127177 w 2410939"/>
                <a:gd name="connsiteY1635" fmla="*/ 441152 h 758132"/>
                <a:gd name="connsiteX1636" fmla="*/ 2135625 w 2410939"/>
                <a:gd name="connsiteY1636" fmla="*/ 452886 h 758132"/>
                <a:gd name="connsiteX1637" fmla="*/ 2148532 w 2410939"/>
                <a:gd name="connsiteY1637" fmla="*/ 466288 h 758132"/>
                <a:gd name="connsiteX1638" fmla="*/ 2206815 w 2410939"/>
                <a:gd name="connsiteY1638" fmla="*/ 516256 h 758132"/>
                <a:gd name="connsiteX1639" fmla="*/ 2230771 w 2410939"/>
                <a:gd name="connsiteY1639" fmla="*/ 535135 h 758132"/>
                <a:gd name="connsiteX1640" fmla="*/ 2243468 w 2410939"/>
                <a:gd name="connsiteY1640" fmla="*/ 547689 h 758132"/>
                <a:gd name="connsiteX1641" fmla="*/ 2252364 w 2410939"/>
                <a:gd name="connsiteY1641" fmla="*/ 552918 h 758132"/>
                <a:gd name="connsiteX1642" fmla="*/ 2256821 w 2410939"/>
                <a:gd name="connsiteY1642" fmla="*/ 545022 h 758132"/>
                <a:gd name="connsiteX1643" fmla="*/ 2259841 w 2410939"/>
                <a:gd name="connsiteY1643" fmla="*/ 541288 h 758132"/>
                <a:gd name="connsiteX1644" fmla="*/ 2259213 w 2410939"/>
                <a:gd name="connsiteY1644" fmla="*/ 534478 h 758132"/>
                <a:gd name="connsiteX1645" fmla="*/ 2255955 w 2410939"/>
                <a:gd name="connsiteY1645" fmla="*/ 529258 h 758132"/>
                <a:gd name="connsiteX1646" fmla="*/ 2253707 w 2410939"/>
                <a:gd name="connsiteY1646" fmla="*/ 524991 h 758132"/>
                <a:gd name="connsiteX1647" fmla="*/ 2248849 w 2410939"/>
                <a:gd name="connsiteY1647" fmla="*/ 521571 h 758132"/>
                <a:gd name="connsiteX1648" fmla="*/ 2247849 w 2410939"/>
                <a:gd name="connsiteY1648" fmla="*/ 516694 h 758132"/>
                <a:gd name="connsiteX1649" fmla="*/ 2241982 w 2410939"/>
                <a:gd name="connsiteY1649" fmla="*/ 514523 h 758132"/>
                <a:gd name="connsiteX1650" fmla="*/ 2248021 w 2410939"/>
                <a:gd name="connsiteY1650" fmla="*/ 515866 h 758132"/>
                <a:gd name="connsiteX1651" fmla="*/ 2250878 w 2410939"/>
                <a:gd name="connsiteY1651" fmla="*/ 510170 h 758132"/>
                <a:gd name="connsiteX1652" fmla="*/ 2255355 w 2410939"/>
                <a:gd name="connsiteY1652" fmla="*/ 508284 h 758132"/>
                <a:gd name="connsiteX1653" fmla="*/ 2265004 w 2410939"/>
                <a:gd name="connsiteY1653" fmla="*/ 511551 h 758132"/>
                <a:gd name="connsiteX1654" fmla="*/ 2261613 w 2410939"/>
                <a:gd name="connsiteY1654" fmla="*/ 508122 h 758132"/>
                <a:gd name="connsiteX1655" fmla="*/ 2257107 w 2410939"/>
                <a:gd name="connsiteY1655" fmla="*/ 505436 h 758132"/>
                <a:gd name="connsiteX1656" fmla="*/ 2251802 w 2410939"/>
                <a:gd name="connsiteY1656" fmla="*/ 500092 h 758132"/>
                <a:gd name="connsiteX1657" fmla="*/ 2245658 w 2410939"/>
                <a:gd name="connsiteY1657" fmla="*/ 493473 h 758132"/>
                <a:gd name="connsiteX1658" fmla="*/ 2245287 w 2410939"/>
                <a:gd name="connsiteY1658" fmla="*/ 487834 h 758132"/>
                <a:gd name="connsiteX1659" fmla="*/ 2247716 w 2410939"/>
                <a:gd name="connsiteY1659" fmla="*/ 482719 h 758132"/>
                <a:gd name="connsiteX1660" fmla="*/ 2254040 w 2410939"/>
                <a:gd name="connsiteY1660" fmla="*/ 481395 h 758132"/>
                <a:gd name="connsiteX1661" fmla="*/ 2260041 w 2410939"/>
                <a:gd name="connsiteY1661" fmla="*/ 482804 h 758132"/>
                <a:gd name="connsiteX1662" fmla="*/ 2264718 w 2410939"/>
                <a:gd name="connsiteY1662" fmla="*/ 480080 h 758132"/>
                <a:gd name="connsiteX1663" fmla="*/ 2260765 w 2410939"/>
                <a:gd name="connsiteY1663" fmla="*/ 474537 h 758132"/>
                <a:gd name="connsiteX1664" fmla="*/ 2254898 w 2410939"/>
                <a:gd name="connsiteY1664" fmla="*/ 471498 h 758132"/>
                <a:gd name="connsiteX1665" fmla="*/ 2250668 w 2410939"/>
                <a:gd name="connsiteY1665" fmla="*/ 468946 h 758132"/>
                <a:gd name="connsiteX1666" fmla="*/ 2245468 w 2410939"/>
                <a:gd name="connsiteY1666" fmla="*/ 465135 h 758132"/>
                <a:gd name="connsiteX1667" fmla="*/ 2241249 w 2410939"/>
                <a:gd name="connsiteY1667" fmla="*/ 460954 h 758132"/>
                <a:gd name="connsiteX1668" fmla="*/ 2238534 w 2410939"/>
                <a:gd name="connsiteY1668" fmla="*/ 456363 h 758132"/>
                <a:gd name="connsiteX1669" fmla="*/ 2235876 w 2410939"/>
                <a:gd name="connsiteY1669" fmla="*/ 452363 h 758132"/>
                <a:gd name="connsiteX1670" fmla="*/ 2240458 w 2410939"/>
                <a:gd name="connsiteY1670" fmla="*/ 448619 h 758132"/>
                <a:gd name="connsiteX1671" fmla="*/ 2247059 w 2410939"/>
                <a:gd name="connsiteY1671" fmla="*/ 451753 h 758132"/>
                <a:gd name="connsiteX1672" fmla="*/ 2252135 w 2410939"/>
                <a:gd name="connsiteY1672" fmla="*/ 452877 h 758132"/>
                <a:gd name="connsiteX1673" fmla="*/ 2251221 w 2410939"/>
                <a:gd name="connsiteY1673" fmla="*/ 448105 h 758132"/>
                <a:gd name="connsiteX1674" fmla="*/ 2247363 w 2410939"/>
                <a:gd name="connsiteY1674" fmla="*/ 445142 h 758132"/>
                <a:gd name="connsiteX1675" fmla="*/ 2243201 w 2410939"/>
                <a:gd name="connsiteY1675" fmla="*/ 442361 h 758132"/>
                <a:gd name="connsiteX1676" fmla="*/ 2239229 w 2410939"/>
                <a:gd name="connsiteY1676" fmla="*/ 439085 h 758132"/>
                <a:gd name="connsiteX1677" fmla="*/ 2234066 w 2410939"/>
                <a:gd name="connsiteY1677" fmla="*/ 439389 h 758132"/>
                <a:gd name="connsiteX1678" fmla="*/ 2225799 w 2410939"/>
                <a:gd name="connsiteY1678" fmla="*/ 432522 h 758132"/>
                <a:gd name="connsiteX1679" fmla="*/ 2221036 w 2410939"/>
                <a:gd name="connsiteY1679" fmla="*/ 429426 h 758132"/>
                <a:gd name="connsiteX1680" fmla="*/ 2217388 w 2410939"/>
                <a:gd name="connsiteY1680" fmla="*/ 425702 h 758132"/>
                <a:gd name="connsiteX1681" fmla="*/ 2217588 w 2410939"/>
                <a:gd name="connsiteY1681" fmla="*/ 420311 h 758132"/>
                <a:gd name="connsiteX1682" fmla="*/ 2213654 w 2410939"/>
                <a:gd name="connsiteY1682" fmla="*/ 417082 h 758132"/>
                <a:gd name="connsiteX1683" fmla="*/ 2205968 w 2410939"/>
                <a:gd name="connsiteY1683" fmla="*/ 415396 h 758132"/>
                <a:gd name="connsiteX1684" fmla="*/ 2200862 w 2410939"/>
                <a:gd name="connsiteY1684" fmla="*/ 414843 h 758132"/>
                <a:gd name="connsiteX1685" fmla="*/ 2204520 w 2410939"/>
                <a:gd name="connsiteY1685" fmla="*/ 418482 h 758132"/>
                <a:gd name="connsiteX1686" fmla="*/ 2198091 w 2410939"/>
                <a:gd name="connsiteY1686" fmla="*/ 417139 h 758132"/>
                <a:gd name="connsiteX1687" fmla="*/ 2192014 w 2410939"/>
                <a:gd name="connsiteY1687" fmla="*/ 414291 h 758132"/>
                <a:gd name="connsiteX1688" fmla="*/ 2184489 w 2410939"/>
                <a:gd name="connsiteY1688" fmla="*/ 405747 h 758132"/>
                <a:gd name="connsiteX1689" fmla="*/ 2182393 w 2410939"/>
                <a:gd name="connsiteY1689" fmla="*/ 400194 h 758132"/>
                <a:gd name="connsiteX1690" fmla="*/ 2182898 w 2410939"/>
                <a:gd name="connsiteY1690" fmla="*/ 395089 h 758132"/>
                <a:gd name="connsiteX1691" fmla="*/ 2179460 w 2410939"/>
                <a:gd name="connsiteY1691" fmla="*/ 391345 h 758132"/>
                <a:gd name="connsiteX1692" fmla="*/ 2185555 w 2410939"/>
                <a:gd name="connsiteY1692" fmla="*/ 392155 h 758132"/>
                <a:gd name="connsiteX1693" fmla="*/ 2180641 w 2410939"/>
                <a:gd name="connsiteY1693" fmla="*/ 390088 h 758132"/>
                <a:gd name="connsiteX1694" fmla="*/ 2178888 w 2410939"/>
                <a:gd name="connsiteY1694" fmla="*/ 385306 h 758132"/>
                <a:gd name="connsiteX1695" fmla="*/ 2174497 w 2410939"/>
                <a:gd name="connsiteY1695" fmla="*/ 383192 h 758132"/>
                <a:gd name="connsiteX1696" fmla="*/ 2171897 w 2410939"/>
                <a:gd name="connsiteY1696" fmla="*/ 378191 h 758132"/>
                <a:gd name="connsiteX1697" fmla="*/ 2170306 w 2410939"/>
                <a:gd name="connsiteY1697" fmla="*/ 373543 h 758132"/>
                <a:gd name="connsiteX1698" fmla="*/ 2175850 w 2410939"/>
                <a:gd name="connsiteY1698" fmla="*/ 373657 h 758132"/>
                <a:gd name="connsiteX1699" fmla="*/ 2180421 w 2410939"/>
                <a:gd name="connsiteY1699" fmla="*/ 375991 h 758132"/>
                <a:gd name="connsiteX1700" fmla="*/ 2184699 w 2410939"/>
                <a:gd name="connsiteY1700" fmla="*/ 373314 h 758132"/>
                <a:gd name="connsiteX1701" fmla="*/ 2189699 w 2410939"/>
                <a:gd name="connsiteY1701" fmla="*/ 375315 h 758132"/>
                <a:gd name="connsiteX1702" fmla="*/ 2193918 w 2410939"/>
                <a:gd name="connsiteY1702" fmla="*/ 378277 h 758132"/>
                <a:gd name="connsiteX1703" fmla="*/ 2192842 w 2410939"/>
                <a:gd name="connsiteY1703" fmla="*/ 373381 h 758132"/>
                <a:gd name="connsiteX1704" fmla="*/ 2196738 w 2410939"/>
                <a:gd name="connsiteY1704" fmla="*/ 368904 h 758132"/>
                <a:gd name="connsiteX1705" fmla="*/ 2200662 w 2410939"/>
                <a:gd name="connsiteY1705" fmla="*/ 365323 h 758132"/>
                <a:gd name="connsiteX1706" fmla="*/ 2205082 w 2410939"/>
                <a:gd name="connsiteY1706" fmla="*/ 369352 h 758132"/>
                <a:gd name="connsiteX1707" fmla="*/ 2208683 w 2410939"/>
                <a:gd name="connsiteY1707" fmla="*/ 373286 h 758132"/>
                <a:gd name="connsiteX1708" fmla="*/ 2212588 w 2410939"/>
                <a:gd name="connsiteY1708" fmla="*/ 377810 h 758132"/>
                <a:gd name="connsiteX1709" fmla="*/ 2215483 w 2410939"/>
                <a:gd name="connsiteY1709" fmla="*/ 373991 h 758132"/>
                <a:gd name="connsiteX1710" fmla="*/ 2212768 w 2410939"/>
                <a:gd name="connsiteY1710" fmla="*/ 369657 h 758132"/>
                <a:gd name="connsiteX1711" fmla="*/ 2217588 w 2410939"/>
                <a:gd name="connsiteY1711" fmla="*/ 367037 h 758132"/>
                <a:gd name="connsiteX1712" fmla="*/ 2222141 w 2410939"/>
                <a:gd name="connsiteY1712" fmla="*/ 365018 h 758132"/>
                <a:gd name="connsiteX1713" fmla="*/ 2228713 w 2410939"/>
                <a:gd name="connsiteY1713" fmla="*/ 362504 h 758132"/>
                <a:gd name="connsiteX1714" fmla="*/ 2234314 w 2410939"/>
                <a:gd name="connsiteY1714" fmla="*/ 363504 h 758132"/>
                <a:gd name="connsiteX1715" fmla="*/ 2241706 w 2410939"/>
                <a:gd name="connsiteY1715" fmla="*/ 363399 h 758132"/>
                <a:gd name="connsiteX1716" fmla="*/ 2248268 w 2410939"/>
                <a:gd name="connsiteY1716" fmla="*/ 365047 h 758132"/>
                <a:gd name="connsiteX1717" fmla="*/ 2253383 w 2410939"/>
                <a:gd name="connsiteY1717" fmla="*/ 366323 h 758132"/>
                <a:gd name="connsiteX1718" fmla="*/ 2258974 w 2410939"/>
                <a:gd name="connsiteY1718" fmla="*/ 369181 h 758132"/>
                <a:gd name="connsiteX1719" fmla="*/ 2264690 w 2410939"/>
                <a:gd name="connsiteY1719" fmla="*/ 372371 h 758132"/>
                <a:gd name="connsiteX1720" fmla="*/ 2269595 w 2410939"/>
                <a:gd name="connsiteY1720" fmla="*/ 373086 h 758132"/>
                <a:gd name="connsiteX1721" fmla="*/ 2273748 w 2410939"/>
                <a:gd name="connsiteY1721" fmla="*/ 375448 h 758132"/>
                <a:gd name="connsiteX1722" fmla="*/ 2270909 w 2410939"/>
                <a:gd name="connsiteY1722" fmla="*/ 371514 h 758132"/>
                <a:gd name="connsiteX1723" fmla="*/ 2266576 w 2410939"/>
                <a:gd name="connsiteY1723" fmla="*/ 368371 h 758132"/>
                <a:gd name="connsiteX1724" fmla="*/ 2269090 w 2410939"/>
                <a:gd name="connsiteY1724" fmla="*/ 364199 h 758132"/>
                <a:gd name="connsiteX1725" fmla="*/ 2272186 w 2410939"/>
                <a:gd name="connsiteY1725" fmla="*/ 360360 h 758132"/>
                <a:gd name="connsiteX1726" fmla="*/ 2276805 w 2410939"/>
                <a:gd name="connsiteY1726" fmla="*/ 357808 h 758132"/>
                <a:gd name="connsiteX1727" fmla="*/ 2273357 w 2410939"/>
                <a:gd name="connsiteY1727" fmla="*/ 354036 h 758132"/>
                <a:gd name="connsiteX1728" fmla="*/ 2278253 w 2410939"/>
                <a:gd name="connsiteY1728" fmla="*/ 354626 h 758132"/>
                <a:gd name="connsiteX1729" fmla="*/ 2272614 w 2410939"/>
                <a:gd name="connsiteY1729" fmla="*/ 352350 h 758132"/>
                <a:gd name="connsiteX1730" fmla="*/ 2277853 w 2410939"/>
                <a:gd name="connsiteY1730" fmla="*/ 351636 h 758132"/>
                <a:gd name="connsiteX1731" fmla="*/ 2273881 w 2410939"/>
                <a:gd name="connsiteY1731" fmla="*/ 348769 h 758132"/>
                <a:gd name="connsiteX1732" fmla="*/ 2278767 w 2410939"/>
                <a:gd name="connsiteY1732" fmla="*/ 349873 h 758132"/>
                <a:gd name="connsiteX1733" fmla="*/ 2274291 w 2410939"/>
                <a:gd name="connsiteY1733" fmla="*/ 347511 h 758132"/>
                <a:gd name="connsiteX1734" fmla="*/ 2279767 w 2410939"/>
                <a:gd name="connsiteY1734" fmla="*/ 347302 h 758132"/>
                <a:gd name="connsiteX1735" fmla="*/ 2278129 w 2410939"/>
                <a:gd name="connsiteY1735" fmla="*/ 342730 h 758132"/>
                <a:gd name="connsiteX1736" fmla="*/ 2283292 w 2410939"/>
                <a:gd name="connsiteY1736" fmla="*/ 342549 h 758132"/>
                <a:gd name="connsiteX1737" fmla="*/ 2286397 w 2410939"/>
                <a:gd name="connsiteY1737" fmla="*/ 338767 h 758132"/>
                <a:gd name="connsiteX1738" fmla="*/ 2291207 w 2410939"/>
                <a:gd name="connsiteY1738" fmla="*/ 338653 h 758132"/>
                <a:gd name="connsiteX1739" fmla="*/ 2286882 w 2410939"/>
                <a:gd name="connsiteY1739" fmla="*/ 336291 h 758132"/>
                <a:gd name="connsiteX1740" fmla="*/ 2291816 w 2410939"/>
                <a:gd name="connsiteY1740" fmla="*/ 336748 h 758132"/>
                <a:gd name="connsiteX1741" fmla="*/ 2289102 w 2410939"/>
                <a:gd name="connsiteY1741" fmla="*/ 331947 h 758132"/>
                <a:gd name="connsiteX1742" fmla="*/ 2293483 w 2410939"/>
                <a:gd name="connsiteY1742" fmla="*/ 333938 h 758132"/>
                <a:gd name="connsiteX1743" fmla="*/ 2297932 w 2410939"/>
                <a:gd name="connsiteY1743" fmla="*/ 331833 h 758132"/>
                <a:gd name="connsiteX1744" fmla="*/ 2302523 w 2410939"/>
                <a:gd name="connsiteY1744" fmla="*/ 330490 h 758132"/>
                <a:gd name="connsiteX1745" fmla="*/ 2306599 w 2410939"/>
                <a:gd name="connsiteY1745" fmla="*/ 326261 h 758132"/>
                <a:gd name="connsiteX1746" fmla="*/ 2312000 w 2410939"/>
                <a:gd name="connsiteY1746" fmla="*/ 325194 h 758132"/>
                <a:gd name="connsiteX1747" fmla="*/ 2317306 w 2410939"/>
                <a:gd name="connsiteY1747" fmla="*/ 325089 h 758132"/>
                <a:gd name="connsiteX1748" fmla="*/ 2323582 w 2410939"/>
                <a:gd name="connsiteY1748" fmla="*/ 325737 h 758132"/>
                <a:gd name="connsiteX1749" fmla="*/ 2342080 w 2410939"/>
                <a:gd name="connsiteY1749" fmla="*/ 329242 h 758132"/>
                <a:gd name="connsiteX1750" fmla="*/ 2342566 w 2410939"/>
                <a:gd name="connsiteY1750" fmla="*/ 324108 h 758132"/>
                <a:gd name="connsiteX1751" fmla="*/ 2337460 w 2410939"/>
                <a:gd name="connsiteY1751" fmla="*/ 322822 h 758132"/>
                <a:gd name="connsiteX1752" fmla="*/ 2342270 w 2410939"/>
                <a:gd name="connsiteY1752" fmla="*/ 323918 h 758132"/>
                <a:gd name="connsiteX1753" fmla="*/ 2338184 w 2410939"/>
                <a:gd name="connsiteY1753" fmla="*/ 320194 h 758132"/>
                <a:gd name="connsiteX1754" fmla="*/ 2333469 w 2410939"/>
                <a:gd name="connsiteY1754" fmla="*/ 319127 h 758132"/>
                <a:gd name="connsiteX1755" fmla="*/ 2328059 w 2410939"/>
                <a:gd name="connsiteY1755" fmla="*/ 316326 h 758132"/>
                <a:gd name="connsiteX1756" fmla="*/ 2324316 w 2410939"/>
                <a:gd name="connsiteY1756" fmla="*/ 312983 h 758132"/>
                <a:gd name="connsiteX1757" fmla="*/ 2318210 w 2410939"/>
                <a:gd name="connsiteY1757" fmla="*/ 311316 h 758132"/>
                <a:gd name="connsiteX1758" fmla="*/ 2313038 w 2410939"/>
                <a:gd name="connsiteY1758" fmla="*/ 310030 h 758132"/>
                <a:gd name="connsiteX1759" fmla="*/ 2318029 w 2410939"/>
                <a:gd name="connsiteY1759" fmla="*/ 311240 h 758132"/>
                <a:gd name="connsiteX1760" fmla="*/ 2313067 w 2410939"/>
                <a:gd name="connsiteY1760" fmla="*/ 309145 h 758132"/>
                <a:gd name="connsiteX1761" fmla="*/ 2306361 w 2410939"/>
                <a:gd name="connsiteY1761" fmla="*/ 305458 h 758132"/>
                <a:gd name="connsiteX1762" fmla="*/ 2310723 w 2410939"/>
                <a:gd name="connsiteY1762" fmla="*/ 308240 h 758132"/>
                <a:gd name="connsiteX1763" fmla="*/ 2305771 w 2410939"/>
                <a:gd name="connsiteY1763" fmla="*/ 306735 h 758132"/>
                <a:gd name="connsiteX1764" fmla="*/ 2300579 w 2410939"/>
                <a:gd name="connsiteY1764" fmla="*/ 304611 h 758132"/>
                <a:gd name="connsiteX1765" fmla="*/ 2305485 w 2410939"/>
                <a:gd name="connsiteY1765" fmla="*/ 305611 h 758132"/>
                <a:gd name="connsiteX1766" fmla="*/ 2301732 w 2410939"/>
                <a:gd name="connsiteY1766" fmla="*/ 302582 h 758132"/>
                <a:gd name="connsiteX1767" fmla="*/ 2296798 w 2410939"/>
                <a:gd name="connsiteY1767" fmla="*/ 299534 h 758132"/>
                <a:gd name="connsiteX1768" fmla="*/ 2292036 w 2410939"/>
                <a:gd name="connsiteY1768" fmla="*/ 298134 h 758132"/>
                <a:gd name="connsiteX1769" fmla="*/ 2286445 w 2410939"/>
                <a:gd name="connsiteY1769" fmla="*/ 294486 h 758132"/>
                <a:gd name="connsiteX1770" fmla="*/ 2277605 w 2410939"/>
                <a:gd name="connsiteY1770" fmla="*/ 290199 h 758132"/>
                <a:gd name="connsiteX1771" fmla="*/ 2281158 w 2410939"/>
                <a:gd name="connsiteY1771" fmla="*/ 294009 h 758132"/>
                <a:gd name="connsiteX1772" fmla="*/ 2274309 w 2410939"/>
                <a:gd name="connsiteY1772" fmla="*/ 292885 h 758132"/>
                <a:gd name="connsiteX1773" fmla="*/ 2268318 w 2410939"/>
                <a:gd name="connsiteY1773" fmla="*/ 290923 h 758132"/>
                <a:gd name="connsiteX1774" fmla="*/ 2263480 w 2410939"/>
                <a:gd name="connsiteY1774" fmla="*/ 288942 h 758132"/>
                <a:gd name="connsiteX1775" fmla="*/ 2259793 w 2410939"/>
                <a:gd name="connsiteY1775" fmla="*/ 285656 h 758132"/>
                <a:gd name="connsiteX1776" fmla="*/ 2254498 w 2410939"/>
                <a:gd name="connsiteY1776" fmla="*/ 283399 h 758132"/>
                <a:gd name="connsiteX1777" fmla="*/ 2251602 w 2410939"/>
                <a:gd name="connsiteY1777" fmla="*/ 287408 h 758132"/>
                <a:gd name="connsiteX1778" fmla="*/ 2245392 w 2410939"/>
                <a:gd name="connsiteY1778" fmla="*/ 285027 h 758132"/>
                <a:gd name="connsiteX1779" fmla="*/ 2238867 w 2410939"/>
                <a:gd name="connsiteY1779" fmla="*/ 282989 h 758132"/>
                <a:gd name="connsiteX1780" fmla="*/ 2243944 w 2410939"/>
                <a:gd name="connsiteY1780" fmla="*/ 281579 h 758132"/>
                <a:gd name="connsiteX1781" fmla="*/ 2249164 w 2410939"/>
                <a:gd name="connsiteY1781" fmla="*/ 282837 h 758132"/>
                <a:gd name="connsiteX1782" fmla="*/ 2245439 w 2410939"/>
                <a:gd name="connsiteY1782" fmla="*/ 279379 h 758132"/>
                <a:gd name="connsiteX1783" fmla="*/ 2240753 w 2410939"/>
                <a:gd name="connsiteY1783" fmla="*/ 278160 h 758132"/>
                <a:gd name="connsiteX1784" fmla="*/ 2234943 w 2410939"/>
                <a:gd name="connsiteY1784" fmla="*/ 278350 h 758132"/>
                <a:gd name="connsiteX1785" fmla="*/ 2240210 w 2410939"/>
                <a:gd name="connsiteY1785" fmla="*/ 277350 h 758132"/>
                <a:gd name="connsiteX1786" fmla="*/ 2245877 w 2410939"/>
                <a:gd name="connsiteY1786" fmla="*/ 278484 h 758132"/>
                <a:gd name="connsiteX1787" fmla="*/ 2251087 w 2410939"/>
                <a:gd name="connsiteY1787" fmla="*/ 280255 h 758132"/>
                <a:gd name="connsiteX1788" fmla="*/ 2255965 w 2410939"/>
                <a:gd name="connsiteY1788" fmla="*/ 282408 h 758132"/>
                <a:gd name="connsiteX1789" fmla="*/ 2260536 w 2410939"/>
                <a:gd name="connsiteY1789" fmla="*/ 284284 h 758132"/>
                <a:gd name="connsiteX1790" fmla="*/ 2265851 w 2410939"/>
                <a:gd name="connsiteY1790" fmla="*/ 284780 h 758132"/>
                <a:gd name="connsiteX1791" fmla="*/ 2270928 w 2410939"/>
                <a:gd name="connsiteY1791" fmla="*/ 285199 h 758132"/>
                <a:gd name="connsiteX1792" fmla="*/ 2276872 w 2410939"/>
                <a:gd name="connsiteY1792" fmla="*/ 284818 h 758132"/>
                <a:gd name="connsiteX1793" fmla="*/ 2281787 w 2410939"/>
                <a:gd name="connsiteY1793" fmla="*/ 282770 h 758132"/>
                <a:gd name="connsiteX1794" fmla="*/ 2284444 w 2410939"/>
                <a:gd name="connsiteY1794" fmla="*/ 278817 h 758132"/>
                <a:gd name="connsiteX1795" fmla="*/ 2174231 w 2410939"/>
                <a:gd name="connsiteY1795" fmla="*/ 206074 h 758132"/>
                <a:gd name="connsiteX1796" fmla="*/ 2159352 w 2410939"/>
                <a:gd name="connsiteY1796" fmla="*/ 201636 h 758132"/>
                <a:gd name="connsiteX1797" fmla="*/ 2146341 w 2410939"/>
                <a:gd name="connsiteY1797" fmla="*/ 198559 h 758132"/>
                <a:gd name="connsiteX1798" fmla="*/ 2140874 w 2410939"/>
                <a:gd name="connsiteY1798" fmla="*/ 197569 h 758132"/>
                <a:gd name="connsiteX1799" fmla="*/ 2132778 w 2410939"/>
                <a:gd name="connsiteY1799" fmla="*/ 197140 h 758132"/>
                <a:gd name="connsiteX1800" fmla="*/ 2127119 w 2410939"/>
                <a:gd name="connsiteY1800" fmla="*/ 196340 h 758132"/>
                <a:gd name="connsiteX1801" fmla="*/ 2122072 w 2410939"/>
                <a:gd name="connsiteY1801" fmla="*/ 195102 h 758132"/>
                <a:gd name="connsiteX1802" fmla="*/ 2110804 w 2410939"/>
                <a:gd name="connsiteY1802" fmla="*/ 193568 h 758132"/>
                <a:gd name="connsiteX1803" fmla="*/ 2104041 w 2410939"/>
                <a:gd name="connsiteY1803" fmla="*/ 192311 h 758132"/>
                <a:gd name="connsiteX1804" fmla="*/ 2095782 w 2410939"/>
                <a:gd name="connsiteY1804" fmla="*/ 189749 h 758132"/>
                <a:gd name="connsiteX1805" fmla="*/ 2090305 w 2410939"/>
                <a:gd name="connsiteY1805" fmla="*/ 189691 h 758132"/>
                <a:gd name="connsiteX1806" fmla="*/ 2095316 w 2410939"/>
                <a:gd name="connsiteY1806" fmla="*/ 189873 h 758132"/>
                <a:gd name="connsiteX1807" fmla="*/ 2090172 w 2410939"/>
                <a:gd name="connsiteY1807" fmla="*/ 189987 h 758132"/>
                <a:gd name="connsiteX1808" fmla="*/ 2085143 w 2410939"/>
                <a:gd name="connsiteY1808" fmla="*/ 190482 h 758132"/>
                <a:gd name="connsiteX1809" fmla="*/ 2079494 w 2410939"/>
                <a:gd name="connsiteY1809" fmla="*/ 190520 h 758132"/>
                <a:gd name="connsiteX1810" fmla="*/ 2074608 w 2410939"/>
                <a:gd name="connsiteY1810" fmla="*/ 190196 h 758132"/>
                <a:gd name="connsiteX1811" fmla="*/ 2067074 w 2410939"/>
                <a:gd name="connsiteY1811" fmla="*/ 189644 h 758132"/>
                <a:gd name="connsiteX1812" fmla="*/ 2061197 w 2410939"/>
                <a:gd name="connsiteY1812" fmla="*/ 189549 h 758132"/>
                <a:gd name="connsiteX1813" fmla="*/ 2056159 w 2410939"/>
                <a:gd name="connsiteY1813" fmla="*/ 188844 h 758132"/>
                <a:gd name="connsiteX1814" fmla="*/ 2060902 w 2410939"/>
                <a:gd name="connsiteY1814" fmla="*/ 190568 h 758132"/>
                <a:gd name="connsiteX1815" fmla="*/ 2055996 w 2410939"/>
                <a:gd name="connsiteY1815" fmla="*/ 190473 h 758132"/>
                <a:gd name="connsiteX1816" fmla="*/ 2049853 w 2410939"/>
                <a:gd name="connsiteY1816" fmla="*/ 189196 h 758132"/>
                <a:gd name="connsiteX1817" fmla="*/ 2043976 w 2410939"/>
                <a:gd name="connsiteY1817" fmla="*/ 188520 h 758132"/>
                <a:gd name="connsiteX1818" fmla="*/ 2033413 w 2410939"/>
                <a:gd name="connsiteY1818" fmla="*/ 187491 h 758132"/>
                <a:gd name="connsiteX1819" fmla="*/ 2026135 w 2410939"/>
                <a:gd name="connsiteY1819" fmla="*/ 186491 h 758132"/>
                <a:gd name="connsiteX1820" fmla="*/ 2019163 w 2410939"/>
                <a:gd name="connsiteY1820" fmla="*/ 185901 h 758132"/>
                <a:gd name="connsiteX1821" fmla="*/ 2012343 w 2410939"/>
                <a:gd name="connsiteY1821" fmla="*/ 185329 h 758132"/>
                <a:gd name="connsiteX1822" fmla="*/ 2018059 w 2410939"/>
                <a:gd name="connsiteY1822" fmla="*/ 189025 h 758132"/>
                <a:gd name="connsiteX1823" fmla="*/ 2023002 w 2410939"/>
                <a:gd name="connsiteY1823" fmla="*/ 191711 h 758132"/>
                <a:gd name="connsiteX1824" fmla="*/ 2026926 w 2410939"/>
                <a:gd name="connsiteY1824" fmla="*/ 194806 h 758132"/>
                <a:gd name="connsiteX1825" fmla="*/ 2032203 w 2410939"/>
                <a:gd name="connsiteY1825" fmla="*/ 197121 h 758132"/>
                <a:gd name="connsiteX1826" fmla="*/ 2040328 w 2410939"/>
                <a:gd name="connsiteY1826" fmla="*/ 200493 h 758132"/>
                <a:gd name="connsiteX1827" fmla="*/ 2045052 w 2410939"/>
                <a:gd name="connsiteY1827" fmla="*/ 203122 h 758132"/>
                <a:gd name="connsiteX1828" fmla="*/ 2045157 w 2410939"/>
                <a:gd name="connsiteY1828" fmla="*/ 208408 h 758132"/>
                <a:gd name="connsiteX1829" fmla="*/ 2040433 w 2410939"/>
                <a:gd name="connsiteY1829" fmla="*/ 209513 h 758132"/>
                <a:gd name="connsiteX1830" fmla="*/ 2032955 w 2410939"/>
                <a:gd name="connsiteY1830" fmla="*/ 209170 h 758132"/>
                <a:gd name="connsiteX1831" fmla="*/ 2025574 w 2410939"/>
                <a:gd name="connsiteY1831" fmla="*/ 204732 h 758132"/>
                <a:gd name="connsiteX1832" fmla="*/ 2020335 w 2410939"/>
                <a:gd name="connsiteY1832" fmla="*/ 203989 h 758132"/>
                <a:gd name="connsiteX1833" fmla="*/ 2015734 w 2410939"/>
                <a:gd name="connsiteY1833" fmla="*/ 202712 h 758132"/>
                <a:gd name="connsiteX1834" fmla="*/ 2007009 w 2410939"/>
                <a:gd name="connsiteY1834" fmla="*/ 201855 h 758132"/>
                <a:gd name="connsiteX1835" fmla="*/ 2000380 w 2410939"/>
                <a:gd name="connsiteY1835" fmla="*/ 198531 h 758132"/>
                <a:gd name="connsiteX1836" fmla="*/ 1993122 w 2410939"/>
                <a:gd name="connsiteY1836" fmla="*/ 194835 h 758132"/>
                <a:gd name="connsiteX1837" fmla="*/ 1988665 w 2410939"/>
                <a:gd name="connsiteY1837" fmla="*/ 192054 h 758132"/>
                <a:gd name="connsiteX1838" fmla="*/ 1982740 w 2410939"/>
                <a:gd name="connsiteY1838" fmla="*/ 194721 h 758132"/>
                <a:gd name="connsiteX1839" fmla="*/ 1978044 w 2410939"/>
                <a:gd name="connsiteY1839" fmla="*/ 197073 h 758132"/>
                <a:gd name="connsiteX1840" fmla="*/ 1968976 w 2410939"/>
                <a:gd name="connsiteY1840" fmla="*/ 196378 h 758132"/>
                <a:gd name="connsiteX1841" fmla="*/ 1962499 w 2410939"/>
                <a:gd name="connsiteY1841" fmla="*/ 195264 h 758132"/>
                <a:gd name="connsiteX1842" fmla="*/ 1953965 w 2410939"/>
                <a:gd name="connsiteY1842" fmla="*/ 194902 h 758132"/>
                <a:gd name="connsiteX1843" fmla="*/ 1949136 w 2410939"/>
                <a:gd name="connsiteY1843" fmla="*/ 195454 h 758132"/>
                <a:gd name="connsiteX1844" fmla="*/ 1943639 w 2410939"/>
                <a:gd name="connsiteY1844" fmla="*/ 194787 h 758132"/>
                <a:gd name="connsiteX1845" fmla="*/ 1937429 w 2410939"/>
                <a:gd name="connsiteY1845" fmla="*/ 193111 h 758132"/>
                <a:gd name="connsiteX1846" fmla="*/ 1932629 w 2410939"/>
                <a:gd name="connsiteY1846" fmla="*/ 193044 h 758132"/>
                <a:gd name="connsiteX1847" fmla="*/ 1924485 w 2410939"/>
                <a:gd name="connsiteY1847" fmla="*/ 192787 h 758132"/>
                <a:gd name="connsiteX1848" fmla="*/ 1919065 w 2410939"/>
                <a:gd name="connsiteY1848" fmla="*/ 194121 h 758132"/>
                <a:gd name="connsiteX1849" fmla="*/ 1912388 w 2410939"/>
                <a:gd name="connsiteY1849" fmla="*/ 193321 h 758132"/>
                <a:gd name="connsiteX1850" fmla="*/ 1905616 w 2410939"/>
                <a:gd name="connsiteY1850" fmla="*/ 195873 h 758132"/>
                <a:gd name="connsiteX1851" fmla="*/ 1895148 w 2410939"/>
                <a:gd name="connsiteY1851" fmla="*/ 194740 h 758132"/>
                <a:gd name="connsiteX1852" fmla="*/ 1889204 w 2410939"/>
                <a:gd name="connsiteY1852" fmla="*/ 194873 h 758132"/>
                <a:gd name="connsiteX1853" fmla="*/ 1883832 w 2410939"/>
                <a:gd name="connsiteY1853" fmla="*/ 193006 h 758132"/>
                <a:gd name="connsiteX1854" fmla="*/ 1876670 w 2410939"/>
                <a:gd name="connsiteY1854" fmla="*/ 191654 h 758132"/>
                <a:gd name="connsiteX1855" fmla="*/ 1870650 w 2410939"/>
                <a:gd name="connsiteY1855" fmla="*/ 189863 h 758132"/>
                <a:gd name="connsiteX1856" fmla="*/ 1865325 w 2410939"/>
                <a:gd name="connsiteY1856" fmla="*/ 185624 h 758132"/>
                <a:gd name="connsiteX1857" fmla="*/ 1862105 w 2410939"/>
                <a:gd name="connsiteY1857" fmla="*/ 181081 h 758132"/>
                <a:gd name="connsiteX1858" fmla="*/ 1852295 w 2410939"/>
                <a:gd name="connsiteY1858" fmla="*/ 177204 h 758132"/>
                <a:gd name="connsiteX1859" fmla="*/ 1842208 w 2410939"/>
                <a:gd name="connsiteY1859" fmla="*/ 174366 h 758132"/>
                <a:gd name="connsiteX1860" fmla="*/ 1831235 w 2410939"/>
                <a:gd name="connsiteY1860" fmla="*/ 172127 h 758132"/>
                <a:gd name="connsiteX1861" fmla="*/ 1821567 w 2410939"/>
                <a:gd name="connsiteY1861" fmla="*/ 170699 h 758132"/>
                <a:gd name="connsiteX1862" fmla="*/ 1809309 w 2410939"/>
                <a:gd name="connsiteY1862" fmla="*/ 169546 h 758132"/>
                <a:gd name="connsiteX1863" fmla="*/ 1801908 w 2410939"/>
                <a:gd name="connsiteY1863" fmla="*/ 169013 h 758132"/>
                <a:gd name="connsiteX1864" fmla="*/ 1788592 w 2410939"/>
                <a:gd name="connsiteY1864" fmla="*/ 168927 h 758132"/>
                <a:gd name="connsiteX1865" fmla="*/ 1782477 w 2410939"/>
                <a:gd name="connsiteY1865" fmla="*/ 169613 h 758132"/>
                <a:gd name="connsiteX1866" fmla="*/ 1776038 w 2410939"/>
                <a:gd name="connsiteY1866" fmla="*/ 170261 h 758132"/>
                <a:gd name="connsiteX1867" fmla="*/ 1762893 w 2410939"/>
                <a:gd name="connsiteY1867" fmla="*/ 172661 h 758132"/>
                <a:gd name="connsiteX1868" fmla="*/ 1756254 w 2410939"/>
                <a:gd name="connsiteY1868" fmla="*/ 173013 h 758132"/>
                <a:gd name="connsiteX1869" fmla="*/ 1748472 w 2410939"/>
                <a:gd name="connsiteY1869" fmla="*/ 173413 h 758132"/>
                <a:gd name="connsiteX1870" fmla="*/ 1740852 w 2410939"/>
                <a:gd name="connsiteY1870" fmla="*/ 172261 h 758132"/>
                <a:gd name="connsiteX1871" fmla="*/ 1727651 w 2410939"/>
                <a:gd name="connsiteY1871" fmla="*/ 166993 h 758132"/>
                <a:gd name="connsiteX1872" fmla="*/ 1721688 w 2410939"/>
                <a:gd name="connsiteY1872" fmla="*/ 165222 h 758132"/>
                <a:gd name="connsiteX1873" fmla="*/ 1713468 w 2410939"/>
                <a:gd name="connsiteY1873" fmla="*/ 163631 h 758132"/>
                <a:gd name="connsiteX1874" fmla="*/ 1707143 w 2410939"/>
                <a:gd name="connsiteY1874" fmla="*/ 164365 h 758132"/>
                <a:gd name="connsiteX1875" fmla="*/ 1702885 w 2410939"/>
                <a:gd name="connsiteY1875" fmla="*/ 161517 h 758132"/>
                <a:gd name="connsiteX1876" fmla="*/ 1697847 w 2410939"/>
                <a:gd name="connsiteY1876" fmla="*/ 160888 h 758132"/>
                <a:gd name="connsiteX1877" fmla="*/ 1692570 w 2410939"/>
                <a:gd name="connsiteY1877" fmla="*/ 159431 h 758132"/>
                <a:gd name="connsiteX1878" fmla="*/ 1686255 w 2410939"/>
                <a:gd name="connsiteY1878" fmla="*/ 159288 h 758132"/>
                <a:gd name="connsiteX1879" fmla="*/ 1681236 w 2410939"/>
                <a:gd name="connsiteY1879" fmla="*/ 158745 h 758132"/>
                <a:gd name="connsiteX1880" fmla="*/ 1675930 w 2410939"/>
                <a:gd name="connsiteY1880" fmla="*/ 158945 h 758132"/>
                <a:gd name="connsiteX1881" fmla="*/ 1682892 w 2410939"/>
                <a:gd name="connsiteY1881" fmla="*/ 156583 h 758132"/>
                <a:gd name="connsiteX1882" fmla="*/ 1688969 w 2410939"/>
                <a:gd name="connsiteY1882" fmla="*/ 156078 h 758132"/>
                <a:gd name="connsiteX1883" fmla="*/ 1683083 w 2410939"/>
                <a:gd name="connsiteY1883" fmla="*/ 153163 h 758132"/>
                <a:gd name="connsiteX1884" fmla="*/ 1677921 w 2410939"/>
                <a:gd name="connsiteY1884" fmla="*/ 151639 h 758132"/>
                <a:gd name="connsiteX1885" fmla="*/ 1668891 w 2410939"/>
                <a:gd name="connsiteY1885" fmla="*/ 149744 h 758132"/>
                <a:gd name="connsiteX1886" fmla="*/ 1663909 w 2410939"/>
                <a:gd name="connsiteY1886" fmla="*/ 149258 h 758132"/>
                <a:gd name="connsiteX1887" fmla="*/ 1654375 w 2410939"/>
                <a:gd name="connsiteY1887" fmla="*/ 147743 h 758132"/>
                <a:gd name="connsiteX1888" fmla="*/ 1643212 w 2410939"/>
                <a:gd name="connsiteY1888" fmla="*/ 147448 h 758132"/>
                <a:gd name="connsiteX1889" fmla="*/ 1637363 w 2410939"/>
                <a:gd name="connsiteY1889" fmla="*/ 147829 h 758132"/>
                <a:gd name="connsiteX1890" fmla="*/ 1637011 w 2410939"/>
                <a:gd name="connsiteY1890" fmla="*/ 152992 h 758132"/>
                <a:gd name="connsiteX1891" fmla="*/ 1633934 w 2410939"/>
                <a:gd name="connsiteY1891" fmla="*/ 158288 h 758132"/>
                <a:gd name="connsiteX1892" fmla="*/ 1628972 w 2410939"/>
                <a:gd name="connsiteY1892" fmla="*/ 158621 h 758132"/>
                <a:gd name="connsiteX1893" fmla="*/ 1624095 w 2410939"/>
                <a:gd name="connsiteY1893" fmla="*/ 158402 h 758132"/>
                <a:gd name="connsiteX1894" fmla="*/ 1619409 w 2410939"/>
                <a:gd name="connsiteY1894" fmla="*/ 154811 h 758132"/>
                <a:gd name="connsiteX1895" fmla="*/ 1624266 w 2410939"/>
                <a:gd name="connsiteY1895" fmla="*/ 155278 h 758132"/>
                <a:gd name="connsiteX1896" fmla="*/ 1629114 w 2410939"/>
                <a:gd name="connsiteY1896" fmla="*/ 154897 h 758132"/>
                <a:gd name="connsiteX1897" fmla="*/ 1624609 w 2410939"/>
                <a:gd name="connsiteY1897" fmla="*/ 152592 h 758132"/>
                <a:gd name="connsiteX1898" fmla="*/ 1620456 w 2410939"/>
                <a:gd name="connsiteY1898" fmla="*/ 149591 h 758132"/>
                <a:gd name="connsiteX1899" fmla="*/ 1625219 w 2410939"/>
                <a:gd name="connsiteY1899" fmla="*/ 150353 h 758132"/>
                <a:gd name="connsiteX1900" fmla="*/ 1630439 w 2410939"/>
                <a:gd name="connsiteY1900" fmla="*/ 151182 h 758132"/>
                <a:gd name="connsiteX1901" fmla="*/ 1633001 w 2410939"/>
                <a:gd name="connsiteY1901" fmla="*/ 155573 h 758132"/>
                <a:gd name="connsiteX1902" fmla="*/ 1634954 w 2410939"/>
                <a:gd name="connsiteY1902" fmla="*/ 149867 h 758132"/>
                <a:gd name="connsiteX1903" fmla="*/ 1625705 w 2410939"/>
                <a:gd name="connsiteY1903" fmla="*/ 147962 h 758132"/>
                <a:gd name="connsiteX1904" fmla="*/ 1620228 w 2410939"/>
                <a:gd name="connsiteY1904" fmla="*/ 148363 h 758132"/>
                <a:gd name="connsiteX1905" fmla="*/ 1613989 w 2410939"/>
                <a:gd name="connsiteY1905" fmla="*/ 148715 h 758132"/>
                <a:gd name="connsiteX1906" fmla="*/ 1608045 w 2410939"/>
                <a:gd name="connsiteY1906" fmla="*/ 149372 h 758132"/>
                <a:gd name="connsiteX1907" fmla="*/ 1601378 w 2410939"/>
                <a:gd name="connsiteY1907" fmla="*/ 149429 h 758132"/>
                <a:gd name="connsiteX1908" fmla="*/ 1605340 w 2410939"/>
                <a:gd name="connsiteY1908" fmla="*/ 145734 h 758132"/>
                <a:gd name="connsiteX1909" fmla="*/ 1610131 w 2410939"/>
                <a:gd name="connsiteY1909" fmla="*/ 146181 h 758132"/>
                <a:gd name="connsiteX1910" fmla="*/ 1617170 w 2410939"/>
                <a:gd name="connsiteY1910" fmla="*/ 147343 h 758132"/>
                <a:gd name="connsiteX1911" fmla="*/ 1631810 w 2410939"/>
                <a:gd name="connsiteY1911" fmla="*/ 147420 h 758132"/>
                <a:gd name="connsiteX1912" fmla="*/ 1618780 w 2410939"/>
                <a:gd name="connsiteY1912" fmla="*/ 144991 h 758132"/>
                <a:gd name="connsiteX1913" fmla="*/ 1612779 w 2410939"/>
                <a:gd name="connsiteY1913" fmla="*/ 144324 h 758132"/>
                <a:gd name="connsiteX1914" fmla="*/ 1607921 w 2410939"/>
                <a:gd name="connsiteY1914" fmla="*/ 143790 h 758132"/>
                <a:gd name="connsiteX1915" fmla="*/ 1600797 w 2410939"/>
                <a:gd name="connsiteY1915" fmla="*/ 143191 h 758132"/>
                <a:gd name="connsiteX1916" fmla="*/ 1593501 w 2410939"/>
                <a:gd name="connsiteY1916" fmla="*/ 142333 h 758132"/>
                <a:gd name="connsiteX1917" fmla="*/ 1588633 w 2410939"/>
                <a:gd name="connsiteY1917" fmla="*/ 141933 h 758132"/>
                <a:gd name="connsiteX1918" fmla="*/ 1579813 w 2410939"/>
                <a:gd name="connsiteY1918" fmla="*/ 141486 h 758132"/>
                <a:gd name="connsiteX1919" fmla="*/ 1571327 w 2410939"/>
                <a:gd name="connsiteY1919" fmla="*/ 141362 h 758132"/>
                <a:gd name="connsiteX1920" fmla="*/ 1558506 w 2410939"/>
                <a:gd name="connsiteY1920" fmla="*/ 140904 h 758132"/>
                <a:gd name="connsiteX1921" fmla="*/ 1551724 w 2410939"/>
                <a:gd name="connsiteY1921" fmla="*/ 139895 h 758132"/>
                <a:gd name="connsiteX1922" fmla="*/ 1543161 w 2410939"/>
                <a:gd name="connsiteY1922" fmla="*/ 138504 h 758132"/>
                <a:gd name="connsiteX1923" fmla="*/ 1547171 w 2410939"/>
                <a:gd name="connsiteY1923" fmla="*/ 141428 h 758132"/>
                <a:gd name="connsiteX1924" fmla="*/ 1542580 w 2410939"/>
                <a:gd name="connsiteY1924" fmla="*/ 144934 h 758132"/>
                <a:gd name="connsiteX1925" fmla="*/ 1537151 w 2410939"/>
                <a:gd name="connsiteY1925" fmla="*/ 142609 h 758132"/>
                <a:gd name="connsiteX1926" fmla="*/ 1532102 w 2410939"/>
                <a:gd name="connsiteY1926" fmla="*/ 146210 h 758132"/>
                <a:gd name="connsiteX1927" fmla="*/ 1536970 w 2410939"/>
                <a:gd name="connsiteY1927" fmla="*/ 150839 h 758132"/>
                <a:gd name="connsiteX1928" fmla="*/ 1545018 w 2410939"/>
                <a:gd name="connsiteY1928" fmla="*/ 149429 h 758132"/>
                <a:gd name="connsiteX1929" fmla="*/ 1547000 w 2410939"/>
                <a:gd name="connsiteY1929" fmla="*/ 153773 h 758132"/>
                <a:gd name="connsiteX1930" fmla="*/ 1551924 w 2410939"/>
                <a:gd name="connsiteY1930" fmla="*/ 155649 h 758132"/>
                <a:gd name="connsiteX1931" fmla="*/ 1556429 w 2410939"/>
                <a:gd name="connsiteY1931" fmla="*/ 159316 h 758132"/>
                <a:gd name="connsiteX1932" fmla="*/ 1561363 w 2410939"/>
                <a:gd name="connsiteY1932" fmla="*/ 161221 h 758132"/>
                <a:gd name="connsiteX1933" fmla="*/ 1555277 w 2410939"/>
                <a:gd name="connsiteY1933" fmla="*/ 161850 h 758132"/>
                <a:gd name="connsiteX1934" fmla="*/ 1549448 w 2410939"/>
                <a:gd name="connsiteY1934" fmla="*/ 161002 h 758132"/>
                <a:gd name="connsiteX1935" fmla="*/ 1543323 w 2410939"/>
                <a:gd name="connsiteY1935" fmla="*/ 159373 h 758132"/>
                <a:gd name="connsiteX1936" fmla="*/ 1536332 w 2410939"/>
                <a:gd name="connsiteY1936" fmla="*/ 160383 h 758132"/>
                <a:gd name="connsiteX1937" fmla="*/ 1539361 w 2410939"/>
                <a:gd name="connsiteY1937" fmla="*/ 164279 h 758132"/>
                <a:gd name="connsiteX1938" fmla="*/ 1544228 w 2410939"/>
                <a:gd name="connsiteY1938" fmla="*/ 164707 h 758132"/>
                <a:gd name="connsiteX1939" fmla="*/ 1539227 w 2410939"/>
                <a:gd name="connsiteY1939" fmla="*/ 165803 h 758132"/>
                <a:gd name="connsiteX1940" fmla="*/ 1543875 w 2410939"/>
                <a:gd name="connsiteY1940" fmla="*/ 167174 h 758132"/>
                <a:gd name="connsiteX1941" fmla="*/ 1537684 w 2410939"/>
                <a:gd name="connsiteY1941" fmla="*/ 166898 h 758132"/>
                <a:gd name="connsiteX1942" fmla="*/ 1533074 w 2410939"/>
                <a:gd name="connsiteY1942" fmla="*/ 165546 h 758132"/>
                <a:gd name="connsiteX1943" fmla="*/ 1525482 w 2410939"/>
                <a:gd name="connsiteY1943" fmla="*/ 163184 h 758132"/>
                <a:gd name="connsiteX1944" fmla="*/ 1520063 w 2410939"/>
                <a:gd name="connsiteY1944" fmla="*/ 161440 h 758132"/>
                <a:gd name="connsiteX1945" fmla="*/ 1514672 w 2410939"/>
                <a:gd name="connsiteY1945" fmla="*/ 160107 h 758132"/>
                <a:gd name="connsiteX1946" fmla="*/ 1506890 w 2410939"/>
                <a:gd name="connsiteY1946" fmla="*/ 159678 h 758132"/>
                <a:gd name="connsiteX1947" fmla="*/ 1501632 w 2410939"/>
                <a:gd name="connsiteY1947" fmla="*/ 159316 h 758132"/>
                <a:gd name="connsiteX1948" fmla="*/ 1496993 w 2410939"/>
                <a:gd name="connsiteY1948" fmla="*/ 161221 h 758132"/>
                <a:gd name="connsiteX1949" fmla="*/ 1491193 w 2410939"/>
                <a:gd name="connsiteY1949" fmla="*/ 164088 h 758132"/>
                <a:gd name="connsiteX1950" fmla="*/ 1485402 w 2410939"/>
                <a:gd name="connsiteY1950" fmla="*/ 163812 h 758132"/>
                <a:gd name="connsiteX1951" fmla="*/ 1476696 w 2410939"/>
                <a:gd name="connsiteY1951" fmla="*/ 162431 h 758132"/>
                <a:gd name="connsiteX1952" fmla="*/ 1472047 w 2410939"/>
                <a:gd name="connsiteY1952" fmla="*/ 161279 h 758132"/>
                <a:gd name="connsiteX1953" fmla="*/ 1462598 w 2410939"/>
                <a:gd name="connsiteY1953" fmla="*/ 157764 h 758132"/>
                <a:gd name="connsiteX1954" fmla="*/ 1457017 w 2410939"/>
                <a:gd name="connsiteY1954" fmla="*/ 155459 h 758132"/>
                <a:gd name="connsiteX1955" fmla="*/ 1459874 w 2410939"/>
                <a:gd name="connsiteY1955" fmla="*/ 165765 h 758132"/>
                <a:gd name="connsiteX1956" fmla="*/ 1463580 w 2410939"/>
                <a:gd name="connsiteY1956" fmla="*/ 170946 h 758132"/>
                <a:gd name="connsiteX1957" fmla="*/ 1465770 w 2410939"/>
                <a:gd name="connsiteY1957" fmla="*/ 175471 h 758132"/>
                <a:gd name="connsiteX1958" fmla="*/ 1460065 w 2410939"/>
                <a:gd name="connsiteY1958" fmla="*/ 175318 h 758132"/>
                <a:gd name="connsiteX1959" fmla="*/ 1455359 w 2410939"/>
                <a:gd name="connsiteY1959" fmla="*/ 173108 h 758132"/>
                <a:gd name="connsiteX1960" fmla="*/ 1450521 w 2410939"/>
                <a:gd name="connsiteY1960" fmla="*/ 172899 h 758132"/>
                <a:gd name="connsiteX1961" fmla="*/ 1443606 w 2410939"/>
                <a:gd name="connsiteY1961" fmla="*/ 171184 h 758132"/>
                <a:gd name="connsiteX1962" fmla="*/ 1438862 w 2410939"/>
                <a:gd name="connsiteY1962" fmla="*/ 169327 h 758132"/>
                <a:gd name="connsiteX1963" fmla="*/ 1433776 w 2410939"/>
                <a:gd name="connsiteY1963" fmla="*/ 169127 h 758132"/>
                <a:gd name="connsiteX1964" fmla="*/ 1425423 w 2410939"/>
                <a:gd name="connsiteY1964" fmla="*/ 165222 h 758132"/>
                <a:gd name="connsiteX1965" fmla="*/ 1420174 w 2410939"/>
                <a:gd name="connsiteY1965" fmla="*/ 162345 h 758132"/>
                <a:gd name="connsiteX1966" fmla="*/ 1415612 w 2410939"/>
                <a:gd name="connsiteY1966" fmla="*/ 160059 h 758132"/>
                <a:gd name="connsiteX1967" fmla="*/ 1409906 w 2410939"/>
                <a:gd name="connsiteY1967" fmla="*/ 159259 h 758132"/>
                <a:gd name="connsiteX1968" fmla="*/ 1414373 w 2410939"/>
                <a:gd name="connsiteY1968" fmla="*/ 157392 h 758132"/>
                <a:gd name="connsiteX1969" fmla="*/ 1409687 w 2410939"/>
                <a:gd name="connsiteY1969" fmla="*/ 154992 h 758132"/>
                <a:gd name="connsiteX1970" fmla="*/ 1404734 w 2410939"/>
                <a:gd name="connsiteY1970" fmla="*/ 152982 h 758132"/>
                <a:gd name="connsiteX1971" fmla="*/ 1410811 w 2410939"/>
                <a:gd name="connsiteY1971" fmla="*/ 156211 h 758132"/>
                <a:gd name="connsiteX1972" fmla="*/ 1405048 w 2410939"/>
                <a:gd name="connsiteY1972" fmla="*/ 157116 h 758132"/>
                <a:gd name="connsiteX1973" fmla="*/ 1400286 w 2410939"/>
                <a:gd name="connsiteY1973" fmla="*/ 155020 h 758132"/>
                <a:gd name="connsiteX1974" fmla="*/ 1404887 w 2410939"/>
                <a:gd name="connsiteY1974" fmla="*/ 152582 h 758132"/>
                <a:gd name="connsiteX1975" fmla="*/ 1402076 w 2410939"/>
                <a:gd name="connsiteY1975" fmla="*/ 148143 h 758132"/>
                <a:gd name="connsiteX1976" fmla="*/ 1395571 w 2410939"/>
                <a:gd name="connsiteY1976" fmla="*/ 145219 h 758132"/>
                <a:gd name="connsiteX1977" fmla="*/ 1390313 w 2410939"/>
                <a:gd name="connsiteY1977" fmla="*/ 145372 h 758132"/>
                <a:gd name="connsiteX1978" fmla="*/ 1394276 w 2410939"/>
                <a:gd name="connsiteY1978" fmla="*/ 141676 h 758132"/>
                <a:gd name="connsiteX1979" fmla="*/ 1389142 w 2410939"/>
                <a:gd name="connsiteY1979" fmla="*/ 141133 h 758132"/>
                <a:gd name="connsiteX1980" fmla="*/ 1384779 w 2410939"/>
                <a:gd name="connsiteY1980" fmla="*/ 137314 h 758132"/>
                <a:gd name="connsiteX1981" fmla="*/ 1380360 w 2410939"/>
                <a:gd name="connsiteY1981" fmla="*/ 134027 h 758132"/>
                <a:gd name="connsiteX1982" fmla="*/ 1375159 w 2410939"/>
                <a:gd name="connsiteY1982" fmla="*/ 133303 h 758132"/>
                <a:gd name="connsiteX1983" fmla="*/ 1370463 w 2410939"/>
                <a:gd name="connsiteY1983" fmla="*/ 131760 h 758132"/>
                <a:gd name="connsiteX1984" fmla="*/ 1365415 w 2410939"/>
                <a:gd name="connsiteY1984" fmla="*/ 130703 h 758132"/>
                <a:gd name="connsiteX1985" fmla="*/ 1360881 w 2410939"/>
                <a:gd name="connsiteY1985" fmla="*/ 129103 h 758132"/>
                <a:gd name="connsiteX1986" fmla="*/ 1355604 w 2410939"/>
                <a:gd name="connsiteY1986" fmla="*/ 128093 h 758132"/>
                <a:gd name="connsiteX1987" fmla="*/ 1350661 w 2410939"/>
                <a:gd name="connsiteY1987" fmla="*/ 127893 h 758132"/>
                <a:gd name="connsiteX1988" fmla="*/ 1344726 w 2410939"/>
                <a:gd name="connsiteY1988" fmla="*/ 127017 h 758132"/>
                <a:gd name="connsiteX1989" fmla="*/ 1339831 w 2410939"/>
                <a:gd name="connsiteY1989" fmla="*/ 129703 h 758132"/>
                <a:gd name="connsiteX1990" fmla="*/ 1335021 w 2410939"/>
                <a:gd name="connsiteY1990" fmla="*/ 129779 h 758132"/>
                <a:gd name="connsiteX1991" fmla="*/ 1330658 w 2410939"/>
                <a:gd name="connsiteY1991" fmla="*/ 127455 h 758132"/>
                <a:gd name="connsiteX1992" fmla="*/ 1325896 w 2410939"/>
                <a:gd name="connsiteY1992" fmla="*/ 127265 h 758132"/>
                <a:gd name="connsiteX1993" fmla="*/ 1320866 w 2410939"/>
                <a:gd name="connsiteY1993" fmla="*/ 125988 h 758132"/>
                <a:gd name="connsiteX1994" fmla="*/ 1315390 w 2410939"/>
                <a:gd name="connsiteY1994" fmla="*/ 123940 h 758132"/>
                <a:gd name="connsiteX1995" fmla="*/ 1310427 w 2410939"/>
                <a:gd name="connsiteY1995" fmla="*/ 124245 h 758132"/>
                <a:gd name="connsiteX1996" fmla="*/ 1305646 w 2410939"/>
                <a:gd name="connsiteY1996" fmla="*/ 122988 h 758132"/>
                <a:gd name="connsiteX1997" fmla="*/ 1301331 w 2410939"/>
                <a:gd name="connsiteY1997" fmla="*/ 125207 h 758132"/>
                <a:gd name="connsiteX1998" fmla="*/ 1296054 w 2410939"/>
                <a:gd name="connsiteY1998" fmla="*/ 124341 h 758132"/>
                <a:gd name="connsiteX1999" fmla="*/ 1299330 w 2410939"/>
                <a:gd name="connsiteY1999" fmla="*/ 128874 h 758132"/>
                <a:gd name="connsiteX2000" fmla="*/ 1303445 w 2410939"/>
                <a:gd name="connsiteY2000" fmla="*/ 131627 h 758132"/>
                <a:gd name="connsiteX2001" fmla="*/ 1308179 w 2410939"/>
                <a:gd name="connsiteY2001" fmla="*/ 133094 h 758132"/>
                <a:gd name="connsiteX2002" fmla="*/ 1307074 w 2410939"/>
                <a:gd name="connsiteY2002" fmla="*/ 137790 h 758132"/>
                <a:gd name="connsiteX2003" fmla="*/ 1301121 w 2410939"/>
                <a:gd name="connsiteY2003" fmla="*/ 136637 h 758132"/>
                <a:gd name="connsiteX2004" fmla="*/ 1295387 w 2410939"/>
                <a:gd name="connsiteY2004" fmla="*/ 134942 h 758132"/>
                <a:gd name="connsiteX2005" fmla="*/ 1290739 w 2410939"/>
                <a:gd name="connsiteY2005" fmla="*/ 137056 h 758132"/>
                <a:gd name="connsiteX2006" fmla="*/ 1284919 w 2410939"/>
                <a:gd name="connsiteY2006" fmla="*/ 136533 h 758132"/>
                <a:gd name="connsiteX2007" fmla="*/ 1278042 w 2410939"/>
                <a:gd name="connsiteY2007" fmla="*/ 137285 h 758132"/>
                <a:gd name="connsiteX2008" fmla="*/ 1271851 w 2410939"/>
                <a:gd name="connsiteY2008" fmla="*/ 136447 h 758132"/>
                <a:gd name="connsiteX2009" fmla="*/ 1263345 w 2410939"/>
                <a:gd name="connsiteY2009" fmla="*/ 136009 h 758132"/>
                <a:gd name="connsiteX2010" fmla="*/ 1258421 w 2410939"/>
                <a:gd name="connsiteY2010" fmla="*/ 136085 h 758132"/>
                <a:gd name="connsiteX2011" fmla="*/ 1249763 w 2410939"/>
                <a:gd name="connsiteY2011" fmla="*/ 134628 h 758132"/>
                <a:gd name="connsiteX2012" fmla="*/ 1238685 w 2410939"/>
                <a:gd name="connsiteY2012" fmla="*/ 132694 h 758132"/>
                <a:gd name="connsiteX2013" fmla="*/ 1233589 w 2410939"/>
                <a:gd name="connsiteY2013" fmla="*/ 129455 h 758132"/>
                <a:gd name="connsiteX2014" fmla="*/ 1239275 w 2410939"/>
                <a:gd name="connsiteY2014" fmla="*/ 128493 h 758132"/>
                <a:gd name="connsiteX2015" fmla="*/ 1233989 w 2410939"/>
                <a:gd name="connsiteY2015" fmla="*/ 126484 h 758132"/>
                <a:gd name="connsiteX2016" fmla="*/ 1224750 w 2410939"/>
                <a:gd name="connsiteY2016" fmla="*/ 126103 h 758132"/>
                <a:gd name="connsiteX2017" fmla="*/ 1218596 w 2410939"/>
                <a:gd name="connsiteY2017" fmla="*/ 126331 h 758132"/>
                <a:gd name="connsiteX2018" fmla="*/ 1205204 w 2410939"/>
                <a:gd name="connsiteY2018" fmla="*/ 124588 h 758132"/>
                <a:gd name="connsiteX2019" fmla="*/ 1196613 w 2410939"/>
                <a:gd name="connsiteY2019" fmla="*/ 124207 h 758132"/>
                <a:gd name="connsiteX2020" fmla="*/ 1188250 w 2410939"/>
                <a:gd name="connsiteY2020" fmla="*/ 123798 h 758132"/>
                <a:gd name="connsiteX2021" fmla="*/ 1179516 w 2410939"/>
                <a:gd name="connsiteY2021" fmla="*/ 126084 h 758132"/>
                <a:gd name="connsiteX2022" fmla="*/ 1173848 w 2410939"/>
                <a:gd name="connsiteY2022" fmla="*/ 125941 h 758132"/>
                <a:gd name="connsiteX2023" fmla="*/ 1167371 w 2410939"/>
                <a:gd name="connsiteY2023" fmla="*/ 127350 h 758132"/>
                <a:gd name="connsiteX2024" fmla="*/ 1173876 w 2410939"/>
                <a:gd name="connsiteY2024" fmla="*/ 129617 h 758132"/>
                <a:gd name="connsiteX2025" fmla="*/ 1168733 w 2410939"/>
                <a:gd name="connsiteY2025" fmla="*/ 129855 h 758132"/>
                <a:gd name="connsiteX2026" fmla="*/ 1164047 w 2410939"/>
                <a:gd name="connsiteY2026" fmla="*/ 126265 h 758132"/>
                <a:gd name="connsiteX2027" fmla="*/ 1156065 w 2410939"/>
                <a:gd name="connsiteY2027" fmla="*/ 121169 h 758132"/>
                <a:gd name="connsiteX2028" fmla="*/ 1149064 w 2410939"/>
                <a:gd name="connsiteY2028" fmla="*/ 118949 h 758132"/>
                <a:gd name="connsiteX2029" fmla="*/ 1154426 w 2410939"/>
                <a:gd name="connsiteY2029" fmla="*/ 121978 h 758132"/>
                <a:gd name="connsiteX2030" fmla="*/ 1147673 w 2410939"/>
                <a:gd name="connsiteY2030" fmla="*/ 124045 h 758132"/>
                <a:gd name="connsiteX2031" fmla="*/ 1141825 w 2410939"/>
                <a:gd name="connsiteY2031" fmla="*/ 123579 h 758132"/>
                <a:gd name="connsiteX2032" fmla="*/ 1137062 w 2410939"/>
                <a:gd name="connsiteY2032" fmla="*/ 122788 h 758132"/>
                <a:gd name="connsiteX2033" fmla="*/ 1132081 w 2410939"/>
                <a:gd name="connsiteY2033" fmla="*/ 121388 h 758132"/>
                <a:gd name="connsiteX2034" fmla="*/ 1127861 w 2410939"/>
                <a:gd name="connsiteY2034" fmla="*/ 118149 h 758132"/>
                <a:gd name="connsiteX2035" fmla="*/ 1118555 w 2410939"/>
                <a:gd name="connsiteY2035" fmla="*/ 118845 h 758132"/>
                <a:gd name="connsiteX2036" fmla="*/ 1112202 w 2410939"/>
                <a:gd name="connsiteY2036" fmla="*/ 118816 h 758132"/>
                <a:gd name="connsiteX2037" fmla="*/ 1111945 w 2410939"/>
                <a:gd name="connsiteY2037" fmla="*/ 123626 h 758132"/>
                <a:gd name="connsiteX2038" fmla="*/ 1119422 w 2410939"/>
                <a:gd name="connsiteY2038" fmla="*/ 123988 h 758132"/>
                <a:gd name="connsiteX2039" fmla="*/ 1124690 w 2410939"/>
                <a:gd name="connsiteY2039" fmla="*/ 123083 h 758132"/>
                <a:gd name="connsiteX2040" fmla="*/ 1130652 w 2410939"/>
                <a:gd name="connsiteY2040" fmla="*/ 124074 h 758132"/>
                <a:gd name="connsiteX2041" fmla="*/ 1125071 w 2410939"/>
                <a:gd name="connsiteY2041" fmla="*/ 125122 h 758132"/>
                <a:gd name="connsiteX2042" fmla="*/ 1119956 w 2410939"/>
                <a:gd name="connsiteY2042" fmla="*/ 128551 h 758132"/>
                <a:gd name="connsiteX2043" fmla="*/ 1110479 w 2410939"/>
                <a:gd name="connsiteY2043" fmla="*/ 126531 h 758132"/>
                <a:gd name="connsiteX2044" fmla="*/ 1115050 w 2410939"/>
                <a:gd name="connsiteY2044" fmla="*/ 128351 h 758132"/>
                <a:gd name="connsiteX2045" fmla="*/ 1109383 w 2410939"/>
                <a:gd name="connsiteY2045" fmla="*/ 130141 h 758132"/>
                <a:gd name="connsiteX2046" fmla="*/ 1102658 w 2410939"/>
                <a:gd name="connsiteY2046" fmla="*/ 131122 h 758132"/>
                <a:gd name="connsiteX2047" fmla="*/ 1094953 w 2410939"/>
                <a:gd name="connsiteY2047" fmla="*/ 133275 h 758132"/>
                <a:gd name="connsiteX2048" fmla="*/ 1089352 w 2410939"/>
                <a:gd name="connsiteY2048" fmla="*/ 133199 h 758132"/>
                <a:gd name="connsiteX2049" fmla="*/ 1079846 w 2410939"/>
                <a:gd name="connsiteY2049" fmla="*/ 132818 h 758132"/>
                <a:gd name="connsiteX2050" fmla="*/ 1075064 w 2410939"/>
                <a:gd name="connsiteY2050" fmla="*/ 131332 h 758132"/>
                <a:gd name="connsiteX2051" fmla="*/ 1080094 w 2410939"/>
                <a:gd name="connsiteY2051" fmla="*/ 130713 h 758132"/>
                <a:gd name="connsiteX2052" fmla="*/ 1084285 w 2410939"/>
                <a:gd name="connsiteY2052" fmla="*/ 126855 h 758132"/>
                <a:gd name="connsiteX2053" fmla="*/ 1089352 w 2410939"/>
                <a:gd name="connsiteY2053" fmla="*/ 125264 h 758132"/>
                <a:gd name="connsiteX2054" fmla="*/ 1094429 w 2410939"/>
                <a:gd name="connsiteY2054" fmla="*/ 124655 h 758132"/>
                <a:gd name="connsiteX2055" fmla="*/ 1097515 w 2410939"/>
                <a:gd name="connsiteY2055" fmla="*/ 119940 h 758132"/>
                <a:gd name="connsiteX2056" fmla="*/ 1104735 w 2410939"/>
                <a:gd name="connsiteY2056" fmla="*/ 117435 h 758132"/>
                <a:gd name="connsiteX2057" fmla="*/ 1099668 w 2410939"/>
                <a:gd name="connsiteY2057" fmla="*/ 113568 h 758132"/>
                <a:gd name="connsiteX2058" fmla="*/ 1104659 w 2410939"/>
                <a:gd name="connsiteY2058" fmla="*/ 113025 h 758132"/>
                <a:gd name="connsiteX2059" fmla="*/ 1109336 w 2410939"/>
                <a:gd name="connsiteY2059" fmla="*/ 111434 h 758132"/>
                <a:gd name="connsiteX2060" fmla="*/ 1114593 w 2410939"/>
                <a:gd name="connsiteY2060" fmla="*/ 109586 h 758132"/>
                <a:gd name="connsiteX2061" fmla="*/ 1120022 w 2410939"/>
                <a:gd name="connsiteY2061" fmla="*/ 107148 h 758132"/>
                <a:gd name="connsiteX2062" fmla="*/ 1123670 w 2410939"/>
                <a:gd name="connsiteY2062" fmla="*/ 104081 h 758132"/>
                <a:gd name="connsiteX2063" fmla="*/ 1130272 w 2410939"/>
                <a:gd name="connsiteY2063" fmla="*/ 101823 h 758132"/>
                <a:gd name="connsiteX2064" fmla="*/ 1132348 w 2410939"/>
                <a:gd name="connsiteY2064" fmla="*/ 95785 h 758132"/>
                <a:gd name="connsiteX2065" fmla="*/ 1124899 w 2410939"/>
                <a:gd name="connsiteY2065" fmla="*/ 93575 h 758132"/>
                <a:gd name="connsiteX2066" fmla="*/ 1120270 w 2410939"/>
                <a:gd name="connsiteY2066" fmla="*/ 91375 h 758132"/>
                <a:gd name="connsiteX2067" fmla="*/ 1112621 w 2410939"/>
                <a:gd name="connsiteY2067" fmla="*/ 90841 h 758132"/>
                <a:gd name="connsiteX2068" fmla="*/ 1107316 w 2410939"/>
                <a:gd name="connsiteY2068" fmla="*/ 89127 h 758132"/>
                <a:gd name="connsiteX2069" fmla="*/ 1117660 w 2410939"/>
                <a:gd name="connsiteY2069" fmla="*/ 90641 h 758132"/>
                <a:gd name="connsiteX2070" fmla="*/ 1124566 w 2410939"/>
                <a:gd name="connsiteY2070" fmla="*/ 91536 h 758132"/>
                <a:gd name="connsiteX2071" fmla="*/ 1120765 w 2410939"/>
                <a:gd name="connsiteY2071" fmla="*/ 87145 h 758132"/>
                <a:gd name="connsiteX2072" fmla="*/ 1115422 w 2410939"/>
                <a:gd name="connsiteY2072" fmla="*/ 86945 h 758132"/>
                <a:gd name="connsiteX2073" fmla="*/ 1109916 w 2410939"/>
                <a:gd name="connsiteY2073" fmla="*/ 82916 h 758132"/>
                <a:gd name="connsiteX2074" fmla="*/ 1103335 w 2410939"/>
                <a:gd name="connsiteY2074" fmla="*/ 82211 h 758132"/>
                <a:gd name="connsiteX2075" fmla="*/ 1109954 w 2410939"/>
                <a:gd name="connsiteY2075" fmla="*/ 83602 h 758132"/>
                <a:gd name="connsiteX2076" fmla="*/ 1103982 w 2410939"/>
                <a:gd name="connsiteY2076" fmla="*/ 85145 h 758132"/>
                <a:gd name="connsiteX2077" fmla="*/ 1098753 w 2410939"/>
                <a:gd name="connsiteY2077" fmla="*/ 83031 h 758132"/>
                <a:gd name="connsiteX2078" fmla="*/ 1094343 w 2410939"/>
                <a:gd name="connsiteY2078" fmla="*/ 79973 h 758132"/>
                <a:gd name="connsiteX2079" fmla="*/ 1088399 w 2410939"/>
                <a:gd name="connsiteY2079" fmla="*/ 81002 h 758132"/>
                <a:gd name="connsiteX2080" fmla="*/ 1084218 w 2410939"/>
                <a:gd name="connsiteY2080" fmla="*/ 77373 h 758132"/>
                <a:gd name="connsiteX2081" fmla="*/ 1077560 w 2410939"/>
                <a:gd name="connsiteY2081" fmla="*/ 76658 h 758132"/>
                <a:gd name="connsiteX2082" fmla="*/ 1072140 w 2410939"/>
                <a:gd name="connsiteY2082" fmla="*/ 75153 h 758132"/>
                <a:gd name="connsiteX2083" fmla="*/ 1065930 w 2410939"/>
                <a:gd name="connsiteY2083" fmla="*/ 74668 h 758132"/>
                <a:gd name="connsiteX2084" fmla="*/ 1057424 w 2410939"/>
                <a:gd name="connsiteY2084" fmla="*/ 74887 h 758132"/>
                <a:gd name="connsiteX2085" fmla="*/ 1052280 w 2410939"/>
                <a:gd name="connsiteY2085" fmla="*/ 74801 h 758132"/>
                <a:gd name="connsiteX2086" fmla="*/ 1047480 w 2410939"/>
                <a:gd name="connsiteY2086" fmla="*/ 74182 h 758132"/>
                <a:gd name="connsiteX2087" fmla="*/ 1040412 w 2410939"/>
                <a:gd name="connsiteY2087" fmla="*/ 75087 h 758132"/>
                <a:gd name="connsiteX2088" fmla="*/ 1034669 w 2410939"/>
                <a:gd name="connsiteY2088" fmla="*/ 75153 h 758132"/>
                <a:gd name="connsiteX2089" fmla="*/ 1029916 w 2410939"/>
                <a:gd name="connsiteY2089" fmla="*/ 74639 h 758132"/>
                <a:gd name="connsiteX2090" fmla="*/ 1025477 w 2410939"/>
                <a:gd name="connsiteY2090" fmla="*/ 77935 h 758132"/>
                <a:gd name="connsiteX2091" fmla="*/ 1019991 w 2410939"/>
                <a:gd name="connsiteY2091" fmla="*/ 78135 h 758132"/>
                <a:gd name="connsiteX2092" fmla="*/ 1014523 w 2410939"/>
                <a:gd name="connsiteY2092" fmla="*/ 77392 h 758132"/>
                <a:gd name="connsiteX2093" fmla="*/ 1018371 w 2410939"/>
                <a:gd name="connsiteY2093" fmla="*/ 74268 h 758132"/>
                <a:gd name="connsiteX2094" fmla="*/ 1015381 w 2410939"/>
                <a:gd name="connsiteY2094" fmla="*/ 70458 h 758132"/>
                <a:gd name="connsiteX2095" fmla="*/ 1009618 w 2410939"/>
                <a:gd name="connsiteY2095" fmla="*/ 69543 h 758132"/>
                <a:gd name="connsiteX2096" fmla="*/ 1004798 w 2410939"/>
                <a:gd name="connsiteY2096" fmla="*/ 69696 h 758132"/>
                <a:gd name="connsiteX2097" fmla="*/ 998645 w 2410939"/>
                <a:gd name="connsiteY2097" fmla="*/ 70553 h 758132"/>
                <a:gd name="connsiteX2098" fmla="*/ 993197 w 2410939"/>
                <a:gd name="connsiteY2098" fmla="*/ 70515 h 758132"/>
                <a:gd name="connsiteX2099" fmla="*/ 988158 w 2410939"/>
                <a:gd name="connsiteY2099" fmla="*/ 68972 h 758132"/>
                <a:gd name="connsiteX2100" fmla="*/ 982653 w 2410939"/>
                <a:gd name="connsiteY2100" fmla="*/ 68876 h 758132"/>
                <a:gd name="connsiteX2101" fmla="*/ 976557 w 2410939"/>
                <a:gd name="connsiteY2101" fmla="*/ 69029 h 758132"/>
                <a:gd name="connsiteX2102" fmla="*/ 981434 w 2410939"/>
                <a:gd name="connsiteY2102" fmla="*/ 67762 h 758132"/>
                <a:gd name="connsiteX2103" fmla="*/ 987996 w 2410939"/>
                <a:gd name="connsiteY2103" fmla="*/ 67219 h 758132"/>
                <a:gd name="connsiteX2104" fmla="*/ 993483 w 2410939"/>
                <a:gd name="connsiteY2104" fmla="*/ 64828 h 758132"/>
                <a:gd name="connsiteX2105" fmla="*/ 989016 w 2410939"/>
                <a:gd name="connsiteY2105" fmla="*/ 63047 h 758132"/>
                <a:gd name="connsiteX2106" fmla="*/ 983825 w 2410939"/>
                <a:gd name="connsiteY2106" fmla="*/ 61656 h 758132"/>
                <a:gd name="connsiteX2107" fmla="*/ 976004 w 2410939"/>
                <a:gd name="connsiteY2107" fmla="*/ 61180 h 758132"/>
                <a:gd name="connsiteX2108" fmla="*/ 971394 w 2410939"/>
                <a:gd name="connsiteY2108" fmla="*/ 59828 h 758132"/>
                <a:gd name="connsiteX2109" fmla="*/ 966032 w 2410939"/>
                <a:gd name="connsiteY2109" fmla="*/ 60094 h 758132"/>
                <a:gd name="connsiteX2110" fmla="*/ 960631 w 2410939"/>
                <a:gd name="connsiteY2110" fmla="*/ 59570 h 758132"/>
                <a:gd name="connsiteX2111" fmla="*/ 955535 w 2410939"/>
                <a:gd name="connsiteY2111" fmla="*/ 60818 h 758132"/>
                <a:gd name="connsiteX2112" fmla="*/ 949230 w 2410939"/>
                <a:gd name="connsiteY2112" fmla="*/ 62418 h 758132"/>
                <a:gd name="connsiteX2113" fmla="*/ 944163 w 2410939"/>
                <a:gd name="connsiteY2113" fmla="*/ 65028 h 758132"/>
                <a:gd name="connsiteX2114" fmla="*/ 940133 w 2410939"/>
                <a:gd name="connsiteY2114" fmla="*/ 69534 h 758132"/>
                <a:gd name="connsiteX2115" fmla="*/ 943657 w 2410939"/>
                <a:gd name="connsiteY2115" fmla="*/ 74210 h 758132"/>
                <a:gd name="connsiteX2116" fmla="*/ 948306 w 2410939"/>
                <a:gd name="connsiteY2116" fmla="*/ 75334 h 758132"/>
                <a:gd name="connsiteX2117" fmla="*/ 954707 w 2410939"/>
                <a:gd name="connsiteY2117" fmla="*/ 78421 h 758132"/>
                <a:gd name="connsiteX2118" fmla="*/ 960460 w 2410939"/>
                <a:gd name="connsiteY2118" fmla="*/ 79163 h 758132"/>
                <a:gd name="connsiteX2119" fmla="*/ 967737 w 2410939"/>
                <a:gd name="connsiteY2119" fmla="*/ 80535 h 758132"/>
                <a:gd name="connsiteX2120" fmla="*/ 961927 w 2410939"/>
                <a:gd name="connsiteY2120" fmla="*/ 80154 h 758132"/>
                <a:gd name="connsiteX2121" fmla="*/ 955459 w 2410939"/>
                <a:gd name="connsiteY2121" fmla="*/ 79402 h 758132"/>
                <a:gd name="connsiteX2122" fmla="*/ 949992 w 2410939"/>
                <a:gd name="connsiteY2122" fmla="*/ 79268 h 758132"/>
                <a:gd name="connsiteX2123" fmla="*/ 941771 w 2410939"/>
                <a:gd name="connsiteY2123" fmla="*/ 79011 h 758132"/>
                <a:gd name="connsiteX2124" fmla="*/ 933485 w 2410939"/>
                <a:gd name="connsiteY2124" fmla="*/ 79021 h 758132"/>
                <a:gd name="connsiteX2125" fmla="*/ 922207 w 2410939"/>
                <a:gd name="connsiteY2125" fmla="*/ 78154 h 758132"/>
                <a:gd name="connsiteX2126" fmla="*/ 927103 w 2410939"/>
                <a:gd name="connsiteY2126" fmla="*/ 80773 h 758132"/>
                <a:gd name="connsiteX2127" fmla="*/ 932161 w 2410939"/>
                <a:gd name="connsiteY2127" fmla="*/ 81726 h 758132"/>
                <a:gd name="connsiteX2128" fmla="*/ 938286 w 2410939"/>
                <a:gd name="connsiteY2128" fmla="*/ 83316 h 758132"/>
                <a:gd name="connsiteX2129" fmla="*/ 933361 w 2410939"/>
                <a:gd name="connsiteY2129" fmla="*/ 84107 h 758132"/>
                <a:gd name="connsiteX2130" fmla="*/ 927389 w 2410939"/>
                <a:gd name="connsiteY2130" fmla="*/ 82545 h 758132"/>
                <a:gd name="connsiteX2131" fmla="*/ 921531 w 2410939"/>
                <a:gd name="connsiteY2131" fmla="*/ 83364 h 758132"/>
                <a:gd name="connsiteX2132" fmla="*/ 916568 w 2410939"/>
                <a:gd name="connsiteY2132" fmla="*/ 84945 h 758132"/>
                <a:gd name="connsiteX2133" fmla="*/ 911406 w 2410939"/>
                <a:gd name="connsiteY2133" fmla="*/ 87269 h 758132"/>
                <a:gd name="connsiteX2134" fmla="*/ 905948 w 2410939"/>
                <a:gd name="connsiteY2134" fmla="*/ 87517 h 758132"/>
                <a:gd name="connsiteX2135" fmla="*/ 900909 w 2410939"/>
                <a:gd name="connsiteY2135" fmla="*/ 86421 h 758132"/>
                <a:gd name="connsiteX2136" fmla="*/ 895966 w 2410939"/>
                <a:gd name="connsiteY2136" fmla="*/ 87012 h 758132"/>
                <a:gd name="connsiteX2137" fmla="*/ 890518 w 2410939"/>
                <a:gd name="connsiteY2137" fmla="*/ 83831 h 758132"/>
                <a:gd name="connsiteX2138" fmla="*/ 884421 w 2410939"/>
                <a:gd name="connsiteY2138" fmla="*/ 83440 h 758132"/>
                <a:gd name="connsiteX2139" fmla="*/ 877411 w 2410939"/>
                <a:gd name="connsiteY2139" fmla="*/ 83507 h 758132"/>
                <a:gd name="connsiteX2140" fmla="*/ 872334 w 2410939"/>
                <a:gd name="connsiteY2140" fmla="*/ 84336 h 758132"/>
                <a:gd name="connsiteX2141" fmla="*/ 863314 w 2410939"/>
                <a:gd name="connsiteY2141" fmla="*/ 84116 h 758132"/>
                <a:gd name="connsiteX2142" fmla="*/ 868743 w 2410939"/>
                <a:gd name="connsiteY2142" fmla="*/ 85259 h 758132"/>
                <a:gd name="connsiteX2143" fmla="*/ 863838 w 2410939"/>
                <a:gd name="connsiteY2143" fmla="*/ 85307 h 758132"/>
                <a:gd name="connsiteX2144" fmla="*/ 859085 w 2410939"/>
                <a:gd name="connsiteY2144" fmla="*/ 84555 h 758132"/>
                <a:gd name="connsiteX2145" fmla="*/ 865638 w 2410939"/>
                <a:gd name="connsiteY2145" fmla="*/ 88012 h 758132"/>
                <a:gd name="connsiteX2146" fmla="*/ 872430 w 2410939"/>
                <a:gd name="connsiteY2146" fmla="*/ 87136 h 758132"/>
                <a:gd name="connsiteX2147" fmla="*/ 864771 w 2410939"/>
                <a:gd name="connsiteY2147" fmla="*/ 88822 h 758132"/>
                <a:gd name="connsiteX2148" fmla="*/ 857056 w 2410939"/>
                <a:gd name="connsiteY2148" fmla="*/ 89574 h 758132"/>
                <a:gd name="connsiteX2149" fmla="*/ 851465 w 2410939"/>
                <a:gd name="connsiteY2149" fmla="*/ 90060 h 758132"/>
                <a:gd name="connsiteX2150" fmla="*/ 845712 w 2410939"/>
                <a:gd name="connsiteY2150" fmla="*/ 90193 h 758132"/>
                <a:gd name="connsiteX2151" fmla="*/ 840654 w 2410939"/>
                <a:gd name="connsiteY2151" fmla="*/ 91184 h 758132"/>
                <a:gd name="connsiteX2152" fmla="*/ 835749 w 2410939"/>
                <a:gd name="connsiteY2152" fmla="*/ 91698 h 758132"/>
                <a:gd name="connsiteX2153" fmla="*/ 829976 w 2410939"/>
                <a:gd name="connsiteY2153" fmla="*/ 92384 h 758132"/>
                <a:gd name="connsiteX2154" fmla="*/ 824605 w 2410939"/>
                <a:gd name="connsiteY2154" fmla="*/ 94070 h 758132"/>
                <a:gd name="connsiteX2155" fmla="*/ 819042 w 2410939"/>
                <a:gd name="connsiteY2155" fmla="*/ 93899 h 758132"/>
                <a:gd name="connsiteX2156" fmla="*/ 813508 w 2410939"/>
                <a:gd name="connsiteY2156" fmla="*/ 95518 h 758132"/>
                <a:gd name="connsiteX2157" fmla="*/ 811412 w 2410939"/>
                <a:gd name="connsiteY2157" fmla="*/ 100061 h 758132"/>
                <a:gd name="connsiteX2158" fmla="*/ 806564 w 2410939"/>
                <a:gd name="connsiteY2158" fmla="*/ 99852 h 758132"/>
                <a:gd name="connsiteX2159" fmla="*/ 798211 w 2410939"/>
                <a:gd name="connsiteY2159" fmla="*/ 99337 h 758132"/>
                <a:gd name="connsiteX2160" fmla="*/ 806735 w 2410939"/>
                <a:gd name="connsiteY2160" fmla="*/ 101185 h 758132"/>
                <a:gd name="connsiteX2161" fmla="*/ 801488 w 2410939"/>
                <a:gd name="connsiteY2161" fmla="*/ 101719 h 758132"/>
                <a:gd name="connsiteX2162" fmla="*/ 803602 w 2410939"/>
                <a:gd name="connsiteY2162" fmla="*/ 106491 h 758132"/>
                <a:gd name="connsiteX2163" fmla="*/ 798353 w 2410939"/>
                <a:gd name="connsiteY2163" fmla="*/ 107548 h 758132"/>
                <a:gd name="connsiteX2164" fmla="*/ 792705 w 2410939"/>
                <a:gd name="connsiteY2164" fmla="*/ 105995 h 758132"/>
                <a:gd name="connsiteX2165" fmla="*/ 787400 w 2410939"/>
                <a:gd name="connsiteY2165" fmla="*/ 104414 h 758132"/>
                <a:gd name="connsiteX2166" fmla="*/ 790077 w 2410939"/>
                <a:gd name="connsiteY2166" fmla="*/ 108500 h 758132"/>
                <a:gd name="connsiteX2167" fmla="*/ 796430 w 2410939"/>
                <a:gd name="connsiteY2167" fmla="*/ 108291 h 758132"/>
                <a:gd name="connsiteX2168" fmla="*/ 802887 w 2410939"/>
                <a:gd name="connsiteY2168" fmla="*/ 109205 h 758132"/>
                <a:gd name="connsiteX2169" fmla="*/ 807878 w 2410939"/>
                <a:gd name="connsiteY2169" fmla="*/ 111215 h 758132"/>
                <a:gd name="connsiteX2170" fmla="*/ 802697 w 2410939"/>
                <a:gd name="connsiteY2170" fmla="*/ 111844 h 758132"/>
                <a:gd name="connsiteX2171" fmla="*/ 797610 w 2410939"/>
                <a:gd name="connsiteY2171" fmla="*/ 110939 h 758132"/>
                <a:gd name="connsiteX2172" fmla="*/ 802726 w 2410939"/>
                <a:gd name="connsiteY2172" fmla="*/ 114520 h 758132"/>
                <a:gd name="connsiteX2173" fmla="*/ 808278 w 2410939"/>
                <a:gd name="connsiteY2173" fmla="*/ 115949 h 758132"/>
                <a:gd name="connsiteX2174" fmla="*/ 815917 w 2410939"/>
                <a:gd name="connsiteY2174" fmla="*/ 117654 h 758132"/>
                <a:gd name="connsiteX2175" fmla="*/ 811422 w 2410939"/>
                <a:gd name="connsiteY2175" fmla="*/ 120912 h 758132"/>
                <a:gd name="connsiteX2176" fmla="*/ 804326 w 2410939"/>
                <a:gd name="connsiteY2176" fmla="*/ 121112 h 758132"/>
                <a:gd name="connsiteX2177" fmla="*/ 798525 w 2410939"/>
                <a:gd name="connsiteY2177" fmla="*/ 122016 h 758132"/>
                <a:gd name="connsiteX2178" fmla="*/ 792039 w 2410939"/>
                <a:gd name="connsiteY2178" fmla="*/ 123855 h 758132"/>
                <a:gd name="connsiteX2179" fmla="*/ 784819 w 2410939"/>
                <a:gd name="connsiteY2179" fmla="*/ 123693 h 758132"/>
                <a:gd name="connsiteX2180" fmla="*/ 772931 w 2410939"/>
                <a:gd name="connsiteY2180" fmla="*/ 124960 h 758132"/>
                <a:gd name="connsiteX2181" fmla="*/ 758510 w 2410939"/>
                <a:gd name="connsiteY2181" fmla="*/ 124883 h 758132"/>
                <a:gd name="connsiteX2182" fmla="*/ 752253 w 2410939"/>
                <a:gd name="connsiteY2182" fmla="*/ 125112 h 758132"/>
                <a:gd name="connsiteX2183" fmla="*/ 746376 w 2410939"/>
                <a:gd name="connsiteY2183" fmla="*/ 125693 h 758132"/>
                <a:gd name="connsiteX2184" fmla="*/ 740432 w 2410939"/>
                <a:gd name="connsiteY2184" fmla="*/ 126350 h 758132"/>
                <a:gd name="connsiteX2185" fmla="*/ 735603 w 2410939"/>
                <a:gd name="connsiteY2185" fmla="*/ 126655 h 758132"/>
                <a:gd name="connsiteX2186" fmla="*/ 740889 w 2410939"/>
                <a:gd name="connsiteY2186" fmla="*/ 131532 h 758132"/>
                <a:gd name="connsiteX2187" fmla="*/ 745804 w 2410939"/>
                <a:gd name="connsiteY2187" fmla="*/ 135294 h 758132"/>
                <a:gd name="connsiteX2188" fmla="*/ 749881 w 2410939"/>
                <a:gd name="connsiteY2188" fmla="*/ 139266 h 758132"/>
                <a:gd name="connsiteX2189" fmla="*/ 753653 w 2410939"/>
                <a:gd name="connsiteY2189" fmla="*/ 142590 h 758132"/>
                <a:gd name="connsiteX2190" fmla="*/ 759644 w 2410939"/>
                <a:gd name="connsiteY2190" fmla="*/ 146724 h 758132"/>
                <a:gd name="connsiteX2191" fmla="*/ 765807 w 2410939"/>
                <a:gd name="connsiteY2191" fmla="*/ 147420 h 758132"/>
                <a:gd name="connsiteX2192" fmla="*/ 770979 w 2410939"/>
                <a:gd name="connsiteY2192" fmla="*/ 147753 h 758132"/>
                <a:gd name="connsiteX2193" fmla="*/ 775951 w 2410939"/>
                <a:gd name="connsiteY2193" fmla="*/ 148658 h 758132"/>
                <a:gd name="connsiteX2194" fmla="*/ 784237 w 2410939"/>
                <a:gd name="connsiteY2194" fmla="*/ 153030 h 758132"/>
                <a:gd name="connsiteX2195" fmla="*/ 793582 w 2410939"/>
                <a:gd name="connsiteY2195" fmla="*/ 155249 h 758132"/>
                <a:gd name="connsiteX2196" fmla="*/ 798553 w 2410939"/>
                <a:gd name="connsiteY2196" fmla="*/ 156364 h 758132"/>
                <a:gd name="connsiteX2197" fmla="*/ 793791 w 2410939"/>
                <a:gd name="connsiteY2197" fmla="*/ 157735 h 758132"/>
                <a:gd name="connsiteX2198" fmla="*/ 784761 w 2410939"/>
                <a:gd name="connsiteY2198" fmla="*/ 158164 h 758132"/>
                <a:gd name="connsiteX2199" fmla="*/ 777417 w 2410939"/>
                <a:gd name="connsiteY2199" fmla="*/ 158459 h 758132"/>
                <a:gd name="connsiteX2200" fmla="*/ 771636 w 2410939"/>
                <a:gd name="connsiteY2200" fmla="*/ 157230 h 758132"/>
                <a:gd name="connsiteX2201" fmla="*/ 760968 w 2410939"/>
                <a:gd name="connsiteY2201" fmla="*/ 153049 h 758132"/>
                <a:gd name="connsiteX2202" fmla="*/ 747166 w 2410939"/>
                <a:gd name="connsiteY2202" fmla="*/ 149753 h 758132"/>
                <a:gd name="connsiteX2203" fmla="*/ 738765 w 2410939"/>
                <a:gd name="connsiteY2203" fmla="*/ 147181 h 758132"/>
                <a:gd name="connsiteX2204" fmla="*/ 726687 w 2410939"/>
                <a:gd name="connsiteY2204" fmla="*/ 146705 h 758132"/>
                <a:gd name="connsiteX2205" fmla="*/ 721601 w 2410939"/>
                <a:gd name="connsiteY2205" fmla="*/ 147334 h 758132"/>
                <a:gd name="connsiteX2206" fmla="*/ 716934 w 2410939"/>
                <a:gd name="connsiteY2206" fmla="*/ 150087 h 758132"/>
                <a:gd name="connsiteX2207" fmla="*/ 723268 w 2410939"/>
                <a:gd name="connsiteY2207" fmla="*/ 151668 h 758132"/>
                <a:gd name="connsiteX2208" fmla="*/ 727183 w 2410939"/>
                <a:gd name="connsiteY2208" fmla="*/ 154840 h 758132"/>
                <a:gd name="connsiteX2209" fmla="*/ 719144 w 2410939"/>
                <a:gd name="connsiteY2209" fmla="*/ 155916 h 758132"/>
                <a:gd name="connsiteX2210" fmla="*/ 708076 w 2410939"/>
                <a:gd name="connsiteY2210" fmla="*/ 152192 h 758132"/>
                <a:gd name="connsiteX2211" fmla="*/ 702018 w 2410939"/>
                <a:gd name="connsiteY2211" fmla="*/ 152868 h 758132"/>
                <a:gd name="connsiteX2212" fmla="*/ 702170 w 2410939"/>
                <a:gd name="connsiteY2212" fmla="*/ 157726 h 758132"/>
                <a:gd name="connsiteX2213" fmla="*/ 710857 w 2410939"/>
                <a:gd name="connsiteY2213" fmla="*/ 161555 h 758132"/>
                <a:gd name="connsiteX2214" fmla="*/ 717410 w 2410939"/>
                <a:gd name="connsiteY2214" fmla="*/ 163174 h 758132"/>
                <a:gd name="connsiteX2215" fmla="*/ 726192 w 2410939"/>
                <a:gd name="connsiteY2215" fmla="*/ 165317 h 758132"/>
                <a:gd name="connsiteX2216" fmla="*/ 731117 w 2410939"/>
                <a:gd name="connsiteY2216" fmla="*/ 164936 h 758132"/>
                <a:gd name="connsiteX2217" fmla="*/ 736508 w 2410939"/>
                <a:gd name="connsiteY2217" fmla="*/ 165974 h 758132"/>
                <a:gd name="connsiteX2218" fmla="*/ 742089 w 2410939"/>
                <a:gd name="connsiteY2218" fmla="*/ 169746 h 758132"/>
                <a:gd name="connsiteX2219" fmla="*/ 736727 w 2410939"/>
                <a:gd name="connsiteY2219" fmla="*/ 170775 h 758132"/>
                <a:gd name="connsiteX2220" fmla="*/ 731002 w 2410939"/>
                <a:gd name="connsiteY2220" fmla="*/ 167832 h 758132"/>
                <a:gd name="connsiteX2221" fmla="*/ 724678 w 2410939"/>
                <a:gd name="connsiteY2221" fmla="*/ 167575 h 758132"/>
                <a:gd name="connsiteX2222" fmla="*/ 716572 w 2410939"/>
                <a:gd name="connsiteY2222" fmla="*/ 166908 h 758132"/>
                <a:gd name="connsiteX2223" fmla="*/ 708609 w 2410939"/>
                <a:gd name="connsiteY2223" fmla="*/ 166613 h 758132"/>
                <a:gd name="connsiteX2224" fmla="*/ 698427 w 2410939"/>
                <a:gd name="connsiteY2224" fmla="*/ 165203 h 758132"/>
                <a:gd name="connsiteX2225" fmla="*/ 693969 w 2410939"/>
                <a:gd name="connsiteY2225" fmla="*/ 162974 h 758132"/>
                <a:gd name="connsiteX2226" fmla="*/ 690664 w 2410939"/>
                <a:gd name="connsiteY2226" fmla="*/ 157830 h 758132"/>
                <a:gd name="connsiteX2227" fmla="*/ 687940 w 2410939"/>
                <a:gd name="connsiteY2227" fmla="*/ 153735 h 758132"/>
                <a:gd name="connsiteX2228" fmla="*/ 689559 w 2410939"/>
                <a:gd name="connsiteY2228" fmla="*/ 148848 h 758132"/>
                <a:gd name="connsiteX2229" fmla="*/ 683644 w 2410939"/>
                <a:gd name="connsiteY2229" fmla="*/ 144629 h 758132"/>
                <a:gd name="connsiteX2230" fmla="*/ 678700 w 2410939"/>
                <a:gd name="connsiteY2230" fmla="*/ 141409 h 758132"/>
                <a:gd name="connsiteX2231" fmla="*/ 672195 w 2410939"/>
                <a:gd name="connsiteY2231" fmla="*/ 138190 h 758132"/>
                <a:gd name="connsiteX2232" fmla="*/ 678072 w 2410939"/>
                <a:gd name="connsiteY2232" fmla="*/ 144972 h 758132"/>
                <a:gd name="connsiteX2233" fmla="*/ 681253 w 2410939"/>
                <a:gd name="connsiteY2233" fmla="*/ 150363 h 758132"/>
                <a:gd name="connsiteX2234" fmla="*/ 677253 w 2410939"/>
                <a:gd name="connsiteY2234" fmla="*/ 153144 h 758132"/>
                <a:gd name="connsiteX2235" fmla="*/ 668661 w 2410939"/>
                <a:gd name="connsiteY2235" fmla="*/ 155544 h 758132"/>
                <a:gd name="connsiteX2236" fmla="*/ 664527 w 2410939"/>
                <a:gd name="connsiteY2236" fmla="*/ 163412 h 758132"/>
                <a:gd name="connsiteX2237" fmla="*/ 669518 w 2410939"/>
                <a:gd name="connsiteY2237" fmla="*/ 164831 h 758132"/>
                <a:gd name="connsiteX2238" fmla="*/ 674481 w 2410939"/>
                <a:gd name="connsiteY2238" fmla="*/ 166708 h 758132"/>
                <a:gd name="connsiteX2239" fmla="*/ 679043 w 2410939"/>
                <a:gd name="connsiteY2239" fmla="*/ 169746 h 758132"/>
                <a:gd name="connsiteX2240" fmla="*/ 683987 w 2410939"/>
                <a:gd name="connsiteY2240" fmla="*/ 172985 h 758132"/>
                <a:gd name="connsiteX2241" fmla="*/ 689893 w 2410939"/>
                <a:gd name="connsiteY2241" fmla="*/ 175452 h 758132"/>
                <a:gd name="connsiteX2242" fmla="*/ 693550 w 2410939"/>
                <a:gd name="connsiteY2242" fmla="*/ 180138 h 758132"/>
                <a:gd name="connsiteX2243" fmla="*/ 689902 w 2410939"/>
                <a:gd name="connsiteY2243" fmla="*/ 185462 h 758132"/>
                <a:gd name="connsiteX2244" fmla="*/ 693264 w 2410939"/>
                <a:gd name="connsiteY2244" fmla="*/ 190568 h 758132"/>
                <a:gd name="connsiteX2245" fmla="*/ 698779 w 2410939"/>
                <a:gd name="connsiteY2245" fmla="*/ 196073 h 758132"/>
                <a:gd name="connsiteX2246" fmla="*/ 702456 w 2410939"/>
                <a:gd name="connsiteY2246" fmla="*/ 202569 h 758132"/>
                <a:gd name="connsiteX2247" fmla="*/ 709971 w 2410939"/>
                <a:gd name="connsiteY2247" fmla="*/ 203293 h 758132"/>
                <a:gd name="connsiteX2248" fmla="*/ 716191 w 2410939"/>
                <a:gd name="connsiteY2248" fmla="*/ 204112 h 758132"/>
                <a:gd name="connsiteX2249" fmla="*/ 721716 w 2410939"/>
                <a:gd name="connsiteY2249" fmla="*/ 203893 h 758132"/>
                <a:gd name="connsiteX2250" fmla="*/ 726335 w 2410939"/>
                <a:gd name="connsiteY2250" fmla="*/ 201036 h 758132"/>
                <a:gd name="connsiteX2251" fmla="*/ 732707 w 2410939"/>
                <a:gd name="connsiteY2251" fmla="*/ 201264 h 758132"/>
                <a:gd name="connsiteX2252" fmla="*/ 739737 w 2410939"/>
                <a:gd name="connsiteY2252" fmla="*/ 203408 h 758132"/>
                <a:gd name="connsiteX2253" fmla="*/ 745175 w 2410939"/>
                <a:gd name="connsiteY2253" fmla="*/ 204084 h 758132"/>
                <a:gd name="connsiteX2254" fmla="*/ 751910 w 2410939"/>
                <a:gd name="connsiteY2254" fmla="*/ 206046 h 758132"/>
                <a:gd name="connsiteX2255" fmla="*/ 758777 w 2410939"/>
                <a:gd name="connsiteY2255" fmla="*/ 207560 h 758132"/>
                <a:gd name="connsiteX2256" fmla="*/ 762949 w 2410939"/>
                <a:gd name="connsiteY2256" fmla="*/ 211294 h 758132"/>
                <a:gd name="connsiteX2257" fmla="*/ 768074 w 2410939"/>
                <a:gd name="connsiteY2257" fmla="*/ 214857 h 758132"/>
                <a:gd name="connsiteX2258" fmla="*/ 771874 w 2410939"/>
                <a:gd name="connsiteY2258" fmla="*/ 218266 h 758132"/>
                <a:gd name="connsiteX2259" fmla="*/ 766930 w 2410939"/>
                <a:gd name="connsiteY2259" fmla="*/ 221572 h 758132"/>
                <a:gd name="connsiteX2260" fmla="*/ 770226 w 2410939"/>
                <a:gd name="connsiteY2260" fmla="*/ 225325 h 758132"/>
                <a:gd name="connsiteX2261" fmla="*/ 773389 w 2410939"/>
                <a:gd name="connsiteY2261" fmla="*/ 229344 h 758132"/>
                <a:gd name="connsiteX2262" fmla="*/ 778589 w 2410939"/>
                <a:gd name="connsiteY2262" fmla="*/ 229430 h 758132"/>
                <a:gd name="connsiteX2263" fmla="*/ 784914 w 2410939"/>
                <a:gd name="connsiteY2263" fmla="*/ 230830 h 758132"/>
                <a:gd name="connsiteX2264" fmla="*/ 790696 w 2410939"/>
                <a:gd name="connsiteY2264" fmla="*/ 230573 h 758132"/>
                <a:gd name="connsiteX2265" fmla="*/ 785380 w 2410939"/>
                <a:gd name="connsiteY2265" fmla="*/ 232525 h 758132"/>
                <a:gd name="connsiteX2266" fmla="*/ 779999 w 2410939"/>
                <a:gd name="connsiteY2266" fmla="*/ 232621 h 758132"/>
                <a:gd name="connsiteX2267" fmla="*/ 772931 w 2410939"/>
                <a:gd name="connsiteY2267" fmla="*/ 230706 h 758132"/>
                <a:gd name="connsiteX2268" fmla="*/ 764730 w 2410939"/>
                <a:gd name="connsiteY2268" fmla="*/ 228277 h 758132"/>
                <a:gd name="connsiteX2269" fmla="*/ 762740 w 2410939"/>
                <a:gd name="connsiteY2269" fmla="*/ 219619 h 758132"/>
                <a:gd name="connsiteX2270" fmla="*/ 758634 w 2410939"/>
                <a:gd name="connsiteY2270" fmla="*/ 215761 h 758132"/>
                <a:gd name="connsiteX2271" fmla="*/ 753633 w 2410939"/>
                <a:gd name="connsiteY2271" fmla="*/ 212609 h 758132"/>
                <a:gd name="connsiteX2272" fmla="*/ 746318 w 2410939"/>
                <a:gd name="connsiteY2272" fmla="*/ 209789 h 758132"/>
                <a:gd name="connsiteX2273" fmla="*/ 739241 w 2410939"/>
                <a:gd name="connsiteY2273" fmla="*/ 206065 h 758132"/>
                <a:gd name="connsiteX2274" fmla="*/ 731221 w 2410939"/>
                <a:gd name="connsiteY2274" fmla="*/ 207541 h 758132"/>
                <a:gd name="connsiteX2275" fmla="*/ 719411 w 2410939"/>
                <a:gd name="connsiteY2275" fmla="*/ 209942 h 758132"/>
                <a:gd name="connsiteX2276" fmla="*/ 719029 w 2410939"/>
                <a:gd name="connsiteY2276" fmla="*/ 217133 h 758132"/>
                <a:gd name="connsiteX2277" fmla="*/ 724792 w 2410939"/>
                <a:gd name="connsiteY2277" fmla="*/ 219752 h 758132"/>
                <a:gd name="connsiteX2278" fmla="*/ 729649 w 2410939"/>
                <a:gd name="connsiteY2278" fmla="*/ 223324 h 758132"/>
                <a:gd name="connsiteX2279" fmla="*/ 733098 w 2410939"/>
                <a:gd name="connsiteY2279" fmla="*/ 229449 h 758132"/>
                <a:gd name="connsiteX2280" fmla="*/ 728859 w 2410939"/>
                <a:gd name="connsiteY2280" fmla="*/ 233040 h 758132"/>
                <a:gd name="connsiteX2281" fmla="*/ 725964 w 2410939"/>
                <a:gd name="connsiteY2281" fmla="*/ 236907 h 758132"/>
                <a:gd name="connsiteX2282" fmla="*/ 728745 w 2410939"/>
                <a:gd name="connsiteY2282" fmla="*/ 242050 h 758132"/>
                <a:gd name="connsiteX2283" fmla="*/ 719524 w 2410939"/>
                <a:gd name="connsiteY2283" fmla="*/ 247318 h 758132"/>
                <a:gd name="connsiteX2284" fmla="*/ 713638 w 2410939"/>
                <a:gd name="connsiteY2284" fmla="*/ 249547 h 758132"/>
                <a:gd name="connsiteX2285" fmla="*/ 715572 w 2410939"/>
                <a:gd name="connsiteY2285" fmla="*/ 254147 h 758132"/>
                <a:gd name="connsiteX2286" fmla="*/ 700913 w 2410939"/>
                <a:gd name="connsiteY2286" fmla="*/ 254157 h 758132"/>
                <a:gd name="connsiteX2287" fmla="*/ 686768 w 2410939"/>
                <a:gd name="connsiteY2287" fmla="*/ 254395 h 758132"/>
                <a:gd name="connsiteX2288" fmla="*/ 679291 w 2410939"/>
                <a:gd name="connsiteY2288" fmla="*/ 253119 h 758132"/>
                <a:gd name="connsiteX2289" fmla="*/ 667395 w 2410939"/>
                <a:gd name="connsiteY2289" fmla="*/ 249975 h 758132"/>
                <a:gd name="connsiteX2290" fmla="*/ 661413 w 2410939"/>
                <a:gd name="connsiteY2290" fmla="*/ 246060 h 758132"/>
                <a:gd name="connsiteX2291" fmla="*/ 667585 w 2410939"/>
                <a:gd name="connsiteY2291" fmla="*/ 245908 h 758132"/>
                <a:gd name="connsiteX2292" fmla="*/ 673100 w 2410939"/>
                <a:gd name="connsiteY2292" fmla="*/ 249699 h 758132"/>
                <a:gd name="connsiteX2293" fmla="*/ 680253 w 2410939"/>
                <a:gd name="connsiteY2293" fmla="*/ 250499 h 758132"/>
                <a:gd name="connsiteX2294" fmla="*/ 689769 w 2410939"/>
                <a:gd name="connsiteY2294" fmla="*/ 251433 h 758132"/>
                <a:gd name="connsiteX2295" fmla="*/ 698132 w 2410939"/>
                <a:gd name="connsiteY2295" fmla="*/ 246489 h 758132"/>
                <a:gd name="connsiteX2296" fmla="*/ 692331 w 2410939"/>
                <a:gd name="connsiteY2296" fmla="*/ 244575 h 758132"/>
                <a:gd name="connsiteX2297" fmla="*/ 698970 w 2410939"/>
                <a:gd name="connsiteY2297" fmla="*/ 243879 h 758132"/>
                <a:gd name="connsiteX2298" fmla="*/ 702942 w 2410939"/>
                <a:gd name="connsiteY2298" fmla="*/ 239498 h 758132"/>
                <a:gd name="connsiteX2299" fmla="*/ 704113 w 2410939"/>
                <a:gd name="connsiteY2299" fmla="*/ 233040 h 758132"/>
                <a:gd name="connsiteX2300" fmla="*/ 707657 w 2410939"/>
                <a:gd name="connsiteY2300" fmla="*/ 229601 h 758132"/>
                <a:gd name="connsiteX2301" fmla="*/ 706351 w 2410939"/>
                <a:gd name="connsiteY2301" fmla="*/ 223934 h 758132"/>
                <a:gd name="connsiteX2302" fmla="*/ 706171 w 2410939"/>
                <a:gd name="connsiteY2302" fmla="*/ 217609 h 758132"/>
                <a:gd name="connsiteX2303" fmla="*/ 704189 w 2410939"/>
                <a:gd name="connsiteY2303" fmla="*/ 213028 h 758132"/>
                <a:gd name="connsiteX2304" fmla="*/ 698512 w 2410939"/>
                <a:gd name="connsiteY2304" fmla="*/ 210923 h 758132"/>
                <a:gd name="connsiteX2305" fmla="*/ 693693 w 2410939"/>
                <a:gd name="connsiteY2305" fmla="*/ 209408 h 758132"/>
                <a:gd name="connsiteX2306" fmla="*/ 687168 w 2410939"/>
                <a:gd name="connsiteY2306" fmla="*/ 205817 h 758132"/>
                <a:gd name="connsiteX2307" fmla="*/ 684349 w 2410939"/>
                <a:gd name="connsiteY2307" fmla="*/ 201579 h 758132"/>
                <a:gd name="connsiteX2308" fmla="*/ 680787 w 2410939"/>
                <a:gd name="connsiteY2308" fmla="*/ 198054 h 758132"/>
                <a:gd name="connsiteX2309" fmla="*/ 679701 w 2410939"/>
                <a:gd name="connsiteY2309" fmla="*/ 193140 h 758132"/>
                <a:gd name="connsiteX2310" fmla="*/ 676272 w 2410939"/>
                <a:gd name="connsiteY2310" fmla="*/ 188387 h 758132"/>
                <a:gd name="connsiteX2311" fmla="*/ 673624 w 2410939"/>
                <a:gd name="connsiteY2311" fmla="*/ 184367 h 758132"/>
                <a:gd name="connsiteX2312" fmla="*/ 672299 w 2410939"/>
                <a:gd name="connsiteY2312" fmla="*/ 178700 h 758132"/>
                <a:gd name="connsiteX2313" fmla="*/ 668890 w 2410939"/>
                <a:gd name="connsiteY2313" fmla="*/ 173823 h 758132"/>
                <a:gd name="connsiteX2314" fmla="*/ 664184 w 2410939"/>
                <a:gd name="connsiteY2314" fmla="*/ 170565 h 758132"/>
                <a:gd name="connsiteX2315" fmla="*/ 660317 w 2410939"/>
                <a:gd name="connsiteY2315" fmla="*/ 167603 h 758132"/>
                <a:gd name="connsiteX2316" fmla="*/ 652926 w 2410939"/>
                <a:gd name="connsiteY2316" fmla="*/ 165346 h 758132"/>
                <a:gd name="connsiteX2317" fmla="*/ 648173 w 2410939"/>
                <a:gd name="connsiteY2317" fmla="*/ 162621 h 758132"/>
                <a:gd name="connsiteX2318" fmla="*/ 651221 w 2410939"/>
                <a:gd name="connsiteY2318" fmla="*/ 158307 h 758132"/>
                <a:gd name="connsiteX2319" fmla="*/ 650430 w 2410939"/>
                <a:gd name="connsiteY2319" fmla="*/ 151839 h 758132"/>
                <a:gd name="connsiteX2320" fmla="*/ 648115 w 2410939"/>
                <a:gd name="connsiteY2320" fmla="*/ 145276 h 758132"/>
                <a:gd name="connsiteX2321" fmla="*/ 644982 w 2410939"/>
                <a:gd name="connsiteY2321" fmla="*/ 141676 h 758132"/>
                <a:gd name="connsiteX2322" fmla="*/ 636752 w 2410939"/>
                <a:gd name="connsiteY2322" fmla="*/ 139571 h 758132"/>
                <a:gd name="connsiteX2323" fmla="*/ 631771 w 2410939"/>
                <a:gd name="connsiteY2323" fmla="*/ 139485 h 758132"/>
                <a:gd name="connsiteX2324" fmla="*/ 624722 w 2410939"/>
                <a:gd name="connsiteY2324" fmla="*/ 138266 h 758132"/>
                <a:gd name="connsiteX2325" fmla="*/ 619712 w 2410939"/>
                <a:gd name="connsiteY2325" fmla="*/ 137914 h 758132"/>
                <a:gd name="connsiteX2326" fmla="*/ 613826 w 2410939"/>
                <a:gd name="connsiteY2326" fmla="*/ 138047 h 758132"/>
                <a:gd name="connsiteX2327" fmla="*/ 607358 w 2410939"/>
                <a:gd name="connsiteY2327" fmla="*/ 138266 h 758132"/>
                <a:gd name="connsiteX2328" fmla="*/ 601139 w 2410939"/>
                <a:gd name="connsiteY2328" fmla="*/ 138447 h 758132"/>
                <a:gd name="connsiteX2329" fmla="*/ 595699 w 2410939"/>
                <a:gd name="connsiteY2329" fmla="*/ 141247 h 758132"/>
                <a:gd name="connsiteX2330" fmla="*/ 596557 w 2410939"/>
                <a:gd name="connsiteY2330" fmla="*/ 146181 h 758132"/>
                <a:gd name="connsiteX2331" fmla="*/ 598243 w 2410939"/>
                <a:gd name="connsiteY2331" fmla="*/ 151239 h 758132"/>
                <a:gd name="connsiteX2332" fmla="*/ 598786 w 2410939"/>
                <a:gd name="connsiteY2332" fmla="*/ 156602 h 758132"/>
                <a:gd name="connsiteX2333" fmla="*/ 595309 w 2410939"/>
                <a:gd name="connsiteY2333" fmla="*/ 161450 h 758132"/>
                <a:gd name="connsiteX2334" fmla="*/ 590689 w 2410939"/>
                <a:gd name="connsiteY2334" fmla="*/ 163698 h 758132"/>
                <a:gd name="connsiteX2335" fmla="*/ 584527 w 2410939"/>
                <a:gd name="connsiteY2335" fmla="*/ 165651 h 758132"/>
                <a:gd name="connsiteX2336" fmla="*/ 586727 w 2410939"/>
                <a:gd name="connsiteY2336" fmla="*/ 170222 h 758132"/>
                <a:gd name="connsiteX2337" fmla="*/ 591547 w 2410939"/>
                <a:gd name="connsiteY2337" fmla="*/ 173794 h 758132"/>
                <a:gd name="connsiteX2338" fmla="*/ 596309 w 2410939"/>
                <a:gd name="connsiteY2338" fmla="*/ 174137 h 758132"/>
                <a:gd name="connsiteX2339" fmla="*/ 599138 w 2410939"/>
                <a:gd name="connsiteY2339" fmla="*/ 180614 h 758132"/>
                <a:gd name="connsiteX2340" fmla="*/ 604120 w 2410939"/>
                <a:gd name="connsiteY2340" fmla="*/ 185834 h 758132"/>
                <a:gd name="connsiteX2341" fmla="*/ 599062 w 2410939"/>
                <a:gd name="connsiteY2341" fmla="*/ 187310 h 758132"/>
                <a:gd name="connsiteX2342" fmla="*/ 601710 w 2410939"/>
                <a:gd name="connsiteY2342" fmla="*/ 194606 h 758132"/>
                <a:gd name="connsiteX2343" fmla="*/ 610940 w 2410939"/>
                <a:gd name="connsiteY2343" fmla="*/ 194521 h 758132"/>
                <a:gd name="connsiteX2344" fmla="*/ 616664 w 2410939"/>
                <a:gd name="connsiteY2344" fmla="*/ 196588 h 758132"/>
                <a:gd name="connsiteX2345" fmla="*/ 621636 w 2410939"/>
                <a:gd name="connsiteY2345" fmla="*/ 197302 h 758132"/>
                <a:gd name="connsiteX2346" fmla="*/ 624198 w 2410939"/>
                <a:gd name="connsiteY2346" fmla="*/ 201979 h 758132"/>
                <a:gd name="connsiteX2347" fmla="*/ 628952 w 2410939"/>
                <a:gd name="connsiteY2347" fmla="*/ 204579 h 758132"/>
                <a:gd name="connsiteX2348" fmla="*/ 633580 w 2410939"/>
                <a:gd name="connsiteY2348" fmla="*/ 207036 h 758132"/>
                <a:gd name="connsiteX2349" fmla="*/ 638486 w 2410939"/>
                <a:gd name="connsiteY2349" fmla="*/ 206903 h 758132"/>
                <a:gd name="connsiteX2350" fmla="*/ 641258 w 2410939"/>
                <a:gd name="connsiteY2350" fmla="*/ 212771 h 758132"/>
                <a:gd name="connsiteX2351" fmla="*/ 639400 w 2410939"/>
                <a:gd name="connsiteY2351" fmla="*/ 217400 h 758132"/>
                <a:gd name="connsiteX2352" fmla="*/ 635057 w 2410939"/>
                <a:gd name="connsiteY2352" fmla="*/ 219914 h 758132"/>
                <a:gd name="connsiteX2353" fmla="*/ 628589 w 2410939"/>
                <a:gd name="connsiteY2353" fmla="*/ 215685 h 758132"/>
                <a:gd name="connsiteX2354" fmla="*/ 623627 w 2410939"/>
                <a:gd name="connsiteY2354" fmla="*/ 213685 h 758132"/>
                <a:gd name="connsiteX2355" fmla="*/ 619064 w 2410939"/>
                <a:gd name="connsiteY2355" fmla="*/ 212132 h 758132"/>
                <a:gd name="connsiteX2356" fmla="*/ 613988 w 2410939"/>
                <a:gd name="connsiteY2356" fmla="*/ 210008 h 758132"/>
                <a:gd name="connsiteX2357" fmla="*/ 608549 w 2410939"/>
                <a:gd name="connsiteY2357" fmla="*/ 208342 h 758132"/>
                <a:gd name="connsiteX2358" fmla="*/ 602034 w 2410939"/>
                <a:gd name="connsiteY2358" fmla="*/ 206779 h 758132"/>
                <a:gd name="connsiteX2359" fmla="*/ 594490 w 2410939"/>
                <a:gd name="connsiteY2359" fmla="*/ 204551 h 758132"/>
                <a:gd name="connsiteX2360" fmla="*/ 589156 w 2410939"/>
                <a:gd name="connsiteY2360" fmla="*/ 203169 h 758132"/>
                <a:gd name="connsiteX2361" fmla="*/ 595157 w 2410939"/>
                <a:gd name="connsiteY2361" fmla="*/ 203884 h 758132"/>
                <a:gd name="connsiteX2362" fmla="*/ 586708 w 2410939"/>
                <a:gd name="connsiteY2362" fmla="*/ 202550 h 758132"/>
                <a:gd name="connsiteX2363" fmla="*/ 581593 w 2410939"/>
                <a:gd name="connsiteY2363" fmla="*/ 200912 h 758132"/>
                <a:gd name="connsiteX2364" fmla="*/ 575754 w 2410939"/>
                <a:gd name="connsiteY2364" fmla="*/ 201064 h 758132"/>
                <a:gd name="connsiteX2365" fmla="*/ 567934 w 2410939"/>
                <a:gd name="connsiteY2365" fmla="*/ 196473 h 758132"/>
                <a:gd name="connsiteX2366" fmla="*/ 556619 w 2410939"/>
                <a:gd name="connsiteY2366" fmla="*/ 194206 h 758132"/>
                <a:gd name="connsiteX2367" fmla="*/ 550494 w 2410939"/>
                <a:gd name="connsiteY2367" fmla="*/ 193254 h 758132"/>
                <a:gd name="connsiteX2368" fmla="*/ 545112 w 2410939"/>
                <a:gd name="connsiteY2368" fmla="*/ 192587 h 758132"/>
                <a:gd name="connsiteX2369" fmla="*/ 532606 w 2410939"/>
                <a:gd name="connsiteY2369" fmla="*/ 192073 h 758132"/>
                <a:gd name="connsiteX2370" fmla="*/ 526234 w 2410939"/>
                <a:gd name="connsiteY2370" fmla="*/ 191549 h 758132"/>
                <a:gd name="connsiteX2371" fmla="*/ 520700 w 2410939"/>
                <a:gd name="connsiteY2371" fmla="*/ 189996 h 758132"/>
                <a:gd name="connsiteX2372" fmla="*/ 516671 w 2410939"/>
                <a:gd name="connsiteY2372" fmla="*/ 192578 h 758132"/>
                <a:gd name="connsiteX2373" fmla="*/ 510937 w 2410939"/>
                <a:gd name="connsiteY2373" fmla="*/ 194759 h 758132"/>
                <a:gd name="connsiteX2374" fmla="*/ 520099 w 2410939"/>
                <a:gd name="connsiteY2374" fmla="*/ 201007 h 758132"/>
                <a:gd name="connsiteX2375" fmla="*/ 524615 w 2410939"/>
                <a:gd name="connsiteY2375" fmla="*/ 203150 h 758132"/>
                <a:gd name="connsiteX2376" fmla="*/ 527577 w 2410939"/>
                <a:gd name="connsiteY2376" fmla="*/ 207189 h 758132"/>
                <a:gd name="connsiteX2377" fmla="*/ 522948 w 2410939"/>
                <a:gd name="connsiteY2377" fmla="*/ 211075 h 758132"/>
                <a:gd name="connsiteX2378" fmla="*/ 517728 w 2410939"/>
                <a:gd name="connsiteY2378" fmla="*/ 211571 h 758132"/>
                <a:gd name="connsiteX2379" fmla="*/ 518033 w 2410939"/>
                <a:gd name="connsiteY2379" fmla="*/ 216628 h 758132"/>
                <a:gd name="connsiteX2380" fmla="*/ 507384 w 2410939"/>
                <a:gd name="connsiteY2380" fmla="*/ 216704 h 758132"/>
                <a:gd name="connsiteX2381" fmla="*/ 505460 w 2410939"/>
                <a:gd name="connsiteY2381" fmla="*/ 211713 h 758132"/>
                <a:gd name="connsiteX2382" fmla="*/ 502917 w 2410939"/>
                <a:gd name="connsiteY2382" fmla="*/ 207656 h 758132"/>
                <a:gd name="connsiteX2383" fmla="*/ 497897 w 2410939"/>
                <a:gd name="connsiteY2383" fmla="*/ 206122 h 758132"/>
                <a:gd name="connsiteX2384" fmla="*/ 491953 w 2410939"/>
                <a:gd name="connsiteY2384" fmla="*/ 207846 h 758132"/>
                <a:gd name="connsiteX2385" fmla="*/ 487896 w 2410939"/>
                <a:gd name="connsiteY2385" fmla="*/ 210465 h 758132"/>
                <a:gd name="connsiteX2386" fmla="*/ 477990 w 2410939"/>
                <a:gd name="connsiteY2386" fmla="*/ 210856 h 758132"/>
                <a:gd name="connsiteX2387" fmla="*/ 483619 w 2410939"/>
                <a:gd name="connsiteY2387" fmla="*/ 210323 h 758132"/>
                <a:gd name="connsiteX2388" fmla="*/ 478009 w 2410939"/>
                <a:gd name="connsiteY2388" fmla="*/ 214409 h 758132"/>
                <a:gd name="connsiteX2389" fmla="*/ 472894 w 2410939"/>
                <a:gd name="connsiteY2389" fmla="*/ 213028 h 758132"/>
                <a:gd name="connsiteX2390" fmla="*/ 465378 w 2410939"/>
                <a:gd name="connsiteY2390" fmla="*/ 213104 h 758132"/>
                <a:gd name="connsiteX2391" fmla="*/ 457502 w 2410939"/>
                <a:gd name="connsiteY2391" fmla="*/ 213999 h 758132"/>
                <a:gd name="connsiteX2392" fmla="*/ 451872 w 2410939"/>
                <a:gd name="connsiteY2392" fmla="*/ 214914 h 758132"/>
                <a:gd name="connsiteX2393" fmla="*/ 448386 w 2410939"/>
                <a:gd name="connsiteY2393" fmla="*/ 218209 h 758132"/>
                <a:gd name="connsiteX2394" fmla="*/ 440604 w 2410939"/>
                <a:gd name="connsiteY2394" fmla="*/ 219971 h 758132"/>
                <a:gd name="connsiteX2395" fmla="*/ 435508 w 2410939"/>
                <a:gd name="connsiteY2395" fmla="*/ 220657 h 758132"/>
                <a:gd name="connsiteX2396" fmla="*/ 430822 w 2410939"/>
                <a:gd name="connsiteY2396" fmla="*/ 219305 h 758132"/>
                <a:gd name="connsiteX2397" fmla="*/ 426098 w 2410939"/>
                <a:gd name="connsiteY2397" fmla="*/ 219924 h 758132"/>
                <a:gd name="connsiteX2398" fmla="*/ 430269 w 2410939"/>
                <a:gd name="connsiteY2398" fmla="*/ 217209 h 758132"/>
                <a:gd name="connsiteX2399" fmla="*/ 429869 w 2410939"/>
                <a:gd name="connsiteY2399" fmla="*/ 212313 h 758132"/>
                <a:gd name="connsiteX2400" fmla="*/ 427402 w 2410939"/>
                <a:gd name="connsiteY2400" fmla="*/ 207951 h 758132"/>
                <a:gd name="connsiteX2401" fmla="*/ 436184 w 2410939"/>
                <a:gd name="connsiteY2401" fmla="*/ 206503 h 758132"/>
                <a:gd name="connsiteX2402" fmla="*/ 427012 w 2410939"/>
                <a:gd name="connsiteY2402" fmla="*/ 206713 h 758132"/>
                <a:gd name="connsiteX2403" fmla="*/ 418535 w 2410939"/>
                <a:gd name="connsiteY2403" fmla="*/ 209332 h 758132"/>
                <a:gd name="connsiteX2404" fmla="*/ 410229 w 2410939"/>
                <a:gd name="connsiteY2404" fmla="*/ 212923 h 758132"/>
                <a:gd name="connsiteX2405" fmla="*/ 414963 w 2410939"/>
                <a:gd name="connsiteY2405" fmla="*/ 212294 h 758132"/>
                <a:gd name="connsiteX2406" fmla="*/ 415563 w 2410939"/>
                <a:gd name="connsiteY2406" fmla="*/ 217238 h 758132"/>
                <a:gd name="connsiteX2407" fmla="*/ 410257 w 2410939"/>
                <a:gd name="connsiteY2407" fmla="*/ 217219 h 758132"/>
                <a:gd name="connsiteX2408" fmla="*/ 403514 w 2410939"/>
                <a:gd name="connsiteY2408" fmla="*/ 214980 h 758132"/>
                <a:gd name="connsiteX2409" fmla="*/ 397884 w 2410939"/>
                <a:gd name="connsiteY2409" fmla="*/ 216990 h 758132"/>
                <a:gd name="connsiteX2410" fmla="*/ 392922 w 2410939"/>
                <a:gd name="connsiteY2410" fmla="*/ 217714 h 758132"/>
                <a:gd name="connsiteX2411" fmla="*/ 385064 w 2410939"/>
                <a:gd name="connsiteY2411" fmla="*/ 221210 h 758132"/>
                <a:gd name="connsiteX2412" fmla="*/ 379759 w 2410939"/>
                <a:gd name="connsiteY2412" fmla="*/ 223982 h 758132"/>
                <a:gd name="connsiteX2413" fmla="*/ 372663 w 2410939"/>
                <a:gd name="connsiteY2413" fmla="*/ 226639 h 758132"/>
                <a:gd name="connsiteX2414" fmla="*/ 367099 w 2410939"/>
                <a:gd name="connsiteY2414" fmla="*/ 226639 h 758132"/>
                <a:gd name="connsiteX2415" fmla="*/ 372376 w 2410939"/>
                <a:gd name="connsiteY2415" fmla="*/ 230211 h 758132"/>
                <a:gd name="connsiteX2416" fmla="*/ 367481 w 2410939"/>
                <a:gd name="connsiteY2416" fmla="*/ 229944 h 758132"/>
                <a:gd name="connsiteX2417" fmla="*/ 362489 w 2410939"/>
                <a:gd name="connsiteY2417" fmla="*/ 230039 h 758132"/>
                <a:gd name="connsiteX2418" fmla="*/ 356146 w 2410939"/>
                <a:gd name="connsiteY2418" fmla="*/ 231706 h 758132"/>
                <a:gd name="connsiteX2419" fmla="*/ 358041 w 2410939"/>
                <a:gd name="connsiteY2419" fmla="*/ 237745 h 758132"/>
                <a:gd name="connsiteX2420" fmla="*/ 358146 w 2410939"/>
                <a:gd name="connsiteY2420" fmla="*/ 244365 h 758132"/>
                <a:gd name="connsiteX2421" fmla="*/ 343764 w 2410939"/>
                <a:gd name="connsiteY2421" fmla="*/ 245460 h 758132"/>
                <a:gd name="connsiteX2422" fmla="*/ 335286 w 2410939"/>
                <a:gd name="connsiteY2422" fmla="*/ 245556 h 758132"/>
                <a:gd name="connsiteX2423" fmla="*/ 327876 w 2410939"/>
                <a:gd name="connsiteY2423" fmla="*/ 239583 h 758132"/>
                <a:gd name="connsiteX2424" fmla="*/ 318141 w 2410939"/>
                <a:gd name="connsiteY2424" fmla="*/ 236669 h 758132"/>
                <a:gd name="connsiteX2425" fmla="*/ 320684 w 2410939"/>
                <a:gd name="connsiteY2425" fmla="*/ 231259 h 758132"/>
                <a:gd name="connsiteX2426" fmla="*/ 327200 w 2410939"/>
                <a:gd name="connsiteY2426" fmla="*/ 228401 h 758132"/>
                <a:gd name="connsiteX2427" fmla="*/ 337210 w 2410939"/>
                <a:gd name="connsiteY2427" fmla="*/ 227525 h 758132"/>
                <a:gd name="connsiteX2428" fmla="*/ 334020 w 2410939"/>
                <a:gd name="connsiteY2428" fmla="*/ 222181 h 758132"/>
                <a:gd name="connsiteX2429" fmla="*/ 325399 w 2410939"/>
                <a:gd name="connsiteY2429" fmla="*/ 218152 h 758132"/>
                <a:gd name="connsiteX2430" fmla="*/ 321189 w 2410939"/>
                <a:gd name="connsiteY2430" fmla="*/ 215438 h 758132"/>
                <a:gd name="connsiteX2431" fmla="*/ 309321 w 2410939"/>
                <a:gd name="connsiteY2431" fmla="*/ 213847 h 758132"/>
                <a:gd name="connsiteX2432" fmla="*/ 296157 w 2410939"/>
                <a:gd name="connsiteY2432" fmla="*/ 214095 h 758132"/>
                <a:gd name="connsiteX2433" fmla="*/ 287204 w 2410939"/>
                <a:gd name="connsiteY2433" fmla="*/ 211685 h 758132"/>
                <a:gd name="connsiteX2434" fmla="*/ 300415 w 2410939"/>
                <a:gd name="connsiteY2434" fmla="*/ 218809 h 758132"/>
                <a:gd name="connsiteX2435" fmla="*/ 301920 w 2410939"/>
                <a:gd name="connsiteY2435" fmla="*/ 223763 h 758132"/>
                <a:gd name="connsiteX2436" fmla="*/ 302701 w 2410939"/>
                <a:gd name="connsiteY2436" fmla="*/ 229515 h 758132"/>
                <a:gd name="connsiteX2437" fmla="*/ 300977 w 2410939"/>
                <a:gd name="connsiteY2437" fmla="*/ 237126 h 758132"/>
                <a:gd name="connsiteX2438" fmla="*/ 306359 w 2410939"/>
                <a:gd name="connsiteY2438" fmla="*/ 239374 h 758132"/>
                <a:gd name="connsiteX2439" fmla="*/ 310969 w 2410939"/>
                <a:gd name="connsiteY2439" fmla="*/ 240784 h 758132"/>
                <a:gd name="connsiteX2440" fmla="*/ 314436 w 2410939"/>
                <a:gd name="connsiteY2440" fmla="*/ 245156 h 758132"/>
                <a:gd name="connsiteX2441" fmla="*/ 314740 w 2410939"/>
                <a:gd name="connsiteY2441" fmla="*/ 250899 h 758132"/>
                <a:gd name="connsiteX2442" fmla="*/ 312645 w 2410939"/>
                <a:gd name="connsiteY2442" fmla="*/ 256481 h 758132"/>
                <a:gd name="connsiteX2443" fmla="*/ 307740 w 2410939"/>
                <a:gd name="connsiteY2443" fmla="*/ 256795 h 758132"/>
                <a:gd name="connsiteX2444" fmla="*/ 301749 w 2410939"/>
                <a:gd name="connsiteY2444" fmla="*/ 254385 h 758132"/>
                <a:gd name="connsiteX2445" fmla="*/ 292671 w 2410939"/>
                <a:gd name="connsiteY2445" fmla="*/ 253252 h 758132"/>
                <a:gd name="connsiteX2446" fmla="*/ 284804 w 2410939"/>
                <a:gd name="connsiteY2446" fmla="*/ 250937 h 758132"/>
                <a:gd name="connsiteX2447" fmla="*/ 280803 w 2410939"/>
                <a:gd name="connsiteY2447" fmla="*/ 254252 h 758132"/>
                <a:gd name="connsiteX2448" fmla="*/ 276812 w 2410939"/>
                <a:gd name="connsiteY2448" fmla="*/ 258090 h 758132"/>
                <a:gd name="connsiteX2449" fmla="*/ 266535 w 2410939"/>
                <a:gd name="connsiteY2449" fmla="*/ 260615 h 758132"/>
                <a:gd name="connsiteX2450" fmla="*/ 259724 w 2410939"/>
                <a:gd name="connsiteY2450" fmla="*/ 266149 h 758132"/>
                <a:gd name="connsiteX2451" fmla="*/ 254981 w 2410939"/>
                <a:gd name="connsiteY2451" fmla="*/ 268682 h 758132"/>
                <a:gd name="connsiteX2452" fmla="*/ 261344 w 2410939"/>
                <a:gd name="connsiteY2452" fmla="*/ 275645 h 758132"/>
                <a:gd name="connsiteX2453" fmla="*/ 266002 w 2410939"/>
                <a:gd name="connsiteY2453" fmla="*/ 278236 h 758132"/>
                <a:gd name="connsiteX2454" fmla="*/ 268849 w 2410939"/>
                <a:gd name="connsiteY2454" fmla="*/ 282313 h 758132"/>
                <a:gd name="connsiteX2455" fmla="*/ 264134 w 2410939"/>
                <a:gd name="connsiteY2455" fmla="*/ 284370 h 758132"/>
                <a:gd name="connsiteX2456" fmla="*/ 260448 w 2410939"/>
                <a:gd name="connsiteY2456" fmla="*/ 287447 h 758132"/>
                <a:gd name="connsiteX2457" fmla="*/ 254295 w 2410939"/>
                <a:gd name="connsiteY2457" fmla="*/ 285523 h 758132"/>
                <a:gd name="connsiteX2458" fmla="*/ 248456 w 2410939"/>
                <a:gd name="connsiteY2458" fmla="*/ 283675 h 758132"/>
                <a:gd name="connsiteX2459" fmla="*/ 242408 w 2410939"/>
                <a:gd name="connsiteY2459" fmla="*/ 282846 h 758132"/>
                <a:gd name="connsiteX2460" fmla="*/ 237179 w 2410939"/>
                <a:gd name="connsiteY2460" fmla="*/ 283960 h 758132"/>
                <a:gd name="connsiteX2461" fmla="*/ 231102 w 2410939"/>
                <a:gd name="connsiteY2461" fmla="*/ 280141 h 758132"/>
                <a:gd name="connsiteX2462" fmla="*/ 226282 w 2410939"/>
                <a:gd name="connsiteY2462" fmla="*/ 277474 h 758132"/>
                <a:gd name="connsiteX2463" fmla="*/ 218414 w 2410939"/>
                <a:gd name="connsiteY2463" fmla="*/ 275436 h 758132"/>
                <a:gd name="connsiteX2464" fmla="*/ 214633 w 2410939"/>
                <a:gd name="connsiteY2464" fmla="*/ 279674 h 758132"/>
                <a:gd name="connsiteX2465" fmla="*/ 216862 w 2410939"/>
                <a:gd name="connsiteY2465" fmla="*/ 284561 h 758132"/>
                <a:gd name="connsiteX2466" fmla="*/ 224358 w 2410939"/>
                <a:gd name="connsiteY2466" fmla="*/ 290237 h 758132"/>
                <a:gd name="connsiteX2467" fmla="*/ 230121 w 2410939"/>
                <a:gd name="connsiteY2467" fmla="*/ 290285 h 758132"/>
                <a:gd name="connsiteX2468" fmla="*/ 235588 w 2410939"/>
                <a:gd name="connsiteY2468" fmla="*/ 290809 h 758132"/>
                <a:gd name="connsiteX2469" fmla="*/ 239255 w 2410939"/>
                <a:gd name="connsiteY2469" fmla="*/ 296362 h 758132"/>
                <a:gd name="connsiteX2470" fmla="*/ 235112 w 2410939"/>
                <a:gd name="connsiteY2470" fmla="*/ 299524 h 758132"/>
                <a:gd name="connsiteX2471" fmla="*/ 229406 w 2410939"/>
                <a:gd name="connsiteY2471" fmla="*/ 301410 h 758132"/>
                <a:gd name="connsiteX2472" fmla="*/ 224854 w 2410939"/>
                <a:gd name="connsiteY2472" fmla="*/ 299934 h 758132"/>
                <a:gd name="connsiteX2473" fmla="*/ 219986 w 2410939"/>
                <a:gd name="connsiteY2473" fmla="*/ 299505 h 758132"/>
                <a:gd name="connsiteX2474" fmla="*/ 214662 w 2410939"/>
                <a:gd name="connsiteY2474" fmla="*/ 297962 h 758132"/>
                <a:gd name="connsiteX2475" fmla="*/ 211014 w 2410939"/>
                <a:gd name="connsiteY2475" fmla="*/ 294638 h 758132"/>
                <a:gd name="connsiteX2476" fmla="*/ 205165 w 2410939"/>
                <a:gd name="connsiteY2476" fmla="*/ 291342 h 758132"/>
                <a:gd name="connsiteX2477" fmla="*/ 200279 w 2410939"/>
                <a:gd name="connsiteY2477" fmla="*/ 291647 h 758132"/>
                <a:gd name="connsiteX2478" fmla="*/ 194764 w 2410939"/>
                <a:gd name="connsiteY2478" fmla="*/ 289895 h 758132"/>
                <a:gd name="connsiteX2479" fmla="*/ 189782 w 2410939"/>
                <a:gd name="connsiteY2479" fmla="*/ 288056 h 758132"/>
                <a:gd name="connsiteX2480" fmla="*/ 188277 w 2410939"/>
                <a:gd name="connsiteY2480" fmla="*/ 283503 h 758132"/>
                <a:gd name="connsiteX2481" fmla="*/ 186001 w 2410939"/>
                <a:gd name="connsiteY2481" fmla="*/ 279141 h 758132"/>
                <a:gd name="connsiteX2482" fmla="*/ 183048 w 2410939"/>
                <a:gd name="connsiteY2482" fmla="*/ 274988 h 758132"/>
                <a:gd name="connsiteX2483" fmla="*/ 177219 w 2410939"/>
                <a:gd name="connsiteY2483" fmla="*/ 271702 h 758132"/>
                <a:gd name="connsiteX2484" fmla="*/ 182943 w 2410939"/>
                <a:gd name="connsiteY2484" fmla="*/ 270578 h 758132"/>
                <a:gd name="connsiteX2485" fmla="*/ 182191 w 2410939"/>
                <a:gd name="connsiteY2485" fmla="*/ 265663 h 758132"/>
                <a:gd name="connsiteX2486" fmla="*/ 179581 w 2410939"/>
                <a:gd name="connsiteY2486" fmla="*/ 261558 h 758132"/>
                <a:gd name="connsiteX2487" fmla="*/ 174942 w 2410939"/>
                <a:gd name="connsiteY2487" fmla="*/ 258233 h 758132"/>
                <a:gd name="connsiteX2488" fmla="*/ 170313 w 2410939"/>
                <a:gd name="connsiteY2488" fmla="*/ 256090 h 758132"/>
                <a:gd name="connsiteX2489" fmla="*/ 164912 w 2410939"/>
                <a:gd name="connsiteY2489" fmla="*/ 255262 h 758132"/>
                <a:gd name="connsiteX2490" fmla="*/ 161179 w 2410939"/>
                <a:gd name="connsiteY2490" fmla="*/ 251699 h 758132"/>
                <a:gd name="connsiteX2491" fmla="*/ 154092 w 2410939"/>
                <a:gd name="connsiteY2491" fmla="*/ 251271 h 758132"/>
                <a:gd name="connsiteX2492" fmla="*/ 150377 w 2410939"/>
                <a:gd name="connsiteY2492" fmla="*/ 247613 h 758132"/>
                <a:gd name="connsiteX2493" fmla="*/ 145234 w 2410939"/>
                <a:gd name="connsiteY2493" fmla="*/ 244527 h 758132"/>
                <a:gd name="connsiteX2494" fmla="*/ 140795 w 2410939"/>
                <a:gd name="connsiteY2494" fmla="*/ 241317 h 758132"/>
                <a:gd name="connsiteX2495" fmla="*/ 135757 w 2410939"/>
                <a:gd name="connsiteY2495" fmla="*/ 240117 h 758132"/>
                <a:gd name="connsiteX2496" fmla="*/ 140976 w 2410939"/>
                <a:gd name="connsiteY2496" fmla="*/ 239193 h 758132"/>
                <a:gd name="connsiteX2497" fmla="*/ 147596 w 2410939"/>
                <a:gd name="connsiteY2497" fmla="*/ 240774 h 758132"/>
                <a:gd name="connsiteX2498" fmla="*/ 158073 w 2410939"/>
                <a:gd name="connsiteY2498" fmla="*/ 246718 h 758132"/>
                <a:gd name="connsiteX2499" fmla="*/ 163541 w 2410939"/>
                <a:gd name="connsiteY2499" fmla="*/ 246413 h 758132"/>
                <a:gd name="connsiteX2500" fmla="*/ 168408 w 2410939"/>
                <a:gd name="connsiteY2500" fmla="*/ 246765 h 758132"/>
                <a:gd name="connsiteX2501" fmla="*/ 173637 w 2410939"/>
                <a:gd name="connsiteY2501" fmla="*/ 248680 h 758132"/>
                <a:gd name="connsiteX2502" fmla="*/ 179705 w 2410939"/>
                <a:gd name="connsiteY2502" fmla="*/ 249556 h 758132"/>
                <a:gd name="connsiteX2503" fmla="*/ 184629 w 2410939"/>
                <a:gd name="connsiteY2503" fmla="*/ 251833 h 758132"/>
                <a:gd name="connsiteX2504" fmla="*/ 193935 w 2410939"/>
                <a:gd name="connsiteY2504" fmla="*/ 253890 h 758132"/>
                <a:gd name="connsiteX2505" fmla="*/ 204327 w 2410939"/>
                <a:gd name="connsiteY2505" fmla="*/ 255290 h 758132"/>
                <a:gd name="connsiteX2506" fmla="*/ 209242 w 2410939"/>
                <a:gd name="connsiteY2506" fmla="*/ 255357 h 758132"/>
                <a:gd name="connsiteX2507" fmla="*/ 216757 w 2410939"/>
                <a:gd name="connsiteY2507" fmla="*/ 256709 h 758132"/>
                <a:gd name="connsiteX2508" fmla="*/ 222567 w 2410939"/>
                <a:gd name="connsiteY2508" fmla="*/ 258424 h 758132"/>
                <a:gd name="connsiteX2509" fmla="*/ 228568 w 2410939"/>
                <a:gd name="connsiteY2509" fmla="*/ 258910 h 758132"/>
                <a:gd name="connsiteX2510" fmla="*/ 236407 w 2410939"/>
                <a:gd name="connsiteY2510" fmla="*/ 259196 h 758132"/>
                <a:gd name="connsiteX2511" fmla="*/ 242589 w 2410939"/>
                <a:gd name="connsiteY2511" fmla="*/ 258500 h 758132"/>
                <a:gd name="connsiteX2512" fmla="*/ 247732 w 2410939"/>
                <a:gd name="connsiteY2512" fmla="*/ 256881 h 758132"/>
                <a:gd name="connsiteX2513" fmla="*/ 254105 w 2410939"/>
                <a:gd name="connsiteY2513" fmla="*/ 255738 h 758132"/>
                <a:gd name="connsiteX2514" fmla="*/ 258800 w 2410939"/>
                <a:gd name="connsiteY2514" fmla="*/ 253395 h 758132"/>
                <a:gd name="connsiteX2515" fmla="*/ 262115 w 2410939"/>
                <a:gd name="connsiteY2515" fmla="*/ 249813 h 758132"/>
                <a:gd name="connsiteX2516" fmla="*/ 266487 w 2410939"/>
                <a:gd name="connsiteY2516" fmla="*/ 246908 h 758132"/>
                <a:gd name="connsiteX2517" fmla="*/ 268764 w 2410939"/>
                <a:gd name="connsiteY2517" fmla="*/ 241851 h 758132"/>
                <a:gd name="connsiteX2518" fmla="*/ 264077 w 2410939"/>
                <a:gd name="connsiteY2518" fmla="*/ 238164 h 758132"/>
                <a:gd name="connsiteX2519" fmla="*/ 260677 w 2410939"/>
                <a:gd name="connsiteY2519" fmla="*/ 233735 h 758132"/>
                <a:gd name="connsiteX2520" fmla="*/ 258476 w 2410939"/>
                <a:gd name="connsiteY2520" fmla="*/ 229239 h 758132"/>
                <a:gd name="connsiteX2521" fmla="*/ 253733 w 2410939"/>
                <a:gd name="connsiteY2521" fmla="*/ 227620 h 758132"/>
                <a:gd name="connsiteX2522" fmla="*/ 249180 w 2410939"/>
                <a:gd name="connsiteY2522" fmla="*/ 226058 h 758132"/>
                <a:gd name="connsiteX2523" fmla="*/ 243074 w 2410939"/>
                <a:gd name="connsiteY2523" fmla="*/ 223934 h 758132"/>
                <a:gd name="connsiteX2524" fmla="*/ 238750 w 2410939"/>
                <a:gd name="connsiteY2524" fmla="*/ 221000 h 758132"/>
                <a:gd name="connsiteX2525" fmla="*/ 229511 w 2410939"/>
                <a:gd name="connsiteY2525" fmla="*/ 220305 h 758132"/>
                <a:gd name="connsiteX2526" fmla="*/ 222186 w 2410939"/>
                <a:gd name="connsiteY2526" fmla="*/ 217000 h 758132"/>
                <a:gd name="connsiteX2527" fmla="*/ 210032 w 2410939"/>
                <a:gd name="connsiteY2527" fmla="*/ 213018 h 758132"/>
                <a:gd name="connsiteX2528" fmla="*/ 200346 w 2410939"/>
                <a:gd name="connsiteY2528" fmla="*/ 209323 h 758132"/>
                <a:gd name="connsiteX2529" fmla="*/ 190344 w 2410939"/>
                <a:gd name="connsiteY2529" fmla="*/ 205713 h 758132"/>
                <a:gd name="connsiteX2530" fmla="*/ 185125 w 2410939"/>
                <a:gd name="connsiteY2530" fmla="*/ 203912 h 758132"/>
                <a:gd name="connsiteX2531" fmla="*/ 176542 w 2410939"/>
                <a:gd name="connsiteY2531" fmla="*/ 202093 h 758132"/>
                <a:gd name="connsiteX2532" fmla="*/ 168637 w 2410939"/>
                <a:gd name="connsiteY2532" fmla="*/ 201169 h 758132"/>
                <a:gd name="connsiteX2533" fmla="*/ 157464 w 2410939"/>
                <a:gd name="connsiteY2533" fmla="*/ 200845 h 758132"/>
                <a:gd name="connsiteX2534" fmla="*/ 151663 w 2410939"/>
                <a:gd name="connsiteY2534" fmla="*/ 199998 h 758132"/>
                <a:gd name="connsiteX2535" fmla="*/ 146415 w 2410939"/>
                <a:gd name="connsiteY2535" fmla="*/ 200426 h 758132"/>
                <a:gd name="connsiteX2536" fmla="*/ 140852 w 2410939"/>
                <a:gd name="connsiteY2536" fmla="*/ 204770 h 758132"/>
                <a:gd name="connsiteX2537" fmla="*/ 146053 w 2410939"/>
                <a:gd name="connsiteY2537" fmla="*/ 202150 h 758132"/>
                <a:gd name="connsiteX2538" fmla="*/ 141405 w 2410939"/>
                <a:gd name="connsiteY2538" fmla="*/ 200988 h 758132"/>
                <a:gd name="connsiteX2539" fmla="*/ 135985 w 2410939"/>
                <a:gd name="connsiteY2539" fmla="*/ 200588 h 758132"/>
                <a:gd name="connsiteX2540" fmla="*/ 131366 w 2410939"/>
                <a:gd name="connsiteY2540" fmla="*/ 196835 h 758132"/>
                <a:gd name="connsiteX2541" fmla="*/ 125384 w 2410939"/>
                <a:gd name="connsiteY2541" fmla="*/ 194959 h 758132"/>
                <a:gd name="connsiteX2542" fmla="*/ 131527 w 2410939"/>
                <a:gd name="connsiteY2542" fmla="*/ 194749 h 758132"/>
                <a:gd name="connsiteX2543" fmla="*/ 137014 w 2410939"/>
                <a:gd name="connsiteY2543" fmla="*/ 194787 h 758132"/>
                <a:gd name="connsiteX2544" fmla="*/ 129432 w 2410939"/>
                <a:gd name="connsiteY2544" fmla="*/ 191149 h 758132"/>
                <a:gd name="connsiteX2545" fmla="*/ 120926 w 2410939"/>
                <a:gd name="connsiteY2545" fmla="*/ 188387 h 758132"/>
                <a:gd name="connsiteX2546" fmla="*/ 118507 w 2410939"/>
                <a:gd name="connsiteY2546" fmla="*/ 192835 h 758132"/>
                <a:gd name="connsiteX2547" fmla="*/ 112982 w 2410939"/>
                <a:gd name="connsiteY2547" fmla="*/ 195673 h 758132"/>
                <a:gd name="connsiteX2548" fmla="*/ 106553 w 2410939"/>
                <a:gd name="connsiteY2548" fmla="*/ 191254 h 758132"/>
                <a:gd name="connsiteX2549" fmla="*/ 107429 w 2410939"/>
                <a:gd name="connsiteY2549" fmla="*/ 196073 h 758132"/>
                <a:gd name="connsiteX2550" fmla="*/ 101533 w 2410939"/>
                <a:gd name="connsiteY2550" fmla="*/ 194911 h 758132"/>
                <a:gd name="connsiteX2551" fmla="*/ 93961 w 2410939"/>
                <a:gd name="connsiteY2551" fmla="*/ 198397 h 758132"/>
                <a:gd name="connsiteX2552" fmla="*/ 87532 w 2410939"/>
                <a:gd name="connsiteY2552" fmla="*/ 200283 h 758132"/>
                <a:gd name="connsiteX2553" fmla="*/ 85569 w 2410939"/>
                <a:gd name="connsiteY2553" fmla="*/ 205436 h 758132"/>
                <a:gd name="connsiteX2554" fmla="*/ 77149 w 2410939"/>
                <a:gd name="connsiteY2554" fmla="*/ 207246 h 758132"/>
                <a:gd name="connsiteX2555" fmla="*/ 82683 w 2410939"/>
                <a:gd name="connsiteY2555" fmla="*/ 208084 h 758132"/>
                <a:gd name="connsiteX2556" fmla="*/ 79064 w 2410939"/>
                <a:gd name="connsiteY2556" fmla="*/ 214095 h 758132"/>
                <a:gd name="connsiteX2557" fmla="*/ 83474 w 2410939"/>
                <a:gd name="connsiteY2557" fmla="*/ 220229 h 758132"/>
                <a:gd name="connsiteX2558" fmla="*/ 93618 w 2410939"/>
                <a:gd name="connsiteY2558" fmla="*/ 222572 h 758132"/>
                <a:gd name="connsiteX2559" fmla="*/ 99543 w 2410939"/>
                <a:gd name="connsiteY2559" fmla="*/ 227515 h 758132"/>
                <a:gd name="connsiteX2560" fmla="*/ 105153 w 2410939"/>
                <a:gd name="connsiteY2560" fmla="*/ 229878 h 758132"/>
                <a:gd name="connsiteX2561" fmla="*/ 101085 w 2410939"/>
                <a:gd name="connsiteY2561" fmla="*/ 235745 h 758132"/>
                <a:gd name="connsiteX2562" fmla="*/ 95056 w 2410939"/>
                <a:gd name="connsiteY2562" fmla="*/ 242146 h 758132"/>
                <a:gd name="connsiteX2563" fmla="*/ 100705 w 2410939"/>
                <a:gd name="connsiteY2563" fmla="*/ 248728 h 758132"/>
                <a:gd name="connsiteX2564" fmla="*/ 107191 w 2410939"/>
                <a:gd name="connsiteY2564" fmla="*/ 255490 h 758132"/>
                <a:gd name="connsiteX2565" fmla="*/ 115173 w 2410939"/>
                <a:gd name="connsiteY2565" fmla="*/ 264006 h 758132"/>
                <a:gd name="connsiteX2566" fmla="*/ 110477 w 2410939"/>
                <a:gd name="connsiteY2566" fmla="*/ 266987 h 758132"/>
                <a:gd name="connsiteX2567" fmla="*/ 112182 w 2410939"/>
                <a:gd name="connsiteY2567" fmla="*/ 272264 h 758132"/>
                <a:gd name="connsiteX2568" fmla="*/ 115478 w 2410939"/>
                <a:gd name="connsiteY2568" fmla="*/ 276683 h 758132"/>
                <a:gd name="connsiteX2569" fmla="*/ 112906 w 2410939"/>
                <a:gd name="connsiteY2569" fmla="*/ 281141 h 758132"/>
                <a:gd name="connsiteX2570" fmla="*/ 119002 w 2410939"/>
                <a:gd name="connsiteY2570" fmla="*/ 282551 h 758132"/>
                <a:gd name="connsiteX2571" fmla="*/ 119345 w 2410939"/>
                <a:gd name="connsiteY2571" fmla="*/ 287494 h 758132"/>
                <a:gd name="connsiteX2572" fmla="*/ 123403 w 2410939"/>
                <a:gd name="connsiteY2572" fmla="*/ 290990 h 758132"/>
                <a:gd name="connsiteX2573" fmla="*/ 128346 w 2410939"/>
                <a:gd name="connsiteY2573" fmla="*/ 293447 h 758132"/>
                <a:gd name="connsiteX2574" fmla="*/ 126993 w 2410939"/>
                <a:gd name="connsiteY2574" fmla="*/ 299400 h 758132"/>
                <a:gd name="connsiteX2575" fmla="*/ 122574 w 2410939"/>
                <a:gd name="connsiteY2575" fmla="*/ 302315 h 758132"/>
                <a:gd name="connsiteX2576" fmla="*/ 127222 w 2410939"/>
                <a:gd name="connsiteY2576" fmla="*/ 305163 h 758132"/>
                <a:gd name="connsiteX2577" fmla="*/ 131366 w 2410939"/>
                <a:gd name="connsiteY2577" fmla="*/ 307840 h 758132"/>
                <a:gd name="connsiteX2578" fmla="*/ 136118 w 2410939"/>
                <a:gd name="connsiteY2578" fmla="*/ 309021 h 758132"/>
                <a:gd name="connsiteX2579" fmla="*/ 142081 w 2410939"/>
                <a:gd name="connsiteY2579" fmla="*/ 311764 h 758132"/>
                <a:gd name="connsiteX2580" fmla="*/ 147815 w 2410939"/>
                <a:gd name="connsiteY2580" fmla="*/ 316288 h 758132"/>
                <a:gd name="connsiteX2581" fmla="*/ 148234 w 2410939"/>
                <a:gd name="connsiteY2581" fmla="*/ 323442 h 758132"/>
                <a:gd name="connsiteX2582" fmla="*/ 143320 w 2410939"/>
                <a:gd name="connsiteY2582" fmla="*/ 329471 h 758132"/>
                <a:gd name="connsiteX2583" fmla="*/ 139129 w 2410939"/>
                <a:gd name="connsiteY2583" fmla="*/ 333119 h 758132"/>
                <a:gd name="connsiteX2584" fmla="*/ 135557 w 2410939"/>
                <a:gd name="connsiteY2584" fmla="*/ 336472 h 758132"/>
                <a:gd name="connsiteX2585" fmla="*/ 132404 w 2410939"/>
                <a:gd name="connsiteY2585" fmla="*/ 340320 h 758132"/>
                <a:gd name="connsiteX2586" fmla="*/ 128794 w 2410939"/>
                <a:gd name="connsiteY2586" fmla="*/ 343968 h 758132"/>
                <a:gd name="connsiteX2587" fmla="*/ 123545 w 2410939"/>
                <a:gd name="connsiteY2587" fmla="*/ 348283 h 758132"/>
                <a:gd name="connsiteX2588" fmla="*/ 119212 w 2410939"/>
                <a:gd name="connsiteY2588" fmla="*/ 351597 h 758132"/>
                <a:gd name="connsiteX2589" fmla="*/ 115192 w 2410939"/>
                <a:gd name="connsiteY2589" fmla="*/ 355874 h 758132"/>
                <a:gd name="connsiteX2590" fmla="*/ 110601 w 2410939"/>
                <a:gd name="connsiteY2590" fmla="*/ 357627 h 758132"/>
                <a:gd name="connsiteX2591" fmla="*/ 104800 w 2410939"/>
                <a:gd name="connsiteY2591" fmla="*/ 362532 h 758132"/>
                <a:gd name="connsiteX2592" fmla="*/ 109305 w 2410939"/>
                <a:gd name="connsiteY2592" fmla="*/ 364332 h 758132"/>
                <a:gd name="connsiteX2593" fmla="*/ 113439 w 2410939"/>
                <a:gd name="connsiteY2593" fmla="*/ 361456 h 758132"/>
                <a:gd name="connsiteX2594" fmla="*/ 118135 w 2410939"/>
                <a:gd name="connsiteY2594" fmla="*/ 360446 h 758132"/>
                <a:gd name="connsiteX2595" fmla="*/ 118259 w 2410939"/>
                <a:gd name="connsiteY2595" fmla="*/ 365609 h 758132"/>
                <a:gd name="connsiteX2596" fmla="*/ 113630 w 2410939"/>
                <a:gd name="connsiteY2596" fmla="*/ 363570 h 758132"/>
                <a:gd name="connsiteX2597" fmla="*/ 117144 w 2410939"/>
                <a:gd name="connsiteY2597" fmla="*/ 367276 h 758132"/>
                <a:gd name="connsiteX2598" fmla="*/ 121955 w 2410939"/>
                <a:gd name="connsiteY2598" fmla="*/ 368971 h 758132"/>
                <a:gd name="connsiteX2599" fmla="*/ 130213 w 2410939"/>
                <a:gd name="connsiteY2599" fmla="*/ 370952 h 758132"/>
                <a:gd name="connsiteX2600" fmla="*/ 136985 w 2410939"/>
                <a:gd name="connsiteY2600" fmla="*/ 370905 h 758132"/>
                <a:gd name="connsiteX2601" fmla="*/ 143338 w 2410939"/>
                <a:gd name="connsiteY2601" fmla="*/ 374353 h 758132"/>
                <a:gd name="connsiteX2602" fmla="*/ 136728 w 2410939"/>
                <a:gd name="connsiteY2602" fmla="*/ 375667 h 758132"/>
                <a:gd name="connsiteX2603" fmla="*/ 131880 w 2410939"/>
                <a:gd name="connsiteY2603" fmla="*/ 374838 h 758132"/>
                <a:gd name="connsiteX2604" fmla="*/ 126451 w 2410939"/>
                <a:gd name="connsiteY2604" fmla="*/ 374267 h 758132"/>
                <a:gd name="connsiteX2605" fmla="*/ 122736 w 2410939"/>
                <a:gd name="connsiteY2605" fmla="*/ 378363 h 758132"/>
                <a:gd name="connsiteX2606" fmla="*/ 118116 w 2410939"/>
                <a:gd name="connsiteY2606" fmla="*/ 376963 h 758132"/>
                <a:gd name="connsiteX2607" fmla="*/ 113906 w 2410939"/>
                <a:gd name="connsiteY2607" fmla="*/ 380211 h 758132"/>
                <a:gd name="connsiteX2608" fmla="*/ 114525 w 2410939"/>
                <a:gd name="connsiteY2608" fmla="*/ 385830 h 758132"/>
                <a:gd name="connsiteX2609" fmla="*/ 110706 w 2410939"/>
                <a:gd name="connsiteY2609" fmla="*/ 389097 h 758132"/>
                <a:gd name="connsiteX2610" fmla="*/ 109087 w 2410939"/>
                <a:gd name="connsiteY2610" fmla="*/ 394327 h 758132"/>
                <a:gd name="connsiteX2611" fmla="*/ 104419 w 2410939"/>
                <a:gd name="connsiteY2611" fmla="*/ 397670 h 758132"/>
                <a:gd name="connsiteX2612" fmla="*/ 108715 w 2410939"/>
                <a:gd name="connsiteY2612" fmla="*/ 406271 h 758132"/>
                <a:gd name="connsiteX2613" fmla="*/ 111020 w 2410939"/>
                <a:gd name="connsiteY2613" fmla="*/ 411548 h 758132"/>
                <a:gd name="connsiteX2614" fmla="*/ 114602 w 2410939"/>
                <a:gd name="connsiteY2614" fmla="*/ 415558 h 758132"/>
                <a:gd name="connsiteX2615" fmla="*/ 110011 w 2410939"/>
                <a:gd name="connsiteY2615" fmla="*/ 417682 h 758132"/>
                <a:gd name="connsiteX2616" fmla="*/ 108810 w 2410939"/>
                <a:gd name="connsiteY2616" fmla="*/ 423045 h 758132"/>
                <a:gd name="connsiteX2617" fmla="*/ 114239 w 2410939"/>
                <a:gd name="connsiteY2617" fmla="*/ 425473 h 758132"/>
                <a:gd name="connsiteX2618" fmla="*/ 117411 w 2410939"/>
                <a:gd name="connsiteY2618" fmla="*/ 429302 h 758132"/>
                <a:gd name="connsiteX2619" fmla="*/ 117107 w 2410939"/>
                <a:gd name="connsiteY2619" fmla="*/ 434865 h 758132"/>
                <a:gd name="connsiteX2620" fmla="*/ 122155 w 2410939"/>
                <a:gd name="connsiteY2620" fmla="*/ 439513 h 758132"/>
                <a:gd name="connsiteX2621" fmla="*/ 126050 w 2410939"/>
                <a:gd name="connsiteY2621" fmla="*/ 444152 h 758132"/>
                <a:gd name="connsiteX2622" fmla="*/ 126698 w 2410939"/>
                <a:gd name="connsiteY2622" fmla="*/ 450210 h 758132"/>
                <a:gd name="connsiteX2623" fmla="*/ 135051 w 2410939"/>
                <a:gd name="connsiteY2623" fmla="*/ 451010 h 758132"/>
                <a:gd name="connsiteX2624" fmla="*/ 139633 w 2410939"/>
                <a:gd name="connsiteY2624" fmla="*/ 453067 h 758132"/>
                <a:gd name="connsiteX2625" fmla="*/ 147301 w 2410939"/>
                <a:gd name="connsiteY2625" fmla="*/ 453629 h 758132"/>
                <a:gd name="connsiteX2626" fmla="*/ 149882 w 2410939"/>
                <a:gd name="connsiteY2626" fmla="*/ 458944 h 758132"/>
                <a:gd name="connsiteX2627" fmla="*/ 154397 w 2410939"/>
                <a:gd name="connsiteY2627" fmla="*/ 457030 h 758132"/>
                <a:gd name="connsiteX2628" fmla="*/ 159417 w 2410939"/>
                <a:gd name="connsiteY2628" fmla="*/ 455429 h 758132"/>
                <a:gd name="connsiteX2629" fmla="*/ 164979 w 2410939"/>
                <a:gd name="connsiteY2629" fmla="*/ 456963 h 758132"/>
                <a:gd name="connsiteX2630" fmla="*/ 168456 w 2410939"/>
                <a:gd name="connsiteY2630" fmla="*/ 460230 h 758132"/>
                <a:gd name="connsiteX2631" fmla="*/ 173333 w 2410939"/>
                <a:gd name="connsiteY2631" fmla="*/ 462097 h 758132"/>
                <a:gd name="connsiteX2632" fmla="*/ 176171 w 2410939"/>
                <a:gd name="connsiteY2632" fmla="*/ 470098 h 758132"/>
                <a:gd name="connsiteX2633" fmla="*/ 173085 w 2410939"/>
                <a:gd name="connsiteY2633" fmla="*/ 476756 h 758132"/>
                <a:gd name="connsiteX2634" fmla="*/ 177800 w 2410939"/>
                <a:gd name="connsiteY2634" fmla="*/ 478709 h 758132"/>
                <a:gd name="connsiteX2635" fmla="*/ 182163 w 2410939"/>
                <a:gd name="connsiteY2635" fmla="*/ 483662 h 758132"/>
                <a:gd name="connsiteX2636" fmla="*/ 184334 w 2410939"/>
                <a:gd name="connsiteY2636" fmla="*/ 488176 h 758132"/>
                <a:gd name="connsiteX2637" fmla="*/ 188725 w 2410939"/>
                <a:gd name="connsiteY2637" fmla="*/ 490339 h 758132"/>
                <a:gd name="connsiteX2638" fmla="*/ 194278 w 2410939"/>
                <a:gd name="connsiteY2638" fmla="*/ 491453 h 758132"/>
                <a:gd name="connsiteX2639" fmla="*/ 193278 w 2410939"/>
                <a:gd name="connsiteY2639" fmla="*/ 497178 h 758132"/>
                <a:gd name="connsiteX2640" fmla="*/ 199736 w 2410939"/>
                <a:gd name="connsiteY2640" fmla="*/ 497178 h 758132"/>
                <a:gd name="connsiteX2641" fmla="*/ 205337 w 2410939"/>
                <a:gd name="connsiteY2641" fmla="*/ 498940 h 758132"/>
                <a:gd name="connsiteX2642" fmla="*/ 208070 w 2410939"/>
                <a:gd name="connsiteY2642" fmla="*/ 503712 h 758132"/>
                <a:gd name="connsiteX2643" fmla="*/ 206394 w 2410939"/>
                <a:gd name="connsiteY2643" fmla="*/ 509360 h 758132"/>
                <a:gd name="connsiteX2644" fmla="*/ 201403 w 2410939"/>
                <a:gd name="connsiteY2644" fmla="*/ 511865 h 758132"/>
                <a:gd name="connsiteX2645" fmla="*/ 194916 w 2410939"/>
                <a:gd name="connsiteY2645" fmla="*/ 509379 h 758132"/>
                <a:gd name="connsiteX2646" fmla="*/ 189944 w 2410939"/>
                <a:gd name="connsiteY2646" fmla="*/ 509322 h 758132"/>
                <a:gd name="connsiteX2647" fmla="*/ 194011 w 2410939"/>
                <a:gd name="connsiteY2647" fmla="*/ 517399 h 758132"/>
                <a:gd name="connsiteX2648" fmla="*/ 196659 w 2410939"/>
                <a:gd name="connsiteY2648" fmla="*/ 522362 h 758132"/>
                <a:gd name="connsiteX2649" fmla="*/ 198555 w 2410939"/>
                <a:gd name="connsiteY2649" fmla="*/ 528353 h 758132"/>
                <a:gd name="connsiteX2650" fmla="*/ 203175 w 2410939"/>
                <a:gd name="connsiteY2650" fmla="*/ 532068 h 758132"/>
                <a:gd name="connsiteX2651" fmla="*/ 209537 w 2410939"/>
                <a:gd name="connsiteY2651" fmla="*/ 530887 h 758132"/>
                <a:gd name="connsiteX2652" fmla="*/ 214642 w 2410939"/>
                <a:gd name="connsiteY2652" fmla="*/ 528696 h 758132"/>
                <a:gd name="connsiteX2653" fmla="*/ 222015 w 2410939"/>
                <a:gd name="connsiteY2653" fmla="*/ 526029 h 758132"/>
                <a:gd name="connsiteX2654" fmla="*/ 227320 w 2410939"/>
                <a:gd name="connsiteY2654" fmla="*/ 526457 h 758132"/>
                <a:gd name="connsiteX2655" fmla="*/ 232587 w 2410939"/>
                <a:gd name="connsiteY2655" fmla="*/ 526410 h 758132"/>
                <a:gd name="connsiteX2656" fmla="*/ 236198 w 2410939"/>
                <a:gd name="connsiteY2656" fmla="*/ 529639 h 758132"/>
                <a:gd name="connsiteX2657" fmla="*/ 239065 w 2410939"/>
                <a:gd name="connsiteY2657" fmla="*/ 533735 h 758132"/>
                <a:gd name="connsiteX2658" fmla="*/ 244303 w 2410939"/>
                <a:gd name="connsiteY2658" fmla="*/ 537287 h 758132"/>
                <a:gd name="connsiteX2659" fmla="*/ 239569 w 2410939"/>
                <a:gd name="connsiteY2659" fmla="*/ 540459 h 758132"/>
                <a:gd name="connsiteX2660" fmla="*/ 243874 w 2410939"/>
                <a:gd name="connsiteY2660" fmla="*/ 543507 h 758132"/>
                <a:gd name="connsiteX2661" fmla="*/ 243704 w 2410939"/>
                <a:gd name="connsiteY2661" fmla="*/ 548670 h 758132"/>
                <a:gd name="connsiteX2662" fmla="*/ 248828 w 2410939"/>
                <a:gd name="connsiteY2662" fmla="*/ 548927 h 758132"/>
                <a:gd name="connsiteX2663" fmla="*/ 254009 w 2410939"/>
                <a:gd name="connsiteY2663" fmla="*/ 550613 h 758132"/>
                <a:gd name="connsiteX2664" fmla="*/ 258915 w 2410939"/>
                <a:gd name="connsiteY2664" fmla="*/ 549508 h 758132"/>
                <a:gd name="connsiteX2665" fmla="*/ 263877 w 2410939"/>
                <a:gd name="connsiteY2665" fmla="*/ 553080 h 758132"/>
                <a:gd name="connsiteX2666" fmla="*/ 265106 w 2410939"/>
                <a:gd name="connsiteY2666" fmla="*/ 558099 h 758132"/>
                <a:gd name="connsiteX2667" fmla="*/ 266430 w 2410939"/>
                <a:gd name="connsiteY2667" fmla="*/ 562967 h 758132"/>
                <a:gd name="connsiteX2668" fmla="*/ 270611 w 2410939"/>
                <a:gd name="connsiteY2668" fmla="*/ 567215 h 758132"/>
                <a:gd name="connsiteX2669" fmla="*/ 277431 w 2410939"/>
                <a:gd name="connsiteY2669" fmla="*/ 565205 h 758132"/>
                <a:gd name="connsiteX2670" fmla="*/ 281908 w 2410939"/>
                <a:gd name="connsiteY2670" fmla="*/ 568434 h 758132"/>
                <a:gd name="connsiteX2671" fmla="*/ 286699 w 2410939"/>
                <a:gd name="connsiteY2671" fmla="*/ 568558 h 758132"/>
                <a:gd name="connsiteX2672" fmla="*/ 295738 w 2410939"/>
                <a:gd name="connsiteY2672" fmla="*/ 567129 h 758132"/>
                <a:gd name="connsiteX2673" fmla="*/ 300587 w 2410939"/>
                <a:gd name="connsiteY2673" fmla="*/ 565034 h 758132"/>
                <a:gd name="connsiteX2674" fmla="*/ 304196 w 2410939"/>
                <a:gd name="connsiteY2674" fmla="*/ 570149 h 758132"/>
                <a:gd name="connsiteX2675" fmla="*/ 309378 w 2410939"/>
                <a:gd name="connsiteY2675" fmla="*/ 573330 h 758132"/>
                <a:gd name="connsiteX2676" fmla="*/ 313674 w 2410939"/>
                <a:gd name="connsiteY2676" fmla="*/ 575549 h 758132"/>
                <a:gd name="connsiteX2677" fmla="*/ 318551 w 2410939"/>
                <a:gd name="connsiteY2677" fmla="*/ 574340 h 758132"/>
                <a:gd name="connsiteX2678" fmla="*/ 323313 w 2410939"/>
                <a:gd name="connsiteY2678" fmla="*/ 574702 h 758132"/>
                <a:gd name="connsiteX2679" fmla="*/ 327533 w 2410939"/>
                <a:gd name="connsiteY2679" fmla="*/ 578502 h 758132"/>
                <a:gd name="connsiteX2680" fmla="*/ 332476 w 2410939"/>
                <a:gd name="connsiteY2680" fmla="*/ 578359 h 758132"/>
                <a:gd name="connsiteX2681" fmla="*/ 339124 w 2410939"/>
                <a:gd name="connsiteY2681" fmla="*/ 579883 h 758132"/>
                <a:gd name="connsiteX2682" fmla="*/ 343106 w 2410939"/>
                <a:gd name="connsiteY2682" fmla="*/ 583522 h 758132"/>
                <a:gd name="connsiteX2683" fmla="*/ 348316 w 2410939"/>
                <a:gd name="connsiteY2683" fmla="*/ 582312 h 758132"/>
                <a:gd name="connsiteX2684" fmla="*/ 350555 w 2410939"/>
                <a:gd name="connsiteY2684" fmla="*/ 587913 h 758132"/>
                <a:gd name="connsiteX2685" fmla="*/ 347954 w 2410939"/>
                <a:gd name="connsiteY2685" fmla="*/ 592142 h 758132"/>
                <a:gd name="connsiteX2686" fmla="*/ 343411 w 2410939"/>
                <a:gd name="connsiteY2686" fmla="*/ 594037 h 758132"/>
                <a:gd name="connsiteX2687" fmla="*/ 347916 w 2410939"/>
                <a:gd name="connsiteY2687" fmla="*/ 597238 h 758132"/>
                <a:gd name="connsiteX2688" fmla="*/ 345487 w 2410939"/>
                <a:gd name="connsiteY2688" fmla="*/ 602229 h 758132"/>
                <a:gd name="connsiteX2689" fmla="*/ 348431 w 2410939"/>
                <a:gd name="connsiteY2689" fmla="*/ 605991 h 758132"/>
                <a:gd name="connsiteX2690" fmla="*/ 352231 w 2410939"/>
                <a:gd name="connsiteY2690" fmla="*/ 611144 h 758132"/>
                <a:gd name="connsiteX2691" fmla="*/ 349135 w 2410939"/>
                <a:gd name="connsiteY2691" fmla="*/ 614983 h 758132"/>
                <a:gd name="connsiteX2692" fmla="*/ 345764 w 2410939"/>
                <a:gd name="connsiteY2692" fmla="*/ 619422 h 758132"/>
                <a:gd name="connsiteX2693" fmla="*/ 340906 w 2410939"/>
                <a:gd name="connsiteY2693" fmla="*/ 618555 h 758132"/>
                <a:gd name="connsiteX2694" fmla="*/ 334800 w 2410939"/>
                <a:gd name="connsiteY2694" fmla="*/ 618374 h 758132"/>
                <a:gd name="connsiteX2695" fmla="*/ 332076 w 2410939"/>
                <a:gd name="connsiteY2695" fmla="*/ 622660 h 758132"/>
                <a:gd name="connsiteX2696" fmla="*/ 327009 w 2410939"/>
                <a:gd name="connsiteY2696" fmla="*/ 623746 h 758132"/>
                <a:gd name="connsiteX2697" fmla="*/ 326952 w 2410939"/>
                <a:gd name="connsiteY2697" fmla="*/ 628794 h 758132"/>
                <a:gd name="connsiteX2698" fmla="*/ 327047 w 2410939"/>
                <a:gd name="connsiteY2698" fmla="*/ 634052 h 758132"/>
                <a:gd name="connsiteX2699" fmla="*/ 332781 w 2410939"/>
                <a:gd name="connsiteY2699" fmla="*/ 634157 h 758132"/>
                <a:gd name="connsiteX2700" fmla="*/ 337544 w 2410939"/>
                <a:gd name="connsiteY2700" fmla="*/ 632928 h 758132"/>
                <a:gd name="connsiteX2701" fmla="*/ 342668 w 2410939"/>
                <a:gd name="connsiteY2701" fmla="*/ 630671 h 758132"/>
                <a:gd name="connsiteX2702" fmla="*/ 345430 w 2410939"/>
                <a:gd name="connsiteY2702" fmla="*/ 635462 h 758132"/>
                <a:gd name="connsiteX2703" fmla="*/ 339467 w 2410939"/>
                <a:gd name="connsiteY2703" fmla="*/ 637424 h 758132"/>
                <a:gd name="connsiteX2704" fmla="*/ 334886 w 2410939"/>
                <a:gd name="connsiteY2704" fmla="*/ 639176 h 758132"/>
                <a:gd name="connsiteX2705" fmla="*/ 333600 w 2410939"/>
                <a:gd name="connsiteY2705" fmla="*/ 643920 h 758132"/>
                <a:gd name="connsiteX2706" fmla="*/ 328638 w 2410939"/>
                <a:gd name="connsiteY2706" fmla="*/ 642748 h 758132"/>
                <a:gd name="connsiteX2707" fmla="*/ 323646 w 2410939"/>
                <a:gd name="connsiteY2707" fmla="*/ 644091 h 758132"/>
                <a:gd name="connsiteX2708" fmla="*/ 324856 w 2410939"/>
                <a:gd name="connsiteY2708" fmla="*/ 648930 h 758132"/>
                <a:gd name="connsiteX2709" fmla="*/ 330209 w 2410939"/>
                <a:gd name="connsiteY2709" fmla="*/ 650540 h 758132"/>
                <a:gd name="connsiteX2710" fmla="*/ 335258 w 2410939"/>
                <a:gd name="connsiteY2710" fmla="*/ 654188 h 758132"/>
                <a:gd name="connsiteX2711" fmla="*/ 330495 w 2410939"/>
                <a:gd name="connsiteY2711" fmla="*/ 654712 h 758132"/>
                <a:gd name="connsiteX2712" fmla="*/ 326600 w 2410939"/>
                <a:gd name="connsiteY2712" fmla="*/ 658141 h 758132"/>
                <a:gd name="connsiteX2713" fmla="*/ 324704 w 2410939"/>
                <a:gd name="connsiteY2713" fmla="*/ 663208 h 758132"/>
                <a:gd name="connsiteX2714" fmla="*/ 323066 w 2410939"/>
                <a:gd name="connsiteY2714" fmla="*/ 667885 h 758132"/>
                <a:gd name="connsiteX2715" fmla="*/ 319046 w 2410939"/>
                <a:gd name="connsiteY2715" fmla="*/ 671123 h 758132"/>
                <a:gd name="connsiteX2716" fmla="*/ 314103 w 2410939"/>
                <a:gd name="connsiteY2716" fmla="*/ 670237 h 758132"/>
                <a:gd name="connsiteX2717" fmla="*/ 309378 w 2410939"/>
                <a:gd name="connsiteY2717" fmla="*/ 668809 h 758132"/>
                <a:gd name="connsiteX2718" fmla="*/ 313503 w 2410939"/>
                <a:gd name="connsiteY2718" fmla="*/ 671981 h 758132"/>
                <a:gd name="connsiteX2719" fmla="*/ 308578 w 2410939"/>
                <a:gd name="connsiteY2719" fmla="*/ 673276 h 758132"/>
                <a:gd name="connsiteX2720" fmla="*/ 312921 w 2410939"/>
                <a:gd name="connsiteY2720" fmla="*/ 675867 h 758132"/>
                <a:gd name="connsiteX2721" fmla="*/ 318446 w 2410939"/>
                <a:gd name="connsiteY2721" fmla="*/ 677972 h 758132"/>
                <a:gd name="connsiteX2722" fmla="*/ 321789 w 2410939"/>
                <a:gd name="connsiteY2722" fmla="*/ 682153 h 758132"/>
                <a:gd name="connsiteX2723" fmla="*/ 328009 w 2410939"/>
                <a:gd name="connsiteY2723" fmla="*/ 685277 h 758132"/>
                <a:gd name="connsiteX2724" fmla="*/ 339363 w 2410939"/>
                <a:gd name="connsiteY2724" fmla="*/ 690573 h 758132"/>
                <a:gd name="connsiteX2725" fmla="*/ 349583 w 2410939"/>
                <a:gd name="connsiteY2725" fmla="*/ 694736 h 758132"/>
                <a:gd name="connsiteX2726" fmla="*/ 355841 w 2410939"/>
                <a:gd name="connsiteY2726" fmla="*/ 698936 h 758132"/>
                <a:gd name="connsiteX2727" fmla="*/ 366138 w 2410939"/>
                <a:gd name="connsiteY2727" fmla="*/ 706947 h 758132"/>
                <a:gd name="connsiteX2728" fmla="*/ 370900 w 2410939"/>
                <a:gd name="connsiteY2728" fmla="*/ 711290 h 758132"/>
                <a:gd name="connsiteX2729" fmla="*/ 375853 w 2410939"/>
                <a:gd name="connsiteY2729" fmla="*/ 707661 h 758132"/>
                <a:gd name="connsiteX2730" fmla="*/ 382921 w 2410939"/>
                <a:gd name="connsiteY2730" fmla="*/ 708128 h 758132"/>
                <a:gd name="connsiteX2731" fmla="*/ 390027 w 2410939"/>
                <a:gd name="connsiteY2731" fmla="*/ 711547 h 758132"/>
                <a:gd name="connsiteX2732" fmla="*/ 400713 w 2410939"/>
                <a:gd name="connsiteY2732" fmla="*/ 715310 h 758132"/>
                <a:gd name="connsiteX2733" fmla="*/ 408629 w 2410939"/>
                <a:gd name="connsiteY2733" fmla="*/ 715786 h 758132"/>
                <a:gd name="connsiteX2734" fmla="*/ 415982 w 2410939"/>
                <a:gd name="connsiteY2734" fmla="*/ 715767 h 758132"/>
                <a:gd name="connsiteX2735" fmla="*/ 422335 w 2410939"/>
                <a:gd name="connsiteY2735" fmla="*/ 716243 h 758132"/>
                <a:gd name="connsiteX2736" fmla="*/ 427364 w 2410939"/>
                <a:gd name="connsiteY2736" fmla="*/ 719958 h 758132"/>
                <a:gd name="connsiteX2737" fmla="*/ 438185 w 2410939"/>
                <a:gd name="connsiteY2737" fmla="*/ 724149 h 758132"/>
                <a:gd name="connsiteX2738" fmla="*/ 443985 w 2410939"/>
                <a:gd name="connsiteY2738" fmla="*/ 729473 h 758132"/>
                <a:gd name="connsiteX2739" fmla="*/ 453244 w 2410939"/>
                <a:gd name="connsiteY2739" fmla="*/ 724882 h 758132"/>
                <a:gd name="connsiteX2740" fmla="*/ 458321 w 2410939"/>
                <a:gd name="connsiteY2740" fmla="*/ 728054 h 758132"/>
                <a:gd name="connsiteX2741" fmla="*/ 466569 w 2410939"/>
                <a:gd name="connsiteY2741" fmla="*/ 728235 h 758132"/>
                <a:gd name="connsiteX2742" fmla="*/ 475875 w 2410939"/>
                <a:gd name="connsiteY2742" fmla="*/ 731578 h 758132"/>
                <a:gd name="connsiteX2743" fmla="*/ 473846 w 2410939"/>
                <a:gd name="connsiteY2743" fmla="*/ 736350 h 758132"/>
                <a:gd name="connsiteX2744" fmla="*/ 482752 w 2410939"/>
                <a:gd name="connsiteY2744" fmla="*/ 740113 h 758132"/>
                <a:gd name="connsiteX2745" fmla="*/ 495849 w 2410939"/>
                <a:gd name="connsiteY2745" fmla="*/ 745151 h 758132"/>
                <a:gd name="connsiteX2746" fmla="*/ 505526 w 2410939"/>
                <a:gd name="connsiteY2746" fmla="*/ 753562 h 758132"/>
                <a:gd name="connsiteX2747" fmla="*/ 512289 w 2410939"/>
                <a:gd name="connsiteY2747" fmla="*/ 757744 h 7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</a:cxnLst>
              <a:rect l="l" t="t" r="r" b="b"/>
              <a:pathLst>
                <a:path w="2410939" h="758132">
                  <a:moveTo>
                    <a:pt x="353088" y="2021"/>
                  </a:moveTo>
                  <a:lnTo>
                    <a:pt x="358070" y="1497"/>
                  </a:lnTo>
                  <a:lnTo>
                    <a:pt x="363880" y="1554"/>
                  </a:lnTo>
                  <a:lnTo>
                    <a:pt x="358222" y="-75"/>
                  </a:lnTo>
                  <a:lnTo>
                    <a:pt x="348555" y="554"/>
                  </a:lnTo>
                  <a:lnTo>
                    <a:pt x="353088" y="2021"/>
                  </a:lnTo>
                  <a:close/>
                  <a:moveTo>
                    <a:pt x="414820" y="3573"/>
                  </a:moveTo>
                  <a:lnTo>
                    <a:pt x="405486" y="2182"/>
                  </a:lnTo>
                  <a:lnTo>
                    <a:pt x="400256" y="2087"/>
                  </a:lnTo>
                  <a:lnTo>
                    <a:pt x="405228" y="3078"/>
                  </a:lnTo>
                  <a:lnTo>
                    <a:pt x="414820" y="3573"/>
                  </a:lnTo>
                  <a:close/>
                  <a:moveTo>
                    <a:pt x="356041" y="6021"/>
                  </a:moveTo>
                  <a:lnTo>
                    <a:pt x="350441" y="3754"/>
                  </a:lnTo>
                  <a:lnTo>
                    <a:pt x="345526" y="3678"/>
                  </a:lnTo>
                  <a:lnTo>
                    <a:pt x="340115" y="4907"/>
                  </a:lnTo>
                  <a:lnTo>
                    <a:pt x="347516" y="5307"/>
                  </a:lnTo>
                  <a:lnTo>
                    <a:pt x="356041" y="6021"/>
                  </a:lnTo>
                  <a:close/>
                  <a:moveTo>
                    <a:pt x="366747" y="6992"/>
                  </a:moveTo>
                  <a:lnTo>
                    <a:pt x="360842" y="6364"/>
                  </a:lnTo>
                  <a:lnTo>
                    <a:pt x="366747" y="6992"/>
                  </a:lnTo>
                  <a:close/>
                  <a:moveTo>
                    <a:pt x="384302" y="7659"/>
                  </a:moveTo>
                  <a:lnTo>
                    <a:pt x="378968" y="6811"/>
                  </a:lnTo>
                  <a:lnTo>
                    <a:pt x="384302" y="7659"/>
                  </a:lnTo>
                  <a:close/>
                  <a:moveTo>
                    <a:pt x="376034" y="8545"/>
                  </a:moveTo>
                  <a:lnTo>
                    <a:pt x="370224" y="7955"/>
                  </a:lnTo>
                  <a:lnTo>
                    <a:pt x="376034" y="8545"/>
                  </a:lnTo>
                  <a:close/>
                  <a:moveTo>
                    <a:pt x="339239" y="8716"/>
                  </a:moveTo>
                  <a:lnTo>
                    <a:pt x="347602" y="7402"/>
                  </a:lnTo>
                  <a:lnTo>
                    <a:pt x="354422" y="7011"/>
                  </a:lnTo>
                  <a:lnTo>
                    <a:pt x="349183" y="6754"/>
                  </a:lnTo>
                  <a:lnTo>
                    <a:pt x="339687" y="5659"/>
                  </a:lnTo>
                  <a:lnTo>
                    <a:pt x="331619" y="6764"/>
                  </a:lnTo>
                  <a:lnTo>
                    <a:pt x="326837" y="6631"/>
                  </a:lnTo>
                  <a:lnTo>
                    <a:pt x="331895" y="8421"/>
                  </a:lnTo>
                  <a:lnTo>
                    <a:pt x="337515" y="8164"/>
                  </a:lnTo>
                  <a:close/>
                  <a:moveTo>
                    <a:pt x="350335" y="9440"/>
                  </a:moveTo>
                  <a:lnTo>
                    <a:pt x="355098" y="8612"/>
                  </a:lnTo>
                  <a:lnTo>
                    <a:pt x="348612" y="8164"/>
                  </a:lnTo>
                  <a:close/>
                  <a:moveTo>
                    <a:pt x="270335" y="10279"/>
                  </a:moveTo>
                  <a:lnTo>
                    <a:pt x="276155" y="9240"/>
                  </a:lnTo>
                  <a:lnTo>
                    <a:pt x="269907" y="8469"/>
                  </a:lnTo>
                  <a:close/>
                  <a:moveTo>
                    <a:pt x="741023" y="10355"/>
                  </a:moveTo>
                  <a:lnTo>
                    <a:pt x="746547" y="10002"/>
                  </a:lnTo>
                  <a:lnTo>
                    <a:pt x="739022" y="7850"/>
                  </a:lnTo>
                  <a:lnTo>
                    <a:pt x="732345" y="8145"/>
                  </a:lnTo>
                  <a:lnTo>
                    <a:pt x="741023" y="10355"/>
                  </a:lnTo>
                  <a:close/>
                  <a:moveTo>
                    <a:pt x="365547" y="11536"/>
                  </a:moveTo>
                  <a:lnTo>
                    <a:pt x="359184" y="9526"/>
                  </a:lnTo>
                  <a:lnTo>
                    <a:pt x="365547" y="11536"/>
                  </a:lnTo>
                  <a:close/>
                  <a:moveTo>
                    <a:pt x="391141" y="12060"/>
                  </a:moveTo>
                  <a:lnTo>
                    <a:pt x="399799" y="10745"/>
                  </a:lnTo>
                  <a:lnTo>
                    <a:pt x="394436" y="9231"/>
                  </a:lnTo>
                  <a:lnTo>
                    <a:pt x="386302" y="10126"/>
                  </a:lnTo>
                  <a:lnTo>
                    <a:pt x="391141" y="12060"/>
                  </a:lnTo>
                  <a:close/>
                  <a:moveTo>
                    <a:pt x="358346" y="12993"/>
                  </a:moveTo>
                  <a:lnTo>
                    <a:pt x="363623" y="11831"/>
                  </a:lnTo>
                  <a:lnTo>
                    <a:pt x="355317" y="10679"/>
                  </a:lnTo>
                  <a:lnTo>
                    <a:pt x="349583" y="10031"/>
                  </a:lnTo>
                  <a:lnTo>
                    <a:pt x="343392" y="9574"/>
                  </a:lnTo>
                  <a:lnTo>
                    <a:pt x="335582" y="9336"/>
                  </a:lnTo>
                  <a:lnTo>
                    <a:pt x="345544" y="10641"/>
                  </a:lnTo>
                  <a:lnTo>
                    <a:pt x="350974" y="11688"/>
                  </a:lnTo>
                  <a:lnTo>
                    <a:pt x="358346" y="12993"/>
                  </a:lnTo>
                  <a:close/>
                  <a:moveTo>
                    <a:pt x="611235" y="13060"/>
                  </a:moveTo>
                  <a:lnTo>
                    <a:pt x="618988" y="12736"/>
                  </a:lnTo>
                  <a:lnTo>
                    <a:pt x="612168" y="10945"/>
                  </a:lnTo>
                  <a:lnTo>
                    <a:pt x="606558" y="12641"/>
                  </a:lnTo>
                  <a:close/>
                  <a:moveTo>
                    <a:pt x="366633" y="14155"/>
                  </a:moveTo>
                  <a:lnTo>
                    <a:pt x="371996" y="13698"/>
                  </a:lnTo>
                  <a:lnTo>
                    <a:pt x="363566" y="12365"/>
                  </a:lnTo>
                  <a:close/>
                  <a:moveTo>
                    <a:pt x="326409" y="14251"/>
                  </a:moveTo>
                  <a:lnTo>
                    <a:pt x="331457" y="13974"/>
                  </a:lnTo>
                  <a:lnTo>
                    <a:pt x="336972" y="13574"/>
                  </a:lnTo>
                  <a:lnTo>
                    <a:pt x="326628" y="12203"/>
                  </a:lnTo>
                  <a:lnTo>
                    <a:pt x="320523" y="12565"/>
                  </a:lnTo>
                  <a:lnTo>
                    <a:pt x="314617" y="12765"/>
                  </a:lnTo>
                  <a:lnTo>
                    <a:pt x="322675" y="13384"/>
                  </a:lnTo>
                  <a:close/>
                  <a:moveTo>
                    <a:pt x="352698" y="14812"/>
                  </a:moveTo>
                  <a:lnTo>
                    <a:pt x="358794" y="13670"/>
                  </a:lnTo>
                  <a:lnTo>
                    <a:pt x="347059" y="12117"/>
                  </a:lnTo>
                  <a:lnTo>
                    <a:pt x="338591" y="10679"/>
                  </a:lnTo>
                  <a:lnTo>
                    <a:pt x="329847" y="10641"/>
                  </a:lnTo>
                  <a:lnTo>
                    <a:pt x="319227" y="9336"/>
                  </a:lnTo>
                  <a:lnTo>
                    <a:pt x="324551" y="11431"/>
                  </a:lnTo>
                  <a:lnTo>
                    <a:pt x="331819" y="12126"/>
                  </a:lnTo>
                  <a:lnTo>
                    <a:pt x="341811" y="13193"/>
                  </a:lnTo>
                  <a:lnTo>
                    <a:pt x="350364" y="14612"/>
                  </a:lnTo>
                  <a:close/>
                  <a:moveTo>
                    <a:pt x="422726" y="15327"/>
                  </a:moveTo>
                  <a:lnTo>
                    <a:pt x="428021" y="14670"/>
                  </a:lnTo>
                  <a:lnTo>
                    <a:pt x="437127" y="14365"/>
                  </a:lnTo>
                  <a:lnTo>
                    <a:pt x="445633" y="12041"/>
                  </a:lnTo>
                  <a:lnTo>
                    <a:pt x="441442" y="9031"/>
                  </a:lnTo>
                  <a:lnTo>
                    <a:pt x="432946" y="8231"/>
                  </a:lnTo>
                  <a:lnTo>
                    <a:pt x="428527" y="11279"/>
                  </a:lnTo>
                  <a:lnTo>
                    <a:pt x="420240" y="11288"/>
                  </a:lnTo>
                  <a:lnTo>
                    <a:pt x="413982" y="13193"/>
                  </a:lnTo>
                  <a:lnTo>
                    <a:pt x="422726" y="15327"/>
                  </a:lnTo>
                  <a:close/>
                  <a:moveTo>
                    <a:pt x="344783" y="15736"/>
                  </a:moveTo>
                  <a:lnTo>
                    <a:pt x="350383" y="15289"/>
                  </a:lnTo>
                  <a:lnTo>
                    <a:pt x="343173" y="13641"/>
                  </a:lnTo>
                  <a:lnTo>
                    <a:pt x="336972" y="13784"/>
                  </a:lnTo>
                  <a:lnTo>
                    <a:pt x="332105" y="14489"/>
                  </a:lnTo>
                  <a:lnTo>
                    <a:pt x="340496" y="15641"/>
                  </a:lnTo>
                  <a:close/>
                  <a:moveTo>
                    <a:pt x="358994" y="16565"/>
                  </a:moveTo>
                  <a:lnTo>
                    <a:pt x="363775" y="15765"/>
                  </a:lnTo>
                  <a:lnTo>
                    <a:pt x="356032" y="15546"/>
                  </a:lnTo>
                  <a:close/>
                  <a:moveTo>
                    <a:pt x="311092" y="17279"/>
                  </a:moveTo>
                  <a:lnTo>
                    <a:pt x="306406" y="15117"/>
                  </a:lnTo>
                  <a:lnTo>
                    <a:pt x="311092" y="17279"/>
                  </a:lnTo>
                  <a:close/>
                  <a:moveTo>
                    <a:pt x="225844" y="17651"/>
                  </a:moveTo>
                  <a:lnTo>
                    <a:pt x="233740" y="16527"/>
                  </a:lnTo>
                  <a:lnTo>
                    <a:pt x="239417" y="15775"/>
                  </a:lnTo>
                  <a:lnTo>
                    <a:pt x="246646" y="14965"/>
                  </a:lnTo>
                  <a:lnTo>
                    <a:pt x="254305" y="15355"/>
                  </a:lnTo>
                  <a:lnTo>
                    <a:pt x="249971" y="13193"/>
                  </a:lnTo>
                  <a:lnTo>
                    <a:pt x="243408" y="13174"/>
                  </a:lnTo>
                  <a:lnTo>
                    <a:pt x="237627" y="12460"/>
                  </a:lnTo>
                  <a:lnTo>
                    <a:pt x="224015" y="14803"/>
                  </a:lnTo>
                  <a:lnTo>
                    <a:pt x="210642" y="15536"/>
                  </a:lnTo>
                  <a:lnTo>
                    <a:pt x="215948" y="16289"/>
                  </a:lnTo>
                  <a:lnTo>
                    <a:pt x="223805" y="16251"/>
                  </a:lnTo>
                  <a:close/>
                  <a:moveTo>
                    <a:pt x="321608" y="18003"/>
                  </a:moveTo>
                  <a:lnTo>
                    <a:pt x="317008" y="15727"/>
                  </a:lnTo>
                  <a:lnTo>
                    <a:pt x="321608" y="18003"/>
                  </a:lnTo>
                  <a:close/>
                  <a:moveTo>
                    <a:pt x="401685" y="18661"/>
                  </a:moveTo>
                  <a:lnTo>
                    <a:pt x="407162" y="17413"/>
                  </a:lnTo>
                  <a:lnTo>
                    <a:pt x="409648" y="13241"/>
                  </a:lnTo>
                  <a:lnTo>
                    <a:pt x="393722" y="13184"/>
                  </a:lnTo>
                  <a:lnTo>
                    <a:pt x="387959" y="13231"/>
                  </a:lnTo>
                  <a:lnTo>
                    <a:pt x="382930" y="13212"/>
                  </a:lnTo>
                  <a:lnTo>
                    <a:pt x="384626" y="18080"/>
                  </a:lnTo>
                  <a:lnTo>
                    <a:pt x="392026" y="17556"/>
                  </a:lnTo>
                  <a:lnTo>
                    <a:pt x="401685" y="18661"/>
                  </a:lnTo>
                  <a:close/>
                  <a:moveTo>
                    <a:pt x="344088" y="18842"/>
                  </a:moveTo>
                  <a:lnTo>
                    <a:pt x="339220" y="18146"/>
                  </a:lnTo>
                  <a:lnTo>
                    <a:pt x="344088" y="18842"/>
                  </a:lnTo>
                  <a:close/>
                  <a:moveTo>
                    <a:pt x="314369" y="21537"/>
                  </a:moveTo>
                  <a:lnTo>
                    <a:pt x="319303" y="20299"/>
                  </a:lnTo>
                  <a:lnTo>
                    <a:pt x="312950" y="19223"/>
                  </a:lnTo>
                  <a:lnTo>
                    <a:pt x="306616" y="18289"/>
                  </a:lnTo>
                  <a:lnTo>
                    <a:pt x="298901" y="20023"/>
                  </a:lnTo>
                  <a:lnTo>
                    <a:pt x="305835" y="21328"/>
                  </a:lnTo>
                  <a:lnTo>
                    <a:pt x="314369" y="21537"/>
                  </a:lnTo>
                  <a:close/>
                  <a:moveTo>
                    <a:pt x="369157" y="22118"/>
                  </a:moveTo>
                  <a:lnTo>
                    <a:pt x="373662" y="19394"/>
                  </a:lnTo>
                  <a:lnTo>
                    <a:pt x="381139" y="19299"/>
                  </a:lnTo>
                  <a:lnTo>
                    <a:pt x="364499" y="17203"/>
                  </a:lnTo>
                  <a:lnTo>
                    <a:pt x="352955" y="17460"/>
                  </a:lnTo>
                  <a:lnTo>
                    <a:pt x="358432" y="20518"/>
                  </a:lnTo>
                  <a:lnTo>
                    <a:pt x="369157" y="22118"/>
                  </a:lnTo>
                  <a:close/>
                  <a:moveTo>
                    <a:pt x="354174" y="22575"/>
                  </a:moveTo>
                  <a:lnTo>
                    <a:pt x="350498" y="18908"/>
                  </a:lnTo>
                  <a:lnTo>
                    <a:pt x="345373" y="19108"/>
                  </a:lnTo>
                  <a:lnTo>
                    <a:pt x="354174" y="22575"/>
                  </a:lnTo>
                  <a:close/>
                  <a:moveTo>
                    <a:pt x="247913" y="22642"/>
                  </a:moveTo>
                  <a:lnTo>
                    <a:pt x="255114" y="22328"/>
                  </a:lnTo>
                  <a:lnTo>
                    <a:pt x="261162" y="21509"/>
                  </a:lnTo>
                  <a:lnTo>
                    <a:pt x="255076" y="19604"/>
                  </a:lnTo>
                  <a:lnTo>
                    <a:pt x="266316" y="18889"/>
                  </a:lnTo>
                  <a:lnTo>
                    <a:pt x="273050" y="16632"/>
                  </a:lnTo>
                  <a:lnTo>
                    <a:pt x="281270" y="16432"/>
                  </a:lnTo>
                  <a:lnTo>
                    <a:pt x="289423" y="14251"/>
                  </a:lnTo>
                  <a:lnTo>
                    <a:pt x="283070" y="13193"/>
                  </a:lnTo>
                  <a:lnTo>
                    <a:pt x="272592" y="14079"/>
                  </a:lnTo>
                  <a:lnTo>
                    <a:pt x="278832" y="12365"/>
                  </a:lnTo>
                  <a:lnTo>
                    <a:pt x="268364" y="12498"/>
                  </a:lnTo>
                  <a:lnTo>
                    <a:pt x="263077" y="12460"/>
                  </a:lnTo>
                  <a:lnTo>
                    <a:pt x="258315" y="13165"/>
                  </a:lnTo>
                  <a:lnTo>
                    <a:pt x="263525" y="14174"/>
                  </a:lnTo>
                  <a:lnTo>
                    <a:pt x="256877" y="16575"/>
                  </a:lnTo>
                  <a:lnTo>
                    <a:pt x="251971" y="16317"/>
                  </a:lnTo>
                  <a:lnTo>
                    <a:pt x="246151" y="16498"/>
                  </a:lnTo>
                  <a:lnTo>
                    <a:pt x="240627" y="17432"/>
                  </a:lnTo>
                  <a:lnTo>
                    <a:pt x="249542" y="17508"/>
                  </a:lnTo>
                  <a:lnTo>
                    <a:pt x="243665" y="18203"/>
                  </a:lnTo>
                  <a:lnTo>
                    <a:pt x="249799" y="18975"/>
                  </a:lnTo>
                  <a:lnTo>
                    <a:pt x="244056" y="19413"/>
                  </a:lnTo>
                  <a:lnTo>
                    <a:pt x="237750" y="18518"/>
                  </a:lnTo>
                  <a:lnTo>
                    <a:pt x="243417" y="20766"/>
                  </a:lnTo>
                  <a:lnTo>
                    <a:pt x="249085" y="20175"/>
                  </a:lnTo>
                  <a:close/>
                  <a:moveTo>
                    <a:pt x="275631" y="22718"/>
                  </a:moveTo>
                  <a:lnTo>
                    <a:pt x="270554" y="20718"/>
                  </a:lnTo>
                  <a:lnTo>
                    <a:pt x="275631" y="22718"/>
                  </a:lnTo>
                  <a:close/>
                  <a:moveTo>
                    <a:pt x="795048" y="23642"/>
                  </a:moveTo>
                  <a:lnTo>
                    <a:pt x="802459" y="23252"/>
                  </a:lnTo>
                  <a:lnTo>
                    <a:pt x="811565" y="21232"/>
                  </a:lnTo>
                  <a:lnTo>
                    <a:pt x="830443" y="20451"/>
                  </a:lnTo>
                  <a:lnTo>
                    <a:pt x="822585" y="16765"/>
                  </a:lnTo>
                  <a:lnTo>
                    <a:pt x="827643" y="15136"/>
                  </a:lnTo>
                  <a:lnTo>
                    <a:pt x="820623" y="13069"/>
                  </a:lnTo>
                  <a:lnTo>
                    <a:pt x="813918" y="11784"/>
                  </a:lnTo>
                  <a:lnTo>
                    <a:pt x="808841" y="10679"/>
                  </a:lnTo>
                  <a:lnTo>
                    <a:pt x="801068" y="8755"/>
                  </a:lnTo>
                  <a:lnTo>
                    <a:pt x="793248" y="7269"/>
                  </a:lnTo>
                  <a:lnTo>
                    <a:pt x="786542" y="7716"/>
                  </a:lnTo>
                  <a:lnTo>
                    <a:pt x="794125" y="8155"/>
                  </a:lnTo>
                  <a:lnTo>
                    <a:pt x="789086" y="8421"/>
                  </a:lnTo>
                  <a:lnTo>
                    <a:pt x="781465" y="9917"/>
                  </a:lnTo>
                  <a:lnTo>
                    <a:pt x="774693" y="10536"/>
                  </a:lnTo>
                  <a:lnTo>
                    <a:pt x="768921" y="11317"/>
                  </a:lnTo>
                  <a:lnTo>
                    <a:pt x="773493" y="13946"/>
                  </a:lnTo>
                  <a:lnTo>
                    <a:pt x="768416" y="17375"/>
                  </a:lnTo>
                  <a:lnTo>
                    <a:pt x="773512" y="18642"/>
                  </a:lnTo>
                  <a:lnTo>
                    <a:pt x="766226" y="18623"/>
                  </a:lnTo>
                  <a:lnTo>
                    <a:pt x="761082" y="20013"/>
                  </a:lnTo>
                  <a:lnTo>
                    <a:pt x="770731" y="19889"/>
                  </a:lnTo>
                  <a:lnTo>
                    <a:pt x="780675" y="21347"/>
                  </a:lnTo>
                  <a:lnTo>
                    <a:pt x="773017" y="20813"/>
                  </a:lnTo>
                  <a:lnTo>
                    <a:pt x="780513" y="21737"/>
                  </a:lnTo>
                  <a:lnTo>
                    <a:pt x="791876" y="23204"/>
                  </a:lnTo>
                  <a:close/>
                  <a:moveTo>
                    <a:pt x="291995" y="24566"/>
                  </a:moveTo>
                  <a:lnTo>
                    <a:pt x="285928" y="22013"/>
                  </a:lnTo>
                  <a:lnTo>
                    <a:pt x="279879" y="23871"/>
                  </a:lnTo>
                  <a:lnTo>
                    <a:pt x="291995" y="24566"/>
                  </a:lnTo>
                  <a:close/>
                  <a:moveTo>
                    <a:pt x="387569" y="24690"/>
                  </a:moveTo>
                  <a:lnTo>
                    <a:pt x="392169" y="23252"/>
                  </a:lnTo>
                  <a:lnTo>
                    <a:pt x="386054" y="22071"/>
                  </a:lnTo>
                  <a:lnTo>
                    <a:pt x="379339" y="23252"/>
                  </a:lnTo>
                  <a:lnTo>
                    <a:pt x="387569" y="24690"/>
                  </a:lnTo>
                  <a:close/>
                  <a:moveTo>
                    <a:pt x="379901" y="25109"/>
                  </a:moveTo>
                  <a:lnTo>
                    <a:pt x="373539" y="24290"/>
                  </a:lnTo>
                  <a:lnTo>
                    <a:pt x="379901" y="25109"/>
                  </a:lnTo>
                  <a:close/>
                  <a:moveTo>
                    <a:pt x="781447" y="28462"/>
                  </a:moveTo>
                  <a:lnTo>
                    <a:pt x="790105" y="27843"/>
                  </a:lnTo>
                  <a:lnTo>
                    <a:pt x="795001" y="24652"/>
                  </a:lnTo>
                  <a:lnTo>
                    <a:pt x="787124" y="23252"/>
                  </a:lnTo>
                  <a:lnTo>
                    <a:pt x="778323" y="23061"/>
                  </a:lnTo>
                  <a:lnTo>
                    <a:pt x="769550" y="22242"/>
                  </a:lnTo>
                  <a:lnTo>
                    <a:pt x="763730" y="22642"/>
                  </a:lnTo>
                  <a:lnTo>
                    <a:pt x="758482" y="22480"/>
                  </a:lnTo>
                  <a:lnTo>
                    <a:pt x="765730" y="24700"/>
                  </a:lnTo>
                  <a:lnTo>
                    <a:pt x="776722" y="26262"/>
                  </a:lnTo>
                  <a:lnTo>
                    <a:pt x="781447" y="28462"/>
                  </a:lnTo>
                  <a:close/>
                  <a:moveTo>
                    <a:pt x="774903" y="28986"/>
                  </a:moveTo>
                  <a:lnTo>
                    <a:pt x="766769" y="27281"/>
                  </a:lnTo>
                  <a:lnTo>
                    <a:pt x="774903" y="28986"/>
                  </a:lnTo>
                  <a:close/>
                  <a:moveTo>
                    <a:pt x="607977" y="31548"/>
                  </a:moveTo>
                  <a:lnTo>
                    <a:pt x="599005" y="29557"/>
                  </a:lnTo>
                  <a:lnTo>
                    <a:pt x="594061" y="29510"/>
                  </a:lnTo>
                  <a:lnTo>
                    <a:pt x="589413" y="28386"/>
                  </a:lnTo>
                  <a:lnTo>
                    <a:pt x="597509" y="30491"/>
                  </a:lnTo>
                  <a:lnTo>
                    <a:pt x="607977" y="31548"/>
                  </a:lnTo>
                  <a:close/>
                  <a:moveTo>
                    <a:pt x="778418" y="32196"/>
                  </a:moveTo>
                  <a:lnTo>
                    <a:pt x="771369" y="30834"/>
                  </a:lnTo>
                  <a:lnTo>
                    <a:pt x="764987" y="30157"/>
                  </a:lnTo>
                  <a:lnTo>
                    <a:pt x="773998" y="31453"/>
                  </a:lnTo>
                  <a:close/>
                  <a:moveTo>
                    <a:pt x="792172" y="32891"/>
                  </a:moveTo>
                  <a:lnTo>
                    <a:pt x="784666" y="31986"/>
                  </a:lnTo>
                  <a:lnTo>
                    <a:pt x="779437" y="32253"/>
                  </a:lnTo>
                  <a:lnTo>
                    <a:pt x="786857" y="32834"/>
                  </a:lnTo>
                  <a:lnTo>
                    <a:pt x="792172" y="32891"/>
                  </a:lnTo>
                  <a:close/>
                  <a:moveTo>
                    <a:pt x="798506" y="37968"/>
                  </a:moveTo>
                  <a:lnTo>
                    <a:pt x="790629" y="36939"/>
                  </a:lnTo>
                  <a:lnTo>
                    <a:pt x="798506" y="37968"/>
                  </a:lnTo>
                  <a:close/>
                  <a:moveTo>
                    <a:pt x="870991" y="42540"/>
                  </a:moveTo>
                  <a:lnTo>
                    <a:pt x="878468" y="42083"/>
                  </a:lnTo>
                  <a:lnTo>
                    <a:pt x="883669" y="41902"/>
                  </a:lnTo>
                  <a:lnTo>
                    <a:pt x="881316" y="37415"/>
                  </a:lnTo>
                  <a:lnTo>
                    <a:pt x="873277" y="35463"/>
                  </a:lnTo>
                  <a:lnTo>
                    <a:pt x="878001" y="34605"/>
                  </a:lnTo>
                  <a:lnTo>
                    <a:pt x="874316" y="31100"/>
                  </a:lnTo>
                  <a:lnTo>
                    <a:pt x="869467" y="27424"/>
                  </a:lnTo>
                  <a:lnTo>
                    <a:pt x="865257" y="24528"/>
                  </a:lnTo>
                  <a:lnTo>
                    <a:pt x="860571" y="23661"/>
                  </a:lnTo>
                  <a:lnTo>
                    <a:pt x="854427" y="22661"/>
                  </a:lnTo>
                  <a:lnTo>
                    <a:pt x="849246" y="22528"/>
                  </a:lnTo>
                  <a:lnTo>
                    <a:pt x="842378" y="23252"/>
                  </a:lnTo>
                  <a:lnTo>
                    <a:pt x="837177" y="21632"/>
                  </a:lnTo>
                  <a:lnTo>
                    <a:pt x="829948" y="21156"/>
                  </a:lnTo>
                  <a:lnTo>
                    <a:pt x="824929" y="21871"/>
                  </a:lnTo>
                  <a:lnTo>
                    <a:pt x="819813" y="22213"/>
                  </a:lnTo>
                  <a:lnTo>
                    <a:pt x="806669" y="25585"/>
                  </a:lnTo>
                  <a:lnTo>
                    <a:pt x="801878" y="26671"/>
                  </a:lnTo>
                  <a:lnTo>
                    <a:pt x="797277" y="29214"/>
                  </a:lnTo>
                  <a:lnTo>
                    <a:pt x="791372" y="29957"/>
                  </a:lnTo>
                  <a:lnTo>
                    <a:pt x="796554" y="31081"/>
                  </a:lnTo>
                  <a:lnTo>
                    <a:pt x="800858" y="29024"/>
                  </a:lnTo>
                  <a:lnTo>
                    <a:pt x="804850" y="32100"/>
                  </a:lnTo>
                  <a:lnTo>
                    <a:pt x="810517" y="31748"/>
                  </a:lnTo>
                  <a:lnTo>
                    <a:pt x="814232" y="35110"/>
                  </a:lnTo>
                  <a:lnTo>
                    <a:pt x="819052" y="36129"/>
                  </a:lnTo>
                  <a:lnTo>
                    <a:pt x="824262" y="38330"/>
                  </a:lnTo>
                  <a:lnTo>
                    <a:pt x="829805" y="37463"/>
                  </a:lnTo>
                  <a:lnTo>
                    <a:pt x="834777" y="39025"/>
                  </a:lnTo>
                  <a:lnTo>
                    <a:pt x="839949" y="39244"/>
                  </a:lnTo>
                  <a:lnTo>
                    <a:pt x="844731" y="39197"/>
                  </a:lnTo>
                  <a:lnTo>
                    <a:pt x="849922" y="39244"/>
                  </a:lnTo>
                  <a:lnTo>
                    <a:pt x="855780" y="40987"/>
                  </a:lnTo>
                  <a:lnTo>
                    <a:pt x="861057" y="41902"/>
                  </a:lnTo>
                  <a:lnTo>
                    <a:pt x="866229" y="42092"/>
                  </a:lnTo>
                  <a:lnTo>
                    <a:pt x="870991" y="42540"/>
                  </a:lnTo>
                  <a:close/>
                  <a:moveTo>
                    <a:pt x="978367" y="51770"/>
                  </a:moveTo>
                  <a:lnTo>
                    <a:pt x="983405" y="50750"/>
                  </a:lnTo>
                  <a:lnTo>
                    <a:pt x="978500" y="49846"/>
                  </a:lnTo>
                  <a:close/>
                  <a:moveTo>
                    <a:pt x="996102" y="54046"/>
                  </a:moveTo>
                  <a:lnTo>
                    <a:pt x="991492" y="52074"/>
                  </a:lnTo>
                  <a:lnTo>
                    <a:pt x="986358" y="51922"/>
                  </a:lnTo>
                  <a:lnTo>
                    <a:pt x="994245" y="53570"/>
                  </a:lnTo>
                  <a:close/>
                  <a:moveTo>
                    <a:pt x="901948" y="55875"/>
                  </a:moveTo>
                  <a:lnTo>
                    <a:pt x="909663" y="54656"/>
                  </a:lnTo>
                  <a:lnTo>
                    <a:pt x="918416" y="51760"/>
                  </a:lnTo>
                  <a:lnTo>
                    <a:pt x="926636" y="51617"/>
                  </a:lnTo>
                  <a:lnTo>
                    <a:pt x="932485" y="51493"/>
                  </a:lnTo>
                  <a:lnTo>
                    <a:pt x="937180" y="52474"/>
                  </a:lnTo>
                  <a:lnTo>
                    <a:pt x="943715" y="50903"/>
                  </a:lnTo>
                  <a:lnTo>
                    <a:pt x="952706" y="49760"/>
                  </a:lnTo>
                  <a:lnTo>
                    <a:pt x="958440" y="49950"/>
                  </a:lnTo>
                  <a:lnTo>
                    <a:pt x="953621" y="42140"/>
                  </a:lnTo>
                  <a:lnTo>
                    <a:pt x="948106" y="41187"/>
                  </a:lnTo>
                  <a:lnTo>
                    <a:pt x="942267" y="41302"/>
                  </a:lnTo>
                  <a:lnTo>
                    <a:pt x="935599" y="38968"/>
                  </a:lnTo>
                  <a:lnTo>
                    <a:pt x="929494" y="36863"/>
                  </a:lnTo>
                  <a:lnTo>
                    <a:pt x="923836" y="37272"/>
                  </a:lnTo>
                  <a:lnTo>
                    <a:pt x="920121" y="42064"/>
                  </a:lnTo>
                  <a:lnTo>
                    <a:pt x="916807" y="35796"/>
                  </a:lnTo>
                  <a:lnTo>
                    <a:pt x="912825" y="32967"/>
                  </a:lnTo>
                  <a:lnTo>
                    <a:pt x="906605" y="32167"/>
                  </a:lnTo>
                  <a:lnTo>
                    <a:pt x="900662" y="33291"/>
                  </a:lnTo>
                  <a:lnTo>
                    <a:pt x="897461" y="37377"/>
                  </a:lnTo>
                  <a:lnTo>
                    <a:pt x="906243" y="39558"/>
                  </a:lnTo>
                  <a:lnTo>
                    <a:pt x="901033" y="38996"/>
                  </a:lnTo>
                  <a:lnTo>
                    <a:pt x="905843" y="42854"/>
                  </a:lnTo>
                  <a:lnTo>
                    <a:pt x="898633" y="42102"/>
                  </a:lnTo>
                  <a:lnTo>
                    <a:pt x="897814" y="46940"/>
                  </a:lnTo>
                  <a:lnTo>
                    <a:pt x="898490" y="54465"/>
                  </a:lnTo>
                  <a:close/>
                  <a:moveTo>
                    <a:pt x="702437" y="63076"/>
                  </a:moveTo>
                  <a:lnTo>
                    <a:pt x="696283" y="62133"/>
                  </a:lnTo>
                  <a:lnTo>
                    <a:pt x="702437" y="63076"/>
                  </a:lnTo>
                  <a:close/>
                  <a:moveTo>
                    <a:pt x="789400" y="70724"/>
                  </a:moveTo>
                  <a:lnTo>
                    <a:pt x="784466" y="69429"/>
                  </a:lnTo>
                  <a:lnTo>
                    <a:pt x="789400" y="70724"/>
                  </a:lnTo>
                  <a:close/>
                  <a:moveTo>
                    <a:pt x="873573" y="71734"/>
                  </a:moveTo>
                  <a:lnTo>
                    <a:pt x="878926" y="70705"/>
                  </a:lnTo>
                  <a:lnTo>
                    <a:pt x="872011" y="69438"/>
                  </a:lnTo>
                  <a:lnTo>
                    <a:pt x="867134" y="70705"/>
                  </a:lnTo>
                  <a:lnTo>
                    <a:pt x="873010" y="71067"/>
                  </a:lnTo>
                  <a:close/>
                  <a:moveTo>
                    <a:pt x="1538418" y="76192"/>
                  </a:moveTo>
                  <a:lnTo>
                    <a:pt x="1543837" y="75744"/>
                  </a:lnTo>
                  <a:lnTo>
                    <a:pt x="1538418" y="76192"/>
                  </a:lnTo>
                  <a:close/>
                  <a:moveTo>
                    <a:pt x="868982" y="76554"/>
                  </a:moveTo>
                  <a:lnTo>
                    <a:pt x="875068" y="76077"/>
                  </a:lnTo>
                  <a:lnTo>
                    <a:pt x="867867" y="76125"/>
                  </a:lnTo>
                  <a:close/>
                  <a:moveTo>
                    <a:pt x="903348" y="77049"/>
                  </a:moveTo>
                  <a:lnTo>
                    <a:pt x="898852" y="74753"/>
                  </a:lnTo>
                  <a:lnTo>
                    <a:pt x="903348" y="77049"/>
                  </a:lnTo>
                  <a:close/>
                  <a:moveTo>
                    <a:pt x="863914" y="77611"/>
                  </a:moveTo>
                  <a:lnTo>
                    <a:pt x="857875" y="76992"/>
                  </a:lnTo>
                  <a:lnTo>
                    <a:pt x="863914" y="77611"/>
                  </a:lnTo>
                  <a:close/>
                  <a:moveTo>
                    <a:pt x="886450" y="77630"/>
                  </a:moveTo>
                  <a:lnTo>
                    <a:pt x="881288" y="76153"/>
                  </a:lnTo>
                  <a:lnTo>
                    <a:pt x="886346" y="76982"/>
                  </a:lnTo>
                  <a:close/>
                  <a:moveTo>
                    <a:pt x="1094829" y="79421"/>
                  </a:moveTo>
                  <a:lnTo>
                    <a:pt x="1090286" y="77106"/>
                  </a:lnTo>
                  <a:lnTo>
                    <a:pt x="1085123" y="76277"/>
                  </a:lnTo>
                  <a:lnTo>
                    <a:pt x="1091942" y="79192"/>
                  </a:lnTo>
                  <a:close/>
                  <a:moveTo>
                    <a:pt x="1107497" y="80602"/>
                  </a:moveTo>
                  <a:lnTo>
                    <a:pt x="1102906" y="79202"/>
                  </a:lnTo>
                  <a:lnTo>
                    <a:pt x="1107497" y="80602"/>
                  </a:lnTo>
                  <a:close/>
                  <a:moveTo>
                    <a:pt x="897642" y="81421"/>
                  </a:moveTo>
                  <a:lnTo>
                    <a:pt x="892889" y="80726"/>
                  </a:lnTo>
                  <a:lnTo>
                    <a:pt x="897642" y="81421"/>
                  </a:lnTo>
                  <a:close/>
                  <a:moveTo>
                    <a:pt x="877335" y="83221"/>
                  </a:moveTo>
                  <a:lnTo>
                    <a:pt x="871153" y="82859"/>
                  </a:lnTo>
                  <a:lnTo>
                    <a:pt x="877335" y="83221"/>
                  </a:lnTo>
                  <a:close/>
                  <a:moveTo>
                    <a:pt x="897223" y="84450"/>
                  </a:moveTo>
                  <a:lnTo>
                    <a:pt x="892099" y="82526"/>
                  </a:lnTo>
                  <a:lnTo>
                    <a:pt x="886917" y="81030"/>
                  </a:lnTo>
                  <a:lnTo>
                    <a:pt x="881116" y="81554"/>
                  </a:lnTo>
                  <a:lnTo>
                    <a:pt x="888451" y="83640"/>
                  </a:lnTo>
                  <a:lnTo>
                    <a:pt x="895318" y="83640"/>
                  </a:lnTo>
                  <a:close/>
                  <a:moveTo>
                    <a:pt x="905120" y="86412"/>
                  </a:moveTo>
                  <a:lnTo>
                    <a:pt x="909758" y="84402"/>
                  </a:lnTo>
                  <a:lnTo>
                    <a:pt x="904081" y="85850"/>
                  </a:lnTo>
                  <a:close/>
                  <a:moveTo>
                    <a:pt x="735308" y="87393"/>
                  </a:moveTo>
                  <a:lnTo>
                    <a:pt x="726907" y="86250"/>
                  </a:lnTo>
                  <a:lnTo>
                    <a:pt x="731784" y="87374"/>
                  </a:lnTo>
                  <a:close/>
                  <a:moveTo>
                    <a:pt x="427078" y="87736"/>
                  </a:moveTo>
                  <a:lnTo>
                    <a:pt x="432060" y="87107"/>
                  </a:lnTo>
                  <a:lnTo>
                    <a:pt x="427078" y="87736"/>
                  </a:lnTo>
                  <a:close/>
                  <a:moveTo>
                    <a:pt x="725173" y="88317"/>
                  </a:moveTo>
                  <a:lnTo>
                    <a:pt x="716324" y="87260"/>
                  </a:lnTo>
                  <a:lnTo>
                    <a:pt x="725173" y="88317"/>
                  </a:lnTo>
                  <a:close/>
                  <a:moveTo>
                    <a:pt x="1411106" y="95918"/>
                  </a:moveTo>
                  <a:lnTo>
                    <a:pt x="1402019" y="89155"/>
                  </a:lnTo>
                  <a:lnTo>
                    <a:pt x="1407410" y="94708"/>
                  </a:lnTo>
                  <a:close/>
                  <a:moveTo>
                    <a:pt x="730698" y="99309"/>
                  </a:moveTo>
                  <a:lnTo>
                    <a:pt x="724754" y="97185"/>
                  </a:lnTo>
                  <a:lnTo>
                    <a:pt x="732145" y="99223"/>
                  </a:lnTo>
                  <a:lnTo>
                    <a:pt x="728078" y="94851"/>
                  </a:lnTo>
                  <a:lnTo>
                    <a:pt x="730698" y="99309"/>
                  </a:lnTo>
                  <a:close/>
                  <a:moveTo>
                    <a:pt x="799754" y="105052"/>
                  </a:moveTo>
                  <a:lnTo>
                    <a:pt x="795420" y="102766"/>
                  </a:lnTo>
                  <a:lnTo>
                    <a:pt x="790095" y="102957"/>
                  </a:lnTo>
                  <a:lnTo>
                    <a:pt x="796354" y="104348"/>
                  </a:lnTo>
                  <a:close/>
                  <a:moveTo>
                    <a:pt x="1606264" y="106357"/>
                  </a:moveTo>
                  <a:lnTo>
                    <a:pt x="1617160" y="104014"/>
                  </a:lnTo>
                  <a:lnTo>
                    <a:pt x="1613903" y="99642"/>
                  </a:lnTo>
                  <a:lnTo>
                    <a:pt x="1604530" y="99709"/>
                  </a:lnTo>
                  <a:lnTo>
                    <a:pt x="1590024" y="97632"/>
                  </a:lnTo>
                  <a:lnTo>
                    <a:pt x="1584814" y="98490"/>
                  </a:lnTo>
                  <a:lnTo>
                    <a:pt x="1579051" y="98404"/>
                  </a:lnTo>
                  <a:lnTo>
                    <a:pt x="1572870" y="95423"/>
                  </a:lnTo>
                  <a:lnTo>
                    <a:pt x="1566830" y="95489"/>
                  </a:lnTo>
                  <a:lnTo>
                    <a:pt x="1560125" y="95308"/>
                  </a:lnTo>
                  <a:lnTo>
                    <a:pt x="1554172" y="96194"/>
                  </a:lnTo>
                  <a:lnTo>
                    <a:pt x="1548305" y="94032"/>
                  </a:lnTo>
                  <a:lnTo>
                    <a:pt x="1543723" y="92460"/>
                  </a:lnTo>
                  <a:lnTo>
                    <a:pt x="1549838" y="96747"/>
                  </a:lnTo>
                  <a:lnTo>
                    <a:pt x="1568822" y="101623"/>
                  </a:lnTo>
                  <a:lnTo>
                    <a:pt x="1576632" y="102414"/>
                  </a:lnTo>
                  <a:lnTo>
                    <a:pt x="1586347" y="105100"/>
                  </a:lnTo>
                  <a:lnTo>
                    <a:pt x="1596091" y="106224"/>
                  </a:lnTo>
                  <a:lnTo>
                    <a:pt x="1606264" y="106357"/>
                  </a:lnTo>
                  <a:close/>
                  <a:moveTo>
                    <a:pt x="785609" y="106729"/>
                  </a:moveTo>
                  <a:lnTo>
                    <a:pt x="777751" y="106005"/>
                  </a:lnTo>
                  <a:lnTo>
                    <a:pt x="784057" y="106681"/>
                  </a:lnTo>
                  <a:close/>
                  <a:moveTo>
                    <a:pt x="1475228" y="107919"/>
                  </a:moveTo>
                  <a:lnTo>
                    <a:pt x="1472629" y="103033"/>
                  </a:lnTo>
                  <a:lnTo>
                    <a:pt x="1477848" y="102566"/>
                  </a:lnTo>
                  <a:lnTo>
                    <a:pt x="1483277" y="104986"/>
                  </a:lnTo>
                  <a:lnTo>
                    <a:pt x="1493002" y="103386"/>
                  </a:lnTo>
                  <a:lnTo>
                    <a:pt x="1499175" y="102843"/>
                  </a:lnTo>
                  <a:lnTo>
                    <a:pt x="1504689" y="101709"/>
                  </a:lnTo>
                  <a:lnTo>
                    <a:pt x="1510509" y="103233"/>
                  </a:lnTo>
                  <a:lnTo>
                    <a:pt x="1505537" y="102223"/>
                  </a:lnTo>
                  <a:lnTo>
                    <a:pt x="1511576" y="104719"/>
                  </a:lnTo>
                  <a:lnTo>
                    <a:pt x="1516396" y="104443"/>
                  </a:lnTo>
                  <a:lnTo>
                    <a:pt x="1521453" y="103424"/>
                  </a:lnTo>
                  <a:lnTo>
                    <a:pt x="1514767" y="100680"/>
                  </a:lnTo>
                  <a:lnTo>
                    <a:pt x="1503680" y="98575"/>
                  </a:lnTo>
                  <a:lnTo>
                    <a:pt x="1497660" y="96823"/>
                  </a:lnTo>
                  <a:lnTo>
                    <a:pt x="1492021" y="94232"/>
                  </a:lnTo>
                  <a:lnTo>
                    <a:pt x="1485773" y="92108"/>
                  </a:lnTo>
                  <a:lnTo>
                    <a:pt x="1491279" y="89927"/>
                  </a:lnTo>
                  <a:lnTo>
                    <a:pt x="1496050" y="90489"/>
                  </a:lnTo>
                  <a:lnTo>
                    <a:pt x="1500213" y="96308"/>
                  </a:lnTo>
                  <a:lnTo>
                    <a:pt x="1506185" y="98071"/>
                  </a:lnTo>
                  <a:lnTo>
                    <a:pt x="1510957" y="99452"/>
                  </a:lnTo>
                  <a:lnTo>
                    <a:pt x="1518948" y="100814"/>
                  </a:lnTo>
                  <a:lnTo>
                    <a:pt x="1524482" y="100642"/>
                  </a:lnTo>
                  <a:lnTo>
                    <a:pt x="1532360" y="100785"/>
                  </a:lnTo>
                  <a:lnTo>
                    <a:pt x="1529264" y="96689"/>
                  </a:lnTo>
                  <a:lnTo>
                    <a:pt x="1526301" y="92356"/>
                  </a:lnTo>
                  <a:lnTo>
                    <a:pt x="1520549" y="91613"/>
                  </a:lnTo>
                  <a:lnTo>
                    <a:pt x="1513195" y="90536"/>
                  </a:lnTo>
                  <a:lnTo>
                    <a:pt x="1506575" y="89146"/>
                  </a:lnTo>
                  <a:lnTo>
                    <a:pt x="1499270" y="88288"/>
                  </a:lnTo>
                  <a:lnTo>
                    <a:pt x="1487202" y="88307"/>
                  </a:lnTo>
                  <a:lnTo>
                    <a:pt x="1468751" y="84240"/>
                  </a:lnTo>
                  <a:lnTo>
                    <a:pt x="1461579" y="83259"/>
                  </a:lnTo>
                  <a:lnTo>
                    <a:pt x="1466752" y="84716"/>
                  </a:lnTo>
                  <a:lnTo>
                    <a:pt x="1461170" y="85536"/>
                  </a:lnTo>
                  <a:lnTo>
                    <a:pt x="1469228" y="90317"/>
                  </a:lnTo>
                  <a:lnTo>
                    <a:pt x="1474257" y="91727"/>
                  </a:lnTo>
                  <a:lnTo>
                    <a:pt x="1469304" y="92003"/>
                  </a:lnTo>
                  <a:lnTo>
                    <a:pt x="1464608" y="91070"/>
                  </a:lnTo>
                  <a:lnTo>
                    <a:pt x="1457970" y="89127"/>
                  </a:lnTo>
                  <a:lnTo>
                    <a:pt x="1452454" y="88060"/>
                  </a:lnTo>
                  <a:lnTo>
                    <a:pt x="1445034" y="86202"/>
                  </a:lnTo>
                  <a:lnTo>
                    <a:pt x="1438977" y="85069"/>
                  </a:lnTo>
                  <a:lnTo>
                    <a:pt x="1434223" y="83888"/>
                  </a:lnTo>
                  <a:lnTo>
                    <a:pt x="1429556" y="82802"/>
                  </a:lnTo>
                  <a:lnTo>
                    <a:pt x="1423946" y="84355"/>
                  </a:lnTo>
                  <a:lnTo>
                    <a:pt x="1419660" y="87117"/>
                  </a:lnTo>
                  <a:lnTo>
                    <a:pt x="1424594" y="89069"/>
                  </a:lnTo>
                  <a:lnTo>
                    <a:pt x="1427318" y="93470"/>
                  </a:lnTo>
                  <a:lnTo>
                    <a:pt x="1432880" y="95365"/>
                  </a:lnTo>
                  <a:lnTo>
                    <a:pt x="1441834" y="100757"/>
                  </a:lnTo>
                  <a:lnTo>
                    <a:pt x="1447587" y="101719"/>
                  </a:lnTo>
                  <a:lnTo>
                    <a:pt x="1452683" y="102757"/>
                  </a:lnTo>
                  <a:lnTo>
                    <a:pt x="1459941" y="105805"/>
                  </a:lnTo>
                  <a:lnTo>
                    <a:pt x="1467599" y="106472"/>
                  </a:lnTo>
                  <a:lnTo>
                    <a:pt x="1473676" y="107805"/>
                  </a:lnTo>
                  <a:close/>
                  <a:moveTo>
                    <a:pt x="709886" y="110072"/>
                  </a:moveTo>
                  <a:lnTo>
                    <a:pt x="704475" y="107834"/>
                  </a:lnTo>
                  <a:lnTo>
                    <a:pt x="709886" y="110072"/>
                  </a:lnTo>
                  <a:close/>
                  <a:moveTo>
                    <a:pt x="790438" y="111044"/>
                  </a:moveTo>
                  <a:lnTo>
                    <a:pt x="795534" y="110510"/>
                  </a:lnTo>
                  <a:lnTo>
                    <a:pt x="789314" y="108900"/>
                  </a:lnTo>
                  <a:close/>
                  <a:moveTo>
                    <a:pt x="778913" y="111853"/>
                  </a:moveTo>
                  <a:lnTo>
                    <a:pt x="773560" y="110996"/>
                  </a:lnTo>
                  <a:lnTo>
                    <a:pt x="778913" y="111853"/>
                  </a:lnTo>
                  <a:close/>
                  <a:moveTo>
                    <a:pt x="1147102" y="117483"/>
                  </a:moveTo>
                  <a:lnTo>
                    <a:pt x="1149731" y="113396"/>
                  </a:lnTo>
                  <a:lnTo>
                    <a:pt x="1143139" y="110244"/>
                  </a:lnTo>
                  <a:lnTo>
                    <a:pt x="1134491" y="109958"/>
                  </a:lnTo>
                  <a:lnTo>
                    <a:pt x="1127700" y="109491"/>
                  </a:lnTo>
                  <a:lnTo>
                    <a:pt x="1131014" y="113053"/>
                  </a:lnTo>
                  <a:lnTo>
                    <a:pt x="1125490" y="113272"/>
                  </a:lnTo>
                  <a:lnTo>
                    <a:pt x="1134034" y="115273"/>
                  </a:lnTo>
                  <a:lnTo>
                    <a:pt x="1142406" y="116949"/>
                  </a:lnTo>
                  <a:close/>
                  <a:moveTo>
                    <a:pt x="765226" y="117968"/>
                  </a:moveTo>
                  <a:lnTo>
                    <a:pt x="759673" y="117492"/>
                  </a:lnTo>
                  <a:lnTo>
                    <a:pt x="765226" y="117968"/>
                  </a:lnTo>
                  <a:close/>
                  <a:moveTo>
                    <a:pt x="778503" y="119521"/>
                  </a:moveTo>
                  <a:lnTo>
                    <a:pt x="772969" y="118273"/>
                  </a:lnTo>
                  <a:lnTo>
                    <a:pt x="778503" y="119521"/>
                  </a:lnTo>
                  <a:close/>
                  <a:moveTo>
                    <a:pt x="1511900" y="120731"/>
                  </a:moveTo>
                  <a:lnTo>
                    <a:pt x="1511129" y="115549"/>
                  </a:lnTo>
                  <a:lnTo>
                    <a:pt x="1500213" y="114434"/>
                  </a:lnTo>
                  <a:lnTo>
                    <a:pt x="1505280" y="118835"/>
                  </a:lnTo>
                  <a:lnTo>
                    <a:pt x="1511900" y="120731"/>
                  </a:lnTo>
                  <a:close/>
                  <a:moveTo>
                    <a:pt x="1454835" y="120883"/>
                  </a:moveTo>
                  <a:lnTo>
                    <a:pt x="1440672" y="115463"/>
                  </a:lnTo>
                  <a:lnTo>
                    <a:pt x="1448092" y="118816"/>
                  </a:lnTo>
                  <a:lnTo>
                    <a:pt x="1454835" y="120883"/>
                  </a:lnTo>
                  <a:close/>
                  <a:moveTo>
                    <a:pt x="688083" y="129294"/>
                  </a:moveTo>
                  <a:lnTo>
                    <a:pt x="677853" y="127246"/>
                  </a:lnTo>
                  <a:lnTo>
                    <a:pt x="685006" y="128160"/>
                  </a:lnTo>
                  <a:close/>
                  <a:moveTo>
                    <a:pt x="670947" y="129665"/>
                  </a:moveTo>
                  <a:lnTo>
                    <a:pt x="676672" y="128608"/>
                  </a:lnTo>
                  <a:lnTo>
                    <a:pt x="672090" y="127207"/>
                  </a:lnTo>
                  <a:close/>
                  <a:moveTo>
                    <a:pt x="1564687" y="132942"/>
                  </a:moveTo>
                  <a:lnTo>
                    <a:pt x="1561144" y="128112"/>
                  </a:lnTo>
                  <a:lnTo>
                    <a:pt x="1554610" y="125884"/>
                  </a:lnTo>
                  <a:lnTo>
                    <a:pt x="1549895" y="124731"/>
                  </a:lnTo>
                  <a:lnTo>
                    <a:pt x="1541018" y="122350"/>
                  </a:lnTo>
                  <a:lnTo>
                    <a:pt x="1530750" y="120435"/>
                  </a:lnTo>
                  <a:lnTo>
                    <a:pt x="1523120" y="121616"/>
                  </a:lnTo>
                  <a:lnTo>
                    <a:pt x="1519701" y="128522"/>
                  </a:lnTo>
                  <a:lnTo>
                    <a:pt x="1512995" y="129027"/>
                  </a:lnTo>
                  <a:lnTo>
                    <a:pt x="1520368" y="129284"/>
                  </a:lnTo>
                  <a:lnTo>
                    <a:pt x="1528073" y="129017"/>
                  </a:lnTo>
                  <a:lnTo>
                    <a:pt x="1542151" y="131256"/>
                  </a:lnTo>
                  <a:lnTo>
                    <a:pt x="1559058" y="132475"/>
                  </a:lnTo>
                  <a:lnTo>
                    <a:pt x="1564687" y="132942"/>
                  </a:lnTo>
                  <a:close/>
                  <a:moveTo>
                    <a:pt x="691216" y="134046"/>
                  </a:moveTo>
                  <a:lnTo>
                    <a:pt x="682653" y="132694"/>
                  </a:lnTo>
                  <a:lnTo>
                    <a:pt x="691216" y="134046"/>
                  </a:lnTo>
                  <a:close/>
                  <a:moveTo>
                    <a:pt x="1259773" y="135809"/>
                  </a:moveTo>
                  <a:lnTo>
                    <a:pt x="1266193" y="135675"/>
                  </a:lnTo>
                  <a:lnTo>
                    <a:pt x="1260783" y="134437"/>
                  </a:lnTo>
                  <a:close/>
                  <a:moveTo>
                    <a:pt x="606301" y="136113"/>
                  </a:moveTo>
                  <a:lnTo>
                    <a:pt x="615483" y="134189"/>
                  </a:lnTo>
                  <a:lnTo>
                    <a:pt x="624894" y="133351"/>
                  </a:lnTo>
                  <a:lnTo>
                    <a:pt x="619322" y="130389"/>
                  </a:lnTo>
                  <a:lnTo>
                    <a:pt x="614693" y="131827"/>
                  </a:lnTo>
                  <a:lnTo>
                    <a:pt x="610178" y="127855"/>
                  </a:lnTo>
                  <a:lnTo>
                    <a:pt x="602167" y="129141"/>
                  </a:lnTo>
                  <a:lnTo>
                    <a:pt x="603768" y="135609"/>
                  </a:lnTo>
                  <a:close/>
                  <a:moveTo>
                    <a:pt x="667956" y="138790"/>
                  </a:moveTo>
                  <a:lnTo>
                    <a:pt x="665261" y="134428"/>
                  </a:lnTo>
                  <a:lnTo>
                    <a:pt x="659250" y="134466"/>
                  </a:lnTo>
                  <a:lnTo>
                    <a:pt x="665899" y="138190"/>
                  </a:lnTo>
                  <a:close/>
                  <a:moveTo>
                    <a:pt x="731984" y="141143"/>
                  </a:moveTo>
                  <a:lnTo>
                    <a:pt x="724354" y="134542"/>
                  </a:lnTo>
                  <a:lnTo>
                    <a:pt x="720610" y="139180"/>
                  </a:lnTo>
                  <a:lnTo>
                    <a:pt x="725288" y="140552"/>
                  </a:lnTo>
                  <a:lnTo>
                    <a:pt x="731984" y="141143"/>
                  </a:lnTo>
                  <a:close/>
                  <a:moveTo>
                    <a:pt x="705999" y="148610"/>
                  </a:moveTo>
                  <a:lnTo>
                    <a:pt x="717096" y="148210"/>
                  </a:lnTo>
                  <a:lnTo>
                    <a:pt x="722049" y="145324"/>
                  </a:lnTo>
                  <a:lnTo>
                    <a:pt x="713162" y="142895"/>
                  </a:lnTo>
                  <a:lnTo>
                    <a:pt x="706114" y="146219"/>
                  </a:lnTo>
                  <a:close/>
                  <a:moveTo>
                    <a:pt x="2115471" y="160602"/>
                  </a:moveTo>
                  <a:lnTo>
                    <a:pt x="2110051" y="160040"/>
                  </a:lnTo>
                  <a:lnTo>
                    <a:pt x="2115471" y="160602"/>
                  </a:lnTo>
                  <a:close/>
                  <a:moveTo>
                    <a:pt x="2122300" y="161431"/>
                  </a:moveTo>
                  <a:lnTo>
                    <a:pt x="2115547" y="160574"/>
                  </a:lnTo>
                  <a:lnTo>
                    <a:pt x="2122300" y="161431"/>
                  </a:lnTo>
                  <a:close/>
                  <a:moveTo>
                    <a:pt x="1526759" y="162212"/>
                  </a:moveTo>
                  <a:lnTo>
                    <a:pt x="1521730" y="161097"/>
                  </a:lnTo>
                  <a:lnTo>
                    <a:pt x="1526759" y="162212"/>
                  </a:lnTo>
                  <a:close/>
                  <a:moveTo>
                    <a:pt x="1534246" y="163317"/>
                  </a:moveTo>
                  <a:lnTo>
                    <a:pt x="1525683" y="160021"/>
                  </a:lnTo>
                  <a:lnTo>
                    <a:pt x="1534246" y="163317"/>
                  </a:lnTo>
                  <a:close/>
                  <a:moveTo>
                    <a:pt x="2131682" y="163898"/>
                  </a:moveTo>
                  <a:lnTo>
                    <a:pt x="2122538" y="161498"/>
                  </a:lnTo>
                  <a:lnTo>
                    <a:pt x="2130444" y="163441"/>
                  </a:lnTo>
                  <a:close/>
                  <a:moveTo>
                    <a:pt x="1721164" y="164612"/>
                  </a:moveTo>
                  <a:lnTo>
                    <a:pt x="1714373" y="163622"/>
                  </a:lnTo>
                  <a:lnTo>
                    <a:pt x="1721164" y="164612"/>
                  </a:lnTo>
                  <a:close/>
                  <a:moveTo>
                    <a:pt x="400571" y="171337"/>
                  </a:moveTo>
                  <a:lnTo>
                    <a:pt x="391893" y="163498"/>
                  </a:lnTo>
                  <a:lnTo>
                    <a:pt x="386349" y="164841"/>
                  </a:lnTo>
                  <a:lnTo>
                    <a:pt x="392493" y="166393"/>
                  </a:lnTo>
                  <a:lnTo>
                    <a:pt x="398580" y="169727"/>
                  </a:lnTo>
                  <a:close/>
                  <a:moveTo>
                    <a:pt x="2124967" y="172709"/>
                  </a:moveTo>
                  <a:lnTo>
                    <a:pt x="2137254" y="170746"/>
                  </a:lnTo>
                  <a:lnTo>
                    <a:pt x="2143798" y="167679"/>
                  </a:lnTo>
                  <a:lnTo>
                    <a:pt x="2130263" y="163574"/>
                  </a:lnTo>
                  <a:lnTo>
                    <a:pt x="2124634" y="162050"/>
                  </a:lnTo>
                  <a:lnTo>
                    <a:pt x="2112985" y="160364"/>
                  </a:lnTo>
                  <a:lnTo>
                    <a:pt x="2107470" y="161183"/>
                  </a:lnTo>
                  <a:lnTo>
                    <a:pt x="2101574" y="160240"/>
                  </a:lnTo>
                  <a:lnTo>
                    <a:pt x="2115680" y="171032"/>
                  </a:lnTo>
                  <a:lnTo>
                    <a:pt x="2124072" y="172061"/>
                  </a:lnTo>
                  <a:close/>
                  <a:moveTo>
                    <a:pt x="2104250" y="174070"/>
                  </a:moveTo>
                  <a:lnTo>
                    <a:pt x="2109070" y="172375"/>
                  </a:lnTo>
                  <a:lnTo>
                    <a:pt x="2115175" y="170756"/>
                  </a:lnTo>
                  <a:lnTo>
                    <a:pt x="2097964" y="161259"/>
                  </a:lnTo>
                  <a:lnTo>
                    <a:pt x="2092573" y="166632"/>
                  </a:lnTo>
                  <a:lnTo>
                    <a:pt x="2101355" y="172432"/>
                  </a:lnTo>
                  <a:close/>
                  <a:moveTo>
                    <a:pt x="1875384" y="175204"/>
                  </a:moveTo>
                  <a:lnTo>
                    <a:pt x="1870593" y="173699"/>
                  </a:lnTo>
                  <a:lnTo>
                    <a:pt x="1875384" y="175204"/>
                  </a:lnTo>
                  <a:close/>
                  <a:moveTo>
                    <a:pt x="461836" y="178138"/>
                  </a:moveTo>
                  <a:lnTo>
                    <a:pt x="456902" y="177023"/>
                  </a:lnTo>
                  <a:lnTo>
                    <a:pt x="463283" y="177414"/>
                  </a:lnTo>
                  <a:lnTo>
                    <a:pt x="455196" y="172804"/>
                  </a:lnTo>
                  <a:lnTo>
                    <a:pt x="441623" y="167394"/>
                  </a:lnTo>
                  <a:lnTo>
                    <a:pt x="437042" y="164422"/>
                  </a:lnTo>
                  <a:lnTo>
                    <a:pt x="432918" y="161755"/>
                  </a:lnTo>
                  <a:lnTo>
                    <a:pt x="428212" y="158992"/>
                  </a:lnTo>
                  <a:lnTo>
                    <a:pt x="424631" y="155335"/>
                  </a:lnTo>
                  <a:lnTo>
                    <a:pt x="420811" y="151925"/>
                  </a:lnTo>
                  <a:lnTo>
                    <a:pt x="419964" y="147010"/>
                  </a:lnTo>
                  <a:lnTo>
                    <a:pt x="415020" y="145448"/>
                  </a:lnTo>
                  <a:lnTo>
                    <a:pt x="419887" y="145248"/>
                  </a:lnTo>
                  <a:lnTo>
                    <a:pt x="415354" y="143267"/>
                  </a:lnTo>
                  <a:lnTo>
                    <a:pt x="420364" y="143810"/>
                  </a:lnTo>
                  <a:lnTo>
                    <a:pt x="417439" y="140028"/>
                  </a:lnTo>
                  <a:lnTo>
                    <a:pt x="422468" y="139723"/>
                  </a:lnTo>
                  <a:lnTo>
                    <a:pt x="418278" y="137133"/>
                  </a:lnTo>
                  <a:lnTo>
                    <a:pt x="424792" y="136199"/>
                  </a:lnTo>
                  <a:lnTo>
                    <a:pt x="418211" y="135161"/>
                  </a:lnTo>
                  <a:lnTo>
                    <a:pt x="423069" y="134637"/>
                  </a:lnTo>
                  <a:lnTo>
                    <a:pt x="418411" y="131741"/>
                  </a:lnTo>
                  <a:lnTo>
                    <a:pt x="423173" y="131465"/>
                  </a:lnTo>
                  <a:lnTo>
                    <a:pt x="428279" y="130827"/>
                  </a:lnTo>
                  <a:lnTo>
                    <a:pt x="432670" y="128389"/>
                  </a:lnTo>
                  <a:lnTo>
                    <a:pt x="426678" y="125941"/>
                  </a:lnTo>
                  <a:lnTo>
                    <a:pt x="432851" y="126607"/>
                  </a:lnTo>
                  <a:lnTo>
                    <a:pt x="430098" y="122312"/>
                  </a:lnTo>
                  <a:lnTo>
                    <a:pt x="424707" y="121540"/>
                  </a:lnTo>
                  <a:lnTo>
                    <a:pt x="432813" y="122197"/>
                  </a:lnTo>
                  <a:lnTo>
                    <a:pt x="437613" y="122874"/>
                  </a:lnTo>
                  <a:lnTo>
                    <a:pt x="429974" y="117711"/>
                  </a:lnTo>
                  <a:lnTo>
                    <a:pt x="435803" y="118845"/>
                  </a:lnTo>
                  <a:lnTo>
                    <a:pt x="442519" y="117006"/>
                  </a:lnTo>
                  <a:lnTo>
                    <a:pt x="441090" y="112415"/>
                  </a:lnTo>
                  <a:lnTo>
                    <a:pt x="436280" y="110186"/>
                  </a:lnTo>
                  <a:lnTo>
                    <a:pt x="441090" y="110405"/>
                  </a:lnTo>
                  <a:lnTo>
                    <a:pt x="446586" y="111615"/>
                  </a:lnTo>
                  <a:lnTo>
                    <a:pt x="444490" y="107281"/>
                  </a:lnTo>
                  <a:lnTo>
                    <a:pt x="450472" y="108548"/>
                  </a:lnTo>
                  <a:lnTo>
                    <a:pt x="455482" y="106710"/>
                  </a:lnTo>
                  <a:lnTo>
                    <a:pt x="461026" y="104414"/>
                  </a:lnTo>
                  <a:lnTo>
                    <a:pt x="454758" y="102728"/>
                  </a:lnTo>
                  <a:lnTo>
                    <a:pt x="459959" y="100290"/>
                  </a:lnTo>
                  <a:lnTo>
                    <a:pt x="465407" y="98632"/>
                  </a:lnTo>
                  <a:lnTo>
                    <a:pt x="470579" y="97670"/>
                  </a:lnTo>
                  <a:lnTo>
                    <a:pt x="476018" y="94927"/>
                  </a:lnTo>
                  <a:lnTo>
                    <a:pt x="482419" y="93937"/>
                  </a:lnTo>
                  <a:lnTo>
                    <a:pt x="489505" y="92289"/>
                  </a:lnTo>
                  <a:lnTo>
                    <a:pt x="495754" y="91260"/>
                  </a:lnTo>
                  <a:lnTo>
                    <a:pt x="503241" y="89670"/>
                  </a:lnTo>
                  <a:lnTo>
                    <a:pt x="508308" y="89174"/>
                  </a:lnTo>
                  <a:lnTo>
                    <a:pt x="516766" y="86917"/>
                  </a:lnTo>
                  <a:lnTo>
                    <a:pt x="521776" y="86317"/>
                  </a:lnTo>
                  <a:lnTo>
                    <a:pt x="528434" y="84859"/>
                  </a:lnTo>
                  <a:lnTo>
                    <a:pt x="533102" y="83516"/>
                  </a:lnTo>
                  <a:lnTo>
                    <a:pt x="542074" y="82002"/>
                  </a:lnTo>
                  <a:lnTo>
                    <a:pt x="546112" y="77516"/>
                  </a:lnTo>
                  <a:lnTo>
                    <a:pt x="541521" y="73458"/>
                  </a:lnTo>
                  <a:lnTo>
                    <a:pt x="535283" y="71372"/>
                  </a:lnTo>
                  <a:lnTo>
                    <a:pt x="529224" y="70381"/>
                  </a:lnTo>
                  <a:lnTo>
                    <a:pt x="524443" y="70305"/>
                  </a:lnTo>
                  <a:lnTo>
                    <a:pt x="517300" y="71172"/>
                  </a:lnTo>
                  <a:lnTo>
                    <a:pt x="511575" y="73001"/>
                  </a:lnTo>
                  <a:lnTo>
                    <a:pt x="506974" y="74344"/>
                  </a:lnTo>
                  <a:lnTo>
                    <a:pt x="510632" y="77830"/>
                  </a:lnTo>
                  <a:lnTo>
                    <a:pt x="503641" y="77211"/>
                  </a:lnTo>
                  <a:lnTo>
                    <a:pt x="498878" y="78411"/>
                  </a:lnTo>
                  <a:lnTo>
                    <a:pt x="492982" y="79954"/>
                  </a:lnTo>
                  <a:lnTo>
                    <a:pt x="487915" y="81345"/>
                  </a:lnTo>
                  <a:lnTo>
                    <a:pt x="481486" y="81297"/>
                  </a:lnTo>
                  <a:lnTo>
                    <a:pt x="475970" y="82869"/>
                  </a:lnTo>
                  <a:lnTo>
                    <a:pt x="470827" y="82878"/>
                  </a:lnTo>
                  <a:lnTo>
                    <a:pt x="462226" y="82030"/>
                  </a:lnTo>
                  <a:lnTo>
                    <a:pt x="456530" y="81545"/>
                  </a:lnTo>
                  <a:lnTo>
                    <a:pt x="451415" y="81688"/>
                  </a:lnTo>
                  <a:lnTo>
                    <a:pt x="448976" y="86326"/>
                  </a:lnTo>
                  <a:lnTo>
                    <a:pt x="442766" y="84564"/>
                  </a:lnTo>
                  <a:lnTo>
                    <a:pt x="438442" y="87507"/>
                  </a:lnTo>
                  <a:lnTo>
                    <a:pt x="432270" y="87984"/>
                  </a:lnTo>
                  <a:lnTo>
                    <a:pt x="427002" y="89050"/>
                  </a:lnTo>
                  <a:lnTo>
                    <a:pt x="420487" y="91384"/>
                  </a:lnTo>
                  <a:lnTo>
                    <a:pt x="415620" y="94070"/>
                  </a:lnTo>
                  <a:lnTo>
                    <a:pt x="420164" y="96242"/>
                  </a:lnTo>
                  <a:lnTo>
                    <a:pt x="414972" y="96261"/>
                  </a:lnTo>
                  <a:lnTo>
                    <a:pt x="410153" y="95708"/>
                  </a:lnTo>
                  <a:lnTo>
                    <a:pt x="407600" y="100318"/>
                  </a:lnTo>
                  <a:lnTo>
                    <a:pt x="402647" y="99214"/>
                  </a:lnTo>
                  <a:lnTo>
                    <a:pt x="397666" y="99233"/>
                  </a:lnTo>
                  <a:lnTo>
                    <a:pt x="401523" y="102385"/>
                  </a:lnTo>
                  <a:lnTo>
                    <a:pt x="406705" y="102100"/>
                  </a:lnTo>
                  <a:lnTo>
                    <a:pt x="401190" y="105052"/>
                  </a:lnTo>
                  <a:lnTo>
                    <a:pt x="407438" y="105471"/>
                  </a:lnTo>
                  <a:lnTo>
                    <a:pt x="412096" y="107262"/>
                  </a:lnTo>
                  <a:lnTo>
                    <a:pt x="404352" y="107958"/>
                  </a:lnTo>
                  <a:lnTo>
                    <a:pt x="408753" y="110977"/>
                  </a:lnTo>
                  <a:lnTo>
                    <a:pt x="403600" y="111472"/>
                  </a:lnTo>
                  <a:lnTo>
                    <a:pt x="398494" y="112825"/>
                  </a:lnTo>
                  <a:lnTo>
                    <a:pt x="403295" y="113615"/>
                  </a:lnTo>
                  <a:lnTo>
                    <a:pt x="397456" y="114092"/>
                  </a:lnTo>
                  <a:lnTo>
                    <a:pt x="402304" y="115539"/>
                  </a:lnTo>
                  <a:lnTo>
                    <a:pt x="406971" y="116644"/>
                  </a:lnTo>
                  <a:lnTo>
                    <a:pt x="412353" y="118264"/>
                  </a:lnTo>
                  <a:lnTo>
                    <a:pt x="406571" y="117121"/>
                  </a:lnTo>
                  <a:lnTo>
                    <a:pt x="401818" y="116778"/>
                  </a:lnTo>
                  <a:lnTo>
                    <a:pt x="396741" y="116139"/>
                  </a:lnTo>
                  <a:lnTo>
                    <a:pt x="392474" y="118797"/>
                  </a:lnTo>
                  <a:lnTo>
                    <a:pt x="387464" y="121474"/>
                  </a:lnTo>
                  <a:lnTo>
                    <a:pt x="390550" y="125426"/>
                  </a:lnTo>
                  <a:lnTo>
                    <a:pt x="395170" y="124131"/>
                  </a:lnTo>
                  <a:lnTo>
                    <a:pt x="401847" y="123902"/>
                  </a:lnTo>
                  <a:lnTo>
                    <a:pt x="407552" y="124521"/>
                  </a:lnTo>
                  <a:lnTo>
                    <a:pt x="402218" y="124150"/>
                  </a:lnTo>
                  <a:lnTo>
                    <a:pt x="396637" y="125655"/>
                  </a:lnTo>
                  <a:lnTo>
                    <a:pt x="393665" y="129379"/>
                  </a:lnTo>
                  <a:lnTo>
                    <a:pt x="398151" y="131132"/>
                  </a:lnTo>
                  <a:lnTo>
                    <a:pt x="392684" y="131513"/>
                  </a:lnTo>
                  <a:lnTo>
                    <a:pt x="387740" y="131865"/>
                  </a:lnTo>
                  <a:lnTo>
                    <a:pt x="382349" y="133561"/>
                  </a:lnTo>
                  <a:lnTo>
                    <a:pt x="386559" y="136132"/>
                  </a:lnTo>
                  <a:lnTo>
                    <a:pt x="381349" y="137495"/>
                  </a:lnTo>
                  <a:lnTo>
                    <a:pt x="376577" y="139476"/>
                  </a:lnTo>
                  <a:lnTo>
                    <a:pt x="381025" y="141962"/>
                  </a:lnTo>
                  <a:lnTo>
                    <a:pt x="386816" y="142152"/>
                  </a:lnTo>
                  <a:lnTo>
                    <a:pt x="381568" y="142219"/>
                  </a:lnTo>
                  <a:lnTo>
                    <a:pt x="386388" y="143000"/>
                  </a:lnTo>
                  <a:lnTo>
                    <a:pt x="382511" y="145791"/>
                  </a:lnTo>
                  <a:lnTo>
                    <a:pt x="382597" y="150649"/>
                  </a:lnTo>
                  <a:lnTo>
                    <a:pt x="377701" y="151115"/>
                  </a:lnTo>
                  <a:lnTo>
                    <a:pt x="372539" y="151001"/>
                  </a:lnTo>
                  <a:lnTo>
                    <a:pt x="370653" y="156021"/>
                  </a:lnTo>
                  <a:lnTo>
                    <a:pt x="374605" y="159602"/>
                  </a:lnTo>
                  <a:lnTo>
                    <a:pt x="379730" y="162260"/>
                  </a:lnTo>
                  <a:lnTo>
                    <a:pt x="385559" y="162450"/>
                  </a:lnTo>
                  <a:lnTo>
                    <a:pt x="386283" y="157449"/>
                  </a:lnTo>
                  <a:lnTo>
                    <a:pt x="389931" y="161116"/>
                  </a:lnTo>
                  <a:lnTo>
                    <a:pt x="394532" y="162926"/>
                  </a:lnTo>
                  <a:lnTo>
                    <a:pt x="399228" y="161136"/>
                  </a:lnTo>
                  <a:lnTo>
                    <a:pt x="402752" y="165584"/>
                  </a:lnTo>
                  <a:lnTo>
                    <a:pt x="407571" y="167165"/>
                  </a:lnTo>
                  <a:lnTo>
                    <a:pt x="414420" y="167498"/>
                  </a:lnTo>
                  <a:lnTo>
                    <a:pt x="409362" y="168375"/>
                  </a:lnTo>
                  <a:lnTo>
                    <a:pt x="411200" y="173471"/>
                  </a:lnTo>
                  <a:lnTo>
                    <a:pt x="406666" y="171823"/>
                  </a:lnTo>
                  <a:lnTo>
                    <a:pt x="411153" y="173918"/>
                  </a:lnTo>
                  <a:lnTo>
                    <a:pt x="416115" y="175032"/>
                  </a:lnTo>
                  <a:lnTo>
                    <a:pt x="420954" y="175090"/>
                  </a:lnTo>
                  <a:lnTo>
                    <a:pt x="425574" y="176309"/>
                  </a:lnTo>
                  <a:lnTo>
                    <a:pt x="421535" y="173547"/>
                  </a:lnTo>
                  <a:lnTo>
                    <a:pt x="426078" y="175937"/>
                  </a:lnTo>
                  <a:lnTo>
                    <a:pt x="431403" y="177661"/>
                  </a:lnTo>
                  <a:lnTo>
                    <a:pt x="436127" y="176671"/>
                  </a:lnTo>
                  <a:lnTo>
                    <a:pt x="440966" y="176880"/>
                  </a:lnTo>
                  <a:lnTo>
                    <a:pt x="445948" y="177480"/>
                  </a:lnTo>
                  <a:lnTo>
                    <a:pt x="451043" y="177423"/>
                  </a:lnTo>
                  <a:lnTo>
                    <a:pt x="445433" y="176347"/>
                  </a:lnTo>
                  <a:lnTo>
                    <a:pt x="451005" y="175147"/>
                  </a:lnTo>
                  <a:lnTo>
                    <a:pt x="456454" y="177566"/>
                  </a:lnTo>
                  <a:lnTo>
                    <a:pt x="461836" y="178138"/>
                  </a:lnTo>
                  <a:close/>
                  <a:moveTo>
                    <a:pt x="588803" y="178995"/>
                  </a:moveTo>
                  <a:lnTo>
                    <a:pt x="583832" y="173766"/>
                  </a:lnTo>
                  <a:lnTo>
                    <a:pt x="588803" y="178995"/>
                  </a:lnTo>
                  <a:close/>
                  <a:moveTo>
                    <a:pt x="460235" y="179347"/>
                  </a:moveTo>
                  <a:lnTo>
                    <a:pt x="454901" y="177366"/>
                  </a:lnTo>
                  <a:lnTo>
                    <a:pt x="460235" y="179347"/>
                  </a:lnTo>
                  <a:close/>
                  <a:moveTo>
                    <a:pt x="593900" y="180862"/>
                  </a:moveTo>
                  <a:lnTo>
                    <a:pt x="589670" y="178128"/>
                  </a:lnTo>
                  <a:lnTo>
                    <a:pt x="593900" y="180862"/>
                  </a:lnTo>
                  <a:close/>
                  <a:moveTo>
                    <a:pt x="507536" y="193787"/>
                  </a:moveTo>
                  <a:lnTo>
                    <a:pt x="512289" y="192368"/>
                  </a:lnTo>
                  <a:lnTo>
                    <a:pt x="503717" y="185777"/>
                  </a:lnTo>
                  <a:lnTo>
                    <a:pt x="497201" y="184062"/>
                  </a:lnTo>
                  <a:lnTo>
                    <a:pt x="489620" y="180795"/>
                  </a:lnTo>
                  <a:lnTo>
                    <a:pt x="483476" y="180614"/>
                  </a:lnTo>
                  <a:lnTo>
                    <a:pt x="484448" y="186291"/>
                  </a:lnTo>
                  <a:lnTo>
                    <a:pt x="493201" y="190130"/>
                  </a:lnTo>
                  <a:lnTo>
                    <a:pt x="497983" y="189568"/>
                  </a:lnTo>
                  <a:lnTo>
                    <a:pt x="505660" y="193254"/>
                  </a:lnTo>
                  <a:close/>
                  <a:moveTo>
                    <a:pt x="2009210" y="195540"/>
                  </a:moveTo>
                  <a:lnTo>
                    <a:pt x="2005066" y="191816"/>
                  </a:lnTo>
                  <a:lnTo>
                    <a:pt x="1987607" y="187510"/>
                  </a:lnTo>
                  <a:lnTo>
                    <a:pt x="1982682" y="188825"/>
                  </a:lnTo>
                  <a:lnTo>
                    <a:pt x="1999809" y="194721"/>
                  </a:lnTo>
                  <a:lnTo>
                    <a:pt x="2009210" y="195540"/>
                  </a:lnTo>
                  <a:close/>
                  <a:moveTo>
                    <a:pt x="1892452" y="195568"/>
                  </a:moveTo>
                  <a:lnTo>
                    <a:pt x="1885842" y="193540"/>
                  </a:lnTo>
                  <a:lnTo>
                    <a:pt x="1892452" y="195568"/>
                  </a:lnTo>
                  <a:close/>
                  <a:moveTo>
                    <a:pt x="502631" y="203646"/>
                  </a:moveTo>
                  <a:lnTo>
                    <a:pt x="492582" y="198626"/>
                  </a:lnTo>
                  <a:lnTo>
                    <a:pt x="500964" y="202026"/>
                  </a:lnTo>
                  <a:close/>
                  <a:moveTo>
                    <a:pt x="605263" y="207313"/>
                  </a:moveTo>
                  <a:lnTo>
                    <a:pt x="599481" y="204627"/>
                  </a:lnTo>
                  <a:lnTo>
                    <a:pt x="605263" y="207313"/>
                  </a:lnTo>
                  <a:close/>
                  <a:moveTo>
                    <a:pt x="359527" y="211132"/>
                  </a:moveTo>
                  <a:lnTo>
                    <a:pt x="364890" y="210151"/>
                  </a:lnTo>
                  <a:lnTo>
                    <a:pt x="370691" y="208713"/>
                  </a:lnTo>
                  <a:lnTo>
                    <a:pt x="373748" y="204960"/>
                  </a:lnTo>
                  <a:lnTo>
                    <a:pt x="378816" y="203646"/>
                  </a:lnTo>
                  <a:lnTo>
                    <a:pt x="374739" y="200731"/>
                  </a:lnTo>
                  <a:lnTo>
                    <a:pt x="369910" y="199445"/>
                  </a:lnTo>
                  <a:lnTo>
                    <a:pt x="362671" y="196807"/>
                  </a:lnTo>
                  <a:lnTo>
                    <a:pt x="356698" y="196711"/>
                  </a:lnTo>
                  <a:lnTo>
                    <a:pt x="350593" y="200207"/>
                  </a:lnTo>
                  <a:lnTo>
                    <a:pt x="350555" y="205265"/>
                  </a:lnTo>
                  <a:lnTo>
                    <a:pt x="353289" y="210008"/>
                  </a:lnTo>
                  <a:lnTo>
                    <a:pt x="359527" y="211132"/>
                  </a:lnTo>
                  <a:close/>
                  <a:moveTo>
                    <a:pt x="2207339" y="213495"/>
                  </a:moveTo>
                  <a:lnTo>
                    <a:pt x="2195671" y="209951"/>
                  </a:lnTo>
                  <a:lnTo>
                    <a:pt x="2205368" y="212990"/>
                  </a:lnTo>
                  <a:close/>
                  <a:moveTo>
                    <a:pt x="391646" y="217114"/>
                  </a:moveTo>
                  <a:lnTo>
                    <a:pt x="400161" y="215057"/>
                  </a:lnTo>
                  <a:lnTo>
                    <a:pt x="395065" y="215019"/>
                  </a:lnTo>
                  <a:close/>
                  <a:moveTo>
                    <a:pt x="2230095" y="219181"/>
                  </a:moveTo>
                  <a:lnTo>
                    <a:pt x="2221627" y="216971"/>
                  </a:lnTo>
                  <a:lnTo>
                    <a:pt x="2207425" y="213542"/>
                  </a:lnTo>
                  <a:lnTo>
                    <a:pt x="2230095" y="219181"/>
                  </a:lnTo>
                  <a:close/>
                  <a:moveTo>
                    <a:pt x="160712" y="250899"/>
                  </a:moveTo>
                  <a:lnTo>
                    <a:pt x="156159" y="249432"/>
                  </a:lnTo>
                  <a:lnTo>
                    <a:pt x="160712" y="250899"/>
                  </a:lnTo>
                  <a:close/>
                  <a:moveTo>
                    <a:pt x="679358" y="251918"/>
                  </a:moveTo>
                  <a:lnTo>
                    <a:pt x="674510" y="249756"/>
                  </a:lnTo>
                  <a:lnTo>
                    <a:pt x="679358" y="251918"/>
                  </a:lnTo>
                  <a:close/>
                  <a:moveTo>
                    <a:pt x="2306714" y="270502"/>
                  </a:moveTo>
                  <a:lnTo>
                    <a:pt x="2311829" y="268844"/>
                  </a:lnTo>
                  <a:lnTo>
                    <a:pt x="2295979" y="270330"/>
                  </a:lnTo>
                  <a:lnTo>
                    <a:pt x="2290873" y="269863"/>
                  </a:lnTo>
                  <a:lnTo>
                    <a:pt x="2296389" y="270426"/>
                  </a:lnTo>
                  <a:lnTo>
                    <a:pt x="2306714" y="270502"/>
                  </a:lnTo>
                  <a:close/>
                  <a:moveTo>
                    <a:pt x="201183" y="279408"/>
                  </a:moveTo>
                  <a:lnTo>
                    <a:pt x="196469" y="276331"/>
                  </a:lnTo>
                  <a:lnTo>
                    <a:pt x="201183" y="279408"/>
                  </a:lnTo>
                  <a:close/>
                  <a:moveTo>
                    <a:pt x="2406536" y="293028"/>
                  </a:moveTo>
                  <a:lnTo>
                    <a:pt x="2404211" y="288799"/>
                  </a:lnTo>
                  <a:lnTo>
                    <a:pt x="2410727" y="290523"/>
                  </a:lnTo>
                  <a:lnTo>
                    <a:pt x="2405926" y="287094"/>
                  </a:lnTo>
                  <a:lnTo>
                    <a:pt x="2401240" y="285923"/>
                  </a:lnTo>
                  <a:lnTo>
                    <a:pt x="2395953" y="285294"/>
                  </a:lnTo>
                  <a:lnTo>
                    <a:pt x="2391505" y="283275"/>
                  </a:lnTo>
                  <a:lnTo>
                    <a:pt x="2395887" y="281370"/>
                  </a:lnTo>
                  <a:lnTo>
                    <a:pt x="2398163" y="277026"/>
                  </a:lnTo>
                  <a:lnTo>
                    <a:pt x="2392800" y="274797"/>
                  </a:lnTo>
                  <a:lnTo>
                    <a:pt x="2387057" y="274750"/>
                  </a:lnTo>
                  <a:lnTo>
                    <a:pt x="2391972" y="274502"/>
                  </a:lnTo>
                  <a:lnTo>
                    <a:pt x="2387657" y="271311"/>
                  </a:lnTo>
                  <a:lnTo>
                    <a:pt x="2382732" y="270254"/>
                  </a:lnTo>
                  <a:lnTo>
                    <a:pt x="2375865" y="267263"/>
                  </a:lnTo>
                  <a:lnTo>
                    <a:pt x="2381152" y="267730"/>
                  </a:lnTo>
                  <a:lnTo>
                    <a:pt x="2387086" y="269082"/>
                  </a:lnTo>
                  <a:lnTo>
                    <a:pt x="2396763" y="268940"/>
                  </a:lnTo>
                  <a:lnTo>
                    <a:pt x="2401716" y="270063"/>
                  </a:lnTo>
                  <a:lnTo>
                    <a:pt x="2397220" y="267187"/>
                  </a:lnTo>
                  <a:lnTo>
                    <a:pt x="2391629" y="265911"/>
                  </a:lnTo>
                  <a:lnTo>
                    <a:pt x="2386790" y="264167"/>
                  </a:lnTo>
                  <a:lnTo>
                    <a:pt x="2392420" y="265425"/>
                  </a:lnTo>
                  <a:lnTo>
                    <a:pt x="2398535" y="266644"/>
                  </a:lnTo>
                  <a:lnTo>
                    <a:pt x="2403821" y="267606"/>
                  </a:lnTo>
                  <a:lnTo>
                    <a:pt x="2399735" y="263767"/>
                  </a:lnTo>
                  <a:lnTo>
                    <a:pt x="2403402" y="260215"/>
                  </a:lnTo>
                  <a:lnTo>
                    <a:pt x="2394896" y="256881"/>
                  </a:lnTo>
                  <a:lnTo>
                    <a:pt x="2389724" y="255185"/>
                  </a:lnTo>
                  <a:lnTo>
                    <a:pt x="2384466" y="254366"/>
                  </a:lnTo>
                  <a:lnTo>
                    <a:pt x="2379094" y="252671"/>
                  </a:lnTo>
                  <a:lnTo>
                    <a:pt x="2374189" y="251385"/>
                  </a:lnTo>
                  <a:lnTo>
                    <a:pt x="2369302" y="250070"/>
                  </a:lnTo>
                  <a:lnTo>
                    <a:pt x="2361673" y="248023"/>
                  </a:lnTo>
                  <a:lnTo>
                    <a:pt x="2357205" y="246099"/>
                  </a:lnTo>
                  <a:lnTo>
                    <a:pt x="2350852" y="244289"/>
                  </a:lnTo>
                  <a:lnTo>
                    <a:pt x="2345881" y="242851"/>
                  </a:lnTo>
                  <a:lnTo>
                    <a:pt x="2334117" y="242127"/>
                  </a:lnTo>
                  <a:lnTo>
                    <a:pt x="2328526" y="241450"/>
                  </a:lnTo>
                  <a:lnTo>
                    <a:pt x="2336327" y="242422"/>
                  </a:lnTo>
                  <a:lnTo>
                    <a:pt x="2331155" y="243622"/>
                  </a:lnTo>
                  <a:lnTo>
                    <a:pt x="2326268" y="243279"/>
                  </a:lnTo>
                  <a:lnTo>
                    <a:pt x="2322097" y="240850"/>
                  </a:lnTo>
                  <a:lnTo>
                    <a:pt x="2316315" y="239964"/>
                  </a:lnTo>
                  <a:lnTo>
                    <a:pt x="2307247" y="240707"/>
                  </a:lnTo>
                  <a:lnTo>
                    <a:pt x="2311990" y="242184"/>
                  </a:lnTo>
                  <a:lnTo>
                    <a:pt x="2317286" y="243917"/>
                  </a:lnTo>
                  <a:lnTo>
                    <a:pt x="2324278" y="247556"/>
                  </a:lnTo>
                  <a:lnTo>
                    <a:pt x="2328621" y="250671"/>
                  </a:lnTo>
                  <a:lnTo>
                    <a:pt x="2333527" y="251785"/>
                  </a:lnTo>
                  <a:lnTo>
                    <a:pt x="2337746" y="254766"/>
                  </a:lnTo>
                  <a:lnTo>
                    <a:pt x="2332812" y="253195"/>
                  </a:lnTo>
                  <a:lnTo>
                    <a:pt x="2328126" y="252023"/>
                  </a:lnTo>
                  <a:lnTo>
                    <a:pt x="2323135" y="251213"/>
                  </a:lnTo>
                  <a:lnTo>
                    <a:pt x="2318477" y="249861"/>
                  </a:lnTo>
                  <a:lnTo>
                    <a:pt x="2313753" y="249289"/>
                  </a:lnTo>
                  <a:lnTo>
                    <a:pt x="2309895" y="245394"/>
                  </a:lnTo>
                  <a:lnTo>
                    <a:pt x="2305552" y="243260"/>
                  </a:lnTo>
                  <a:lnTo>
                    <a:pt x="2300741" y="241327"/>
                  </a:lnTo>
                  <a:lnTo>
                    <a:pt x="2295664" y="237974"/>
                  </a:lnTo>
                  <a:lnTo>
                    <a:pt x="2291521" y="234983"/>
                  </a:lnTo>
                  <a:lnTo>
                    <a:pt x="2286254" y="233554"/>
                  </a:lnTo>
                  <a:lnTo>
                    <a:pt x="2279339" y="231230"/>
                  </a:lnTo>
                  <a:lnTo>
                    <a:pt x="2267071" y="227677"/>
                  </a:lnTo>
                  <a:lnTo>
                    <a:pt x="2273672" y="231078"/>
                  </a:lnTo>
                  <a:lnTo>
                    <a:pt x="2279015" y="232249"/>
                  </a:lnTo>
                  <a:lnTo>
                    <a:pt x="2273357" y="231592"/>
                  </a:lnTo>
                  <a:lnTo>
                    <a:pt x="2266061" y="230668"/>
                  </a:lnTo>
                  <a:lnTo>
                    <a:pt x="2260793" y="230049"/>
                  </a:lnTo>
                  <a:lnTo>
                    <a:pt x="2255145" y="228925"/>
                  </a:lnTo>
                  <a:lnTo>
                    <a:pt x="2260232" y="229811"/>
                  </a:lnTo>
                  <a:lnTo>
                    <a:pt x="2264699" y="227192"/>
                  </a:lnTo>
                  <a:lnTo>
                    <a:pt x="2250440" y="224010"/>
                  </a:lnTo>
                  <a:lnTo>
                    <a:pt x="2258270" y="225810"/>
                  </a:lnTo>
                  <a:lnTo>
                    <a:pt x="2253373" y="225944"/>
                  </a:lnTo>
                  <a:lnTo>
                    <a:pt x="2248430" y="224791"/>
                  </a:lnTo>
                  <a:lnTo>
                    <a:pt x="2242496" y="222086"/>
                  </a:lnTo>
                  <a:lnTo>
                    <a:pt x="2248840" y="223743"/>
                  </a:lnTo>
                  <a:lnTo>
                    <a:pt x="2238238" y="220981"/>
                  </a:lnTo>
                  <a:lnTo>
                    <a:pt x="2233438" y="219705"/>
                  </a:lnTo>
                  <a:lnTo>
                    <a:pt x="2228228" y="219933"/>
                  </a:lnTo>
                  <a:lnTo>
                    <a:pt x="2223418" y="219229"/>
                  </a:lnTo>
                  <a:lnTo>
                    <a:pt x="2218036" y="216371"/>
                  </a:lnTo>
                  <a:lnTo>
                    <a:pt x="2212874" y="215580"/>
                  </a:lnTo>
                  <a:lnTo>
                    <a:pt x="2207454" y="214599"/>
                  </a:lnTo>
                  <a:lnTo>
                    <a:pt x="2201986" y="212228"/>
                  </a:lnTo>
                  <a:lnTo>
                    <a:pt x="2195604" y="209989"/>
                  </a:lnTo>
                  <a:lnTo>
                    <a:pt x="2190280" y="209142"/>
                  </a:lnTo>
                  <a:lnTo>
                    <a:pt x="2185279" y="207884"/>
                  </a:lnTo>
                  <a:lnTo>
                    <a:pt x="2190080" y="209084"/>
                  </a:lnTo>
                  <a:lnTo>
                    <a:pt x="2182717" y="206951"/>
                  </a:lnTo>
                  <a:lnTo>
                    <a:pt x="2176936" y="206808"/>
                  </a:lnTo>
                  <a:lnTo>
                    <a:pt x="2285101" y="277817"/>
                  </a:lnTo>
                  <a:lnTo>
                    <a:pt x="2284225" y="272845"/>
                  </a:lnTo>
                  <a:lnTo>
                    <a:pt x="2281482" y="268759"/>
                  </a:lnTo>
                  <a:lnTo>
                    <a:pt x="2275862" y="266463"/>
                  </a:lnTo>
                  <a:lnTo>
                    <a:pt x="2271243" y="265215"/>
                  </a:lnTo>
                  <a:lnTo>
                    <a:pt x="2266042" y="263120"/>
                  </a:lnTo>
                  <a:lnTo>
                    <a:pt x="2261403" y="260396"/>
                  </a:lnTo>
                  <a:lnTo>
                    <a:pt x="2260593" y="255595"/>
                  </a:lnTo>
                  <a:lnTo>
                    <a:pt x="2266309" y="256557"/>
                  </a:lnTo>
                  <a:lnTo>
                    <a:pt x="2270309" y="253947"/>
                  </a:lnTo>
                  <a:lnTo>
                    <a:pt x="2274595" y="257405"/>
                  </a:lnTo>
                  <a:lnTo>
                    <a:pt x="2277072" y="261739"/>
                  </a:lnTo>
                  <a:lnTo>
                    <a:pt x="2282263" y="263958"/>
                  </a:lnTo>
                  <a:lnTo>
                    <a:pt x="2287254" y="264958"/>
                  </a:lnTo>
                  <a:lnTo>
                    <a:pt x="2291931" y="268082"/>
                  </a:lnTo>
                  <a:lnTo>
                    <a:pt x="2296960" y="270159"/>
                  </a:lnTo>
                  <a:lnTo>
                    <a:pt x="2303609" y="270225"/>
                  </a:lnTo>
                  <a:lnTo>
                    <a:pt x="2309923" y="269978"/>
                  </a:lnTo>
                  <a:lnTo>
                    <a:pt x="2314696" y="267396"/>
                  </a:lnTo>
                  <a:lnTo>
                    <a:pt x="2325430" y="269702"/>
                  </a:lnTo>
                  <a:lnTo>
                    <a:pt x="2330307" y="270397"/>
                  </a:lnTo>
                  <a:lnTo>
                    <a:pt x="2335031" y="271883"/>
                  </a:lnTo>
                  <a:lnTo>
                    <a:pt x="2342909" y="275588"/>
                  </a:lnTo>
                  <a:lnTo>
                    <a:pt x="2347738" y="278998"/>
                  </a:lnTo>
                  <a:lnTo>
                    <a:pt x="2353386" y="280503"/>
                  </a:lnTo>
                  <a:lnTo>
                    <a:pt x="2358072" y="281855"/>
                  </a:lnTo>
                  <a:lnTo>
                    <a:pt x="2363482" y="282903"/>
                  </a:lnTo>
                  <a:lnTo>
                    <a:pt x="2368664" y="283265"/>
                  </a:lnTo>
                  <a:lnTo>
                    <a:pt x="2375951" y="284989"/>
                  </a:lnTo>
                  <a:lnTo>
                    <a:pt x="2380723" y="286227"/>
                  </a:lnTo>
                  <a:lnTo>
                    <a:pt x="2386495" y="288399"/>
                  </a:lnTo>
                  <a:lnTo>
                    <a:pt x="2396839" y="291419"/>
                  </a:lnTo>
                  <a:lnTo>
                    <a:pt x="2393743" y="286580"/>
                  </a:lnTo>
                  <a:lnTo>
                    <a:pt x="2398468" y="288447"/>
                  </a:lnTo>
                  <a:lnTo>
                    <a:pt x="2402754" y="292171"/>
                  </a:lnTo>
                  <a:close/>
                  <a:moveTo>
                    <a:pt x="2203682" y="404623"/>
                  </a:moveTo>
                  <a:lnTo>
                    <a:pt x="2204977" y="399594"/>
                  </a:lnTo>
                  <a:lnTo>
                    <a:pt x="2211778" y="396413"/>
                  </a:lnTo>
                  <a:lnTo>
                    <a:pt x="2203806" y="389945"/>
                  </a:lnTo>
                  <a:lnTo>
                    <a:pt x="2194909" y="393384"/>
                  </a:lnTo>
                  <a:lnTo>
                    <a:pt x="2201834" y="401528"/>
                  </a:lnTo>
                  <a:close/>
                  <a:moveTo>
                    <a:pt x="1859000" y="475203"/>
                  </a:moveTo>
                  <a:lnTo>
                    <a:pt x="1861782" y="470536"/>
                  </a:lnTo>
                  <a:lnTo>
                    <a:pt x="1857248" y="472717"/>
                  </a:lnTo>
                  <a:close/>
                  <a:moveTo>
                    <a:pt x="2339156" y="479366"/>
                  </a:moveTo>
                  <a:lnTo>
                    <a:pt x="2328345" y="472803"/>
                  </a:lnTo>
                  <a:lnTo>
                    <a:pt x="2321563" y="469279"/>
                  </a:lnTo>
                  <a:lnTo>
                    <a:pt x="2312848" y="465621"/>
                  </a:lnTo>
                  <a:lnTo>
                    <a:pt x="2317086" y="468841"/>
                  </a:lnTo>
                  <a:lnTo>
                    <a:pt x="2324259" y="472794"/>
                  </a:lnTo>
                  <a:lnTo>
                    <a:pt x="2333574" y="476823"/>
                  </a:lnTo>
                  <a:lnTo>
                    <a:pt x="2339156" y="479366"/>
                  </a:lnTo>
                  <a:close/>
                  <a:moveTo>
                    <a:pt x="1878622" y="480385"/>
                  </a:moveTo>
                  <a:lnTo>
                    <a:pt x="1878574" y="472803"/>
                  </a:lnTo>
                  <a:lnTo>
                    <a:pt x="1867173" y="468917"/>
                  </a:lnTo>
                  <a:lnTo>
                    <a:pt x="1868249" y="476632"/>
                  </a:lnTo>
                  <a:lnTo>
                    <a:pt x="1878622" y="480385"/>
                  </a:lnTo>
                  <a:close/>
                  <a:moveTo>
                    <a:pt x="2363168" y="482080"/>
                  </a:moveTo>
                  <a:lnTo>
                    <a:pt x="2350500" y="476889"/>
                  </a:lnTo>
                  <a:lnTo>
                    <a:pt x="2360349" y="480890"/>
                  </a:lnTo>
                  <a:close/>
                  <a:moveTo>
                    <a:pt x="1882089" y="485452"/>
                  </a:moveTo>
                  <a:lnTo>
                    <a:pt x="1878432" y="481823"/>
                  </a:lnTo>
                  <a:lnTo>
                    <a:pt x="1882089" y="485452"/>
                  </a:lnTo>
                  <a:close/>
                  <a:moveTo>
                    <a:pt x="26343" y="486652"/>
                  </a:moveTo>
                  <a:lnTo>
                    <a:pt x="43097" y="486024"/>
                  </a:lnTo>
                  <a:lnTo>
                    <a:pt x="45364" y="481280"/>
                  </a:lnTo>
                  <a:lnTo>
                    <a:pt x="47783" y="476870"/>
                  </a:lnTo>
                  <a:lnTo>
                    <a:pt x="43592" y="473146"/>
                  </a:lnTo>
                  <a:lnTo>
                    <a:pt x="34420" y="472308"/>
                  </a:lnTo>
                  <a:lnTo>
                    <a:pt x="24638" y="468879"/>
                  </a:lnTo>
                  <a:lnTo>
                    <a:pt x="19780" y="468850"/>
                  </a:lnTo>
                  <a:lnTo>
                    <a:pt x="19075" y="475022"/>
                  </a:lnTo>
                  <a:lnTo>
                    <a:pt x="9598" y="473851"/>
                  </a:lnTo>
                  <a:lnTo>
                    <a:pt x="14551" y="469546"/>
                  </a:lnTo>
                  <a:lnTo>
                    <a:pt x="10722" y="472803"/>
                  </a:lnTo>
                  <a:lnTo>
                    <a:pt x="1321" y="473594"/>
                  </a:lnTo>
                  <a:lnTo>
                    <a:pt x="321" y="479928"/>
                  </a:lnTo>
                  <a:lnTo>
                    <a:pt x="8874" y="479261"/>
                  </a:lnTo>
                  <a:lnTo>
                    <a:pt x="-213" y="484128"/>
                  </a:lnTo>
                  <a:lnTo>
                    <a:pt x="26343" y="486652"/>
                  </a:lnTo>
                  <a:close/>
                  <a:moveTo>
                    <a:pt x="1958337" y="505883"/>
                  </a:moveTo>
                  <a:lnTo>
                    <a:pt x="1953631" y="504359"/>
                  </a:lnTo>
                  <a:lnTo>
                    <a:pt x="1958337" y="505883"/>
                  </a:lnTo>
                  <a:close/>
                  <a:moveTo>
                    <a:pt x="2253679" y="561652"/>
                  </a:moveTo>
                  <a:lnTo>
                    <a:pt x="2251497" y="556718"/>
                  </a:lnTo>
                  <a:lnTo>
                    <a:pt x="2253679" y="561652"/>
                  </a:lnTo>
                  <a:close/>
                  <a:moveTo>
                    <a:pt x="2250631" y="574378"/>
                  </a:moveTo>
                  <a:lnTo>
                    <a:pt x="2253373" y="570415"/>
                  </a:lnTo>
                  <a:lnTo>
                    <a:pt x="2251659" y="562272"/>
                  </a:lnTo>
                  <a:lnTo>
                    <a:pt x="2246135" y="558814"/>
                  </a:lnTo>
                  <a:lnTo>
                    <a:pt x="2247639" y="565862"/>
                  </a:lnTo>
                  <a:lnTo>
                    <a:pt x="2241867" y="568377"/>
                  </a:lnTo>
                  <a:lnTo>
                    <a:pt x="2246744" y="573378"/>
                  </a:lnTo>
                  <a:close/>
                  <a:moveTo>
                    <a:pt x="2251735" y="589789"/>
                  </a:moveTo>
                  <a:lnTo>
                    <a:pt x="2249325" y="582836"/>
                  </a:lnTo>
                  <a:lnTo>
                    <a:pt x="2248306" y="587665"/>
                  </a:lnTo>
                  <a:close/>
                  <a:moveTo>
                    <a:pt x="2243868" y="641348"/>
                  </a:moveTo>
                  <a:lnTo>
                    <a:pt x="2246182" y="636586"/>
                  </a:lnTo>
                  <a:lnTo>
                    <a:pt x="2242268" y="640634"/>
                  </a:lnTo>
                  <a:close/>
                  <a:moveTo>
                    <a:pt x="2093449" y="659531"/>
                  </a:moveTo>
                  <a:lnTo>
                    <a:pt x="2091668" y="653149"/>
                  </a:lnTo>
                  <a:lnTo>
                    <a:pt x="2088343" y="644929"/>
                  </a:lnTo>
                  <a:lnTo>
                    <a:pt x="2094182" y="644663"/>
                  </a:lnTo>
                  <a:lnTo>
                    <a:pt x="2099269" y="645015"/>
                  </a:lnTo>
                  <a:lnTo>
                    <a:pt x="2104593" y="646682"/>
                  </a:lnTo>
                  <a:lnTo>
                    <a:pt x="2111394" y="653035"/>
                  </a:lnTo>
                  <a:lnTo>
                    <a:pt x="2110337" y="648254"/>
                  </a:lnTo>
                  <a:lnTo>
                    <a:pt x="2102945" y="640281"/>
                  </a:lnTo>
                  <a:lnTo>
                    <a:pt x="2097259" y="639643"/>
                  </a:lnTo>
                  <a:lnTo>
                    <a:pt x="2091258" y="635042"/>
                  </a:lnTo>
                  <a:lnTo>
                    <a:pt x="2086934" y="630442"/>
                  </a:lnTo>
                  <a:lnTo>
                    <a:pt x="2082181" y="627861"/>
                  </a:lnTo>
                  <a:lnTo>
                    <a:pt x="2076552" y="624384"/>
                  </a:lnTo>
                  <a:lnTo>
                    <a:pt x="2071684" y="619955"/>
                  </a:lnTo>
                  <a:lnTo>
                    <a:pt x="2068674" y="615650"/>
                  </a:lnTo>
                  <a:lnTo>
                    <a:pt x="2063055" y="601476"/>
                  </a:lnTo>
                  <a:lnTo>
                    <a:pt x="2061464" y="595837"/>
                  </a:lnTo>
                  <a:lnTo>
                    <a:pt x="2059092" y="591608"/>
                  </a:lnTo>
                  <a:lnTo>
                    <a:pt x="2064931" y="588580"/>
                  </a:lnTo>
                  <a:lnTo>
                    <a:pt x="2073541" y="589437"/>
                  </a:lnTo>
                  <a:lnTo>
                    <a:pt x="2079400" y="592037"/>
                  </a:lnTo>
                  <a:lnTo>
                    <a:pt x="2084800" y="594999"/>
                  </a:lnTo>
                  <a:lnTo>
                    <a:pt x="2088925" y="597381"/>
                  </a:lnTo>
                  <a:lnTo>
                    <a:pt x="2094525" y="602553"/>
                  </a:lnTo>
                  <a:lnTo>
                    <a:pt x="2091515" y="598009"/>
                  </a:lnTo>
                  <a:lnTo>
                    <a:pt x="2085343" y="595104"/>
                  </a:lnTo>
                  <a:lnTo>
                    <a:pt x="2078504" y="589846"/>
                  </a:lnTo>
                  <a:lnTo>
                    <a:pt x="2074885" y="586246"/>
                  </a:lnTo>
                  <a:lnTo>
                    <a:pt x="2069617" y="581474"/>
                  </a:lnTo>
                  <a:lnTo>
                    <a:pt x="2064064" y="576283"/>
                  </a:lnTo>
                  <a:lnTo>
                    <a:pt x="2053568" y="568139"/>
                  </a:lnTo>
                  <a:lnTo>
                    <a:pt x="2047824" y="563348"/>
                  </a:lnTo>
                  <a:lnTo>
                    <a:pt x="2042614" y="558214"/>
                  </a:lnTo>
                  <a:lnTo>
                    <a:pt x="2033298" y="550060"/>
                  </a:lnTo>
                  <a:lnTo>
                    <a:pt x="2028974" y="547365"/>
                  </a:lnTo>
                  <a:lnTo>
                    <a:pt x="2023602" y="541878"/>
                  </a:lnTo>
                  <a:lnTo>
                    <a:pt x="2027402" y="545241"/>
                  </a:lnTo>
                  <a:lnTo>
                    <a:pt x="2023411" y="541869"/>
                  </a:lnTo>
                  <a:lnTo>
                    <a:pt x="2013725" y="534478"/>
                  </a:lnTo>
                  <a:lnTo>
                    <a:pt x="2009695" y="531896"/>
                  </a:lnTo>
                  <a:lnTo>
                    <a:pt x="2007124" y="527181"/>
                  </a:lnTo>
                  <a:lnTo>
                    <a:pt x="2004314" y="523057"/>
                  </a:lnTo>
                  <a:lnTo>
                    <a:pt x="2001285" y="517933"/>
                  </a:lnTo>
                  <a:lnTo>
                    <a:pt x="1997503" y="514370"/>
                  </a:lnTo>
                  <a:lnTo>
                    <a:pt x="1992922" y="512570"/>
                  </a:lnTo>
                  <a:lnTo>
                    <a:pt x="1989217" y="508655"/>
                  </a:lnTo>
                  <a:lnTo>
                    <a:pt x="1999961" y="516466"/>
                  </a:lnTo>
                  <a:lnTo>
                    <a:pt x="1992598" y="509455"/>
                  </a:lnTo>
                  <a:lnTo>
                    <a:pt x="1988017" y="505645"/>
                  </a:lnTo>
                  <a:lnTo>
                    <a:pt x="1983044" y="502093"/>
                  </a:lnTo>
                  <a:lnTo>
                    <a:pt x="1979025" y="499483"/>
                  </a:lnTo>
                  <a:lnTo>
                    <a:pt x="1974910" y="495825"/>
                  </a:lnTo>
                  <a:lnTo>
                    <a:pt x="1972672" y="491501"/>
                  </a:lnTo>
                  <a:lnTo>
                    <a:pt x="1966528" y="487672"/>
                  </a:lnTo>
                  <a:lnTo>
                    <a:pt x="1961737" y="484481"/>
                  </a:lnTo>
                  <a:lnTo>
                    <a:pt x="1956727" y="486862"/>
                  </a:lnTo>
                  <a:lnTo>
                    <a:pt x="1962413" y="490263"/>
                  </a:lnTo>
                  <a:lnTo>
                    <a:pt x="1970328" y="494358"/>
                  </a:lnTo>
                  <a:lnTo>
                    <a:pt x="1972691" y="498978"/>
                  </a:lnTo>
                  <a:lnTo>
                    <a:pt x="1976329" y="502378"/>
                  </a:lnTo>
                  <a:lnTo>
                    <a:pt x="1970938" y="503274"/>
                  </a:lnTo>
                  <a:lnTo>
                    <a:pt x="1965757" y="505274"/>
                  </a:lnTo>
                  <a:lnTo>
                    <a:pt x="1974119" y="512865"/>
                  </a:lnTo>
                  <a:lnTo>
                    <a:pt x="1977997" y="519199"/>
                  </a:lnTo>
                  <a:lnTo>
                    <a:pt x="1981673" y="524248"/>
                  </a:lnTo>
                  <a:lnTo>
                    <a:pt x="1983911" y="529201"/>
                  </a:lnTo>
                  <a:lnTo>
                    <a:pt x="1988093" y="533601"/>
                  </a:lnTo>
                  <a:lnTo>
                    <a:pt x="1992579" y="536925"/>
                  </a:lnTo>
                  <a:lnTo>
                    <a:pt x="1999075" y="541831"/>
                  </a:lnTo>
                  <a:lnTo>
                    <a:pt x="2004085" y="544269"/>
                  </a:lnTo>
                  <a:lnTo>
                    <a:pt x="2008714" y="547651"/>
                  </a:lnTo>
                  <a:lnTo>
                    <a:pt x="2013582" y="551632"/>
                  </a:lnTo>
                  <a:lnTo>
                    <a:pt x="2015306" y="556223"/>
                  </a:lnTo>
                  <a:lnTo>
                    <a:pt x="2019135" y="561671"/>
                  </a:lnTo>
                  <a:lnTo>
                    <a:pt x="2025355" y="566948"/>
                  </a:lnTo>
                  <a:lnTo>
                    <a:pt x="2030336" y="572244"/>
                  </a:lnTo>
                  <a:lnTo>
                    <a:pt x="2035041" y="578445"/>
                  </a:lnTo>
                  <a:lnTo>
                    <a:pt x="2039004" y="584331"/>
                  </a:lnTo>
                  <a:lnTo>
                    <a:pt x="2041766" y="589722"/>
                  </a:lnTo>
                  <a:lnTo>
                    <a:pt x="2045328" y="596171"/>
                  </a:lnTo>
                  <a:lnTo>
                    <a:pt x="2047414" y="601838"/>
                  </a:lnTo>
                  <a:lnTo>
                    <a:pt x="2055110" y="607401"/>
                  </a:lnTo>
                  <a:lnTo>
                    <a:pt x="2063492" y="616278"/>
                  </a:lnTo>
                  <a:lnTo>
                    <a:pt x="2065074" y="623765"/>
                  </a:lnTo>
                  <a:lnTo>
                    <a:pt x="2069675" y="629232"/>
                  </a:lnTo>
                  <a:lnTo>
                    <a:pt x="2074951" y="634900"/>
                  </a:lnTo>
                  <a:lnTo>
                    <a:pt x="2077514" y="642548"/>
                  </a:lnTo>
                  <a:lnTo>
                    <a:pt x="2083705" y="650720"/>
                  </a:lnTo>
                  <a:lnTo>
                    <a:pt x="2087096" y="654369"/>
                  </a:lnTo>
                  <a:lnTo>
                    <a:pt x="2091906" y="658788"/>
                  </a:lnTo>
                  <a:close/>
                  <a:moveTo>
                    <a:pt x="506431" y="665684"/>
                  </a:moveTo>
                  <a:lnTo>
                    <a:pt x="504288" y="661398"/>
                  </a:lnTo>
                  <a:lnTo>
                    <a:pt x="506431" y="665684"/>
                  </a:lnTo>
                  <a:close/>
                  <a:moveTo>
                    <a:pt x="2224998" y="666170"/>
                  </a:moveTo>
                  <a:lnTo>
                    <a:pt x="2227818" y="661455"/>
                  </a:lnTo>
                  <a:lnTo>
                    <a:pt x="2231647" y="653131"/>
                  </a:lnTo>
                  <a:lnTo>
                    <a:pt x="2224761" y="657245"/>
                  </a:lnTo>
                  <a:lnTo>
                    <a:pt x="2222817" y="665494"/>
                  </a:lnTo>
                  <a:close/>
                  <a:moveTo>
                    <a:pt x="500021" y="669371"/>
                  </a:moveTo>
                  <a:lnTo>
                    <a:pt x="498326" y="664141"/>
                  </a:lnTo>
                  <a:lnTo>
                    <a:pt x="500021" y="669371"/>
                  </a:lnTo>
                  <a:close/>
                  <a:moveTo>
                    <a:pt x="516318" y="758058"/>
                  </a:moveTo>
                  <a:lnTo>
                    <a:pt x="519290" y="754124"/>
                  </a:lnTo>
                  <a:lnTo>
                    <a:pt x="524929" y="749409"/>
                  </a:lnTo>
                  <a:lnTo>
                    <a:pt x="527358" y="744266"/>
                  </a:lnTo>
                  <a:lnTo>
                    <a:pt x="522834" y="741894"/>
                  </a:lnTo>
                  <a:lnTo>
                    <a:pt x="519881" y="738103"/>
                  </a:lnTo>
                  <a:lnTo>
                    <a:pt x="514632" y="732617"/>
                  </a:lnTo>
                  <a:lnTo>
                    <a:pt x="511699" y="728759"/>
                  </a:lnTo>
                  <a:lnTo>
                    <a:pt x="507079" y="722701"/>
                  </a:lnTo>
                  <a:lnTo>
                    <a:pt x="502631" y="719977"/>
                  </a:lnTo>
                  <a:lnTo>
                    <a:pt x="500945" y="710147"/>
                  </a:lnTo>
                  <a:lnTo>
                    <a:pt x="502602" y="701365"/>
                  </a:lnTo>
                  <a:lnTo>
                    <a:pt x="499973" y="707156"/>
                  </a:lnTo>
                  <a:lnTo>
                    <a:pt x="497621" y="701184"/>
                  </a:lnTo>
                  <a:lnTo>
                    <a:pt x="488696" y="691249"/>
                  </a:lnTo>
                  <a:lnTo>
                    <a:pt x="483181" y="688182"/>
                  </a:lnTo>
                  <a:lnTo>
                    <a:pt x="488734" y="685163"/>
                  </a:lnTo>
                  <a:lnTo>
                    <a:pt x="490010" y="677972"/>
                  </a:lnTo>
                  <a:lnTo>
                    <a:pt x="492296" y="669799"/>
                  </a:lnTo>
                  <a:lnTo>
                    <a:pt x="492182" y="663179"/>
                  </a:lnTo>
                  <a:lnTo>
                    <a:pt x="498259" y="668180"/>
                  </a:lnTo>
                  <a:lnTo>
                    <a:pt x="496249" y="662836"/>
                  </a:lnTo>
                  <a:lnTo>
                    <a:pt x="503402" y="661579"/>
                  </a:lnTo>
                  <a:lnTo>
                    <a:pt x="509118" y="657455"/>
                  </a:lnTo>
                  <a:lnTo>
                    <a:pt x="513746" y="653349"/>
                  </a:lnTo>
                  <a:lnTo>
                    <a:pt x="503945" y="644872"/>
                  </a:lnTo>
                  <a:lnTo>
                    <a:pt x="510204" y="641853"/>
                  </a:lnTo>
                  <a:lnTo>
                    <a:pt x="503536" y="634547"/>
                  </a:lnTo>
                  <a:lnTo>
                    <a:pt x="494573" y="625108"/>
                  </a:lnTo>
                  <a:lnTo>
                    <a:pt x="490096" y="621098"/>
                  </a:lnTo>
                  <a:lnTo>
                    <a:pt x="482333" y="620822"/>
                  </a:lnTo>
                  <a:lnTo>
                    <a:pt x="474646" y="620764"/>
                  </a:lnTo>
                  <a:lnTo>
                    <a:pt x="471027" y="615850"/>
                  </a:lnTo>
                  <a:lnTo>
                    <a:pt x="470865" y="610239"/>
                  </a:lnTo>
                  <a:lnTo>
                    <a:pt x="462302" y="607829"/>
                  </a:lnTo>
                  <a:lnTo>
                    <a:pt x="463407" y="595456"/>
                  </a:lnTo>
                  <a:lnTo>
                    <a:pt x="459778" y="588046"/>
                  </a:lnTo>
                  <a:lnTo>
                    <a:pt x="459178" y="579626"/>
                  </a:lnTo>
                  <a:lnTo>
                    <a:pt x="463388" y="575702"/>
                  </a:lnTo>
                  <a:lnTo>
                    <a:pt x="463235" y="570396"/>
                  </a:lnTo>
                  <a:lnTo>
                    <a:pt x="466255" y="565005"/>
                  </a:lnTo>
                  <a:lnTo>
                    <a:pt x="474751" y="570282"/>
                  </a:lnTo>
                  <a:lnTo>
                    <a:pt x="478771" y="574359"/>
                  </a:lnTo>
                  <a:lnTo>
                    <a:pt x="484886" y="578473"/>
                  </a:lnTo>
                  <a:lnTo>
                    <a:pt x="489305" y="575978"/>
                  </a:lnTo>
                  <a:lnTo>
                    <a:pt x="488886" y="570901"/>
                  </a:lnTo>
                  <a:lnTo>
                    <a:pt x="485762" y="566558"/>
                  </a:lnTo>
                  <a:lnTo>
                    <a:pt x="483667" y="562176"/>
                  </a:lnTo>
                  <a:lnTo>
                    <a:pt x="491725" y="558128"/>
                  </a:lnTo>
                  <a:lnTo>
                    <a:pt x="493620" y="551499"/>
                  </a:lnTo>
                  <a:lnTo>
                    <a:pt x="499002" y="551880"/>
                  </a:lnTo>
                  <a:lnTo>
                    <a:pt x="509451" y="544450"/>
                  </a:lnTo>
                  <a:lnTo>
                    <a:pt x="511013" y="538354"/>
                  </a:lnTo>
                  <a:lnTo>
                    <a:pt x="521843" y="541031"/>
                  </a:lnTo>
                  <a:lnTo>
                    <a:pt x="528815" y="544603"/>
                  </a:lnTo>
                  <a:lnTo>
                    <a:pt x="536921" y="538288"/>
                  </a:lnTo>
                  <a:lnTo>
                    <a:pt x="542369" y="544841"/>
                  </a:lnTo>
                  <a:lnTo>
                    <a:pt x="552046" y="543174"/>
                  </a:lnTo>
                  <a:lnTo>
                    <a:pt x="559562" y="545917"/>
                  </a:lnTo>
                  <a:lnTo>
                    <a:pt x="565601" y="550022"/>
                  </a:lnTo>
                  <a:lnTo>
                    <a:pt x="571868" y="554051"/>
                  </a:lnTo>
                  <a:lnTo>
                    <a:pt x="578545" y="558099"/>
                  </a:lnTo>
                  <a:lnTo>
                    <a:pt x="581069" y="563643"/>
                  </a:lnTo>
                  <a:lnTo>
                    <a:pt x="581583" y="558442"/>
                  </a:lnTo>
                  <a:lnTo>
                    <a:pt x="577907" y="554061"/>
                  </a:lnTo>
                  <a:lnTo>
                    <a:pt x="588156" y="556128"/>
                  </a:lnTo>
                  <a:lnTo>
                    <a:pt x="597585" y="562062"/>
                  </a:lnTo>
                  <a:lnTo>
                    <a:pt x="605224" y="558376"/>
                  </a:lnTo>
                  <a:lnTo>
                    <a:pt x="609492" y="554756"/>
                  </a:lnTo>
                  <a:lnTo>
                    <a:pt x="620283" y="551708"/>
                  </a:lnTo>
                  <a:lnTo>
                    <a:pt x="627275" y="556566"/>
                  </a:lnTo>
                  <a:lnTo>
                    <a:pt x="629742" y="551241"/>
                  </a:lnTo>
                  <a:lnTo>
                    <a:pt x="636762" y="552775"/>
                  </a:lnTo>
                  <a:lnTo>
                    <a:pt x="644334" y="553508"/>
                  </a:lnTo>
                  <a:lnTo>
                    <a:pt x="648545" y="557814"/>
                  </a:lnTo>
                  <a:lnTo>
                    <a:pt x="662813" y="562176"/>
                  </a:lnTo>
                  <a:lnTo>
                    <a:pt x="667956" y="562405"/>
                  </a:lnTo>
                  <a:lnTo>
                    <a:pt x="672233" y="557852"/>
                  </a:lnTo>
                  <a:lnTo>
                    <a:pt x="683149" y="561024"/>
                  </a:lnTo>
                  <a:lnTo>
                    <a:pt x="692512" y="557985"/>
                  </a:lnTo>
                  <a:lnTo>
                    <a:pt x="691140" y="549213"/>
                  </a:lnTo>
                  <a:lnTo>
                    <a:pt x="680072" y="544555"/>
                  </a:lnTo>
                  <a:lnTo>
                    <a:pt x="669185" y="540907"/>
                  </a:lnTo>
                  <a:lnTo>
                    <a:pt x="661679" y="536382"/>
                  </a:lnTo>
                  <a:lnTo>
                    <a:pt x="670614" y="529696"/>
                  </a:lnTo>
                  <a:lnTo>
                    <a:pt x="674452" y="526686"/>
                  </a:lnTo>
                  <a:lnTo>
                    <a:pt x="669461" y="523133"/>
                  </a:lnTo>
                  <a:lnTo>
                    <a:pt x="665518" y="518209"/>
                  </a:lnTo>
                  <a:lnTo>
                    <a:pt x="670804" y="513427"/>
                  </a:lnTo>
                  <a:lnTo>
                    <a:pt x="677643" y="513408"/>
                  </a:lnTo>
                  <a:lnTo>
                    <a:pt x="686673" y="513465"/>
                  </a:lnTo>
                  <a:lnTo>
                    <a:pt x="679615" y="509674"/>
                  </a:lnTo>
                  <a:lnTo>
                    <a:pt x="669861" y="507674"/>
                  </a:lnTo>
                  <a:lnTo>
                    <a:pt x="673709" y="503340"/>
                  </a:lnTo>
                  <a:lnTo>
                    <a:pt x="665899" y="501445"/>
                  </a:lnTo>
                  <a:lnTo>
                    <a:pt x="661165" y="494434"/>
                  </a:lnTo>
                  <a:lnTo>
                    <a:pt x="666489" y="491358"/>
                  </a:lnTo>
                  <a:lnTo>
                    <a:pt x="672690" y="493110"/>
                  </a:lnTo>
                  <a:lnTo>
                    <a:pt x="677853" y="494158"/>
                  </a:lnTo>
                  <a:lnTo>
                    <a:pt x="684416" y="492453"/>
                  </a:lnTo>
                  <a:lnTo>
                    <a:pt x="693283" y="490986"/>
                  </a:lnTo>
                  <a:lnTo>
                    <a:pt x="698617" y="489062"/>
                  </a:lnTo>
                  <a:lnTo>
                    <a:pt x="703323" y="487595"/>
                  </a:lnTo>
                  <a:lnTo>
                    <a:pt x="718591" y="485643"/>
                  </a:lnTo>
                  <a:lnTo>
                    <a:pt x="724059" y="486405"/>
                  </a:lnTo>
                  <a:lnTo>
                    <a:pt x="727850" y="480995"/>
                  </a:lnTo>
                  <a:lnTo>
                    <a:pt x="734641" y="478547"/>
                  </a:lnTo>
                  <a:lnTo>
                    <a:pt x="751310" y="477042"/>
                  </a:lnTo>
                  <a:lnTo>
                    <a:pt x="757577" y="475623"/>
                  </a:lnTo>
                  <a:lnTo>
                    <a:pt x="765273" y="473803"/>
                  </a:lnTo>
                  <a:lnTo>
                    <a:pt x="766388" y="469107"/>
                  </a:lnTo>
                  <a:lnTo>
                    <a:pt x="771979" y="468831"/>
                  </a:lnTo>
                  <a:lnTo>
                    <a:pt x="777504" y="467107"/>
                  </a:lnTo>
                  <a:lnTo>
                    <a:pt x="782304" y="465155"/>
                  </a:lnTo>
                  <a:lnTo>
                    <a:pt x="788743" y="465974"/>
                  </a:lnTo>
                  <a:lnTo>
                    <a:pt x="795077" y="468717"/>
                  </a:lnTo>
                  <a:lnTo>
                    <a:pt x="800658" y="467155"/>
                  </a:lnTo>
                  <a:lnTo>
                    <a:pt x="806174" y="467441"/>
                  </a:lnTo>
                  <a:lnTo>
                    <a:pt x="811917" y="472679"/>
                  </a:lnTo>
                  <a:lnTo>
                    <a:pt x="816203" y="478880"/>
                  </a:lnTo>
                  <a:lnTo>
                    <a:pt x="821004" y="484909"/>
                  </a:lnTo>
                  <a:lnTo>
                    <a:pt x="822937" y="491186"/>
                  </a:lnTo>
                  <a:lnTo>
                    <a:pt x="831501" y="490958"/>
                  </a:lnTo>
                  <a:lnTo>
                    <a:pt x="836253" y="489043"/>
                  </a:lnTo>
                  <a:lnTo>
                    <a:pt x="843788" y="490272"/>
                  </a:lnTo>
                  <a:lnTo>
                    <a:pt x="845626" y="495130"/>
                  </a:lnTo>
                  <a:lnTo>
                    <a:pt x="845417" y="490320"/>
                  </a:lnTo>
                  <a:lnTo>
                    <a:pt x="853837" y="492501"/>
                  </a:lnTo>
                  <a:lnTo>
                    <a:pt x="861609" y="493806"/>
                  </a:lnTo>
                  <a:lnTo>
                    <a:pt x="860752" y="501902"/>
                  </a:lnTo>
                  <a:lnTo>
                    <a:pt x="867410" y="502188"/>
                  </a:lnTo>
                  <a:lnTo>
                    <a:pt x="873573" y="500626"/>
                  </a:lnTo>
                  <a:lnTo>
                    <a:pt x="880154" y="504150"/>
                  </a:lnTo>
                  <a:lnTo>
                    <a:pt x="879173" y="499387"/>
                  </a:lnTo>
                  <a:lnTo>
                    <a:pt x="883212" y="496606"/>
                  </a:lnTo>
                  <a:lnTo>
                    <a:pt x="892308" y="493672"/>
                  </a:lnTo>
                  <a:lnTo>
                    <a:pt x="901776" y="487834"/>
                  </a:lnTo>
                  <a:lnTo>
                    <a:pt x="908472" y="485500"/>
                  </a:lnTo>
                  <a:lnTo>
                    <a:pt x="910139" y="490605"/>
                  </a:lnTo>
                  <a:lnTo>
                    <a:pt x="917302" y="496939"/>
                  </a:lnTo>
                  <a:lnTo>
                    <a:pt x="926017" y="501169"/>
                  </a:lnTo>
                  <a:lnTo>
                    <a:pt x="940543" y="509255"/>
                  </a:lnTo>
                  <a:lnTo>
                    <a:pt x="950992" y="517485"/>
                  </a:lnTo>
                  <a:lnTo>
                    <a:pt x="960898" y="525753"/>
                  </a:lnTo>
                  <a:lnTo>
                    <a:pt x="970651" y="533677"/>
                  </a:lnTo>
                  <a:lnTo>
                    <a:pt x="975319" y="537754"/>
                  </a:lnTo>
                  <a:lnTo>
                    <a:pt x="999055" y="559357"/>
                  </a:lnTo>
                  <a:lnTo>
                    <a:pt x="1003351" y="554680"/>
                  </a:lnTo>
                  <a:lnTo>
                    <a:pt x="1000417" y="550060"/>
                  </a:lnTo>
                  <a:lnTo>
                    <a:pt x="1007989" y="549603"/>
                  </a:lnTo>
                  <a:lnTo>
                    <a:pt x="1012780" y="553632"/>
                  </a:lnTo>
                  <a:lnTo>
                    <a:pt x="1018534" y="554547"/>
                  </a:lnTo>
                  <a:lnTo>
                    <a:pt x="1026125" y="558480"/>
                  </a:lnTo>
                  <a:lnTo>
                    <a:pt x="1033573" y="559509"/>
                  </a:lnTo>
                  <a:lnTo>
                    <a:pt x="1041051" y="558176"/>
                  </a:lnTo>
                  <a:lnTo>
                    <a:pt x="1046251" y="554051"/>
                  </a:lnTo>
                  <a:lnTo>
                    <a:pt x="1051480" y="554004"/>
                  </a:lnTo>
                  <a:lnTo>
                    <a:pt x="1062215" y="558099"/>
                  </a:lnTo>
                  <a:lnTo>
                    <a:pt x="1067216" y="562052"/>
                  </a:lnTo>
                  <a:lnTo>
                    <a:pt x="1070911" y="566062"/>
                  </a:lnTo>
                  <a:lnTo>
                    <a:pt x="1075055" y="570177"/>
                  </a:lnTo>
                  <a:lnTo>
                    <a:pt x="1079979" y="570272"/>
                  </a:lnTo>
                  <a:lnTo>
                    <a:pt x="1088437" y="574140"/>
                  </a:lnTo>
                  <a:lnTo>
                    <a:pt x="1091800" y="578473"/>
                  </a:lnTo>
                  <a:lnTo>
                    <a:pt x="1095381" y="582093"/>
                  </a:lnTo>
                  <a:lnTo>
                    <a:pt x="1100668" y="582693"/>
                  </a:lnTo>
                  <a:lnTo>
                    <a:pt x="1112555" y="585427"/>
                  </a:lnTo>
                  <a:lnTo>
                    <a:pt x="1115917" y="578512"/>
                  </a:lnTo>
                  <a:lnTo>
                    <a:pt x="1122175" y="583779"/>
                  </a:lnTo>
                  <a:lnTo>
                    <a:pt x="1128271" y="589837"/>
                  </a:lnTo>
                  <a:lnTo>
                    <a:pt x="1133100" y="590903"/>
                  </a:lnTo>
                  <a:lnTo>
                    <a:pt x="1144931" y="590951"/>
                  </a:lnTo>
                  <a:lnTo>
                    <a:pt x="1147673" y="584846"/>
                  </a:lnTo>
                  <a:lnTo>
                    <a:pt x="1156503" y="585931"/>
                  </a:lnTo>
                  <a:lnTo>
                    <a:pt x="1160913" y="582674"/>
                  </a:lnTo>
                  <a:lnTo>
                    <a:pt x="1168381" y="579997"/>
                  </a:lnTo>
                  <a:lnTo>
                    <a:pt x="1164428" y="576168"/>
                  </a:lnTo>
                  <a:lnTo>
                    <a:pt x="1170476" y="574673"/>
                  </a:lnTo>
                  <a:lnTo>
                    <a:pt x="1174410" y="570339"/>
                  </a:lnTo>
                  <a:lnTo>
                    <a:pt x="1180982" y="566396"/>
                  </a:lnTo>
                  <a:lnTo>
                    <a:pt x="1188374" y="565138"/>
                  </a:lnTo>
                  <a:lnTo>
                    <a:pt x="1190774" y="560166"/>
                  </a:lnTo>
                  <a:lnTo>
                    <a:pt x="1199404" y="559547"/>
                  </a:lnTo>
                  <a:lnTo>
                    <a:pt x="1205586" y="560081"/>
                  </a:lnTo>
                  <a:lnTo>
                    <a:pt x="1214025" y="562100"/>
                  </a:lnTo>
                  <a:lnTo>
                    <a:pt x="1223283" y="562033"/>
                  </a:lnTo>
                  <a:lnTo>
                    <a:pt x="1228970" y="562176"/>
                  </a:lnTo>
                  <a:lnTo>
                    <a:pt x="1234332" y="562748"/>
                  </a:lnTo>
                  <a:lnTo>
                    <a:pt x="1240761" y="570282"/>
                  </a:lnTo>
                  <a:lnTo>
                    <a:pt x="1246152" y="573644"/>
                  </a:lnTo>
                  <a:lnTo>
                    <a:pt x="1252648" y="573997"/>
                  </a:lnTo>
                  <a:lnTo>
                    <a:pt x="1262773" y="576492"/>
                  </a:lnTo>
                  <a:lnTo>
                    <a:pt x="1267917" y="574302"/>
                  </a:lnTo>
                  <a:lnTo>
                    <a:pt x="1277614" y="576911"/>
                  </a:lnTo>
                  <a:lnTo>
                    <a:pt x="1286996" y="576588"/>
                  </a:lnTo>
                  <a:lnTo>
                    <a:pt x="1292444" y="579674"/>
                  </a:lnTo>
                  <a:lnTo>
                    <a:pt x="1298616" y="574435"/>
                  </a:lnTo>
                  <a:lnTo>
                    <a:pt x="1302855" y="570330"/>
                  </a:lnTo>
                  <a:lnTo>
                    <a:pt x="1301722" y="564310"/>
                  </a:lnTo>
                  <a:lnTo>
                    <a:pt x="1296682" y="562176"/>
                  </a:lnTo>
                  <a:lnTo>
                    <a:pt x="1292063" y="558128"/>
                  </a:lnTo>
                  <a:lnTo>
                    <a:pt x="1286691" y="549994"/>
                  </a:lnTo>
                  <a:lnTo>
                    <a:pt x="1288319" y="544736"/>
                  </a:lnTo>
                  <a:lnTo>
                    <a:pt x="1290120" y="537811"/>
                  </a:lnTo>
                  <a:lnTo>
                    <a:pt x="1290920" y="530725"/>
                  </a:lnTo>
                  <a:lnTo>
                    <a:pt x="1298464" y="533354"/>
                  </a:lnTo>
                  <a:lnTo>
                    <a:pt x="1305693" y="536192"/>
                  </a:lnTo>
                  <a:lnTo>
                    <a:pt x="1310798" y="537783"/>
                  </a:lnTo>
                  <a:lnTo>
                    <a:pt x="1323277" y="539011"/>
                  </a:lnTo>
                  <a:lnTo>
                    <a:pt x="1331706" y="541783"/>
                  </a:lnTo>
                  <a:lnTo>
                    <a:pt x="1339669" y="544793"/>
                  </a:lnTo>
                  <a:lnTo>
                    <a:pt x="1350060" y="545869"/>
                  </a:lnTo>
                  <a:lnTo>
                    <a:pt x="1355500" y="549984"/>
                  </a:lnTo>
                  <a:lnTo>
                    <a:pt x="1362214" y="558099"/>
                  </a:lnTo>
                  <a:lnTo>
                    <a:pt x="1368597" y="562157"/>
                  </a:lnTo>
                  <a:lnTo>
                    <a:pt x="1374140" y="566215"/>
                  </a:lnTo>
                  <a:lnTo>
                    <a:pt x="1380112" y="568148"/>
                  </a:lnTo>
                  <a:lnTo>
                    <a:pt x="1386732" y="570282"/>
                  </a:lnTo>
                  <a:lnTo>
                    <a:pt x="1395180" y="571825"/>
                  </a:lnTo>
                  <a:lnTo>
                    <a:pt x="1403534" y="570301"/>
                  </a:lnTo>
                  <a:lnTo>
                    <a:pt x="1415279" y="566253"/>
                  </a:lnTo>
                  <a:lnTo>
                    <a:pt x="1430347" y="566234"/>
                  </a:lnTo>
                  <a:lnTo>
                    <a:pt x="1438672" y="567358"/>
                  </a:lnTo>
                  <a:lnTo>
                    <a:pt x="1447997" y="570111"/>
                  </a:lnTo>
                  <a:lnTo>
                    <a:pt x="1456779" y="574359"/>
                  </a:lnTo>
                  <a:lnTo>
                    <a:pt x="1467837" y="575626"/>
                  </a:lnTo>
                  <a:lnTo>
                    <a:pt x="1470637" y="581350"/>
                  </a:lnTo>
                  <a:lnTo>
                    <a:pt x="1477791" y="583655"/>
                  </a:lnTo>
                  <a:lnTo>
                    <a:pt x="1484192" y="588446"/>
                  </a:lnTo>
                  <a:lnTo>
                    <a:pt x="1494641" y="587713"/>
                  </a:lnTo>
                  <a:lnTo>
                    <a:pt x="1506909" y="590656"/>
                  </a:lnTo>
                  <a:lnTo>
                    <a:pt x="1514024" y="591866"/>
                  </a:lnTo>
                  <a:lnTo>
                    <a:pt x="1524797" y="590989"/>
                  </a:lnTo>
                  <a:lnTo>
                    <a:pt x="1531159" y="587637"/>
                  </a:lnTo>
                  <a:lnTo>
                    <a:pt x="1540275" y="587303"/>
                  </a:lnTo>
                  <a:lnTo>
                    <a:pt x="1547790" y="584284"/>
                  </a:lnTo>
                  <a:lnTo>
                    <a:pt x="1555725" y="582674"/>
                  </a:lnTo>
                  <a:lnTo>
                    <a:pt x="1561011" y="574568"/>
                  </a:lnTo>
                  <a:lnTo>
                    <a:pt x="1568259" y="568558"/>
                  </a:lnTo>
                  <a:lnTo>
                    <a:pt x="1578632" y="570234"/>
                  </a:lnTo>
                  <a:lnTo>
                    <a:pt x="1586328" y="574168"/>
                  </a:lnTo>
                  <a:lnTo>
                    <a:pt x="1595844" y="576731"/>
                  </a:lnTo>
                  <a:lnTo>
                    <a:pt x="1600539" y="574416"/>
                  </a:lnTo>
                  <a:lnTo>
                    <a:pt x="1613655" y="577616"/>
                  </a:lnTo>
                  <a:lnTo>
                    <a:pt x="1628829" y="582093"/>
                  </a:lnTo>
                  <a:lnTo>
                    <a:pt x="1636887" y="584550"/>
                  </a:lnTo>
                  <a:lnTo>
                    <a:pt x="1641830" y="578512"/>
                  </a:lnTo>
                  <a:lnTo>
                    <a:pt x="1651070" y="574368"/>
                  </a:lnTo>
                  <a:lnTo>
                    <a:pt x="1650108" y="567272"/>
                  </a:lnTo>
                  <a:lnTo>
                    <a:pt x="1644926" y="562186"/>
                  </a:lnTo>
                  <a:lnTo>
                    <a:pt x="1644688" y="554061"/>
                  </a:lnTo>
                  <a:lnTo>
                    <a:pt x="1644259" y="545936"/>
                  </a:lnTo>
                  <a:lnTo>
                    <a:pt x="1644726" y="537811"/>
                  </a:lnTo>
                  <a:lnTo>
                    <a:pt x="1644983" y="529734"/>
                  </a:lnTo>
                  <a:lnTo>
                    <a:pt x="1639506" y="522800"/>
                  </a:lnTo>
                  <a:lnTo>
                    <a:pt x="1630600" y="521543"/>
                  </a:lnTo>
                  <a:lnTo>
                    <a:pt x="1624629" y="518095"/>
                  </a:lnTo>
                  <a:lnTo>
                    <a:pt x="1627800" y="513437"/>
                  </a:lnTo>
                  <a:lnTo>
                    <a:pt x="1630524" y="507465"/>
                  </a:lnTo>
                  <a:lnTo>
                    <a:pt x="1636353" y="507750"/>
                  </a:lnTo>
                  <a:lnTo>
                    <a:pt x="1643402" y="505321"/>
                  </a:lnTo>
                  <a:lnTo>
                    <a:pt x="1650946" y="503245"/>
                  </a:lnTo>
                  <a:lnTo>
                    <a:pt x="1659785" y="504159"/>
                  </a:lnTo>
                  <a:lnTo>
                    <a:pt x="1665062" y="502026"/>
                  </a:lnTo>
                  <a:lnTo>
                    <a:pt x="1680093" y="505302"/>
                  </a:lnTo>
                  <a:lnTo>
                    <a:pt x="1688951" y="509008"/>
                  </a:lnTo>
                  <a:lnTo>
                    <a:pt x="1698037" y="511484"/>
                  </a:lnTo>
                  <a:lnTo>
                    <a:pt x="1712582" y="513418"/>
                  </a:lnTo>
                  <a:lnTo>
                    <a:pt x="1719536" y="517485"/>
                  </a:lnTo>
                  <a:lnTo>
                    <a:pt x="1723612" y="521505"/>
                  </a:lnTo>
                  <a:lnTo>
                    <a:pt x="1732509" y="525553"/>
                  </a:lnTo>
                  <a:lnTo>
                    <a:pt x="1735271" y="529667"/>
                  </a:lnTo>
                  <a:lnTo>
                    <a:pt x="1740395" y="531096"/>
                  </a:lnTo>
                  <a:lnTo>
                    <a:pt x="1746262" y="537735"/>
                  </a:lnTo>
                  <a:lnTo>
                    <a:pt x="1750653" y="541840"/>
                  </a:lnTo>
                  <a:lnTo>
                    <a:pt x="1757673" y="545907"/>
                  </a:lnTo>
                  <a:lnTo>
                    <a:pt x="1760626" y="549860"/>
                  </a:lnTo>
                  <a:lnTo>
                    <a:pt x="1772247" y="558099"/>
                  </a:lnTo>
                  <a:lnTo>
                    <a:pt x="1777666" y="562176"/>
                  </a:lnTo>
                  <a:lnTo>
                    <a:pt x="1783106" y="568529"/>
                  </a:lnTo>
                  <a:lnTo>
                    <a:pt x="1788210" y="570291"/>
                  </a:lnTo>
                  <a:lnTo>
                    <a:pt x="1793164" y="578483"/>
                  </a:lnTo>
                  <a:lnTo>
                    <a:pt x="1800155" y="582607"/>
                  </a:lnTo>
                  <a:lnTo>
                    <a:pt x="1807432" y="584007"/>
                  </a:lnTo>
                  <a:lnTo>
                    <a:pt x="1812137" y="582664"/>
                  </a:lnTo>
                  <a:lnTo>
                    <a:pt x="1816957" y="583074"/>
                  </a:lnTo>
                  <a:lnTo>
                    <a:pt x="1823501" y="586712"/>
                  </a:lnTo>
                  <a:lnTo>
                    <a:pt x="1831692" y="586789"/>
                  </a:lnTo>
                  <a:lnTo>
                    <a:pt x="1838112" y="590932"/>
                  </a:lnTo>
                  <a:lnTo>
                    <a:pt x="1845494" y="595076"/>
                  </a:lnTo>
                  <a:lnTo>
                    <a:pt x="1850990" y="597971"/>
                  </a:lnTo>
                  <a:lnTo>
                    <a:pt x="1857905" y="597619"/>
                  </a:lnTo>
                  <a:lnTo>
                    <a:pt x="1859877" y="603362"/>
                  </a:lnTo>
                  <a:lnTo>
                    <a:pt x="1865963" y="607515"/>
                  </a:lnTo>
                  <a:lnTo>
                    <a:pt x="1868792" y="611582"/>
                  </a:lnTo>
                  <a:lnTo>
                    <a:pt x="1871593" y="615792"/>
                  </a:lnTo>
                  <a:lnTo>
                    <a:pt x="1877803" y="619926"/>
                  </a:lnTo>
                  <a:lnTo>
                    <a:pt x="1887080" y="621107"/>
                  </a:lnTo>
                  <a:lnTo>
                    <a:pt x="1905635" y="621727"/>
                  </a:lnTo>
                  <a:lnTo>
                    <a:pt x="1904292" y="616783"/>
                  </a:lnTo>
                  <a:lnTo>
                    <a:pt x="1909121" y="613173"/>
                  </a:lnTo>
                  <a:lnTo>
                    <a:pt x="1916893" y="613478"/>
                  </a:lnTo>
                  <a:lnTo>
                    <a:pt x="1927542" y="607601"/>
                  </a:lnTo>
                  <a:lnTo>
                    <a:pt x="1934296" y="611659"/>
                  </a:lnTo>
                  <a:lnTo>
                    <a:pt x="1940639" y="619926"/>
                  </a:lnTo>
                  <a:lnTo>
                    <a:pt x="1943173" y="624070"/>
                  </a:lnTo>
                  <a:lnTo>
                    <a:pt x="1939125" y="628242"/>
                  </a:lnTo>
                  <a:lnTo>
                    <a:pt x="1941992" y="636509"/>
                  </a:lnTo>
                  <a:lnTo>
                    <a:pt x="1944973" y="644739"/>
                  </a:lnTo>
                  <a:lnTo>
                    <a:pt x="1947983" y="648920"/>
                  </a:lnTo>
                  <a:lnTo>
                    <a:pt x="1949516" y="657226"/>
                  </a:lnTo>
                  <a:lnTo>
                    <a:pt x="1950526" y="665532"/>
                  </a:lnTo>
                  <a:lnTo>
                    <a:pt x="1951402" y="673800"/>
                  </a:lnTo>
                  <a:lnTo>
                    <a:pt x="1928790" y="670971"/>
                  </a:lnTo>
                  <a:lnTo>
                    <a:pt x="1926494" y="677972"/>
                  </a:lnTo>
                  <a:lnTo>
                    <a:pt x="1919703" y="681706"/>
                  </a:lnTo>
                  <a:lnTo>
                    <a:pt x="1935458" y="698069"/>
                  </a:lnTo>
                  <a:lnTo>
                    <a:pt x="1939973" y="707356"/>
                  </a:lnTo>
                  <a:lnTo>
                    <a:pt x="1943925" y="715053"/>
                  </a:lnTo>
                  <a:lnTo>
                    <a:pt x="1945850" y="722901"/>
                  </a:lnTo>
                  <a:lnTo>
                    <a:pt x="1939554" y="723206"/>
                  </a:lnTo>
                  <a:lnTo>
                    <a:pt x="1941525" y="727749"/>
                  </a:lnTo>
                  <a:lnTo>
                    <a:pt x="1947193" y="734769"/>
                  </a:lnTo>
                  <a:lnTo>
                    <a:pt x="1944621" y="727711"/>
                  </a:lnTo>
                  <a:lnTo>
                    <a:pt x="1949592" y="726873"/>
                  </a:lnTo>
                  <a:lnTo>
                    <a:pt x="1951021" y="720072"/>
                  </a:lnTo>
                  <a:lnTo>
                    <a:pt x="1954660" y="716205"/>
                  </a:lnTo>
                  <a:lnTo>
                    <a:pt x="1951812" y="712023"/>
                  </a:lnTo>
                  <a:lnTo>
                    <a:pt x="1956879" y="714538"/>
                  </a:lnTo>
                  <a:lnTo>
                    <a:pt x="1959347" y="718758"/>
                  </a:lnTo>
                  <a:lnTo>
                    <a:pt x="1961670" y="713443"/>
                  </a:lnTo>
                  <a:lnTo>
                    <a:pt x="1964699" y="718472"/>
                  </a:lnTo>
                  <a:lnTo>
                    <a:pt x="1968281" y="723215"/>
                  </a:lnTo>
                  <a:lnTo>
                    <a:pt x="1975510" y="721910"/>
                  </a:lnTo>
                  <a:lnTo>
                    <a:pt x="1979130" y="725444"/>
                  </a:lnTo>
                  <a:lnTo>
                    <a:pt x="1990712" y="721853"/>
                  </a:lnTo>
                  <a:lnTo>
                    <a:pt x="1995646" y="722663"/>
                  </a:lnTo>
                  <a:lnTo>
                    <a:pt x="2004066" y="712281"/>
                  </a:lnTo>
                  <a:lnTo>
                    <a:pt x="2008381" y="709414"/>
                  </a:lnTo>
                  <a:lnTo>
                    <a:pt x="2005686" y="704175"/>
                  </a:lnTo>
                  <a:lnTo>
                    <a:pt x="2008076" y="698974"/>
                  </a:lnTo>
                  <a:lnTo>
                    <a:pt x="2009191" y="690678"/>
                  </a:lnTo>
                  <a:lnTo>
                    <a:pt x="2012515" y="686382"/>
                  </a:lnTo>
                  <a:lnTo>
                    <a:pt x="2013925" y="677972"/>
                  </a:lnTo>
                  <a:lnTo>
                    <a:pt x="2017363" y="669904"/>
                  </a:lnTo>
                  <a:lnTo>
                    <a:pt x="2020002" y="661398"/>
                  </a:lnTo>
                  <a:lnTo>
                    <a:pt x="2020973" y="653226"/>
                  </a:lnTo>
                  <a:lnTo>
                    <a:pt x="2020535" y="646129"/>
                  </a:lnTo>
                  <a:lnTo>
                    <a:pt x="2017859" y="641500"/>
                  </a:lnTo>
                  <a:lnTo>
                    <a:pt x="2017030" y="636700"/>
                  </a:lnTo>
                  <a:lnTo>
                    <a:pt x="2019878" y="630080"/>
                  </a:lnTo>
                  <a:lnTo>
                    <a:pt x="2017287" y="620164"/>
                  </a:lnTo>
                  <a:lnTo>
                    <a:pt x="2019306" y="612554"/>
                  </a:lnTo>
                  <a:lnTo>
                    <a:pt x="2021802" y="607601"/>
                  </a:lnTo>
                  <a:lnTo>
                    <a:pt x="2018096" y="599400"/>
                  </a:lnTo>
                  <a:lnTo>
                    <a:pt x="2016534" y="594447"/>
                  </a:lnTo>
                  <a:lnTo>
                    <a:pt x="2012343" y="586922"/>
                  </a:lnTo>
                  <a:lnTo>
                    <a:pt x="2007838" y="579188"/>
                  </a:lnTo>
                  <a:lnTo>
                    <a:pt x="2004495" y="574359"/>
                  </a:lnTo>
                  <a:lnTo>
                    <a:pt x="2001114" y="570415"/>
                  </a:lnTo>
                  <a:lnTo>
                    <a:pt x="1993150" y="562186"/>
                  </a:lnTo>
                  <a:lnTo>
                    <a:pt x="1990160" y="554956"/>
                  </a:lnTo>
                  <a:lnTo>
                    <a:pt x="1983997" y="547384"/>
                  </a:lnTo>
                  <a:lnTo>
                    <a:pt x="1981997" y="541269"/>
                  </a:lnTo>
                  <a:lnTo>
                    <a:pt x="1985369" y="535468"/>
                  </a:lnTo>
                  <a:lnTo>
                    <a:pt x="1981216" y="531715"/>
                  </a:lnTo>
                  <a:lnTo>
                    <a:pt x="1972329" y="525629"/>
                  </a:lnTo>
                  <a:lnTo>
                    <a:pt x="1966023" y="517561"/>
                  </a:lnTo>
                  <a:lnTo>
                    <a:pt x="1960118" y="514713"/>
                  </a:lnTo>
                  <a:lnTo>
                    <a:pt x="1964042" y="510103"/>
                  </a:lnTo>
                  <a:lnTo>
                    <a:pt x="1954260" y="505312"/>
                  </a:lnTo>
                  <a:lnTo>
                    <a:pt x="1935724" y="497692"/>
                  </a:lnTo>
                  <a:lnTo>
                    <a:pt x="1929381" y="493120"/>
                  </a:lnTo>
                  <a:lnTo>
                    <a:pt x="1919455" y="489072"/>
                  </a:lnTo>
                  <a:lnTo>
                    <a:pt x="1913845" y="489024"/>
                  </a:lnTo>
                  <a:lnTo>
                    <a:pt x="1900301" y="486853"/>
                  </a:lnTo>
                  <a:lnTo>
                    <a:pt x="1903549" y="491882"/>
                  </a:lnTo>
                  <a:lnTo>
                    <a:pt x="1908159" y="496501"/>
                  </a:lnTo>
                  <a:lnTo>
                    <a:pt x="1909540" y="502864"/>
                  </a:lnTo>
                  <a:lnTo>
                    <a:pt x="1905959" y="499483"/>
                  </a:lnTo>
                  <a:lnTo>
                    <a:pt x="1903359" y="493196"/>
                  </a:lnTo>
                  <a:lnTo>
                    <a:pt x="1903301" y="498349"/>
                  </a:lnTo>
                  <a:lnTo>
                    <a:pt x="1891376" y="502635"/>
                  </a:lnTo>
                  <a:lnTo>
                    <a:pt x="1891566" y="497749"/>
                  </a:lnTo>
                  <a:lnTo>
                    <a:pt x="1888347" y="494015"/>
                  </a:lnTo>
                  <a:lnTo>
                    <a:pt x="1882022" y="492129"/>
                  </a:lnTo>
                  <a:lnTo>
                    <a:pt x="1884403" y="486691"/>
                  </a:lnTo>
                  <a:lnTo>
                    <a:pt x="1879222" y="486929"/>
                  </a:lnTo>
                  <a:lnTo>
                    <a:pt x="1882270" y="492434"/>
                  </a:lnTo>
                  <a:lnTo>
                    <a:pt x="1879212" y="497159"/>
                  </a:lnTo>
                  <a:lnTo>
                    <a:pt x="1874212" y="494749"/>
                  </a:lnTo>
                  <a:lnTo>
                    <a:pt x="1871802" y="489472"/>
                  </a:lnTo>
                  <a:lnTo>
                    <a:pt x="1867840" y="485852"/>
                  </a:lnTo>
                  <a:lnTo>
                    <a:pt x="1864620" y="480928"/>
                  </a:lnTo>
                  <a:lnTo>
                    <a:pt x="1859800" y="481223"/>
                  </a:lnTo>
                  <a:lnTo>
                    <a:pt x="1848161" y="481614"/>
                  </a:lnTo>
                  <a:lnTo>
                    <a:pt x="1837493" y="478051"/>
                  </a:lnTo>
                  <a:lnTo>
                    <a:pt x="1839436" y="469393"/>
                  </a:lnTo>
                  <a:lnTo>
                    <a:pt x="1842598" y="461268"/>
                  </a:lnTo>
                  <a:lnTo>
                    <a:pt x="1846799" y="457220"/>
                  </a:lnTo>
                  <a:lnTo>
                    <a:pt x="1850323" y="450000"/>
                  </a:lnTo>
                  <a:lnTo>
                    <a:pt x="1851152" y="445181"/>
                  </a:lnTo>
                  <a:lnTo>
                    <a:pt x="1848352" y="441190"/>
                  </a:lnTo>
                  <a:lnTo>
                    <a:pt x="1849580" y="435980"/>
                  </a:lnTo>
                  <a:lnTo>
                    <a:pt x="1851352" y="429436"/>
                  </a:lnTo>
                  <a:lnTo>
                    <a:pt x="1855505" y="426502"/>
                  </a:lnTo>
                  <a:lnTo>
                    <a:pt x="1856391" y="421568"/>
                  </a:lnTo>
                  <a:lnTo>
                    <a:pt x="1860219" y="417491"/>
                  </a:lnTo>
                  <a:lnTo>
                    <a:pt x="1856962" y="409586"/>
                  </a:lnTo>
                  <a:lnTo>
                    <a:pt x="1862258" y="401699"/>
                  </a:lnTo>
                  <a:lnTo>
                    <a:pt x="1862182" y="393784"/>
                  </a:lnTo>
                  <a:lnTo>
                    <a:pt x="1872726" y="385859"/>
                  </a:lnTo>
                  <a:lnTo>
                    <a:pt x="1878079" y="387507"/>
                  </a:lnTo>
                  <a:lnTo>
                    <a:pt x="1885156" y="385840"/>
                  </a:lnTo>
                  <a:lnTo>
                    <a:pt x="1900272" y="386497"/>
                  </a:lnTo>
                  <a:lnTo>
                    <a:pt x="1910521" y="385811"/>
                  </a:lnTo>
                  <a:lnTo>
                    <a:pt x="1915436" y="388907"/>
                  </a:lnTo>
                  <a:lnTo>
                    <a:pt x="1919818" y="390888"/>
                  </a:lnTo>
                  <a:lnTo>
                    <a:pt x="1919732" y="385897"/>
                  </a:lnTo>
                  <a:lnTo>
                    <a:pt x="1925514" y="385811"/>
                  </a:lnTo>
                  <a:lnTo>
                    <a:pt x="1936019" y="387145"/>
                  </a:lnTo>
                  <a:lnTo>
                    <a:pt x="1941706" y="389078"/>
                  </a:lnTo>
                  <a:lnTo>
                    <a:pt x="1946459" y="385859"/>
                  </a:lnTo>
                  <a:lnTo>
                    <a:pt x="1954889" y="388745"/>
                  </a:lnTo>
                  <a:lnTo>
                    <a:pt x="1963023" y="389107"/>
                  </a:lnTo>
                  <a:lnTo>
                    <a:pt x="1956546" y="385964"/>
                  </a:lnTo>
                  <a:lnTo>
                    <a:pt x="1962880" y="384516"/>
                  </a:lnTo>
                  <a:lnTo>
                    <a:pt x="1958165" y="381954"/>
                  </a:lnTo>
                  <a:lnTo>
                    <a:pt x="1962118" y="378734"/>
                  </a:lnTo>
                  <a:lnTo>
                    <a:pt x="1978739" y="381744"/>
                  </a:lnTo>
                  <a:lnTo>
                    <a:pt x="1984597" y="382706"/>
                  </a:lnTo>
                  <a:lnTo>
                    <a:pt x="1989284" y="385021"/>
                  </a:lnTo>
                  <a:lnTo>
                    <a:pt x="1993255" y="381944"/>
                  </a:lnTo>
                  <a:lnTo>
                    <a:pt x="2001818" y="385821"/>
                  </a:lnTo>
                  <a:lnTo>
                    <a:pt x="2010810" y="387850"/>
                  </a:lnTo>
                  <a:lnTo>
                    <a:pt x="2015611" y="389612"/>
                  </a:lnTo>
                  <a:lnTo>
                    <a:pt x="2011039" y="391250"/>
                  </a:lnTo>
                  <a:lnTo>
                    <a:pt x="2002894" y="390574"/>
                  </a:lnTo>
                  <a:lnTo>
                    <a:pt x="2008838" y="397032"/>
                  </a:lnTo>
                  <a:lnTo>
                    <a:pt x="2017649" y="396241"/>
                  </a:lnTo>
                  <a:lnTo>
                    <a:pt x="2022297" y="393688"/>
                  </a:lnTo>
                  <a:lnTo>
                    <a:pt x="2028231" y="395679"/>
                  </a:lnTo>
                  <a:lnTo>
                    <a:pt x="2033794" y="392031"/>
                  </a:lnTo>
                  <a:lnTo>
                    <a:pt x="2045538" y="392907"/>
                  </a:lnTo>
                  <a:lnTo>
                    <a:pt x="2050053" y="389793"/>
                  </a:lnTo>
                  <a:lnTo>
                    <a:pt x="2055330" y="391307"/>
                  </a:lnTo>
                  <a:lnTo>
                    <a:pt x="2053958" y="386049"/>
                  </a:lnTo>
                  <a:lnTo>
                    <a:pt x="2044681" y="383430"/>
                  </a:lnTo>
                  <a:lnTo>
                    <a:pt x="2038032" y="384830"/>
                  </a:lnTo>
                  <a:lnTo>
                    <a:pt x="2035147" y="380611"/>
                  </a:lnTo>
                  <a:lnTo>
                    <a:pt x="2030183" y="376382"/>
                  </a:lnTo>
                  <a:lnTo>
                    <a:pt x="2030279" y="369981"/>
                  </a:lnTo>
                  <a:lnTo>
                    <a:pt x="2033994" y="362570"/>
                  </a:lnTo>
                  <a:lnTo>
                    <a:pt x="2032832" y="354912"/>
                  </a:lnTo>
                  <a:lnTo>
                    <a:pt x="2036699" y="351131"/>
                  </a:lnTo>
                  <a:lnTo>
                    <a:pt x="2031889" y="347340"/>
                  </a:lnTo>
                  <a:lnTo>
                    <a:pt x="2035737" y="339758"/>
                  </a:lnTo>
                  <a:lnTo>
                    <a:pt x="2040794" y="339948"/>
                  </a:lnTo>
                  <a:lnTo>
                    <a:pt x="2045671" y="340825"/>
                  </a:lnTo>
                  <a:lnTo>
                    <a:pt x="2050319" y="339806"/>
                  </a:lnTo>
                  <a:lnTo>
                    <a:pt x="2055053" y="339177"/>
                  </a:lnTo>
                  <a:lnTo>
                    <a:pt x="2061797" y="337986"/>
                  </a:lnTo>
                  <a:lnTo>
                    <a:pt x="2066179" y="339872"/>
                  </a:lnTo>
                  <a:lnTo>
                    <a:pt x="2071065" y="341711"/>
                  </a:lnTo>
                  <a:lnTo>
                    <a:pt x="2073923" y="336977"/>
                  </a:lnTo>
                  <a:lnTo>
                    <a:pt x="2078218" y="339101"/>
                  </a:lnTo>
                  <a:lnTo>
                    <a:pt x="2081819" y="343930"/>
                  </a:lnTo>
                  <a:lnTo>
                    <a:pt x="2082933" y="348778"/>
                  </a:lnTo>
                  <a:lnTo>
                    <a:pt x="2089248" y="352826"/>
                  </a:lnTo>
                  <a:lnTo>
                    <a:pt x="2095544" y="354465"/>
                  </a:lnTo>
                  <a:lnTo>
                    <a:pt x="2099573" y="358055"/>
                  </a:lnTo>
                  <a:lnTo>
                    <a:pt x="2103641" y="362723"/>
                  </a:lnTo>
                  <a:lnTo>
                    <a:pt x="2108079" y="360303"/>
                  </a:lnTo>
                  <a:lnTo>
                    <a:pt x="2109594" y="354912"/>
                  </a:lnTo>
                  <a:lnTo>
                    <a:pt x="2109022" y="349959"/>
                  </a:lnTo>
                  <a:lnTo>
                    <a:pt x="2112861" y="346930"/>
                  </a:lnTo>
                  <a:lnTo>
                    <a:pt x="2111823" y="342234"/>
                  </a:lnTo>
                  <a:lnTo>
                    <a:pt x="2117747" y="343454"/>
                  </a:lnTo>
                  <a:lnTo>
                    <a:pt x="2122500" y="343835"/>
                  </a:lnTo>
                  <a:lnTo>
                    <a:pt x="2117661" y="339815"/>
                  </a:lnTo>
                  <a:lnTo>
                    <a:pt x="2114137" y="335157"/>
                  </a:lnTo>
                  <a:lnTo>
                    <a:pt x="2108603" y="331538"/>
                  </a:lnTo>
                  <a:lnTo>
                    <a:pt x="2104964" y="327966"/>
                  </a:lnTo>
                  <a:lnTo>
                    <a:pt x="2110051" y="324194"/>
                  </a:lnTo>
                  <a:lnTo>
                    <a:pt x="2115880" y="323165"/>
                  </a:lnTo>
                  <a:lnTo>
                    <a:pt x="2123595" y="324308"/>
                  </a:lnTo>
                  <a:lnTo>
                    <a:pt x="2132301" y="326537"/>
                  </a:lnTo>
                  <a:lnTo>
                    <a:pt x="2126072" y="327071"/>
                  </a:lnTo>
                  <a:lnTo>
                    <a:pt x="2125272" y="332671"/>
                  </a:lnTo>
                  <a:lnTo>
                    <a:pt x="2129091" y="335767"/>
                  </a:lnTo>
                  <a:lnTo>
                    <a:pt x="2133435" y="339444"/>
                  </a:lnTo>
                  <a:lnTo>
                    <a:pt x="2136474" y="344739"/>
                  </a:lnTo>
                  <a:lnTo>
                    <a:pt x="2141331" y="346806"/>
                  </a:lnTo>
                  <a:lnTo>
                    <a:pt x="2145474" y="350245"/>
                  </a:lnTo>
                  <a:lnTo>
                    <a:pt x="2144817" y="354979"/>
                  </a:lnTo>
                  <a:lnTo>
                    <a:pt x="2150808" y="356465"/>
                  </a:lnTo>
                  <a:lnTo>
                    <a:pt x="2145484" y="358770"/>
                  </a:lnTo>
                  <a:lnTo>
                    <a:pt x="2141665" y="361894"/>
                  </a:lnTo>
                  <a:lnTo>
                    <a:pt x="2136397" y="363904"/>
                  </a:lnTo>
                  <a:lnTo>
                    <a:pt x="2139379" y="369438"/>
                  </a:lnTo>
                  <a:lnTo>
                    <a:pt x="2137693" y="374753"/>
                  </a:lnTo>
                  <a:lnTo>
                    <a:pt x="2137159" y="379639"/>
                  </a:lnTo>
                  <a:lnTo>
                    <a:pt x="2132835" y="382754"/>
                  </a:lnTo>
                  <a:lnTo>
                    <a:pt x="2133644" y="388059"/>
                  </a:lnTo>
                  <a:lnTo>
                    <a:pt x="2133120" y="392946"/>
                  </a:lnTo>
                  <a:lnTo>
                    <a:pt x="2136511" y="396555"/>
                  </a:lnTo>
                  <a:lnTo>
                    <a:pt x="2136102" y="401413"/>
                  </a:lnTo>
                  <a:lnTo>
                    <a:pt x="2133454" y="408319"/>
                  </a:lnTo>
                  <a:lnTo>
                    <a:pt x="2131740" y="412938"/>
                  </a:lnTo>
                  <a:lnTo>
                    <a:pt x="2126139" y="413729"/>
                  </a:lnTo>
                  <a:lnTo>
                    <a:pt x="2122862" y="418101"/>
                  </a:lnTo>
                  <a:lnTo>
                    <a:pt x="2116690" y="416339"/>
                  </a:lnTo>
                  <a:lnTo>
                    <a:pt x="2121452" y="421378"/>
                  </a:lnTo>
                  <a:lnTo>
                    <a:pt x="2126253" y="425321"/>
                  </a:lnTo>
                  <a:lnTo>
                    <a:pt x="2129320" y="431979"/>
                  </a:lnTo>
                  <a:lnTo>
                    <a:pt x="2127177" y="441152"/>
                  </a:lnTo>
                  <a:lnTo>
                    <a:pt x="2135625" y="452886"/>
                  </a:lnTo>
                  <a:lnTo>
                    <a:pt x="2148532" y="466288"/>
                  </a:lnTo>
                  <a:lnTo>
                    <a:pt x="2206815" y="516256"/>
                  </a:lnTo>
                  <a:lnTo>
                    <a:pt x="2230771" y="535135"/>
                  </a:lnTo>
                  <a:lnTo>
                    <a:pt x="2243468" y="547689"/>
                  </a:lnTo>
                  <a:lnTo>
                    <a:pt x="2252364" y="552918"/>
                  </a:lnTo>
                  <a:lnTo>
                    <a:pt x="2256821" y="545022"/>
                  </a:lnTo>
                  <a:lnTo>
                    <a:pt x="2259841" y="541288"/>
                  </a:lnTo>
                  <a:lnTo>
                    <a:pt x="2259213" y="534478"/>
                  </a:lnTo>
                  <a:lnTo>
                    <a:pt x="2255955" y="529258"/>
                  </a:lnTo>
                  <a:lnTo>
                    <a:pt x="2253707" y="524991"/>
                  </a:lnTo>
                  <a:lnTo>
                    <a:pt x="2248849" y="521571"/>
                  </a:lnTo>
                  <a:lnTo>
                    <a:pt x="2247849" y="516694"/>
                  </a:lnTo>
                  <a:lnTo>
                    <a:pt x="2241982" y="514523"/>
                  </a:lnTo>
                  <a:lnTo>
                    <a:pt x="2248021" y="515866"/>
                  </a:lnTo>
                  <a:lnTo>
                    <a:pt x="2250878" y="510170"/>
                  </a:lnTo>
                  <a:lnTo>
                    <a:pt x="2255355" y="508284"/>
                  </a:lnTo>
                  <a:lnTo>
                    <a:pt x="2265004" y="511551"/>
                  </a:lnTo>
                  <a:lnTo>
                    <a:pt x="2261613" y="508122"/>
                  </a:lnTo>
                  <a:lnTo>
                    <a:pt x="2257107" y="505436"/>
                  </a:lnTo>
                  <a:lnTo>
                    <a:pt x="2251802" y="500092"/>
                  </a:lnTo>
                  <a:lnTo>
                    <a:pt x="2245658" y="493473"/>
                  </a:lnTo>
                  <a:lnTo>
                    <a:pt x="2245287" y="487834"/>
                  </a:lnTo>
                  <a:lnTo>
                    <a:pt x="2247716" y="482719"/>
                  </a:lnTo>
                  <a:lnTo>
                    <a:pt x="2254040" y="481395"/>
                  </a:lnTo>
                  <a:lnTo>
                    <a:pt x="2260041" y="482804"/>
                  </a:lnTo>
                  <a:lnTo>
                    <a:pt x="2264718" y="480080"/>
                  </a:lnTo>
                  <a:lnTo>
                    <a:pt x="2260765" y="474537"/>
                  </a:lnTo>
                  <a:lnTo>
                    <a:pt x="2254898" y="471498"/>
                  </a:lnTo>
                  <a:lnTo>
                    <a:pt x="2250668" y="468946"/>
                  </a:lnTo>
                  <a:lnTo>
                    <a:pt x="2245468" y="465135"/>
                  </a:lnTo>
                  <a:lnTo>
                    <a:pt x="2241249" y="460954"/>
                  </a:lnTo>
                  <a:lnTo>
                    <a:pt x="2238534" y="456363"/>
                  </a:lnTo>
                  <a:lnTo>
                    <a:pt x="2235876" y="452363"/>
                  </a:lnTo>
                  <a:lnTo>
                    <a:pt x="2240458" y="448619"/>
                  </a:lnTo>
                  <a:lnTo>
                    <a:pt x="2247059" y="451753"/>
                  </a:lnTo>
                  <a:lnTo>
                    <a:pt x="2252135" y="452877"/>
                  </a:lnTo>
                  <a:lnTo>
                    <a:pt x="2251221" y="448105"/>
                  </a:lnTo>
                  <a:lnTo>
                    <a:pt x="2247363" y="445142"/>
                  </a:lnTo>
                  <a:lnTo>
                    <a:pt x="2243201" y="442361"/>
                  </a:lnTo>
                  <a:lnTo>
                    <a:pt x="2239229" y="439085"/>
                  </a:lnTo>
                  <a:lnTo>
                    <a:pt x="2234066" y="439389"/>
                  </a:lnTo>
                  <a:lnTo>
                    <a:pt x="2225799" y="432522"/>
                  </a:lnTo>
                  <a:lnTo>
                    <a:pt x="2221036" y="429426"/>
                  </a:lnTo>
                  <a:lnTo>
                    <a:pt x="2217388" y="425702"/>
                  </a:lnTo>
                  <a:lnTo>
                    <a:pt x="2217588" y="420311"/>
                  </a:lnTo>
                  <a:lnTo>
                    <a:pt x="2213654" y="417082"/>
                  </a:lnTo>
                  <a:lnTo>
                    <a:pt x="2205968" y="415396"/>
                  </a:lnTo>
                  <a:lnTo>
                    <a:pt x="2200862" y="414843"/>
                  </a:lnTo>
                  <a:lnTo>
                    <a:pt x="2204520" y="418482"/>
                  </a:lnTo>
                  <a:lnTo>
                    <a:pt x="2198091" y="417139"/>
                  </a:lnTo>
                  <a:lnTo>
                    <a:pt x="2192014" y="414291"/>
                  </a:lnTo>
                  <a:lnTo>
                    <a:pt x="2184489" y="405747"/>
                  </a:lnTo>
                  <a:lnTo>
                    <a:pt x="2182393" y="400194"/>
                  </a:lnTo>
                  <a:lnTo>
                    <a:pt x="2182898" y="395089"/>
                  </a:lnTo>
                  <a:lnTo>
                    <a:pt x="2179460" y="391345"/>
                  </a:lnTo>
                  <a:lnTo>
                    <a:pt x="2185555" y="392155"/>
                  </a:lnTo>
                  <a:lnTo>
                    <a:pt x="2180641" y="390088"/>
                  </a:lnTo>
                  <a:lnTo>
                    <a:pt x="2178888" y="385306"/>
                  </a:lnTo>
                  <a:lnTo>
                    <a:pt x="2174497" y="383192"/>
                  </a:lnTo>
                  <a:lnTo>
                    <a:pt x="2171897" y="378191"/>
                  </a:lnTo>
                  <a:lnTo>
                    <a:pt x="2170306" y="373543"/>
                  </a:lnTo>
                  <a:lnTo>
                    <a:pt x="2175850" y="373657"/>
                  </a:lnTo>
                  <a:lnTo>
                    <a:pt x="2180421" y="375991"/>
                  </a:lnTo>
                  <a:lnTo>
                    <a:pt x="2184699" y="373314"/>
                  </a:lnTo>
                  <a:lnTo>
                    <a:pt x="2189699" y="375315"/>
                  </a:lnTo>
                  <a:lnTo>
                    <a:pt x="2193918" y="378277"/>
                  </a:lnTo>
                  <a:lnTo>
                    <a:pt x="2192842" y="373381"/>
                  </a:lnTo>
                  <a:lnTo>
                    <a:pt x="2196738" y="368904"/>
                  </a:lnTo>
                  <a:lnTo>
                    <a:pt x="2200662" y="365323"/>
                  </a:lnTo>
                  <a:lnTo>
                    <a:pt x="2205082" y="369352"/>
                  </a:lnTo>
                  <a:lnTo>
                    <a:pt x="2208683" y="373286"/>
                  </a:lnTo>
                  <a:lnTo>
                    <a:pt x="2212588" y="377810"/>
                  </a:lnTo>
                  <a:lnTo>
                    <a:pt x="2215483" y="373991"/>
                  </a:lnTo>
                  <a:lnTo>
                    <a:pt x="2212768" y="369657"/>
                  </a:lnTo>
                  <a:lnTo>
                    <a:pt x="2217588" y="367037"/>
                  </a:lnTo>
                  <a:lnTo>
                    <a:pt x="2222141" y="365018"/>
                  </a:lnTo>
                  <a:lnTo>
                    <a:pt x="2228713" y="362504"/>
                  </a:lnTo>
                  <a:lnTo>
                    <a:pt x="2234314" y="363504"/>
                  </a:lnTo>
                  <a:lnTo>
                    <a:pt x="2241706" y="363399"/>
                  </a:lnTo>
                  <a:lnTo>
                    <a:pt x="2248268" y="365047"/>
                  </a:lnTo>
                  <a:lnTo>
                    <a:pt x="2253383" y="366323"/>
                  </a:lnTo>
                  <a:lnTo>
                    <a:pt x="2258974" y="369181"/>
                  </a:lnTo>
                  <a:lnTo>
                    <a:pt x="2264690" y="372371"/>
                  </a:lnTo>
                  <a:lnTo>
                    <a:pt x="2269595" y="373086"/>
                  </a:lnTo>
                  <a:lnTo>
                    <a:pt x="2273748" y="375448"/>
                  </a:lnTo>
                  <a:lnTo>
                    <a:pt x="2270909" y="371514"/>
                  </a:lnTo>
                  <a:lnTo>
                    <a:pt x="2266576" y="368371"/>
                  </a:lnTo>
                  <a:lnTo>
                    <a:pt x="2269090" y="364199"/>
                  </a:lnTo>
                  <a:lnTo>
                    <a:pt x="2272186" y="360360"/>
                  </a:lnTo>
                  <a:lnTo>
                    <a:pt x="2276805" y="357808"/>
                  </a:lnTo>
                  <a:lnTo>
                    <a:pt x="2273357" y="354036"/>
                  </a:lnTo>
                  <a:lnTo>
                    <a:pt x="2278253" y="354626"/>
                  </a:lnTo>
                  <a:lnTo>
                    <a:pt x="2272614" y="352350"/>
                  </a:lnTo>
                  <a:lnTo>
                    <a:pt x="2277853" y="351636"/>
                  </a:lnTo>
                  <a:lnTo>
                    <a:pt x="2273881" y="348769"/>
                  </a:lnTo>
                  <a:lnTo>
                    <a:pt x="2278767" y="349873"/>
                  </a:lnTo>
                  <a:lnTo>
                    <a:pt x="2274291" y="347511"/>
                  </a:lnTo>
                  <a:lnTo>
                    <a:pt x="2279767" y="347302"/>
                  </a:lnTo>
                  <a:lnTo>
                    <a:pt x="2278129" y="342730"/>
                  </a:lnTo>
                  <a:lnTo>
                    <a:pt x="2283292" y="342549"/>
                  </a:lnTo>
                  <a:lnTo>
                    <a:pt x="2286397" y="338767"/>
                  </a:lnTo>
                  <a:lnTo>
                    <a:pt x="2291207" y="338653"/>
                  </a:lnTo>
                  <a:lnTo>
                    <a:pt x="2286882" y="336291"/>
                  </a:lnTo>
                  <a:lnTo>
                    <a:pt x="2291816" y="336748"/>
                  </a:lnTo>
                  <a:lnTo>
                    <a:pt x="2289102" y="331947"/>
                  </a:lnTo>
                  <a:lnTo>
                    <a:pt x="2293483" y="333938"/>
                  </a:lnTo>
                  <a:lnTo>
                    <a:pt x="2297932" y="331833"/>
                  </a:lnTo>
                  <a:lnTo>
                    <a:pt x="2302523" y="330490"/>
                  </a:lnTo>
                  <a:lnTo>
                    <a:pt x="2306599" y="326261"/>
                  </a:lnTo>
                  <a:lnTo>
                    <a:pt x="2312000" y="325194"/>
                  </a:lnTo>
                  <a:lnTo>
                    <a:pt x="2317306" y="325089"/>
                  </a:lnTo>
                  <a:lnTo>
                    <a:pt x="2323582" y="325737"/>
                  </a:lnTo>
                  <a:lnTo>
                    <a:pt x="2342080" y="329242"/>
                  </a:lnTo>
                  <a:lnTo>
                    <a:pt x="2342566" y="324108"/>
                  </a:lnTo>
                  <a:lnTo>
                    <a:pt x="2337460" y="322822"/>
                  </a:lnTo>
                  <a:lnTo>
                    <a:pt x="2342270" y="323918"/>
                  </a:lnTo>
                  <a:lnTo>
                    <a:pt x="2338184" y="320194"/>
                  </a:lnTo>
                  <a:lnTo>
                    <a:pt x="2333469" y="319127"/>
                  </a:lnTo>
                  <a:lnTo>
                    <a:pt x="2328059" y="316326"/>
                  </a:lnTo>
                  <a:lnTo>
                    <a:pt x="2324316" y="312983"/>
                  </a:lnTo>
                  <a:lnTo>
                    <a:pt x="2318210" y="311316"/>
                  </a:lnTo>
                  <a:lnTo>
                    <a:pt x="2313038" y="310030"/>
                  </a:lnTo>
                  <a:lnTo>
                    <a:pt x="2318029" y="311240"/>
                  </a:lnTo>
                  <a:lnTo>
                    <a:pt x="2313067" y="309145"/>
                  </a:lnTo>
                  <a:lnTo>
                    <a:pt x="2306361" y="305458"/>
                  </a:lnTo>
                  <a:lnTo>
                    <a:pt x="2310723" y="308240"/>
                  </a:lnTo>
                  <a:lnTo>
                    <a:pt x="2305771" y="306735"/>
                  </a:lnTo>
                  <a:lnTo>
                    <a:pt x="2300579" y="304611"/>
                  </a:lnTo>
                  <a:lnTo>
                    <a:pt x="2305485" y="305611"/>
                  </a:lnTo>
                  <a:lnTo>
                    <a:pt x="2301732" y="302582"/>
                  </a:lnTo>
                  <a:lnTo>
                    <a:pt x="2296798" y="299534"/>
                  </a:lnTo>
                  <a:lnTo>
                    <a:pt x="2292036" y="298134"/>
                  </a:lnTo>
                  <a:lnTo>
                    <a:pt x="2286445" y="294486"/>
                  </a:lnTo>
                  <a:lnTo>
                    <a:pt x="2277605" y="290199"/>
                  </a:lnTo>
                  <a:lnTo>
                    <a:pt x="2281158" y="294009"/>
                  </a:lnTo>
                  <a:lnTo>
                    <a:pt x="2274309" y="292885"/>
                  </a:lnTo>
                  <a:lnTo>
                    <a:pt x="2268318" y="290923"/>
                  </a:lnTo>
                  <a:lnTo>
                    <a:pt x="2263480" y="288942"/>
                  </a:lnTo>
                  <a:lnTo>
                    <a:pt x="2259793" y="285656"/>
                  </a:lnTo>
                  <a:lnTo>
                    <a:pt x="2254498" y="283399"/>
                  </a:lnTo>
                  <a:lnTo>
                    <a:pt x="2251602" y="287408"/>
                  </a:lnTo>
                  <a:lnTo>
                    <a:pt x="2245392" y="285027"/>
                  </a:lnTo>
                  <a:lnTo>
                    <a:pt x="2238867" y="282989"/>
                  </a:lnTo>
                  <a:lnTo>
                    <a:pt x="2243944" y="281579"/>
                  </a:lnTo>
                  <a:lnTo>
                    <a:pt x="2249164" y="282837"/>
                  </a:lnTo>
                  <a:lnTo>
                    <a:pt x="2245439" y="279379"/>
                  </a:lnTo>
                  <a:lnTo>
                    <a:pt x="2240753" y="278160"/>
                  </a:lnTo>
                  <a:lnTo>
                    <a:pt x="2234943" y="278350"/>
                  </a:lnTo>
                  <a:lnTo>
                    <a:pt x="2240210" y="277350"/>
                  </a:lnTo>
                  <a:lnTo>
                    <a:pt x="2245877" y="278484"/>
                  </a:lnTo>
                  <a:lnTo>
                    <a:pt x="2251087" y="280255"/>
                  </a:lnTo>
                  <a:lnTo>
                    <a:pt x="2255965" y="282408"/>
                  </a:lnTo>
                  <a:lnTo>
                    <a:pt x="2260536" y="284284"/>
                  </a:lnTo>
                  <a:lnTo>
                    <a:pt x="2265851" y="284780"/>
                  </a:lnTo>
                  <a:lnTo>
                    <a:pt x="2270928" y="285199"/>
                  </a:lnTo>
                  <a:lnTo>
                    <a:pt x="2276872" y="284818"/>
                  </a:lnTo>
                  <a:lnTo>
                    <a:pt x="2281787" y="282770"/>
                  </a:lnTo>
                  <a:lnTo>
                    <a:pt x="2284444" y="278817"/>
                  </a:lnTo>
                  <a:lnTo>
                    <a:pt x="2174231" y="206074"/>
                  </a:lnTo>
                  <a:lnTo>
                    <a:pt x="2159352" y="201636"/>
                  </a:lnTo>
                  <a:lnTo>
                    <a:pt x="2146341" y="198559"/>
                  </a:lnTo>
                  <a:lnTo>
                    <a:pt x="2140874" y="197569"/>
                  </a:lnTo>
                  <a:lnTo>
                    <a:pt x="2132778" y="197140"/>
                  </a:lnTo>
                  <a:lnTo>
                    <a:pt x="2127119" y="196340"/>
                  </a:lnTo>
                  <a:lnTo>
                    <a:pt x="2122072" y="195102"/>
                  </a:lnTo>
                  <a:lnTo>
                    <a:pt x="2110804" y="193568"/>
                  </a:lnTo>
                  <a:lnTo>
                    <a:pt x="2104041" y="192311"/>
                  </a:lnTo>
                  <a:lnTo>
                    <a:pt x="2095782" y="189749"/>
                  </a:lnTo>
                  <a:lnTo>
                    <a:pt x="2090305" y="189691"/>
                  </a:lnTo>
                  <a:lnTo>
                    <a:pt x="2095316" y="189873"/>
                  </a:lnTo>
                  <a:lnTo>
                    <a:pt x="2090172" y="189987"/>
                  </a:lnTo>
                  <a:lnTo>
                    <a:pt x="2085143" y="190482"/>
                  </a:lnTo>
                  <a:lnTo>
                    <a:pt x="2079494" y="190520"/>
                  </a:lnTo>
                  <a:lnTo>
                    <a:pt x="2074608" y="190196"/>
                  </a:lnTo>
                  <a:lnTo>
                    <a:pt x="2067074" y="189644"/>
                  </a:lnTo>
                  <a:lnTo>
                    <a:pt x="2061197" y="189549"/>
                  </a:lnTo>
                  <a:lnTo>
                    <a:pt x="2056159" y="188844"/>
                  </a:lnTo>
                  <a:lnTo>
                    <a:pt x="2060902" y="190568"/>
                  </a:lnTo>
                  <a:lnTo>
                    <a:pt x="2055996" y="190473"/>
                  </a:lnTo>
                  <a:lnTo>
                    <a:pt x="2049853" y="189196"/>
                  </a:lnTo>
                  <a:lnTo>
                    <a:pt x="2043976" y="188520"/>
                  </a:lnTo>
                  <a:lnTo>
                    <a:pt x="2033413" y="187491"/>
                  </a:lnTo>
                  <a:lnTo>
                    <a:pt x="2026135" y="186491"/>
                  </a:lnTo>
                  <a:lnTo>
                    <a:pt x="2019163" y="185901"/>
                  </a:lnTo>
                  <a:lnTo>
                    <a:pt x="2012343" y="185329"/>
                  </a:lnTo>
                  <a:lnTo>
                    <a:pt x="2018059" y="189025"/>
                  </a:lnTo>
                  <a:lnTo>
                    <a:pt x="2023002" y="191711"/>
                  </a:lnTo>
                  <a:lnTo>
                    <a:pt x="2026926" y="194806"/>
                  </a:lnTo>
                  <a:lnTo>
                    <a:pt x="2032203" y="197121"/>
                  </a:lnTo>
                  <a:lnTo>
                    <a:pt x="2040328" y="200493"/>
                  </a:lnTo>
                  <a:lnTo>
                    <a:pt x="2045052" y="203122"/>
                  </a:lnTo>
                  <a:lnTo>
                    <a:pt x="2045157" y="208408"/>
                  </a:lnTo>
                  <a:lnTo>
                    <a:pt x="2040433" y="209513"/>
                  </a:lnTo>
                  <a:lnTo>
                    <a:pt x="2032955" y="209170"/>
                  </a:lnTo>
                  <a:lnTo>
                    <a:pt x="2025574" y="204732"/>
                  </a:lnTo>
                  <a:lnTo>
                    <a:pt x="2020335" y="203989"/>
                  </a:lnTo>
                  <a:lnTo>
                    <a:pt x="2015734" y="202712"/>
                  </a:lnTo>
                  <a:lnTo>
                    <a:pt x="2007009" y="201855"/>
                  </a:lnTo>
                  <a:lnTo>
                    <a:pt x="2000380" y="198531"/>
                  </a:lnTo>
                  <a:lnTo>
                    <a:pt x="1993122" y="194835"/>
                  </a:lnTo>
                  <a:lnTo>
                    <a:pt x="1988665" y="192054"/>
                  </a:lnTo>
                  <a:lnTo>
                    <a:pt x="1982740" y="194721"/>
                  </a:lnTo>
                  <a:lnTo>
                    <a:pt x="1978044" y="197073"/>
                  </a:lnTo>
                  <a:lnTo>
                    <a:pt x="1968976" y="196378"/>
                  </a:lnTo>
                  <a:lnTo>
                    <a:pt x="1962499" y="195264"/>
                  </a:lnTo>
                  <a:lnTo>
                    <a:pt x="1953965" y="194902"/>
                  </a:lnTo>
                  <a:lnTo>
                    <a:pt x="1949136" y="195454"/>
                  </a:lnTo>
                  <a:lnTo>
                    <a:pt x="1943639" y="194787"/>
                  </a:lnTo>
                  <a:lnTo>
                    <a:pt x="1937429" y="193111"/>
                  </a:lnTo>
                  <a:lnTo>
                    <a:pt x="1932629" y="193044"/>
                  </a:lnTo>
                  <a:lnTo>
                    <a:pt x="1924485" y="192787"/>
                  </a:lnTo>
                  <a:lnTo>
                    <a:pt x="1919065" y="194121"/>
                  </a:lnTo>
                  <a:lnTo>
                    <a:pt x="1912388" y="193321"/>
                  </a:lnTo>
                  <a:lnTo>
                    <a:pt x="1905616" y="195873"/>
                  </a:lnTo>
                  <a:lnTo>
                    <a:pt x="1895148" y="194740"/>
                  </a:lnTo>
                  <a:lnTo>
                    <a:pt x="1889204" y="194873"/>
                  </a:lnTo>
                  <a:lnTo>
                    <a:pt x="1883832" y="193006"/>
                  </a:lnTo>
                  <a:lnTo>
                    <a:pt x="1876670" y="191654"/>
                  </a:lnTo>
                  <a:lnTo>
                    <a:pt x="1870650" y="189863"/>
                  </a:lnTo>
                  <a:lnTo>
                    <a:pt x="1865325" y="185624"/>
                  </a:lnTo>
                  <a:lnTo>
                    <a:pt x="1862105" y="181081"/>
                  </a:lnTo>
                  <a:lnTo>
                    <a:pt x="1852295" y="177204"/>
                  </a:lnTo>
                  <a:lnTo>
                    <a:pt x="1842208" y="174366"/>
                  </a:lnTo>
                  <a:lnTo>
                    <a:pt x="1831235" y="172127"/>
                  </a:lnTo>
                  <a:lnTo>
                    <a:pt x="1821567" y="170699"/>
                  </a:lnTo>
                  <a:lnTo>
                    <a:pt x="1809309" y="169546"/>
                  </a:lnTo>
                  <a:lnTo>
                    <a:pt x="1801908" y="169013"/>
                  </a:lnTo>
                  <a:lnTo>
                    <a:pt x="1788592" y="168927"/>
                  </a:lnTo>
                  <a:lnTo>
                    <a:pt x="1782477" y="169613"/>
                  </a:lnTo>
                  <a:lnTo>
                    <a:pt x="1776038" y="170261"/>
                  </a:lnTo>
                  <a:lnTo>
                    <a:pt x="1762893" y="172661"/>
                  </a:lnTo>
                  <a:lnTo>
                    <a:pt x="1756254" y="173013"/>
                  </a:lnTo>
                  <a:lnTo>
                    <a:pt x="1748472" y="173413"/>
                  </a:lnTo>
                  <a:lnTo>
                    <a:pt x="1740852" y="172261"/>
                  </a:lnTo>
                  <a:lnTo>
                    <a:pt x="1727651" y="166993"/>
                  </a:lnTo>
                  <a:lnTo>
                    <a:pt x="1721688" y="165222"/>
                  </a:lnTo>
                  <a:lnTo>
                    <a:pt x="1713468" y="163631"/>
                  </a:lnTo>
                  <a:lnTo>
                    <a:pt x="1707143" y="164365"/>
                  </a:lnTo>
                  <a:lnTo>
                    <a:pt x="1702885" y="161517"/>
                  </a:lnTo>
                  <a:lnTo>
                    <a:pt x="1697847" y="160888"/>
                  </a:lnTo>
                  <a:lnTo>
                    <a:pt x="1692570" y="159431"/>
                  </a:lnTo>
                  <a:lnTo>
                    <a:pt x="1686255" y="159288"/>
                  </a:lnTo>
                  <a:lnTo>
                    <a:pt x="1681236" y="158745"/>
                  </a:lnTo>
                  <a:lnTo>
                    <a:pt x="1675930" y="158945"/>
                  </a:lnTo>
                  <a:lnTo>
                    <a:pt x="1682892" y="156583"/>
                  </a:lnTo>
                  <a:lnTo>
                    <a:pt x="1688969" y="156078"/>
                  </a:lnTo>
                  <a:lnTo>
                    <a:pt x="1683083" y="153163"/>
                  </a:lnTo>
                  <a:lnTo>
                    <a:pt x="1677921" y="151639"/>
                  </a:lnTo>
                  <a:lnTo>
                    <a:pt x="1668891" y="149744"/>
                  </a:lnTo>
                  <a:lnTo>
                    <a:pt x="1663909" y="149258"/>
                  </a:lnTo>
                  <a:lnTo>
                    <a:pt x="1654375" y="147743"/>
                  </a:lnTo>
                  <a:lnTo>
                    <a:pt x="1643212" y="147448"/>
                  </a:lnTo>
                  <a:lnTo>
                    <a:pt x="1637363" y="147829"/>
                  </a:lnTo>
                  <a:lnTo>
                    <a:pt x="1637011" y="152992"/>
                  </a:lnTo>
                  <a:lnTo>
                    <a:pt x="1633934" y="158288"/>
                  </a:lnTo>
                  <a:lnTo>
                    <a:pt x="1628972" y="158621"/>
                  </a:lnTo>
                  <a:lnTo>
                    <a:pt x="1624095" y="158402"/>
                  </a:lnTo>
                  <a:lnTo>
                    <a:pt x="1619409" y="154811"/>
                  </a:lnTo>
                  <a:lnTo>
                    <a:pt x="1624266" y="155278"/>
                  </a:lnTo>
                  <a:lnTo>
                    <a:pt x="1629114" y="154897"/>
                  </a:lnTo>
                  <a:lnTo>
                    <a:pt x="1624609" y="152592"/>
                  </a:lnTo>
                  <a:lnTo>
                    <a:pt x="1620456" y="149591"/>
                  </a:lnTo>
                  <a:lnTo>
                    <a:pt x="1625219" y="150353"/>
                  </a:lnTo>
                  <a:lnTo>
                    <a:pt x="1630439" y="151182"/>
                  </a:lnTo>
                  <a:lnTo>
                    <a:pt x="1633001" y="155573"/>
                  </a:lnTo>
                  <a:lnTo>
                    <a:pt x="1634954" y="149867"/>
                  </a:lnTo>
                  <a:lnTo>
                    <a:pt x="1625705" y="147962"/>
                  </a:lnTo>
                  <a:lnTo>
                    <a:pt x="1620228" y="148363"/>
                  </a:lnTo>
                  <a:lnTo>
                    <a:pt x="1613989" y="148715"/>
                  </a:lnTo>
                  <a:lnTo>
                    <a:pt x="1608045" y="149372"/>
                  </a:lnTo>
                  <a:lnTo>
                    <a:pt x="1601378" y="149429"/>
                  </a:lnTo>
                  <a:lnTo>
                    <a:pt x="1605340" y="145734"/>
                  </a:lnTo>
                  <a:lnTo>
                    <a:pt x="1610131" y="146181"/>
                  </a:lnTo>
                  <a:lnTo>
                    <a:pt x="1617170" y="147343"/>
                  </a:lnTo>
                  <a:lnTo>
                    <a:pt x="1631810" y="147420"/>
                  </a:lnTo>
                  <a:lnTo>
                    <a:pt x="1618780" y="144991"/>
                  </a:lnTo>
                  <a:lnTo>
                    <a:pt x="1612779" y="144324"/>
                  </a:lnTo>
                  <a:lnTo>
                    <a:pt x="1607921" y="143790"/>
                  </a:lnTo>
                  <a:lnTo>
                    <a:pt x="1600797" y="143191"/>
                  </a:lnTo>
                  <a:lnTo>
                    <a:pt x="1593501" y="142333"/>
                  </a:lnTo>
                  <a:lnTo>
                    <a:pt x="1588633" y="141933"/>
                  </a:lnTo>
                  <a:lnTo>
                    <a:pt x="1579813" y="141486"/>
                  </a:lnTo>
                  <a:lnTo>
                    <a:pt x="1571327" y="141362"/>
                  </a:lnTo>
                  <a:lnTo>
                    <a:pt x="1558506" y="140904"/>
                  </a:lnTo>
                  <a:lnTo>
                    <a:pt x="1551724" y="139895"/>
                  </a:lnTo>
                  <a:lnTo>
                    <a:pt x="1543161" y="138504"/>
                  </a:lnTo>
                  <a:lnTo>
                    <a:pt x="1547171" y="141428"/>
                  </a:lnTo>
                  <a:lnTo>
                    <a:pt x="1542580" y="144934"/>
                  </a:lnTo>
                  <a:lnTo>
                    <a:pt x="1537151" y="142609"/>
                  </a:lnTo>
                  <a:lnTo>
                    <a:pt x="1532102" y="146210"/>
                  </a:lnTo>
                  <a:lnTo>
                    <a:pt x="1536970" y="150839"/>
                  </a:lnTo>
                  <a:lnTo>
                    <a:pt x="1545018" y="149429"/>
                  </a:lnTo>
                  <a:lnTo>
                    <a:pt x="1547000" y="153773"/>
                  </a:lnTo>
                  <a:lnTo>
                    <a:pt x="1551924" y="155649"/>
                  </a:lnTo>
                  <a:lnTo>
                    <a:pt x="1556429" y="159316"/>
                  </a:lnTo>
                  <a:lnTo>
                    <a:pt x="1561363" y="161221"/>
                  </a:lnTo>
                  <a:lnTo>
                    <a:pt x="1555277" y="161850"/>
                  </a:lnTo>
                  <a:lnTo>
                    <a:pt x="1549448" y="161002"/>
                  </a:lnTo>
                  <a:lnTo>
                    <a:pt x="1543323" y="159373"/>
                  </a:lnTo>
                  <a:lnTo>
                    <a:pt x="1536332" y="160383"/>
                  </a:lnTo>
                  <a:lnTo>
                    <a:pt x="1539361" y="164279"/>
                  </a:lnTo>
                  <a:lnTo>
                    <a:pt x="1544228" y="164707"/>
                  </a:lnTo>
                  <a:lnTo>
                    <a:pt x="1539227" y="165803"/>
                  </a:lnTo>
                  <a:lnTo>
                    <a:pt x="1543875" y="167174"/>
                  </a:lnTo>
                  <a:lnTo>
                    <a:pt x="1537684" y="166898"/>
                  </a:lnTo>
                  <a:lnTo>
                    <a:pt x="1533074" y="165546"/>
                  </a:lnTo>
                  <a:lnTo>
                    <a:pt x="1525482" y="163184"/>
                  </a:lnTo>
                  <a:lnTo>
                    <a:pt x="1520063" y="161440"/>
                  </a:lnTo>
                  <a:lnTo>
                    <a:pt x="1514672" y="160107"/>
                  </a:lnTo>
                  <a:lnTo>
                    <a:pt x="1506890" y="159678"/>
                  </a:lnTo>
                  <a:lnTo>
                    <a:pt x="1501632" y="159316"/>
                  </a:lnTo>
                  <a:lnTo>
                    <a:pt x="1496993" y="161221"/>
                  </a:lnTo>
                  <a:lnTo>
                    <a:pt x="1491193" y="164088"/>
                  </a:lnTo>
                  <a:lnTo>
                    <a:pt x="1485402" y="163812"/>
                  </a:lnTo>
                  <a:lnTo>
                    <a:pt x="1476696" y="162431"/>
                  </a:lnTo>
                  <a:lnTo>
                    <a:pt x="1472047" y="161279"/>
                  </a:lnTo>
                  <a:lnTo>
                    <a:pt x="1462598" y="157764"/>
                  </a:lnTo>
                  <a:lnTo>
                    <a:pt x="1457017" y="155459"/>
                  </a:lnTo>
                  <a:lnTo>
                    <a:pt x="1459874" y="165765"/>
                  </a:lnTo>
                  <a:lnTo>
                    <a:pt x="1463580" y="170946"/>
                  </a:lnTo>
                  <a:lnTo>
                    <a:pt x="1465770" y="175471"/>
                  </a:lnTo>
                  <a:lnTo>
                    <a:pt x="1460065" y="175318"/>
                  </a:lnTo>
                  <a:lnTo>
                    <a:pt x="1455359" y="173108"/>
                  </a:lnTo>
                  <a:lnTo>
                    <a:pt x="1450521" y="172899"/>
                  </a:lnTo>
                  <a:lnTo>
                    <a:pt x="1443606" y="171184"/>
                  </a:lnTo>
                  <a:lnTo>
                    <a:pt x="1438862" y="169327"/>
                  </a:lnTo>
                  <a:lnTo>
                    <a:pt x="1433776" y="169127"/>
                  </a:lnTo>
                  <a:lnTo>
                    <a:pt x="1425423" y="165222"/>
                  </a:lnTo>
                  <a:lnTo>
                    <a:pt x="1420174" y="162345"/>
                  </a:lnTo>
                  <a:lnTo>
                    <a:pt x="1415612" y="160059"/>
                  </a:lnTo>
                  <a:lnTo>
                    <a:pt x="1409906" y="159259"/>
                  </a:lnTo>
                  <a:lnTo>
                    <a:pt x="1414373" y="157392"/>
                  </a:lnTo>
                  <a:lnTo>
                    <a:pt x="1409687" y="154992"/>
                  </a:lnTo>
                  <a:lnTo>
                    <a:pt x="1404734" y="152982"/>
                  </a:lnTo>
                  <a:lnTo>
                    <a:pt x="1410811" y="156211"/>
                  </a:lnTo>
                  <a:lnTo>
                    <a:pt x="1405048" y="157116"/>
                  </a:lnTo>
                  <a:lnTo>
                    <a:pt x="1400286" y="155020"/>
                  </a:lnTo>
                  <a:lnTo>
                    <a:pt x="1404887" y="152582"/>
                  </a:lnTo>
                  <a:lnTo>
                    <a:pt x="1402076" y="148143"/>
                  </a:lnTo>
                  <a:lnTo>
                    <a:pt x="1395571" y="145219"/>
                  </a:lnTo>
                  <a:lnTo>
                    <a:pt x="1390313" y="145372"/>
                  </a:lnTo>
                  <a:lnTo>
                    <a:pt x="1394276" y="141676"/>
                  </a:lnTo>
                  <a:lnTo>
                    <a:pt x="1389142" y="141133"/>
                  </a:lnTo>
                  <a:lnTo>
                    <a:pt x="1384779" y="137314"/>
                  </a:lnTo>
                  <a:lnTo>
                    <a:pt x="1380360" y="134027"/>
                  </a:lnTo>
                  <a:lnTo>
                    <a:pt x="1375159" y="133303"/>
                  </a:lnTo>
                  <a:lnTo>
                    <a:pt x="1370463" y="131760"/>
                  </a:lnTo>
                  <a:lnTo>
                    <a:pt x="1365415" y="130703"/>
                  </a:lnTo>
                  <a:lnTo>
                    <a:pt x="1360881" y="129103"/>
                  </a:lnTo>
                  <a:lnTo>
                    <a:pt x="1355604" y="128093"/>
                  </a:lnTo>
                  <a:lnTo>
                    <a:pt x="1350661" y="127893"/>
                  </a:lnTo>
                  <a:lnTo>
                    <a:pt x="1344726" y="127017"/>
                  </a:lnTo>
                  <a:lnTo>
                    <a:pt x="1339831" y="129703"/>
                  </a:lnTo>
                  <a:lnTo>
                    <a:pt x="1335021" y="129779"/>
                  </a:lnTo>
                  <a:lnTo>
                    <a:pt x="1330658" y="127455"/>
                  </a:lnTo>
                  <a:lnTo>
                    <a:pt x="1325896" y="127265"/>
                  </a:lnTo>
                  <a:lnTo>
                    <a:pt x="1320866" y="125988"/>
                  </a:lnTo>
                  <a:lnTo>
                    <a:pt x="1315390" y="123940"/>
                  </a:lnTo>
                  <a:lnTo>
                    <a:pt x="1310427" y="124245"/>
                  </a:lnTo>
                  <a:lnTo>
                    <a:pt x="1305646" y="122988"/>
                  </a:lnTo>
                  <a:lnTo>
                    <a:pt x="1301331" y="125207"/>
                  </a:lnTo>
                  <a:lnTo>
                    <a:pt x="1296054" y="124341"/>
                  </a:lnTo>
                  <a:lnTo>
                    <a:pt x="1299330" y="128874"/>
                  </a:lnTo>
                  <a:lnTo>
                    <a:pt x="1303445" y="131627"/>
                  </a:lnTo>
                  <a:lnTo>
                    <a:pt x="1308179" y="133094"/>
                  </a:lnTo>
                  <a:lnTo>
                    <a:pt x="1307074" y="137790"/>
                  </a:lnTo>
                  <a:lnTo>
                    <a:pt x="1301121" y="136637"/>
                  </a:lnTo>
                  <a:lnTo>
                    <a:pt x="1295387" y="134942"/>
                  </a:lnTo>
                  <a:lnTo>
                    <a:pt x="1290739" y="137056"/>
                  </a:lnTo>
                  <a:lnTo>
                    <a:pt x="1284919" y="136533"/>
                  </a:lnTo>
                  <a:lnTo>
                    <a:pt x="1278042" y="137285"/>
                  </a:lnTo>
                  <a:lnTo>
                    <a:pt x="1271851" y="136447"/>
                  </a:lnTo>
                  <a:lnTo>
                    <a:pt x="1263345" y="136009"/>
                  </a:lnTo>
                  <a:lnTo>
                    <a:pt x="1258421" y="136085"/>
                  </a:lnTo>
                  <a:lnTo>
                    <a:pt x="1249763" y="134628"/>
                  </a:lnTo>
                  <a:lnTo>
                    <a:pt x="1238685" y="132694"/>
                  </a:lnTo>
                  <a:lnTo>
                    <a:pt x="1233589" y="129455"/>
                  </a:lnTo>
                  <a:lnTo>
                    <a:pt x="1239275" y="128493"/>
                  </a:lnTo>
                  <a:lnTo>
                    <a:pt x="1233989" y="126484"/>
                  </a:lnTo>
                  <a:lnTo>
                    <a:pt x="1224750" y="126103"/>
                  </a:lnTo>
                  <a:lnTo>
                    <a:pt x="1218596" y="126331"/>
                  </a:lnTo>
                  <a:lnTo>
                    <a:pt x="1205204" y="124588"/>
                  </a:lnTo>
                  <a:lnTo>
                    <a:pt x="1196613" y="124207"/>
                  </a:lnTo>
                  <a:lnTo>
                    <a:pt x="1188250" y="123798"/>
                  </a:lnTo>
                  <a:lnTo>
                    <a:pt x="1179516" y="126084"/>
                  </a:lnTo>
                  <a:lnTo>
                    <a:pt x="1173848" y="125941"/>
                  </a:lnTo>
                  <a:lnTo>
                    <a:pt x="1167371" y="127350"/>
                  </a:lnTo>
                  <a:lnTo>
                    <a:pt x="1173876" y="129617"/>
                  </a:lnTo>
                  <a:lnTo>
                    <a:pt x="1168733" y="129855"/>
                  </a:lnTo>
                  <a:lnTo>
                    <a:pt x="1164047" y="126265"/>
                  </a:lnTo>
                  <a:lnTo>
                    <a:pt x="1156065" y="121169"/>
                  </a:lnTo>
                  <a:lnTo>
                    <a:pt x="1149064" y="118949"/>
                  </a:lnTo>
                  <a:lnTo>
                    <a:pt x="1154426" y="121978"/>
                  </a:lnTo>
                  <a:lnTo>
                    <a:pt x="1147673" y="124045"/>
                  </a:lnTo>
                  <a:lnTo>
                    <a:pt x="1141825" y="123579"/>
                  </a:lnTo>
                  <a:lnTo>
                    <a:pt x="1137062" y="122788"/>
                  </a:lnTo>
                  <a:lnTo>
                    <a:pt x="1132081" y="121388"/>
                  </a:lnTo>
                  <a:lnTo>
                    <a:pt x="1127861" y="118149"/>
                  </a:lnTo>
                  <a:lnTo>
                    <a:pt x="1118555" y="118845"/>
                  </a:lnTo>
                  <a:lnTo>
                    <a:pt x="1112202" y="118816"/>
                  </a:lnTo>
                  <a:lnTo>
                    <a:pt x="1111945" y="123626"/>
                  </a:lnTo>
                  <a:lnTo>
                    <a:pt x="1119422" y="123988"/>
                  </a:lnTo>
                  <a:lnTo>
                    <a:pt x="1124690" y="123083"/>
                  </a:lnTo>
                  <a:lnTo>
                    <a:pt x="1130652" y="124074"/>
                  </a:lnTo>
                  <a:lnTo>
                    <a:pt x="1125071" y="125122"/>
                  </a:lnTo>
                  <a:lnTo>
                    <a:pt x="1119956" y="128551"/>
                  </a:lnTo>
                  <a:lnTo>
                    <a:pt x="1110479" y="126531"/>
                  </a:lnTo>
                  <a:lnTo>
                    <a:pt x="1115050" y="128351"/>
                  </a:lnTo>
                  <a:lnTo>
                    <a:pt x="1109383" y="130141"/>
                  </a:lnTo>
                  <a:lnTo>
                    <a:pt x="1102658" y="131122"/>
                  </a:lnTo>
                  <a:lnTo>
                    <a:pt x="1094953" y="133275"/>
                  </a:lnTo>
                  <a:lnTo>
                    <a:pt x="1089352" y="133199"/>
                  </a:lnTo>
                  <a:lnTo>
                    <a:pt x="1079846" y="132818"/>
                  </a:lnTo>
                  <a:lnTo>
                    <a:pt x="1075064" y="131332"/>
                  </a:lnTo>
                  <a:lnTo>
                    <a:pt x="1080094" y="130713"/>
                  </a:lnTo>
                  <a:lnTo>
                    <a:pt x="1084285" y="126855"/>
                  </a:lnTo>
                  <a:lnTo>
                    <a:pt x="1089352" y="125264"/>
                  </a:lnTo>
                  <a:lnTo>
                    <a:pt x="1094429" y="124655"/>
                  </a:lnTo>
                  <a:lnTo>
                    <a:pt x="1097515" y="119940"/>
                  </a:lnTo>
                  <a:lnTo>
                    <a:pt x="1104735" y="117435"/>
                  </a:lnTo>
                  <a:lnTo>
                    <a:pt x="1099668" y="113568"/>
                  </a:lnTo>
                  <a:lnTo>
                    <a:pt x="1104659" y="113025"/>
                  </a:lnTo>
                  <a:lnTo>
                    <a:pt x="1109336" y="111434"/>
                  </a:lnTo>
                  <a:lnTo>
                    <a:pt x="1114593" y="109586"/>
                  </a:lnTo>
                  <a:lnTo>
                    <a:pt x="1120022" y="107148"/>
                  </a:lnTo>
                  <a:lnTo>
                    <a:pt x="1123670" y="104081"/>
                  </a:lnTo>
                  <a:lnTo>
                    <a:pt x="1130272" y="101823"/>
                  </a:lnTo>
                  <a:lnTo>
                    <a:pt x="1132348" y="95785"/>
                  </a:lnTo>
                  <a:lnTo>
                    <a:pt x="1124899" y="93575"/>
                  </a:lnTo>
                  <a:lnTo>
                    <a:pt x="1120270" y="91375"/>
                  </a:lnTo>
                  <a:lnTo>
                    <a:pt x="1112621" y="90841"/>
                  </a:lnTo>
                  <a:lnTo>
                    <a:pt x="1107316" y="89127"/>
                  </a:lnTo>
                  <a:lnTo>
                    <a:pt x="1117660" y="90641"/>
                  </a:lnTo>
                  <a:lnTo>
                    <a:pt x="1124566" y="91536"/>
                  </a:lnTo>
                  <a:lnTo>
                    <a:pt x="1120765" y="87145"/>
                  </a:lnTo>
                  <a:lnTo>
                    <a:pt x="1115422" y="86945"/>
                  </a:lnTo>
                  <a:lnTo>
                    <a:pt x="1109916" y="82916"/>
                  </a:lnTo>
                  <a:lnTo>
                    <a:pt x="1103335" y="82211"/>
                  </a:lnTo>
                  <a:lnTo>
                    <a:pt x="1109954" y="83602"/>
                  </a:lnTo>
                  <a:lnTo>
                    <a:pt x="1103982" y="85145"/>
                  </a:lnTo>
                  <a:lnTo>
                    <a:pt x="1098753" y="83031"/>
                  </a:lnTo>
                  <a:lnTo>
                    <a:pt x="1094343" y="79973"/>
                  </a:lnTo>
                  <a:lnTo>
                    <a:pt x="1088399" y="81002"/>
                  </a:lnTo>
                  <a:lnTo>
                    <a:pt x="1084218" y="77373"/>
                  </a:lnTo>
                  <a:lnTo>
                    <a:pt x="1077560" y="76658"/>
                  </a:lnTo>
                  <a:lnTo>
                    <a:pt x="1072140" y="75153"/>
                  </a:lnTo>
                  <a:lnTo>
                    <a:pt x="1065930" y="74668"/>
                  </a:lnTo>
                  <a:lnTo>
                    <a:pt x="1057424" y="74887"/>
                  </a:lnTo>
                  <a:lnTo>
                    <a:pt x="1052280" y="74801"/>
                  </a:lnTo>
                  <a:lnTo>
                    <a:pt x="1047480" y="74182"/>
                  </a:lnTo>
                  <a:lnTo>
                    <a:pt x="1040412" y="75087"/>
                  </a:lnTo>
                  <a:lnTo>
                    <a:pt x="1034669" y="75153"/>
                  </a:lnTo>
                  <a:lnTo>
                    <a:pt x="1029916" y="74639"/>
                  </a:lnTo>
                  <a:lnTo>
                    <a:pt x="1025477" y="77935"/>
                  </a:lnTo>
                  <a:lnTo>
                    <a:pt x="1019991" y="78135"/>
                  </a:lnTo>
                  <a:lnTo>
                    <a:pt x="1014523" y="77392"/>
                  </a:lnTo>
                  <a:lnTo>
                    <a:pt x="1018371" y="74268"/>
                  </a:lnTo>
                  <a:lnTo>
                    <a:pt x="1015381" y="70458"/>
                  </a:lnTo>
                  <a:lnTo>
                    <a:pt x="1009618" y="69543"/>
                  </a:lnTo>
                  <a:lnTo>
                    <a:pt x="1004798" y="69696"/>
                  </a:lnTo>
                  <a:lnTo>
                    <a:pt x="998645" y="70553"/>
                  </a:lnTo>
                  <a:lnTo>
                    <a:pt x="993197" y="70515"/>
                  </a:lnTo>
                  <a:lnTo>
                    <a:pt x="988158" y="68972"/>
                  </a:lnTo>
                  <a:lnTo>
                    <a:pt x="982653" y="68876"/>
                  </a:lnTo>
                  <a:lnTo>
                    <a:pt x="976557" y="69029"/>
                  </a:lnTo>
                  <a:lnTo>
                    <a:pt x="981434" y="67762"/>
                  </a:lnTo>
                  <a:lnTo>
                    <a:pt x="987996" y="67219"/>
                  </a:lnTo>
                  <a:lnTo>
                    <a:pt x="993483" y="64828"/>
                  </a:lnTo>
                  <a:lnTo>
                    <a:pt x="989016" y="63047"/>
                  </a:lnTo>
                  <a:lnTo>
                    <a:pt x="983825" y="61656"/>
                  </a:lnTo>
                  <a:lnTo>
                    <a:pt x="976004" y="61180"/>
                  </a:lnTo>
                  <a:lnTo>
                    <a:pt x="971394" y="59828"/>
                  </a:lnTo>
                  <a:lnTo>
                    <a:pt x="966032" y="60094"/>
                  </a:lnTo>
                  <a:lnTo>
                    <a:pt x="960631" y="59570"/>
                  </a:lnTo>
                  <a:lnTo>
                    <a:pt x="955535" y="60818"/>
                  </a:lnTo>
                  <a:lnTo>
                    <a:pt x="949230" y="62418"/>
                  </a:lnTo>
                  <a:lnTo>
                    <a:pt x="944163" y="65028"/>
                  </a:lnTo>
                  <a:lnTo>
                    <a:pt x="940133" y="69534"/>
                  </a:lnTo>
                  <a:lnTo>
                    <a:pt x="943657" y="74210"/>
                  </a:lnTo>
                  <a:lnTo>
                    <a:pt x="948306" y="75334"/>
                  </a:lnTo>
                  <a:lnTo>
                    <a:pt x="954707" y="78421"/>
                  </a:lnTo>
                  <a:lnTo>
                    <a:pt x="960460" y="79163"/>
                  </a:lnTo>
                  <a:lnTo>
                    <a:pt x="967737" y="80535"/>
                  </a:lnTo>
                  <a:lnTo>
                    <a:pt x="961927" y="80154"/>
                  </a:lnTo>
                  <a:lnTo>
                    <a:pt x="955459" y="79402"/>
                  </a:lnTo>
                  <a:lnTo>
                    <a:pt x="949992" y="79268"/>
                  </a:lnTo>
                  <a:lnTo>
                    <a:pt x="941771" y="79011"/>
                  </a:lnTo>
                  <a:lnTo>
                    <a:pt x="933485" y="79021"/>
                  </a:lnTo>
                  <a:lnTo>
                    <a:pt x="922207" y="78154"/>
                  </a:lnTo>
                  <a:lnTo>
                    <a:pt x="927103" y="80773"/>
                  </a:lnTo>
                  <a:lnTo>
                    <a:pt x="932161" y="81726"/>
                  </a:lnTo>
                  <a:lnTo>
                    <a:pt x="938286" y="83316"/>
                  </a:lnTo>
                  <a:lnTo>
                    <a:pt x="933361" y="84107"/>
                  </a:lnTo>
                  <a:lnTo>
                    <a:pt x="927389" y="82545"/>
                  </a:lnTo>
                  <a:lnTo>
                    <a:pt x="921531" y="83364"/>
                  </a:lnTo>
                  <a:lnTo>
                    <a:pt x="916568" y="84945"/>
                  </a:lnTo>
                  <a:lnTo>
                    <a:pt x="911406" y="87269"/>
                  </a:lnTo>
                  <a:lnTo>
                    <a:pt x="905948" y="87517"/>
                  </a:lnTo>
                  <a:lnTo>
                    <a:pt x="900909" y="86421"/>
                  </a:lnTo>
                  <a:lnTo>
                    <a:pt x="895966" y="87012"/>
                  </a:lnTo>
                  <a:lnTo>
                    <a:pt x="890518" y="83831"/>
                  </a:lnTo>
                  <a:lnTo>
                    <a:pt x="884421" y="83440"/>
                  </a:lnTo>
                  <a:lnTo>
                    <a:pt x="877411" y="83507"/>
                  </a:lnTo>
                  <a:lnTo>
                    <a:pt x="872334" y="84336"/>
                  </a:lnTo>
                  <a:lnTo>
                    <a:pt x="863314" y="84116"/>
                  </a:lnTo>
                  <a:lnTo>
                    <a:pt x="868743" y="85259"/>
                  </a:lnTo>
                  <a:lnTo>
                    <a:pt x="863838" y="85307"/>
                  </a:lnTo>
                  <a:lnTo>
                    <a:pt x="859085" y="84555"/>
                  </a:lnTo>
                  <a:lnTo>
                    <a:pt x="865638" y="88012"/>
                  </a:lnTo>
                  <a:lnTo>
                    <a:pt x="872430" y="87136"/>
                  </a:lnTo>
                  <a:lnTo>
                    <a:pt x="864771" y="88822"/>
                  </a:lnTo>
                  <a:lnTo>
                    <a:pt x="857056" y="89574"/>
                  </a:lnTo>
                  <a:lnTo>
                    <a:pt x="851465" y="90060"/>
                  </a:lnTo>
                  <a:lnTo>
                    <a:pt x="845712" y="90193"/>
                  </a:lnTo>
                  <a:lnTo>
                    <a:pt x="840654" y="91184"/>
                  </a:lnTo>
                  <a:lnTo>
                    <a:pt x="835749" y="91698"/>
                  </a:lnTo>
                  <a:lnTo>
                    <a:pt x="829976" y="92384"/>
                  </a:lnTo>
                  <a:lnTo>
                    <a:pt x="824605" y="94070"/>
                  </a:lnTo>
                  <a:lnTo>
                    <a:pt x="819042" y="93899"/>
                  </a:lnTo>
                  <a:lnTo>
                    <a:pt x="813508" y="95518"/>
                  </a:lnTo>
                  <a:lnTo>
                    <a:pt x="811412" y="100061"/>
                  </a:lnTo>
                  <a:lnTo>
                    <a:pt x="806564" y="99852"/>
                  </a:lnTo>
                  <a:lnTo>
                    <a:pt x="798211" y="99337"/>
                  </a:lnTo>
                  <a:lnTo>
                    <a:pt x="806735" y="101185"/>
                  </a:lnTo>
                  <a:lnTo>
                    <a:pt x="801488" y="101719"/>
                  </a:lnTo>
                  <a:lnTo>
                    <a:pt x="803602" y="106491"/>
                  </a:lnTo>
                  <a:lnTo>
                    <a:pt x="798353" y="107548"/>
                  </a:lnTo>
                  <a:lnTo>
                    <a:pt x="792705" y="105995"/>
                  </a:lnTo>
                  <a:lnTo>
                    <a:pt x="787400" y="104414"/>
                  </a:lnTo>
                  <a:lnTo>
                    <a:pt x="790077" y="108500"/>
                  </a:lnTo>
                  <a:lnTo>
                    <a:pt x="796430" y="108291"/>
                  </a:lnTo>
                  <a:lnTo>
                    <a:pt x="802887" y="109205"/>
                  </a:lnTo>
                  <a:lnTo>
                    <a:pt x="807878" y="111215"/>
                  </a:lnTo>
                  <a:lnTo>
                    <a:pt x="802697" y="111844"/>
                  </a:lnTo>
                  <a:lnTo>
                    <a:pt x="797610" y="110939"/>
                  </a:lnTo>
                  <a:lnTo>
                    <a:pt x="802726" y="114520"/>
                  </a:lnTo>
                  <a:lnTo>
                    <a:pt x="808278" y="115949"/>
                  </a:lnTo>
                  <a:lnTo>
                    <a:pt x="815917" y="117654"/>
                  </a:lnTo>
                  <a:lnTo>
                    <a:pt x="811422" y="120912"/>
                  </a:lnTo>
                  <a:lnTo>
                    <a:pt x="804326" y="121112"/>
                  </a:lnTo>
                  <a:lnTo>
                    <a:pt x="798525" y="122016"/>
                  </a:lnTo>
                  <a:lnTo>
                    <a:pt x="792039" y="123855"/>
                  </a:lnTo>
                  <a:lnTo>
                    <a:pt x="784819" y="123693"/>
                  </a:lnTo>
                  <a:lnTo>
                    <a:pt x="772931" y="124960"/>
                  </a:lnTo>
                  <a:lnTo>
                    <a:pt x="758510" y="124883"/>
                  </a:lnTo>
                  <a:lnTo>
                    <a:pt x="752253" y="125112"/>
                  </a:lnTo>
                  <a:lnTo>
                    <a:pt x="746376" y="125693"/>
                  </a:lnTo>
                  <a:lnTo>
                    <a:pt x="740432" y="126350"/>
                  </a:lnTo>
                  <a:lnTo>
                    <a:pt x="735603" y="126655"/>
                  </a:lnTo>
                  <a:lnTo>
                    <a:pt x="740889" y="131532"/>
                  </a:lnTo>
                  <a:lnTo>
                    <a:pt x="745804" y="135294"/>
                  </a:lnTo>
                  <a:lnTo>
                    <a:pt x="749881" y="139266"/>
                  </a:lnTo>
                  <a:lnTo>
                    <a:pt x="753653" y="142590"/>
                  </a:lnTo>
                  <a:lnTo>
                    <a:pt x="759644" y="146724"/>
                  </a:lnTo>
                  <a:lnTo>
                    <a:pt x="765807" y="147420"/>
                  </a:lnTo>
                  <a:lnTo>
                    <a:pt x="770979" y="147753"/>
                  </a:lnTo>
                  <a:lnTo>
                    <a:pt x="775951" y="148658"/>
                  </a:lnTo>
                  <a:lnTo>
                    <a:pt x="784237" y="153030"/>
                  </a:lnTo>
                  <a:lnTo>
                    <a:pt x="793582" y="155249"/>
                  </a:lnTo>
                  <a:lnTo>
                    <a:pt x="798553" y="156364"/>
                  </a:lnTo>
                  <a:lnTo>
                    <a:pt x="793791" y="157735"/>
                  </a:lnTo>
                  <a:lnTo>
                    <a:pt x="784761" y="158164"/>
                  </a:lnTo>
                  <a:lnTo>
                    <a:pt x="777417" y="158459"/>
                  </a:lnTo>
                  <a:lnTo>
                    <a:pt x="771636" y="157230"/>
                  </a:lnTo>
                  <a:lnTo>
                    <a:pt x="760968" y="153049"/>
                  </a:lnTo>
                  <a:lnTo>
                    <a:pt x="747166" y="149753"/>
                  </a:lnTo>
                  <a:lnTo>
                    <a:pt x="738765" y="147181"/>
                  </a:lnTo>
                  <a:lnTo>
                    <a:pt x="726687" y="146705"/>
                  </a:lnTo>
                  <a:lnTo>
                    <a:pt x="721601" y="147334"/>
                  </a:lnTo>
                  <a:lnTo>
                    <a:pt x="716934" y="150087"/>
                  </a:lnTo>
                  <a:lnTo>
                    <a:pt x="723268" y="151668"/>
                  </a:lnTo>
                  <a:lnTo>
                    <a:pt x="727183" y="154840"/>
                  </a:lnTo>
                  <a:lnTo>
                    <a:pt x="719144" y="155916"/>
                  </a:lnTo>
                  <a:lnTo>
                    <a:pt x="708076" y="152192"/>
                  </a:lnTo>
                  <a:lnTo>
                    <a:pt x="702018" y="152868"/>
                  </a:lnTo>
                  <a:lnTo>
                    <a:pt x="702170" y="157726"/>
                  </a:lnTo>
                  <a:lnTo>
                    <a:pt x="710857" y="161555"/>
                  </a:lnTo>
                  <a:lnTo>
                    <a:pt x="717410" y="163174"/>
                  </a:lnTo>
                  <a:lnTo>
                    <a:pt x="726192" y="165317"/>
                  </a:lnTo>
                  <a:lnTo>
                    <a:pt x="731117" y="164936"/>
                  </a:lnTo>
                  <a:lnTo>
                    <a:pt x="736508" y="165974"/>
                  </a:lnTo>
                  <a:lnTo>
                    <a:pt x="742089" y="169746"/>
                  </a:lnTo>
                  <a:lnTo>
                    <a:pt x="736727" y="170775"/>
                  </a:lnTo>
                  <a:lnTo>
                    <a:pt x="731002" y="167832"/>
                  </a:lnTo>
                  <a:lnTo>
                    <a:pt x="724678" y="167575"/>
                  </a:lnTo>
                  <a:lnTo>
                    <a:pt x="716572" y="166908"/>
                  </a:lnTo>
                  <a:lnTo>
                    <a:pt x="708609" y="166613"/>
                  </a:lnTo>
                  <a:lnTo>
                    <a:pt x="698427" y="165203"/>
                  </a:lnTo>
                  <a:lnTo>
                    <a:pt x="693969" y="162974"/>
                  </a:lnTo>
                  <a:lnTo>
                    <a:pt x="690664" y="157830"/>
                  </a:lnTo>
                  <a:lnTo>
                    <a:pt x="687940" y="153735"/>
                  </a:lnTo>
                  <a:lnTo>
                    <a:pt x="689559" y="148848"/>
                  </a:lnTo>
                  <a:lnTo>
                    <a:pt x="683644" y="144629"/>
                  </a:lnTo>
                  <a:lnTo>
                    <a:pt x="678700" y="141409"/>
                  </a:lnTo>
                  <a:lnTo>
                    <a:pt x="672195" y="138190"/>
                  </a:lnTo>
                  <a:lnTo>
                    <a:pt x="678072" y="144972"/>
                  </a:lnTo>
                  <a:lnTo>
                    <a:pt x="681253" y="150363"/>
                  </a:lnTo>
                  <a:lnTo>
                    <a:pt x="677253" y="153144"/>
                  </a:lnTo>
                  <a:lnTo>
                    <a:pt x="668661" y="155544"/>
                  </a:lnTo>
                  <a:lnTo>
                    <a:pt x="664527" y="163412"/>
                  </a:lnTo>
                  <a:lnTo>
                    <a:pt x="669518" y="164831"/>
                  </a:lnTo>
                  <a:lnTo>
                    <a:pt x="674481" y="166708"/>
                  </a:lnTo>
                  <a:lnTo>
                    <a:pt x="679043" y="169746"/>
                  </a:lnTo>
                  <a:lnTo>
                    <a:pt x="683987" y="172985"/>
                  </a:lnTo>
                  <a:lnTo>
                    <a:pt x="689893" y="175452"/>
                  </a:lnTo>
                  <a:lnTo>
                    <a:pt x="693550" y="180138"/>
                  </a:lnTo>
                  <a:lnTo>
                    <a:pt x="689902" y="185462"/>
                  </a:lnTo>
                  <a:lnTo>
                    <a:pt x="693264" y="190568"/>
                  </a:lnTo>
                  <a:lnTo>
                    <a:pt x="698779" y="196073"/>
                  </a:lnTo>
                  <a:lnTo>
                    <a:pt x="702456" y="202569"/>
                  </a:lnTo>
                  <a:lnTo>
                    <a:pt x="709971" y="203293"/>
                  </a:lnTo>
                  <a:lnTo>
                    <a:pt x="716191" y="204112"/>
                  </a:lnTo>
                  <a:lnTo>
                    <a:pt x="721716" y="203893"/>
                  </a:lnTo>
                  <a:lnTo>
                    <a:pt x="726335" y="201036"/>
                  </a:lnTo>
                  <a:lnTo>
                    <a:pt x="732707" y="201264"/>
                  </a:lnTo>
                  <a:lnTo>
                    <a:pt x="739737" y="203408"/>
                  </a:lnTo>
                  <a:lnTo>
                    <a:pt x="745175" y="204084"/>
                  </a:lnTo>
                  <a:lnTo>
                    <a:pt x="751910" y="206046"/>
                  </a:lnTo>
                  <a:lnTo>
                    <a:pt x="758777" y="207560"/>
                  </a:lnTo>
                  <a:lnTo>
                    <a:pt x="762949" y="211294"/>
                  </a:lnTo>
                  <a:lnTo>
                    <a:pt x="768074" y="214857"/>
                  </a:lnTo>
                  <a:lnTo>
                    <a:pt x="771874" y="218266"/>
                  </a:lnTo>
                  <a:lnTo>
                    <a:pt x="766930" y="221572"/>
                  </a:lnTo>
                  <a:lnTo>
                    <a:pt x="770226" y="225325"/>
                  </a:lnTo>
                  <a:lnTo>
                    <a:pt x="773389" y="229344"/>
                  </a:lnTo>
                  <a:lnTo>
                    <a:pt x="778589" y="229430"/>
                  </a:lnTo>
                  <a:lnTo>
                    <a:pt x="784914" y="230830"/>
                  </a:lnTo>
                  <a:lnTo>
                    <a:pt x="790696" y="230573"/>
                  </a:lnTo>
                  <a:lnTo>
                    <a:pt x="785380" y="232525"/>
                  </a:lnTo>
                  <a:lnTo>
                    <a:pt x="779999" y="232621"/>
                  </a:lnTo>
                  <a:lnTo>
                    <a:pt x="772931" y="230706"/>
                  </a:lnTo>
                  <a:lnTo>
                    <a:pt x="764730" y="228277"/>
                  </a:lnTo>
                  <a:lnTo>
                    <a:pt x="762740" y="219619"/>
                  </a:lnTo>
                  <a:lnTo>
                    <a:pt x="758634" y="215761"/>
                  </a:lnTo>
                  <a:lnTo>
                    <a:pt x="753633" y="212609"/>
                  </a:lnTo>
                  <a:lnTo>
                    <a:pt x="746318" y="209789"/>
                  </a:lnTo>
                  <a:lnTo>
                    <a:pt x="739241" y="206065"/>
                  </a:lnTo>
                  <a:lnTo>
                    <a:pt x="731221" y="207541"/>
                  </a:lnTo>
                  <a:lnTo>
                    <a:pt x="719411" y="209942"/>
                  </a:lnTo>
                  <a:lnTo>
                    <a:pt x="719029" y="217133"/>
                  </a:lnTo>
                  <a:lnTo>
                    <a:pt x="724792" y="219752"/>
                  </a:lnTo>
                  <a:lnTo>
                    <a:pt x="729649" y="223324"/>
                  </a:lnTo>
                  <a:lnTo>
                    <a:pt x="733098" y="229449"/>
                  </a:lnTo>
                  <a:lnTo>
                    <a:pt x="728859" y="233040"/>
                  </a:lnTo>
                  <a:lnTo>
                    <a:pt x="725964" y="236907"/>
                  </a:lnTo>
                  <a:lnTo>
                    <a:pt x="728745" y="242050"/>
                  </a:lnTo>
                  <a:lnTo>
                    <a:pt x="719524" y="247318"/>
                  </a:lnTo>
                  <a:lnTo>
                    <a:pt x="713638" y="249547"/>
                  </a:lnTo>
                  <a:lnTo>
                    <a:pt x="715572" y="254147"/>
                  </a:lnTo>
                  <a:lnTo>
                    <a:pt x="700913" y="254157"/>
                  </a:lnTo>
                  <a:lnTo>
                    <a:pt x="686768" y="254395"/>
                  </a:lnTo>
                  <a:lnTo>
                    <a:pt x="679291" y="253119"/>
                  </a:lnTo>
                  <a:lnTo>
                    <a:pt x="667395" y="249975"/>
                  </a:lnTo>
                  <a:lnTo>
                    <a:pt x="661413" y="246060"/>
                  </a:lnTo>
                  <a:lnTo>
                    <a:pt x="667585" y="245908"/>
                  </a:lnTo>
                  <a:lnTo>
                    <a:pt x="673100" y="249699"/>
                  </a:lnTo>
                  <a:lnTo>
                    <a:pt x="680253" y="250499"/>
                  </a:lnTo>
                  <a:lnTo>
                    <a:pt x="689769" y="251433"/>
                  </a:lnTo>
                  <a:lnTo>
                    <a:pt x="698132" y="246489"/>
                  </a:lnTo>
                  <a:lnTo>
                    <a:pt x="692331" y="244575"/>
                  </a:lnTo>
                  <a:lnTo>
                    <a:pt x="698970" y="243879"/>
                  </a:lnTo>
                  <a:lnTo>
                    <a:pt x="702942" y="239498"/>
                  </a:lnTo>
                  <a:lnTo>
                    <a:pt x="704113" y="233040"/>
                  </a:lnTo>
                  <a:lnTo>
                    <a:pt x="707657" y="229601"/>
                  </a:lnTo>
                  <a:lnTo>
                    <a:pt x="706351" y="223934"/>
                  </a:lnTo>
                  <a:lnTo>
                    <a:pt x="706171" y="217609"/>
                  </a:lnTo>
                  <a:lnTo>
                    <a:pt x="704189" y="213028"/>
                  </a:lnTo>
                  <a:lnTo>
                    <a:pt x="698512" y="210923"/>
                  </a:lnTo>
                  <a:lnTo>
                    <a:pt x="693693" y="209408"/>
                  </a:lnTo>
                  <a:lnTo>
                    <a:pt x="687168" y="205817"/>
                  </a:lnTo>
                  <a:lnTo>
                    <a:pt x="684349" y="201579"/>
                  </a:lnTo>
                  <a:lnTo>
                    <a:pt x="680787" y="198054"/>
                  </a:lnTo>
                  <a:lnTo>
                    <a:pt x="679701" y="193140"/>
                  </a:lnTo>
                  <a:lnTo>
                    <a:pt x="676272" y="188387"/>
                  </a:lnTo>
                  <a:lnTo>
                    <a:pt x="673624" y="184367"/>
                  </a:lnTo>
                  <a:lnTo>
                    <a:pt x="672299" y="178700"/>
                  </a:lnTo>
                  <a:lnTo>
                    <a:pt x="668890" y="173823"/>
                  </a:lnTo>
                  <a:lnTo>
                    <a:pt x="664184" y="170565"/>
                  </a:lnTo>
                  <a:lnTo>
                    <a:pt x="660317" y="167603"/>
                  </a:lnTo>
                  <a:lnTo>
                    <a:pt x="652926" y="165346"/>
                  </a:lnTo>
                  <a:lnTo>
                    <a:pt x="648173" y="162621"/>
                  </a:lnTo>
                  <a:lnTo>
                    <a:pt x="651221" y="158307"/>
                  </a:lnTo>
                  <a:lnTo>
                    <a:pt x="650430" y="151839"/>
                  </a:lnTo>
                  <a:lnTo>
                    <a:pt x="648115" y="145276"/>
                  </a:lnTo>
                  <a:lnTo>
                    <a:pt x="644982" y="141676"/>
                  </a:lnTo>
                  <a:lnTo>
                    <a:pt x="636752" y="139571"/>
                  </a:lnTo>
                  <a:lnTo>
                    <a:pt x="631771" y="139485"/>
                  </a:lnTo>
                  <a:lnTo>
                    <a:pt x="624722" y="138266"/>
                  </a:lnTo>
                  <a:lnTo>
                    <a:pt x="619712" y="137914"/>
                  </a:lnTo>
                  <a:lnTo>
                    <a:pt x="613826" y="138047"/>
                  </a:lnTo>
                  <a:lnTo>
                    <a:pt x="607358" y="138266"/>
                  </a:lnTo>
                  <a:lnTo>
                    <a:pt x="601139" y="138447"/>
                  </a:lnTo>
                  <a:lnTo>
                    <a:pt x="595699" y="141247"/>
                  </a:lnTo>
                  <a:lnTo>
                    <a:pt x="596557" y="146181"/>
                  </a:lnTo>
                  <a:lnTo>
                    <a:pt x="598243" y="151239"/>
                  </a:lnTo>
                  <a:lnTo>
                    <a:pt x="598786" y="156602"/>
                  </a:lnTo>
                  <a:lnTo>
                    <a:pt x="595309" y="161450"/>
                  </a:lnTo>
                  <a:lnTo>
                    <a:pt x="590689" y="163698"/>
                  </a:lnTo>
                  <a:lnTo>
                    <a:pt x="584527" y="165651"/>
                  </a:lnTo>
                  <a:lnTo>
                    <a:pt x="586727" y="170222"/>
                  </a:lnTo>
                  <a:lnTo>
                    <a:pt x="591547" y="173794"/>
                  </a:lnTo>
                  <a:lnTo>
                    <a:pt x="596309" y="174137"/>
                  </a:lnTo>
                  <a:lnTo>
                    <a:pt x="599138" y="180614"/>
                  </a:lnTo>
                  <a:lnTo>
                    <a:pt x="604120" y="185834"/>
                  </a:lnTo>
                  <a:lnTo>
                    <a:pt x="599062" y="187310"/>
                  </a:lnTo>
                  <a:lnTo>
                    <a:pt x="601710" y="194606"/>
                  </a:lnTo>
                  <a:lnTo>
                    <a:pt x="610940" y="194521"/>
                  </a:lnTo>
                  <a:lnTo>
                    <a:pt x="616664" y="196588"/>
                  </a:lnTo>
                  <a:lnTo>
                    <a:pt x="621636" y="197302"/>
                  </a:lnTo>
                  <a:lnTo>
                    <a:pt x="624198" y="201979"/>
                  </a:lnTo>
                  <a:lnTo>
                    <a:pt x="628952" y="204579"/>
                  </a:lnTo>
                  <a:lnTo>
                    <a:pt x="633580" y="207036"/>
                  </a:lnTo>
                  <a:lnTo>
                    <a:pt x="638486" y="206903"/>
                  </a:lnTo>
                  <a:lnTo>
                    <a:pt x="641258" y="212771"/>
                  </a:lnTo>
                  <a:lnTo>
                    <a:pt x="639400" y="217400"/>
                  </a:lnTo>
                  <a:lnTo>
                    <a:pt x="635057" y="219914"/>
                  </a:lnTo>
                  <a:lnTo>
                    <a:pt x="628589" y="215685"/>
                  </a:lnTo>
                  <a:lnTo>
                    <a:pt x="623627" y="213685"/>
                  </a:lnTo>
                  <a:lnTo>
                    <a:pt x="619064" y="212132"/>
                  </a:lnTo>
                  <a:lnTo>
                    <a:pt x="613988" y="210008"/>
                  </a:lnTo>
                  <a:lnTo>
                    <a:pt x="608549" y="208342"/>
                  </a:lnTo>
                  <a:lnTo>
                    <a:pt x="602034" y="206779"/>
                  </a:lnTo>
                  <a:lnTo>
                    <a:pt x="594490" y="204551"/>
                  </a:lnTo>
                  <a:lnTo>
                    <a:pt x="589156" y="203169"/>
                  </a:lnTo>
                  <a:lnTo>
                    <a:pt x="595157" y="203884"/>
                  </a:lnTo>
                  <a:lnTo>
                    <a:pt x="586708" y="202550"/>
                  </a:lnTo>
                  <a:lnTo>
                    <a:pt x="581593" y="200912"/>
                  </a:lnTo>
                  <a:lnTo>
                    <a:pt x="575754" y="201064"/>
                  </a:lnTo>
                  <a:lnTo>
                    <a:pt x="567934" y="196473"/>
                  </a:lnTo>
                  <a:lnTo>
                    <a:pt x="556619" y="194206"/>
                  </a:lnTo>
                  <a:lnTo>
                    <a:pt x="550494" y="193254"/>
                  </a:lnTo>
                  <a:lnTo>
                    <a:pt x="545112" y="192587"/>
                  </a:lnTo>
                  <a:lnTo>
                    <a:pt x="532606" y="192073"/>
                  </a:lnTo>
                  <a:lnTo>
                    <a:pt x="526234" y="191549"/>
                  </a:lnTo>
                  <a:lnTo>
                    <a:pt x="520700" y="189996"/>
                  </a:lnTo>
                  <a:lnTo>
                    <a:pt x="516671" y="192578"/>
                  </a:lnTo>
                  <a:lnTo>
                    <a:pt x="510937" y="194759"/>
                  </a:lnTo>
                  <a:lnTo>
                    <a:pt x="520099" y="201007"/>
                  </a:lnTo>
                  <a:lnTo>
                    <a:pt x="524615" y="203150"/>
                  </a:lnTo>
                  <a:lnTo>
                    <a:pt x="527577" y="207189"/>
                  </a:lnTo>
                  <a:lnTo>
                    <a:pt x="522948" y="211075"/>
                  </a:lnTo>
                  <a:lnTo>
                    <a:pt x="517728" y="211571"/>
                  </a:lnTo>
                  <a:lnTo>
                    <a:pt x="518033" y="216628"/>
                  </a:lnTo>
                  <a:lnTo>
                    <a:pt x="507384" y="216704"/>
                  </a:lnTo>
                  <a:lnTo>
                    <a:pt x="505460" y="211713"/>
                  </a:lnTo>
                  <a:lnTo>
                    <a:pt x="502917" y="207656"/>
                  </a:lnTo>
                  <a:lnTo>
                    <a:pt x="497897" y="206122"/>
                  </a:lnTo>
                  <a:lnTo>
                    <a:pt x="491953" y="207846"/>
                  </a:lnTo>
                  <a:lnTo>
                    <a:pt x="487896" y="210465"/>
                  </a:lnTo>
                  <a:lnTo>
                    <a:pt x="477990" y="210856"/>
                  </a:lnTo>
                  <a:lnTo>
                    <a:pt x="483619" y="210323"/>
                  </a:lnTo>
                  <a:lnTo>
                    <a:pt x="478009" y="214409"/>
                  </a:lnTo>
                  <a:lnTo>
                    <a:pt x="472894" y="213028"/>
                  </a:lnTo>
                  <a:lnTo>
                    <a:pt x="465378" y="213104"/>
                  </a:lnTo>
                  <a:lnTo>
                    <a:pt x="457502" y="213999"/>
                  </a:lnTo>
                  <a:lnTo>
                    <a:pt x="451872" y="214914"/>
                  </a:lnTo>
                  <a:lnTo>
                    <a:pt x="448386" y="218209"/>
                  </a:lnTo>
                  <a:lnTo>
                    <a:pt x="440604" y="219971"/>
                  </a:lnTo>
                  <a:lnTo>
                    <a:pt x="435508" y="220657"/>
                  </a:lnTo>
                  <a:lnTo>
                    <a:pt x="430822" y="219305"/>
                  </a:lnTo>
                  <a:lnTo>
                    <a:pt x="426098" y="219924"/>
                  </a:lnTo>
                  <a:lnTo>
                    <a:pt x="430269" y="217209"/>
                  </a:lnTo>
                  <a:lnTo>
                    <a:pt x="429869" y="212313"/>
                  </a:lnTo>
                  <a:lnTo>
                    <a:pt x="427402" y="207951"/>
                  </a:lnTo>
                  <a:lnTo>
                    <a:pt x="436184" y="206503"/>
                  </a:lnTo>
                  <a:lnTo>
                    <a:pt x="427012" y="206713"/>
                  </a:lnTo>
                  <a:lnTo>
                    <a:pt x="418535" y="209332"/>
                  </a:lnTo>
                  <a:lnTo>
                    <a:pt x="410229" y="212923"/>
                  </a:lnTo>
                  <a:lnTo>
                    <a:pt x="414963" y="212294"/>
                  </a:lnTo>
                  <a:lnTo>
                    <a:pt x="415563" y="217238"/>
                  </a:lnTo>
                  <a:lnTo>
                    <a:pt x="410257" y="217219"/>
                  </a:lnTo>
                  <a:lnTo>
                    <a:pt x="403514" y="214980"/>
                  </a:lnTo>
                  <a:lnTo>
                    <a:pt x="397884" y="216990"/>
                  </a:lnTo>
                  <a:lnTo>
                    <a:pt x="392922" y="217714"/>
                  </a:lnTo>
                  <a:lnTo>
                    <a:pt x="385064" y="221210"/>
                  </a:lnTo>
                  <a:lnTo>
                    <a:pt x="379759" y="223982"/>
                  </a:lnTo>
                  <a:lnTo>
                    <a:pt x="372663" y="226639"/>
                  </a:lnTo>
                  <a:lnTo>
                    <a:pt x="367099" y="226639"/>
                  </a:lnTo>
                  <a:lnTo>
                    <a:pt x="372376" y="230211"/>
                  </a:lnTo>
                  <a:lnTo>
                    <a:pt x="367481" y="229944"/>
                  </a:lnTo>
                  <a:lnTo>
                    <a:pt x="362489" y="230039"/>
                  </a:lnTo>
                  <a:lnTo>
                    <a:pt x="356146" y="231706"/>
                  </a:lnTo>
                  <a:lnTo>
                    <a:pt x="358041" y="237745"/>
                  </a:lnTo>
                  <a:lnTo>
                    <a:pt x="358146" y="244365"/>
                  </a:lnTo>
                  <a:lnTo>
                    <a:pt x="343764" y="245460"/>
                  </a:lnTo>
                  <a:lnTo>
                    <a:pt x="335286" y="245556"/>
                  </a:lnTo>
                  <a:lnTo>
                    <a:pt x="327876" y="239583"/>
                  </a:lnTo>
                  <a:lnTo>
                    <a:pt x="318141" y="236669"/>
                  </a:lnTo>
                  <a:lnTo>
                    <a:pt x="320684" y="231259"/>
                  </a:lnTo>
                  <a:lnTo>
                    <a:pt x="327200" y="228401"/>
                  </a:lnTo>
                  <a:lnTo>
                    <a:pt x="337210" y="227525"/>
                  </a:lnTo>
                  <a:lnTo>
                    <a:pt x="334020" y="222181"/>
                  </a:lnTo>
                  <a:lnTo>
                    <a:pt x="325399" y="218152"/>
                  </a:lnTo>
                  <a:lnTo>
                    <a:pt x="321189" y="215438"/>
                  </a:lnTo>
                  <a:lnTo>
                    <a:pt x="309321" y="213847"/>
                  </a:lnTo>
                  <a:lnTo>
                    <a:pt x="296157" y="214095"/>
                  </a:lnTo>
                  <a:lnTo>
                    <a:pt x="287204" y="211685"/>
                  </a:lnTo>
                  <a:lnTo>
                    <a:pt x="300415" y="218809"/>
                  </a:lnTo>
                  <a:lnTo>
                    <a:pt x="301920" y="223763"/>
                  </a:lnTo>
                  <a:lnTo>
                    <a:pt x="302701" y="229515"/>
                  </a:lnTo>
                  <a:lnTo>
                    <a:pt x="300977" y="237126"/>
                  </a:lnTo>
                  <a:lnTo>
                    <a:pt x="306359" y="239374"/>
                  </a:lnTo>
                  <a:lnTo>
                    <a:pt x="310969" y="240784"/>
                  </a:lnTo>
                  <a:lnTo>
                    <a:pt x="314436" y="245156"/>
                  </a:lnTo>
                  <a:lnTo>
                    <a:pt x="314740" y="250899"/>
                  </a:lnTo>
                  <a:lnTo>
                    <a:pt x="312645" y="256481"/>
                  </a:lnTo>
                  <a:lnTo>
                    <a:pt x="307740" y="256795"/>
                  </a:lnTo>
                  <a:lnTo>
                    <a:pt x="301749" y="254385"/>
                  </a:lnTo>
                  <a:lnTo>
                    <a:pt x="292671" y="253252"/>
                  </a:lnTo>
                  <a:lnTo>
                    <a:pt x="284804" y="250937"/>
                  </a:lnTo>
                  <a:lnTo>
                    <a:pt x="280803" y="254252"/>
                  </a:lnTo>
                  <a:lnTo>
                    <a:pt x="276812" y="258090"/>
                  </a:lnTo>
                  <a:lnTo>
                    <a:pt x="266535" y="260615"/>
                  </a:lnTo>
                  <a:lnTo>
                    <a:pt x="259724" y="266149"/>
                  </a:lnTo>
                  <a:lnTo>
                    <a:pt x="254981" y="268682"/>
                  </a:lnTo>
                  <a:lnTo>
                    <a:pt x="261344" y="275645"/>
                  </a:lnTo>
                  <a:lnTo>
                    <a:pt x="266002" y="278236"/>
                  </a:lnTo>
                  <a:lnTo>
                    <a:pt x="268849" y="282313"/>
                  </a:lnTo>
                  <a:lnTo>
                    <a:pt x="264134" y="284370"/>
                  </a:lnTo>
                  <a:lnTo>
                    <a:pt x="260448" y="287447"/>
                  </a:lnTo>
                  <a:lnTo>
                    <a:pt x="254295" y="285523"/>
                  </a:lnTo>
                  <a:lnTo>
                    <a:pt x="248456" y="283675"/>
                  </a:lnTo>
                  <a:lnTo>
                    <a:pt x="242408" y="282846"/>
                  </a:lnTo>
                  <a:lnTo>
                    <a:pt x="237179" y="283960"/>
                  </a:lnTo>
                  <a:lnTo>
                    <a:pt x="231102" y="280141"/>
                  </a:lnTo>
                  <a:lnTo>
                    <a:pt x="226282" y="277474"/>
                  </a:lnTo>
                  <a:lnTo>
                    <a:pt x="218414" y="275436"/>
                  </a:lnTo>
                  <a:lnTo>
                    <a:pt x="214633" y="279674"/>
                  </a:lnTo>
                  <a:lnTo>
                    <a:pt x="216862" y="284561"/>
                  </a:lnTo>
                  <a:lnTo>
                    <a:pt x="224358" y="290237"/>
                  </a:lnTo>
                  <a:lnTo>
                    <a:pt x="230121" y="290285"/>
                  </a:lnTo>
                  <a:lnTo>
                    <a:pt x="235588" y="290809"/>
                  </a:lnTo>
                  <a:lnTo>
                    <a:pt x="239255" y="296362"/>
                  </a:lnTo>
                  <a:lnTo>
                    <a:pt x="235112" y="299524"/>
                  </a:lnTo>
                  <a:lnTo>
                    <a:pt x="229406" y="301410"/>
                  </a:lnTo>
                  <a:lnTo>
                    <a:pt x="224854" y="299934"/>
                  </a:lnTo>
                  <a:lnTo>
                    <a:pt x="219986" y="299505"/>
                  </a:lnTo>
                  <a:lnTo>
                    <a:pt x="214662" y="297962"/>
                  </a:lnTo>
                  <a:lnTo>
                    <a:pt x="211014" y="294638"/>
                  </a:lnTo>
                  <a:lnTo>
                    <a:pt x="205165" y="291342"/>
                  </a:lnTo>
                  <a:lnTo>
                    <a:pt x="200279" y="291647"/>
                  </a:lnTo>
                  <a:lnTo>
                    <a:pt x="194764" y="289895"/>
                  </a:lnTo>
                  <a:lnTo>
                    <a:pt x="189782" y="288056"/>
                  </a:lnTo>
                  <a:lnTo>
                    <a:pt x="188277" y="283503"/>
                  </a:lnTo>
                  <a:lnTo>
                    <a:pt x="186001" y="279141"/>
                  </a:lnTo>
                  <a:lnTo>
                    <a:pt x="183048" y="274988"/>
                  </a:lnTo>
                  <a:lnTo>
                    <a:pt x="177219" y="271702"/>
                  </a:lnTo>
                  <a:lnTo>
                    <a:pt x="182943" y="270578"/>
                  </a:lnTo>
                  <a:lnTo>
                    <a:pt x="182191" y="265663"/>
                  </a:lnTo>
                  <a:lnTo>
                    <a:pt x="179581" y="261558"/>
                  </a:lnTo>
                  <a:lnTo>
                    <a:pt x="174942" y="258233"/>
                  </a:lnTo>
                  <a:lnTo>
                    <a:pt x="170313" y="256090"/>
                  </a:lnTo>
                  <a:lnTo>
                    <a:pt x="164912" y="255262"/>
                  </a:lnTo>
                  <a:lnTo>
                    <a:pt x="161179" y="251699"/>
                  </a:lnTo>
                  <a:lnTo>
                    <a:pt x="154092" y="251271"/>
                  </a:lnTo>
                  <a:lnTo>
                    <a:pt x="150377" y="247613"/>
                  </a:lnTo>
                  <a:lnTo>
                    <a:pt x="145234" y="244527"/>
                  </a:lnTo>
                  <a:lnTo>
                    <a:pt x="140795" y="241317"/>
                  </a:lnTo>
                  <a:lnTo>
                    <a:pt x="135757" y="240117"/>
                  </a:lnTo>
                  <a:lnTo>
                    <a:pt x="140976" y="239193"/>
                  </a:lnTo>
                  <a:lnTo>
                    <a:pt x="147596" y="240774"/>
                  </a:lnTo>
                  <a:lnTo>
                    <a:pt x="158073" y="246718"/>
                  </a:lnTo>
                  <a:lnTo>
                    <a:pt x="163541" y="246413"/>
                  </a:lnTo>
                  <a:lnTo>
                    <a:pt x="168408" y="246765"/>
                  </a:lnTo>
                  <a:lnTo>
                    <a:pt x="173637" y="248680"/>
                  </a:lnTo>
                  <a:lnTo>
                    <a:pt x="179705" y="249556"/>
                  </a:lnTo>
                  <a:lnTo>
                    <a:pt x="184629" y="251833"/>
                  </a:lnTo>
                  <a:lnTo>
                    <a:pt x="193935" y="253890"/>
                  </a:lnTo>
                  <a:lnTo>
                    <a:pt x="204327" y="255290"/>
                  </a:lnTo>
                  <a:lnTo>
                    <a:pt x="209242" y="255357"/>
                  </a:lnTo>
                  <a:lnTo>
                    <a:pt x="216757" y="256709"/>
                  </a:lnTo>
                  <a:lnTo>
                    <a:pt x="222567" y="258424"/>
                  </a:lnTo>
                  <a:lnTo>
                    <a:pt x="228568" y="258910"/>
                  </a:lnTo>
                  <a:lnTo>
                    <a:pt x="236407" y="259196"/>
                  </a:lnTo>
                  <a:lnTo>
                    <a:pt x="242589" y="258500"/>
                  </a:lnTo>
                  <a:lnTo>
                    <a:pt x="247732" y="256881"/>
                  </a:lnTo>
                  <a:lnTo>
                    <a:pt x="254105" y="255738"/>
                  </a:lnTo>
                  <a:lnTo>
                    <a:pt x="258800" y="253395"/>
                  </a:lnTo>
                  <a:lnTo>
                    <a:pt x="262115" y="249813"/>
                  </a:lnTo>
                  <a:lnTo>
                    <a:pt x="266487" y="246908"/>
                  </a:lnTo>
                  <a:lnTo>
                    <a:pt x="268764" y="241851"/>
                  </a:lnTo>
                  <a:lnTo>
                    <a:pt x="264077" y="238164"/>
                  </a:lnTo>
                  <a:lnTo>
                    <a:pt x="260677" y="233735"/>
                  </a:lnTo>
                  <a:lnTo>
                    <a:pt x="258476" y="229239"/>
                  </a:lnTo>
                  <a:lnTo>
                    <a:pt x="253733" y="227620"/>
                  </a:lnTo>
                  <a:lnTo>
                    <a:pt x="249180" y="226058"/>
                  </a:lnTo>
                  <a:lnTo>
                    <a:pt x="243074" y="223934"/>
                  </a:lnTo>
                  <a:lnTo>
                    <a:pt x="238750" y="221000"/>
                  </a:lnTo>
                  <a:lnTo>
                    <a:pt x="229511" y="220305"/>
                  </a:lnTo>
                  <a:lnTo>
                    <a:pt x="222186" y="217000"/>
                  </a:lnTo>
                  <a:lnTo>
                    <a:pt x="210032" y="213018"/>
                  </a:lnTo>
                  <a:lnTo>
                    <a:pt x="200346" y="209323"/>
                  </a:lnTo>
                  <a:lnTo>
                    <a:pt x="190344" y="205713"/>
                  </a:lnTo>
                  <a:lnTo>
                    <a:pt x="185125" y="203912"/>
                  </a:lnTo>
                  <a:lnTo>
                    <a:pt x="176542" y="202093"/>
                  </a:lnTo>
                  <a:lnTo>
                    <a:pt x="168637" y="201169"/>
                  </a:lnTo>
                  <a:lnTo>
                    <a:pt x="157464" y="200845"/>
                  </a:lnTo>
                  <a:lnTo>
                    <a:pt x="151663" y="199998"/>
                  </a:lnTo>
                  <a:lnTo>
                    <a:pt x="146415" y="200426"/>
                  </a:lnTo>
                  <a:lnTo>
                    <a:pt x="140852" y="204770"/>
                  </a:lnTo>
                  <a:lnTo>
                    <a:pt x="146053" y="202150"/>
                  </a:lnTo>
                  <a:lnTo>
                    <a:pt x="141405" y="200988"/>
                  </a:lnTo>
                  <a:lnTo>
                    <a:pt x="135985" y="200588"/>
                  </a:lnTo>
                  <a:lnTo>
                    <a:pt x="131366" y="196835"/>
                  </a:lnTo>
                  <a:lnTo>
                    <a:pt x="125384" y="194959"/>
                  </a:lnTo>
                  <a:lnTo>
                    <a:pt x="131527" y="194749"/>
                  </a:lnTo>
                  <a:lnTo>
                    <a:pt x="137014" y="194787"/>
                  </a:lnTo>
                  <a:lnTo>
                    <a:pt x="129432" y="191149"/>
                  </a:lnTo>
                  <a:lnTo>
                    <a:pt x="120926" y="188387"/>
                  </a:lnTo>
                  <a:lnTo>
                    <a:pt x="118507" y="192835"/>
                  </a:lnTo>
                  <a:lnTo>
                    <a:pt x="112982" y="195673"/>
                  </a:lnTo>
                  <a:lnTo>
                    <a:pt x="106553" y="191254"/>
                  </a:lnTo>
                  <a:lnTo>
                    <a:pt x="107429" y="196073"/>
                  </a:lnTo>
                  <a:lnTo>
                    <a:pt x="101533" y="194911"/>
                  </a:lnTo>
                  <a:lnTo>
                    <a:pt x="93961" y="198397"/>
                  </a:lnTo>
                  <a:lnTo>
                    <a:pt x="87532" y="200283"/>
                  </a:lnTo>
                  <a:lnTo>
                    <a:pt x="85569" y="205436"/>
                  </a:lnTo>
                  <a:lnTo>
                    <a:pt x="77149" y="207246"/>
                  </a:lnTo>
                  <a:lnTo>
                    <a:pt x="82683" y="208084"/>
                  </a:lnTo>
                  <a:lnTo>
                    <a:pt x="79064" y="214095"/>
                  </a:lnTo>
                  <a:lnTo>
                    <a:pt x="83474" y="220229"/>
                  </a:lnTo>
                  <a:lnTo>
                    <a:pt x="93618" y="222572"/>
                  </a:lnTo>
                  <a:lnTo>
                    <a:pt x="99543" y="227515"/>
                  </a:lnTo>
                  <a:lnTo>
                    <a:pt x="105153" y="229878"/>
                  </a:lnTo>
                  <a:lnTo>
                    <a:pt x="101085" y="235745"/>
                  </a:lnTo>
                  <a:lnTo>
                    <a:pt x="95056" y="242146"/>
                  </a:lnTo>
                  <a:lnTo>
                    <a:pt x="100705" y="248728"/>
                  </a:lnTo>
                  <a:lnTo>
                    <a:pt x="107191" y="255490"/>
                  </a:lnTo>
                  <a:lnTo>
                    <a:pt x="115173" y="264006"/>
                  </a:lnTo>
                  <a:lnTo>
                    <a:pt x="110477" y="266987"/>
                  </a:lnTo>
                  <a:lnTo>
                    <a:pt x="112182" y="272264"/>
                  </a:lnTo>
                  <a:lnTo>
                    <a:pt x="115478" y="276683"/>
                  </a:lnTo>
                  <a:lnTo>
                    <a:pt x="112906" y="281141"/>
                  </a:lnTo>
                  <a:lnTo>
                    <a:pt x="119002" y="282551"/>
                  </a:lnTo>
                  <a:lnTo>
                    <a:pt x="119345" y="287494"/>
                  </a:lnTo>
                  <a:lnTo>
                    <a:pt x="123403" y="290990"/>
                  </a:lnTo>
                  <a:lnTo>
                    <a:pt x="128346" y="293447"/>
                  </a:lnTo>
                  <a:lnTo>
                    <a:pt x="126993" y="299400"/>
                  </a:lnTo>
                  <a:lnTo>
                    <a:pt x="122574" y="302315"/>
                  </a:lnTo>
                  <a:lnTo>
                    <a:pt x="127222" y="305163"/>
                  </a:lnTo>
                  <a:lnTo>
                    <a:pt x="131366" y="307840"/>
                  </a:lnTo>
                  <a:lnTo>
                    <a:pt x="136118" y="309021"/>
                  </a:lnTo>
                  <a:lnTo>
                    <a:pt x="142081" y="311764"/>
                  </a:lnTo>
                  <a:lnTo>
                    <a:pt x="147815" y="316288"/>
                  </a:lnTo>
                  <a:lnTo>
                    <a:pt x="148234" y="323442"/>
                  </a:lnTo>
                  <a:lnTo>
                    <a:pt x="143320" y="329471"/>
                  </a:lnTo>
                  <a:lnTo>
                    <a:pt x="139129" y="333119"/>
                  </a:lnTo>
                  <a:lnTo>
                    <a:pt x="135557" y="336472"/>
                  </a:lnTo>
                  <a:lnTo>
                    <a:pt x="132404" y="340320"/>
                  </a:lnTo>
                  <a:lnTo>
                    <a:pt x="128794" y="343968"/>
                  </a:lnTo>
                  <a:lnTo>
                    <a:pt x="123545" y="348283"/>
                  </a:lnTo>
                  <a:lnTo>
                    <a:pt x="119212" y="351597"/>
                  </a:lnTo>
                  <a:lnTo>
                    <a:pt x="115192" y="355874"/>
                  </a:lnTo>
                  <a:lnTo>
                    <a:pt x="110601" y="357627"/>
                  </a:lnTo>
                  <a:lnTo>
                    <a:pt x="104800" y="362532"/>
                  </a:lnTo>
                  <a:lnTo>
                    <a:pt x="109305" y="364332"/>
                  </a:lnTo>
                  <a:lnTo>
                    <a:pt x="113439" y="361456"/>
                  </a:lnTo>
                  <a:lnTo>
                    <a:pt x="118135" y="360446"/>
                  </a:lnTo>
                  <a:lnTo>
                    <a:pt x="118259" y="365609"/>
                  </a:lnTo>
                  <a:lnTo>
                    <a:pt x="113630" y="363570"/>
                  </a:lnTo>
                  <a:lnTo>
                    <a:pt x="117144" y="367276"/>
                  </a:lnTo>
                  <a:lnTo>
                    <a:pt x="121955" y="368971"/>
                  </a:lnTo>
                  <a:lnTo>
                    <a:pt x="130213" y="370952"/>
                  </a:lnTo>
                  <a:lnTo>
                    <a:pt x="136985" y="370905"/>
                  </a:lnTo>
                  <a:lnTo>
                    <a:pt x="143338" y="374353"/>
                  </a:lnTo>
                  <a:lnTo>
                    <a:pt x="136728" y="375667"/>
                  </a:lnTo>
                  <a:lnTo>
                    <a:pt x="131880" y="374838"/>
                  </a:lnTo>
                  <a:lnTo>
                    <a:pt x="126451" y="374267"/>
                  </a:lnTo>
                  <a:lnTo>
                    <a:pt x="122736" y="378363"/>
                  </a:lnTo>
                  <a:lnTo>
                    <a:pt x="118116" y="376963"/>
                  </a:lnTo>
                  <a:lnTo>
                    <a:pt x="113906" y="380211"/>
                  </a:lnTo>
                  <a:lnTo>
                    <a:pt x="114525" y="385830"/>
                  </a:lnTo>
                  <a:lnTo>
                    <a:pt x="110706" y="389097"/>
                  </a:lnTo>
                  <a:lnTo>
                    <a:pt x="109087" y="394327"/>
                  </a:lnTo>
                  <a:lnTo>
                    <a:pt x="104419" y="397670"/>
                  </a:lnTo>
                  <a:lnTo>
                    <a:pt x="108715" y="406271"/>
                  </a:lnTo>
                  <a:lnTo>
                    <a:pt x="111020" y="411548"/>
                  </a:lnTo>
                  <a:lnTo>
                    <a:pt x="114602" y="415558"/>
                  </a:lnTo>
                  <a:lnTo>
                    <a:pt x="110011" y="417682"/>
                  </a:lnTo>
                  <a:lnTo>
                    <a:pt x="108810" y="423045"/>
                  </a:lnTo>
                  <a:lnTo>
                    <a:pt x="114239" y="425473"/>
                  </a:lnTo>
                  <a:lnTo>
                    <a:pt x="117411" y="429302"/>
                  </a:lnTo>
                  <a:lnTo>
                    <a:pt x="117107" y="434865"/>
                  </a:lnTo>
                  <a:lnTo>
                    <a:pt x="122155" y="439513"/>
                  </a:lnTo>
                  <a:lnTo>
                    <a:pt x="126050" y="444152"/>
                  </a:lnTo>
                  <a:lnTo>
                    <a:pt x="126698" y="450210"/>
                  </a:lnTo>
                  <a:lnTo>
                    <a:pt x="135051" y="451010"/>
                  </a:lnTo>
                  <a:lnTo>
                    <a:pt x="139633" y="453067"/>
                  </a:lnTo>
                  <a:lnTo>
                    <a:pt x="147301" y="453629"/>
                  </a:lnTo>
                  <a:lnTo>
                    <a:pt x="149882" y="458944"/>
                  </a:lnTo>
                  <a:lnTo>
                    <a:pt x="154397" y="457030"/>
                  </a:lnTo>
                  <a:lnTo>
                    <a:pt x="159417" y="455429"/>
                  </a:lnTo>
                  <a:lnTo>
                    <a:pt x="164979" y="456963"/>
                  </a:lnTo>
                  <a:lnTo>
                    <a:pt x="168456" y="460230"/>
                  </a:lnTo>
                  <a:lnTo>
                    <a:pt x="173333" y="462097"/>
                  </a:lnTo>
                  <a:lnTo>
                    <a:pt x="176171" y="470098"/>
                  </a:lnTo>
                  <a:lnTo>
                    <a:pt x="173085" y="476756"/>
                  </a:lnTo>
                  <a:lnTo>
                    <a:pt x="177800" y="478709"/>
                  </a:lnTo>
                  <a:lnTo>
                    <a:pt x="182163" y="483662"/>
                  </a:lnTo>
                  <a:lnTo>
                    <a:pt x="184334" y="488176"/>
                  </a:lnTo>
                  <a:lnTo>
                    <a:pt x="188725" y="490339"/>
                  </a:lnTo>
                  <a:lnTo>
                    <a:pt x="194278" y="491453"/>
                  </a:lnTo>
                  <a:lnTo>
                    <a:pt x="193278" y="497178"/>
                  </a:lnTo>
                  <a:lnTo>
                    <a:pt x="199736" y="497178"/>
                  </a:lnTo>
                  <a:lnTo>
                    <a:pt x="205337" y="498940"/>
                  </a:lnTo>
                  <a:lnTo>
                    <a:pt x="208070" y="503712"/>
                  </a:lnTo>
                  <a:lnTo>
                    <a:pt x="206394" y="509360"/>
                  </a:lnTo>
                  <a:lnTo>
                    <a:pt x="201403" y="511865"/>
                  </a:lnTo>
                  <a:lnTo>
                    <a:pt x="194916" y="509379"/>
                  </a:lnTo>
                  <a:lnTo>
                    <a:pt x="189944" y="509322"/>
                  </a:lnTo>
                  <a:lnTo>
                    <a:pt x="194011" y="517399"/>
                  </a:lnTo>
                  <a:lnTo>
                    <a:pt x="196659" y="522362"/>
                  </a:lnTo>
                  <a:lnTo>
                    <a:pt x="198555" y="528353"/>
                  </a:lnTo>
                  <a:lnTo>
                    <a:pt x="203175" y="532068"/>
                  </a:lnTo>
                  <a:lnTo>
                    <a:pt x="209537" y="530887"/>
                  </a:lnTo>
                  <a:lnTo>
                    <a:pt x="214642" y="528696"/>
                  </a:lnTo>
                  <a:lnTo>
                    <a:pt x="222015" y="526029"/>
                  </a:lnTo>
                  <a:lnTo>
                    <a:pt x="227320" y="526457"/>
                  </a:lnTo>
                  <a:lnTo>
                    <a:pt x="232587" y="526410"/>
                  </a:lnTo>
                  <a:lnTo>
                    <a:pt x="236198" y="529639"/>
                  </a:lnTo>
                  <a:lnTo>
                    <a:pt x="239065" y="533735"/>
                  </a:lnTo>
                  <a:lnTo>
                    <a:pt x="244303" y="537287"/>
                  </a:lnTo>
                  <a:lnTo>
                    <a:pt x="239569" y="540459"/>
                  </a:lnTo>
                  <a:lnTo>
                    <a:pt x="243874" y="543507"/>
                  </a:lnTo>
                  <a:lnTo>
                    <a:pt x="243704" y="548670"/>
                  </a:lnTo>
                  <a:lnTo>
                    <a:pt x="248828" y="548927"/>
                  </a:lnTo>
                  <a:lnTo>
                    <a:pt x="254009" y="550613"/>
                  </a:lnTo>
                  <a:lnTo>
                    <a:pt x="258915" y="549508"/>
                  </a:lnTo>
                  <a:lnTo>
                    <a:pt x="263877" y="553080"/>
                  </a:lnTo>
                  <a:lnTo>
                    <a:pt x="265106" y="558099"/>
                  </a:lnTo>
                  <a:lnTo>
                    <a:pt x="266430" y="562967"/>
                  </a:lnTo>
                  <a:lnTo>
                    <a:pt x="270611" y="567215"/>
                  </a:lnTo>
                  <a:lnTo>
                    <a:pt x="277431" y="565205"/>
                  </a:lnTo>
                  <a:lnTo>
                    <a:pt x="281908" y="568434"/>
                  </a:lnTo>
                  <a:lnTo>
                    <a:pt x="286699" y="568558"/>
                  </a:lnTo>
                  <a:lnTo>
                    <a:pt x="295738" y="567129"/>
                  </a:lnTo>
                  <a:lnTo>
                    <a:pt x="300587" y="565034"/>
                  </a:lnTo>
                  <a:lnTo>
                    <a:pt x="304196" y="570149"/>
                  </a:lnTo>
                  <a:lnTo>
                    <a:pt x="309378" y="573330"/>
                  </a:lnTo>
                  <a:lnTo>
                    <a:pt x="313674" y="575549"/>
                  </a:lnTo>
                  <a:lnTo>
                    <a:pt x="318551" y="574340"/>
                  </a:lnTo>
                  <a:lnTo>
                    <a:pt x="323313" y="574702"/>
                  </a:lnTo>
                  <a:lnTo>
                    <a:pt x="327533" y="578502"/>
                  </a:lnTo>
                  <a:lnTo>
                    <a:pt x="332476" y="578359"/>
                  </a:lnTo>
                  <a:lnTo>
                    <a:pt x="339124" y="579883"/>
                  </a:lnTo>
                  <a:lnTo>
                    <a:pt x="343106" y="583522"/>
                  </a:lnTo>
                  <a:lnTo>
                    <a:pt x="348316" y="582312"/>
                  </a:lnTo>
                  <a:lnTo>
                    <a:pt x="350555" y="587913"/>
                  </a:lnTo>
                  <a:lnTo>
                    <a:pt x="347954" y="592142"/>
                  </a:lnTo>
                  <a:lnTo>
                    <a:pt x="343411" y="594037"/>
                  </a:lnTo>
                  <a:lnTo>
                    <a:pt x="347916" y="597238"/>
                  </a:lnTo>
                  <a:lnTo>
                    <a:pt x="345487" y="602229"/>
                  </a:lnTo>
                  <a:lnTo>
                    <a:pt x="348431" y="605991"/>
                  </a:lnTo>
                  <a:lnTo>
                    <a:pt x="352231" y="611144"/>
                  </a:lnTo>
                  <a:lnTo>
                    <a:pt x="349135" y="614983"/>
                  </a:lnTo>
                  <a:lnTo>
                    <a:pt x="345764" y="619422"/>
                  </a:lnTo>
                  <a:lnTo>
                    <a:pt x="340906" y="618555"/>
                  </a:lnTo>
                  <a:lnTo>
                    <a:pt x="334800" y="618374"/>
                  </a:lnTo>
                  <a:lnTo>
                    <a:pt x="332076" y="622660"/>
                  </a:lnTo>
                  <a:lnTo>
                    <a:pt x="327009" y="623746"/>
                  </a:lnTo>
                  <a:lnTo>
                    <a:pt x="326952" y="628794"/>
                  </a:lnTo>
                  <a:lnTo>
                    <a:pt x="327047" y="634052"/>
                  </a:lnTo>
                  <a:lnTo>
                    <a:pt x="332781" y="634157"/>
                  </a:lnTo>
                  <a:lnTo>
                    <a:pt x="337544" y="632928"/>
                  </a:lnTo>
                  <a:lnTo>
                    <a:pt x="342668" y="630671"/>
                  </a:lnTo>
                  <a:lnTo>
                    <a:pt x="345430" y="635462"/>
                  </a:lnTo>
                  <a:lnTo>
                    <a:pt x="339467" y="637424"/>
                  </a:lnTo>
                  <a:lnTo>
                    <a:pt x="334886" y="639176"/>
                  </a:lnTo>
                  <a:lnTo>
                    <a:pt x="333600" y="643920"/>
                  </a:lnTo>
                  <a:lnTo>
                    <a:pt x="328638" y="642748"/>
                  </a:lnTo>
                  <a:lnTo>
                    <a:pt x="323646" y="644091"/>
                  </a:lnTo>
                  <a:lnTo>
                    <a:pt x="324856" y="648930"/>
                  </a:lnTo>
                  <a:lnTo>
                    <a:pt x="330209" y="650540"/>
                  </a:lnTo>
                  <a:lnTo>
                    <a:pt x="335258" y="654188"/>
                  </a:lnTo>
                  <a:lnTo>
                    <a:pt x="330495" y="654712"/>
                  </a:lnTo>
                  <a:lnTo>
                    <a:pt x="326600" y="658141"/>
                  </a:lnTo>
                  <a:lnTo>
                    <a:pt x="324704" y="663208"/>
                  </a:lnTo>
                  <a:lnTo>
                    <a:pt x="323066" y="667885"/>
                  </a:lnTo>
                  <a:lnTo>
                    <a:pt x="319046" y="671123"/>
                  </a:lnTo>
                  <a:lnTo>
                    <a:pt x="314103" y="670237"/>
                  </a:lnTo>
                  <a:lnTo>
                    <a:pt x="309378" y="668809"/>
                  </a:lnTo>
                  <a:lnTo>
                    <a:pt x="313503" y="671981"/>
                  </a:lnTo>
                  <a:lnTo>
                    <a:pt x="308578" y="673276"/>
                  </a:lnTo>
                  <a:lnTo>
                    <a:pt x="312921" y="675867"/>
                  </a:lnTo>
                  <a:lnTo>
                    <a:pt x="318446" y="677972"/>
                  </a:lnTo>
                  <a:lnTo>
                    <a:pt x="321789" y="682153"/>
                  </a:lnTo>
                  <a:lnTo>
                    <a:pt x="328009" y="685277"/>
                  </a:lnTo>
                  <a:lnTo>
                    <a:pt x="339363" y="690573"/>
                  </a:lnTo>
                  <a:lnTo>
                    <a:pt x="349583" y="694736"/>
                  </a:lnTo>
                  <a:lnTo>
                    <a:pt x="355841" y="698936"/>
                  </a:lnTo>
                  <a:lnTo>
                    <a:pt x="366138" y="706947"/>
                  </a:lnTo>
                  <a:lnTo>
                    <a:pt x="370900" y="711290"/>
                  </a:lnTo>
                  <a:lnTo>
                    <a:pt x="375853" y="707661"/>
                  </a:lnTo>
                  <a:lnTo>
                    <a:pt x="382921" y="708128"/>
                  </a:lnTo>
                  <a:lnTo>
                    <a:pt x="390027" y="711547"/>
                  </a:lnTo>
                  <a:lnTo>
                    <a:pt x="400713" y="715310"/>
                  </a:lnTo>
                  <a:lnTo>
                    <a:pt x="408629" y="715786"/>
                  </a:lnTo>
                  <a:lnTo>
                    <a:pt x="415982" y="715767"/>
                  </a:lnTo>
                  <a:lnTo>
                    <a:pt x="422335" y="716243"/>
                  </a:lnTo>
                  <a:lnTo>
                    <a:pt x="427364" y="719958"/>
                  </a:lnTo>
                  <a:lnTo>
                    <a:pt x="438185" y="724149"/>
                  </a:lnTo>
                  <a:lnTo>
                    <a:pt x="443985" y="729473"/>
                  </a:lnTo>
                  <a:lnTo>
                    <a:pt x="453244" y="724882"/>
                  </a:lnTo>
                  <a:lnTo>
                    <a:pt x="458321" y="728054"/>
                  </a:lnTo>
                  <a:lnTo>
                    <a:pt x="466569" y="728235"/>
                  </a:lnTo>
                  <a:lnTo>
                    <a:pt x="475875" y="731578"/>
                  </a:lnTo>
                  <a:lnTo>
                    <a:pt x="473846" y="736350"/>
                  </a:lnTo>
                  <a:lnTo>
                    <a:pt x="482752" y="740113"/>
                  </a:lnTo>
                  <a:lnTo>
                    <a:pt x="495849" y="745151"/>
                  </a:lnTo>
                  <a:lnTo>
                    <a:pt x="505526" y="753562"/>
                  </a:lnTo>
                  <a:lnTo>
                    <a:pt x="512289" y="75774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ihandform: Form 317">
              <a:extLst>
                <a:ext uri="{FF2B5EF4-FFF2-40B4-BE49-F238E27FC236}">
                  <a16:creationId xmlns:a16="http://schemas.microsoft.com/office/drawing/2014/main" id="{A4FB44DF-3790-31D6-A873-4FEC30E2E168}"/>
                </a:ext>
              </a:extLst>
            </p:cNvPr>
            <p:cNvSpPr/>
            <p:nvPr/>
          </p:nvSpPr>
          <p:spPr>
            <a:xfrm>
              <a:off x="3895763" y="3762858"/>
              <a:ext cx="393995" cy="459713"/>
            </a:xfrm>
            <a:custGeom>
              <a:avLst/>
              <a:gdLst>
                <a:gd name="connsiteX0" fmla="*/ 911 w 523075"/>
                <a:gd name="connsiteY0" fmla="*/ 250966 h 610323"/>
                <a:gd name="connsiteX1" fmla="*/ 3511 w 523075"/>
                <a:gd name="connsiteY1" fmla="*/ 244851 h 610323"/>
                <a:gd name="connsiteX2" fmla="*/ -213 w 523075"/>
                <a:gd name="connsiteY2" fmla="*/ 248137 h 610323"/>
                <a:gd name="connsiteX3" fmla="*/ 2235 w 523075"/>
                <a:gd name="connsiteY3" fmla="*/ 253195 h 610323"/>
                <a:gd name="connsiteX4" fmla="*/ 3759 w 523075"/>
                <a:gd name="connsiteY4" fmla="*/ 248527 h 610323"/>
                <a:gd name="connsiteX5" fmla="*/ 168 w 523075"/>
                <a:gd name="connsiteY5" fmla="*/ 252566 h 610323"/>
                <a:gd name="connsiteX6" fmla="*/ 375758 w 523075"/>
                <a:gd name="connsiteY6" fmla="*/ 294581 h 610323"/>
                <a:gd name="connsiteX7" fmla="*/ 375462 w 523075"/>
                <a:gd name="connsiteY7" fmla="*/ 289075 h 610323"/>
                <a:gd name="connsiteX8" fmla="*/ 375758 w 523075"/>
                <a:gd name="connsiteY8" fmla="*/ 294581 h 610323"/>
                <a:gd name="connsiteX9" fmla="*/ 381349 w 523075"/>
                <a:gd name="connsiteY9" fmla="*/ 295047 h 610323"/>
                <a:gd name="connsiteX10" fmla="*/ 381168 w 523075"/>
                <a:gd name="connsiteY10" fmla="*/ 288628 h 610323"/>
                <a:gd name="connsiteX11" fmla="*/ 381349 w 523075"/>
                <a:gd name="connsiteY11" fmla="*/ 295047 h 610323"/>
                <a:gd name="connsiteX12" fmla="*/ 392541 w 523075"/>
                <a:gd name="connsiteY12" fmla="*/ 295047 h 610323"/>
                <a:gd name="connsiteX13" fmla="*/ 392236 w 523075"/>
                <a:gd name="connsiteY13" fmla="*/ 289428 h 610323"/>
                <a:gd name="connsiteX14" fmla="*/ 390255 w 523075"/>
                <a:gd name="connsiteY14" fmla="*/ 293895 h 610323"/>
                <a:gd name="connsiteX15" fmla="*/ 387674 w 523075"/>
                <a:gd name="connsiteY15" fmla="*/ 295657 h 610323"/>
                <a:gd name="connsiteX16" fmla="*/ 388655 w 523075"/>
                <a:gd name="connsiteY16" fmla="*/ 290933 h 610323"/>
                <a:gd name="connsiteX17" fmla="*/ 387674 w 523075"/>
                <a:gd name="connsiteY17" fmla="*/ 295657 h 610323"/>
                <a:gd name="connsiteX18" fmla="*/ 383778 w 523075"/>
                <a:gd name="connsiteY18" fmla="*/ 296276 h 610323"/>
                <a:gd name="connsiteX19" fmla="*/ 383864 w 523075"/>
                <a:gd name="connsiteY19" fmla="*/ 290933 h 610323"/>
                <a:gd name="connsiteX20" fmla="*/ 383778 w 523075"/>
                <a:gd name="connsiteY20" fmla="*/ 296276 h 610323"/>
                <a:gd name="connsiteX21" fmla="*/ 486562 w 523075"/>
                <a:gd name="connsiteY21" fmla="*/ 492720 h 610323"/>
                <a:gd name="connsiteX22" fmla="*/ 490125 w 523075"/>
                <a:gd name="connsiteY22" fmla="*/ 489015 h 610323"/>
                <a:gd name="connsiteX23" fmla="*/ 489210 w 523075"/>
                <a:gd name="connsiteY23" fmla="*/ 481261 h 610323"/>
                <a:gd name="connsiteX24" fmla="*/ 488105 w 523075"/>
                <a:gd name="connsiteY24" fmla="*/ 476537 h 610323"/>
                <a:gd name="connsiteX25" fmla="*/ 490562 w 523075"/>
                <a:gd name="connsiteY25" fmla="*/ 471965 h 610323"/>
                <a:gd name="connsiteX26" fmla="*/ 489305 w 523075"/>
                <a:gd name="connsiteY26" fmla="*/ 465259 h 610323"/>
                <a:gd name="connsiteX27" fmla="*/ 486047 w 523075"/>
                <a:gd name="connsiteY27" fmla="*/ 469202 h 610323"/>
                <a:gd name="connsiteX28" fmla="*/ 486829 w 523075"/>
                <a:gd name="connsiteY28" fmla="*/ 475270 h 610323"/>
                <a:gd name="connsiteX29" fmla="*/ 487772 w 523075"/>
                <a:gd name="connsiteY29" fmla="*/ 480290 h 610323"/>
                <a:gd name="connsiteX30" fmla="*/ 485534 w 523075"/>
                <a:gd name="connsiteY30" fmla="*/ 484700 h 610323"/>
                <a:gd name="connsiteX31" fmla="*/ 485543 w 523075"/>
                <a:gd name="connsiteY31" fmla="*/ 492005 h 610323"/>
                <a:gd name="connsiteX32" fmla="*/ 487305 w 523075"/>
                <a:gd name="connsiteY32" fmla="*/ 497701 h 610323"/>
                <a:gd name="connsiteX33" fmla="*/ 489019 w 523075"/>
                <a:gd name="connsiteY33" fmla="*/ 493120 h 610323"/>
                <a:gd name="connsiteX34" fmla="*/ 487305 w 523075"/>
                <a:gd name="connsiteY34" fmla="*/ 497701 h 610323"/>
                <a:gd name="connsiteX35" fmla="*/ 487324 w 523075"/>
                <a:gd name="connsiteY35" fmla="*/ 509979 h 610323"/>
                <a:gd name="connsiteX36" fmla="*/ 486648 w 523075"/>
                <a:gd name="connsiteY36" fmla="*/ 504959 h 610323"/>
                <a:gd name="connsiteX37" fmla="*/ 487048 w 523075"/>
                <a:gd name="connsiteY37" fmla="*/ 499016 h 610323"/>
                <a:gd name="connsiteX38" fmla="*/ 484914 w 523075"/>
                <a:gd name="connsiteY38" fmla="*/ 494711 h 610323"/>
                <a:gd name="connsiteX39" fmla="*/ 484886 w 523075"/>
                <a:gd name="connsiteY39" fmla="*/ 502721 h 610323"/>
                <a:gd name="connsiteX40" fmla="*/ 487324 w 523075"/>
                <a:gd name="connsiteY40" fmla="*/ 509979 h 610323"/>
                <a:gd name="connsiteX41" fmla="*/ 485352 w 523075"/>
                <a:gd name="connsiteY41" fmla="*/ 530782 h 610323"/>
                <a:gd name="connsiteX42" fmla="*/ 486277 w 523075"/>
                <a:gd name="connsiteY42" fmla="*/ 525076 h 610323"/>
                <a:gd name="connsiteX43" fmla="*/ 483085 w 523075"/>
                <a:gd name="connsiteY43" fmla="*/ 530210 h 610323"/>
                <a:gd name="connsiteX44" fmla="*/ 204460 w 523075"/>
                <a:gd name="connsiteY44" fmla="*/ 582274 h 610323"/>
                <a:gd name="connsiteX45" fmla="*/ 209032 w 523075"/>
                <a:gd name="connsiteY45" fmla="*/ 579683 h 610323"/>
                <a:gd name="connsiteX46" fmla="*/ 214176 w 523075"/>
                <a:gd name="connsiteY46" fmla="*/ 575445 h 610323"/>
                <a:gd name="connsiteX47" fmla="*/ 216576 w 523075"/>
                <a:gd name="connsiteY47" fmla="*/ 567644 h 610323"/>
                <a:gd name="connsiteX48" fmla="*/ 217509 w 523075"/>
                <a:gd name="connsiteY48" fmla="*/ 562690 h 610323"/>
                <a:gd name="connsiteX49" fmla="*/ 225863 w 523075"/>
                <a:gd name="connsiteY49" fmla="*/ 558452 h 610323"/>
                <a:gd name="connsiteX50" fmla="*/ 235092 w 523075"/>
                <a:gd name="connsiteY50" fmla="*/ 556699 h 610323"/>
                <a:gd name="connsiteX51" fmla="*/ 239779 w 523075"/>
                <a:gd name="connsiteY51" fmla="*/ 559509 h 610323"/>
                <a:gd name="connsiteX52" fmla="*/ 233264 w 523075"/>
                <a:gd name="connsiteY52" fmla="*/ 556728 h 610323"/>
                <a:gd name="connsiteX53" fmla="*/ 229006 w 523075"/>
                <a:gd name="connsiteY53" fmla="*/ 552394 h 610323"/>
                <a:gd name="connsiteX54" fmla="*/ 234626 w 523075"/>
                <a:gd name="connsiteY54" fmla="*/ 541459 h 610323"/>
                <a:gd name="connsiteX55" fmla="*/ 236578 w 523075"/>
                <a:gd name="connsiteY55" fmla="*/ 535058 h 610323"/>
                <a:gd name="connsiteX56" fmla="*/ 241551 w 523075"/>
                <a:gd name="connsiteY56" fmla="*/ 534353 h 610323"/>
                <a:gd name="connsiteX57" fmla="*/ 246532 w 523075"/>
                <a:gd name="connsiteY57" fmla="*/ 535401 h 610323"/>
                <a:gd name="connsiteX58" fmla="*/ 245256 w 523075"/>
                <a:gd name="connsiteY58" fmla="*/ 524571 h 610323"/>
                <a:gd name="connsiteX59" fmla="*/ 244665 w 523075"/>
                <a:gd name="connsiteY59" fmla="*/ 516075 h 610323"/>
                <a:gd name="connsiteX60" fmla="*/ 243437 w 523075"/>
                <a:gd name="connsiteY60" fmla="*/ 510894 h 610323"/>
                <a:gd name="connsiteX61" fmla="*/ 242494 w 523075"/>
                <a:gd name="connsiteY61" fmla="*/ 504731 h 610323"/>
                <a:gd name="connsiteX62" fmla="*/ 243361 w 523075"/>
                <a:gd name="connsiteY62" fmla="*/ 498997 h 610323"/>
                <a:gd name="connsiteX63" fmla="*/ 245942 w 523075"/>
                <a:gd name="connsiteY63" fmla="*/ 493101 h 610323"/>
                <a:gd name="connsiteX64" fmla="*/ 248351 w 523075"/>
                <a:gd name="connsiteY64" fmla="*/ 488005 h 610323"/>
                <a:gd name="connsiteX65" fmla="*/ 249637 w 523075"/>
                <a:gd name="connsiteY65" fmla="*/ 482700 h 610323"/>
                <a:gd name="connsiteX66" fmla="*/ 249656 w 523075"/>
                <a:gd name="connsiteY66" fmla="*/ 477756 h 610323"/>
                <a:gd name="connsiteX67" fmla="*/ 250361 w 523075"/>
                <a:gd name="connsiteY67" fmla="*/ 472774 h 610323"/>
                <a:gd name="connsiteX68" fmla="*/ 249723 w 523075"/>
                <a:gd name="connsiteY68" fmla="*/ 468050 h 610323"/>
                <a:gd name="connsiteX69" fmla="*/ 247780 w 523075"/>
                <a:gd name="connsiteY69" fmla="*/ 463240 h 610323"/>
                <a:gd name="connsiteX70" fmla="*/ 245942 w 523075"/>
                <a:gd name="connsiteY70" fmla="*/ 456544 h 610323"/>
                <a:gd name="connsiteX71" fmla="*/ 245017 w 523075"/>
                <a:gd name="connsiteY71" fmla="*/ 451477 h 610323"/>
                <a:gd name="connsiteX72" fmla="*/ 245551 w 523075"/>
                <a:gd name="connsiteY72" fmla="*/ 444533 h 610323"/>
                <a:gd name="connsiteX73" fmla="*/ 243313 w 523075"/>
                <a:gd name="connsiteY73" fmla="*/ 439780 h 610323"/>
                <a:gd name="connsiteX74" fmla="*/ 241865 w 523075"/>
                <a:gd name="connsiteY74" fmla="*/ 433513 h 610323"/>
                <a:gd name="connsiteX75" fmla="*/ 242398 w 523075"/>
                <a:gd name="connsiteY75" fmla="*/ 427921 h 610323"/>
                <a:gd name="connsiteX76" fmla="*/ 243113 w 523075"/>
                <a:gd name="connsiteY76" fmla="*/ 423102 h 610323"/>
                <a:gd name="connsiteX77" fmla="*/ 247218 w 523075"/>
                <a:gd name="connsiteY77" fmla="*/ 418320 h 610323"/>
                <a:gd name="connsiteX78" fmla="*/ 252809 w 523075"/>
                <a:gd name="connsiteY78" fmla="*/ 416453 h 610323"/>
                <a:gd name="connsiteX79" fmla="*/ 256686 w 523075"/>
                <a:gd name="connsiteY79" fmla="*/ 419758 h 610323"/>
                <a:gd name="connsiteX80" fmla="*/ 260172 w 523075"/>
                <a:gd name="connsiteY80" fmla="*/ 414605 h 610323"/>
                <a:gd name="connsiteX81" fmla="*/ 261096 w 523075"/>
                <a:gd name="connsiteY81" fmla="*/ 409833 h 610323"/>
                <a:gd name="connsiteX82" fmla="*/ 267058 w 523075"/>
                <a:gd name="connsiteY82" fmla="*/ 406490 h 610323"/>
                <a:gd name="connsiteX83" fmla="*/ 272783 w 523075"/>
                <a:gd name="connsiteY83" fmla="*/ 406176 h 610323"/>
                <a:gd name="connsiteX84" fmla="*/ 277889 w 523075"/>
                <a:gd name="connsiteY84" fmla="*/ 403756 h 610323"/>
                <a:gd name="connsiteX85" fmla="*/ 281622 w 523075"/>
                <a:gd name="connsiteY85" fmla="*/ 399137 h 610323"/>
                <a:gd name="connsiteX86" fmla="*/ 281041 w 523075"/>
                <a:gd name="connsiteY86" fmla="*/ 394088 h 610323"/>
                <a:gd name="connsiteX87" fmla="*/ 282651 w 523075"/>
                <a:gd name="connsiteY87" fmla="*/ 388631 h 610323"/>
                <a:gd name="connsiteX88" fmla="*/ 288775 w 523075"/>
                <a:gd name="connsiteY88" fmla="*/ 384316 h 610323"/>
                <a:gd name="connsiteX89" fmla="*/ 295529 w 523075"/>
                <a:gd name="connsiteY89" fmla="*/ 380115 h 610323"/>
                <a:gd name="connsiteX90" fmla="*/ 298625 w 523075"/>
                <a:gd name="connsiteY90" fmla="*/ 375467 h 610323"/>
                <a:gd name="connsiteX91" fmla="*/ 300681 w 523075"/>
                <a:gd name="connsiteY91" fmla="*/ 371152 h 610323"/>
                <a:gd name="connsiteX92" fmla="*/ 310616 w 523075"/>
                <a:gd name="connsiteY92" fmla="*/ 365056 h 610323"/>
                <a:gd name="connsiteX93" fmla="*/ 314227 w 523075"/>
                <a:gd name="connsiteY93" fmla="*/ 359922 h 610323"/>
                <a:gd name="connsiteX94" fmla="*/ 317493 w 523075"/>
                <a:gd name="connsiteY94" fmla="*/ 354874 h 610323"/>
                <a:gd name="connsiteX95" fmla="*/ 319817 w 523075"/>
                <a:gd name="connsiteY95" fmla="*/ 350407 h 610323"/>
                <a:gd name="connsiteX96" fmla="*/ 326085 w 523075"/>
                <a:gd name="connsiteY96" fmla="*/ 341882 h 610323"/>
                <a:gd name="connsiteX97" fmla="*/ 330952 w 523075"/>
                <a:gd name="connsiteY97" fmla="*/ 337596 h 610323"/>
                <a:gd name="connsiteX98" fmla="*/ 339153 w 523075"/>
                <a:gd name="connsiteY98" fmla="*/ 333347 h 610323"/>
                <a:gd name="connsiteX99" fmla="*/ 346011 w 523075"/>
                <a:gd name="connsiteY99" fmla="*/ 331166 h 610323"/>
                <a:gd name="connsiteX100" fmla="*/ 351241 w 523075"/>
                <a:gd name="connsiteY100" fmla="*/ 324851 h 610323"/>
                <a:gd name="connsiteX101" fmla="*/ 355060 w 523075"/>
                <a:gd name="connsiteY101" fmla="*/ 321927 h 610323"/>
                <a:gd name="connsiteX102" fmla="*/ 355793 w 523075"/>
                <a:gd name="connsiteY102" fmla="*/ 316536 h 610323"/>
                <a:gd name="connsiteX103" fmla="*/ 357136 w 523075"/>
                <a:gd name="connsiteY103" fmla="*/ 310830 h 610323"/>
                <a:gd name="connsiteX104" fmla="*/ 354107 w 523075"/>
                <a:gd name="connsiteY104" fmla="*/ 305868 h 610323"/>
                <a:gd name="connsiteX105" fmla="*/ 355832 w 523075"/>
                <a:gd name="connsiteY105" fmla="*/ 299467 h 610323"/>
                <a:gd name="connsiteX106" fmla="*/ 359632 w 523075"/>
                <a:gd name="connsiteY106" fmla="*/ 296495 h 610323"/>
                <a:gd name="connsiteX107" fmla="*/ 368309 w 523075"/>
                <a:gd name="connsiteY107" fmla="*/ 294171 h 610323"/>
                <a:gd name="connsiteX108" fmla="*/ 371977 w 523075"/>
                <a:gd name="connsiteY108" fmla="*/ 290933 h 610323"/>
                <a:gd name="connsiteX109" fmla="*/ 375920 w 523075"/>
                <a:gd name="connsiteY109" fmla="*/ 284608 h 610323"/>
                <a:gd name="connsiteX110" fmla="*/ 376901 w 523075"/>
                <a:gd name="connsiteY110" fmla="*/ 290247 h 610323"/>
                <a:gd name="connsiteX111" fmla="*/ 378358 w 523075"/>
                <a:gd name="connsiteY111" fmla="*/ 294952 h 610323"/>
                <a:gd name="connsiteX112" fmla="*/ 378920 w 523075"/>
                <a:gd name="connsiteY112" fmla="*/ 290113 h 610323"/>
                <a:gd name="connsiteX113" fmla="*/ 384321 w 523075"/>
                <a:gd name="connsiteY113" fmla="*/ 288370 h 610323"/>
                <a:gd name="connsiteX114" fmla="*/ 384283 w 523075"/>
                <a:gd name="connsiteY114" fmla="*/ 283055 h 610323"/>
                <a:gd name="connsiteX115" fmla="*/ 386607 w 523075"/>
                <a:gd name="connsiteY115" fmla="*/ 288256 h 610323"/>
                <a:gd name="connsiteX116" fmla="*/ 391836 w 523075"/>
                <a:gd name="connsiteY116" fmla="*/ 288713 h 610323"/>
                <a:gd name="connsiteX117" fmla="*/ 392655 w 523075"/>
                <a:gd name="connsiteY117" fmla="*/ 283475 h 610323"/>
                <a:gd name="connsiteX118" fmla="*/ 389693 w 523075"/>
                <a:gd name="connsiteY118" fmla="*/ 278131 h 610323"/>
                <a:gd name="connsiteX119" fmla="*/ 388092 w 523075"/>
                <a:gd name="connsiteY119" fmla="*/ 269654 h 610323"/>
                <a:gd name="connsiteX120" fmla="*/ 385673 w 523075"/>
                <a:gd name="connsiteY120" fmla="*/ 265415 h 610323"/>
                <a:gd name="connsiteX121" fmla="*/ 382254 w 523075"/>
                <a:gd name="connsiteY121" fmla="*/ 259967 h 610323"/>
                <a:gd name="connsiteX122" fmla="*/ 382958 w 523075"/>
                <a:gd name="connsiteY122" fmla="*/ 254833 h 610323"/>
                <a:gd name="connsiteX123" fmla="*/ 378110 w 523075"/>
                <a:gd name="connsiteY123" fmla="*/ 251709 h 610323"/>
                <a:gd name="connsiteX124" fmla="*/ 380416 w 523075"/>
                <a:gd name="connsiteY124" fmla="*/ 245965 h 610323"/>
                <a:gd name="connsiteX125" fmla="*/ 379596 w 523075"/>
                <a:gd name="connsiteY125" fmla="*/ 240488 h 610323"/>
                <a:gd name="connsiteX126" fmla="*/ 371176 w 523075"/>
                <a:gd name="connsiteY126" fmla="*/ 235716 h 610323"/>
                <a:gd name="connsiteX127" fmla="*/ 365966 w 523075"/>
                <a:gd name="connsiteY127" fmla="*/ 231430 h 610323"/>
                <a:gd name="connsiteX128" fmla="*/ 367147 w 523075"/>
                <a:gd name="connsiteY128" fmla="*/ 225896 h 610323"/>
                <a:gd name="connsiteX129" fmla="*/ 371091 w 523075"/>
                <a:gd name="connsiteY129" fmla="*/ 223029 h 610323"/>
                <a:gd name="connsiteX130" fmla="*/ 373739 w 523075"/>
                <a:gd name="connsiteY130" fmla="*/ 218714 h 610323"/>
                <a:gd name="connsiteX131" fmla="*/ 378510 w 523075"/>
                <a:gd name="connsiteY131" fmla="*/ 218638 h 610323"/>
                <a:gd name="connsiteX132" fmla="*/ 375986 w 523075"/>
                <a:gd name="connsiteY132" fmla="*/ 211818 h 610323"/>
                <a:gd name="connsiteX133" fmla="*/ 369281 w 523075"/>
                <a:gd name="connsiteY133" fmla="*/ 210208 h 610323"/>
                <a:gd name="connsiteX134" fmla="*/ 365080 w 523075"/>
                <a:gd name="connsiteY134" fmla="*/ 205941 h 610323"/>
                <a:gd name="connsiteX135" fmla="*/ 361852 w 523075"/>
                <a:gd name="connsiteY135" fmla="*/ 201741 h 610323"/>
                <a:gd name="connsiteX136" fmla="*/ 366004 w 523075"/>
                <a:gd name="connsiteY136" fmla="*/ 193749 h 610323"/>
                <a:gd name="connsiteX137" fmla="*/ 363604 w 523075"/>
                <a:gd name="connsiteY137" fmla="*/ 189006 h 610323"/>
                <a:gd name="connsiteX138" fmla="*/ 370100 w 523075"/>
                <a:gd name="connsiteY138" fmla="*/ 193159 h 610323"/>
                <a:gd name="connsiteX139" fmla="*/ 373796 w 523075"/>
                <a:gd name="connsiteY139" fmla="*/ 196740 h 610323"/>
                <a:gd name="connsiteX140" fmla="*/ 374919 w 523075"/>
                <a:gd name="connsiteY140" fmla="*/ 191958 h 610323"/>
                <a:gd name="connsiteX141" fmla="*/ 379425 w 523075"/>
                <a:gd name="connsiteY141" fmla="*/ 197273 h 610323"/>
                <a:gd name="connsiteX142" fmla="*/ 385997 w 523075"/>
                <a:gd name="connsiteY142" fmla="*/ 201617 h 610323"/>
                <a:gd name="connsiteX143" fmla="*/ 388721 w 523075"/>
                <a:gd name="connsiteY143" fmla="*/ 197521 h 610323"/>
                <a:gd name="connsiteX144" fmla="*/ 392969 w 523075"/>
                <a:gd name="connsiteY144" fmla="*/ 201779 h 610323"/>
                <a:gd name="connsiteX145" fmla="*/ 395570 w 523075"/>
                <a:gd name="connsiteY145" fmla="*/ 209846 h 610323"/>
                <a:gd name="connsiteX146" fmla="*/ 396151 w 523075"/>
                <a:gd name="connsiteY146" fmla="*/ 216638 h 610323"/>
                <a:gd name="connsiteX147" fmla="*/ 404152 w 523075"/>
                <a:gd name="connsiteY147" fmla="*/ 218657 h 610323"/>
                <a:gd name="connsiteX148" fmla="*/ 411791 w 523075"/>
                <a:gd name="connsiteY148" fmla="*/ 218829 h 610323"/>
                <a:gd name="connsiteX149" fmla="*/ 419773 w 523075"/>
                <a:gd name="connsiteY149" fmla="*/ 218667 h 610323"/>
                <a:gd name="connsiteX150" fmla="*/ 427155 w 523075"/>
                <a:gd name="connsiteY150" fmla="*/ 220038 h 610323"/>
                <a:gd name="connsiteX151" fmla="*/ 437861 w 523075"/>
                <a:gd name="connsiteY151" fmla="*/ 218933 h 610323"/>
                <a:gd name="connsiteX152" fmla="*/ 445319 w 523075"/>
                <a:gd name="connsiteY152" fmla="*/ 222838 h 610323"/>
                <a:gd name="connsiteX153" fmla="*/ 443233 w 523075"/>
                <a:gd name="connsiteY153" fmla="*/ 227134 h 610323"/>
                <a:gd name="connsiteX154" fmla="*/ 443442 w 523075"/>
                <a:gd name="connsiteY154" fmla="*/ 233487 h 610323"/>
                <a:gd name="connsiteX155" fmla="*/ 439108 w 523075"/>
                <a:gd name="connsiteY155" fmla="*/ 235945 h 610323"/>
                <a:gd name="connsiteX156" fmla="*/ 438670 w 523075"/>
                <a:gd name="connsiteY156" fmla="*/ 241165 h 610323"/>
                <a:gd name="connsiteX157" fmla="*/ 433746 w 523075"/>
                <a:gd name="connsiteY157" fmla="*/ 239859 h 610323"/>
                <a:gd name="connsiteX158" fmla="*/ 429021 w 523075"/>
                <a:gd name="connsiteY158" fmla="*/ 241841 h 610323"/>
                <a:gd name="connsiteX159" fmla="*/ 427164 w 523075"/>
                <a:gd name="connsiteY159" fmla="*/ 248385 h 610323"/>
                <a:gd name="connsiteX160" fmla="*/ 429298 w 523075"/>
                <a:gd name="connsiteY160" fmla="*/ 256871 h 610323"/>
                <a:gd name="connsiteX161" fmla="*/ 432717 w 523075"/>
                <a:gd name="connsiteY161" fmla="*/ 264053 h 610323"/>
                <a:gd name="connsiteX162" fmla="*/ 437099 w 523075"/>
                <a:gd name="connsiteY162" fmla="*/ 266568 h 610323"/>
                <a:gd name="connsiteX163" fmla="*/ 439566 w 523075"/>
                <a:gd name="connsiteY163" fmla="*/ 261234 h 610323"/>
                <a:gd name="connsiteX164" fmla="*/ 442004 w 523075"/>
                <a:gd name="connsiteY164" fmla="*/ 255147 h 610323"/>
                <a:gd name="connsiteX165" fmla="*/ 441137 w 523075"/>
                <a:gd name="connsiteY165" fmla="*/ 249785 h 610323"/>
                <a:gd name="connsiteX166" fmla="*/ 445938 w 523075"/>
                <a:gd name="connsiteY166" fmla="*/ 251547 h 610323"/>
                <a:gd name="connsiteX167" fmla="*/ 450729 w 523075"/>
                <a:gd name="connsiteY167" fmla="*/ 260329 h 610323"/>
                <a:gd name="connsiteX168" fmla="*/ 451205 w 523075"/>
                <a:gd name="connsiteY168" fmla="*/ 265272 h 610323"/>
                <a:gd name="connsiteX169" fmla="*/ 455158 w 523075"/>
                <a:gd name="connsiteY169" fmla="*/ 273673 h 610323"/>
                <a:gd name="connsiteX170" fmla="*/ 457682 w 523075"/>
                <a:gd name="connsiteY170" fmla="*/ 282236 h 610323"/>
                <a:gd name="connsiteX171" fmla="*/ 458606 w 523075"/>
                <a:gd name="connsiteY171" fmla="*/ 287066 h 610323"/>
                <a:gd name="connsiteX172" fmla="*/ 463816 w 523075"/>
                <a:gd name="connsiteY172" fmla="*/ 286580 h 610323"/>
                <a:gd name="connsiteX173" fmla="*/ 466684 w 523075"/>
                <a:gd name="connsiteY173" fmla="*/ 282322 h 610323"/>
                <a:gd name="connsiteX174" fmla="*/ 466579 w 523075"/>
                <a:gd name="connsiteY174" fmla="*/ 276007 h 610323"/>
                <a:gd name="connsiteX175" fmla="*/ 465436 w 523075"/>
                <a:gd name="connsiteY175" fmla="*/ 270883 h 610323"/>
                <a:gd name="connsiteX176" fmla="*/ 464912 w 523075"/>
                <a:gd name="connsiteY176" fmla="*/ 265434 h 610323"/>
                <a:gd name="connsiteX177" fmla="*/ 469036 w 523075"/>
                <a:gd name="connsiteY177" fmla="*/ 261177 h 610323"/>
                <a:gd name="connsiteX178" fmla="*/ 467940 w 523075"/>
                <a:gd name="connsiteY178" fmla="*/ 250347 h 610323"/>
                <a:gd name="connsiteX179" fmla="*/ 465550 w 523075"/>
                <a:gd name="connsiteY179" fmla="*/ 244184 h 610323"/>
                <a:gd name="connsiteX180" fmla="*/ 470693 w 523075"/>
                <a:gd name="connsiteY180" fmla="*/ 244184 h 610323"/>
                <a:gd name="connsiteX181" fmla="*/ 478351 w 523075"/>
                <a:gd name="connsiteY181" fmla="*/ 245670 h 610323"/>
                <a:gd name="connsiteX182" fmla="*/ 482428 w 523075"/>
                <a:gd name="connsiteY182" fmla="*/ 239983 h 610323"/>
                <a:gd name="connsiteX183" fmla="*/ 485238 w 523075"/>
                <a:gd name="connsiteY183" fmla="*/ 231516 h 610323"/>
                <a:gd name="connsiteX184" fmla="*/ 487972 w 523075"/>
                <a:gd name="connsiteY184" fmla="*/ 223029 h 610323"/>
                <a:gd name="connsiteX185" fmla="*/ 484543 w 523075"/>
                <a:gd name="connsiteY185" fmla="*/ 218685 h 610323"/>
                <a:gd name="connsiteX186" fmla="*/ 488591 w 523075"/>
                <a:gd name="connsiteY186" fmla="*/ 210246 h 610323"/>
                <a:gd name="connsiteX187" fmla="*/ 489201 w 523075"/>
                <a:gd name="connsiteY187" fmla="*/ 203741 h 610323"/>
                <a:gd name="connsiteX188" fmla="*/ 488410 w 523075"/>
                <a:gd name="connsiteY188" fmla="*/ 193187 h 610323"/>
                <a:gd name="connsiteX189" fmla="*/ 489619 w 523075"/>
                <a:gd name="connsiteY189" fmla="*/ 187082 h 610323"/>
                <a:gd name="connsiteX190" fmla="*/ 493973 w 523075"/>
                <a:gd name="connsiteY190" fmla="*/ 184910 h 610323"/>
                <a:gd name="connsiteX191" fmla="*/ 498135 w 523075"/>
                <a:gd name="connsiteY191" fmla="*/ 180757 h 610323"/>
                <a:gd name="connsiteX192" fmla="*/ 502202 w 523075"/>
                <a:gd name="connsiteY192" fmla="*/ 176299 h 610323"/>
                <a:gd name="connsiteX193" fmla="*/ 513413 w 523075"/>
                <a:gd name="connsiteY193" fmla="*/ 172546 h 610323"/>
                <a:gd name="connsiteX194" fmla="*/ 517014 w 523075"/>
                <a:gd name="connsiteY194" fmla="*/ 176194 h 610323"/>
                <a:gd name="connsiteX195" fmla="*/ 522614 w 523075"/>
                <a:gd name="connsiteY195" fmla="*/ 178519 h 610323"/>
                <a:gd name="connsiteX196" fmla="*/ 518033 w 523075"/>
                <a:gd name="connsiteY196" fmla="*/ 172108 h 610323"/>
                <a:gd name="connsiteX197" fmla="*/ 519137 w 523075"/>
                <a:gd name="connsiteY197" fmla="*/ 163507 h 610323"/>
                <a:gd name="connsiteX198" fmla="*/ 522862 w 523075"/>
                <a:gd name="connsiteY198" fmla="*/ 159268 h 610323"/>
                <a:gd name="connsiteX199" fmla="*/ 515680 w 523075"/>
                <a:gd name="connsiteY199" fmla="*/ 151506 h 610323"/>
                <a:gd name="connsiteX200" fmla="*/ 509479 w 523075"/>
                <a:gd name="connsiteY200" fmla="*/ 150753 h 610323"/>
                <a:gd name="connsiteX201" fmla="*/ 503812 w 523075"/>
                <a:gd name="connsiteY201" fmla="*/ 150420 h 610323"/>
                <a:gd name="connsiteX202" fmla="*/ 502802 w 523075"/>
                <a:gd name="connsiteY202" fmla="*/ 144695 h 610323"/>
                <a:gd name="connsiteX203" fmla="*/ 501440 w 523075"/>
                <a:gd name="connsiteY203" fmla="*/ 138180 h 610323"/>
                <a:gd name="connsiteX204" fmla="*/ 496315 w 523075"/>
                <a:gd name="connsiteY204" fmla="*/ 140085 h 610323"/>
                <a:gd name="connsiteX205" fmla="*/ 498201 w 523075"/>
                <a:gd name="connsiteY205" fmla="*/ 134408 h 610323"/>
                <a:gd name="connsiteX206" fmla="*/ 493477 w 523075"/>
                <a:gd name="connsiteY206" fmla="*/ 129494 h 610323"/>
                <a:gd name="connsiteX207" fmla="*/ 486914 w 523075"/>
                <a:gd name="connsiteY207" fmla="*/ 130437 h 610323"/>
                <a:gd name="connsiteX208" fmla="*/ 483219 w 523075"/>
                <a:gd name="connsiteY208" fmla="*/ 133589 h 610323"/>
                <a:gd name="connsiteX209" fmla="*/ 469722 w 523075"/>
                <a:gd name="connsiteY209" fmla="*/ 133837 h 610323"/>
                <a:gd name="connsiteX210" fmla="*/ 465931 w 523075"/>
                <a:gd name="connsiteY210" fmla="*/ 130579 h 610323"/>
                <a:gd name="connsiteX211" fmla="*/ 462312 w 523075"/>
                <a:gd name="connsiteY211" fmla="*/ 133685 h 610323"/>
                <a:gd name="connsiteX212" fmla="*/ 459178 w 523075"/>
                <a:gd name="connsiteY212" fmla="*/ 137914 h 610323"/>
                <a:gd name="connsiteX213" fmla="*/ 456672 w 523075"/>
                <a:gd name="connsiteY213" fmla="*/ 142095 h 610323"/>
                <a:gd name="connsiteX214" fmla="*/ 448186 w 523075"/>
                <a:gd name="connsiteY214" fmla="*/ 144695 h 610323"/>
                <a:gd name="connsiteX215" fmla="*/ 443642 w 523075"/>
                <a:gd name="connsiteY215" fmla="*/ 149877 h 610323"/>
                <a:gd name="connsiteX216" fmla="*/ 441261 w 523075"/>
                <a:gd name="connsiteY216" fmla="*/ 154325 h 610323"/>
                <a:gd name="connsiteX217" fmla="*/ 435832 w 523075"/>
                <a:gd name="connsiteY217" fmla="*/ 157887 h 610323"/>
                <a:gd name="connsiteX218" fmla="*/ 435060 w 523075"/>
                <a:gd name="connsiteY218" fmla="*/ 163021 h 610323"/>
                <a:gd name="connsiteX219" fmla="*/ 429269 w 523075"/>
                <a:gd name="connsiteY219" fmla="*/ 162155 h 610323"/>
                <a:gd name="connsiteX220" fmla="*/ 423745 w 523075"/>
                <a:gd name="connsiteY220" fmla="*/ 165269 h 610323"/>
                <a:gd name="connsiteX221" fmla="*/ 416230 w 523075"/>
                <a:gd name="connsiteY221" fmla="*/ 162278 h 610323"/>
                <a:gd name="connsiteX222" fmla="*/ 417934 w 523075"/>
                <a:gd name="connsiteY222" fmla="*/ 167536 h 610323"/>
                <a:gd name="connsiteX223" fmla="*/ 426498 w 523075"/>
                <a:gd name="connsiteY223" fmla="*/ 170232 h 610323"/>
                <a:gd name="connsiteX224" fmla="*/ 429393 w 523075"/>
                <a:gd name="connsiteY224" fmla="*/ 174356 h 610323"/>
                <a:gd name="connsiteX225" fmla="*/ 430346 w 523075"/>
                <a:gd name="connsiteY225" fmla="*/ 180300 h 610323"/>
                <a:gd name="connsiteX226" fmla="*/ 424297 w 523075"/>
                <a:gd name="connsiteY226" fmla="*/ 184443 h 610323"/>
                <a:gd name="connsiteX227" fmla="*/ 417953 w 523075"/>
                <a:gd name="connsiteY227" fmla="*/ 184672 h 610323"/>
                <a:gd name="connsiteX228" fmla="*/ 412419 w 523075"/>
                <a:gd name="connsiteY228" fmla="*/ 184548 h 610323"/>
                <a:gd name="connsiteX229" fmla="*/ 402933 w 523075"/>
                <a:gd name="connsiteY229" fmla="*/ 184700 h 610323"/>
                <a:gd name="connsiteX230" fmla="*/ 395894 w 523075"/>
                <a:gd name="connsiteY230" fmla="*/ 184605 h 610323"/>
                <a:gd name="connsiteX231" fmla="*/ 386473 w 523075"/>
                <a:gd name="connsiteY231" fmla="*/ 186415 h 610323"/>
                <a:gd name="connsiteX232" fmla="*/ 380692 w 523075"/>
                <a:gd name="connsiteY232" fmla="*/ 183272 h 610323"/>
                <a:gd name="connsiteX233" fmla="*/ 373986 w 523075"/>
                <a:gd name="connsiteY233" fmla="*/ 181710 h 610323"/>
                <a:gd name="connsiteX234" fmla="*/ 370376 w 523075"/>
                <a:gd name="connsiteY234" fmla="*/ 178118 h 610323"/>
                <a:gd name="connsiteX235" fmla="*/ 368176 w 523075"/>
                <a:gd name="connsiteY235" fmla="*/ 171946 h 610323"/>
                <a:gd name="connsiteX236" fmla="*/ 367138 w 523075"/>
                <a:gd name="connsiteY236" fmla="*/ 163479 h 610323"/>
                <a:gd name="connsiteX237" fmla="*/ 361366 w 523075"/>
                <a:gd name="connsiteY237" fmla="*/ 156430 h 610323"/>
                <a:gd name="connsiteX238" fmla="*/ 353164 w 523075"/>
                <a:gd name="connsiteY238" fmla="*/ 160002 h 610323"/>
                <a:gd name="connsiteX239" fmla="*/ 354031 w 523075"/>
                <a:gd name="connsiteY239" fmla="*/ 167651 h 610323"/>
                <a:gd name="connsiteX240" fmla="*/ 354174 w 523075"/>
                <a:gd name="connsiteY240" fmla="*/ 176147 h 610323"/>
                <a:gd name="connsiteX241" fmla="*/ 356584 w 523075"/>
                <a:gd name="connsiteY241" fmla="*/ 180424 h 610323"/>
                <a:gd name="connsiteX242" fmla="*/ 358889 w 523075"/>
                <a:gd name="connsiteY242" fmla="*/ 188882 h 610323"/>
                <a:gd name="connsiteX243" fmla="*/ 357908 w 523075"/>
                <a:gd name="connsiteY243" fmla="*/ 194187 h 610323"/>
                <a:gd name="connsiteX244" fmla="*/ 350878 w 523075"/>
                <a:gd name="connsiteY244" fmla="*/ 193063 h 610323"/>
                <a:gd name="connsiteX245" fmla="*/ 345611 w 523075"/>
                <a:gd name="connsiteY245" fmla="*/ 193120 h 610323"/>
                <a:gd name="connsiteX246" fmla="*/ 340373 w 523075"/>
                <a:gd name="connsiteY246" fmla="*/ 192073 h 610323"/>
                <a:gd name="connsiteX247" fmla="*/ 333895 w 523075"/>
                <a:gd name="connsiteY247" fmla="*/ 192663 h 610323"/>
                <a:gd name="connsiteX248" fmla="*/ 326494 w 523075"/>
                <a:gd name="connsiteY248" fmla="*/ 188939 h 610323"/>
                <a:gd name="connsiteX249" fmla="*/ 320008 w 523075"/>
                <a:gd name="connsiteY249" fmla="*/ 187529 h 610323"/>
                <a:gd name="connsiteX250" fmla="*/ 314531 w 523075"/>
                <a:gd name="connsiteY250" fmla="*/ 187863 h 610323"/>
                <a:gd name="connsiteX251" fmla="*/ 311502 w 523075"/>
                <a:gd name="connsiteY251" fmla="*/ 183119 h 610323"/>
                <a:gd name="connsiteX252" fmla="*/ 306758 w 523075"/>
                <a:gd name="connsiteY252" fmla="*/ 185929 h 610323"/>
                <a:gd name="connsiteX253" fmla="*/ 300577 w 523075"/>
                <a:gd name="connsiteY253" fmla="*/ 183500 h 610323"/>
                <a:gd name="connsiteX254" fmla="*/ 296815 w 523075"/>
                <a:gd name="connsiteY254" fmla="*/ 180452 h 610323"/>
                <a:gd name="connsiteX255" fmla="*/ 292862 w 523075"/>
                <a:gd name="connsiteY255" fmla="*/ 176271 h 610323"/>
                <a:gd name="connsiteX256" fmla="*/ 284499 w 523075"/>
                <a:gd name="connsiteY256" fmla="*/ 171946 h 610323"/>
                <a:gd name="connsiteX257" fmla="*/ 279784 w 523075"/>
                <a:gd name="connsiteY257" fmla="*/ 171175 h 610323"/>
                <a:gd name="connsiteX258" fmla="*/ 268554 w 523075"/>
                <a:gd name="connsiteY258" fmla="*/ 170299 h 610323"/>
                <a:gd name="connsiteX259" fmla="*/ 255819 w 523075"/>
                <a:gd name="connsiteY259" fmla="*/ 169803 h 610323"/>
                <a:gd name="connsiteX260" fmla="*/ 254371 w 523075"/>
                <a:gd name="connsiteY260" fmla="*/ 164974 h 610323"/>
                <a:gd name="connsiteX261" fmla="*/ 245942 w 523075"/>
                <a:gd name="connsiteY261" fmla="*/ 163450 h 610323"/>
                <a:gd name="connsiteX262" fmla="*/ 241817 w 523075"/>
                <a:gd name="connsiteY262" fmla="*/ 160821 h 610323"/>
                <a:gd name="connsiteX263" fmla="*/ 233740 w 523075"/>
                <a:gd name="connsiteY263" fmla="*/ 159288 h 610323"/>
                <a:gd name="connsiteX264" fmla="*/ 228739 w 523075"/>
                <a:gd name="connsiteY264" fmla="*/ 155516 h 610323"/>
                <a:gd name="connsiteX265" fmla="*/ 224301 w 523075"/>
                <a:gd name="connsiteY265" fmla="*/ 151611 h 610323"/>
                <a:gd name="connsiteX266" fmla="*/ 213861 w 523075"/>
                <a:gd name="connsiteY266" fmla="*/ 146515 h 610323"/>
                <a:gd name="connsiteX267" fmla="*/ 204260 w 523075"/>
                <a:gd name="connsiteY267" fmla="*/ 143067 h 610323"/>
                <a:gd name="connsiteX268" fmla="*/ 201726 w 523075"/>
                <a:gd name="connsiteY268" fmla="*/ 138285 h 610323"/>
                <a:gd name="connsiteX269" fmla="*/ 203879 w 523075"/>
                <a:gd name="connsiteY269" fmla="*/ 133608 h 610323"/>
                <a:gd name="connsiteX270" fmla="*/ 202203 w 523075"/>
                <a:gd name="connsiteY270" fmla="*/ 128503 h 610323"/>
                <a:gd name="connsiteX271" fmla="*/ 203279 w 523075"/>
                <a:gd name="connsiteY271" fmla="*/ 122197 h 610323"/>
                <a:gd name="connsiteX272" fmla="*/ 206641 w 523075"/>
                <a:gd name="connsiteY272" fmla="*/ 117720 h 610323"/>
                <a:gd name="connsiteX273" fmla="*/ 210432 w 523075"/>
                <a:gd name="connsiteY273" fmla="*/ 113129 h 610323"/>
                <a:gd name="connsiteX274" fmla="*/ 206956 w 523075"/>
                <a:gd name="connsiteY274" fmla="*/ 108281 h 610323"/>
                <a:gd name="connsiteX275" fmla="*/ 196040 w 523075"/>
                <a:gd name="connsiteY275" fmla="*/ 104214 h 610323"/>
                <a:gd name="connsiteX276" fmla="*/ 191963 w 523075"/>
                <a:gd name="connsiteY276" fmla="*/ 99775 h 610323"/>
                <a:gd name="connsiteX277" fmla="*/ 187096 w 523075"/>
                <a:gd name="connsiteY277" fmla="*/ 96089 h 610323"/>
                <a:gd name="connsiteX278" fmla="*/ 178933 w 523075"/>
                <a:gd name="connsiteY278" fmla="*/ 93632 h 610323"/>
                <a:gd name="connsiteX279" fmla="*/ 174257 w 523075"/>
                <a:gd name="connsiteY279" fmla="*/ 95413 h 610323"/>
                <a:gd name="connsiteX280" fmla="*/ 170027 w 523075"/>
                <a:gd name="connsiteY280" fmla="*/ 91270 h 610323"/>
                <a:gd name="connsiteX281" fmla="*/ 165808 w 523075"/>
                <a:gd name="connsiteY281" fmla="*/ 87421 h 610323"/>
                <a:gd name="connsiteX282" fmla="*/ 163893 w 523075"/>
                <a:gd name="connsiteY282" fmla="*/ 80868 h 610323"/>
                <a:gd name="connsiteX283" fmla="*/ 162693 w 523075"/>
                <a:gd name="connsiteY283" fmla="*/ 76230 h 610323"/>
                <a:gd name="connsiteX284" fmla="*/ 155987 w 523075"/>
                <a:gd name="connsiteY284" fmla="*/ 70095 h 610323"/>
                <a:gd name="connsiteX285" fmla="*/ 153245 w 523075"/>
                <a:gd name="connsiteY285" fmla="*/ 63066 h 610323"/>
                <a:gd name="connsiteX286" fmla="*/ 158740 w 523075"/>
                <a:gd name="connsiteY286" fmla="*/ 59770 h 610323"/>
                <a:gd name="connsiteX287" fmla="*/ 161407 w 523075"/>
                <a:gd name="connsiteY287" fmla="*/ 64943 h 610323"/>
                <a:gd name="connsiteX288" fmla="*/ 166931 w 523075"/>
                <a:gd name="connsiteY288" fmla="*/ 65781 h 610323"/>
                <a:gd name="connsiteX289" fmla="*/ 167913 w 523075"/>
                <a:gd name="connsiteY289" fmla="*/ 57418 h 610323"/>
                <a:gd name="connsiteX290" fmla="*/ 165798 w 523075"/>
                <a:gd name="connsiteY290" fmla="*/ 53027 h 610323"/>
                <a:gd name="connsiteX291" fmla="*/ 161779 w 523075"/>
                <a:gd name="connsiteY291" fmla="*/ 48169 h 610323"/>
                <a:gd name="connsiteX292" fmla="*/ 158121 w 523075"/>
                <a:gd name="connsiteY292" fmla="*/ 44559 h 610323"/>
                <a:gd name="connsiteX293" fmla="*/ 154064 w 523075"/>
                <a:gd name="connsiteY293" fmla="*/ 40606 h 610323"/>
                <a:gd name="connsiteX294" fmla="*/ 152787 w 523075"/>
                <a:gd name="connsiteY294" fmla="*/ 35387 h 610323"/>
                <a:gd name="connsiteX295" fmla="*/ 150816 w 523075"/>
                <a:gd name="connsiteY295" fmla="*/ 30548 h 610323"/>
                <a:gd name="connsiteX296" fmla="*/ 154730 w 523075"/>
                <a:gd name="connsiteY296" fmla="*/ 25366 h 610323"/>
                <a:gd name="connsiteX297" fmla="*/ 149444 w 523075"/>
                <a:gd name="connsiteY297" fmla="*/ 21689 h 610323"/>
                <a:gd name="connsiteX298" fmla="*/ 142805 w 523075"/>
                <a:gd name="connsiteY298" fmla="*/ 18927 h 610323"/>
                <a:gd name="connsiteX299" fmla="*/ 138195 w 523075"/>
                <a:gd name="connsiteY299" fmla="*/ 15517 h 610323"/>
                <a:gd name="connsiteX300" fmla="*/ 135690 w 523075"/>
                <a:gd name="connsiteY300" fmla="*/ 10964 h 610323"/>
                <a:gd name="connsiteX301" fmla="*/ 132870 w 523075"/>
                <a:gd name="connsiteY301" fmla="*/ 6373 h 610323"/>
                <a:gd name="connsiteX302" fmla="*/ 132089 w 523075"/>
                <a:gd name="connsiteY302" fmla="*/ 296 h 610323"/>
                <a:gd name="connsiteX303" fmla="*/ 127222 w 523075"/>
                <a:gd name="connsiteY303" fmla="*/ -75 h 610323"/>
                <a:gd name="connsiteX304" fmla="*/ 121650 w 523075"/>
                <a:gd name="connsiteY304" fmla="*/ 5726 h 610323"/>
                <a:gd name="connsiteX305" fmla="*/ 115401 w 523075"/>
                <a:gd name="connsiteY305" fmla="*/ 10212 h 610323"/>
                <a:gd name="connsiteX306" fmla="*/ 111058 w 523075"/>
                <a:gd name="connsiteY306" fmla="*/ 14774 h 610323"/>
                <a:gd name="connsiteX307" fmla="*/ 102000 w 523075"/>
                <a:gd name="connsiteY307" fmla="*/ 18127 h 610323"/>
                <a:gd name="connsiteX308" fmla="*/ 95304 w 523075"/>
                <a:gd name="connsiteY308" fmla="*/ 20832 h 610323"/>
                <a:gd name="connsiteX309" fmla="*/ 87312 w 523075"/>
                <a:gd name="connsiteY309" fmla="*/ 19489 h 610323"/>
                <a:gd name="connsiteX310" fmla="*/ 76092 w 523075"/>
                <a:gd name="connsiteY310" fmla="*/ 17165 h 610323"/>
                <a:gd name="connsiteX311" fmla="*/ 71025 w 523075"/>
                <a:gd name="connsiteY311" fmla="*/ 15003 h 610323"/>
                <a:gd name="connsiteX312" fmla="*/ 65548 w 523075"/>
                <a:gd name="connsiteY312" fmla="*/ 17108 h 610323"/>
                <a:gd name="connsiteX313" fmla="*/ 62138 w 523075"/>
                <a:gd name="connsiteY313" fmla="*/ 21261 h 610323"/>
                <a:gd name="connsiteX314" fmla="*/ 64919 w 523075"/>
                <a:gd name="connsiteY314" fmla="*/ 27300 h 610323"/>
                <a:gd name="connsiteX315" fmla="*/ 70786 w 523075"/>
                <a:gd name="connsiteY315" fmla="*/ 31500 h 610323"/>
                <a:gd name="connsiteX316" fmla="*/ 68186 w 523075"/>
                <a:gd name="connsiteY316" fmla="*/ 35844 h 610323"/>
                <a:gd name="connsiteX317" fmla="*/ 69310 w 523075"/>
                <a:gd name="connsiteY317" fmla="*/ 41006 h 610323"/>
                <a:gd name="connsiteX318" fmla="*/ 72634 w 523075"/>
                <a:gd name="connsiteY318" fmla="*/ 45664 h 610323"/>
                <a:gd name="connsiteX319" fmla="*/ 74616 w 523075"/>
                <a:gd name="connsiteY319" fmla="*/ 52026 h 610323"/>
                <a:gd name="connsiteX320" fmla="*/ 79197 w 523075"/>
                <a:gd name="connsiteY320" fmla="*/ 55065 h 610323"/>
                <a:gd name="connsiteX321" fmla="*/ 83912 w 523075"/>
                <a:gd name="connsiteY321" fmla="*/ 58389 h 610323"/>
                <a:gd name="connsiteX322" fmla="*/ 86083 w 523075"/>
                <a:gd name="connsiteY322" fmla="*/ 63933 h 610323"/>
                <a:gd name="connsiteX323" fmla="*/ 91189 w 523075"/>
                <a:gd name="connsiteY323" fmla="*/ 64904 h 610323"/>
                <a:gd name="connsiteX324" fmla="*/ 98694 w 523075"/>
                <a:gd name="connsiteY324" fmla="*/ 66971 h 610323"/>
                <a:gd name="connsiteX325" fmla="*/ 98580 w 523075"/>
                <a:gd name="connsiteY325" fmla="*/ 72134 h 610323"/>
                <a:gd name="connsiteX326" fmla="*/ 92637 w 523075"/>
                <a:gd name="connsiteY326" fmla="*/ 72848 h 610323"/>
                <a:gd name="connsiteX327" fmla="*/ 87807 w 523075"/>
                <a:gd name="connsiteY327" fmla="*/ 76639 h 610323"/>
                <a:gd name="connsiteX328" fmla="*/ 89541 w 523075"/>
                <a:gd name="connsiteY328" fmla="*/ 83650 h 610323"/>
                <a:gd name="connsiteX329" fmla="*/ 89103 w 523075"/>
                <a:gd name="connsiteY329" fmla="*/ 88860 h 610323"/>
                <a:gd name="connsiteX330" fmla="*/ 90741 w 523075"/>
                <a:gd name="connsiteY330" fmla="*/ 93622 h 610323"/>
                <a:gd name="connsiteX331" fmla="*/ 84721 w 523075"/>
                <a:gd name="connsiteY331" fmla="*/ 105538 h 610323"/>
                <a:gd name="connsiteX332" fmla="*/ 84359 w 523075"/>
                <a:gd name="connsiteY332" fmla="*/ 112758 h 610323"/>
                <a:gd name="connsiteX333" fmla="*/ 75111 w 523075"/>
                <a:gd name="connsiteY333" fmla="*/ 117997 h 610323"/>
                <a:gd name="connsiteX334" fmla="*/ 74282 w 523075"/>
                <a:gd name="connsiteY334" fmla="*/ 126084 h 610323"/>
                <a:gd name="connsiteX335" fmla="*/ 70129 w 523075"/>
                <a:gd name="connsiteY335" fmla="*/ 137323 h 610323"/>
                <a:gd name="connsiteX336" fmla="*/ 60833 w 523075"/>
                <a:gd name="connsiteY336" fmla="*/ 142876 h 610323"/>
                <a:gd name="connsiteX337" fmla="*/ 58871 w 523075"/>
                <a:gd name="connsiteY337" fmla="*/ 150668 h 610323"/>
                <a:gd name="connsiteX338" fmla="*/ 54737 w 523075"/>
                <a:gd name="connsiteY338" fmla="*/ 156554 h 610323"/>
                <a:gd name="connsiteX339" fmla="*/ 50622 w 523075"/>
                <a:gd name="connsiteY339" fmla="*/ 161850 h 610323"/>
                <a:gd name="connsiteX340" fmla="*/ 41887 w 523075"/>
                <a:gd name="connsiteY340" fmla="*/ 163012 h 610323"/>
                <a:gd name="connsiteX341" fmla="*/ 37353 w 523075"/>
                <a:gd name="connsiteY341" fmla="*/ 165355 h 610323"/>
                <a:gd name="connsiteX342" fmla="*/ 30762 w 523075"/>
                <a:gd name="connsiteY342" fmla="*/ 159230 h 610323"/>
                <a:gd name="connsiteX343" fmla="*/ 22847 w 523075"/>
                <a:gd name="connsiteY343" fmla="*/ 163307 h 610323"/>
                <a:gd name="connsiteX344" fmla="*/ 19275 w 523075"/>
                <a:gd name="connsiteY344" fmla="*/ 171889 h 610323"/>
                <a:gd name="connsiteX345" fmla="*/ 14913 w 523075"/>
                <a:gd name="connsiteY345" fmla="*/ 176766 h 610323"/>
                <a:gd name="connsiteX346" fmla="*/ 15122 w 523075"/>
                <a:gd name="connsiteY346" fmla="*/ 185919 h 610323"/>
                <a:gd name="connsiteX347" fmla="*/ 20847 w 523075"/>
                <a:gd name="connsiteY347" fmla="*/ 188939 h 610323"/>
                <a:gd name="connsiteX348" fmla="*/ 25742 w 523075"/>
                <a:gd name="connsiteY348" fmla="*/ 188929 h 610323"/>
                <a:gd name="connsiteX349" fmla="*/ 28695 w 523075"/>
                <a:gd name="connsiteY349" fmla="*/ 203045 h 610323"/>
                <a:gd name="connsiteX350" fmla="*/ 32553 w 523075"/>
                <a:gd name="connsiteY350" fmla="*/ 207760 h 610323"/>
                <a:gd name="connsiteX351" fmla="*/ 40068 w 523075"/>
                <a:gd name="connsiteY351" fmla="*/ 208284 h 610323"/>
                <a:gd name="connsiteX352" fmla="*/ 41011 w 523075"/>
                <a:gd name="connsiteY352" fmla="*/ 214409 h 610323"/>
                <a:gd name="connsiteX353" fmla="*/ 45964 w 523075"/>
                <a:gd name="connsiteY353" fmla="*/ 219705 h 610323"/>
                <a:gd name="connsiteX354" fmla="*/ 51460 w 523075"/>
                <a:gd name="connsiteY354" fmla="*/ 229830 h 610323"/>
                <a:gd name="connsiteX355" fmla="*/ 49936 w 523075"/>
                <a:gd name="connsiteY355" fmla="*/ 234630 h 610323"/>
                <a:gd name="connsiteX356" fmla="*/ 45412 w 523075"/>
                <a:gd name="connsiteY356" fmla="*/ 239555 h 610323"/>
                <a:gd name="connsiteX357" fmla="*/ 42154 w 523075"/>
                <a:gd name="connsiteY357" fmla="*/ 235192 h 610323"/>
                <a:gd name="connsiteX358" fmla="*/ 33839 w 523075"/>
                <a:gd name="connsiteY358" fmla="*/ 237917 h 610323"/>
                <a:gd name="connsiteX359" fmla="*/ 27124 w 523075"/>
                <a:gd name="connsiteY359" fmla="*/ 240498 h 610323"/>
                <a:gd name="connsiteX360" fmla="*/ 16999 w 523075"/>
                <a:gd name="connsiteY360" fmla="*/ 239098 h 610323"/>
                <a:gd name="connsiteX361" fmla="*/ 12217 w 523075"/>
                <a:gd name="connsiteY361" fmla="*/ 237735 h 610323"/>
                <a:gd name="connsiteX362" fmla="*/ 9360 w 523075"/>
                <a:gd name="connsiteY362" fmla="*/ 242822 h 610323"/>
                <a:gd name="connsiteX363" fmla="*/ 5578 w 523075"/>
                <a:gd name="connsiteY363" fmla="*/ 247880 h 610323"/>
                <a:gd name="connsiteX364" fmla="*/ 10483 w 523075"/>
                <a:gd name="connsiteY364" fmla="*/ 246784 h 610323"/>
                <a:gd name="connsiteX365" fmla="*/ 4587 w 523075"/>
                <a:gd name="connsiteY365" fmla="*/ 252633 h 610323"/>
                <a:gd name="connsiteX366" fmla="*/ 8578 w 523075"/>
                <a:gd name="connsiteY366" fmla="*/ 257690 h 610323"/>
                <a:gd name="connsiteX367" fmla="*/ 11798 w 523075"/>
                <a:gd name="connsiteY367" fmla="*/ 263748 h 610323"/>
                <a:gd name="connsiteX368" fmla="*/ 20466 w 523075"/>
                <a:gd name="connsiteY368" fmla="*/ 268835 h 610323"/>
                <a:gd name="connsiteX369" fmla="*/ 30191 w 523075"/>
                <a:gd name="connsiteY369" fmla="*/ 271140 h 610323"/>
                <a:gd name="connsiteX370" fmla="*/ 37553 w 523075"/>
                <a:gd name="connsiteY370" fmla="*/ 267073 h 610323"/>
                <a:gd name="connsiteX371" fmla="*/ 41811 w 523075"/>
                <a:gd name="connsiteY371" fmla="*/ 264129 h 610323"/>
                <a:gd name="connsiteX372" fmla="*/ 39125 w 523075"/>
                <a:gd name="connsiteY372" fmla="*/ 274969 h 610323"/>
                <a:gd name="connsiteX373" fmla="*/ 34782 w 523075"/>
                <a:gd name="connsiteY373" fmla="*/ 276960 h 610323"/>
                <a:gd name="connsiteX374" fmla="*/ 30153 w 523075"/>
                <a:gd name="connsiteY374" fmla="*/ 279007 h 610323"/>
                <a:gd name="connsiteX375" fmla="*/ 24238 w 523075"/>
                <a:gd name="connsiteY375" fmla="*/ 279665 h 610323"/>
                <a:gd name="connsiteX376" fmla="*/ 18818 w 523075"/>
                <a:gd name="connsiteY376" fmla="*/ 278131 h 610323"/>
                <a:gd name="connsiteX377" fmla="*/ 21971 w 523075"/>
                <a:gd name="connsiteY377" fmla="*/ 286456 h 610323"/>
                <a:gd name="connsiteX378" fmla="*/ 31629 w 523075"/>
                <a:gd name="connsiteY378" fmla="*/ 294990 h 610323"/>
                <a:gd name="connsiteX379" fmla="*/ 39535 w 523075"/>
                <a:gd name="connsiteY379" fmla="*/ 303572 h 610323"/>
                <a:gd name="connsiteX380" fmla="*/ 44135 w 523075"/>
                <a:gd name="connsiteY380" fmla="*/ 307840 h 610323"/>
                <a:gd name="connsiteX381" fmla="*/ 48669 w 523075"/>
                <a:gd name="connsiteY381" fmla="*/ 311116 h 610323"/>
                <a:gd name="connsiteX382" fmla="*/ 56309 w 523075"/>
                <a:gd name="connsiteY382" fmla="*/ 314431 h 610323"/>
                <a:gd name="connsiteX383" fmla="*/ 60900 w 523075"/>
                <a:gd name="connsiteY383" fmla="*/ 312631 h 610323"/>
                <a:gd name="connsiteX384" fmla="*/ 66052 w 523075"/>
                <a:gd name="connsiteY384" fmla="*/ 310878 h 610323"/>
                <a:gd name="connsiteX385" fmla="*/ 73501 w 523075"/>
                <a:gd name="connsiteY385" fmla="*/ 307049 h 610323"/>
                <a:gd name="connsiteX386" fmla="*/ 78797 w 523075"/>
                <a:gd name="connsiteY386" fmla="*/ 303611 h 610323"/>
                <a:gd name="connsiteX387" fmla="*/ 80445 w 523075"/>
                <a:gd name="connsiteY387" fmla="*/ 298172 h 610323"/>
                <a:gd name="connsiteX388" fmla="*/ 80054 w 523075"/>
                <a:gd name="connsiteY388" fmla="*/ 292114 h 610323"/>
                <a:gd name="connsiteX389" fmla="*/ 78721 w 523075"/>
                <a:gd name="connsiteY389" fmla="*/ 287418 h 610323"/>
                <a:gd name="connsiteX390" fmla="*/ 79635 w 523075"/>
                <a:gd name="connsiteY390" fmla="*/ 282436 h 610323"/>
                <a:gd name="connsiteX391" fmla="*/ 84045 w 523075"/>
                <a:gd name="connsiteY391" fmla="*/ 279255 h 610323"/>
                <a:gd name="connsiteX392" fmla="*/ 88208 w 523075"/>
                <a:gd name="connsiteY392" fmla="*/ 281703 h 610323"/>
                <a:gd name="connsiteX393" fmla="*/ 84426 w 523075"/>
                <a:gd name="connsiteY393" fmla="*/ 284941 h 610323"/>
                <a:gd name="connsiteX394" fmla="*/ 89189 w 523075"/>
                <a:gd name="connsiteY394" fmla="*/ 287428 h 610323"/>
                <a:gd name="connsiteX395" fmla="*/ 85493 w 523075"/>
                <a:gd name="connsiteY395" fmla="*/ 290561 h 610323"/>
                <a:gd name="connsiteX396" fmla="*/ 90255 w 523075"/>
                <a:gd name="connsiteY396" fmla="*/ 293781 h 610323"/>
                <a:gd name="connsiteX397" fmla="*/ 94942 w 523075"/>
                <a:gd name="connsiteY397" fmla="*/ 292733 h 610323"/>
                <a:gd name="connsiteX398" fmla="*/ 88560 w 523075"/>
                <a:gd name="connsiteY398" fmla="*/ 297400 h 610323"/>
                <a:gd name="connsiteX399" fmla="*/ 88379 w 523075"/>
                <a:gd name="connsiteY399" fmla="*/ 302648 h 610323"/>
                <a:gd name="connsiteX400" fmla="*/ 91179 w 523075"/>
                <a:gd name="connsiteY400" fmla="*/ 306754 h 610323"/>
                <a:gd name="connsiteX401" fmla="*/ 93513 w 523075"/>
                <a:gd name="connsiteY401" fmla="*/ 312059 h 610323"/>
                <a:gd name="connsiteX402" fmla="*/ 95094 w 523075"/>
                <a:gd name="connsiteY402" fmla="*/ 318460 h 610323"/>
                <a:gd name="connsiteX403" fmla="*/ 93123 w 523075"/>
                <a:gd name="connsiteY403" fmla="*/ 322899 h 610323"/>
                <a:gd name="connsiteX404" fmla="*/ 93199 w 523075"/>
                <a:gd name="connsiteY404" fmla="*/ 329671 h 610323"/>
                <a:gd name="connsiteX405" fmla="*/ 94266 w 523075"/>
                <a:gd name="connsiteY405" fmla="*/ 337567 h 610323"/>
                <a:gd name="connsiteX406" fmla="*/ 95256 w 523075"/>
                <a:gd name="connsiteY406" fmla="*/ 342330 h 610323"/>
                <a:gd name="connsiteX407" fmla="*/ 96332 w 523075"/>
                <a:gd name="connsiteY407" fmla="*/ 347588 h 610323"/>
                <a:gd name="connsiteX408" fmla="*/ 97275 w 523075"/>
                <a:gd name="connsiteY408" fmla="*/ 352588 h 610323"/>
                <a:gd name="connsiteX409" fmla="*/ 100276 w 523075"/>
                <a:gd name="connsiteY409" fmla="*/ 360151 h 610323"/>
                <a:gd name="connsiteX410" fmla="*/ 102057 w 523075"/>
                <a:gd name="connsiteY410" fmla="*/ 365752 h 610323"/>
                <a:gd name="connsiteX411" fmla="*/ 102524 w 523075"/>
                <a:gd name="connsiteY411" fmla="*/ 370514 h 610323"/>
                <a:gd name="connsiteX412" fmla="*/ 105667 w 523075"/>
                <a:gd name="connsiteY412" fmla="*/ 376953 h 610323"/>
                <a:gd name="connsiteX413" fmla="*/ 107829 w 523075"/>
                <a:gd name="connsiteY413" fmla="*/ 383468 h 610323"/>
                <a:gd name="connsiteX414" fmla="*/ 110096 w 523075"/>
                <a:gd name="connsiteY414" fmla="*/ 390631 h 610323"/>
                <a:gd name="connsiteX415" fmla="*/ 110706 w 523075"/>
                <a:gd name="connsiteY415" fmla="*/ 395460 h 610323"/>
                <a:gd name="connsiteX416" fmla="*/ 111820 w 523075"/>
                <a:gd name="connsiteY416" fmla="*/ 400537 h 610323"/>
                <a:gd name="connsiteX417" fmla="*/ 113134 w 523075"/>
                <a:gd name="connsiteY417" fmla="*/ 405537 h 610323"/>
                <a:gd name="connsiteX418" fmla="*/ 115544 w 523075"/>
                <a:gd name="connsiteY418" fmla="*/ 411700 h 610323"/>
                <a:gd name="connsiteX419" fmla="*/ 118392 w 523075"/>
                <a:gd name="connsiteY419" fmla="*/ 415948 h 610323"/>
                <a:gd name="connsiteX420" fmla="*/ 121555 w 523075"/>
                <a:gd name="connsiteY420" fmla="*/ 422006 h 610323"/>
                <a:gd name="connsiteX421" fmla="*/ 125183 w 523075"/>
                <a:gd name="connsiteY421" fmla="*/ 426426 h 610323"/>
                <a:gd name="connsiteX422" fmla="*/ 126946 w 523075"/>
                <a:gd name="connsiteY422" fmla="*/ 432207 h 610323"/>
                <a:gd name="connsiteX423" fmla="*/ 129041 w 523075"/>
                <a:gd name="connsiteY423" fmla="*/ 437075 h 610323"/>
                <a:gd name="connsiteX424" fmla="*/ 132346 w 523075"/>
                <a:gd name="connsiteY424" fmla="*/ 441209 h 610323"/>
                <a:gd name="connsiteX425" fmla="*/ 134661 w 523075"/>
                <a:gd name="connsiteY425" fmla="*/ 445466 h 610323"/>
                <a:gd name="connsiteX426" fmla="*/ 138052 w 523075"/>
                <a:gd name="connsiteY426" fmla="*/ 452239 h 610323"/>
                <a:gd name="connsiteX427" fmla="*/ 141671 w 523075"/>
                <a:gd name="connsiteY427" fmla="*/ 459506 h 610323"/>
                <a:gd name="connsiteX428" fmla="*/ 142814 w 523075"/>
                <a:gd name="connsiteY428" fmla="*/ 464269 h 610323"/>
                <a:gd name="connsiteX429" fmla="*/ 144567 w 523075"/>
                <a:gd name="connsiteY429" fmla="*/ 469222 h 610323"/>
                <a:gd name="connsiteX430" fmla="*/ 145615 w 523075"/>
                <a:gd name="connsiteY430" fmla="*/ 475899 h 610323"/>
                <a:gd name="connsiteX431" fmla="*/ 147425 w 523075"/>
                <a:gd name="connsiteY431" fmla="*/ 481995 h 610323"/>
                <a:gd name="connsiteX432" fmla="*/ 155359 w 523075"/>
                <a:gd name="connsiteY432" fmla="*/ 498825 h 610323"/>
                <a:gd name="connsiteX433" fmla="*/ 160178 w 523075"/>
                <a:gd name="connsiteY433" fmla="*/ 503207 h 610323"/>
                <a:gd name="connsiteX434" fmla="*/ 164131 w 523075"/>
                <a:gd name="connsiteY434" fmla="*/ 510084 h 610323"/>
                <a:gd name="connsiteX435" fmla="*/ 167303 w 523075"/>
                <a:gd name="connsiteY435" fmla="*/ 514913 h 610323"/>
                <a:gd name="connsiteX436" fmla="*/ 169380 w 523075"/>
                <a:gd name="connsiteY436" fmla="*/ 519904 h 610323"/>
                <a:gd name="connsiteX437" fmla="*/ 172408 w 523075"/>
                <a:gd name="connsiteY437" fmla="*/ 528620 h 610323"/>
                <a:gd name="connsiteX438" fmla="*/ 176219 w 523075"/>
                <a:gd name="connsiteY438" fmla="*/ 537183 h 610323"/>
                <a:gd name="connsiteX439" fmla="*/ 178981 w 523075"/>
                <a:gd name="connsiteY439" fmla="*/ 545555 h 610323"/>
                <a:gd name="connsiteX440" fmla="*/ 180647 w 523075"/>
                <a:gd name="connsiteY440" fmla="*/ 554108 h 610323"/>
                <a:gd name="connsiteX441" fmla="*/ 184419 w 523075"/>
                <a:gd name="connsiteY441" fmla="*/ 562690 h 610323"/>
                <a:gd name="connsiteX442" fmla="*/ 188039 w 523075"/>
                <a:gd name="connsiteY442" fmla="*/ 568244 h 610323"/>
                <a:gd name="connsiteX443" fmla="*/ 193525 w 523075"/>
                <a:gd name="connsiteY443" fmla="*/ 575425 h 610323"/>
                <a:gd name="connsiteX444" fmla="*/ 198364 w 523075"/>
                <a:gd name="connsiteY444" fmla="*/ 579664 h 610323"/>
                <a:gd name="connsiteX445" fmla="*/ 204460 w 523075"/>
                <a:gd name="connsiteY445" fmla="*/ 582274 h 610323"/>
                <a:gd name="connsiteX446" fmla="*/ 514918 w 523075"/>
                <a:gd name="connsiteY446" fmla="*/ 610249 h 610323"/>
                <a:gd name="connsiteX447" fmla="*/ 516414 w 523075"/>
                <a:gd name="connsiteY447" fmla="*/ 605172 h 610323"/>
                <a:gd name="connsiteX448" fmla="*/ 513184 w 523075"/>
                <a:gd name="connsiteY448" fmla="*/ 600905 h 610323"/>
                <a:gd name="connsiteX449" fmla="*/ 514708 w 523075"/>
                <a:gd name="connsiteY449" fmla="*/ 609411 h 61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</a:cxnLst>
              <a:rect l="l" t="t" r="r" b="b"/>
              <a:pathLst>
                <a:path w="523075" h="610323">
                  <a:moveTo>
                    <a:pt x="911" y="250966"/>
                  </a:moveTo>
                  <a:lnTo>
                    <a:pt x="3511" y="244851"/>
                  </a:lnTo>
                  <a:lnTo>
                    <a:pt x="-213" y="248137"/>
                  </a:lnTo>
                  <a:close/>
                  <a:moveTo>
                    <a:pt x="2235" y="253195"/>
                  </a:moveTo>
                  <a:lnTo>
                    <a:pt x="3759" y="248527"/>
                  </a:lnTo>
                  <a:lnTo>
                    <a:pt x="168" y="252566"/>
                  </a:lnTo>
                  <a:close/>
                  <a:moveTo>
                    <a:pt x="375758" y="294581"/>
                  </a:moveTo>
                  <a:lnTo>
                    <a:pt x="375462" y="289075"/>
                  </a:lnTo>
                  <a:lnTo>
                    <a:pt x="375758" y="294581"/>
                  </a:lnTo>
                  <a:close/>
                  <a:moveTo>
                    <a:pt x="381349" y="295047"/>
                  </a:moveTo>
                  <a:lnTo>
                    <a:pt x="381168" y="288628"/>
                  </a:lnTo>
                  <a:lnTo>
                    <a:pt x="381349" y="295047"/>
                  </a:lnTo>
                  <a:close/>
                  <a:moveTo>
                    <a:pt x="392541" y="295047"/>
                  </a:moveTo>
                  <a:lnTo>
                    <a:pt x="392236" y="289428"/>
                  </a:lnTo>
                  <a:lnTo>
                    <a:pt x="390255" y="293895"/>
                  </a:lnTo>
                  <a:close/>
                  <a:moveTo>
                    <a:pt x="387674" y="295657"/>
                  </a:moveTo>
                  <a:lnTo>
                    <a:pt x="388655" y="290933"/>
                  </a:lnTo>
                  <a:lnTo>
                    <a:pt x="387674" y="295657"/>
                  </a:lnTo>
                  <a:close/>
                  <a:moveTo>
                    <a:pt x="383778" y="296276"/>
                  </a:moveTo>
                  <a:lnTo>
                    <a:pt x="383864" y="290933"/>
                  </a:lnTo>
                  <a:lnTo>
                    <a:pt x="383778" y="296276"/>
                  </a:lnTo>
                  <a:close/>
                  <a:moveTo>
                    <a:pt x="486562" y="492720"/>
                  </a:moveTo>
                  <a:lnTo>
                    <a:pt x="490125" y="489015"/>
                  </a:lnTo>
                  <a:lnTo>
                    <a:pt x="489210" y="481261"/>
                  </a:lnTo>
                  <a:lnTo>
                    <a:pt x="488105" y="476537"/>
                  </a:lnTo>
                  <a:lnTo>
                    <a:pt x="490562" y="471965"/>
                  </a:lnTo>
                  <a:lnTo>
                    <a:pt x="489305" y="465259"/>
                  </a:lnTo>
                  <a:lnTo>
                    <a:pt x="486047" y="469202"/>
                  </a:lnTo>
                  <a:lnTo>
                    <a:pt x="486829" y="475270"/>
                  </a:lnTo>
                  <a:lnTo>
                    <a:pt x="487772" y="480290"/>
                  </a:lnTo>
                  <a:lnTo>
                    <a:pt x="485534" y="484700"/>
                  </a:lnTo>
                  <a:lnTo>
                    <a:pt x="485543" y="492005"/>
                  </a:lnTo>
                  <a:close/>
                  <a:moveTo>
                    <a:pt x="487305" y="497701"/>
                  </a:moveTo>
                  <a:lnTo>
                    <a:pt x="489019" y="493120"/>
                  </a:lnTo>
                  <a:lnTo>
                    <a:pt x="487305" y="497701"/>
                  </a:lnTo>
                  <a:close/>
                  <a:moveTo>
                    <a:pt x="487324" y="509979"/>
                  </a:moveTo>
                  <a:lnTo>
                    <a:pt x="486648" y="504959"/>
                  </a:lnTo>
                  <a:lnTo>
                    <a:pt x="487048" y="499016"/>
                  </a:lnTo>
                  <a:lnTo>
                    <a:pt x="484914" y="494711"/>
                  </a:lnTo>
                  <a:lnTo>
                    <a:pt x="484886" y="502721"/>
                  </a:lnTo>
                  <a:lnTo>
                    <a:pt x="487324" y="509979"/>
                  </a:lnTo>
                  <a:close/>
                  <a:moveTo>
                    <a:pt x="485352" y="530782"/>
                  </a:moveTo>
                  <a:lnTo>
                    <a:pt x="486277" y="525076"/>
                  </a:lnTo>
                  <a:lnTo>
                    <a:pt x="483085" y="530210"/>
                  </a:lnTo>
                  <a:close/>
                  <a:moveTo>
                    <a:pt x="204460" y="582274"/>
                  </a:moveTo>
                  <a:lnTo>
                    <a:pt x="209032" y="579683"/>
                  </a:lnTo>
                  <a:lnTo>
                    <a:pt x="214176" y="575445"/>
                  </a:lnTo>
                  <a:lnTo>
                    <a:pt x="216576" y="567644"/>
                  </a:lnTo>
                  <a:lnTo>
                    <a:pt x="217509" y="562690"/>
                  </a:lnTo>
                  <a:lnTo>
                    <a:pt x="225863" y="558452"/>
                  </a:lnTo>
                  <a:lnTo>
                    <a:pt x="235092" y="556699"/>
                  </a:lnTo>
                  <a:lnTo>
                    <a:pt x="239779" y="559509"/>
                  </a:lnTo>
                  <a:lnTo>
                    <a:pt x="233264" y="556728"/>
                  </a:lnTo>
                  <a:lnTo>
                    <a:pt x="229006" y="552394"/>
                  </a:lnTo>
                  <a:lnTo>
                    <a:pt x="234626" y="541459"/>
                  </a:lnTo>
                  <a:lnTo>
                    <a:pt x="236578" y="535058"/>
                  </a:lnTo>
                  <a:lnTo>
                    <a:pt x="241551" y="534353"/>
                  </a:lnTo>
                  <a:lnTo>
                    <a:pt x="246532" y="535401"/>
                  </a:lnTo>
                  <a:lnTo>
                    <a:pt x="245256" y="524571"/>
                  </a:lnTo>
                  <a:lnTo>
                    <a:pt x="244665" y="516075"/>
                  </a:lnTo>
                  <a:lnTo>
                    <a:pt x="243437" y="510894"/>
                  </a:lnTo>
                  <a:lnTo>
                    <a:pt x="242494" y="504731"/>
                  </a:lnTo>
                  <a:lnTo>
                    <a:pt x="243361" y="498997"/>
                  </a:lnTo>
                  <a:lnTo>
                    <a:pt x="245942" y="493101"/>
                  </a:lnTo>
                  <a:lnTo>
                    <a:pt x="248351" y="488005"/>
                  </a:lnTo>
                  <a:lnTo>
                    <a:pt x="249637" y="482700"/>
                  </a:lnTo>
                  <a:lnTo>
                    <a:pt x="249656" y="477756"/>
                  </a:lnTo>
                  <a:lnTo>
                    <a:pt x="250361" y="472774"/>
                  </a:lnTo>
                  <a:lnTo>
                    <a:pt x="249723" y="468050"/>
                  </a:lnTo>
                  <a:lnTo>
                    <a:pt x="247780" y="463240"/>
                  </a:lnTo>
                  <a:lnTo>
                    <a:pt x="245942" y="456544"/>
                  </a:lnTo>
                  <a:lnTo>
                    <a:pt x="245017" y="451477"/>
                  </a:lnTo>
                  <a:lnTo>
                    <a:pt x="245551" y="444533"/>
                  </a:lnTo>
                  <a:lnTo>
                    <a:pt x="243313" y="439780"/>
                  </a:lnTo>
                  <a:lnTo>
                    <a:pt x="241865" y="433513"/>
                  </a:lnTo>
                  <a:lnTo>
                    <a:pt x="242398" y="427921"/>
                  </a:lnTo>
                  <a:lnTo>
                    <a:pt x="243113" y="423102"/>
                  </a:lnTo>
                  <a:lnTo>
                    <a:pt x="247218" y="418320"/>
                  </a:lnTo>
                  <a:lnTo>
                    <a:pt x="252809" y="416453"/>
                  </a:lnTo>
                  <a:lnTo>
                    <a:pt x="256686" y="419758"/>
                  </a:lnTo>
                  <a:lnTo>
                    <a:pt x="260172" y="414605"/>
                  </a:lnTo>
                  <a:lnTo>
                    <a:pt x="261096" y="409833"/>
                  </a:lnTo>
                  <a:lnTo>
                    <a:pt x="267058" y="406490"/>
                  </a:lnTo>
                  <a:lnTo>
                    <a:pt x="272783" y="406176"/>
                  </a:lnTo>
                  <a:lnTo>
                    <a:pt x="277889" y="403756"/>
                  </a:lnTo>
                  <a:lnTo>
                    <a:pt x="281622" y="399137"/>
                  </a:lnTo>
                  <a:lnTo>
                    <a:pt x="281041" y="394088"/>
                  </a:lnTo>
                  <a:lnTo>
                    <a:pt x="282651" y="388631"/>
                  </a:lnTo>
                  <a:lnTo>
                    <a:pt x="288775" y="384316"/>
                  </a:lnTo>
                  <a:lnTo>
                    <a:pt x="295529" y="380115"/>
                  </a:lnTo>
                  <a:lnTo>
                    <a:pt x="298625" y="375467"/>
                  </a:lnTo>
                  <a:lnTo>
                    <a:pt x="300681" y="371152"/>
                  </a:lnTo>
                  <a:lnTo>
                    <a:pt x="310616" y="365056"/>
                  </a:lnTo>
                  <a:lnTo>
                    <a:pt x="314227" y="359922"/>
                  </a:lnTo>
                  <a:lnTo>
                    <a:pt x="317493" y="354874"/>
                  </a:lnTo>
                  <a:lnTo>
                    <a:pt x="319817" y="350407"/>
                  </a:lnTo>
                  <a:lnTo>
                    <a:pt x="326085" y="341882"/>
                  </a:lnTo>
                  <a:lnTo>
                    <a:pt x="330952" y="337596"/>
                  </a:lnTo>
                  <a:lnTo>
                    <a:pt x="339153" y="333347"/>
                  </a:lnTo>
                  <a:lnTo>
                    <a:pt x="346011" y="331166"/>
                  </a:lnTo>
                  <a:lnTo>
                    <a:pt x="351241" y="324851"/>
                  </a:lnTo>
                  <a:lnTo>
                    <a:pt x="355060" y="321927"/>
                  </a:lnTo>
                  <a:lnTo>
                    <a:pt x="355793" y="316536"/>
                  </a:lnTo>
                  <a:lnTo>
                    <a:pt x="357136" y="310830"/>
                  </a:lnTo>
                  <a:lnTo>
                    <a:pt x="354107" y="305868"/>
                  </a:lnTo>
                  <a:lnTo>
                    <a:pt x="355832" y="299467"/>
                  </a:lnTo>
                  <a:lnTo>
                    <a:pt x="359632" y="296495"/>
                  </a:lnTo>
                  <a:lnTo>
                    <a:pt x="368309" y="294171"/>
                  </a:lnTo>
                  <a:lnTo>
                    <a:pt x="371977" y="290933"/>
                  </a:lnTo>
                  <a:lnTo>
                    <a:pt x="375920" y="284608"/>
                  </a:lnTo>
                  <a:lnTo>
                    <a:pt x="376901" y="290247"/>
                  </a:lnTo>
                  <a:lnTo>
                    <a:pt x="378358" y="294952"/>
                  </a:lnTo>
                  <a:lnTo>
                    <a:pt x="378920" y="290113"/>
                  </a:lnTo>
                  <a:lnTo>
                    <a:pt x="384321" y="288370"/>
                  </a:lnTo>
                  <a:lnTo>
                    <a:pt x="384283" y="283055"/>
                  </a:lnTo>
                  <a:lnTo>
                    <a:pt x="386607" y="288256"/>
                  </a:lnTo>
                  <a:lnTo>
                    <a:pt x="391836" y="288713"/>
                  </a:lnTo>
                  <a:lnTo>
                    <a:pt x="392655" y="283475"/>
                  </a:lnTo>
                  <a:lnTo>
                    <a:pt x="389693" y="278131"/>
                  </a:lnTo>
                  <a:lnTo>
                    <a:pt x="388092" y="269654"/>
                  </a:lnTo>
                  <a:lnTo>
                    <a:pt x="385673" y="265415"/>
                  </a:lnTo>
                  <a:lnTo>
                    <a:pt x="382254" y="259967"/>
                  </a:lnTo>
                  <a:lnTo>
                    <a:pt x="382958" y="254833"/>
                  </a:lnTo>
                  <a:lnTo>
                    <a:pt x="378110" y="251709"/>
                  </a:lnTo>
                  <a:lnTo>
                    <a:pt x="380416" y="245965"/>
                  </a:lnTo>
                  <a:lnTo>
                    <a:pt x="379596" y="240488"/>
                  </a:lnTo>
                  <a:lnTo>
                    <a:pt x="371176" y="235716"/>
                  </a:lnTo>
                  <a:lnTo>
                    <a:pt x="365966" y="231430"/>
                  </a:lnTo>
                  <a:lnTo>
                    <a:pt x="367147" y="225896"/>
                  </a:lnTo>
                  <a:lnTo>
                    <a:pt x="371091" y="223029"/>
                  </a:lnTo>
                  <a:lnTo>
                    <a:pt x="373739" y="218714"/>
                  </a:lnTo>
                  <a:lnTo>
                    <a:pt x="378510" y="218638"/>
                  </a:lnTo>
                  <a:lnTo>
                    <a:pt x="375986" y="211818"/>
                  </a:lnTo>
                  <a:lnTo>
                    <a:pt x="369281" y="210208"/>
                  </a:lnTo>
                  <a:lnTo>
                    <a:pt x="365080" y="205941"/>
                  </a:lnTo>
                  <a:lnTo>
                    <a:pt x="361852" y="201741"/>
                  </a:lnTo>
                  <a:lnTo>
                    <a:pt x="366004" y="193749"/>
                  </a:lnTo>
                  <a:lnTo>
                    <a:pt x="363604" y="189006"/>
                  </a:lnTo>
                  <a:lnTo>
                    <a:pt x="370100" y="193159"/>
                  </a:lnTo>
                  <a:lnTo>
                    <a:pt x="373796" y="196740"/>
                  </a:lnTo>
                  <a:lnTo>
                    <a:pt x="374919" y="191958"/>
                  </a:lnTo>
                  <a:lnTo>
                    <a:pt x="379425" y="197273"/>
                  </a:lnTo>
                  <a:lnTo>
                    <a:pt x="385997" y="201617"/>
                  </a:lnTo>
                  <a:lnTo>
                    <a:pt x="388721" y="197521"/>
                  </a:lnTo>
                  <a:lnTo>
                    <a:pt x="392969" y="201779"/>
                  </a:lnTo>
                  <a:lnTo>
                    <a:pt x="395570" y="209846"/>
                  </a:lnTo>
                  <a:lnTo>
                    <a:pt x="396151" y="216638"/>
                  </a:lnTo>
                  <a:lnTo>
                    <a:pt x="404152" y="218657"/>
                  </a:lnTo>
                  <a:lnTo>
                    <a:pt x="411791" y="218829"/>
                  </a:lnTo>
                  <a:lnTo>
                    <a:pt x="419773" y="218667"/>
                  </a:lnTo>
                  <a:lnTo>
                    <a:pt x="427155" y="220038"/>
                  </a:lnTo>
                  <a:lnTo>
                    <a:pt x="437861" y="218933"/>
                  </a:lnTo>
                  <a:lnTo>
                    <a:pt x="445319" y="222838"/>
                  </a:lnTo>
                  <a:lnTo>
                    <a:pt x="443233" y="227134"/>
                  </a:lnTo>
                  <a:lnTo>
                    <a:pt x="443442" y="233487"/>
                  </a:lnTo>
                  <a:lnTo>
                    <a:pt x="439108" y="235945"/>
                  </a:lnTo>
                  <a:lnTo>
                    <a:pt x="438670" y="241165"/>
                  </a:lnTo>
                  <a:lnTo>
                    <a:pt x="433746" y="239859"/>
                  </a:lnTo>
                  <a:lnTo>
                    <a:pt x="429021" y="241841"/>
                  </a:lnTo>
                  <a:lnTo>
                    <a:pt x="427164" y="248385"/>
                  </a:lnTo>
                  <a:lnTo>
                    <a:pt x="429298" y="256871"/>
                  </a:lnTo>
                  <a:lnTo>
                    <a:pt x="432717" y="264053"/>
                  </a:lnTo>
                  <a:lnTo>
                    <a:pt x="437099" y="266568"/>
                  </a:lnTo>
                  <a:lnTo>
                    <a:pt x="439566" y="261234"/>
                  </a:lnTo>
                  <a:lnTo>
                    <a:pt x="442004" y="255147"/>
                  </a:lnTo>
                  <a:lnTo>
                    <a:pt x="441137" y="249785"/>
                  </a:lnTo>
                  <a:lnTo>
                    <a:pt x="445938" y="251547"/>
                  </a:lnTo>
                  <a:lnTo>
                    <a:pt x="450729" y="260329"/>
                  </a:lnTo>
                  <a:lnTo>
                    <a:pt x="451205" y="265272"/>
                  </a:lnTo>
                  <a:lnTo>
                    <a:pt x="455158" y="273673"/>
                  </a:lnTo>
                  <a:lnTo>
                    <a:pt x="457682" y="282236"/>
                  </a:lnTo>
                  <a:lnTo>
                    <a:pt x="458606" y="287066"/>
                  </a:lnTo>
                  <a:lnTo>
                    <a:pt x="463816" y="286580"/>
                  </a:lnTo>
                  <a:lnTo>
                    <a:pt x="466684" y="282322"/>
                  </a:lnTo>
                  <a:lnTo>
                    <a:pt x="466579" y="276007"/>
                  </a:lnTo>
                  <a:lnTo>
                    <a:pt x="465436" y="270883"/>
                  </a:lnTo>
                  <a:lnTo>
                    <a:pt x="464912" y="265434"/>
                  </a:lnTo>
                  <a:lnTo>
                    <a:pt x="469036" y="261177"/>
                  </a:lnTo>
                  <a:lnTo>
                    <a:pt x="467940" y="250347"/>
                  </a:lnTo>
                  <a:lnTo>
                    <a:pt x="465550" y="244184"/>
                  </a:lnTo>
                  <a:lnTo>
                    <a:pt x="470693" y="244184"/>
                  </a:lnTo>
                  <a:lnTo>
                    <a:pt x="478351" y="245670"/>
                  </a:lnTo>
                  <a:lnTo>
                    <a:pt x="482428" y="239983"/>
                  </a:lnTo>
                  <a:lnTo>
                    <a:pt x="485238" y="231516"/>
                  </a:lnTo>
                  <a:lnTo>
                    <a:pt x="487972" y="223029"/>
                  </a:lnTo>
                  <a:lnTo>
                    <a:pt x="484543" y="218685"/>
                  </a:lnTo>
                  <a:lnTo>
                    <a:pt x="488591" y="210246"/>
                  </a:lnTo>
                  <a:lnTo>
                    <a:pt x="489201" y="203741"/>
                  </a:lnTo>
                  <a:lnTo>
                    <a:pt x="488410" y="193187"/>
                  </a:lnTo>
                  <a:lnTo>
                    <a:pt x="489619" y="187082"/>
                  </a:lnTo>
                  <a:lnTo>
                    <a:pt x="493973" y="184910"/>
                  </a:lnTo>
                  <a:lnTo>
                    <a:pt x="498135" y="180757"/>
                  </a:lnTo>
                  <a:lnTo>
                    <a:pt x="502202" y="176299"/>
                  </a:lnTo>
                  <a:lnTo>
                    <a:pt x="513413" y="172546"/>
                  </a:lnTo>
                  <a:lnTo>
                    <a:pt x="517014" y="176194"/>
                  </a:lnTo>
                  <a:lnTo>
                    <a:pt x="522614" y="178519"/>
                  </a:lnTo>
                  <a:lnTo>
                    <a:pt x="518033" y="172108"/>
                  </a:lnTo>
                  <a:lnTo>
                    <a:pt x="519137" y="163507"/>
                  </a:lnTo>
                  <a:lnTo>
                    <a:pt x="522862" y="159268"/>
                  </a:lnTo>
                  <a:lnTo>
                    <a:pt x="515680" y="151506"/>
                  </a:lnTo>
                  <a:lnTo>
                    <a:pt x="509479" y="150753"/>
                  </a:lnTo>
                  <a:lnTo>
                    <a:pt x="503812" y="150420"/>
                  </a:lnTo>
                  <a:lnTo>
                    <a:pt x="502802" y="144695"/>
                  </a:lnTo>
                  <a:lnTo>
                    <a:pt x="501440" y="138180"/>
                  </a:lnTo>
                  <a:lnTo>
                    <a:pt x="496315" y="140085"/>
                  </a:lnTo>
                  <a:lnTo>
                    <a:pt x="498201" y="134408"/>
                  </a:lnTo>
                  <a:lnTo>
                    <a:pt x="493477" y="129494"/>
                  </a:lnTo>
                  <a:lnTo>
                    <a:pt x="486914" y="130437"/>
                  </a:lnTo>
                  <a:lnTo>
                    <a:pt x="483219" y="133589"/>
                  </a:lnTo>
                  <a:lnTo>
                    <a:pt x="469722" y="133837"/>
                  </a:lnTo>
                  <a:lnTo>
                    <a:pt x="465931" y="130579"/>
                  </a:lnTo>
                  <a:lnTo>
                    <a:pt x="462312" y="133685"/>
                  </a:lnTo>
                  <a:lnTo>
                    <a:pt x="459178" y="137914"/>
                  </a:lnTo>
                  <a:lnTo>
                    <a:pt x="456672" y="142095"/>
                  </a:lnTo>
                  <a:lnTo>
                    <a:pt x="448186" y="144695"/>
                  </a:lnTo>
                  <a:lnTo>
                    <a:pt x="443642" y="149877"/>
                  </a:lnTo>
                  <a:lnTo>
                    <a:pt x="441261" y="154325"/>
                  </a:lnTo>
                  <a:lnTo>
                    <a:pt x="435832" y="157887"/>
                  </a:lnTo>
                  <a:lnTo>
                    <a:pt x="435060" y="163021"/>
                  </a:lnTo>
                  <a:lnTo>
                    <a:pt x="429269" y="162155"/>
                  </a:lnTo>
                  <a:lnTo>
                    <a:pt x="423745" y="165269"/>
                  </a:lnTo>
                  <a:lnTo>
                    <a:pt x="416230" y="162278"/>
                  </a:lnTo>
                  <a:lnTo>
                    <a:pt x="417934" y="167536"/>
                  </a:lnTo>
                  <a:lnTo>
                    <a:pt x="426498" y="170232"/>
                  </a:lnTo>
                  <a:lnTo>
                    <a:pt x="429393" y="174356"/>
                  </a:lnTo>
                  <a:lnTo>
                    <a:pt x="430346" y="180300"/>
                  </a:lnTo>
                  <a:lnTo>
                    <a:pt x="424297" y="184443"/>
                  </a:lnTo>
                  <a:lnTo>
                    <a:pt x="417953" y="184672"/>
                  </a:lnTo>
                  <a:lnTo>
                    <a:pt x="412419" y="184548"/>
                  </a:lnTo>
                  <a:lnTo>
                    <a:pt x="402933" y="184700"/>
                  </a:lnTo>
                  <a:lnTo>
                    <a:pt x="395894" y="184605"/>
                  </a:lnTo>
                  <a:lnTo>
                    <a:pt x="386473" y="186415"/>
                  </a:lnTo>
                  <a:lnTo>
                    <a:pt x="380692" y="183272"/>
                  </a:lnTo>
                  <a:lnTo>
                    <a:pt x="373986" y="181710"/>
                  </a:lnTo>
                  <a:lnTo>
                    <a:pt x="370376" y="178118"/>
                  </a:lnTo>
                  <a:lnTo>
                    <a:pt x="368176" y="171946"/>
                  </a:lnTo>
                  <a:lnTo>
                    <a:pt x="367138" y="163479"/>
                  </a:lnTo>
                  <a:lnTo>
                    <a:pt x="361366" y="156430"/>
                  </a:lnTo>
                  <a:lnTo>
                    <a:pt x="353164" y="160002"/>
                  </a:lnTo>
                  <a:lnTo>
                    <a:pt x="354031" y="167651"/>
                  </a:lnTo>
                  <a:lnTo>
                    <a:pt x="354174" y="176147"/>
                  </a:lnTo>
                  <a:lnTo>
                    <a:pt x="356584" y="180424"/>
                  </a:lnTo>
                  <a:lnTo>
                    <a:pt x="358889" y="188882"/>
                  </a:lnTo>
                  <a:lnTo>
                    <a:pt x="357908" y="194187"/>
                  </a:lnTo>
                  <a:lnTo>
                    <a:pt x="350878" y="193063"/>
                  </a:lnTo>
                  <a:lnTo>
                    <a:pt x="345611" y="193120"/>
                  </a:lnTo>
                  <a:lnTo>
                    <a:pt x="340373" y="192073"/>
                  </a:lnTo>
                  <a:lnTo>
                    <a:pt x="333895" y="192663"/>
                  </a:lnTo>
                  <a:lnTo>
                    <a:pt x="326494" y="188939"/>
                  </a:lnTo>
                  <a:lnTo>
                    <a:pt x="320008" y="187529"/>
                  </a:lnTo>
                  <a:lnTo>
                    <a:pt x="314531" y="187863"/>
                  </a:lnTo>
                  <a:lnTo>
                    <a:pt x="311502" y="183119"/>
                  </a:lnTo>
                  <a:lnTo>
                    <a:pt x="306758" y="185929"/>
                  </a:lnTo>
                  <a:lnTo>
                    <a:pt x="300577" y="183500"/>
                  </a:lnTo>
                  <a:lnTo>
                    <a:pt x="296815" y="180452"/>
                  </a:lnTo>
                  <a:lnTo>
                    <a:pt x="292862" y="176271"/>
                  </a:lnTo>
                  <a:lnTo>
                    <a:pt x="284499" y="171946"/>
                  </a:lnTo>
                  <a:lnTo>
                    <a:pt x="279784" y="171175"/>
                  </a:lnTo>
                  <a:lnTo>
                    <a:pt x="268554" y="170299"/>
                  </a:lnTo>
                  <a:lnTo>
                    <a:pt x="255819" y="169803"/>
                  </a:lnTo>
                  <a:lnTo>
                    <a:pt x="254371" y="164974"/>
                  </a:lnTo>
                  <a:lnTo>
                    <a:pt x="245942" y="163450"/>
                  </a:lnTo>
                  <a:lnTo>
                    <a:pt x="241817" y="160821"/>
                  </a:lnTo>
                  <a:lnTo>
                    <a:pt x="233740" y="159288"/>
                  </a:lnTo>
                  <a:lnTo>
                    <a:pt x="228739" y="155516"/>
                  </a:lnTo>
                  <a:lnTo>
                    <a:pt x="224301" y="151611"/>
                  </a:lnTo>
                  <a:lnTo>
                    <a:pt x="213861" y="146515"/>
                  </a:lnTo>
                  <a:lnTo>
                    <a:pt x="204260" y="143067"/>
                  </a:lnTo>
                  <a:lnTo>
                    <a:pt x="201726" y="138285"/>
                  </a:lnTo>
                  <a:lnTo>
                    <a:pt x="203879" y="133608"/>
                  </a:lnTo>
                  <a:lnTo>
                    <a:pt x="202203" y="128503"/>
                  </a:lnTo>
                  <a:lnTo>
                    <a:pt x="203279" y="122197"/>
                  </a:lnTo>
                  <a:lnTo>
                    <a:pt x="206641" y="117720"/>
                  </a:lnTo>
                  <a:lnTo>
                    <a:pt x="210432" y="113129"/>
                  </a:lnTo>
                  <a:lnTo>
                    <a:pt x="206956" y="108281"/>
                  </a:lnTo>
                  <a:lnTo>
                    <a:pt x="196040" y="104214"/>
                  </a:lnTo>
                  <a:lnTo>
                    <a:pt x="191963" y="99775"/>
                  </a:lnTo>
                  <a:lnTo>
                    <a:pt x="187096" y="96089"/>
                  </a:lnTo>
                  <a:lnTo>
                    <a:pt x="178933" y="93632"/>
                  </a:lnTo>
                  <a:lnTo>
                    <a:pt x="174257" y="95413"/>
                  </a:lnTo>
                  <a:lnTo>
                    <a:pt x="170027" y="91270"/>
                  </a:lnTo>
                  <a:lnTo>
                    <a:pt x="165808" y="87421"/>
                  </a:lnTo>
                  <a:lnTo>
                    <a:pt x="163893" y="80868"/>
                  </a:lnTo>
                  <a:lnTo>
                    <a:pt x="162693" y="76230"/>
                  </a:lnTo>
                  <a:lnTo>
                    <a:pt x="155987" y="70095"/>
                  </a:lnTo>
                  <a:lnTo>
                    <a:pt x="153245" y="63066"/>
                  </a:lnTo>
                  <a:lnTo>
                    <a:pt x="158740" y="59770"/>
                  </a:lnTo>
                  <a:lnTo>
                    <a:pt x="161407" y="64943"/>
                  </a:lnTo>
                  <a:lnTo>
                    <a:pt x="166931" y="65781"/>
                  </a:lnTo>
                  <a:lnTo>
                    <a:pt x="167913" y="57418"/>
                  </a:lnTo>
                  <a:lnTo>
                    <a:pt x="165798" y="53027"/>
                  </a:lnTo>
                  <a:lnTo>
                    <a:pt x="161779" y="48169"/>
                  </a:lnTo>
                  <a:lnTo>
                    <a:pt x="158121" y="44559"/>
                  </a:lnTo>
                  <a:lnTo>
                    <a:pt x="154064" y="40606"/>
                  </a:lnTo>
                  <a:lnTo>
                    <a:pt x="152787" y="35387"/>
                  </a:lnTo>
                  <a:lnTo>
                    <a:pt x="150816" y="30548"/>
                  </a:lnTo>
                  <a:lnTo>
                    <a:pt x="154730" y="25366"/>
                  </a:lnTo>
                  <a:lnTo>
                    <a:pt x="149444" y="21689"/>
                  </a:lnTo>
                  <a:lnTo>
                    <a:pt x="142805" y="18927"/>
                  </a:lnTo>
                  <a:lnTo>
                    <a:pt x="138195" y="15517"/>
                  </a:lnTo>
                  <a:lnTo>
                    <a:pt x="135690" y="10964"/>
                  </a:lnTo>
                  <a:lnTo>
                    <a:pt x="132870" y="6373"/>
                  </a:lnTo>
                  <a:lnTo>
                    <a:pt x="132089" y="296"/>
                  </a:lnTo>
                  <a:lnTo>
                    <a:pt x="127222" y="-75"/>
                  </a:lnTo>
                  <a:lnTo>
                    <a:pt x="121650" y="5726"/>
                  </a:lnTo>
                  <a:lnTo>
                    <a:pt x="115401" y="10212"/>
                  </a:lnTo>
                  <a:lnTo>
                    <a:pt x="111058" y="14774"/>
                  </a:lnTo>
                  <a:lnTo>
                    <a:pt x="102000" y="18127"/>
                  </a:lnTo>
                  <a:lnTo>
                    <a:pt x="95304" y="20832"/>
                  </a:lnTo>
                  <a:lnTo>
                    <a:pt x="87312" y="19489"/>
                  </a:lnTo>
                  <a:lnTo>
                    <a:pt x="76092" y="17165"/>
                  </a:lnTo>
                  <a:lnTo>
                    <a:pt x="71025" y="15003"/>
                  </a:lnTo>
                  <a:lnTo>
                    <a:pt x="65548" y="17108"/>
                  </a:lnTo>
                  <a:lnTo>
                    <a:pt x="62138" y="21261"/>
                  </a:lnTo>
                  <a:lnTo>
                    <a:pt x="64919" y="27300"/>
                  </a:lnTo>
                  <a:lnTo>
                    <a:pt x="70786" y="31500"/>
                  </a:lnTo>
                  <a:lnTo>
                    <a:pt x="68186" y="35844"/>
                  </a:lnTo>
                  <a:lnTo>
                    <a:pt x="69310" y="41006"/>
                  </a:lnTo>
                  <a:lnTo>
                    <a:pt x="72634" y="45664"/>
                  </a:lnTo>
                  <a:lnTo>
                    <a:pt x="74616" y="52026"/>
                  </a:lnTo>
                  <a:lnTo>
                    <a:pt x="79197" y="55065"/>
                  </a:lnTo>
                  <a:lnTo>
                    <a:pt x="83912" y="58389"/>
                  </a:lnTo>
                  <a:lnTo>
                    <a:pt x="86083" y="63933"/>
                  </a:lnTo>
                  <a:lnTo>
                    <a:pt x="91189" y="64904"/>
                  </a:lnTo>
                  <a:lnTo>
                    <a:pt x="98694" y="66971"/>
                  </a:lnTo>
                  <a:lnTo>
                    <a:pt x="98580" y="72134"/>
                  </a:lnTo>
                  <a:lnTo>
                    <a:pt x="92637" y="72848"/>
                  </a:lnTo>
                  <a:lnTo>
                    <a:pt x="87807" y="76639"/>
                  </a:lnTo>
                  <a:lnTo>
                    <a:pt x="89541" y="83650"/>
                  </a:lnTo>
                  <a:lnTo>
                    <a:pt x="89103" y="88860"/>
                  </a:lnTo>
                  <a:lnTo>
                    <a:pt x="90741" y="93622"/>
                  </a:lnTo>
                  <a:lnTo>
                    <a:pt x="84721" y="105538"/>
                  </a:lnTo>
                  <a:lnTo>
                    <a:pt x="84359" y="112758"/>
                  </a:lnTo>
                  <a:lnTo>
                    <a:pt x="75111" y="117997"/>
                  </a:lnTo>
                  <a:lnTo>
                    <a:pt x="74282" y="126084"/>
                  </a:lnTo>
                  <a:lnTo>
                    <a:pt x="70129" y="137323"/>
                  </a:lnTo>
                  <a:lnTo>
                    <a:pt x="60833" y="142876"/>
                  </a:lnTo>
                  <a:lnTo>
                    <a:pt x="58871" y="150668"/>
                  </a:lnTo>
                  <a:lnTo>
                    <a:pt x="54737" y="156554"/>
                  </a:lnTo>
                  <a:lnTo>
                    <a:pt x="50622" y="161850"/>
                  </a:lnTo>
                  <a:lnTo>
                    <a:pt x="41887" y="163012"/>
                  </a:lnTo>
                  <a:lnTo>
                    <a:pt x="37353" y="165355"/>
                  </a:lnTo>
                  <a:lnTo>
                    <a:pt x="30762" y="159230"/>
                  </a:lnTo>
                  <a:lnTo>
                    <a:pt x="22847" y="163307"/>
                  </a:lnTo>
                  <a:lnTo>
                    <a:pt x="19275" y="171889"/>
                  </a:lnTo>
                  <a:lnTo>
                    <a:pt x="14913" y="176766"/>
                  </a:lnTo>
                  <a:lnTo>
                    <a:pt x="15122" y="185919"/>
                  </a:lnTo>
                  <a:lnTo>
                    <a:pt x="20847" y="188939"/>
                  </a:lnTo>
                  <a:lnTo>
                    <a:pt x="25742" y="188929"/>
                  </a:lnTo>
                  <a:lnTo>
                    <a:pt x="28695" y="203045"/>
                  </a:lnTo>
                  <a:lnTo>
                    <a:pt x="32553" y="207760"/>
                  </a:lnTo>
                  <a:lnTo>
                    <a:pt x="40068" y="208284"/>
                  </a:lnTo>
                  <a:lnTo>
                    <a:pt x="41011" y="214409"/>
                  </a:lnTo>
                  <a:lnTo>
                    <a:pt x="45964" y="219705"/>
                  </a:lnTo>
                  <a:lnTo>
                    <a:pt x="51460" y="229830"/>
                  </a:lnTo>
                  <a:lnTo>
                    <a:pt x="49936" y="234630"/>
                  </a:lnTo>
                  <a:lnTo>
                    <a:pt x="45412" y="239555"/>
                  </a:lnTo>
                  <a:lnTo>
                    <a:pt x="42154" y="235192"/>
                  </a:lnTo>
                  <a:lnTo>
                    <a:pt x="33839" y="237917"/>
                  </a:lnTo>
                  <a:lnTo>
                    <a:pt x="27124" y="240498"/>
                  </a:lnTo>
                  <a:lnTo>
                    <a:pt x="16999" y="239098"/>
                  </a:lnTo>
                  <a:lnTo>
                    <a:pt x="12217" y="237735"/>
                  </a:lnTo>
                  <a:lnTo>
                    <a:pt x="9360" y="242822"/>
                  </a:lnTo>
                  <a:lnTo>
                    <a:pt x="5578" y="247880"/>
                  </a:lnTo>
                  <a:lnTo>
                    <a:pt x="10483" y="246784"/>
                  </a:lnTo>
                  <a:lnTo>
                    <a:pt x="4587" y="252633"/>
                  </a:lnTo>
                  <a:lnTo>
                    <a:pt x="8578" y="257690"/>
                  </a:lnTo>
                  <a:lnTo>
                    <a:pt x="11798" y="263748"/>
                  </a:lnTo>
                  <a:lnTo>
                    <a:pt x="20466" y="268835"/>
                  </a:lnTo>
                  <a:lnTo>
                    <a:pt x="30191" y="271140"/>
                  </a:lnTo>
                  <a:lnTo>
                    <a:pt x="37553" y="267073"/>
                  </a:lnTo>
                  <a:lnTo>
                    <a:pt x="41811" y="264129"/>
                  </a:lnTo>
                  <a:lnTo>
                    <a:pt x="39125" y="274969"/>
                  </a:lnTo>
                  <a:lnTo>
                    <a:pt x="34782" y="276960"/>
                  </a:lnTo>
                  <a:lnTo>
                    <a:pt x="30153" y="279007"/>
                  </a:lnTo>
                  <a:lnTo>
                    <a:pt x="24238" y="279665"/>
                  </a:lnTo>
                  <a:lnTo>
                    <a:pt x="18818" y="278131"/>
                  </a:lnTo>
                  <a:lnTo>
                    <a:pt x="21971" y="286456"/>
                  </a:lnTo>
                  <a:lnTo>
                    <a:pt x="31629" y="294990"/>
                  </a:lnTo>
                  <a:lnTo>
                    <a:pt x="39535" y="303572"/>
                  </a:lnTo>
                  <a:lnTo>
                    <a:pt x="44135" y="307840"/>
                  </a:lnTo>
                  <a:lnTo>
                    <a:pt x="48669" y="311116"/>
                  </a:lnTo>
                  <a:lnTo>
                    <a:pt x="56309" y="314431"/>
                  </a:lnTo>
                  <a:lnTo>
                    <a:pt x="60900" y="312631"/>
                  </a:lnTo>
                  <a:lnTo>
                    <a:pt x="66052" y="310878"/>
                  </a:lnTo>
                  <a:lnTo>
                    <a:pt x="73501" y="307049"/>
                  </a:lnTo>
                  <a:lnTo>
                    <a:pt x="78797" y="303611"/>
                  </a:lnTo>
                  <a:lnTo>
                    <a:pt x="80445" y="298172"/>
                  </a:lnTo>
                  <a:lnTo>
                    <a:pt x="80054" y="292114"/>
                  </a:lnTo>
                  <a:lnTo>
                    <a:pt x="78721" y="287418"/>
                  </a:lnTo>
                  <a:lnTo>
                    <a:pt x="79635" y="282436"/>
                  </a:lnTo>
                  <a:lnTo>
                    <a:pt x="84045" y="279255"/>
                  </a:lnTo>
                  <a:lnTo>
                    <a:pt x="88208" y="281703"/>
                  </a:lnTo>
                  <a:lnTo>
                    <a:pt x="84426" y="284941"/>
                  </a:lnTo>
                  <a:lnTo>
                    <a:pt x="89189" y="287428"/>
                  </a:lnTo>
                  <a:lnTo>
                    <a:pt x="85493" y="290561"/>
                  </a:lnTo>
                  <a:lnTo>
                    <a:pt x="90255" y="293781"/>
                  </a:lnTo>
                  <a:lnTo>
                    <a:pt x="94942" y="292733"/>
                  </a:lnTo>
                  <a:lnTo>
                    <a:pt x="88560" y="297400"/>
                  </a:lnTo>
                  <a:lnTo>
                    <a:pt x="88379" y="302648"/>
                  </a:lnTo>
                  <a:lnTo>
                    <a:pt x="91179" y="306754"/>
                  </a:lnTo>
                  <a:lnTo>
                    <a:pt x="93513" y="312059"/>
                  </a:lnTo>
                  <a:lnTo>
                    <a:pt x="95094" y="318460"/>
                  </a:lnTo>
                  <a:lnTo>
                    <a:pt x="93123" y="322899"/>
                  </a:lnTo>
                  <a:lnTo>
                    <a:pt x="93199" y="329671"/>
                  </a:lnTo>
                  <a:lnTo>
                    <a:pt x="94266" y="337567"/>
                  </a:lnTo>
                  <a:lnTo>
                    <a:pt x="95256" y="342330"/>
                  </a:lnTo>
                  <a:lnTo>
                    <a:pt x="96332" y="347588"/>
                  </a:lnTo>
                  <a:lnTo>
                    <a:pt x="97275" y="352588"/>
                  </a:lnTo>
                  <a:lnTo>
                    <a:pt x="100276" y="360151"/>
                  </a:lnTo>
                  <a:lnTo>
                    <a:pt x="102057" y="365752"/>
                  </a:lnTo>
                  <a:lnTo>
                    <a:pt x="102524" y="370514"/>
                  </a:lnTo>
                  <a:lnTo>
                    <a:pt x="105667" y="376953"/>
                  </a:lnTo>
                  <a:lnTo>
                    <a:pt x="107829" y="383468"/>
                  </a:lnTo>
                  <a:lnTo>
                    <a:pt x="110096" y="390631"/>
                  </a:lnTo>
                  <a:lnTo>
                    <a:pt x="110706" y="395460"/>
                  </a:lnTo>
                  <a:lnTo>
                    <a:pt x="111820" y="400537"/>
                  </a:lnTo>
                  <a:lnTo>
                    <a:pt x="113134" y="405537"/>
                  </a:lnTo>
                  <a:lnTo>
                    <a:pt x="115544" y="411700"/>
                  </a:lnTo>
                  <a:lnTo>
                    <a:pt x="118392" y="415948"/>
                  </a:lnTo>
                  <a:lnTo>
                    <a:pt x="121555" y="422006"/>
                  </a:lnTo>
                  <a:lnTo>
                    <a:pt x="125183" y="426426"/>
                  </a:lnTo>
                  <a:lnTo>
                    <a:pt x="126946" y="432207"/>
                  </a:lnTo>
                  <a:lnTo>
                    <a:pt x="129041" y="437075"/>
                  </a:lnTo>
                  <a:lnTo>
                    <a:pt x="132346" y="441209"/>
                  </a:lnTo>
                  <a:lnTo>
                    <a:pt x="134661" y="445466"/>
                  </a:lnTo>
                  <a:lnTo>
                    <a:pt x="138052" y="452239"/>
                  </a:lnTo>
                  <a:lnTo>
                    <a:pt x="141671" y="459506"/>
                  </a:lnTo>
                  <a:lnTo>
                    <a:pt x="142814" y="464269"/>
                  </a:lnTo>
                  <a:lnTo>
                    <a:pt x="144567" y="469222"/>
                  </a:lnTo>
                  <a:lnTo>
                    <a:pt x="145615" y="475899"/>
                  </a:lnTo>
                  <a:lnTo>
                    <a:pt x="147425" y="481995"/>
                  </a:lnTo>
                  <a:lnTo>
                    <a:pt x="155359" y="498825"/>
                  </a:lnTo>
                  <a:lnTo>
                    <a:pt x="160178" y="503207"/>
                  </a:lnTo>
                  <a:lnTo>
                    <a:pt x="164131" y="510084"/>
                  </a:lnTo>
                  <a:lnTo>
                    <a:pt x="167303" y="514913"/>
                  </a:lnTo>
                  <a:lnTo>
                    <a:pt x="169380" y="519904"/>
                  </a:lnTo>
                  <a:lnTo>
                    <a:pt x="172408" y="528620"/>
                  </a:lnTo>
                  <a:lnTo>
                    <a:pt x="176219" y="537183"/>
                  </a:lnTo>
                  <a:lnTo>
                    <a:pt x="178981" y="545555"/>
                  </a:lnTo>
                  <a:lnTo>
                    <a:pt x="180647" y="554108"/>
                  </a:lnTo>
                  <a:lnTo>
                    <a:pt x="184419" y="562690"/>
                  </a:lnTo>
                  <a:lnTo>
                    <a:pt x="188039" y="568244"/>
                  </a:lnTo>
                  <a:lnTo>
                    <a:pt x="193525" y="575425"/>
                  </a:lnTo>
                  <a:lnTo>
                    <a:pt x="198364" y="579664"/>
                  </a:lnTo>
                  <a:lnTo>
                    <a:pt x="204460" y="582274"/>
                  </a:lnTo>
                  <a:close/>
                  <a:moveTo>
                    <a:pt x="514918" y="610249"/>
                  </a:moveTo>
                  <a:lnTo>
                    <a:pt x="516414" y="605172"/>
                  </a:lnTo>
                  <a:lnTo>
                    <a:pt x="513184" y="600905"/>
                  </a:lnTo>
                  <a:lnTo>
                    <a:pt x="514708" y="6094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9" name="Freihandform: Form 318">
              <a:extLst>
                <a:ext uri="{FF2B5EF4-FFF2-40B4-BE49-F238E27FC236}">
                  <a16:creationId xmlns:a16="http://schemas.microsoft.com/office/drawing/2014/main" id="{18D54853-0A01-1C1B-160C-38CB3019EC2F}"/>
                </a:ext>
              </a:extLst>
            </p:cNvPr>
            <p:cNvSpPr/>
            <p:nvPr/>
          </p:nvSpPr>
          <p:spPr>
            <a:xfrm>
              <a:off x="3070379" y="3255549"/>
              <a:ext cx="132348" cy="197708"/>
            </a:xfrm>
            <a:custGeom>
              <a:avLst/>
              <a:gdLst>
                <a:gd name="connsiteX0" fmla="*/ 41373 w 175707"/>
                <a:gd name="connsiteY0" fmla="*/ 262406 h 262480"/>
                <a:gd name="connsiteX1" fmla="*/ 45878 w 175707"/>
                <a:gd name="connsiteY1" fmla="*/ 260815 h 262480"/>
                <a:gd name="connsiteX2" fmla="*/ 50679 w 175707"/>
                <a:gd name="connsiteY2" fmla="*/ 260681 h 262480"/>
                <a:gd name="connsiteX3" fmla="*/ 55451 w 175707"/>
                <a:gd name="connsiteY3" fmla="*/ 260653 h 262480"/>
                <a:gd name="connsiteX4" fmla="*/ 56909 w 175707"/>
                <a:gd name="connsiteY4" fmla="*/ 256110 h 262480"/>
                <a:gd name="connsiteX5" fmla="*/ 54842 w 175707"/>
                <a:gd name="connsiteY5" fmla="*/ 251804 h 262480"/>
                <a:gd name="connsiteX6" fmla="*/ 58366 w 175707"/>
                <a:gd name="connsiteY6" fmla="*/ 248594 h 262480"/>
                <a:gd name="connsiteX7" fmla="*/ 63138 w 175707"/>
                <a:gd name="connsiteY7" fmla="*/ 249194 h 262480"/>
                <a:gd name="connsiteX8" fmla="*/ 66957 w 175707"/>
                <a:gd name="connsiteY8" fmla="*/ 246308 h 262480"/>
                <a:gd name="connsiteX9" fmla="*/ 71720 w 175707"/>
                <a:gd name="connsiteY9" fmla="*/ 246746 h 262480"/>
                <a:gd name="connsiteX10" fmla="*/ 76378 w 175707"/>
                <a:gd name="connsiteY10" fmla="*/ 247832 h 262480"/>
                <a:gd name="connsiteX11" fmla="*/ 80788 w 175707"/>
                <a:gd name="connsiteY11" fmla="*/ 245975 h 262480"/>
                <a:gd name="connsiteX12" fmla="*/ 82940 w 175707"/>
                <a:gd name="connsiteY12" fmla="*/ 241727 h 262480"/>
                <a:gd name="connsiteX13" fmla="*/ 84788 w 175707"/>
                <a:gd name="connsiteY13" fmla="*/ 237298 h 262480"/>
                <a:gd name="connsiteX14" fmla="*/ 86446 w 175707"/>
                <a:gd name="connsiteY14" fmla="*/ 241793 h 262480"/>
                <a:gd name="connsiteX15" fmla="*/ 90837 w 175707"/>
                <a:gd name="connsiteY15" fmla="*/ 239955 h 262480"/>
                <a:gd name="connsiteX16" fmla="*/ 92370 w 175707"/>
                <a:gd name="connsiteY16" fmla="*/ 235412 h 262480"/>
                <a:gd name="connsiteX17" fmla="*/ 94199 w 175707"/>
                <a:gd name="connsiteY17" fmla="*/ 230992 h 262480"/>
                <a:gd name="connsiteX18" fmla="*/ 95942 w 175707"/>
                <a:gd name="connsiteY18" fmla="*/ 226553 h 262480"/>
                <a:gd name="connsiteX19" fmla="*/ 97294 w 175707"/>
                <a:gd name="connsiteY19" fmla="*/ 221962 h 262480"/>
                <a:gd name="connsiteX20" fmla="*/ 92808 w 175707"/>
                <a:gd name="connsiteY20" fmla="*/ 223582 h 262480"/>
                <a:gd name="connsiteX21" fmla="*/ 91027 w 175707"/>
                <a:gd name="connsiteY21" fmla="*/ 228011 h 262480"/>
                <a:gd name="connsiteX22" fmla="*/ 88150 w 175707"/>
                <a:gd name="connsiteY22" fmla="*/ 224201 h 262480"/>
                <a:gd name="connsiteX23" fmla="*/ 90541 w 175707"/>
                <a:gd name="connsiteY23" fmla="*/ 220076 h 262480"/>
                <a:gd name="connsiteX24" fmla="*/ 90551 w 175707"/>
                <a:gd name="connsiteY24" fmla="*/ 215285 h 262480"/>
                <a:gd name="connsiteX25" fmla="*/ 90961 w 175707"/>
                <a:gd name="connsiteY25" fmla="*/ 210504 h 262480"/>
                <a:gd name="connsiteX26" fmla="*/ 92942 w 175707"/>
                <a:gd name="connsiteY26" fmla="*/ 206122 h 262480"/>
                <a:gd name="connsiteX27" fmla="*/ 92208 w 175707"/>
                <a:gd name="connsiteY27" fmla="*/ 201398 h 262480"/>
                <a:gd name="connsiteX28" fmla="*/ 94103 w 175707"/>
                <a:gd name="connsiteY28" fmla="*/ 197026 h 262480"/>
                <a:gd name="connsiteX29" fmla="*/ 98837 w 175707"/>
                <a:gd name="connsiteY29" fmla="*/ 196312 h 262480"/>
                <a:gd name="connsiteX30" fmla="*/ 103028 w 175707"/>
                <a:gd name="connsiteY30" fmla="*/ 194016 h 262480"/>
                <a:gd name="connsiteX31" fmla="*/ 107705 w 175707"/>
                <a:gd name="connsiteY31" fmla="*/ 192921 h 262480"/>
                <a:gd name="connsiteX32" fmla="*/ 111849 w 175707"/>
                <a:gd name="connsiteY32" fmla="*/ 190539 h 262480"/>
                <a:gd name="connsiteX33" fmla="*/ 116001 w 175707"/>
                <a:gd name="connsiteY33" fmla="*/ 188177 h 262480"/>
                <a:gd name="connsiteX34" fmla="*/ 119297 w 175707"/>
                <a:gd name="connsiteY34" fmla="*/ 184739 h 262480"/>
                <a:gd name="connsiteX35" fmla="*/ 120916 w 175707"/>
                <a:gd name="connsiteY35" fmla="*/ 180233 h 262480"/>
                <a:gd name="connsiteX36" fmla="*/ 125460 w 175707"/>
                <a:gd name="connsiteY36" fmla="*/ 181662 h 262480"/>
                <a:gd name="connsiteX37" fmla="*/ 126727 w 175707"/>
                <a:gd name="connsiteY37" fmla="*/ 177042 h 262480"/>
                <a:gd name="connsiteX38" fmla="*/ 123812 w 175707"/>
                <a:gd name="connsiteY38" fmla="*/ 173251 h 262480"/>
                <a:gd name="connsiteX39" fmla="*/ 119869 w 175707"/>
                <a:gd name="connsiteY39" fmla="*/ 170518 h 262480"/>
                <a:gd name="connsiteX40" fmla="*/ 116383 w 175707"/>
                <a:gd name="connsiteY40" fmla="*/ 167222 h 262480"/>
                <a:gd name="connsiteX41" fmla="*/ 115401 w 175707"/>
                <a:gd name="connsiteY41" fmla="*/ 162555 h 262480"/>
                <a:gd name="connsiteX42" fmla="*/ 111267 w 175707"/>
                <a:gd name="connsiteY42" fmla="*/ 160174 h 262480"/>
                <a:gd name="connsiteX43" fmla="*/ 106819 w 175707"/>
                <a:gd name="connsiteY43" fmla="*/ 158421 h 262480"/>
                <a:gd name="connsiteX44" fmla="*/ 102171 w 175707"/>
                <a:gd name="connsiteY44" fmla="*/ 157269 h 262480"/>
                <a:gd name="connsiteX45" fmla="*/ 97418 w 175707"/>
                <a:gd name="connsiteY45" fmla="*/ 157697 h 262480"/>
                <a:gd name="connsiteX46" fmla="*/ 93932 w 175707"/>
                <a:gd name="connsiteY46" fmla="*/ 154430 h 262480"/>
                <a:gd name="connsiteX47" fmla="*/ 90246 w 175707"/>
                <a:gd name="connsiteY47" fmla="*/ 151411 h 262480"/>
                <a:gd name="connsiteX48" fmla="*/ 90779 w 175707"/>
                <a:gd name="connsiteY48" fmla="*/ 146658 h 262480"/>
                <a:gd name="connsiteX49" fmla="*/ 88484 w 175707"/>
                <a:gd name="connsiteY49" fmla="*/ 142457 h 262480"/>
                <a:gd name="connsiteX50" fmla="*/ 91827 w 175707"/>
                <a:gd name="connsiteY50" fmla="*/ 139009 h 262480"/>
                <a:gd name="connsiteX51" fmla="*/ 90379 w 175707"/>
                <a:gd name="connsiteY51" fmla="*/ 134447 h 262480"/>
                <a:gd name="connsiteX52" fmla="*/ 90494 w 175707"/>
                <a:gd name="connsiteY52" fmla="*/ 129656 h 262480"/>
                <a:gd name="connsiteX53" fmla="*/ 94103 w 175707"/>
                <a:gd name="connsiteY53" fmla="*/ 126550 h 262480"/>
                <a:gd name="connsiteX54" fmla="*/ 95532 w 175707"/>
                <a:gd name="connsiteY54" fmla="*/ 121988 h 262480"/>
                <a:gd name="connsiteX55" fmla="*/ 98714 w 175707"/>
                <a:gd name="connsiteY55" fmla="*/ 118397 h 262480"/>
                <a:gd name="connsiteX56" fmla="*/ 102591 w 175707"/>
                <a:gd name="connsiteY56" fmla="*/ 115625 h 262480"/>
                <a:gd name="connsiteX57" fmla="*/ 105838 w 175707"/>
                <a:gd name="connsiteY57" fmla="*/ 112139 h 262480"/>
                <a:gd name="connsiteX58" fmla="*/ 109763 w 175707"/>
                <a:gd name="connsiteY58" fmla="*/ 109424 h 262480"/>
                <a:gd name="connsiteX59" fmla="*/ 113373 w 175707"/>
                <a:gd name="connsiteY59" fmla="*/ 106319 h 262480"/>
                <a:gd name="connsiteX60" fmla="*/ 117792 w 175707"/>
                <a:gd name="connsiteY60" fmla="*/ 104452 h 262480"/>
                <a:gd name="connsiteX61" fmla="*/ 122460 w 175707"/>
                <a:gd name="connsiteY61" fmla="*/ 103481 h 262480"/>
                <a:gd name="connsiteX62" fmla="*/ 126193 w 175707"/>
                <a:gd name="connsiteY62" fmla="*/ 100490 h 262480"/>
                <a:gd name="connsiteX63" fmla="*/ 130794 w 175707"/>
                <a:gd name="connsiteY63" fmla="*/ 99166 h 262480"/>
                <a:gd name="connsiteX64" fmla="*/ 134147 w 175707"/>
                <a:gd name="connsiteY64" fmla="*/ 95766 h 262480"/>
                <a:gd name="connsiteX65" fmla="*/ 133070 w 175707"/>
                <a:gd name="connsiteY65" fmla="*/ 100433 h 262480"/>
                <a:gd name="connsiteX66" fmla="*/ 137119 w 175707"/>
                <a:gd name="connsiteY66" fmla="*/ 97909 h 262480"/>
                <a:gd name="connsiteX67" fmla="*/ 135880 w 175707"/>
                <a:gd name="connsiteY67" fmla="*/ 93289 h 262480"/>
                <a:gd name="connsiteX68" fmla="*/ 138690 w 175707"/>
                <a:gd name="connsiteY68" fmla="*/ 89412 h 262480"/>
                <a:gd name="connsiteX69" fmla="*/ 142700 w 175707"/>
                <a:gd name="connsiteY69" fmla="*/ 86774 h 262480"/>
                <a:gd name="connsiteX70" fmla="*/ 142938 w 175707"/>
                <a:gd name="connsiteY70" fmla="*/ 82021 h 262480"/>
                <a:gd name="connsiteX71" fmla="*/ 139176 w 175707"/>
                <a:gd name="connsiteY71" fmla="*/ 79030 h 262480"/>
                <a:gd name="connsiteX72" fmla="*/ 140805 w 175707"/>
                <a:gd name="connsiteY72" fmla="*/ 74553 h 262480"/>
                <a:gd name="connsiteX73" fmla="*/ 144233 w 175707"/>
                <a:gd name="connsiteY73" fmla="*/ 71229 h 262480"/>
                <a:gd name="connsiteX74" fmla="*/ 147444 w 175707"/>
                <a:gd name="connsiteY74" fmla="*/ 67695 h 262480"/>
                <a:gd name="connsiteX75" fmla="*/ 151987 w 175707"/>
                <a:gd name="connsiteY75" fmla="*/ 69153 h 262480"/>
                <a:gd name="connsiteX76" fmla="*/ 155835 w 175707"/>
                <a:gd name="connsiteY76" fmla="*/ 66324 h 262480"/>
                <a:gd name="connsiteX77" fmla="*/ 159245 w 175707"/>
                <a:gd name="connsiteY77" fmla="*/ 62971 h 262480"/>
                <a:gd name="connsiteX78" fmla="*/ 163893 w 175707"/>
                <a:gd name="connsiteY78" fmla="*/ 61923 h 262480"/>
                <a:gd name="connsiteX79" fmla="*/ 168637 w 175707"/>
                <a:gd name="connsiteY79" fmla="*/ 62504 h 262480"/>
                <a:gd name="connsiteX80" fmla="*/ 173237 w 175707"/>
                <a:gd name="connsiteY80" fmla="*/ 63819 h 262480"/>
                <a:gd name="connsiteX81" fmla="*/ 175495 w 175707"/>
                <a:gd name="connsiteY81" fmla="*/ 59571 h 262480"/>
                <a:gd name="connsiteX82" fmla="*/ 173123 w 175707"/>
                <a:gd name="connsiteY82" fmla="*/ 55332 h 262480"/>
                <a:gd name="connsiteX83" fmla="*/ 169370 w 175707"/>
                <a:gd name="connsiteY83" fmla="*/ 52370 h 262480"/>
                <a:gd name="connsiteX84" fmla="*/ 166684 w 175707"/>
                <a:gd name="connsiteY84" fmla="*/ 48426 h 262480"/>
                <a:gd name="connsiteX85" fmla="*/ 168627 w 175707"/>
                <a:gd name="connsiteY85" fmla="*/ 44064 h 262480"/>
                <a:gd name="connsiteX86" fmla="*/ 168151 w 175707"/>
                <a:gd name="connsiteY86" fmla="*/ 39292 h 262480"/>
                <a:gd name="connsiteX87" fmla="*/ 164369 w 175707"/>
                <a:gd name="connsiteY87" fmla="*/ 36339 h 262480"/>
                <a:gd name="connsiteX88" fmla="*/ 164350 w 175707"/>
                <a:gd name="connsiteY88" fmla="*/ 31577 h 262480"/>
                <a:gd name="connsiteX89" fmla="*/ 160178 w 175707"/>
                <a:gd name="connsiteY89" fmla="*/ 29224 h 262480"/>
                <a:gd name="connsiteX90" fmla="*/ 159207 w 175707"/>
                <a:gd name="connsiteY90" fmla="*/ 24547 h 262480"/>
                <a:gd name="connsiteX91" fmla="*/ 160645 w 175707"/>
                <a:gd name="connsiteY91" fmla="*/ 19985 h 262480"/>
                <a:gd name="connsiteX92" fmla="*/ 156311 w 175707"/>
                <a:gd name="connsiteY92" fmla="*/ 17965 h 262480"/>
                <a:gd name="connsiteX93" fmla="*/ 152615 w 175707"/>
                <a:gd name="connsiteY93" fmla="*/ 14908 h 262480"/>
                <a:gd name="connsiteX94" fmla="*/ 148320 w 175707"/>
                <a:gd name="connsiteY94" fmla="*/ 12765 h 262480"/>
                <a:gd name="connsiteX95" fmla="*/ 143720 w 175707"/>
                <a:gd name="connsiteY95" fmla="*/ 11374 h 262480"/>
                <a:gd name="connsiteX96" fmla="*/ 139023 w 175707"/>
                <a:gd name="connsiteY96" fmla="*/ 10488 h 262480"/>
                <a:gd name="connsiteX97" fmla="*/ 134518 w 175707"/>
                <a:gd name="connsiteY97" fmla="*/ 8955 h 262480"/>
                <a:gd name="connsiteX98" fmla="*/ 130051 w 175707"/>
                <a:gd name="connsiteY98" fmla="*/ 7288 h 262480"/>
                <a:gd name="connsiteX99" fmla="*/ 125698 w 175707"/>
                <a:gd name="connsiteY99" fmla="*/ 5269 h 262480"/>
                <a:gd name="connsiteX100" fmla="*/ 121383 w 175707"/>
                <a:gd name="connsiteY100" fmla="*/ 3249 h 262480"/>
                <a:gd name="connsiteX101" fmla="*/ 117373 w 175707"/>
                <a:gd name="connsiteY101" fmla="*/ 611 h 262480"/>
                <a:gd name="connsiteX102" fmla="*/ 112553 w 175707"/>
                <a:gd name="connsiteY102" fmla="*/ -75 h 262480"/>
                <a:gd name="connsiteX103" fmla="*/ 107258 w 175707"/>
                <a:gd name="connsiteY103" fmla="*/ 135 h 262480"/>
                <a:gd name="connsiteX104" fmla="*/ 111125 w 175707"/>
                <a:gd name="connsiteY104" fmla="*/ 3487 h 262480"/>
                <a:gd name="connsiteX105" fmla="*/ 108991 w 175707"/>
                <a:gd name="connsiteY105" fmla="*/ 7888 h 262480"/>
                <a:gd name="connsiteX106" fmla="*/ 107267 w 175707"/>
                <a:gd name="connsiteY106" fmla="*/ 12631 h 262480"/>
                <a:gd name="connsiteX107" fmla="*/ 102514 w 175707"/>
                <a:gd name="connsiteY107" fmla="*/ 11688 h 262480"/>
                <a:gd name="connsiteX108" fmla="*/ 97761 w 175707"/>
                <a:gd name="connsiteY108" fmla="*/ 10660 h 262480"/>
                <a:gd name="connsiteX109" fmla="*/ 93037 w 175707"/>
                <a:gd name="connsiteY109" fmla="*/ 9802 h 262480"/>
                <a:gd name="connsiteX110" fmla="*/ 88132 w 175707"/>
                <a:gd name="connsiteY110" fmla="*/ 9745 h 262480"/>
                <a:gd name="connsiteX111" fmla="*/ 83159 w 175707"/>
                <a:gd name="connsiteY111" fmla="*/ 9098 h 262480"/>
                <a:gd name="connsiteX112" fmla="*/ 82340 w 175707"/>
                <a:gd name="connsiteY112" fmla="*/ 13832 h 262480"/>
                <a:gd name="connsiteX113" fmla="*/ 80930 w 175707"/>
                <a:gd name="connsiteY113" fmla="*/ 18527 h 262480"/>
                <a:gd name="connsiteX114" fmla="*/ 75987 w 175707"/>
                <a:gd name="connsiteY114" fmla="*/ 18337 h 262480"/>
                <a:gd name="connsiteX115" fmla="*/ 71281 w 175707"/>
                <a:gd name="connsiteY115" fmla="*/ 17099 h 262480"/>
                <a:gd name="connsiteX116" fmla="*/ 66929 w 175707"/>
                <a:gd name="connsiteY116" fmla="*/ 19432 h 262480"/>
                <a:gd name="connsiteX117" fmla="*/ 63262 w 175707"/>
                <a:gd name="connsiteY117" fmla="*/ 22709 h 262480"/>
                <a:gd name="connsiteX118" fmla="*/ 60937 w 175707"/>
                <a:gd name="connsiteY118" fmla="*/ 27062 h 262480"/>
                <a:gd name="connsiteX119" fmla="*/ 56356 w 175707"/>
                <a:gd name="connsiteY119" fmla="*/ 28967 h 262480"/>
                <a:gd name="connsiteX120" fmla="*/ 59861 w 175707"/>
                <a:gd name="connsiteY120" fmla="*/ 32586 h 262480"/>
                <a:gd name="connsiteX121" fmla="*/ 59594 w 175707"/>
                <a:gd name="connsiteY121" fmla="*/ 37358 h 262480"/>
                <a:gd name="connsiteX122" fmla="*/ 55699 w 175707"/>
                <a:gd name="connsiteY122" fmla="*/ 40244 h 262480"/>
                <a:gd name="connsiteX123" fmla="*/ 52394 w 175707"/>
                <a:gd name="connsiteY123" fmla="*/ 43883 h 262480"/>
                <a:gd name="connsiteX124" fmla="*/ 48479 w 175707"/>
                <a:gd name="connsiteY124" fmla="*/ 46731 h 262480"/>
                <a:gd name="connsiteX125" fmla="*/ 47774 w 175707"/>
                <a:gd name="connsiteY125" fmla="*/ 51474 h 262480"/>
                <a:gd name="connsiteX126" fmla="*/ 43088 w 175707"/>
                <a:gd name="connsiteY126" fmla="*/ 52913 h 262480"/>
                <a:gd name="connsiteX127" fmla="*/ 38268 w 175707"/>
                <a:gd name="connsiteY127" fmla="*/ 53160 h 262480"/>
                <a:gd name="connsiteX128" fmla="*/ 38649 w 175707"/>
                <a:gd name="connsiteY128" fmla="*/ 57942 h 262480"/>
                <a:gd name="connsiteX129" fmla="*/ 38163 w 175707"/>
                <a:gd name="connsiteY129" fmla="*/ 62685 h 262480"/>
                <a:gd name="connsiteX130" fmla="*/ 38506 w 175707"/>
                <a:gd name="connsiteY130" fmla="*/ 67476 h 262480"/>
                <a:gd name="connsiteX131" fmla="*/ 36210 w 175707"/>
                <a:gd name="connsiteY131" fmla="*/ 71953 h 262480"/>
                <a:gd name="connsiteX132" fmla="*/ 32868 w 175707"/>
                <a:gd name="connsiteY132" fmla="*/ 75496 h 262480"/>
                <a:gd name="connsiteX133" fmla="*/ 29696 w 175707"/>
                <a:gd name="connsiteY133" fmla="*/ 79306 h 262480"/>
                <a:gd name="connsiteX134" fmla="*/ 32267 w 175707"/>
                <a:gd name="connsiteY134" fmla="*/ 83421 h 262480"/>
                <a:gd name="connsiteX135" fmla="*/ 35467 w 175707"/>
                <a:gd name="connsiteY135" fmla="*/ 86955 h 262480"/>
                <a:gd name="connsiteX136" fmla="*/ 34344 w 175707"/>
                <a:gd name="connsiteY136" fmla="*/ 91718 h 262480"/>
                <a:gd name="connsiteX137" fmla="*/ 29448 w 175707"/>
                <a:gd name="connsiteY137" fmla="*/ 92013 h 262480"/>
                <a:gd name="connsiteX138" fmla="*/ 24571 w 175707"/>
                <a:gd name="connsiteY138" fmla="*/ 91394 h 262480"/>
                <a:gd name="connsiteX139" fmla="*/ 19780 w 175707"/>
                <a:gd name="connsiteY139" fmla="*/ 91584 h 262480"/>
                <a:gd name="connsiteX140" fmla="*/ 15141 w 175707"/>
                <a:gd name="connsiteY140" fmla="*/ 93327 h 262480"/>
                <a:gd name="connsiteX141" fmla="*/ 11703 w 175707"/>
                <a:gd name="connsiteY141" fmla="*/ 96928 h 262480"/>
                <a:gd name="connsiteX142" fmla="*/ 8284 w 175707"/>
                <a:gd name="connsiteY142" fmla="*/ 100366 h 262480"/>
                <a:gd name="connsiteX143" fmla="*/ 7274 w 175707"/>
                <a:gd name="connsiteY143" fmla="*/ 105224 h 262480"/>
                <a:gd name="connsiteX144" fmla="*/ 8207 w 175707"/>
                <a:gd name="connsiteY144" fmla="*/ 109910 h 262480"/>
                <a:gd name="connsiteX145" fmla="*/ 8264 w 175707"/>
                <a:gd name="connsiteY145" fmla="*/ 114701 h 262480"/>
                <a:gd name="connsiteX146" fmla="*/ 8293 w 175707"/>
                <a:gd name="connsiteY146" fmla="*/ 119616 h 262480"/>
                <a:gd name="connsiteX147" fmla="*/ 10969 w 175707"/>
                <a:gd name="connsiteY147" fmla="*/ 123769 h 262480"/>
                <a:gd name="connsiteX148" fmla="*/ 12084 w 175707"/>
                <a:gd name="connsiteY148" fmla="*/ 128455 h 262480"/>
                <a:gd name="connsiteX149" fmla="*/ 11407 w 175707"/>
                <a:gd name="connsiteY149" fmla="*/ 133427 h 262480"/>
                <a:gd name="connsiteX150" fmla="*/ 13189 w 175707"/>
                <a:gd name="connsiteY150" fmla="*/ 137961 h 262480"/>
                <a:gd name="connsiteX151" fmla="*/ 17751 w 175707"/>
                <a:gd name="connsiteY151" fmla="*/ 139352 h 262480"/>
                <a:gd name="connsiteX152" fmla="*/ 21561 w 175707"/>
                <a:gd name="connsiteY152" fmla="*/ 142467 h 262480"/>
                <a:gd name="connsiteX153" fmla="*/ 20790 w 175707"/>
                <a:gd name="connsiteY153" fmla="*/ 147258 h 262480"/>
                <a:gd name="connsiteX154" fmla="*/ 16360 w 175707"/>
                <a:gd name="connsiteY154" fmla="*/ 149306 h 262480"/>
                <a:gd name="connsiteX155" fmla="*/ 16075 w 175707"/>
                <a:gd name="connsiteY155" fmla="*/ 154173 h 262480"/>
                <a:gd name="connsiteX156" fmla="*/ 18999 w 175707"/>
                <a:gd name="connsiteY156" fmla="*/ 158059 h 262480"/>
                <a:gd name="connsiteX157" fmla="*/ 19332 w 175707"/>
                <a:gd name="connsiteY157" fmla="*/ 162831 h 262480"/>
                <a:gd name="connsiteX158" fmla="*/ 19170 w 175707"/>
                <a:gd name="connsiteY158" fmla="*/ 167832 h 262480"/>
                <a:gd name="connsiteX159" fmla="*/ 15446 w 175707"/>
                <a:gd name="connsiteY159" fmla="*/ 170851 h 262480"/>
                <a:gd name="connsiteX160" fmla="*/ 10769 w 175707"/>
                <a:gd name="connsiteY160" fmla="*/ 171785 h 262480"/>
                <a:gd name="connsiteX161" fmla="*/ 9207 w 175707"/>
                <a:gd name="connsiteY161" fmla="*/ 176319 h 262480"/>
                <a:gd name="connsiteX162" fmla="*/ 9579 w 175707"/>
                <a:gd name="connsiteY162" fmla="*/ 181138 h 262480"/>
                <a:gd name="connsiteX163" fmla="*/ 9969 w 175707"/>
                <a:gd name="connsiteY163" fmla="*/ 185939 h 262480"/>
                <a:gd name="connsiteX164" fmla="*/ 8502 w 175707"/>
                <a:gd name="connsiteY164" fmla="*/ 190473 h 262480"/>
                <a:gd name="connsiteX165" fmla="*/ 4416 w 175707"/>
                <a:gd name="connsiteY165" fmla="*/ 187930 h 262480"/>
                <a:gd name="connsiteX166" fmla="*/ -213 w 175707"/>
                <a:gd name="connsiteY166" fmla="*/ 189111 h 262480"/>
                <a:gd name="connsiteX167" fmla="*/ -118 w 175707"/>
                <a:gd name="connsiteY167" fmla="*/ 193921 h 262480"/>
                <a:gd name="connsiteX168" fmla="*/ 1397 w 175707"/>
                <a:gd name="connsiteY168" fmla="*/ 198464 h 262480"/>
                <a:gd name="connsiteX169" fmla="*/ 2349 w 175707"/>
                <a:gd name="connsiteY169" fmla="*/ 203151 h 262480"/>
                <a:gd name="connsiteX170" fmla="*/ 4206 w 175707"/>
                <a:gd name="connsiteY170" fmla="*/ 207580 h 262480"/>
                <a:gd name="connsiteX171" fmla="*/ 7845 w 175707"/>
                <a:gd name="connsiteY171" fmla="*/ 210666 h 262480"/>
                <a:gd name="connsiteX172" fmla="*/ 9036 w 175707"/>
                <a:gd name="connsiteY172" fmla="*/ 215285 h 262480"/>
                <a:gd name="connsiteX173" fmla="*/ 12417 w 175707"/>
                <a:gd name="connsiteY173" fmla="*/ 218648 h 262480"/>
                <a:gd name="connsiteX174" fmla="*/ 15046 w 175707"/>
                <a:gd name="connsiteY174" fmla="*/ 222629 h 262480"/>
                <a:gd name="connsiteX175" fmla="*/ 18494 w 175707"/>
                <a:gd name="connsiteY175" fmla="*/ 225953 h 262480"/>
                <a:gd name="connsiteX176" fmla="*/ 21723 w 175707"/>
                <a:gd name="connsiteY176" fmla="*/ 229478 h 262480"/>
                <a:gd name="connsiteX177" fmla="*/ 25419 w 175707"/>
                <a:gd name="connsiteY177" fmla="*/ 232487 h 262480"/>
                <a:gd name="connsiteX178" fmla="*/ 28390 w 175707"/>
                <a:gd name="connsiteY178" fmla="*/ 236259 h 262480"/>
                <a:gd name="connsiteX179" fmla="*/ 26209 w 175707"/>
                <a:gd name="connsiteY179" fmla="*/ 240517 h 262480"/>
                <a:gd name="connsiteX180" fmla="*/ 26428 w 175707"/>
                <a:gd name="connsiteY180" fmla="*/ 245299 h 262480"/>
                <a:gd name="connsiteX181" fmla="*/ 28943 w 175707"/>
                <a:gd name="connsiteY181" fmla="*/ 249451 h 262480"/>
                <a:gd name="connsiteX182" fmla="*/ 32638 w 175707"/>
                <a:gd name="connsiteY182" fmla="*/ 252471 h 262480"/>
                <a:gd name="connsiteX183" fmla="*/ 32715 w 175707"/>
                <a:gd name="connsiteY183" fmla="*/ 257262 h 262480"/>
                <a:gd name="connsiteX184" fmla="*/ 35306 w 175707"/>
                <a:gd name="connsiteY184" fmla="*/ 261291 h 262480"/>
                <a:gd name="connsiteX185" fmla="*/ 39982 w 175707"/>
                <a:gd name="connsiteY185" fmla="*/ 262272 h 262480"/>
                <a:gd name="connsiteX186" fmla="*/ 113944 w 175707"/>
                <a:gd name="connsiteY186" fmla="*/ 231411 h 262480"/>
                <a:gd name="connsiteX187" fmla="*/ 117630 w 175707"/>
                <a:gd name="connsiteY187" fmla="*/ 228363 h 262480"/>
                <a:gd name="connsiteX188" fmla="*/ 121202 w 175707"/>
                <a:gd name="connsiteY188" fmla="*/ 225172 h 262480"/>
                <a:gd name="connsiteX189" fmla="*/ 124326 w 175707"/>
                <a:gd name="connsiteY189" fmla="*/ 221524 h 262480"/>
                <a:gd name="connsiteX190" fmla="*/ 122593 w 175707"/>
                <a:gd name="connsiteY190" fmla="*/ 217086 h 262480"/>
                <a:gd name="connsiteX191" fmla="*/ 125812 w 175707"/>
                <a:gd name="connsiteY191" fmla="*/ 213542 h 262480"/>
                <a:gd name="connsiteX192" fmla="*/ 129556 w 175707"/>
                <a:gd name="connsiteY192" fmla="*/ 210542 h 262480"/>
                <a:gd name="connsiteX193" fmla="*/ 125403 w 175707"/>
                <a:gd name="connsiteY193" fmla="*/ 208132 h 262480"/>
                <a:gd name="connsiteX194" fmla="*/ 120869 w 175707"/>
                <a:gd name="connsiteY194" fmla="*/ 209599 h 262480"/>
                <a:gd name="connsiteX195" fmla="*/ 116325 w 175707"/>
                <a:gd name="connsiteY195" fmla="*/ 211142 h 262480"/>
                <a:gd name="connsiteX196" fmla="*/ 113239 w 175707"/>
                <a:gd name="connsiteY196" fmla="*/ 214771 h 262480"/>
                <a:gd name="connsiteX197" fmla="*/ 110324 w 175707"/>
                <a:gd name="connsiteY197" fmla="*/ 218552 h 262480"/>
                <a:gd name="connsiteX198" fmla="*/ 108496 w 175707"/>
                <a:gd name="connsiteY198" fmla="*/ 222953 h 262480"/>
                <a:gd name="connsiteX199" fmla="*/ 112144 w 175707"/>
                <a:gd name="connsiteY199" fmla="*/ 226058 h 262480"/>
                <a:gd name="connsiteX200" fmla="*/ 112258 w 175707"/>
                <a:gd name="connsiteY200" fmla="*/ 230868 h 26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175707" h="262480">
                  <a:moveTo>
                    <a:pt x="41373" y="262406"/>
                  </a:moveTo>
                  <a:lnTo>
                    <a:pt x="45878" y="260815"/>
                  </a:lnTo>
                  <a:lnTo>
                    <a:pt x="50679" y="260681"/>
                  </a:lnTo>
                  <a:lnTo>
                    <a:pt x="55451" y="260653"/>
                  </a:lnTo>
                  <a:lnTo>
                    <a:pt x="56909" y="256110"/>
                  </a:lnTo>
                  <a:lnTo>
                    <a:pt x="54842" y="251804"/>
                  </a:lnTo>
                  <a:lnTo>
                    <a:pt x="58366" y="248594"/>
                  </a:lnTo>
                  <a:lnTo>
                    <a:pt x="63138" y="249194"/>
                  </a:lnTo>
                  <a:lnTo>
                    <a:pt x="66957" y="246308"/>
                  </a:lnTo>
                  <a:lnTo>
                    <a:pt x="71720" y="246746"/>
                  </a:lnTo>
                  <a:lnTo>
                    <a:pt x="76378" y="247832"/>
                  </a:lnTo>
                  <a:lnTo>
                    <a:pt x="80788" y="245975"/>
                  </a:lnTo>
                  <a:lnTo>
                    <a:pt x="82940" y="241727"/>
                  </a:lnTo>
                  <a:lnTo>
                    <a:pt x="84788" y="237298"/>
                  </a:lnTo>
                  <a:lnTo>
                    <a:pt x="86446" y="241793"/>
                  </a:lnTo>
                  <a:lnTo>
                    <a:pt x="90837" y="239955"/>
                  </a:lnTo>
                  <a:lnTo>
                    <a:pt x="92370" y="235412"/>
                  </a:lnTo>
                  <a:lnTo>
                    <a:pt x="94199" y="230992"/>
                  </a:lnTo>
                  <a:lnTo>
                    <a:pt x="95942" y="226553"/>
                  </a:lnTo>
                  <a:lnTo>
                    <a:pt x="97294" y="221962"/>
                  </a:lnTo>
                  <a:lnTo>
                    <a:pt x="92808" y="223582"/>
                  </a:lnTo>
                  <a:lnTo>
                    <a:pt x="91027" y="228011"/>
                  </a:lnTo>
                  <a:lnTo>
                    <a:pt x="88150" y="224201"/>
                  </a:lnTo>
                  <a:lnTo>
                    <a:pt x="90541" y="220076"/>
                  </a:lnTo>
                  <a:lnTo>
                    <a:pt x="90551" y="215285"/>
                  </a:lnTo>
                  <a:lnTo>
                    <a:pt x="90961" y="210504"/>
                  </a:lnTo>
                  <a:lnTo>
                    <a:pt x="92942" y="206122"/>
                  </a:lnTo>
                  <a:lnTo>
                    <a:pt x="92208" y="201398"/>
                  </a:lnTo>
                  <a:lnTo>
                    <a:pt x="94103" y="197026"/>
                  </a:lnTo>
                  <a:lnTo>
                    <a:pt x="98837" y="196312"/>
                  </a:lnTo>
                  <a:lnTo>
                    <a:pt x="103028" y="194016"/>
                  </a:lnTo>
                  <a:lnTo>
                    <a:pt x="107705" y="192921"/>
                  </a:lnTo>
                  <a:lnTo>
                    <a:pt x="111849" y="190539"/>
                  </a:lnTo>
                  <a:lnTo>
                    <a:pt x="116001" y="188177"/>
                  </a:lnTo>
                  <a:lnTo>
                    <a:pt x="119297" y="184739"/>
                  </a:lnTo>
                  <a:lnTo>
                    <a:pt x="120916" y="180233"/>
                  </a:lnTo>
                  <a:lnTo>
                    <a:pt x="125460" y="181662"/>
                  </a:lnTo>
                  <a:lnTo>
                    <a:pt x="126727" y="177042"/>
                  </a:lnTo>
                  <a:lnTo>
                    <a:pt x="123812" y="173251"/>
                  </a:lnTo>
                  <a:lnTo>
                    <a:pt x="119869" y="170518"/>
                  </a:lnTo>
                  <a:lnTo>
                    <a:pt x="116383" y="167222"/>
                  </a:lnTo>
                  <a:lnTo>
                    <a:pt x="115401" y="162555"/>
                  </a:lnTo>
                  <a:lnTo>
                    <a:pt x="111267" y="160174"/>
                  </a:lnTo>
                  <a:lnTo>
                    <a:pt x="106819" y="158421"/>
                  </a:lnTo>
                  <a:lnTo>
                    <a:pt x="102171" y="157269"/>
                  </a:lnTo>
                  <a:lnTo>
                    <a:pt x="97418" y="157697"/>
                  </a:lnTo>
                  <a:lnTo>
                    <a:pt x="93932" y="154430"/>
                  </a:lnTo>
                  <a:lnTo>
                    <a:pt x="90246" y="151411"/>
                  </a:lnTo>
                  <a:lnTo>
                    <a:pt x="90779" y="146658"/>
                  </a:lnTo>
                  <a:lnTo>
                    <a:pt x="88484" y="142457"/>
                  </a:lnTo>
                  <a:lnTo>
                    <a:pt x="91827" y="139009"/>
                  </a:lnTo>
                  <a:lnTo>
                    <a:pt x="90379" y="134447"/>
                  </a:lnTo>
                  <a:lnTo>
                    <a:pt x="90494" y="129656"/>
                  </a:lnTo>
                  <a:lnTo>
                    <a:pt x="94103" y="126550"/>
                  </a:lnTo>
                  <a:lnTo>
                    <a:pt x="95532" y="121988"/>
                  </a:lnTo>
                  <a:lnTo>
                    <a:pt x="98714" y="118397"/>
                  </a:lnTo>
                  <a:lnTo>
                    <a:pt x="102591" y="115625"/>
                  </a:lnTo>
                  <a:lnTo>
                    <a:pt x="105838" y="112139"/>
                  </a:lnTo>
                  <a:lnTo>
                    <a:pt x="109763" y="109424"/>
                  </a:lnTo>
                  <a:lnTo>
                    <a:pt x="113373" y="106319"/>
                  </a:lnTo>
                  <a:lnTo>
                    <a:pt x="117792" y="104452"/>
                  </a:lnTo>
                  <a:lnTo>
                    <a:pt x="122460" y="103481"/>
                  </a:lnTo>
                  <a:lnTo>
                    <a:pt x="126193" y="100490"/>
                  </a:lnTo>
                  <a:lnTo>
                    <a:pt x="130794" y="99166"/>
                  </a:lnTo>
                  <a:lnTo>
                    <a:pt x="134147" y="95766"/>
                  </a:lnTo>
                  <a:lnTo>
                    <a:pt x="133070" y="100433"/>
                  </a:lnTo>
                  <a:lnTo>
                    <a:pt x="137119" y="97909"/>
                  </a:lnTo>
                  <a:lnTo>
                    <a:pt x="135880" y="93289"/>
                  </a:lnTo>
                  <a:lnTo>
                    <a:pt x="138690" y="89412"/>
                  </a:lnTo>
                  <a:lnTo>
                    <a:pt x="142700" y="86774"/>
                  </a:lnTo>
                  <a:lnTo>
                    <a:pt x="142938" y="82021"/>
                  </a:lnTo>
                  <a:lnTo>
                    <a:pt x="139176" y="79030"/>
                  </a:lnTo>
                  <a:lnTo>
                    <a:pt x="140805" y="74553"/>
                  </a:lnTo>
                  <a:lnTo>
                    <a:pt x="144233" y="71229"/>
                  </a:lnTo>
                  <a:lnTo>
                    <a:pt x="147444" y="67695"/>
                  </a:lnTo>
                  <a:lnTo>
                    <a:pt x="151987" y="69153"/>
                  </a:lnTo>
                  <a:lnTo>
                    <a:pt x="155835" y="66324"/>
                  </a:lnTo>
                  <a:lnTo>
                    <a:pt x="159245" y="62971"/>
                  </a:lnTo>
                  <a:lnTo>
                    <a:pt x="163893" y="61923"/>
                  </a:lnTo>
                  <a:lnTo>
                    <a:pt x="168637" y="62504"/>
                  </a:lnTo>
                  <a:lnTo>
                    <a:pt x="173237" y="63819"/>
                  </a:lnTo>
                  <a:lnTo>
                    <a:pt x="175495" y="59571"/>
                  </a:lnTo>
                  <a:lnTo>
                    <a:pt x="173123" y="55332"/>
                  </a:lnTo>
                  <a:lnTo>
                    <a:pt x="169370" y="52370"/>
                  </a:lnTo>
                  <a:lnTo>
                    <a:pt x="166684" y="48426"/>
                  </a:lnTo>
                  <a:lnTo>
                    <a:pt x="168627" y="44064"/>
                  </a:lnTo>
                  <a:lnTo>
                    <a:pt x="168151" y="39292"/>
                  </a:lnTo>
                  <a:lnTo>
                    <a:pt x="164369" y="36339"/>
                  </a:lnTo>
                  <a:lnTo>
                    <a:pt x="164350" y="31577"/>
                  </a:lnTo>
                  <a:lnTo>
                    <a:pt x="160178" y="29224"/>
                  </a:lnTo>
                  <a:lnTo>
                    <a:pt x="159207" y="24547"/>
                  </a:lnTo>
                  <a:lnTo>
                    <a:pt x="160645" y="19985"/>
                  </a:lnTo>
                  <a:lnTo>
                    <a:pt x="156311" y="17965"/>
                  </a:lnTo>
                  <a:lnTo>
                    <a:pt x="152615" y="14908"/>
                  </a:lnTo>
                  <a:lnTo>
                    <a:pt x="148320" y="12765"/>
                  </a:lnTo>
                  <a:lnTo>
                    <a:pt x="143720" y="11374"/>
                  </a:lnTo>
                  <a:lnTo>
                    <a:pt x="139023" y="10488"/>
                  </a:lnTo>
                  <a:lnTo>
                    <a:pt x="134518" y="8955"/>
                  </a:lnTo>
                  <a:lnTo>
                    <a:pt x="130051" y="7288"/>
                  </a:lnTo>
                  <a:lnTo>
                    <a:pt x="125698" y="5269"/>
                  </a:lnTo>
                  <a:lnTo>
                    <a:pt x="121383" y="3249"/>
                  </a:lnTo>
                  <a:lnTo>
                    <a:pt x="117373" y="611"/>
                  </a:lnTo>
                  <a:lnTo>
                    <a:pt x="112553" y="-75"/>
                  </a:lnTo>
                  <a:lnTo>
                    <a:pt x="107258" y="135"/>
                  </a:lnTo>
                  <a:lnTo>
                    <a:pt x="111125" y="3487"/>
                  </a:lnTo>
                  <a:lnTo>
                    <a:pt x="108991" y="7888"/>
                  </a:lnTo>
                  <a:lnTo>
                    <a:pt x="107267" y="12631"/>
                  </a:lnTo>
                  <a:lnTo>
                    <a:pt x="102514" y="11688"/>
                  </a:lnTo>
                  <a:lnTo>
                    <a:pt x="97761" y="10660"/>
                  </a:lnTo>
                  <a:lnTo>
                    <a:pt x="93037" y="9802"/>
                  </a:lnTo>
                  <a:lnTo>
                    <a:pt x="88132" y="9745"/>
                  </a:lnTo>
                  <a:lnTo>
                    <a:pt x="83159" y="9098"/>
                  </a:lnTo>
                  <a:lnTo>
                    <a:pt x="82340" y="13832"/>
                  </a:lnTo>
                  <a:lnTo>
                    <a:pt x="80930" y="18527"/>
                  </a:lnTo>
                  <a:lnTo>
                    <a:pt x="75987" y="18337"/>
                  </a:lnTo>
                  <a:lnTo>
                    <a:pt x="71281" y="17099"/>
                  </a:lnTo>
                  <a:lnTo>
                    <a:pt x="66929" y="19432"/>
                  </a:lnTo>
                  <a:lnTo>
                    <a:pt x="63262" y="22709"/>
                  </a:lnTo>
                  <a:lnTo>
                    <a:pt x="60937" y="27062"/>
                  </a:lnTo>
                  <a:lnTo>
                    <a:pt x="56356" y="28967"/>
                  </a:lnTo>
                  <a:lnTo>
                    <a:pt x="59861" y="32586"/>
                  </a:lnTo>
                  <a:lnTo>
                    <a:pt x="59594" y="37358"/>
                  </a:lnTo>
                  <a:lnTo>
                    <a:pt x="55699" y="40244"/>
                  </a:lnTo>
                  <a:lnTo>
                    <a:pt x="52394" y="43883"/>
                  </a:lnTo>
                  <a:lnTo>
                    <a:pt x="48479" y="46731"/>
                  </a:lnTo>
                  <a:lnTo>
                    <a:pt x="47774" y="51474"/>
                  </a:lnTo>
                  <a:lnTo>
                    <a:pt x="43088" y="52913"/>
                  </a:lnTo>
                  <a:lnTo>
                    <a:pt x="38268" y="53160"/>
                  </a:lnTo>
                  <a:lnTo>
                    <a:pt x="38649" y="57942"/>
                  </a:lnTo>
                  <a:lnTo>
                    <a:pt x="38163" y="62685"/>
                  </a:lnTo>
                  <a:lnTo>
                    <a:pt x="38506" y="67476"/>
                  </a:lnTo>
                  <a:lnTo>
                    <a:pt x="36210" y="71953"/>
                  </a:lnTo>
                  <a:lnTo>
                    <a:pt x="32868" y="75496"/>
                  </a:lnTo>
                  <a:lnTo>
                    <a:pt x="29696" y="79306"/>
                  </a:lnTo>
                  <a:lnTo>
                    <a:pt x="32267" y="83421"/>
                  </a:lnTo>
                  <a:lnTo>
                    <a:pt x="35467" y="86955"/>
                  </a:lnTo>
                  <a:lnTo>
                    <a:pt x="34344" y="91718"/>
                  </a:lnTo>
                  <a:lnTo>
                    <a:pt x="29448" y="92013"/>
                  </a:lnTo>
                  <a:lnTo>
                    <a:pt x="24571" y="91394"/>
                  </a:lnTo>
                  <a:lnTo>
                    <a:pt x="19780" y="91584"/>
                  </a:lnTo>
                  <a:lnTo>
                    <a:pt x="15141" y="93327"/>
                  </a:lnTo>
                  <a:lnTo>
                    <a:pt x="11703" y="96928"/>
                  </a:lnTo>
                  <a:lnTo>
                    <a:pt x="8284" y="100366"/>
                  </a:lnTo>
                  <a:lnTo>
                    <a:pt x="7274" y="105224"/>
                  </a:lnTo>
                  <a:lnTo>
                    <a:pt x="8207" y="109910"/>
                  </a:lnTo>
                  <a:lnTo>
                    <a:pt x="8264" y="114701"/>
                  </a:lnTo>
                  <a:lnTo>
                    <a:pt x="8293" y="119616"/>
                  </a:lnTo>
                  <a:lnTo>
                    <a:pt x="10969" y="123769"/>
                  </a:lnTo>
                  <a:lnTo>
                    <a:pt x="12084" y="128455"/>
                  </a:lnTo>
                  <a:lnTo>
                    <a:pt x="11407" y="133427"/>
                  </a:lnTo>
                  <a:lnTo>
                    <a:pt x="13189" y="137961"/>
                  </a:lnTo>
                  <a:lnTo>
                    <a:pt x="17751" y="139352"/>
                  </a:lnTo>
                  <a:lnTo>
                    <a:pt x="21561" y="142467"/>
                  </a:lnTo>
                  <a:lnTo>
                    <a:pt x="20790" y="147258"/>
                  </a:lnTo>
                  <a:lnTo>
                    <a:pt x="16360" y="149306"/>
                  </a:lnTo>
                  <a:lnTo>
                    <a:pt x="16075" y="154173"/>
                  </a:lnTo>
                  <a:lnTo>
                    <a:pt x="18999" y="158059"/>
                  </a:lnTo>
                  <a:lnTo>
                    <a:pt x="19332" y="162831"/>
                  </a:lnTo>
                  <a:lnTo>
                    <a:pt x="19170" y="167832"/>
                  </a:lnTo>
                  <a:lnTo>
                    <a:pt x="15446" y="170851"/>
                  </a:lnTo>
                  <a:lnTo>
                    <a:pt x="10769" y="171785"/>
                  </a:lnTo>
                  <a:lnTo>
                    <a:pt x="9207" y="176319"/>
                  </a:lnTo>
                  <a:lnTo>
                    <a:pt x="9579" y="181138"/>
                  </a:lnTo>
                  <a:lnTo>
                    <a:pt x="9969" y="185939"/>
                  </a:lnTo>
                  <a:lnTo>
                    <a:pt x="8502" y="190473"/>
                  </a:lnTo>
                  <a:lnTo>
                    <a:pt x="4416" y="187930"/>
                  </a:lnTo>
                  <a:lnTo>
                    <a:pt x="-213" y="189111"/>
                  </a:lnTo>
                  <a:lnTo>
                    <a:pt x="-118" y="193921"/>
                  </a:lnTo>
                  <a:lnTo>
                    <a:pt x="1397" y="198464"/>
                  </a:lnTo>
                  <a:lnTo>
                    <a:pt x="2349" y="203151"/>
                  </a:lnTo>
                  <a:lnTo>
                    <a:pt x="4206" y="207580"/>
                  </a:lnTo>
                  <a:lnTo>
                    <a:pt x="7845" y="210666"/>
                  </a:lnTo>
                  <a:lnTo>
                    <a:pt x="9036" y="215285"/>
                  </a:lnTo>
                  <a:lnTo>
                    <a:pt x="12417" y="218648"/>
                  </a:lnTo>
                  <a:lnTo>
                    <a:pt x="15046" y="222629"/>
                  </a:lnTo>
                  <a:lnTo>
                    <a:pt x="18494" y="225953"/>
                  </a:lnTo>
                  <a:lnTo>
                    <a:pt x="21723" y="229478"/>
                  </a:lnTo>
                  <a:lnTo>
                    <a:pt x="25419" y="232487"/>
                  </a:lnTo>
                  <a:lnTo>
                    <a:pt x="28390" y="236259"/>
                  </a:lnTo>
                  <a:lnTo>
                    <a:pt x="26209" y="240517"/>
                  </a:lnTo>
                  <a:lnTo>
                    <a:pt x="26428" y="245299"/>
                  </a:lnTo>
                  <a:lnTo>
                    <a:pt x="28943" y="249451"/>
                  </a:lnTo>
                  <a:lnTo>
                    <a:pt x="32638" y="252471"/>
                  </a:lnTo>
                  <a:lnTo>
                    <a:pt x="32715" y="257262"/>
                  </a:lnTo>
                  <a:lnTo>
                    <a:pt x="35306" y="261291"/>
                  </a:lnTo>
                  <a:lnTo>
                    <a:pt x="39982" y="262272"/>
                  </a:lnTo>
                  <a:close/>
                  <a:moveTo>
                    <a:pt x="113944" y="231411"/>
                  </a:moveTo>
                  <a:lnTo>
                    <a:pt x="117630" y="228363"/>
                  </a:lnTo>
                  <a:lnTo>
                    <a:pt x="121202" y="225172"/>
                  </a:lnTo>
                  <a:lnTo>
                    <a:pt x="124326" y="221524"/>
                  </a:lnTo>
                  <a:lnTo>
                    <a:pt x="122593" y="217086"/>
                  </a:lnTo>
                  <a:lnTo>
                    <a:pt x="125812" y="213542"/>
                  </a:lnTo>
                  <a:lnTo>
                    <a:pt x="129556" y="210542"/>
                  </a:lnTo>
                  <a:lnTo>
                    <a:pt x="125403" y="208132"/>
                  </a:lnTo>
                  <a:lnTo>
                    <a:pt x="120869" y="209599"/>
                  </a:lnTo>
                  <a:lnTo>
                    <a:pt x="116325" y="211142"/>
                  </a:lnTo>
                  <a:lnTo>
                    <a:pt x="113239" y="214771"/>
                  </a:lnTo>
                  <a:lnTo>
                    <a:pt x="110324" y="218552"/>
                  </a:lnTo>
                  <a:lnTo>
                    <a:pt x="108496" y="222953"/>
                  </a:lnTo>
                  <a:lnTo>
                    <a:pt x="112144" y="226058"/>
                  </a:lnTo>
                  <a:lnTo>
                    <a:pt x="112258" y="2308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2" name="Freihandform: Form 511">
              <a:extLst>
                <a:ext uri="{FF2B5EF4-FFF2-40B4-BE49-F238E27FC236}">
                  <a16:creationId xmlns:a16="http://schemas.microsoft.com/office/drawing/2014/main" id="{738FEDB1-8B98-D77E-F10A-5305815D58C7}"/>
                </a:ext>
              </a:extLst>
            </p:cNvPr>
            <p:cNvSpPr/>
            <p:nvPr/>
          </p:nvSpPr>
          <p:spPr>
            <a:xfrm>
              <a:off x="2882171" y="3518042"/>
              <a:ext cx="184607" cy="151611"/>
            </a:xfrm>
            <a:custGeom>
              <a:avLst/>
              <a:gdLst>
                <a:gd name="connsiteX0" fmla="*/ 58499 w 245087"/>
                <a:gd name="connsiteY0" fmla="*/ 107767 h 201282"/>
                <a:gd name="connsiteX1" fmla="*/ 56527 w 245087"/>
                <a:gd name="connsiteY1" fmla="*/ 103357 h 201282"/>
                <a:gd name="connsiteX2" fmla="*/ 58499 w 245087"/>
                <a:gd name="connsiteY2" fmla="*/ 107767 h 201282"/>
                <a:gd name="connsiteX3" fmla="*/ 125498 w 245087"/>
                <a:gd name="connsiteY3" fmla="*/ 180548 h 201282"/>
                <a:gd name="connsiteX4" fmla="*/ 129641 w 245087"/>
                <a:gd name="connsiteY4" fmla="*/ 178043 h 201282"/>
                <a:gd name="connsiteX5" fmla="*/ 132070 w 245087"/>
                <a:gd name="connsiteY5" fmla="*/ 171632 h 201282"/>
                <a:gd name="connsiteX6" fmla="*/ 132365 w 245087"/>
                <a:gd name="connsiteY6" fmla="*/ 166736 h 201282"/>
                <a:gd name="connsiteX7" fmla="*/ 135004 w 245087"/>
                <a:gd name="connsiteY7" fmla="*/ 162583 h 201282"/>
                <a:gd name="connsiteX8" fmla="*/ 139633 w 245087"/>
                <a:gd name="connsiteY8" fmla="*/ 161059 h 201282"/>
                <a:gd name="connsiteX9" fmla="*/ 143747 w 245087"/>
                <a:gd name="connsiteY9" fmla="*/ 158250 h 201282"/>
                <a:gd name="connsiteX10" fmla="*/ 147862 w 245087"/>
                <a:gd name="connsiteY10" fmla="*/ 155497 h 201282"/>
                <a:gd name="connsiteX11" fmla="*/ 153187 w 245087"/>
                <a:gd name="connsiteY11" fmla="*/ 157126 h 201282"/>
                <a:gd name="connsiteX12" fmla="*/ 158111 w 245087"/>
                <a:gd name="connsiteY12" fmla="*/ 157697 h 201282"/>
                <a:gd name="connsiteX13" fmla="*/ 162693 w 245087"/>
                <a:gd name="connsiteY13" fmla="*/ 159612 h 201282"/>
                <a:gd name="connsiteX14" fmla="*/ 167712 w 245087"/>
                <a:gd name="connsiteY14" fmla="*/ 159936 h 201282"/>
                <a:gd name="connsiteX15" fmla="*/ 172285 w 245087"/>
                <a:gd name="connsiteY15" fmla="*/ 162441 h 201282"/>
                <a:gd name="connsiteX16" fmla="*/ 177152 w 245087"/>
                <a:gd name="connsiteY16" fmla="*/ 162936 h 201282"/>
                <a:gd name="connsiteX17" fmla="*/ 182124 w 245087"/>
                <a:gd name="connsiteY17" fmla="*/ 165336 h 201282"/>
                <a:gd name="connsiteX18" fmla="*/ 186924 w 245087"/>
                <a:gd name="connsiteY18" fmla="*/ 164069 h 201282"/>
                <a:gd name="connsiteX19" fmla="*/ 191935 w 245087"/>
                <a:gd name="connsiteY19" fmla="*/ 163555 h 201282"/>
                <a:gd name="connsiteX20" fmla="*/ 194849 w 245087"/>
                <a:gd name="connsiteY20" fmla="*/ 159593 h 201282"/>
                <a:gd name="connsiteX21" fmla="*/ 198907 w 245087"/>
                <a:gd name="connsiteY21" fmla="*/ 156592 h 201282"/>
                <a:gd name="connsiteX22" fmla="*/ 202574 w 245087"/>
                <a:gd name="connsiteY22" fmla="*/ 153116 h 201282"/>
                <a:gd name="connsiteX23" fmla="*/ 207032 w 245087"/>
                <a:gd name="connsiteY23" fmla="*/ 150925 h 201282"/>
                <a:gd name="connsiteX24" fmla="*/ 209413 w 245087"/>
                <a:gd name="connsiteY24" fmla="*/ 146629 h 201282"/>
                <a:gd name="connsiteX25" fmla="*/ 211061 w 245087"/>
                <a:gd name="connsiteY25" fmla="*/ 141971 h 201282"/>
                <a:gd name="connsiteX26" fmla="*/ 206394 w 245087"/>
                <a:gd name="connsiteY26" fmla="*/ 143143 h 201282"/>
                <a:gd name="connsiteX27" fmla="*/ 201812 w 245087"/>
                <a:gd name="connsiteY27" fmla="*/ 141457 h 201282"/>
                <a:gd name="connsiteX28" fmla="*/ 197983 w 245087"/>
                <a:gd name="connsiteY28" fmla="*/ 138590 h 201282"/>
                <a:gd name="connsiteX29" fmla="*/ 197716 w 245087"/>
                <a:gd name="connsiteY29" fmla="*/ 133685 h 201282"/>
                <a:gd name="connsiteX30" fmla="*/ 199011 w 245087"/>
                <a:gd name="connsiteY30" fmla="*/ 129036 h 201282"/>
                <a:gd name="connsiteX31" fmla="*/ 194668 w 245087"/>
                <a:gd name="connsiteY31" fmla="*/ 126598 h 201282"/>
                <a:gd name="connsiteX32" fmla="*/ 192211 w 245087"/>
                <a:gd name="connsiteY32" fmla="*/ 122474 h 201282"/>
                <a:gd name="connsiteX33" fmla="*/ 197012 w 245087"/>
                <a:gd name="connsiteY33" fmla="*/ 121188 h 201282"/>
                <a:gd name="connsiteX34" fmla="*/ 200497 w 245087"/>
                <a:gd name="connsiteY34" fmla="*/ 117787 h 201282"/>
                <a:gd name="connsiteX35" fmla="*/ 198069 w 245087"/>
                <a:gd name="connsiteY35" fmla="*/ 113406 h 201282"/>
                <a:gd name="connsiteX36" fmla="*/ 195002 w 245087"/>
                <a:gd name="connsiteY36" fmla="*/ 109729 h 201282"/>
                <a:gd name="connsiteX37" fmla="*/ 198335 w 245087"/>
                <a:gd name="connsiteY37" fmla="*/ 106234 h 201282"/>
                <a:gd name="connsiteX38" fmla="*/ 196126 w 245087"/>
                <a:gd name="connsiteY38" fmla="*/ 101985 h 201282"/>
                <a:gd name="connsiteX39" fmla="*/ 194707 w 245087"/>
                <a:gd name="connsiteY39" fmla="*/ 97414 h 201282"/>
                <a:gd name="connsiteX40" fmla="*/ 190858 w 245087"/>
                <a:gd name="connsiteY40" fmla="*/ 94537 h 201282"/>
                <a:gd name="connsiteX41" fmla="*/ 186077 w 245087"/>
                <a:gd name="connsiteY41" fmla="*/ 95756 h 201282"/>
                <a:gd name="connsiteX42" fmla="*/ 184362 w 245087"/>
                <a:gd name="connsiteY42" fmla="*/ 100214 h 201282"/>
                <a:gd name="connsiteX43" fmla="*/ 182629 w 245087"/>
                <a:gd name="connsiteY43" fmla="*/ 95699 h 201282"/>
                <a:gd name="connsiteX44" fmla="*/ 183696 w 245087"/>
                <a:gd name="connsiteY44" fmla="*/ 91041 h 201282"/>
                <a:gd name="connsiteX45" fmla="*/ 187667 w 245087"/>
                <a:gd name="connsiteY45" fmla="*/ 88279 h 201282"/>
                <a:gd name="connsiteX46" fmla="*/ 189115 w 245087"/>
                <a:gd name="connsiteY46" fmla="*/ 83736 h 201282"/>
                <a:gd name="connsiteX47" fmla="*/ 192982 w 245087"/>
                <a:gd name="connsiteY47" fmla="*/ 80907 h 201282"/>
                <a:gd name="connsiteX48" fmla="*/ 196145 w 245087"/>
                <a:gd name="connsiteY48" fmla="*/ 77268 h 201282"/>
                <a:gd name="connsiteX49" fmla="*/ 198516 w 245087"/>
                <a:gd name="connsiteY49" fmla="*/ 73029 h 201282"/>
                <a:gd name="connsiteX50" fmla="*/ 203193 w 245087"/>
                <a:gd name="connsiteY50" fmla="*/ 74258 h 201282"/>
                <a:gd name="connsiteX51" fmla="*/ 206765 w 245087"/>
                <a:gd name="connsiteY51" fmla="*/ 71048 h 201282"/>
                <a:gd name="connsiteX52" fmla="*/ 205955 w 245087"/>
                <a:gd name="connsiteY52" fmla="*/ 66143 h 201282"/>
                <a:gd name="connsiteX53" fmla="*/ 206137 w 245087"/>
                <a:gd name="connsiteY53" fmla="*/ 61009 h 201282"/>
                <a:gd name="connsiteX54" fmla="*/ 207946 w 245087"/>
                <a:gd name="connsiteY54" fmla="*/ 56504 h 201282"/>
                <a:gd name="connsiteX55" fmla="*/ 209622 w 245087"/>
                <a:gd name="connsiteY55" fmla="*/ 51941 h 201282"/>
                <a:gd name="connsiteX56" fmla="*/ 211947 w 245087"/>
                <a:gd name="connsiteY56" fmla="*/ 47750 h 201282"/>
                <a:gd name="connsiteX57" fmla="*/ 215013 w 245087"/>
                <a:gd name="connsiteY57" fmla="*/ 43845 h 201282"/>
                <a:gd name="connsiteX58" fmla="*/ 211432 w 245087"/>
                <a:gd name="connsiteY58" fmla="*/ 40682 h 201282"/>
                <a:gd name="connsiteX59" fmla="*/ 206641 w 245087"/>
                <a:gd name="connsiteY59" fmla="*/ 40749 h 201282"/>
                <a:gd name="connsiteX60" fmla="*/ 202431 w 245087"/>
                <a:gd name="connsiteY60" fmla="*/ 38197 h 201282"/>
                <a:gd name="connsiteX61" fmla="*/ 197716 w 245087"/>
                <a:gd name="connsiteY61" fmla="*/ 38968 h 201282"/>
                <a:gd name="connsiteX62" fmla="*/ 193221 w 245087"/>
                <a:gd name="connsiteY62" fmla="*/ 37311 h 201282"/>
                <a:gd name="connsiteX63" fmla="*/ 188830 w 245087"/>
                <a:gd name="connsiteY63" fmla="*/ 35272 h 201282"/>
                <a:gd name="connsiteX64" fmla="*/ 184905 w 245087"/>
                <a:gd name="connsiteY64" fmla="*/ 32339 h 201282"/>
                <a:gd name="connsiteX65" fmla="*/ 179981 w 245087"/>
                <a:gd name="connsiteY65" fmla="*/ 32243 h 201282"/>
                <a:gd name="connsiteX66" fmla="*/ 175561 w 245087"/>
                <a:gd name="connsiteY66" fmla="*/ 30434 h 201282"/>
                <a:gd name="connsiteX67" fmla="*/ 170856 w 245087"/>
                <a:gd name="connsiteY67" fmla="*/ 31291 h 201282"/>
                <a:gd name="connsiteX68" fmla="*/ 167312 w 245087"/>
                <a:gd name="connsiteY68" fmla="*/ 27900 h 201282"/>
                <a:gd name="connsiteX69" fmla="*/ 162855 w 245087"/>
                <a:gd name="connsiteY69" fmla="*/ 25900 h 201282"/>
                <a:gd name="connsiteX70" fmla="*/ 159664 w 245087"/>
                <a:gd name="connsiteY70" fmla="*/ 22309 h 201282"/>
                <a:gd name="connsiteX71" fmla="*/ 154921 w 245087"/>
                <a:gd name="connsiteY71" fmla="*/ 21680 h 201282"/>
                <a:gd name="connsiteX72" fmla="*/ 149891 w 245087"/>
                <a:gd name="connsiteY72" fmla="*/ 21842 h 201282"/>
                <a:gd name="connsiteX73" fmla="*/ 148005 w 245087"/>
                <a:gd name="connsiteY73" fmla="*/ 17403 h 201282"/>
                <a:gd name="connsiteX74" fmla="*/ 144281 w 245087"/>
                <a:gd name="connsiteY74" fmla="*/ 14365 h 201282"/>
                <a:gd name="connsiteX75" fmla="*/ 139871 w 245087"/>
                <a:gd name="connsiteY75" fmla="*/ 12460 h 201282"/>
                <a:gd name="connsiteX76" fmla="*/ 135318 w 245087"/>
                <a:gd name="connsiteY76" fmla="*/ 10993 h 201282"/>
                <a:gd name="connsiteX77" fmla="*/ 132889 w 245087"/>
                <a:gd name="connsiteY77" fmla="*/ 6888 h 201282"/>
                <a:gd name="connsiteX78" fmla="*/ 128184 w 245087"/>
                <a:gd name="connsiteY78" fmla="*/ 5888 h 201282"/>
                <a:gd name="connsiteX79" fmla="*/ 123526 w 245087"/>
                <a:gd name="connsiteY79" fmla="*/ 4545 h 201282"/>
                <a:gd name="connsiteX80" fmla="*/ 121592 w 245087"/>
                <a:gd name="connsiteY80" fmla="*/ 97 h 201282"/>
                <a:gd name="connsiteX81" fmla="*/ 116544 w 245087"/>
                <a:gd name="connsiteY81" fmla="*/ -75 h 201282"/>
                <a:gd name="connsiteX82" fmla="*/ 111830 w 245087"/>
                <a:gd name="connsiteY82" fmla="*/ 792 h 201282"/>
                <a:gd name="connsiteX83" fmla="*/ 107210 w 245087"/>
                <a:gd name="connsiteY83" fmla="*/ 2287 h 201282"/>
                <a:gd name="connsiteX84" fmla="*/ 105057 w 245087"/>
                <a:gd name="connsiteY84" fmla="*/ 6659 h 201282"/>
                <a:gd name="connsiteX85" fmla="*/ 105200 w 245087"/>
                <a:gd name="connsiteY85" fmla="*/ 11574 h 201282"/>
                <a:gd name="connsiteX86" fmla="*/ 105800 w 245087"/>
                <a:gd name="connsiteY86" fmla="*/ 16480 h 201282"/>
                <a:gd name="connsiteX87" fmla="*/ 101952 w 245087"/>
                <a:gd name="connsiteY87" fmla="*/ 19813 h 201282"/>
                <a:gd name="connsiteX88" fmla="*/ 97618 w 245087"/>
                <a:gd name="connsiteY88" fmla="*/ 22480 h 201282"/>
                <a:gd name="connsiteX89" fmla="*/ 92903 w 245087"/>
                <a:gd name="connsiteY89" fmla="*/ 23652 h 201282"/>
                <a:gd name="connsiteX90" fmla="*/ 88226 w 245087"/>
                <a:gd name="connsiteY90" fmla="*/ 24585 h 201282"/>
                <a:gd name="connsiteX91" fmla="*/ 83826 w 245087"/>
                <a:gd name="connsiteY91" fmla="*/ 26776 h 201282"/>
                <a:gd name="connsiteX92" fmla="*/ 80835 w 245087"/>
                <a:gd name="connsiteY92" fmla="*/ 30500 h 201282"/>
                <a:gd name="connsiteX93" fmla="*/ 79321 w 245087"/>
                <a:gd name="connsiteY93" fmla="*/ 35053 h 201282"/>
                <a:gd name="connsiteX94" fmla="*/ 74567 w 245087"/>
                <a:gd name="connsiteY94" fmla="*/ 35615 h 201282"/>
                <a:gd name="connsiteX95" fmla="*/ 69253 w 245087"/>
                <a:gd name="connsiteY95" fmla="*/ 34729 h 201282"/>
                <a:gd name="connsiteX96" fmla="*/ 64519 w 245087"/>
                <a:gd name="connsiteY96" fmla="*/ 34034 h 201282"/>
                <a:gd name="connsiteX97" fmla="*/ 59785 w 245087"/>
                <a:gd name="connsiteY97" fmla="*/ 33234 h 201282"/>
                <a:gd name="connsiteX98" fmla="*/ 58746 w 245087"/>
                <a:gd name="connsiteY98" fmla="*/ 28224 h 201282"/>
                <a:gd name="connsiteX99" fmla="*/ 53270 w 245087"/>
                <a:gd name="connsiteY99" fmla="*/ 28224 h 201282"/>
                <a:gd name="connsiteX100" fmla="*/ 48593 w 245087"/>
                <a:gd name="connsiteY100" fmla="*/ 26938 h 201282"/>
                <a:gd name="connsiteX101" fmla="*/ 48869 w 245087"/>
                <a:gd name="connsiteY101" fmla="*/ 31738 h 201282"/>
                <a:gd name="connsiteX102" fmla="*/ 51384 w 245087"/>
                <a:gd name="connsiteY102" fmla="*/ 35796 h 201282"/>
                <a:gd name="connsiteX103" fmla="*/ 52651 w 245087"/>
                <a:gd name="connsiteY103" fmla="*/ 40454 h 201282"/>
                <a:gd name="connsiteX104" fmla="*/ 53079 w 245087"/>
                <a:gd name="connsiteY104" fmla="*/ 45388 h 201282"/>
                <a:gd name="connsiteX105" fmla="*/ 51069 w 245087"/>
                <a:gd name="connsiteY105" fmla="*/ 49817 h 201282"/>
                <a:gd name="connsiteX106" fmla="*/ 46259 w 245087"/>
                <a:gd name="connsiteY106" fmla="*/ 48712 h 201282"/>
                <a:gd name="connsiteX107" fmla="*/ 41373 w 245087"/>
                <a:gd name="connsiteY107" fmla="*/ 49560 h 201282"/>
                <a:gd name="connsiteX108" fmla="*/ 36601 w 245087"/>
                <a:gd name="connsiteY108" fmla="*/ 50417 h 201282"/>
                <a:gd name="connsiteX109" fmla="*/ 31905 w 245087"/>
                <a:gd name="connsiteY109" fmla="*/ 48712 h 201282"/>
                <a:gd name="connsiteX110" fmla="*/ 28409 w 245087"/>
                <a:gd name="connsiteY110" fmla="*/ 45073 h 201282"/>
                <a:gd name="connsiteX111" fmla="*/ 23618 w 245087"/>
                <a:gd name="connsiteY111" fmla="*/ 45378 h 201282"/>
                <a:gd name="connsiteX112" fmla="*/ 19685 w 245087"/>
                <a:gd name="connsiteY112" fmla="*/ 48141 h 201282"/>
                <a:gd name="connsiteX113" fmla="*/ 15017 w 245087"/>
                <a:gd name="connsiteY113" fmla="*/ 49417 h 201282"/>
                <a:gd name="connsiteX114" fmla="*/ 10283 w 245087"/>
                <a:gd name="connsiteY114" fmla="*/ 48141 h 201282"/>
                <a:gd name="connsiteX115" fmla="*/ 5559 w 245087"/>
                <a:gd name="connsiteY115" fmla="*/ 48931 h 201282"/>
                <a:gd name="connsiteX116" fmla="*/ 1063 w 245087"/>
                <a:gd name="connsiteY116" fmla="*/ 50836 h 201282"/>
                <a:gd name="connsiteX117" fmla="*/ -213 w 245087"/>
                <a:gd name="connsiteY117" fmla="*/ 55541 h 201282"/>
                <a:gd name="connsiteX118" fmla="*/ 4635 w 245087"/>
                <a:gd name="connsiteY118" fmla="*/ 54846 h 201282"/>
                <a:gd name="connsiteX119" fmla="*/ 7473 w 245087"/>
                <a:gd name="connsiteY119" fmla="*/ 58732 h 201282"/>
                <a:gd name="connsiteX120" fmla="*/ 3130 w 245087"/>
                <a:gd name="connsiteY120" fmla="*/ 60866 h 201282"/>
                <a:gd name="connsiteX121" fmla="*/ 6083 w 245087"/>
                <a:gd name="connsiteY121" fmla="*/ 64648 h 201282"/>
                <a:gd name="connsiteX122" fmla="*/ 10940 w 245087"/>
                <a:gd name="connsiteY122" fmla="*/ 65190 h 201282"/>
                <a:gd name="connsiteX123" fmla="*/ 15398 w 245087"/>
                <a:gd name="connsiteY123" fmla="*/ 66914 h 201282"/>
                <a:gd name="connsiteX124" fmla="*/ 20170 w 245087"/>
                <a:gd name="connsiteY124" fmla="*/ 67543 h 201282"/>
                <a:gd name="connsiteX125" fmla="*/ 24552 w 245087"/>
                <a:gd name="connsiteY125" fmla="*/ 69581 h 201282"/>
                <a:gd name="connsiteX126" fmla="*/ 27438 w 245087"/>
                <a:gd name="connsiteY126" fmla="*/ 73658 h 201282"/>
                <a:gd name="connsiteX127" fmla="*/ 31543 w 245087"/>
                <a:gd name="connsiteY127" fmla="*/ 70734 h 201282"/>
                <a:gd name="connsiteX128" fmla="*/ 35934 w 245087"/>
                <a:gd name="connsiteY128" fmla="*/ 72953 h 201282"/>
                <a:gd name="connsiteX129" fmla="*/ 37706 w 245087"/>
                <a:gd name="connsiteY129" fmla="*/ 77401 h 201282"/>
                <a:gd name="connsiteX130" fmla="*/ 42478 w 245087"/>
                <a:gd name="connsiteY130" fmla="*/ 77859 h 201282"/>
                <a:gd name="connsiteX131" fmla="*/ 45431 w 245087"/>
                <a:gd name="connsiteY131" fmla="*/ 81945 h 201282"/>
                <a:gd name="connsiteX132" fmla="*/ 40697 w 245087"/>
                <a:gd name="connsiteY132" fmla="*/ 82859 h 201282"/>
                <a:gd name="connsiteX133" fmla="*/ 43345 w 245087"/>
                <a:gd name="connsiteY133" fmla="*/ 86964 h 201282"/>
                <a:gd name="connsiteX134" fmla="*/ 47041 w 245087"/>
                <a:gd name="connsiteY134" fmla="*/ 90146 h 201282"/>
                <a:gd name="connsiteX135" fmla="*/ 49383 w 245087"/>
                <a:gd name="connsiteY135" fmla="*/ 94375 h 201282"/>
                <a:gd name="connsiteX136" fmla="*/ 54070 w 245087"/>
                <a:gd name="connsiteY136" fmla="*/ 95661 h 201282"/>
                <a:gd name="connsiteX137" fmla="*/ 58128 w 245087"/>
                <a:gd name="connsiteY137" fmla="*/ 98433 h 201282"/>
                <a:gd name="connsiteX138" fmla="*/ 60851 w 245087"/>
                <a:gd name="connsiteY138" fmla="*/ 102376 h 201282"/>
                <a:gd name="connsiteX139" fmla="*/ 59994 w 245087"/>
                <a:gd name="connsiteY139" fmla="*/ 107453 h 201282"/>
                <a:gd name="connsiteX140" fmla="*/ 61652 w 245087"/>
                <a:gd name="connsiteY140" fmla="*/ 112006 h 201282"/>
                <a:gd name="connsiteX141" fmla="*/ 65633 w 245087"/>
                <a:gd name="connsiteY141" fmla="*/ 114635 h 201282"/>
                <a:gd name="connsiteX142" fmla="*/ 67424 w 245087"/>
                <a:gd name="connsiteY142" fmla="*/ 119292 h 201282"/>
                <a:gd name="connsiteX143" fmla="*/ 63871 w 245087"/>
                <a:gd name="connsiteY143" fmla="*/ 116101 h 201282"/>
                <a:gd name="connsiteX144" fmla="*/ 59690 w 245087"/>
                <a:gd name="connsiteY144" fmla="*/ 118949 h 201282"/>
                <a:gd name="connsiteX145" fmla="*/ 59080 w 245087"/>
                <a:gd name="connsiteY145" fmla="*/ 123845 h 201282"/>
                <a:gd name="connsiteX146" fmla="*/ 58251 w 245087"/>
                <a:gd name="connsiteY146" fmla="*/ 128760 h 201282"/>
                <a:gd name="connsiteX147" fmla="*/ 58422 w 245087"/>
                <a:gd name="connsiteY147" fmla="*/ 133656 h 201282"/>
                <a:gd name="connsiteX148" fmla="*/ 57594 w 245087"/>
                <a:gd name="connsiteY148" fmla="*/ 138590 h 201282"/>
                <a:gd name="connsiteX149" fmla="*/ 56670 w 245087"/>
                <a:gd name="connsiteY149" fmla="*/ 143667 h 201282"/>
                <a:gd name="connsiteX150" fmla="*/ 55480 w 245087"/>
                <a:gd name="connsiteY150" fmla="*/ 148744 h 201282"/>
                <a:gd name="connsiteX151" fmla="*/ 54251 w 245087"/>
                <a:gd name="connsiteY151" fmla="*/ 153821 h 201282"/>
                <a:gd name="connsiteX152" fmla="*/ 51517 w 245087"/>
                <a:gd name="connsiteY152" fmla="*/ 157973 h 201282"/>
                <a:gd name="connsiteX153" fmla="*/ 55184 w 245087"/>
                <a:gd name="connsiteY153" fmla="*/ 161069 h 201282"/>
                <a:gd name="connsiteX154" fmla="*/ 55556 w 245087"/>
                <a:gd name="connsiteY154" fmla="*/ 165898 h 201282"/>
                <a:gd name="connsiteX155" fmla="*/ 60347 w 245087"/>
                <a:gd name="connsiteY155" fmla="*/ 166213 h 201282"/>
                <a:gd name="connsiteX156" fmla="*/ 65052 w 245087"/>
                <a:gd name="connsiteY156" fmla="*/ 167584 h 201282"/>
                <a:gd name="connsiteX157" fmla="*/ 68957 w 245087"/>
                <a:gd name="connsiteY157" fmla="*/ 170346 h 201282"/>
                <a:gd name="connsiteX158" fmla="*/ 73767 w 245087"/>
                <a:gd name="connsiteY158" fmla="*/ 170146 h 201282"/>
                <a:gd name="connsiteX159" fmla="*/ 78121 w 245087"/>
                <a:gd name="connsiteY159" fmla="*/ 172451 h 201282"/>
                <a:gd name="connsiteX160" fmla="*/ 82940 w 245087"/>
                <a:gd name="connsiteY160" fmla="*/ 172337 h 201282"/>
                <a:gd name="connsiteX161" fmla="*/ 87740 w 245087"/>
                <a:gd name="connsiteY161" fmla="*/ 173061 h 201282"/>
                <a:gd name="connsiteX162" fmla="*/ 91217 w 245087"/>
                <a:gd name="connsiteY162" fmla="*/ 169813 h 201282"/>
                <a:gd name="connsiteX163" fmla="*/ 95913 w 245087"/>
                <a:gd name="connsiteY163" fmla="*/ 170889 h 201282"/>
                <a:gd name="connsiteX164" fmla="*/ 100647 w 245087"/>
                <a:gd name="connsiteY164" fmla="*/ 172528 h 201282"/>
                <a:gd name="connsiteX165" fmla="*/ 105286 w 245087"/>
                <a:gd name="connsiteY165" fmla="*/ 174080 h 201282"/>
                <a:gd name="connsiteX166" fmla="*/ 109953 w 245087"/>
                <a:gd name="connsiteY166" fmla="*/ 175414 h 201282"/>
                <a:gd name="connsiteX167" fmla="*/ 113306 w 245087"/>
                <a:gd name="connsiteY167" fmla="*/ 178966 h 201282"/>
                <a:gd name="connsiteX168" fmla="*/ 118220 w 245087"/>
                <a:gd name="connsiteY168" fmla="*/ 178662 h 201282"/>
                <a:gd name="connsiteX169" fmla="*/ 122707 w 245087"/>
                <a:gd name="connsiteY169" fmla="*/ 180490 h 201282"/>
                <a:gd name="connsiteX170" fmla="*/ 239112 w 245087"/>
                <a:gd name="connsiteY170" fmla="*/ 201207 h 201282"/>
                <a:gd name="connsiteX171" fmla="*/ 241865 w 245087"/>
                <a:gd name="connsiteY171" fmla="*/ 197216 h 201282"/>
                <a:gd name="connsiteX172" fmla="*/ 242541 w 245087"/>
                <a:gd name="connsiteY172" fmla="*/ 192111 h 201282"/>
                <a:gd name="connsiteX173" fmla="*/ 243722 w 245087"/>
                <a:gd name="connsiteY173" fmla="*/ 187272 h 201282"/>
                <a:gd name="connsiteX174" fmla="*/ 244874 w 245087"/>
                <a:gd name="connsiteY174" fmla="*/ 182424 h 201282"/>
                <a:gd name="connsiteX175" fmla="*/ 244437 w 245087"/>
                <a:gd name="connsiteY175" fmla="*/ 177347 h 201282"/>
                <a:gd name="connsiteX176" fmla="*/ 242712 w 245087"/>
                <a:gd name="connsiteY176" fmla="*/ 172804 h 201282"/>
                <a:gd name="connsiteX177" fmla="*/ 242551 w 245087"/>
                <a:gd name="connsiteY177" fmla="*/ 167660 h 201282"/>
                <a:gd name="connsiteX178" fmla="*/ 240607 w 245087"/>
                <a:gd name="connsiteY178" fmla="*/ 172270 h 201282"/>
                <a:gd name="connsiteX179" fmla="*/ 235959 w 245087"/>
                <a:gd name="connsiteY179" fmla="*/ 173309 h 201282"/>
                <a:gd name="connsiteX180" fmla="*/ 231901 w 245087"/>
                <a:gd name="connsiteY180" fmla="*/ 175823 h 201282"/>
                <a:gd name="connsiteX181" fmla="*/ 228444 w 245087"/>
                <a:gd name="connsiteY181" fmla="*/ 179195 h 201282"/>
                <a:gd name="connsiteX182" fmla="*/ 227901 w 245087"/>
                <a:gd name="connsiteY182" fmla="*/ 184272 h 201282"/>
                <a:gd name="connsiteX183" fmla="*/ 228939 w 245087"/>
                <a:gd name="connsiteY183" fmla="*/ 189244 h 201282"/>
                <a:gd name="connsiteX184" fmla="*/ 231330 w 245087"/>
                <a:gd name="connsiteY184" fmla="*/ 193483 h 201282"/>
                <a:gd name="connsiteX185" fmla="*/ 233340 w 245087"/>
                <a:gd name="connsiteY185" fmla="*/ 197912 h 201282"/>
                <a:gd name="connsiteX186" fmla="*/ 237626 w 245087"/>
                <a:gd name="connsiteY186" fmla="*/ 200093 h 201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45087" h="201282">
                  <a:moveTo>
                    <a:pt x="58499" y="107767"/>
                  </a:moveTo>
                  <a:lnTo>
                    <a:pt x="56527" y="103357"/>
                  </a:lnTo>
                  <a:lnTo>
                    <a:pt x="58499" y="107767"/>
                  </a:lnTo>
                  <a:close/>
                  <a:moveTo>
                    <a:pt x="125498" y="180548"/>
                  </a:moveTo>
                  <a:lnTo>
                    <a:pt x="129641" y="178043"/>
                  </a:lnTo>
                  <a:lnTo>
                    <a:pt x="132070" y="171632"/>
                  </a:lnTo>
                  <a:lnTo>
                    <a:pt x="132365" y="166736"/>
                  </a:lnTo>
                  <a:lnTo>
                    <a:pt x="135004" y="162583"/>
                  </a:lnTo>
                  <a:lnTo>
                    <a:pt x="139633" y="161059"/>
                  </a:lnTo>
                  <a:lnTo>
                    <a:pt x="143747" y="158250"/>
                  </a:lnTo>
                  <a:lnTo>
                    <a:pt x="147862" y="155497"/>
                  </a:lnTo>
                  <a:lnTo>
                    <a:pt x="153187" y="157126"/>
                  </a:lnTo>
                  <a:lnTo>
                    <a:pt x="158111" y="157697"/>
                  </a:lnTo>
                  <a:lnTo>
                    <a:pt x="162693" y="159612"/>
                  </a:lnTo>
                  <a:lnTo>
                    <a:pt x="167712" y="159936"/>
                  </a:lnTo>
                  <a:lnTo>
                    <a:pt x="172285" y="162441"/>
                  </a:lnTo>
                  <a:lnTo>
                    <a:pt x="177152" y="162936"/>
                  </a:lnTo>
                  <a:lnTo>
                    <a:pt x="182124" y="165336"/>
                  </a:lnTo>
                  <a:lnTo>
                    <a:pt x="186924" y="164069"/>
                  </a:lnTo>
                  <a:lnTo>
                    <a:pt x="191935" y="163555"/>
                  </a:lnTo>
                  <a:lnTo>
                    <a:pt x="194849" y="159593"/>
                  </a:lnTo>
                  <a:lnTo>
                    <a:pt x="198907" y="156592"/>
                  </a:lnTo>
                  <a:lnTo>
                    <a:pt x="202574" y="153116"/>
                  </a:lnTo>
                  <a:lnTo>
                    <a:pt x="207032" y="150925"/>
                  </a:lnTo>
                  <a:lnTo>
                    <a:pt x="209413" y="146629"/>
                  </a:lnTo>
                  <a:lnTo>
                    <a:pt x="211061" y="141971"/>
                  </a:lnTo>
                  <a:lnTo>
                    <a:pt x="206394" y="143143"/>
                  </a:lnTo>
                  <a:lnTo>
                    <a:pt x="201812" y="141457"/>
                  </a:lnTo>
                  <a:lnTo>
                    <a:pt x="197983" y="138590"/>
                  </a:lnTo>
                  <a:lnTo>
                    <a:pt x="197716" y="133685"/>
                  </a:lnTo>
                  <a:lnTo>
                    <a:pt x="199011" y="129036"/>
                  </a:lnTo>
                  <a:lnTo>
                    <a:pt x="194668" y="126598"/>
                  </a:lnTo>
                  <a:lnTo>
                    <a:pt x="192211" y="122474"/>
                  </a:lnTo>
                  <a:lnTo>
                    <a:pt x="197012" y="121188"/>
                  </a:lnTo>
                  <a:lnTo>
                    <a:pt x="200497" y="117787"/>
                  </a:lnTo>
                  <a:lnTo>
                    <a:pt x="198069" y="113406"/>
                  </a:lnTo>
                  <a:lnTo>
                    <a:pt x="195002" y="109729"/>
                  </a:lnTo>
                  <a:lnTo>
                    <a:pt x="198335" y="106234"/>
                  </a:lnTo>
                  <a:lnTo>
                    <a:pt x="196126" y="101985"/>
                  </a:lnTo>
                  <a:lnTo>
                    <a:pt x="194707" y="97414"/>
                  </a:lnTo>
                  <a:lnTo>
                    <a:pt x="190858" y="94537"/>
                  </a:lnTo>
                  <a:lnTo>
                    <a:pt x="186077" y="95756"/>
                  </a:lnTo>
                  <a:lnTo>
                    <a:pt x="184362" y="100214"/>
                  </a:lnTo>
                  <a:lnTo>
                    <a:pt x="182629" y="95699"/>
                  </a:lnTo>
                  <a:lnTo>
                    <a:pt x="183696" y="91041"/>
                  </a:lnTo>
                  <a:lnTo>
                    <a:pt x="187667" y="88279"/>
                  </a:lnTo>
                  <a:lnTo>
                    <a:pt x="189115" y="83736"/>
                  </a:lnTo>
                  <a:lnTo>
                    <a:pt x="192982" y="80907"/>
                  </a:lnTo>
                  <a:lnTo>
                    <a:pt x="196145" y="77268"/>
                  </a:lnTo>
                  <a:lnTo>
                    <a:pt x="198516" y="73029"/>
                  </a:lnTo>
                  <a:lnTo>
                    <a:pt x="203193" y="74258"/>
                  </a:lnTo>
                  <a:lnTo>
                    <a:pt x="206765" y="71048"/>
                  </a:lnTo>
                  <a:lnTo>
                    <a:pt x="205955" y="66143"/>
                  </a:lnTo>
                  <a:lnTo>
                    <a:pt x="206137" y="61009"/>
                  </a:lnTo>
                  <a:lnTo>
                    <a:pt x="207946" y="56504"/>
                  </a:lnTo>
                  <a:lnTo>
                    <a:pt x="209622" y="51941"/>
                  </a:lnTo>
                  <a:lnTo>
                    <a:pt x="211947" y="47750"/>
                  </a:lnTo>
                  <a:lnTo>
                    <a:pt x="215013" y="43845"/>
                  </a:lnTo>
                  <a:lnTo>
                    <a:pt x="211432" y="40682"/>
                  </a:lnTo>
                  <a:lnTo>
                    <a:pt x="206641" y="40749"/>
                  </a:lnTo>
                  <a:lnTo>
                    <a:pt x="202431" y="38197"/>
                  </a:lnTo>
                  <a:lnTo>
                    <a:pt x="197716" y="38968"/>
                  </a:lnTo>
                  <a:lnTo>
                    <a:pt x="193221" y="37311"/>
                  </a:lnTo>
                  <a:lnTo>
                    <a:pt x="188830" y="35272"/>
                  </a:lnTo>
                  <a:lnTo>
                    <a:pt x="184905" y="32339"/>
                  </a:lnTo>
                  <a:lnTo>
                    <a:pt x="179981" y="32243"/>
                  </a:lnTo>
                  <a:lnTo>
                    <a:pt x="175561" y="30434"/>
                  </a:lnTo>
                  <a:lnTo>
                    <a:pt x="170856" y="31291"/>
                  </a:lnTo>
                  <a:lnTo>
                    <a:pt x="167312" y="27900"/>
                  </a:lnTo>
                  <a:lnTo>
                    <a:pt x="162855" y="25900"/>
                  </a:lnTo>
                  <a:lnTo>
                    <a:pt x="159664" y="22309"/>
                  </a:lnTo>
                  <a:lnTo>
                    <a:pt x="154921" y="21680"/>
                  </a:lnTo>
                  <a:lnTo>
                    <a:pt x="149891" y="21842"/>
                  </a:lnTo>
                  <a:lnTo>
                    <a:pt x="148005" y="17403"/>
                  </a:lnTo>
                  <a:lnTo>
                    <a:pt x="144281" y="14365"/>
                  </a:lnTo>
                  <a:lnTo>
                    <a:pt x="139871" y="12460"/>
                  </a:lnTo>
                  <a:lnTo>
                    <a:pt x="135318" y="10993"/>
                  </a:lnTo>
                  <a:lnTo>
                    <a:pt x="132889" y="6888"/>
                  </a:lnTo>
                  <a:lnTo>
                    <a:pt x="128184" y="5888"/>
                  </a:lnTo>
                  <a:lnTo>
                    <a:pt x="123526" y="4545"/>
                  </a:lnTo>
                  <a:lnTo>
                    <a:pt x="121592" y="97"/>
                  </a:lnTo>
                  <a:lnTo>
                    <a:pt x="116544" y="-75"/>
                  </a:lnTo>
                  <a:lnTo>
                    <a:pt x="111830" y="792"/>
                  </a:lnTo>
                  <a:lnTo>
                    <a:pt x="107210" y="2287"/>
                  </a:lnTo>
                  <a:lnTo>
                    <a:pt x="105057" y="6659"/>
                  </a:lnTo>
                  <a:lnTo>
                    <a:pt x="105200" y="11574"/>
                  </a:lnTo>
                  <a:lnTo>
                    <a:pt x="105800" y="16480"/>
                  </a:lnTo>
                  <a:lnTo>
                    <a:pt x="101952" y="19813"/>
                  </a:lnTo>
                  <a:lnTo>
                    <a:pt x="97618" y="22480"/>
                  </a:lnTo>
                  <a:lnTo>
                    <a:pt x="92903" y="23652"/>
                  </a:lnTo>
                  <a:lnTo>
                    <a:pt x="88226" y="24585"/>
                  </a:lnTo>
                  <a:lnTo>
                    <a:pt x="83826" y="26776"/>
                  </a:lnTo>
                  <a:lnTo>
                    <a:pt x="80835" y="30500"/>
                  </a:lnTo>
                  <a:lnTo>
                    <a:pt x="79321" y="35053"/>
                  </a:lnTo>
                  <a:lnTo>
                    <a:pt x="74567" y="35615"/>
                  </a:lnTo>
                  <a:lnTo>
                    <a:pt x="69253" y="34729"/>
                  </a:lnTo>
                  <a:lnTo>
                    <a:pt x="64519" y="34034"/>
                  </a:lnTo>
                  <a:lnTo>
                    <a:pt x="59785" y="33234"/>
                  </a:lnTo>
                  <a:lnTo>
                    <a:pt x="58746" y="28224"/>
                  </a:lnTo>
                  <a:lnTo>
                    <a:pt x="53270" y="28224"/>
                  </a:lnTo>
                  <a:lnTo>
                    <a:pt x="48593" y="26938"/>
                  </a:lnTo>
                  <a:lnTo>
                    <a:pt x="48869" y="31738"/>
                  </a:lnTo>
                  <a:lnTo>
                    <a:pt x="51384" y="35796"/>
                  </a:lnTo>
                  <a:lnTo>
                    <a:pt x="52651" y="40454"/>
                  </a:lnTo>
                  <a:lnTo>
                    <a:pt x="53079" y="45388"/>
                  </a:lnTo>
                  <a:lnTo>
                    <a:pt x="51069" y="49817"/>
                  </a:lnTo>
                  <a:lnTo>
                    <a:pt x="46259" y="48712"/>
                  </a:lnTo>
                  <a:lnTo>
                    <a:pt x="41373" y="49560"/>
                  </a:lnTo>
                  <a:lnTo>
                    <a:pt x="36601" y="50417"/>
                  </a:lnTo>
                  <a:lnTo>
                    <a:pt x="31905" y="48712"/>
                  </a:lnTo>
                  <a:lnTo>
                    <a:pt x="28409" y="45073"/>
                  </a:lnTo>
                  <a:lnTo>
                    <a:pt x="23618" y="45378"/>
                  </a:lnTo>
                  <a:lnTo>
                    <a:pt x="19685" y="48141"/>
                  </a:lnTo>
                  <a:lnTo>
                    <a:pt x="15017" y="49417"/>
                  </a:lnTo>
                  <a:lnTo>
                    <a:pt x="10283" y="48141"/>
                  </a:lnTo>
                  <a:lnTo>
                    <a:pt x="5559" y="48931"/>
                  </a:lnTo>
                  <a:lnTo>
                    <a:pt x="1063" y="50836"/>
                  </a:lnTo>
                  <a:lnTo>
                    <a:pt x="-213" y="55541"/>
                  </a:lnTo>
                  <a:lnTo>
                    <a:pt x="4635" y="54846"/>
                  </a:lnTo>
                  <a:lnTo>
                    <a:pt x="7473" y="58732"/>
                  </a:lnTo>
                  <a:lnTo>
                    <a:pt x="3130" y="60866"/>
                  </a:lnTo>
                  <a:lnTo>
                    <a:pt x="6083" y="64648"/>
                  </a:lnTo>
                  <a:lnTo>
                    <a:pt x="10940" y="65190"/>
                  </a:lnTo>
                  <a:lnTo>
                    <a:pt x="15398" y="66914"/>
                  </a:lnTo>
                  <a:lnTo>
                    <a:pt x="20170" y="67543"/>
                  </a:lnTo>
                  <a:lnTo>
                    <a:pt x="24552" y="69581"/>
                  </a:lnTo>
                  <a:lnTo>
                    <a:pt x="27438" y="73658"/>
                  </a:lnTo>
                  <a:lnTo>
                    <a:pt x="31543" y="70734"/>
                  </a:lnTo>
                  <a:lnTo>
                    <a:pt x="35934" y="72953"/>
                  </a:lnTo>
                  <a:lnTo>
                    <a:pt x="37706" y="77401"/>
                  </a:lnTo>
                  <a:lnTo>
                    <a:pt x="42478" y="77859"/>
                  </a:lnTo>
                  <a:lnTo>
                    <a:pt x="45431" y="81945"/>
                  </a:lnTo>
                  <a:lnTo>
                    <a:pt x="40697" y="82859"/>
                  </a:lnTo>
                  <a:lnTo>
                    <a:pt x="43345" y="86964"/>
                  </a:lnTo>
                  <a:lnTo>
                    <a:pt x="47041" y="90146"/>
                  </a:lnTo>
                  <a:lnTo>
                    <a:pt x="49383" y="94375"/>
                  </a:lnTo>
                  <a:lnTo>
                    <a:pt x="54070" y="95661"/>
                  </a:lnTo>
                  <a:lnTo>
                    <a:pt x="58128" y="98433"/>
                  </a:lnTo>
                  <a:lnTo>
                    <a:pt x="60851" y="102376"/>
                  </a:lnTo>
                  <a:lnTo>
                    <a:pt x="59994" y="107453"/>
                  </a:lnTo>
                  <a:lnTo>
                    <a:pt x="61652" y="112006"/>
                  </a:lnTo>
                  <a:lnTo>
                    <a:pt x="65633" y="114635"/>
                  </a:lnTo>
                  <a:lnTo>
                    <a:pt x="67424" y="119292"/>
                  </a:lnTo>
                  <a:lnTo>
                    <a:pt x="63871" y="116101"/>
                  </a:lnTo>
                  <a:lnTo>
                    <a:pt x="59690" y="118949"/>
                  </a:lnTo>
                  <a:lnTo>
                    <a:pt x="59080" y="123845"/>
                  </a:lnTo>
                  <a:lnTo>
                    <a:pt x="58251" y="128760"/>
                  </a:lnTo>
                  <a:lnTo>
                    <a:pt x="58422" y="133656"/>
                  </a:lnTo>
                  <a:lnTo>
                    <a:pt x="57594" y="138590"/>
                  </a:lnTo>
                  <a:lnTo>
                    <a:pt x="56670" y="143667"/>
                  </a:lnTo>
                  <a:lnTo>
                    <a:pt x="55480" y="148744"/>
                  </a:lnTo>
                  <a:lnTo>
                    <a:pt x="54251" y="153821"/>
                  </a:lnTo>
                  <a:lnTo>
                    <a:pt x="51517" y="157973"/>
                  </a:lnTo>
                  <a:lnTo>
                    <a:pt x="55184" y="161069"/>
                  </a:lnTo>
                  <a:lnTo>
                    <a:pt x="55556" y="165898"/>
                  </a:lnTo>
                  <a:lnTo>
                    <a:pt x="60347" y="166213"/>
                  </a:lnTo>
                  <a:lnTo>
                    <a:pt x="65052" y="167584"/>
                  </a:lnTo>
                  <a:lnTo>
                    <a:pt x="68957" y="170346"/>
                  </a:lnTo>
                  <a:lnTo>
                    <a:pt x="73767" y="170146"/>
                  </a:lnTo>
                  <a:lnTo>
                    <a:pt x="78121" y="172451"/>
                  </a:lnTo>
                  <a:lnTo>
                    <a:pt x="82940" y="172337"/>
                  </a:lnTo>
                  <a:lnTo>
                    <a:pt x="87740" y="173061"/>
                  </a:lnTo>
                  <a:lnTo>
                    <a:pt x="91217" y="169813"/>
                  </a:lnTo>
                  <a:lnTo>
                    <a:pt x="95913" y="170889"/>
                  </a:lnTo>
                  <a:lnTo>
                    <a:pt x="100647" y="172528"/>
                  </a:lnTo>
                  <a:lnTo>
                    <a:pt x="105286" y="174080"/>
                  </a:lnTo>
                  <a:lnTo>
                    <a:pt x="109953" y="175414"/>
                  </a:lnTo>
                  <a:lnTo>
                    <a:pt x="113306" y="178966"/>
                  </a:lnTo>
                  <a:lnTo>
                    <a:pt x="118220" y="178662"/>
                  </a:lnTo>
                  <a:lnTo>
                    <a:pt x="122707" y="180490"/>
                  </a:lnTo>
                  <a:close/>
                  <a:moveTo>
                    <a:pt x="239112" y="201207"/>
                  </a:moveTo>
                  <a:lnTo>
                    <a:pt x="241865" y="197216"/>
                  </a:lnTo>
                  <a:lnTo>
                    <a:pt x="242541" y="192111"/>
                  </a:lnTo>
                  <a:lnTo>
                    <a:pt x="243722" y="187272"/>
                  </a:lnTo>
                  <a:lnTo>
                    <a:pt x="244874" y="182424"/>
                  </a:lnTo>
                  <a:lnTo>
                    <a:pt x="244437" y="177347"/>
                  </a:lnTo>
                  <a:lnTo>
                    <a:pt x="242712" y="172804"/>
                  </a:lnTo>
                  <a:lnTo>
                    <a:pt x="242551" y="167660"/>
                  </a:lnTo>
                  <a:lnTo>
                    <a:pt x="240607" y="172270"/>
                  </a:lnTo>
                  <a:lnTo>
                    <a:pt x="235959" y="173309"/>
                  </a:lnTo>
                  <a:lnTo>
                    <a:pt x="231901" y="175823"/>
                  </a:lnTo>
                  <a:lnTo>
                    <a:pt x="228444" y="179195"/>
                  </a:lnTo>
                  <a:lnTo>
                    <a:pt x="227901" y="184272"/>
                  </a:lnTo>
                  <a:lnTo>
                    <a:pt x="228939" y="189244"/>
                  </a:lnTo>
                  <a:lnTo>
                    <a:pt x="231330" y="193483"/>
                  </a:lnTo>
                  <a:lnTo>
                    <a:pt x="233340" y="197912"/>
                  </a:lnTo>
                  <a:lnTo>
                    <a:pt x="237626" y="20009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3" name="Freihandform: Form 512">
              <a:extLst>
                <a:ext uri="{FF2B5EF4-FFF2-40B4-BE49-F238E27FC236}">
                  <a16:creationId xmlns:a16="http://schemas.microsoft.com/office/drawing/2014/main" id="{B8DF5D9A-1A70-4160-A09C-FC707E791DCE}"/>
                </a:ext>
              </a:extLst>
            </p:cNvPr>
            <p:cNvSpPr/>
            <p:nvPr/>
          </p:nvSpPr>
          <p:spPr>
            <a:xfrm>
              <a:off x="3662994" y="3915654"/>
              <a:ext cx="65116" cy="53048"/>
            </a:xfrm>
            <a:custGeom>
              <a:avLst/>
              <a:gdLst>
                <a:gd name="connsiteX0" fmla="*/ 68462 w 86449"/>
                <a:gd name="connsiteY0" fmla="*/ 70353 h 70427"/>
                <a:gd name="connsiteX1" fmla="*/ 69539 w 86449"/>
                <a:gd name="connsiteY1" fmla="*/ 65686 h 70427"/>
                <a:gd name="connsiteX2" fmla="*/ 69310 w 86449"/>
                <a:gd name="connsiteY2" fmla="*/ 60190 h 70427"/>
                <a:gd name="connsiteX3" fmla="*/ 71901 w 86449"/>
                <a:gd name="connsiteY3" fmla="*/ 54198 h 70427"/>
                <a:gd name="connsiteX4" fmla="*/ 74263 w 86449"/>
                <a:gd name="connsiteY4" fmla="*/ 49817 h 70427"/>
                <a:gd name="connsiteX5" fmla="*/ 73473 w 86449"/>
                <a:gd name="connsiteY5" fmla="*/ 44492 h 70427"/>
                <a:gd name="connsiteX6" fmla="*/ 76730 w 86449"/>
                <a:gd name="connsiteY6" fmla="*/ 40063 h 70427"/>
                <a:gd name="connsiteX7" fmla="*/ 82026 w 86449"/>
                <a:gd name="connsiteY7" fmla="*/ 39882 h 70427"/>
                <a:gd name="connsiteX8" fmla="*/ 77959 w 86449"/>
                <a:gd name="connsiteY8" fmla="*/ 36815 h 70427"/>
                <a:gd name="connsiteX9" fmla="*/ 77635 w 86449"/>
                <a:gd name="connsiteY9" fmla="*/ 31948 h 70427"/>
                <a:gd name="connsiteX10" fmla="*/ 77483 w 86449"/>
                <a:gd name="connsiteY10" fmla="*/ 27043 h 70427"/>
                <a:gd name="connsiteX11" fmla="*/ 76578 w 86449"/>
                <a:gd name="connsiteY11" fmla="*/ 21956 h 70427"/>
                <a:gd name="connsiteX12" fmla="*/ 81274 w 86449"/>
                <a:gd name="connsiteY12" fmla="*/ 22804 h 70427"/>
                <a:gd name="connsiteX13" fmla="*/ 86093 w 86449"/>
                <a:gd name="connsiteY13" fmla="*/ 22213 h 70427"/>
                <a:gd name="connsiteX14" fmla="*/ 86236 w 86449"/>
                <a:gd name="connsiteY14" fmla="*/ 17384 h 70427"/>
                <a:gd name="connsiteX15" fmla="*/ 85789 w 86449"/>
                <a:gd name="connsiteY15" fmla="*/ 12631 h 70427"/>
                <a:gd name="connsiteX16" fmla="*/ 84836 w 86449"/>
                <a:gd name="connsiteY16" fmla="*/ 7631 h 70427"/>
                <a:gd name="connsiteX17" fmla="*/ 80959 w 86449"/>
                <a:gd name="connsiteY17" fmla="*/ 4659 h 70427"/>
                <a:gd name="connsiteX18" fmla="*/ 80331 w 86449"/>
                <a:gd name="connsiteY18" fmla="*/ -75 h 70427"/>
                <a:gd name="connsiteX19" fmla="*/ 76778 w 86449"/>
                <a:gd name="connsiteY19" fmla="*/ 3135 h 70427"/>
                <a:gd name="connsiteX20" fmla="*/ 73044 w 86449"/>
                <a:gd name="connsiteY20" fmla="*/ 6468 h 70427"/>
                <a:gd name="connsiteX21" fmla="*/ 69368 w 86449"/>
                <a:gd name="connsiteY21" fmla="*/ 9507 h 70427"/>
                <a:gd name="connsiteX22" fmla="*/ 67081 w 86449"/>
                <a:gd name="connsiteY22" fmla="*/ 13726 h 70427"/>
                <a:gd name="connsiteX23" fmla="*/ 64148 w 86449"/>
                <a:gd name="connsiteY23" fmla="*/ 17499 h 70427"/>
                <a:gd name="connsiteX24" fmla="*/ 60719 w 86449"/>
                <a:gd name="connsiteY24" fmla="*/ 20813 h 70427"/>
                <a:gd name="connsiteX25" fmla="*/ 57490 w 86449"/>
                <a:gd name="connsiteY25" fmla="*/ 24614 h 70427"/>
                <a:gd name="connsiteX26" fmla="*/ 55404 w 86449"/>
                <a:gd name="connsiteY26" fmla="*/ 29510 h 70427"/>
                <a:gd name="connsiteX27" fmla="*/ 52689 w 86449"/>
                <a:gd name="connsiteY27" fmla="*/ 33558 h 70427"/>
                <a:gd name="connsiteX28" fmla="*/ 48593 w 86449"/>
                <a:gd name="connsiteY28" fmla="*/ 36358 h 70427"/>
                <a:gd name="connsiteX29" fmla="*/ 43955 w 86449"/>
                <a:gd name="connsiteY29" fmla="*/ 38977 h 70427"/>
                <a:gd name="connsiteX30" fmla="*/ 39201 w 86449"/>
                <a:gd name="connsiteY30" fmla="*/ 39863 h 70427"/>
                <a:gd name="connsiteX31" fmla="*/ 34553 w 86449"/>
                <a:gd name="connsiteY31" fmla="*/ 38796 h 70427"/>
                <a:gd name="connsiteX32" fmla="*/ 29276 w 86449"/>
                <a:gd name="connsiteY32" fmla="*/ 39949 h 70427"/>
                <a:gd name="connsiteX33" fmla="*/ 24638 w 86449"/>
                <a:gd name="connsiteY33" fmla="*/ 38492 h 70427"/>
                <a:gd name="connsiteX34" fmla="*/ 19809 w 86449"/>
                <a:gd name="connsiteY34" fmla="*/ 38187 h 70427"/>
                <a:gd name="connsiteX35" fmla="*/ 15217 w 86449"/>
                <a:gd name="connsiteY35" fmla="*/ 40225 h 70427"/>
                <a:gd name="connsiteX36" fmla="*/ 10684 w 86449"/>
                <a:gd name="connsiteY36" fmla="*/ 42101 h 70427"/>
                <a:gd name="connsiteX37" fmla="*/ 5426 w 86449"/>
                <a:gd name="connsiteY37" fmla="*/ 41797 h 70427"/>
                <a:gd name="connsiteX38" fmla="*/ 2978 w 86449"/>
                <a:gd name="connsiteY38" fmla="*/ 37415 h 70427"/>
                <a:gd name="connsiteX39" fmla="*/ -137 w 86449"/>
                <a:gd name="connsiteY39" fmla="*/ 33739 h 70427"/>
                <a:gd name="connsiteX40" fmla="*/ -213 w 86449"/>
                <a:gd name="connsiteY40" fmla="*/ 38596 h 70427"/>
                <a:gd name="connsiteX41" fmla="*/ 3673 w 86449"/>
                <a:gd name="connsiteY41" fmla="*/ 43292 h 70427"/>
                <a:gd name="connsiteX42" fmla="*/ 8922 w 86449"/>
                <a:gd name="connsiteY42" fmla="*/ 49731 h 70427"/>
                <a:gd name="connsiteX43" fmla="*/ 12389 w 86449"/>
                <a:gd name="connsiteY43" fmla="*/ 54017 h 70427"/>
                <a:gd name="connsiteX44" fmla="*/ 20342 w 86449"/>
                <a:gd name="connsiteY44" fmla="*/ 63818 h 70427"/>
                <a:gd name="connsiteX45" fmla="*/ 36459 w 86449"/>
                <a:gd name="connsiteY45" fmla="*/ 65914 h 70427"/>
                <a:gd name="connsiteX46" fmla="*/ 41421 w 86449"/>
                <a:gd name="connsiteY46" fmla="*/ 66581 h 70427"/>
                <a:gd name="connsiteX47" fmla="*/ 62928 w 86449"/>
                <a:gd name="connsiteY47" fmla="*/ 69553 h 70427"/>
                <a:gd name="connsiteX48" fmla="*/ 68462 w 86449"/>
                <a:gd name="connsiteY48" fmla="*/ 70353 h 7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6449" h="70427">
                  <a:moveTo>
                    <a:pt x="68462" y="70353"/>
                  </a:moveTo>
                  <a:lnTo>
                    <a:pt x="69539" y="65686"/>
                  </a:lnTo>
                  <a:lnTo>
                    <a:pt x="69310" y="60190"/>
                  </a:lnTo>
                  <a:lnTo>
                    <a:pt x="71901" y="54198"/>
                  </a:lnTo>
                  <a:lnTo>
                    <a:pt x="74263" y="49817"/>
                  </a:lnTo>
                  <a:lnTo>
                    <a:pt x="73473" y="44492"/>
                  </a:lnTo>
                  <a:lnTo>
                    <a:pt x="76730" y="40063"/>
                  </a:lnTo>
                  <a:lnTo>
                    <a:pt x="82026" y="39882"/>
                  </a:lnTo>
                  <a:lnTo>
                    <a:pt x="77959" y="36815"/>
                  </a:lnTo>
                  <a:lnTo>
                    <a:pt x="77635" y="31948"/>
                  </a:lnTo>
                  <a:lnTo>
                    <a:pt x="77483" y="27043"/>
                  </a:lnTo>
                  <a:lnTo>
                    <a:pt x="76578" y="21956"/>
                  </a:lnTo>
                  <a:lnTo>
                    <a:pt x="81274" y="22804"/>
                  </a:lnTo>
                  <a:lnTo>
                    <a:pt x="86093" y="22213"/>
                  </a:lnTo>
                  <a:lnTo>
                    <a:pt x="86236" y="17384"/>
                  </a:lnTo>
                  <a:lnTo>
                    <a:pt x="85789" y="12631"/>
                  </a:lnTo>
                  <a:lnTo>
                    <a:pt x="84836" y="7631"/>
                  </a:lnTo>
                  <a:lnTo>
                    <a:pt x="80959" y="4659"/>
                  </a:lnTo>
                  <a:lnTo>
                    <a:pt x="80331" y="-75"/>
                  </a:lnTo>
                  <a:lnTo>
                    <a:pt x="76778" y="3135"/>
                  </a:lnTo>
                  <a:lnTo>
                    <a:pt x="73044" y="6468"/>
                  </a:lnTo>
                  <a:lnTo>
                    <a:pt x="69368" y="9507"/>
                  </a:lnTo>
                  <a:lnTo>
                    <a:pt x="67081" y="13726"/>
                  </a:lnTo>
                  <a:lnTo>
                    <a:pt x="64148" y="17499"/>
                  </a:lnTo>
                  <a:lnTo>
                    <a:pt x="60719" y="20813"/>
                  </a:lnTo>
                  <a:lnTo>
                    <a:pt x="57490" y="24614"/>
                  </a:lnTo>
                  <a:lnTo>
                    <a:pt x="55404" y="29510"/>
                  </a:lnTo>
                  <a:lnTo>
                    <a:pt x="52689" y="33558"/>
                  </a:lnTo>
                  <a:lnTo>
                    <a:pt x="48593" y="36358"/>
                  </a:lnTo>
                  <a:lnTo>
                    <a:pt x="43955" y="38977"/>
                  </a:lnTo>
                  <a:lnTo>
                    <a:pt x="39201" y="39863"/>
                  </a:lnTo>
                  <a:lnTo>
                    <a:pt x="34553" y="38796"/>
                  </a:lnTo>
                  <a:lnTo>
                    <a:pt x="29276" y="39949"/>
                  </a:lnTo>
                  <a:lnTo>
                    <a:pt x="24638" y="38492"/>
                  </a:lnTo>
                  <a:lnTo>
                    <a:pt x="19809" y="38187"/>
                  </a:lnTo>
                  <a:lnTo>
                    <a:pt x="15217" y="40225"/>
                  </a:lnTo>
                  <a:lnTo>
                    <a:pt x="10684" y="42101"/>
                  </a:lnTo>
                  <a:lnTo>
                    <a:pt x="5426" y="41797"/>
                  </a:lnTo>
                  <a:lnTo>
                    <a:pt x="2978" y="37415"/>
                  </a:lnTo>
                  <a:lnTo>
                    <a:pt x="-137" y="33739"/>
                  </a:lnTo>
                  <a:lnTo>
                    <a:pt x="-213" y="38596"/>
                  </a:lnTo>
                  <a:lnTo>
                    <a:pt x="3673" y="43292"/>
                  </a:lnTo>
                  <a:lnTo>
                    <a:pt x="8922" y="49731"/>
                  </a:lnTo>
                  <a:lnTo>
                    <a:pt x="12389" y="54017"/>
                  </a:lnTo>
                  <a:lnTo>
                    <a:pt x="20342" y="63818"/>
                  </a:lnTo>
                  <a:lnTo>
                    <a:pt x="36459" y="65914"/>
                  </a:lnTo>
                  <a:lnTo>
                    <a:pt x="41421" y="66581"/>
                  </a:lnTo>
                  <a:lnTo>
                    <a:pt x="62928" y="69553"/>
                  </a:lnTo>
                  <a:lnTo>
                    <a:pt x="68462" y="7035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4" name="Freihandform: Form 513">
              <a:extLst>
                <a:ext uri="{FF2B5EF4-FFF2-40B4-BE49-F238E27FC236}">
                  <a16:creationId xmlns:a16="http://schemas.microsoft.com/office/drawing/2014/main" id="{B2DE4466-FDFB-820C-47EA-5B0EF1394DA3}"/>
                </a:ext>
              </a:extLst>
            </p:cNvPr>
            <p:cNvSpPr/>
            <p:nvPr/>
          </p:nvSpPr>
          <p:spPr>
            <a:xfrm>
              <a:off x="3108275" y="4602053"/>
              <a:ext cx="190855" cy="192047"/>
            </a:xfrm>
            <a:custGeom>
              <a:avLst/>
              <a:gdLst>
                <a:gd name="connsiteX0" fmla="*/ 129575 w 253383"/>
                <a:gd name="connsiteY0" fmla="*/ 254890 h 254965"/>
                <a:gd name="connsiteX1" fmla="*/ 132566 w 253383"/>
                <a:gd name="connsiteY1" fmla="*/ 250061 h 254965"/>
                <a:gd name="connsiteX2" fmla="*/ 137004 w 253383"/>
                <a:gd name="connsiteY2" fmla="*/ 247042 h 254965"/>
                <a:gd name="connsiteX3" fmla="*/ 141481 w 253383"/>
                <a:gd name="connsiteY3" fmla="*/ 244622 h 254965"/>
                <a:gd name="connsiteX4" fmla="*/ 146244 w 253383"/>
                <a:gd name="connsiteY4" fmla="*/ 243384 h 254965"/>
                <a:gd name="connsiteX5" fmla="*/ 146548 w 253383"/>
                <a:gd name="connsiteY5" fmla="*/ 236954 h 254965"/>
                <a:gd name="connsiteX6" fmla="*/ 151387 w 253383"/>
                <a:gd name="connsiteY6" fmla="*/ 117502 h 254965"/>
                <a:gd name="connsiteX7" fmla="*/ 151739 w 253383"/>
                <a:gd name="connsiteY7" fmla="*/ 106881 h 254965"/>
                <a:gd name="connsiteX8" fmla="*/ 170352 w 253383"/>
                <a:gd name="connsiteY8" fmla="*/ 106891 h 254965"/>
                <a:gd name="connsiteX9" fmla="*/ 172875 w 253383"/>
                <a:gd name="connsiteY9" fmla="*/ 28681 h 254965"/>
                <a:gd name="connsiteX10" fmla="*/ 181391 w 253383"/>
                <a:gd name="connsiteY10" fmla="*/ 28690 h 254965"/>
                <a:gd name="connsiteX11" fmla="*/ 192850 w 253383"/>
                <a:gd name="connsiteY11" fmla="*/ 26243 h 254965"/>
                <a:gd name="connsiteX12" fmla="*/ 201146 w 253383"/>
                <a:gd name="connsiteY12" fmla="*/ 24442 h 254965"/>
                <a:gd name="connsiteX13" fmla="*/ 212442 w 253383"/>
                <a:gd name="connsiteY13" fmla="*/ 21956 h 254965"/>
                <a:gd name="connsiteX14" fmla="*/ 217634 w 253383"/>
                <a:gd name="connsiteY14" fmla="*/ 24823 h 254965"/>
                <a:gd name="connsiteX15" fmla="*/ 220291 w 253383"/>
                <a:gd name="connsiteY15" fmla="*/ 28776 h 254965"/>
                <a:gd name="connsiteX16" fmla="*/ 225415 w 253383"/>
                <a:gd name="connsiteY16" fmla="*/ 29157 h 254965"/>
                <a:gd name="connsiteX17" fmla="*/ 230168 w 253383"/>
                <a:gd name="connsiteY17" fmla="*/ 24880 h 254965"/>
                <a:gd name="connsiteX18" fmla="*/ 234388 w 253383"/>
                <a:gd name="connsiteY18" fmla="*/ 22185 h 254965"/>
                <a:gd name="connsiteX19" fmla="*/ 240084 w 253383"/>
                <a:gd name="connsiteY19" fmla="*/ 23509 h 254965"/>
                <a:gd name="connsiteX20" fmla="*/ 243304 w 253383"/>
                <a:gd name="connsiteY20" fmla="*/ 19480 h 254965"/>
                <a:gd name="connsiteX21" fmla="*/ 247732 w 253383"/>
                <a:gd name="connsiteY21" fmla="*/ 17689 h 254965"/>
                <a:gd name="connsiteX22" fmla="*/ 253171 w 253383"/>
                <a:gd name="connsiteY22" fmla="*/ 17489 h 254965"/>
                <a:gd name="connsiteX23" fmla="*/ 249628 w 253383"/>
                <a:gd name="connsiteY23" fmla="*/ 13774 h 254965"/>
                <a:gd name="connsiteX24" fmla="*/ 244589 w 253383"/>
                <a:gd name="connsiteY24" fmla="*/ 12098 h 254965"/>
                <a:gd name="connsiteX25" fmla="*/ 237121 w 253383"/>
                <a:gd name="connsiteY25" fmla="*/ 10688 h 254965"/>
                <a:gd name="connsiteX26" fmla="*/ 224625 w 253383"/>
                <a:gd name="connsiteY26" fmla="*/ 12984 h 254965"/>
                <a:gd name="connsiteX27" fmla="*/ 201346 w 253383"/>
                <a:gd name="connsiteY27" fmla="*/ 18137 h 254965"/>
                <a:gd name="connsiteX28" fmla="*/ 181096 w 253383"/>
                <a:gd name="connsiteY28" fmla="*/ 22490 h 254965"/>
                <a:gd name="connsiteX29" fmla="*/ 172694 w 253383"/>
                <a:gd name="connsiteY29" fmla="*/ 21061 h 254965"/>
                <a:gd name="connsiteX30" fmla="*/ 167132 w 253383"/>
                <a:gd name="connsiteY30" fmla="*/ 21947 h 254965"/>
                <a:gd name="connsiteX31" fmla="*/ 160474 w 253383"/>
                <a:gd name="connsiteY31" fmla="*/ 19013 h 254965"/>
                <a:gd name="connsiteX32" fmla="*/ 153082 w 253383"/>
                <a:gd name="connsiteY32" fmla="*/ 19032 h 254965"/>
                <a:gd name="connsiteX33" fmla="*/ 143339 w 253383"/>
                <a:gd name="connsiteY33" fmla="*/ 19127 h 254965"/>
                <a:gd name="connsiteX34" fmla="*/ 136328 w 253383"/>
                <a:gd name="connsiteY34" fmla="*/ 18442 h 254965"/>
                <a:gd name="connsiteX35" fmla="*/ 130908 w 253383"/>
                <a:gd name="connsiteY35" fmla="*/ 16355 h 254965"/>
                <a:gd name="connsiteX36" fmla="*/ 125260 w 253383"/>
                <a:gd name="connsiteY36" fmla="*/ 9250 h 254965"/>
                <a:gd name="connsiteX37" fmla="*/ 96047 w 253383"/>
                <a:gd name="connsiteY37" fmla="*/ 8983 h 254965"/>
                <a:gd name="connsiteX38" fmla="*/ 46184 w 253383"/>
                <a:gd name="connsiteY38" fmla="*/ 9164 h 254965"/>
                <a:gd name="connsiteX39" fmla="*/ 41230 w 253383"/>
                <a:gd name="connsiteY39" fmla="*/ 9898 h 254965"/>
                <a:gd name="connsiteX40" fmla="*/ 35020 w 253383"/>
                <a:gd name="connsiteY40" fmla="*/ 4964 h 254965"/>
                <a:gd name="connsiteX41" fmla="*/ 31477 w 253383"/>
                <a:gd name="connsiteY41" fmla="*/ 715 h 254965"/>
                <a:gd name="connsiteX42" fmla="*/ 26648 w 253383"/>
                <a:gd name="connsiteY42" fmla="*/ -75 h 254965"/>
                <a:gd name="connsiteX43" fmla="*/ 17999 w 253383"/>
                <a:gd name="connsiteY43" fmla="*/ 4354 h 254965"/>
                <a:gd name="connsiteX44" fmla="*/ 12951 w 253383"/>
                <a:gd name="connsiteY44" fmla="*/ 6316 h 254965"/>
                <a:gd name="connsiteX45" fmla="*/ 8274 w 253383"/>
                <a:gd name="connsiteY45" fmla="*/ 4964 h 254965"/>
                <a:gd name="connsiteX46" fmla="*/ 2911 w 253383"/>
                <a:gd name="connsiteY46" fmla="*/ 4954 h 254965"/>
                <a:gd name="connsiteX47" fmla="*/ -213 w 253383"/>
                <a:gd name="connsiteY47" fmla="*/ 9145 h 254965"/>
                <a:gd name="connsiteX48" fmla="*/ 216 w 253383"/>
                <a:gd name="connsiteY48" fmla="*/ 17670 h 254965"/>
                <a:gd name="connsiteX49" fmla="*/ 1511 w 253383"/>
                <a:gd name="connsiteY49" fmla="*/ 24890 h 254965"/>
                <a:gd name="connsiteX50" fmla="*/ 4236 w 253383"/>
                <a:gd name="connsiteY50" fmla="*/ 30424 h 254965"/>
                <a:gd name="connsiteX51" fmla="*/ 6950 w 253383"/>
                <a:gd name="connsiteY51" fmla="*/ 34625 h 254965"/>
                <a:gd name="connsiteX52" fmla="*/ 10769 w 253383"/>
                <a:gd name="connsiteY52" fmla="*/ 38701 h 254965"/>
                <a:gd name="connsiteX53" fmla="*/ 12932 w 253383"/>
                <a:gd name="connsiteY53" fmla="*/ 43178 h 254965"/>
                <a:gd name="connsiteX54" fmla="*/ 15541 w 253383"/>
                <a:gd name="connsiteY54" fmla="*/ 47426 h 254965"/>
                <a:gd name="connsiteX55" fmla="*/ 19171 w 253383"/>
                <a:gd name="connsiteY55" fmla="*/ 55818 h 254965"/>
                <a:gd name="connsiteX56" fmla="*/ 21190 w 253383"/>
                <a:gd name="connsiteY56" fmla="*/ 60161 h 254965"/>
                <a:gd name="connsiteX57" fmla="*/ 23295 w 253383"/>
                <a:gd name="connsiteY57" fmla="*/ 65971 h 254965"/>
                <a:gd name="connsiteX58" fmla="*/ 26857 w 253383"/>
                <a:gd name="connsiteY58" fmla="*/ 72905 h 254965"/>
                <a:gd name="connsiteX59" fmla="*/ 29029 w 253383"/>
                <a:gd name="connsiteY59" fmla="*/ 81392 h 254965"/>
                <a:gd name="connsiteX60" fmla="*/ 31439 w 253383"/>
                <a:gd name="connsiteY60" fmla="*/ 85640 h 254965"/>
                <a:gd name="connsiteX61" fmla="*/ 33639 w 253383"/>
                <a:gd name="connsiteY61" fmla="*/ 89898 h 254965"/>
                <a:gd name="connsiteX62" fmla="*/ 36306 w 253383"/>
                <a:gd name="connsiteY62" fmla="*/ 94137 h 254965"/>
                <a:gd name="connsiteX63" fmla="*/ 39678 w 253383"/>
                <a:gd name="connsiteY63" fmla="*/ 100766 h 254965"/>
                <a:gd name="connsiteX64" fmla="*/ 43269 w 253383"/>
                <a:gd name="connsiteY64" fmla="*/ 106881 h 254965"/>
                <a:gd name="connsiteX65" fmla="*/ 45812 w 253383"/>
                <a:gd name="connsiteY65" fmla="*/ 111129 h 254965"/>
                <a:gd name="connsiteX66" fmla="*/ 48050 w 253383"/>
                <a:gd name="connsiteY66" fmla="*/ 115378 h 254965"/>
                <a:gd name="connsiteX67" fmla="*/ 49689 w 253383"/>
                <a:gd name="connsiteY67" fmla="*/ 123788 h 254965"/>
                <a:gd name="connsiteX68" fmla="*/ 48041 w 253383"/>
                <a:gd name="connsiteY68" fmla="*/ 128617 h 254965"/>
                <a:gd name="connsiteX69" fmla="*/ 48679 w 253383"/>
                <a:gd name="connsiteY69" fmla="*/ 135075 h 254965"/>
                <a:gd name="connsiteX70" fmla="*/ 48565 w 253383"/>
                <a:gd name="connsiteY70" fmla="*/ 140857 h 254965"/>
                <a:gd name="connsiteX71" fmla="*/ 48631 w 253383"/>
                <a:gd name="connsiteY71" fmla="*/ 147363 h 254965"/>
                <a:gd name="connsiteX72" fmla="*/ 48146 w 253383"/>
                <a:gd name="connsiteY72" fmla="*/ 153592 h 254965"/>
                <a:gd name="connsiteX73" fmla="*/ 50108 w 253383"/>
                <a:gd name="connsiteY73" fmla="*/ 158773 h 254965"/>
                <a:gd name="connsiteX74" fmla="*/ 53165 w 253383"/>
                <a:gd name="connsiteY74" fmla="*/ 166308 h 254965"/>
                <a:gd name="connsiteX75" fmla="*/ 54708 w 253383"/>
                <a:gd name="connsiteY75" fmla="*/ 172537 h 254965"/>
                <a:gd name="connsiteX76" fmla="*/ 53480 w 253383"/>
                <a:gd name="connsiteY76" fmla="*/ 179081 h 254965"/>
                <a:gd name="connsiteX77" fmla="*/ 53327 w 253383"/>
                <a:gd name="connsiteY77" fmla="*/ 186386 h 254965"/>
                <a:gd name="connsiteX78" fmla="*/ 55546 w 253383"/>
                <a:gd name="connsiteY78" fmla="*/ 191816 h 254965"/>
                <a:gd name="connsiteX79" fmla="*/ 55156 w 253383"/>
                <a:gd name="connsiteY79" fmla="*/ 198445 h 254965"/>
                <a:gd name="connsiteX80" fmla="*/ 59109 w 253383"/>
                <a:gd name="connsiteY80" fmla="*/ 204560 h 254965"/>
                <a:gd name="connsiteX81" fmla="*/ 58566 w 253383"/>
                <a:gd name="connsiteY81" fmla="*/ 209951 h 254965"/>
                <a:gd name="connsiteX82" fmla="*/ 60233 w 253383"/>
                <a:gd name="connsiteY82" fmla="*/ 217314 h 254965"/>
                <a:gd name="connsiteX83" fmla="*/ 64157 w 253383"/>
                <a:gd name="connsiteY83" fmla="*/ 225810 h 254965"/>
                <a:gd name="connsiteX84" fmla="*/ 67463 w 253383"/>
                <a:gd name="connsiteY84" fmla="*/ 232335 h 254965"/>
                <a:gd name="connsiteX85" fmla="*/ 70320 w 253383"/>
                <a:gd name="connsiteY85" fmla="*/ 236954 h 254965"/>
                <a:gd name="connsiteX86" fmla="*/ 76045 w 253383"/>
                <a:gd name="connsiteY86" fmla="*/ 242717 h 254965"/>
                <a:gd name="connsiteX87" fmla="*/ 79978 w 253383"/>
                <a:gd name="connsiteY87" fmla="*/ 247022 h 254965"/>
                <a:gd name="connsiteX88" fmla="*/ 85169 w 253383"/>
                <a:gd name="connsiteY88" fmla="*/ 244337 h 254965"/>
                <a:gd name="connsiteX89" fmla="*/ 88027 w 253383"/>
                <a:gd name="connsiteY89" fmla="*/ 240136 h 254965"/>
                <a:gd name="connsiteX90" fmla="*/ 91037 w 253383"/>
                <a:gd name="connsiteY90" fmla="*/ 235554 h 254965"/>
                <a:gd name="connsiteX91" fmla="*/ 94752 w 253383"/>
                <a:gd name="connsiteY91" fmla="*/ 238545 h 254965"/>
                <a:gd name="connsiteX92" fmla="*/ 98752 w 253383"/>
                <a:gd name="connsiteY92" fmla="*/ 242774 h 254965"/>
                <a:gd name="connsiteX93" fmla="*/ 98714 w 253383"/>
                <a:gd name="connsiteY93" fmla="*/ 249661 h 254965"/>
                <a:gd name="connsiteX94" fmla="*/ 104696 w 253383"/>
                <a:gd name="connsiteY94" fmla="*/ 250013 h 254965"/>
                <a:gd name="connsiteX95" fmla="*/ 110011 w 253383"/>
                <a:gd name="connsiteY95" fmla="*/ 252871 h 254965"/>
                <a:gd name="connsiteX96" fmla="*/ 116850 w 253383"/>
                <a:gd name="connsiteY96" fmla="*/ 253433 h 254965"/>
                <a:gd name="connsiteX97" fmla="*/ 122574 w 253383"/>
                <a:gd name="connsiteY97" fmla="*/ 251966 h 254965"/>
                <a:gd name="connsiteX98" fmla="*/ 127413 w 253383"/>
                <a:gd name="connsiteY98" fmla="*/ 253242 h 25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53383" h="254965">
                  <a:moveTo>
                    <a:pt x="129575" y="254890"/>
                  </a:moveTo>
                  <a:lnTo>
                    <a:pt x="132566" y="250061"/>
                  </a:lnTo>
                  <a:lnTo>
                    <a:pt x="137004" y="247042"/>
                  </a:lnTo>
                  <a:lnTo>
                    <a:pt x="141481" y="244622"/>
                  </a:lnTo>
                  <a:lnTo>
                    <a:pt x="146244" y="243384"/>
                  </a:lnTo>
                  <a:lnTo>
                    <a:pt x="146548" y="236954"/>
                  </a:lnTo>
                  <a:lnTo>
                    <a:pt x="151387" y="117502"/>
                  </a:lnTo>
                  <a:lnTo>
                    <a:pt x="151739" y="106881"/>
                  </a:lnTo>
                  <a:lnTo>
                    <a:pt x="170352" y="106891"/>
                  </a:lnTo>
                  <a:lnTo>
                    <a:pt x="172875" y="28681"/>
                  </a:lnTo>
                  <a:lnTo>
                    <a:pt x="181391" y="28690"/>
                  </a:lnTo>
                  <a:lnTo>
                    <a:pt x="192850" y="26243"/>
                  </a:lnTo>
                  <a:lnTo>
                    <a:pt x="201146" y="24442"/>
                  </a:lnTo>
                  <a:lnTo>
                    <a:pt x="212442" y="21956"/>
                  </a:lnTo>
                  <a:lnTo>
                    <a:pt x="217634" y="24823"/>
                  </a:lnTo>
                  <a:lnTo>
                    <a:pt x="220291" y="28776"/>
                  </a:lnTo>
                  <a:lnTo>
                    <a:pt x="225415" y="29157"/>
                  </a:lnTo>
                  <a:lnTo>
                    <a:pt x="230168" y="24880"/>
                  </a:lnTo>
                  <a:lnTo>
                    <a:pt x="234388" y="22185"/>
                  </a:lnTo>
                  <a:lnTo>
                    <a:pt x="240084" y="23509"/>
                  </a:lnTo>
                  <a:lnTo>
                    <a:pt x="243304" y="19480"/>
                  </a:lnTo>
                  <a:lnTo>
                    <a:pt x="247732" y="17689"/>
                  </a:lnTo>
                  <a:lnTo>
                    <a:pt x="253171" y="17489"/>
                  </a:lnTo>
                  <a:lnTo>
                    <a:pt x="249628" y="13774"/>
                  </a:lnTo>
                  <a:lnTo>
                    <a:pt x="244589" y="12098"/>
                  </a:lnTo>
                  <a:lnTo>
                    <a:pt x="237121" y="10688"/>
                  </a:lnTo>
                  <a:lnTo>
                    <a:pt x="224625" y="12984"/>
                  </a:lnTo>
                  <a:lnTo>
                    <a:pt x="201346" y="18137"/>
                  </a:lnTo>
                  <a:lnTo>
                    <a:pt x="181096" y="22490"/>
                  </a:lnTo>
                  <a:lnTo>
                    <a:pt x="172694" y="21061"/>
                  </a:lnTo>
                  <a:lnTo>
                    <a:pt x="167132" y="21947"/>
                  </a:lnTo>
                  <a:lnTo>
                    <a:pt x="160474" y="19013"/>
                  </a:lnTo>
                  <a:lnTo>
                    <a:pt x="153082" y="19032"/>
                  </a:lnTo>
                  <a:lnTo>
                    <a:pt x="143339" y="19127"/>
                  </a:lnTo>
                  <a:lnTo>
                    <a:pt x="136328" y="18442"/>
                  </a:lnTo>
                  <a:lnTo>
                    <a:pt x="130908" y="16355"/>
                  </a:lnTo>
                  <a:lnTo>
                    <a:pt x="125260" y="9250"/>
                  </a:lnTo>
                  <a:lnTo>
                    <a:pt x="96047" y="8983"/>
                  </a:lnTo>
                  <a:lnTo>
                    <a:pt x="46184" y="9164"/>
                  </a:lnTo>
                  <a:lnTo>
                    <a:pt x="41230" y="9898"/>
                  </a:lnTo>
                  <a:lnTo>
                    <a:pt x="35020" y="4964"/>
                  </a:lnTo>
                  <a:lnTo>
                    <a:pt x="31477" y="715"/>
                  </a:lnTo>
                  <a:lnTo>
                    <a:pt x="26648" y="-75"/>
                  </a:lnTo>
                  <a:lnTo>
                    <a:pt x="17999" y="4354"/>
                  </a:lnTo>
                  <a:lnTo>
                    <a:pt x="12951" y="6316"/>
                  </a:lnTo>
                  <a:lnTo>
                    <a:pt x="8274" y="4964"/>
                  </a:lnTo>
                  <a:lnTo>
                    <a:pt x="2911" y="4954"/>
                  </a:lnTo>
                  <a:lnTo>
                    <a:pt x="-213" y="9145"/>
                  </a:lnTo>
                  <a:lnTo>
                    <a:pt x="216" y="17670"/>
                  </a:lnTo>
                  <a:lnTo>
                    <a:pt x="1511" y="24890"/>
                  </a:lnTo>
                  <a:lnTo>
                    <a:pt x="4236" y="30424"/>
                  </a:lnTo>
                  <a:lnTo>
                    <a:pt x="6950" y="34625"/>
                  </a:lnTo>
                  <a:lnTo>
                    <a:pt x="10769" y="38701"/>
                  </a:lnTo>
                  <a:lnTo>
                    <a:pt x="12932" y="43178"/>
                  </a:lnTo>
                  <a:lnTo>
                    <a:pt x="15541" y="47426"/>
                  </a:lnTo>
                  <a:lnTo>
                    <a:pt x="19171" y="55818"/>
                  </a:lnTo>
                  <a:lnTo>
                    <a:pt x="21190" y="60161"/>
                  </a:lnTo>
                  <a:lnTo>
                    <a:pt x="23295" y="65971"/>
                  </a:lnTo>
                  <a:lnTo>
                    <a:pt x="26857" y="72905"/>
                  </a:lnTo>
                  <a:lnTo>
                    <a:pt x="29029" y="81392"/>
                  </a:lnTo>
                  <a:lnTo>
                    <a:pt x="31439" y="85640"/>
                  </a:lnTo>
                  <a:lnTo>
                    <a:pt x="33639" y="89898"/>
                  </a:lnTo>
                  <a:lnTo>
                    <a:pt x="36306" y="94137"/>
                  </a:lnTo>
                  <a:lnTo>
                    <a:pt x="39678" y="100766"/>
                  </a:lnTo>
                  <a:lnTo>
                    <a:pt x="43269" y="106881"/>
                  </a:lnTo>
                  <a:lnTo>
                    <a:pt x="45812" y="111129"/>
                  </a:lnTo>
                  <a:lnTo>
                    <a:pt x="48050" y="115378"/>
                  </a:lnTo>
                  <a:lnTo>
                    <a:pt x="49689" y="123788"/>
                  </a:lnTo>
                  <a:lnTo>
                    <a:pt x="48041" y="128617"/>
                  </a:lnTo>
                  <a:lnTo>
                    <a:pt x="48679" y="135075"/>
                  </a:lnTo>
                  <a:lnTo>
                    <a:pt x="48565" y="140857"/>
                  </a:lnTo>
                  <a:lnTo>
                    <a:pt x="48631" y="147363"/>
                  </a:lnTo>
                  <a:lnTo>
                    <a:pt x="48146" y="153592"/>
                  </a:lnTo>
                  <a:lnTo>
                    <a:pt x="50108" y="158773"/>
                  </a:lnTo>
                  <a:lnTo>
                    <a:pt x="53165" y="166308"/>
                  </a:lnTo>
                  <a:lnTo>
                    <a:pt x="54708" y="172537"/>
                  </a:lnTo>
                  <a:lnTo>
                    <a:pt x="53480" y="179081"/>
                  </a:lnTo>
                  <a:lnTo>
                    <a:pt x="53327" y="186386"/>
                  </a:lnTo>
                  <a:lnTo>
                    <a:pt x="55546" y="191816"/>
                  </a:lnTo>
                  <a:lnTo>
                    <a:pt x="55156" y="198445"/>
                  </a:lnTo>
                  <a:lnTo>
                    <a:pt x="59109" y="204560"/>
                  </a:lnTo>
                  <a:lnTo>
                    <a:pt x="58566" y="209951"/>
                  </a:lnTo>
                  <a:lnTo>
                    <a:pt x="60233" y="217314"/>
                  </a:lnTo>
                  <a:lnTo>
                    <a:pt x="64157" y="225810"/>
                  </a:lnTo>
                  <a:lnTo>
                    <a:pt x="67463" y="232335"/>
                  </a:lnTo>
                  <a:lnTo>
                    <a:pt x="70320" y="236954"/>
                  </a:lnTo>
                  <a:lnTo>
                    <a:pt x="76045" y="242717"/>
                  </a:lnTo>
                  <a:lnTo>
                    <a:pt x="79978" y="247022"/>
                  </a:lnTo>
                  <a:lnTo>
                    <a:pt x="85169" y="244337"/>
                  </a:lnTo>
                  <a:lnTo>
                    <a:pt x="88027" y="240136"/>
                  </a:lnTo>
                  <a:lnTo>
                    <a:pt x="91037" y="235554"/>
                  </a:lnTo>
                  <a:lnTo>
                    <a:pt x="94752" y="238545"/>
                  </a:lnTo>
                  <a:lnTo>
                    <a:pt x="98752" y="242774"/>
                  </a:lnTo>
                  <a:lnTo>
                    <a:pt x="98714" y="249661"/>
                  </a:lnTo>
                  <a:lnTo>
                    <a:pt x="104696" y="250013"/>
                  </a:lnTo>
                  <a:lnTo>
                    <a:pt x="110011" y="252871"/>
                  </a:lnTo>
                  <a:lnTo>
                    <a:pt x="116850" y="253433"/>
                  </a:lnTo>
                  <a:lnTo>
                    <a:pt x="122574" y="251966"/>
                  </a:lnTo>
                  <a:lnTo>
                    <a:pt x="127413" y="25324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5" name="Freihandform: Form 514">
              <a:extLst>
                <a:ext uri="{FF2B5EF4-FFF2-40B4-BE49-F238E27FC236}">
                  <a16:creationId xmlns:a16="http://schemas.microsoft.com/office/drawing/2014/main" id="{1C32A585-420F-B324-53BD-A07385B2C7F5}"/>
                </a:ext>
              </a:extLst>
            </p:cNvPr>
            <p:cNvSpPr/>
            <p:nvPr/>
          </p:nvSpPr>
          <p:spPr>
            <a:xfrm>
              <a:off x="1945718" y="4129081"/>
              <a:ext cx="1858" cy="3099"/>
            </a:xfrm>
            <a:custGeom>
              <a:avLst/>
              <a:gdLst>
                <a:gd name="connsiteX0" fmla="*/ 2254 w 2467"/>
                <a:gd name="connsiteY0" fmla="*/ 4040 h 4114"/>
                <a:gd name="connsiteX1" fmla="*/ -213 w 2467"/>
                <a:gd name="connsiteY1" fmla="*/ -75 h 4114"/>
                <a:gd name="connsiteX2" fmla="*/ 2244 w 2467"/>
                <a:gd name="connsiteY2" fmla="*/ 4030 h 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7" h="4114">
                  <a:moveTo>
                    <a:pt x="2254" y="4040"/>
                  </a:moveTo>
                  <a:lnTo>
                    <a:pt x="-213" y="-75"/>
                  </a:lnTo>
                  <a:lnTo>
                    <a:pt x="2244" y="40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7" name="Freihandform: Form 516">
              <a:extLst>
                <a:ext uri="{FF2B5EF4-FFF2-40B4-BE49-F238E27FC236}">
                  <a16:creationId xmlns:a16="http://schemas.microsoft.com/office/drawing/2014/main" id="{5DA2BF92-E44F-E478-1630-D3241B942B6F}"/>
                </a:ext>
              </a:extLst>
            </p:cNvPr>
            <p:cNvSpPr/>
            <p:nvPr/>
          </p:nvSpPr>
          <p:spPr>
            <a:xfrm>
              <a:off x="2729684" y="4127954"/>
              <a:ext cx="102847" cy="87737"/>
            </a:xfrm>
            <a:custGeom>
              <a:avLst/>
              <a:gdLst>
                <a:gd name="connsiteX0" fmla="*/ 109038 w 136541"/>
                <a:gd name="connsiteY0" fmla="*/ 116406 h 116481"/>
                <a:gd name="connsiteX1" fmla="*/ 113716 w 136541"/>
                <a:gd name="connsiteY1" fmla="*/ 114797 h 116481"/>
                <a:gd name="connsiteX2" fmla="*/ 116697 w 136541"/>
                <a:gd name="connsiteY2" fmla="*/ 109520 h 116481"/>
                <a:gd name="connsiteX3" fmla="*/ 119612 w 136541"/>
                <a:gd name="connsiteY3" fmla="*/ 105681 h 116481"/>
                <a:gd name="connsiteX4" fmla="*/ 124269 w 136541"/>
                <a:gd name="connsiteY4" fmla="*/ 107453 h 116481"/>
                <a:gd name="connsiteX5" fmla="*/ 128212 w 136541"/>
                <a:gd name="connsiteY5" fmla="*/ 104167 h 116481"/>
                <a:gd name="connsiteX6" fmla="*/ 128661 w 136541"/>
                <a:gd name="connsiteY6" fmla="*/ 99233 h 116481"/>
                <a:gd name="connsiteX7" fmla="*/ 126460 w 136541"/>
                <a:gd name="connsiteY7" fmla="*/ 94632 h 116481"/>
                <a:gd name="connsiteX8" fmla="*/ 125650 w 136541"/>
                <a:gd name="connsiteY8" fmla="*/ 89927 h 116481"/>
                <a:gd name="connsiteX9" fmla="*/ 130441 w 136541"/>
                <a:gd name="connsiteY9" fmla="*/ 88851 h 116481"/>
                <a:gd name="connsiteX10" fmla="*/ 135108 w 136541"/>
                <a:gd name="connsiteY10" fmla="*/ 91203 h 116481"/>
                <a:gd name="connsiteX11" fmla="*/ 136328 w 136541"/>
                <a:gd name="connsiteY11" fmla="*/ 86508 h 116481"/>
                <a:gd name="connsiteX12" fmla="*/ 133080 w 136541"/>
                <a:gd name="connsiteY12" fmla="*/ 82716 h 116481"/>
                <a:gd name="connsiteX13" fmla="*/ 131632 w 136541"/>
                <a:gd name="connsiteY13" fmla="*/ 78078 h 116481"/>
                <a:gd name="connsiteX14" fmla="*/ 132479 w 136541"/>
                <a:gd name="connsiteY14" fmla="*/ 71991 h 116481"/>
                <a:gd name="connsiteX15" fmla="*/ 128661 w 136541"/>
                <a:gd name="connsiteY15" fmla="*/ 68610 h 116481"/>
                <a:gd name="connsiteX16" fmla="*/ 127908 w 136541"/>
                <a:gd name="connsiteY16" fmla="*/ 63866 h 116481"/>
                <a:gd name="connsiteX17" fmla="*/ 128032 w 136541"/>
                <a:gd name="connsiteY17" fmla="*/ 58790 h 116481"/>
                <a:gd name="connsiteX18" fmla="*/ 130098 w 136541"/>
                <a:gd name="connsiteY18" fmla="*/ 53884 h 116481"/>
                <a:gd name="connsiteX19" fmla="*/ 128422 w 136541"/>
                <a:gd name="connsiteY19" fmla="*/ 48284 h 116481"/>
                <a:gd name="connsiteX20" fmla="*/ 125336 w 136541"/>
                <a:gd name="connsiteY20" fmla="*/ 44531 h 116481"/>
                <a:gd name="connsiteX21" fmla="*/ 124736 w 136541"/>
                <a:gd name="connsiteY21" fmla="*/ 39378 h 116481"/>
                <a:gd name="connsiteX22" fmla="*/ 123831 w 136541"/>
                <a:gd name="connsiteY22" fmla="*/ 34044 h 116481"/>
                <a:gd name="connsiteX23" fmla="*/ 119536 w 136541"/>
                <a:gd name="connsiteY23" fmla="*/ 36349 h 116481"/>
                <a:gd name="connsiteX24" fmla="*/ 120031 w 136541"/>
                <a:gd name="connsiteY24" fmla="*/ 31348 h 116481"/>
                <a:gd name="connsiteX25" fmla="*/ 123221 w 136541"/>
                <a:gd name="connsiteY25" fmla="*/ 27662 h 116481"/>
                <a:gd name="connsiteX26" fmla="*/ 118945 w 136541"/>
                <a:gd name="connsiteY26" fmla="*/ 25385 h 116481"/>
                <a:gd name="connsiteX27" fmla="*/ 115106 w 136541"/>
                <a:gd name="connsiteY27" fmla="*/ 21652 h 116481"/>
                <a:gd name="connsiteX28" fmla="*/ 115649 w 136541"/>
                <a:gd name="connsiteY28" fmla="*/ 16784 h 116481"/>
                <a:gd name="connsiteX29" fmla="*/ 113449 w 136541"/>
                <a:gd name="connsiteY29" fmla="*/ 12288 h 116481"/>
                <a:gd name="connsiteX30" fmla="*/ 113087 w 136541"/>
                <a:gd name="connsiteY30" fmla="*/ 7383 h 116481"/>
                <a:gd name="connsiteX31" fmla="*/ 108886 w 136541"/>
                <a:gd name="connsiteY31" fmla="*/ 3878 h 116481"/>
                <a:gd name="connsiteX32" fmla="*/ 105705 w 136541"/>
                <a:gd name="connsiteY32" fmla="*/ 8136 h 116481"/>
                <a:gd name="connsiteX33" fmla="*/ 101257 w 136541"/>
                <a:gd name="connsiteY33" fmla="*/ 10184 h 116481"/>
                <a:gd name="connsiteX34" fmla="*/ 97694 w 136541"/>
                <a:gd name="connsiteY34" fmla="*/ 13632 h 116481"/>
                <a:gd name="connsiteX35" fmla="*/ 92723 w 136541"/>
                <a:gd name="connsiteY35" fmla="*/ 11374 h 116481"/>
                <a:gd name="connsiteX36" fmla="*/ 88189 w 136541"/>
                <a:gd name="connsiteY36" fmla="*/ 9650 h 116481"/>
                <a:gd name="connsiteX37" fmla="*/ 83178 w 136541"/>
                <a:gd name="connsiteY37" fmla="*/ 11612 h 116481"/>
                <a:gd name="connsiteX38" fmla="*/ 80873 w 136541"/>
                <a:gd name="connsiteY38" fmla="*/ 16251 h 116481"/>
                <a:gd name="connsiteX39" fmla="*/ 77921 w 136541"/>
                <a:gd name="connsiteY39" fmla="*/ 11822 h 116481"/>
                <a:gd name="connsiteX40" fmla="*/ 73434 w 136541"/>
                <a:gd name="connsiteY40" fmla="*/ 9774 h 116481"/>
                <a:gd name="connsiteX41" fmla="*/ 70405 w 136541"/>
                <a:gd name="connsiteY41" fmla="*/ 13965 h 116481"/>
                <a:gd name="connsiteX42" fmla="*/ 65405 w 136541"/>
                <a:gd name="connsiteY42" fmla="*/ 11431 h 116481"/>
                <a:gd name="connsiteX43" fmla="*/ 65662 w 136541"/>
                <a:gd name="connsiteY43" fmla="*/ 6583 h 116481"/>
                <a:gd name="connsiteX44" fmla="*/ 60623 w 136541"/>
                <a:gd name="connsiteY44" fmla="*/ 5783 h 116481"/>
                <a:gd name="connsiteX45" fmla="*/ 55766 w 136541"/>
                <a:gd name="connsiteY45" fmla="*/ 5669 h 116481"/>
                <a:gd name="connsiteX46" fmla="*/ 50879 w 136541"/>
                <a:gd name="connsiteY46" fmla="*/ 6688 h 116481"/>
                <a:gd name="connsiteX47" fmla="*/ 45878 w 136541"/>
                <a:gd name="connsiteY47" fmla="*/ 5564 h 116481"/>
                <a:gd name="connsiteX48" fmla="*/ 40707 w 136541"/>
                <a:gd name="connsiteY48" fmla="*/ 5069 h 116481"/>
                <a:gd name="connsiteX49" fmla="*/ 35191 w 136541"/>
                <a:gd name="connsiteY49" fmla="*/ 4002 h 116481"/>
                <a:gd name="connsiteX50" fmla="*/ 31810 w 136541"/>
                <a:gd name="connsiteY50" fmla="*/ 458 h 116481"/>
                <a:gd name="connsiteX51" fmla="*/ 22961 w 136541"/>
                <a:gd name="connsiteY51" fmla="*/ -75 h 116481"/>
                <a:gd name="connsiteX52" fmla="*/ 24276 w 136541"/>
                <a:gd name="connsiteY52" fmla="*/ 5145 h 116481"/>
                <a:gd name="connsiteX53" fmla="*/ 21104 w 136541"/>
                <a:gd name="connsiteY53" fmla="*/ 8936 h 116481"/>
                <a:gd name="connsiteX54" fmla="*/ 22800 w 136541"/>
                <a:gd name="connsiteY54" fmla="*/ 13898 h 116481"/>
                <a:gd name="connsiteX55" fmla="*/ 22837 w 136541"/>
                <a:gd name="connsiteY55" fmla="*/ 19156 h 116481"/>
                <a:gd name="connsiteX56" fmla="*/ 18361 w 136541"/>
                <a:gd name="connsiteY56" fmla="*/ 21604 h 116481"/>
                <a:gd name="connsiteX57" fmla="*/ 13284 w 136541"/>
                <a:gd name="connsiteY57" fmla="*/ 21233 h 116481"/>
                <a:gd name="connsiteX58" fmla="*/ 8598 w 136541"/>
                <a:gd name="connsiteY58" fmla="*/ 24109 h 116481"/>
                <a:gd name="connsiteX59" fmla="*/ 3826 w 136541"/>
                <a:gd name="connsiteY59" fmla="*/ 25490 h 116481"/>
                <a:gd name="connsiteX60" fmla="*/ 1530 w 136541"/>
                <a:gd name="connsiteY60" fmla="*/ 30205 h 116481"/>
                <a:gd name="connsiteX61" fmla="*/ -213 w 136541"/>
                <a:gd name="connsiteY61" fmla="*/ 34710 h 116481"/>
                <a:gd name="connsiteX62" fmla="*/ 4635 w 136541"/>
                <a:gd name="connsiteY62" fmla="*/ 34844 h 116481"/>
                <a:gd name="connsiteX63" fmla="*/ 1701 w 136541"/>
                <a:gd name="connsiteY63" fmla="*/ 38635 h 116481"/>
                <a:gd name="connsiteX64" fmla="*/ 6464 w 136541"/>
                <a:gd name="connsiteY64" fmla="*/ 38292 h 116481"/>
                <a:gd name="connsiteX65" fmla="*/ 5226 w 136541"/>
                <a:gd name="connsiteY65" fmla="*/ 42921 h 116481"/>
                <a:gd name="connsiteX66" fmla="*/ 6540 w 136541"/>
                <a:gd name="connsiteY66" fmla="*/ 47731 h 116481"/>
                <a:gd name="connsiteX67" fmla="*/ 8121 w 136541"/>
                <a:gd name="connsiteY67" fmla="*/ 52303 h 116481"/>
                <a:gd name="connsiteX68" fmla="*/ 12922 w 136541"/>
                <a:gd name="connsiteY68" fmla="*/ 52094 h 116481"/>
                <a:gd name="connsiteX69" fmla="*/ 15694 w 136541"/>
                <a:gd name="connsiteY69" fmla="*/ 56247 h 116481"/>
                <a:gd name="connsiteX70" fmla="*/ 19485 w 136541"/>
                <a:gd name="connsiteY70" fmla="*/ 59132 h 116481"/>
                <a:gd name="connsiteX71" fmla="*/ 24056 w 136541"/>
                <a:gd name="connsiteY71" fmla="*/ 61990 h 116481"/>
                <a:gd name="connsiteX72" fmla="*/ 22323 w 136541"/>
                <a:gd name="connsiteY72" fmla="*/ 66905 h 116481"/>
                <a:gd name="connsiteX73" fmla="*/ 26752 w 136541"/>
                <a:gd name="connsiteY73" fmla="*/ 69362 h 116481"/>
                <a:gd name="connsiteX74" fmla="*/ 29572 w 136541"/>
                <a:gd name="connsiteY74" fmla="*/ 73734 h 116481"/>
                <a:gd name="connsiteX75" fmla="*/ 33915 w 136541"/>
                <a:gd name="connsiteY75" fmla="*/ 76954 h 116481"/>
                <a:gd name="connsiteX76" fmla="*/ 36430 w 136541"/>
                <a:gd name="connsiteY76" fmla="*/ 72534 h 116481"/>
                <a:gd name="connsiteX77" fmla="*/ 40287 w 136541"/>
                <a:gd name="connsiteY77" fmla="*/ 69496 h 116481"/>
                <a:gd name="connsiteX78" fmla="*/ 42821 w 136541"/>
                <a:gd name="connsiteY78" fmla="*/ 65286 h 116481"/>
                <a:gd name="connsiteX79" fmla="*/ 45107 w 136541"/>
                <a:gd name="connsiteY79" fmla="*/ 60999 h 116481"/>
                <a:gd name="connsiteX80" fmla="*/ 50346 w 136541"/>
                <a:gd name="connsiteY80" fmla="*/ 58171 h 116481"/>
                <a:gd name="connsiteX81" fmla="*/ 56318 w 136541"/>
                <a:gd name="connsiteY81" fmla="*/ 58018 h 116481"/>
                <a:gd name="connsiteX82" fmla="*/ 68776 w 136541"/>
                <a:gd name="connsiteY82" fmla="*/ 56751 h 116481"/>
                <a:gd name="connsiteX83" fmla="*/ 72282 w 136541"/>
                <a:gd name="connsiteY83" fmla="*/ 60400 h 116481"/>
                <a:gd name="connsiteX84" fmla="*/ 74901 w 136541"/>
                <a:gd name="connsiteY84" fmla="*/ 64409 h 116481"/>
                <a:gd name="connsiteX85" fmla="*/ 76845 w 136541"/>
                <a:gd name="connsiteY85" fmla="*/ 68829 h 116481"/>
                <a:gd name="connsiteX86" fmla="*/ 79654 w 136541"/>
                <a:gd name="connsiteY86" fmla="*/ 72925 h 116481"/>
                <a:gd name="connsiteX87" fmla="*/ 81169 w 136541"/>
                <a:gd name="connsiteY87" fmla="*/ 77982 h 116481"/>
                <a:gd name="connsiteX88" fmla="*/ 82455 w 136541"/>
                <a:gd name="connsiteY88" fmla="*/ 82602 h 116481"/>
                <a:gd name="connsiteX89" fmla="*/ 81026 w 136541"/>
                <a:gd name="connsiteY89" fmla="*/ 87555 h 116481"/>
                <a:gd name="connsiteX90" fmla="*/ 79007 w 136541"/>
                <a:gd name="connsiteY90" fmla="*/ 92556 h 116481"/>
                <a:gd name="connsiteX91" fmla="*/ 83798 w 136541"/>
                <a:gd name="connsiteY91" fmla="*/ 90746 h 116481"/>
                <a:gd name="connsiteX92" fmla="*/ 88341 w 136541"/>
                <a:gd name="connsiteY92" fmla="*/ 89051 h 116481"/>
                <a:gd name="connsiteX93" fmla="*/ 93389 w 136541"/>
                <a:gd name="connsiteY93" fmla="*/ 88889 h 116481"/>
                <a:gd name="connsiteX94" fmla="*/ 98657 w 136541"/>
                <a:gd name="connsiteY94" fmla="*/ 88565 h 116481"/>
                <a:gd name="connsiteX95" fmla="*/ 102162 w 136541"/>
                <a:gd name="connsiteY95" fmla="*/ 91822 h 116481"/>
                <a:gd name="connsiteX96" fmla="*/ 102533 w 136541"/>
                <a:gd name="connsiteY96" fmla="*/ 96832 h 116481"/>
                <a:gd name="connsiteX97" fmla="*/ 102857 w 136541"/>
                <a:gd name="connsiteY97" fmla="*/ 101671 h 116481"/>
                <a:gd name="connsiteX98" fmla="*/ 104086 w 136541"/>
                <a:gd name="connsiteY98" fmla="*/ 106300 h 116481"/>
                <a:gd name="connsiteX99" fmla="*/ 102628 w 136541"/>
                <a:gd name="connsiteY99" fmla="*/ 110891 h 116481"/>
                <a:gd name="connsiteX100" fmla="*/ 107276 w 136541"/>
                <a:gd name="connsiteY100" fmla="*/ 112273 h 11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36541" h="116481">
                  <a:moveTo>
                    <a:pt x="109038" y="116406"/>
                  </a:moveTo>
                  <a:lnTo>
                    <a:pt x="113716" y="114797"/>
                  </a:lnTo>
                  <a:lnTo>
                    <a:pt x="116697" y="109520"/>
                  </a:lnTo>
                  <a:lnTo>
                    <a:pt x="119612" y="105681"/>
                  </a:lnTo>
                  <a:lnTo>
                    <a:pt x="124269" y="107453"/>
                  </a:lnTo>
                  <a:lnTo>
                    <a:pt x="128212" y="104167"/>
                  </a:lnTo>
                  <a:lnTo>
                    <a:pt x="128661" y="99233"/>
                  </a:lnTo>
                  <a:lnTo>
                    <a:pt x="126460" y="94632"/>
                  </a:lnTo>
                  <a:lnTo>
                    <a:pt x="125650" y="89927"/>
                  </a:lnTo>
                  <a:lnTo>
                    <a:pt x="130441" y="88851"/>
                  </a:lnTo>
                  <a:lnTo>
                    <a:pt x="135108" y="91203"/>
                  </a:lnTo>
                  <a:lnTo>
                    <a:pt x="136328" y="86508"/>
                  </a:lnTo>
                  <a:lnTo>
                    <a:pt x="133080" y="82716"/>
                  </a:lnTo>
                  <a:lnTo>
                    <a:pt x="131632" y="78078"/>
                  </a:lnTo>
                  <a:lnTo>
                    <a:pt x="132479" y="71991"/>
                  </a:lnTo>
                  <a:lnTo>
                    <a:pt x="128661" y="68610"/>
                  </a:lnTo>
                  <a:lnTo>
                    <a:pt x="127908" y="63866"/>
                  </a:lnTo>
                  <a:lnTo>
                    <a:pt x="128032" y="58790"/>
                  </a:lnTo>
                  <a:lnTo>
                    <a:pt x="130098" y="53884"/>
                  </a:lnTo>
                  <a:lnTo>
                    <a:pt x="128422" y="48284"/>
                  </a:lnTo>
                  <a:lnTo>
                    <a:pt x="125336" y="44531"/>
                  </a:lnTo>
                  <a:lnTo>
                    <a:pt x="124736" y="39378"/>
                  </a:lnTo>
                  <a:lnTo>
                    <a:pt x="123831" y="34044"/>
                  </a:lnTo>
                  <a:lnTo>
                    <a:pt x="119536" y="36349"/>
                  </a:lnTo>
                  <a:lnTo>
                    <a:pt x="120031" y="31348"/>
                  </a:lnTo>
                  <a:lnTo>
                    <a:pt x="123221" y="27662"/>
                  </a:lnTo>
                  <a:lnTo>
                    <a:pt x="118945" y="25385"/>
                  </a:lnTo>
                  <a:lnTo>
                    <a:pt x="115106" y="21652"/>
                  </a:lnTo>
                  <a:lnTo>
                    <a:pt x="115649" y="16784"/>
                  </a:lnTo>
                  <a:lnTo>
                    <a:pt x="113449" y="12288"/>
                  </a:lnTo>
                  <a:lnTo>
                    <a:pt x="113087" y="7383"/>
                  </a:lnTo>
                  <a:lnTo>
                    <a:pt x="108886" y="3878"/>
                  </a:lnTo>
                  <a:lnTo>
                    <a:pt x="105705" y="8136"/>
                  </a:lnTo>
                  <a:lnTo>
                    <a:pt x="101257" y="10184"/>
                  </a:lnTo>
                  <a:lnTo>
                    <a:pt x="97694" y="13632"/>
                  </a:lnTo>
                  <a:lnTo>
                    <a:pt x="92723" y="11374"/>
                  </a:lnTo>
                  <a:lnTo>
                    <a:pt x="88189" y="9650"/>
                  </a:lnTo>
                  <a:lnTo>
                    <a:pt x="83178" y="11612"/>
                  </a:lnTo>
                  <a:lnTo>
                    <a:pt x="80873" y="16251"/>
                  </a:lnTo>
                  <a:lnTo>
                    <a:pt x="77921" y="11822"/>
                  </a:lnTo>
                  <a:lnTo>
                    <a:pt x="73434" y="9774"/>
                  </a:lnTo>
                  <a:lnTo>
                    <a:pt x="70405" y="13965"/>
                  </a:lnTo>
                  <a:lnTo>
                    <a:pt x="65405" y="11431"/>
                  </a:lnTo>
                  <a:lnTo>
                    <a:pt x="65662" y="6583"/>
                  </a:lnTo>
                  <a:lnTo>
                    <a:pt x="60623" y="5783"/>
                  </a:lnTo>
                  <a:lnTo>
                    <a:pt x="55766" y="5669"/>
                  </a:lnTo>
                  <a:lnTo>
                    <a:pt x="50879" y="6688"/>
                  </a:lnTo>
                  <a:lnTo>
                    <a:pt x="45878" y="5564"/>
                  </a:lnTo>
                  <a:lnTo>
                    <a:pt x="40707" y="5069"/>
                  </a:lnTo>
                  <a:lnTo>
                    <a:pt x="35191" y="4002"/>
                  </a:lnTo>
                  <a:lnTo>
                    <a:pt x="31810" y="458"/>
                  </a:lnTo>
                  <a:lnTo>
                    <a:pt x="22961" y="-75"/>
                  </a:lnTo>
                  <a:lnTo>
                    <a:pt x="24276" y="5145"/>
                  </a:lnTo>
                  <a:lnTo>
                    <a:pt x="21104" y="8936"/>
                  </a:lnTo>
                  <a:lnTo>
                    <a:pt x="22800" y="13898"/>
                  </a:lnTo>
                  <a:lnTo>
                    <a:pt x="22837" y="19156"/>
                  </a:lnTo>
                  <a:lnTo>
                    <a:pt x="18361" y="21604"/>
                  </a:lnTo>
                  <a:lnTo>
                    <a:pt x="13284" y="21233"/>
                  </a:lnTo>
                  <a:lnTo>
                    <a:pt x="8598" y="24109"/>
                  </a:lnTo>
                  <a:lnTo>
                    <a:pt x="3826" y="25490"/>
                  </a:lnTo>
                  <a:lnTo>
                    <a:pt x="1530" y="30205"/>
                  </a:lnTo>
                  <a:lnTo>
                    <a:pt x="-213" y="34710"/>
                  </a:lnTo>
                  <a:lnTo>
                    <a:pt x="4635" y="34844"/>
                  </a:lnTo>
                  <a:lnTo>
                    <a:pt x="1701" y="38635"/>
                  </a:lnTo>
                  <a:lnTo>
                    <a:pt x="6464" y="38292"/>
                  </a:lnTo>
                  <a:lnTo>
                    <a:pt x="5226" y="42921"/>
                  </a:lnTo>
                  <a:lnTo>
                    <a:pt x="6540" y="47731"/>
                  </a:lnTo>
                  <a:lnTo>
                    <a:pt x="8121" y="52303"/>
                  </a:lnTo>
                  <a:lnTo>
                    <a:pt x="12922" y="52094"/>
                  </a:lnTo>
                  <a:lnTo>
                    <a:pt x="15694" y="56247"/>
                  </a:lnTo>
                  <a:lnTo>
                    <a:pt x="19485" y="59132"/>
                  </a:lnTo>
                  <a:lnTo>
                    <a:pt x="24056" y="61990"/>
                  </a:lnTo>
                  <a:lnTo>
                    <a:pt x="22323" y="66905"/>
                  </a:lnTo>
                  <a:lnTo>
                    <a:pt x="26752" y="69362"/>
                  </a:lnTo>
                  <a:lnTo>
                    <a:pt x="29572" y="73734"/>
                  </a:lnTo>
                  <a:lnTo>
                    <a:pt x="33915" y="76954"/>
                  </a:lnTo>
                  <a:lnTo>
                    <a:pt x="36430" y="72534"/>
                  </a:lnTo>
                  <a:lnTo>
                    <a:pt x="40287" y="69496"/>
                  </a:lnTo>
                  <a:lnTo>
                    <a:pt x="42821" y="65286"/>
                  </a:lnTo>
                  <a:lnTo>
                    <a:pt x="45107" y="60999"/>
                  </a:lnTo>
                  <a:lnTo>
                    <a:pt x="50346" y="58171"/>
                  </a:lnTo>
                  <a:lnTo>
                    <a:pt x="56318" y="58018"/>
                  </a:lnTo>
                  <a:lnTo>
                    <a:pt x="68776" y="56751"/>
                  </a:lnTo>
                  <a:lnTo>
                    <a:pt x="72282" y="60400"/>
                  </a:lnTo>
                  <a:lnTo>
                    <a:pt x="74901" y="64409"/>
                  </a:lnTo>
                  <a:lnTo>
                    <a:pt x="76845" y="68829"/>
                  </a:lnTo>
                  <a:lnTo>
                    <a:pt x="79654" y="72925"/>
                  </a:lnTo>
                  <a:lnTo>
                    <a:pt x="81169" y="77982"/>
                  </a:lnTo>
                  <a:lnTo>
                    <a:pt x="82455" y="82602"/>
                  </a:lnTo>
                  <a:lnTo>
                    <a:pt x="81026" y="87555"/>
                  </a:lnTo>
                  <a:lnTo>
                    <a:pt x="79007" y="92556"/>
                  </a:lnTo>
                  <a:lnTo>
                    <a:pt x="83798" y="90746"/>
                  </a:lnTo>
                  <a:lnTo>
                    <a:pt x="88341" y="89051"/>
                  </a:lnTo>
                  <a:lnTo>
                    <a:pt x="93389" y="88889"/>
                  </a:lnTo>
                  <a:lnTo>
                    <a:pt x="98657" y="88565"/>
                  </a:lnTo>
                  <a:lnTo>
                    <a:pt x="102162" y="91822"/>
                  </a:lnTo>
                  <a:lnTo>
                    <a:pt x="102533" y="96832"/>
                  </a:lnTo>
                  <a:lnTo>
                    <a:pt x="102857" y="101671"/>
                  </a:lnTo>
                  <a:lnTo>
                    <a:pt x="104086" y="106300"/>
                  </a:lnTo>
                  <a:lnTo>
                    <a:pt x="102628" y="110891"/>
                  </a:lnTo>
                  <a:lnTo>
                    <a:pt x="107276" y="1122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8" name="Freihandform: Form 517">
              <a:extLst>
                <a:ext uri="{FF2B5EF4-FFF2-40B4-BE49-F238E27FC236}">
                  <a16:creationId xmlns:a16="http://schemas.microsoft.com/office/drawing/2014/main" id="{C38243F4-ECE3-2232-BE36-0DBAD1D58D5D}"/>
                </a:ext>
              </a:extLst>
            </p:cNvPr>
            <p:cNvSpPr/>
            <p:nvPr/>
          </p:nvSpPr>
          <p:spPr>
            <a:xfrm>
              <a:off x="2065195" y="4193945"/>
              <a:ext cx="67519" cy="118035"/>
            </a:xfrm>
            <a:custGeom>
              <a:avLst/>
              <a:gdLst>
                <a:gd name="connsiteX0" fmla="*/ 44945 w 89639"/>
                <a:gd name="connsiteY0" fmla="*/ 156630 h 156705"/>
                <a:gd name="connsiteX1" fmla="*/ 49403 w 89639"/>
                <a:gd name="connsiteY1" fmla="*/ 154535 h 156705"/>
                <a:gd name="connsiteX2" fmla="*/ 51870 w 89639"/>
                <a:gd name="connsiteY2" fmla="*/ 150363 h 156705"/>
                <a:gd name="connsiteX3" fmla="*/ 57023 w 89639"/>
                <a:gd name="connsiteY3" fmla="*/ 148115 h 156705"/>
                <a:gd name="connsiteX4" fmla="*/ 62109 w 89639"/>
                <a:gd name="connsiteY4" fmla="*/ 146572 h 156705"/>
                <a:gd name="connsiteX5" fmla="*/ 66691 w 89639"/>
                <a:gd name="connsiteY5" fmla="*/ 145257 h 156705"/>
                <a:gd name="connsiteX6" fmla="*/ 71215 w 89639"/>
                <a:gd name="connsiteY6" fmla="*/ 143143 h 156705"/>
                <a:gd name="connsiteX7" fmla="*/ 74006 w 89639"/>
                <a:gd name="connsiteY7" fmla="*/ 139095 h 156705"/>
                <a:gd name="connsiteX8" fmla="*/ 79225 w 89639"/>
                <a:gd name="connsiteY8" fmla="*/ 140152 h 156705"/>
                <a:gd name="connsiteX9" fmla="*/ 83645 w 89639"/>
                <a:gd name="connsiteY9" fmla="*/ 142143 h 156705"/>
                <a:gd name="connsiteX10" fmla="*/ 89427 w 89639"/>
                <a:gd name="connsiteY10" fmla="*/ 140342 h 156705"/>
                <a:gd name="connsiteX11" fmla="*/ 84874 w 89639"/>
                <a:gd name="connsiteY11" fmla="*/ 136599 h 156705"/>
                <a:gd name="connsiteX12" fmla="*/ 82264 w 89639"/>
                <a:gd name="connsiteY12" fmla="*/ 132265 h 156705"/>
                <a:gd name="connsiteX13" fmla="*/ 80159 w 89639"/>
                <a:gd name="connsiteY13" fmla="*/ 127912 h 156705"/>
                <a:gd name="connsiteX14" fmla="*/ 78311 w 89639"/>
                <a:gd name="connsiteY14" fmla="*/ 123435 h 156705"/>
                <a:gd name="connsiteX15" fmla="*/ 76682 w 89639"/>
                <a:gd name="connsiteY15" fmla="*/ 118749 h 156705"/>
                <a:gd name="connsiteX16" fmla="*/ 74901 w 89639"/>
                <a:gd name="connsiteY16" fmla="*/ 114139 h 156705"/>
                <a:gd name="connsiteX17" fmla="*/ 72472 w 89639"/>
                <a:gd name="connsiteY17" fmla="*/ 110015 h 156705"/>
                <a:gd name="connsiteX18" fmla="*/ 67272 w 89639"/>
                <a:gd name="connsiteY18" fmla="*/ 109310 h 156705"/>
                <a:gd name="connsiteX19" fmla="*/ 66195 w 89639"/>
                <a:gd name="connsiteY19" fmla="*/ 104500 h 156705"/>
                <a:gd name="connsiteX20" fmla="*/ 62471 w 89639"/>
                <a:gd name="connsiteY20" fmla="*/ 98223 h 156705"/>
                <a:gd name="connsiteX21" fmla="*/ 60137 w 89639"/>
                <a:gd name="connsiteY21" fmla="*/ 93679 h 156705"/>
                <a:gd name="connsiteX22" fmla="*/ 62566 w 89639"/>
                <a:gd name="connsiteY22" fmla="*/ 89527 h 156705"/>
                <a:gd name="connsiteX23" fmla="*/ 63738 w 89639"/>
                <a:gd name="connsiteY23" fmla="*/ 84878 h 156705"/>
                <a:gd name="connsiteX24" fmla="*/ 63814 w 89639"/>
                <a:gd name="connsiteY24" fmla="*/ 80116 h 156705"/>
                <a:gd name="connsiteX25" fmla="*/ 66462 w 89639"/>
                <a:gd name="connsiteY25" fmla="*/ 76106 h 156705"/>
                <a:gd name="connsiteX26" fmla="*/ 71682 w 89639"/>
                <a:gd name="connsiteY26" fmla="*/ 75515 h 156705"/>
                <a:gd name="connsiteX27" fmla="*/ 75168 w 89639"/>
                <a:gd name="connsiteY27" fmla="*/ 72258 h 156705"/>
                <a:gd name="connsiteX28" fmla="*/ 75663 w 89639"/>
                <a:gd name="connsiteY28" fmla="*/ 67190 h 156705"/>
                <a:gd name="connsiteX29" fmla="*/ 77883 w 89639"/>
                <a:gd name="connsiteY29" fmla="*/ 62580 h 156705"/>
                <a:gd name="connsiteX30" fmla="*/ 78807 w 89639"/>
                <a:gd name="connsiteY30" fmla="*/ 56341 h 156705"/>
                <a:gd name="connsiteX31" fmla="*/ 77635 w 89639"/>
                <a:gd name="connsiteY31" fmla="*/ 50845 h 156705"/>
                <a:gd name="connsiteX32" fmla="*/ 73311 w 89639"/>
                <a:gd name="connsiteY32" fmla="*/ 47112 h 156705"/>
                <a:gd name="connsiteX33" fmla="*/ 69320 w 89639"/>
                <a:gd name="connsiteY33" fmla="*/ 44064 h 156705"/>
                <a:gd name="connsiteX34" fmla="*/ 65224 w 89639"/>
                <a:gd name="connsiteY34" fmla="*/ 39644 h 156705"/>
                <a:gd name="connsiteX35" fmla="*/ 60718 w 89639"/>
                <a:gd name="connsiteY35" fmla="*/ 36520 h 156705"/>
                <a:gd name="connsiteX36" fmla="*/ 55584 w 89639"/>
                <a:gd name="connsiteY36" fmla="*/ 32186 h 156705"/>
                <a:gd name="connsiteX37" fmla="*/ 54346 w 89639"/>
                <a:gd name="connsiteY37" fmla="*/ 26290 h 156705"/>
                <a:gd name="connsiteX38" fmla="*/ 50574 w 89639"/>
                <a:gd name="connsiteY38" fmla="*/ 20108 h 156705"/>
                <a:gd name="connsiteX39" fmla="*/ 46355 w 89639"/>
                <a:gd name="connsiteY39" fmla="*/ 15860 h 156705"/>
                <a:gd name="connsiteX40" fmla="*/ 42916 w 89639"/>
                <a:gd name="connsiteY40" fmla="*/ 11622 h 156705"/>
                <a:gd name="connsiteX41" fmla="*/ 37449 w 89639"/>
                <a:gd name="connsiteY41" fmla="*/ 7373 h 156705"/>
                <a:gd name="connsiteX42" fmla="*/ 30886 w 89639"/>
                <a:gd name="connsiteY42" fmla="*/ 3116 h 156705"/>
                <a:gd name="connsiteX43" fmla="*/ 26495 w 89639"/>
                <a:gd name="connsiteY43" fmla="*/ -75 h 156705"/>
                <a:gd name="connsiteX44" fmla="*/ 29600 w 89639"/>
                <a:gd name="connsiteY44" fmla="*/ 5040 h 156705"/>
                <a:gd name="connsiteX45" fmla="*/ 26400 w 89639"/>
                <a:gd name="connsiteY45" fmla="*/ 8774 h 156705"/>
                <a:gd name="connsiteX46" fmla="*/ 22790 w 89639"/>
                <a:gd name="connsiteY46" fmla="*/ 12193 h 156705"/>
                <a:gd name="connsiteX47" fmla="*/ 18990 w 89639"/>
                <a:gd name="connsiteY47" fmla="*/ 15317 h 156705"/>
                <a:gd name="connsiteX48" fmla="*/ 14941 w 89639"/>
                <a:gd name="connsiteY48" fmla="*/ 17861 h 156705"/>
                <a:gd name="connsiteX49" fmla="*/ 12170 w 89639"/>
                <a:gd name="connsiteY49" fmla="*/ 21823 h 156705"/>
                <a:gd name="connsiteX50" fmla="*/ 14274 w 89639"/>
                <a:gd name="connsiteY50" fmla="*/ 26157 h 156705"/>
                <a:gd name="connsiteX51" fmla="*/ 18361 w 89639"/>
                <a:gd name="connsiteY51" fmla="*/ 28919 h 156705"/>
                <a:gd name="connsiteX52" fmla="*/ 18027 w 89639"/>
                <a:gd name="connsiteY52" fmla="*/ 34320 h 156705"/>
                <a:gd name="connsiteX53" fmla="*/ 12570 w 89639"/>
                <a:gd name="connsiteY53" fmla="*/ 36425 h 156705"/>
                <a:gd name="connsiteX54" fmla="*/ 7493 w 89639"/>
                <a:gd name="connsiteY54" fmla="*/ 37072 h 156705"/>
                <a:gd name="connsiteX55" fmla="*/ 3111 w 89639"/>
                <a:gd name="connsiteY55" fmla="*/ 39463 h 156705"/>
                <a:gd name="connsiteX56" fmla="*/ 2664 w 89639"/>
                <a:gd name="connsiteY56" fmla="*/ 44359 h 156705"/>
                <a:gd name="connsiteX57" fmla="*/ 3140 w 89639"/>
                <a:gd name="connsiteY57" fmla="*/ 49169 h 156705"/>
                <a:gd name="connsiteX58" fmla="*/ -213 w 89639"/>
                <a:gd name="connsiteY58" fmla="*/ 52922 h 156705"/>
                <a:gd name="connsiteX59" fmla="*/ 3226 w 89639"/>
                <a:gd name="connsiteY59" fmla="*/ 62047 h 156705"/>
                <a:gd name="connsiteX60" fmla="*/ 9683 w 89639"/>
                <a:gd name="connsiteY60" fmla="*/ 70543 h 156705"/>
                <a:gd name="connsiteX61" fmla="*/ 14541 w 89639"/>
                <a:gd name="connsiteY61" fmla="*/ 71191 h 156705"/>
                <a:gd name="connsiteX62" fmla="*/ 19313 w 89639"/>
                <a:gd name="connsiteY62" fmla="*/ 70000 h 156705"/>
                <a:gd name="connsiteX63" fmla="*/ 23123 w 89639"/>
                <a:gd name="connsiteY63" fmla="*/ 72982 h 156705"/>
                <a:gd name="connsiteX64" fmla="*/ 23533 w 89639"/>
                <a:gd name="connsiteY64" fmla="*/ 78259 h 156705"/>
                <a:gd name="connsiteX65" fmla="*/ 22276 w 89639"/>
                <a:gd name="connsiteY65" fmla="*/ 83459 h 156705"/>
                <a:gd name="connsiteX66" fmla="*/ 25943 w 89639"/>
                <a:gd name="connsiteY66" fmla="*/ 86507 h 156705"/>
                <a:gd name="connsiteX67" fmla="*/ 29153 w 89639"/>
                <a:gd name="connsiteY67" fmla="*/ 90041 h 156705"/>
                <a:gd name="connsiteX68" fmla="*/ 30029 w 89639"/>
                <a:gd name="connsiteY68" fmla="*/ 95089 h 156705"/>
                <a:gd name="connsiteX69" fmla="*/ 31229 w 89639"/>
                <a:gd name="connsiteY69" fmla="*/ 100061 h 156705"/>
                <a:gd name="connsiteX70" fmla="*/ 28038 w 89639"/>
                <a:gd name="connsiteY70" fmla="*/ 103928 h 156705"/>
                <a:gd name="connsiteX71" fmla="*/ 26286 w 89639"/>
                <a:gd name="connsiteY71" fmla="*/ 108386 h 156705"/>
                <a:gd name="connsiteX72" fmla="*/ 25295 w 89639"/>
                <a:gd name="connsiteY72" fmla="*/ 113225 h 156705"/>
                <a:gd name="connsiteX73" fmla="*/ 23752 w 89639"/>
                <a:gd name="connsiteY73" fmla="*/ 118587 h 156705"/>
                <a:gd name="connsiteX74" fmla="*/ 23152 w 89639"/>
                <a:gd name="connsiteY74" fmla="*/ 123417 h 156705"/>
                <a:gd name="connsiteX75" fmla="*/ 24457 w 89639"/>
                <a:gd name="connsiteY75" fmla="*/ 128255 h 156705"/>
                <a:gd name="connsiteX76" fmla="*/ 26924 w 89639"/>
                <a:gd name="connsiteY76" fmla="*/ 132999 h 156705"/>
                <a:gd name="connsiteX77" fmla="*/ 27934 w 89639"/>
                <a:gd name="connsiteY77" fmla="*/ 138380 h 156705"/>
                <a:gd name="connsiteX78" fmla="*/ 28819 w 89639"/>
                <a:gd name="connsiteY78" fmla="*/ 143238 h 156705"/>
                <a:gd name="connsiteX79" fmla="*/ 32296 w 89639"/>
                <a:gd name="connsiteY79" fmla="*/ 146543 h 156705"/>
                <a:gd name="connsiteX80" fmla="*/ 35411 w 89639"/>
                <a:gd name="connsiteY80" fmla="*/ 150410 h 156705"/>
                <a:gd name="connsiteX81" fmla="*/ 39906 w 89639"/>
                <a:gd name="connsiteY81" fmla="*/ 152896 h 156705"/>
                <a:gd name="connsiteX82" fmla="*/ 44088 w 89639"/>
                <a:gd name="connsiteY82" fmla="*/ 155944 h 15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89639" h="156705">
                  <a:moveTo>
                    <a:pt x="44945" y="156630"/>
                  </a:moveTo>
                  <a:lnTo>
                    <a:pt x="49403" y="154535"/>
                  </a:lnTo>
                  <a:lnTo>
                    <a:pt x="51870" y="150363"/>
                  </a:lnTo>
                  <a:lnTo>
                    <a:pt x="57023" y="148115"/>
                  </a:lnTo>
                  <a:lnTo>
                    <a:pt x="62109" y="146572"/>
                  </a:lnTo>
                  <a:lnTo>
                    <a:pt x="66691" y="145257"/>
                  </a:lnTo>
                  <a:lnTo>
                    <a:pt x="71215" y="143143"/>
                  </a:lnTo>
                  <a:lnTo>
                    <a:pt x="74006" y="139095"/>
                  </a:lnTo>
                  <a:lnTo>
                    <a:pt x="79225" y="140152"/>
                  </a:lnTo>
                  <a:lnTo>
                    <a:pt x="83645" y="142143"/>
                  </a:lnTo>
                  <a:lnTo>
                    <a:pt x="89427" y="140342"/>
                  </a:lnTo>
                  <a:lnTo>
                    <a:pt x="84874" y="136599"/>
                  </a:lnTo>
                  <a:lnTo>
                    <a:pt x="82264" y="132265"/>
                  </a:lnTo>
                  <a:lnTo>
                    <a:pt x="80159" y="127912"/>
                  </a:lnTo>
                  <a:lnTo>
                    <a:pt x="78311" y="123435"/>
                  </a:lnTo>
                  <a:lnTo>
                    <a:pt x="76682" y="118749"/>
                  </a:lnTo>
                  <a:lnTo>
                    <a:pt x="74901" y="114139"/>
                  </a:lnTo>
                  <a:lnTo>
                    <a:pt x="72472" y="110015"/>
                  </a:lnTo>
                  <a:lnTo>
                    <a:pt x="67272" y="109310"/>
                  </a:lnTo>
                  <a:lnTo>
                    <a:pt x="66195" y="104500"/>
                  </a:lnTo>
                  <a:lnTo>
                    <a:pt x="62471" y="98223"/>
                  </a:lnTo>
                  <a:lnTo>
                    <a:pt x="60137" y="93679"/>
                  </a:lnTo>
                  <a:lnTo>
                    <a:pt x="62566" y="89527"/>
                  </a:lnTo>
                  <a:lnTo>
                    <a:pt x="63738" y="84878"/>
                  </a:lnTo>
                  <a:lnTo>
                    <a:pt x="63814" y="80116"/>
                  </a:lnTo>
                  <a:lnTo>
                    <a:pt x="66462" y="76106"/>
                  </a:lnTo>
                  <a:lnTo>
                    <a:pt x="71682" y="75515"/>
                  </a:lnTo>
                  <a:lnTo>
                    <a:pt x="75168" y="72258"/>
                  </a:lnTo>
                  <a:lnTo>
                    <a:pt x="75663" y="67190"/>
                  </a:lnTo>
                  <a:lnTo>
                    <a:pt x="77883" y="62580"/>
                  </a:lnTo>
                  <a:lnTo>
                    <a:pt x="78807" y="56341"/>
                  </a:lnTo>
                  <a:lnTo>
                    <a:pt x="77635" y="50845"/>
                  </a:lnTo>
                  <a:lnTo>
                    <a:pt x="73311" y="47112"/>
                  </a:lnTo>
                  <a:lnTo>
                    <a:pt x="69320" y="44064"/>
                  </a:lnTo>
                  <a:lnTo>
                    <a:pt x="65224" y="39644"/>
                  </a:lnTo>
                  <a:lnTo>
                    <a:pt x="60718" y="36520"/>
                  </a:lnTo>
                  <a:lnTo>
                    <a:pt x="55584" y="32186"/>
                  </a:lnTo>
                  <a:lnTo>
                    <a:pt x="54346" y="26290"/>
                  </a:lnTo>
                  <a:lnTo>
                    <a:pt x="50574" y="20108"/>
                  </a:lnTo>
                  <a:lnTo>
                    <a:pt x="46355" y="15860"/>
                  </a:lnTo>
                  <a:lnTo>
                    <a:pt x="42916" y="11622"/>
                  </a:lnTo>
                  <a:lnTo>
                    <a:pt x="37449" y="7373"/>
                  </a:lnTo>
                  <a:lnTo>
                    <a:pt x="30886" y="3116"/>
                  </a:lnTo>
                  <a:lnTo>
                    <a:pt x="26495" y="-75"/>
                  </a:lnTo>
                  <a:lnTo>
                    <a:pt x="29600" y="5040"/>
                  </a:lnTo>
                  <a:lnTo>
                    <a:pt x="26400" y="8774"/>
                  </a:lnTo>
                  <a:lnTo>
                    <a:pt x="22790" y="12193"/>
                  </a:lnTo>
                  <a:lnTo>
                    <a:pt x="18990" y="15317"/>
                  </a:lnTo>
                  <a:lnTo>
                    <a:pt x="14941" y="17861"/>
                  </a:lnTo>
                  <a:lnTo>
                    <a:pt x="12170" y="21823"/>
                  </a:lnTo>
                  <a:lnTo>
                    <a:pt x="14274" y="26157"/>
                  </a:lnTo>
                  <a:lnTo>
                    <a:pt x="18361" y="28919"/>
                  </a:lnTo>
                  <a:lnTo>
                    <a:pt x="18027" y="34320"/>
                  </a:lnTo>
                  <a:lnTo>
                    <a:pt x="12570" y="36425"/>
                  </a:lnTo>
                  <a:lnTo>
                    <a:pt x="7493" y="37072"/>
                  </a:lnTo>
                  <a:lnTo>
                    <a:pt x="3111" y="39463"/>
                  </a:lnTo>
                  <a:lnTo>
                    <a:pt x="2664" y="44359"/>
                  </a:lnTo>
                  <a:lnTo>
                    <a:pt x="3140" y="49169"/>
                  </a:lnTo>
                  <a:lnTo>
                    <a:pt x="-213" y="52922"/>
                  </a:lnTo>
                  <a:lnTo>
                    <a:pt x="3226" y="62047"/>
                  </a:lnTo>
                  <a:lnTo>
                    <a:pt x="9683" y="70543"/>
                  </a:lnTo>
                  <a:lnTo>
                    <a:pt x="14541" y="71191"/>
                  </a:lnTo>
                  <a:lnTo>
                    <a:pt x="19313" y="70000"/>
                  </a:lnTo>
                  <a:lnTo>
                    <a:pt x="23123" y="72982"/>
                  </a:lnTo>
                  <a:lnTo>
                    <a:pt x="23533" y="78259"/>
                  </a:lnTo>
                  <a:lnTo>
                    <a:pt x="22276" y="83459"/>
                  </a:lnTo>
                  <a:lnTo>
                    <a:pt x="25943" y="86507"/>
                  </a:lnTo>
                  <a:lnTo>
                    <a:pt x="29153" y="90041"/>
                  </a:lnTo>
                  <a:lnTo>
                    <a:pt x="30029" y="95089"/>
                  </a:lnTo>
                  <a:lnTo>
                    <a:pt x="31229" y="100061"/>
                  </a:lnTo>
                  <a:lnTo>
                    <a:pt x="28038" y="103928"/>
                  </a:lnTo>
                  <a:lnTo>
                    <a:pt x="26286" y="108386"/>
                  </a:lnTo>
                  <a:lnTo>
                    <a:pt x="25295" y="113225"/>
                  </a:lnTo>
                  <a:lnTo>
                    <a:pt x="23752" y="118587"/>
                  </a:lnTo>
                  <a:lnTo>
                    <a:pt x="23152" y="123417"/>
                  </a:lnTo>
                  <a:lnTo>
                    <a:pt x="24457" y="128255"/>
                  </a:lnTo>
                  <a:lnTo>
                    <a:pt x="26924" y="132999"/>
                  </a:lnTo>
                  <a:lnTo>
                    <a:pt x="27934" y="138380"/>
                  </a:lnTo>
                  <a:lnTo>
                    <a:pt x="28819" y="143238"/>
                  </a:lnTo>
                  <a:lnTo>
                    <a:pt x="32296" y="146543"/>
                  </a:lnTo>
                  <a:lnTo>
                    <a:pt x="35411" y="150410"/>
                  </a:lnTo>
                  <a:lnTo>
                    <a:pt x="39906" y="152896"/>
                  </a:lnTo>
                  <a:lnTo>
                    <a:pt x="44088" y="15594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9" name="Freihandform: Form 518">
              <a:extLst>
                <a:ext uri="{FF2B5EF4-FFF2-40B4-BE49-F238E27FC236}">
                  <a16:creationId xmlns:a16="http://schemas.microsoft.com/office/drawing/2014/main" id="{D55B0185-CF23-D4D2-ADDE-539884709191}"/>
                </a:ext>
              </a:extLst>
            </p:cNvPr>
            <p:cNvSpPr/>
            <p:nvPr/>
          </p:nvSpPr>
          <p:spPr>
            <a:xfrm>
              <a:off x="4014344" y="3814909"/>
              <a:ext cx="4161" cy="5911"/>
            </a:xfrm>
            <a:custGeom>
              <a:avLst/>
              <a:gdLst>
                <a:gd name="connsiteX0" fmla="*/ 5311 w 5524"/>
                <a:gd name="connsiteY0" fmla="*/ 7774 h 7848"/>
                <a:gd name="connsiteX1" fmla="*/ 3073 w 5524"/>
                <a:gd name="connsiteY1" fmla="*/ 3526 h 7848"/>
                <a:gd name="connsiteX2" fmla="*/ -213 w 5524"/>
                <a:gd name="connsiteY2" fmla="*/ -75 h 7848"/>
                <a:gd name="connsiteX3" fmla="*/ 2616 w 5524"/>
                <a:gd name="connsiteY3" fmla="*/ 4288 h 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" h="7848">
                  <a:moveTo>
                    <a:pt x="5311" y="7774"/>
                  </a:moveTo>
                  <a:lnTo>
                    <a:pt x="3073" y="3526"/>
                  </a:lnTo>
                  <a:lnTo>
                    <a:pt x="-213" y="-75"/>
                  </a:lnTo>
                  <a:lnTo>
                    <a:pt x="2616" y="42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0" name="Freihandform: Form 519">
              <a:extLst>
                <a:ext uri="{FF2B5EF4-FFF2-40B4-BE49-F238E27FC236}">
                  <a16:creationId xmlns:a16="http://schemas.microsoft.com/office/drawing/2014/main" id="{07DBA4D2-7B8B-1370-084B-F1A3AD6667BC}"/>
                </a:ext>
              </a:extLst>
            </p:cNvPr>
            <p:cNvSpPr/>
            <p:nvPr/>
          </p:nvSpPr>
          <p:spPr>
            <a:xfrm>
              <a:off x="4019509" y="3798121"/>
              <a:ext cx="7641" cy="12297"/>
            </a:xfrm>
            <a:custGeom>
              <a:avLst/>
              <a:gdLst>
                <a:gd name="connsiteX0" fmla="*/ 7464 w 10144"/>
                <a:gd name="connsiteY0" fmla="*/ 16251 h 16326"/>
                <a:gd name="connsiteX1" fmla="*/ 9931 w 10144"/>
                <a:gd name="connsiteY1" fmla="*/ 12069 h 16326"/>
                <a:gd name="connsiteX2" fmla="*/ 6131 w 10144"/>
                <a:gd name="connsiteY2" fmla="*/ 7907 h 16326"/>
                <a:gd name="connsiteX3" fmla="*/ 3787 w 10144"/>
                <a:gd name="connsiteY3" fmla="*/ 3564 h 16326"/>
                <a:gd name="connsiteX4" fmla="*/ 302 w 10144"/>
                <a:gd name="connsiteY4" fmla="*/ -75 h 16326"/>
                <a:gd name="connsiteX5" fmla="*/ -213 w 10144"/>
                <a:gd name="connsiteY5" fmla="*/ 5211 h 16326"/>
                <a:gd name="connsiteX6" fmla="*/ 2902 w 10144"/>
                <a:gd name="connsiteY6" fmla="*/ 9040 h 16326"/>
                <a:gd name="connsiteX7" fmla="*/ 4416 w 10144"/>
                <a:gd name="connsiteY7" fmla="*/ 13565 h 1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44" h="16326">
                  <a:moveTo>
                    <a:pt x="7464" y="16251"/>
                  </a:moveTo>
                  <a:lnTo>
                    <a:pt x="9931" y="12069"/>
                  </a:lnTo>
                  <a:lnTo>
                    <a:pt x="6131" y="7907"/>
                  </a:lnTo>
                  <a:lnTo>
                    <a:pt x="3787" y="3564"/>
                  </a:lnTo>
                  <a:lnTo>
                    <a:pt x="302" y="-75"/>
                  </a:lnTo>
                  <a:lnTo>
                    <a:pt x="-213" y="5211"/>
                  </a:lnTo>
                  <a:lnTo>
                    <a:pt x="2902" y="9040"/>
                  </a:lnTo>
                  <a:lnTo>
                    <a:pt x="4416" y="1356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1" name="Freihandform: Form 520">
              <a:extLst>
                <a:ext uri="{FF2B5EF4-FFF2-40B4-BE49-F238E27FC236}">
                  <a16:creationId xmlns:a16="http://schemas.microsoft.com/office/drawing/2014/main" id="{3012F5C7-9D92-72A6-E713-770D77B3FE29}"/>
                </a:ext>
              </a:extLst>
            </p:cNvPr>
            <p:cNvSpPr/>
            <p:nvPr/>
          </p:nvSpPr>
          <p:spPr>
            <a:xfrm>
              <a:off x="4021188" y="3827744"/>
              <a:ext cx="9520" cy="5696"/>
            </a:xfrm>
            <a:custGeom>
              <a:avLst/>
              <a:gdLst>
                <a:gd name="connsiteX0" fmla="*/ 12427 w 12639"/>
                <a:gd name="connsiteY0" fmla="*/ 7488 h 7562"/>
                <a:gd name="connsiteX1" fmla="*/ 8950 w 12639"/>
                <a:gd name="connsiteY1" fmla="*/ 4221 h 7562"/>
                <a:gd name="connsiteX2" fmla="*/ 5873 w 12639"/>
                <a:gd name="connsiteY2" fmla="*/ 144 h 7562"/>
                <a:gd name="connsiteX3" fmla="*/ 2883 w 12639"/>
                <a:gd name="connsiteY3" fmla="*/ 3906 h 7562"/>
                <a:gd name="connsiteX4" fmla="*/ -213 w 12639"/>
                <a:gd name="connsiteY4" fmla="*/ -75 h 7562"/>
                <a:gd name="connsiteX5" fmla="*/ 2740 w 12639"/>
                <a:gd name="connsiteY5" fmla="*/ 4173 h 7562"/>
                <a:gd name="connsiteX6" fmla="*/ 6883 w 12639"/>
                <a:gd name="connsiteY6" fmla="*/ 6735 h 7562"/>
                <a:gd name="connsiteX7" fmla="*/ 11969 w 12639"/>
                <a:gd name="connsiteY7" fmla="*/ 7231 h 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39" h="7562">
                  <a:moveTo>
                    <a:pt x="12427" y="7488"/>
                  </a:moveTo>
                  <a:lnTo>
                    <a:pt x="8950" y="4221"/>
                  </a:lnTo>
                  <a:lnTo>
                    <a:pt x="5873" y="144"/>
                  </a:lnTo>
                  <a:lnTo>
                    <a:pt x="2883" y="3906"/>
                  </a:lnTo>
                  <a:lnTo>
                    <a:pt x="-213" y="-75"/>
                  </a:lnTo>
                  <a:lnTo>
                    <a:pt x="2740" y="4173"/>
                  </a:lnTo>
                  <a:lnTo>
                    <a:pt x="6883" y="6735"/>
                  </a:lnTo>
                  <a:lnTo>
                    <a:pt x="11969" y="723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2" name="Freihandform: Form 521">
              <a:extLst>
                <a:ext uri="{FF2B5EF4-FFF2-40B4-BE49-F238E27FC236}">
                  <a16:creationId xmlns:a16="http://schemas.microsoft.com/office/drawing/2014/main" id="{CE54B6EB-8747-4A34-1047-DA58831A472A}"/>
                </a:ext>
              </a:extLst>
            </p:cNvPr>
            <p:cNvSpPr/>
            <p:nvPr/>
          </p:nvSpPr>
          <p:spPr>
            <a:xfrm>
              <a:off x="4039060" y="3836663"/>
              <a:ext cx="4914" cy="4943"/>
            </a:xfrm>
            <a:custGeom>
              <a:avLst/>
              <a:gdLst>
                <a:gd name="connsiteX0" fmla="*/ 6312 w 6524"/>
                <a:gd name="connsiteY0" fmla="*/ 6488 h 6562"/>
                <a:gd name="connsiteX1" fmla="*/ 4616 w 6524"/>
                <a:gd name="connsiteY1" fmla="*/ 2021 h 6562"/>
                <a:gd name="connsiteX2" fmla="*/ -213 w 6524"/>
                <a:gd name="connsiteY2" fmla="*/ -75 h 6562"/>
                <a:gd name="connsiteX3" fmla="*/ 2730 w 6524"/>
                <a:gd name="connsiteY3" fmla="*/ 4011 h 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4" h="6562">
                  <a:moveTo>
                    <a:pt x="6312" y="6488"/>
                  </a:moveTo>
                  <a:lnTo>
                    <a:pt x="4616" y="2021"/>
                  </a:lnTo>
                  <a:lnTo>
                    <a:pt x="-213" y="-75"/>
                  </a:lnTo>
                  <a:lnTo>
                    <a:pt x="2730" y="40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3" name="Freihandform: Form 522">
              <a:extLst>
                <a:ext uri="{FF2B5EF4-FFF2-40B4-BE49-F238E27FC236}">
                  <a16:creationId xmlns:a16="http://schemas.microsoft.com/office/drawing/2014/main" id="{A590C23A-40D6-77D5-FE4D-2A3DEF2899C3}"/>
                </a:ext>
              </a:extLst>
            </p:cNvPr>
            <p:cNvSpPr/>
            <p:nvPr/>
          </p:nvSpPr>
          <p:spPr>
            <a:xfrm>
              <a:off x="3411714" y="3828132"/>
              <a:ext cx="1700" cy="3192"/>
            </a:xfrm>
            <a:custGeom>
              <a:avLst/>
              <a:gdLst>
                <a:gd name="connsiteX0" fmla="*/ -213 w 2257"/>
                <a:gd name="connsiteY0" fmla="*/ 4164 h 4238"/>
                <a:gd name="connsiteX1" fmla="*/ 2044 w 2257"/>
                <a:gd name="connsiteY1" fmla="*/ -75 h 4238"/>
                <a:gd name="connsiteX2" fmla="*/ -213 w 2257"/>
                <a:gd name="connsiteY2" fmla="*/ 4164 h 4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" h="4238">
                  <a:moveTo>
                    <a:pt x="-213" y="4164"/>
                  </a:moveTo>
                  <a:lnTo>
                    <a:pt x="2044" y="-75"/>
                  </a:lnTo>
                  <a:lnTo>
                    <a:pt x="-213" y="416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4" name="Freihandform: Form 523">
              <a:extLst>
                <a:ext uri="{FF2B5EF4-FFF2-40B4-BE49-F238E27FC236}">
                  <a16:creationId xmlns:a16="http://schemas.microsoft.com/office/drawing/2014/main" id="{007C52A3-21F5-4E21-002D-BB9B41301C74}"/>
                </a:ext>
              </a:extLst>
            </p:cNvPr>
            <p:cNvSpPr/>
            <p:nvPr/>
          </p:nvSpPr>
          <p:spPr>
            <a:xfrm>
              <a:off x="1891163" y="4009755"/>
              <a:ext cx="40277" cy="32686"/>
            </a:xfrm>
            <a:custGeom>
              <a:avLst/>
              <a:gdLst>
                <a:gd name="connsiteX0" fmla="*/ 30991 w 53473"/>
                <a:gd name="connsiteY0" fmla="*/ 29052 h 43395"/>
                <a:gd name="connsiteX1" fmla="*/ 28229 w 53473"/>
                <a:gd name="connsiteY1" fmla="*/ 25042 h 43395"/>
                <a:gd name="connsiteX2" fmla="*/ 23542 w 53473"/>
                <a:gd name="connsiteY2" fmla="*/ 23271 h 43395"/>
                <a:gd name="connsiteX3" fmla="*/ 27124 w 53473"/>
                <a:gd name="connsiteY3" fmla="*/ 27671 h 43395"/>
                <a:gd name="connsiteX4" fmla="*/ 37106 w 53473"/>
                <a:gd name="connsiteY4" fmla="*/ 1468 h 43395"/>
                <a:gd name="connsiteX5" fmla="*/ 31219 w 53473"/>
                <a:gd name="connsiteY5" fmla="*/ -75 h 43395"/>
                <a:gd name="connsiteX6" fmla="*/ 36144 w 53473"/>
                <a:gd name="connsiteY6" fmla="*/ 1306 h 43395"/>
                <a:gd name="connsiteX7" fmla="*/ 9845 w 53473"/>
                <a:gd name="connsiteY7" fmla="*/ 43321 h 43395"/>
                <a:gd name="connsiteX8" fmla="*/ 12912 w 53473"/>
                <a:gd name="connsiteY8" fmla="*/ 39539 h 43395"/>
                <a:gd name="connsiteX9" fmla="*/ 17789 w 53473"/>
                <a:gd name="connsiteY9" fmla="*/ 38482 h 43395"/>
                <a:gd name="connsiteX10" fmla="*/ 23400 w 53473"/>
                <a:gd name="connsiteY10" fmla="*/ 39301 h 43395"/>
                <a:gd name="connsiteX11" fmla="*/ 29115 w 53473"/>
                <a:gd name="connsiteY11" fmla="*/ 40730 h 43395"/>
                <a:gd name="connsiteX12" fmla="*/ 34896 w 53473"/>
                <a:gd name="connsiteY12" fmla="*/ 40139 h 43395"/>
                <a:gd name="connsiteX13" fmla="*/ 39525 w 53473"/>
                <a:gd name="connsiteY13" fmla="*/ 38892 h 43395"/>
                <a:gd name="connsiteX14" fmla="*/ 44459 w 53473"/>
                <a:gd name="connsiteY14" fmla="*/ 38758 h 43395"/>
                <a:gd name="connsiteX15" fmla="*/ 48545 w 53473"/>
                <a:gd name="connsiteY15" fmla="*/ 41721 h 43395"/>
                <a:gd name="connsiteX16" fmla="*/ 50832 w 53473"/>
                <a:gd name="connsiteY16" fmla="*/ 37368 h 43395"/>
                <a:gd name="connsiteX17" fmla="*/ 47574 w 53473"/>
                <a:gd name="connsiteY17" fmla="*/ 33481 h 43395"/>
                <a:gd name="connsiteX18" fmla="*/ 50051 w 53473"/>
                <a:gd name="connsiteY18" fmla="*/ 29233 h 43395"/>
                <a:gd name="connsiteX19" fmla="*/ 51203 w 53473"/>
                <a:gd name="connsiteY19" fmla="*/ 24528 h 43395"/>
                <a:gd name="connsiteX20" fmla="*/ 53260 w 53473"/>
                <a:gd name="connsiteY20" fmla="*/ 20051 h 43395"/>
                <a:gd name="connsiteX21" fmla="*/ 53098 w 53473"/>
                <a:gd name="connsiteY21" fmla="*/ 14794 h 43395"/>
                <a:gd name="connsiteX22" fmla="*/ 53165 w 53473"/>
                <a:gd name="connsiteY22" fmla="*/ 9088 h 43395"/>
                <a:gd name="connsiteX23" fmla="*/ 48822 w 53473"/>
                <a:gd name="connsiteY23" fmla="*/ 7002 h 43395"/>
                <a:gd name="connsiteX24" fmla="*/ 44116 w 53473"/>
                <a:gd name="connsiteY24" fmla="*/ 5792 h 43395"/>
                <a:gd name="connsiteX25" fmla="*/ 39373 w 53473"/>
                <a:gd name="connsiteY25" fmla="*/ 4564 h 43395"/>
                <a:gd name="connsiteX26" fmla="*/ 34744 w 53473"/>
                <a:gd name="connsiteY26" fmla="*/ 2392 h 43395"/>
                <a:gd name="connsiteX27" fmla="*/ 29762 w 53473"/>
                <a:gd name="connsiteY27" fmla="*/ 2963 h 43395"/>
                <a:gd name="connsiteX28" fmla="*/ 23781 w 53473"/>
                <a:gd name="connsiteY28" fmla="*/ 4744 h 43395"/>
                <a:gd name="connsiteX29" fmla="*/ 26324 w 53473"/>
                <a:gd name="connsiteY29" fmla="*/ 8955 h 43395"/>
                <a:gd name="connsiteX30" fmla="*/ 32286 w 53473"/>
                <a:gd name="connsiteY30" fmla="*/ 11269 h 43395"/>
                <a:gd name="connsiteX31" fmla="*/ 34010 w 53473"/>
                <a:gd name="connsiteY31" fmla="*/ 15946 h 43395"/>
                <a:gd name="connsiteX32" fmla="*/ 32772 w 53473"/>
                <a:gd name="connsiteY32" fmla="*/ 20575 h 43395"/>
                <a:gd name="connsiteX33" fmla="*/ 35258 w 53473"/>
                <a:gd name="connsiteY33" fmla="*/ 25042 h 43395"/>
                <a:gd name="connsiteX34" fmla="*/ 39135 w 53473"/>
                <a:gd name="connsiteY34" fmla="*/ 28652 h 43395"/>
                <a:gd name="connsiteX35" fmla="*/ 35963 w 53473"/>
                <a:gd name="connsiteY35" fmla="*/ 32224 h 43395"/>
                <a:gd name="connsiteX36" fmla="*/ 31562 w 53473"/>
                <a:gd name="connsiteY36" fmla="*/ 34577 h 43395"/>
                <a:gd name="connsiteX37" fmla="*/ 26057 w 53473"/>
                <a:gd name="connsiteY37" fmla="*/ 33977 h 43395"/>
                <a:gd name="connsiteX38" fmla="*/ 21066 w 53473"/>
                <a:gd name="connsiteY38" fmla="*/ 33101 h 43395"/>
                <a:gd name="connsiteX39" fmla="*/ 15570 w 53473"/>
                <a:gd name="connsiteY39" fmla="*/ 33177 h 43395"/>
                <a:gd name="connsiteX40" fmla="*/ 10465 w 53473"/>
                <a:gd name="connsiteY40" fmla="*/ 31757 h 43395"/>
                <a:gd name="connsiteX41" fmla="*/ 5235 w 53473"/>
                <a:gd name="connsiteY41" fmla="*/ 29433 h 43395"/>
                <a:gd name="connsiteX42" fmla="*/ 720 w 53473"/>
                <a:gd name="connsiteY42" fmla="*/ 31034 h 43395"/>
                <a:gd name="connsiteX43" fmla="*/ -213 w 53473"/>
                <a:gd name="connsiteY43" fmla="*/ 36368 h 43395"/>
                <a:gd name="connsiteX44" fmla="*/ 4492 w 53473"/>
                <a:gd name="connsiteY44" fmla="*/ 37463 h 43395"/>
                <a:gd name="connsiteX45" fmla="*/ 8207 w 53473"/>
                <a:gd name="connsiteY45" fmla="*/ 40692 h 4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3473" h="43395">
                  <a:moveTo>
                    <a:pt x="30991" y="29052"/>
                  </a:moveTo>
                  <a:lnTo>
                    <a:pt x="28229" y="25042"/>
                  </a:lnTo>
                  <a:lnTo>
                    <a:pt x="23542" y="23271"/>
                  </a:lnTo>
                  <a:lnTo>
                    <a:pt x="27124" y="27671"/>
                  </a:lnTo>
                  <a:close/>
                  <a:moveTo>
                    <a:pt x="37106" y="1468"/>
                  </a:moveTo>
                  <a:lnTo>
                    <a:pt x="31219" y="-75"/>
                  </a:lnTo>
                  <a:lnTo>
                    <a:pt x="36144" y="1306"/>
                  </a:lnTo>
                  <a:close/>
                  <a:moveTo>
                    <a:pt x="9845" y="43321"/>
                  </a:moveTo>
                  <a:lnTo>
                    <a:pt x="12912" y="39539"/>
                  </a:lnTo>
                  <a:lnTo>
                    <a:pt x="17789" y="38482"/>
                  </a:lnTo>
                  <a:lnTo>
                    <a:pt x="23400" y="39301"/>
                  </a:lnTo>
                  <a:lnTo>
                    <a:pt x="29115" y="40730"/>
                  </a:lnTo>
                  <a:lnTo>
                    <a:pt x="34896" y="40139"/>
                  </a:lnTo>
                  <a:lnTo>
                    <a:pt x="39525" y="38892"/>
                  </a:lnTo>
                  <a:lnTo>
                    <a:pt x="44459" y="38758"/>
                  </a:lnTo>
                  <a:lnTo>
                    <a:pt x="48545" y="41721"/>
                  </a:lnTo>
                  <a:lnTo>
                    <a:pt x="50832" y="37368"/>
                  </a:lnTo>
                  <a:lnTo>
                    <a:pt x="47574" y="33481"/>
                  </a:lnTo>
                  <a:lnTo>
                    <a:pt x="50051" y="29233"/>
                  </a:lnTo>
                  <a:lnTo>
                    <a:pt x="51203" y="24528"/>
                  </a:lnTo>
                  <a:lnTo>
                    <a:pt x="53260" y="20051"/>
                  </a:lnTo>
                  <a:lnTo>
                    <a:pt x="53098" y="14794"/>
                  </a:lnTo>
                  <a:lnTo>
                    <a:pt x="53165" y="9088"/>
                  </a:lnTo>
                  <a:lnTo>
                    <a:pt x="48822" y="7002"/>
                  </a:lnTo>
                  <a:lnTo>
                    <a:pt x="44116" y="5792"/>
                  </a:lnTo>
                  <a:lnTo>
                    <a:pt x="39373" y="4564"/>
                  </a:lnTo>
                  <a:lnTo>
                    <a:pt x="34744" y="2392"/>
                  </a:lnTo>
                  <a:lnTo>
                    <a:pt x="29762" y="2963"/>
                  </a:lnTo>
                  <a:lnTo>
                    <a:pt x="23781" y="4744"/>
                  </a:lnTo>
                  <a:lnTo>
                    <a:pt x="26324" y="8955"/>
                  </a:lnTo>
                  <a:lnTo>
                    <a:pt x="32286" y="11269"/>
                  </a:lnTo>
                  <a:lnTo>
                    <a:pt x="34010" y="15946"/>
                  </a:lnTo>
                  <a:lnTo>
                    <a:pt x="32772" y="20575"/>
                  </a:lnTo>
                  <a:lnTo>
                    <a:pt x="35258" y="25042"/>
                  </a:lnTo>
                  <a:lnTo>
                    <a:pt x="39135" y="28652"/>
                  </a:lnTo>
                  <a:lnTo>
                    <a:pt x="35963" y="32224"/>
                  </a:lnTo>
                  <a:lnTo>
                    <a:pt x="31562" y="34577"/>
                  </a:lnTo>
                  <a:lnTo>
                    <a:pt x="26057" y="33977"/>
                  </a:lnTo>
                  <a:lnTo>
                    <a:pt x="21066" y="33101"/>
                  </a:lnTo>
                  <a:lnTo>
                    <a:pt x="15570" y="33177"/>
                  </a:lnTo>
                  <a:lnTo>
                    <a:pt x="10465" y="31757"/>
                  </a:lnTo>
                  <a:lnTo>
                    <a:pt x="5235" y="29433"/>
                  </a:lnTo>
                  <a:lnTo>
                    <a:pt x="720" y="31034"/>
                  </a:lnTo>
                  <a:lnTo>
                    <a:pt x="-213" y="36368"/>
                  </a:lnTo>
                  <a:lnTo>
                    <a:pt x="4492" y="37463"/>
                  </a:lnTo>
                  <a:lnTo>
                    <a:pt x="8207" y="4069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5" name="Freihandform: Form 524">
              <a:extLst>
                <a:ext uri="{FF2B5EF4-FFF2-40B4-BE49-F238E27FC236}">
                  <a16:creationId xmlns:a16="http://schemas.microsoft.com/office/drawing/2014/main" id="{7D83AF81-3ECD-68CB-44E0-161B119F3397}"/>
                </a:ext>
              </a:extLst>
            </p:cNvPr>
            <p:cNvSpPr/>
            <p:nvPr/>
          </p:nvSpPr>
          <p:spPr>
            <a:xfrm>
              <a:off x="4539087" y="3971794"/>
              <a:ext cx="5768" cy="2891"/>
            </a:xfrm>
            <a:custGeom>
              <a:avLst/>
              <a:gdLst>
                <a:gd name="connsiteX0" fmla="*/ 7445 w 7658"/>
                <a:gd name="connsiteY0" fmla="*/ 3764 h 3838"/>
                <a:gd name="connsiteX1" fmla="*/ 4597 w 7658"/>
                <a:gd name="connsiteY1" fmla="*/ -75 h 3838"/>
                <a:gd name="connsiteX2" fmla="*/ -213 w 7658"/>
                <a:gd name="connsiteY2" fmla="*/ 306 h 3838"/>
                <a:gd name="connsiteX3" fmla="*/ 4121 w 7658"/>
                <a:gd name="connsiteY3" fmla="*/ 2335 h 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8" h="3838">
                  <a:moveTo>
                    <a:pt x="7445" y="3764"/>
                  </a:moveTo>
                  <a:lnTo>
                    <a:pt x="4597" y="-75"/>
                  </a:lnTo>
                  <a:lnTo>
                    <a:pt x="-213" y="306"/>
                  </a:lnTo>
                  <a:lnTo>
                    <a:pt x="4121" y="23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6" name="Freihandform: Form 525">
              <a:extLst>
                <a:ext uri="{FF2B5EF4-FFF2-40B4-BE49-F238E27FC236}">
                  <a16:creationId xmlns:a16="http://schemas.microsoft.com/office/drawing/2014/main" id="{71552CB3-BF4D-24CB-B71E-A1650C213C04}"/>
                </a:ext>
              </a:extLst>
            </p:cNvPr>
            <p:cNvSpPr/>
            <p:nvPr/>
          </p:nvSpPr>
          <p:spPr>
            <a:xfrm>
              <a:off x="3834601" y="5173725"/>
              <a:ext cx="3487" cy="2575"/>
            </a:xfrm>
            <a:custGeom>
              <a:avLst/>
              <a:gdLst>
                <a:gd name="connsiteX0" fmla="*/ -213 w 4629"/>
                <a:gd name="connsiteY0" fmla="*/ 3344 h 3419"/>
                <a:gd name="connsiteX1" fmla="*/ 4416 w 4629"/>
                <a:gd name="connsiteY1" fmla="*/ 1916 h 3419"/>
                <a:gd name="connsiteX2" fmla="*/ 25 w 4629"/>
                <a:gd name="connsiteY2" fmla="*/ -75 h 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9" h="3419">
                  <a:moveTo>
                    <a:pt x="-213" y="3344"/>
                  </a:moveTo>
                  <a:lnTo>
                    <a:pt x="4416" y="1916"/>
                  </a:lnTo>
                  <a:lnTo>
                    <a:pt x="25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7" name="Freihandform: Form 526">
              <a:extLst>
                <a:ext uri="{FF2B5EF4-FFF2-40B4-BE49-F238E27FC236}">
                  <a16:creationId xmlns:a16="http://schemas.microsoft.com/office/drawing/2014/main" id="{11E7C95D-DC9F-EA08-2BBF-5F2638DF330A}"/>
                </a:ext>
              </a:extLst>
            </p:cNvPr>
            <p:cNvSpPr/>
            <p:nvPr/>
          </p:nvSpPr>
          <p:spPr>
            <a:xfrm>
              <a:off x="1673955" y="4067818"/>
              <a:ext cx="86868" cy="55207"/>
            </a:xfrm>
            <a:custGeom>
              <a:avLst/>
              <a:gdLst>
                <a:gd name="connsiteX0" fmla="*/ 54984 w 115328"/>
                <a:gd name="connsiteY0" fmla="*/ 3487 h 73294"/>
                <a:gd name="connsiteX1" fmla="*/ 59566 w 115328"/>
                <a:gd name="connsiteY1" fmla="*/ 1116 h 73294"/>
                <a:gd name="connsiteX2" fmla="*/ 64252 w 115328"/>
                <a:gd name="connsiteY2" fmla="*/ -75 h 73294"/>
                <a:gd name="connsiteX3" fmla="*/ 59499 w 115328"/>
                <a:gd name="connsiteY3" fmla="*/ 496 h 73294"/>
                <a:gd name="connsiteX4" fmla="*/ 55251 w 115328"/>
                <a:gd name="connsiteY4" fmla="*/ 2649 h 73294"/>
                <a:gd name="connsiteX5" fmla="*/ 34563 w 115328"/>
                <a:gd name="connsiteY5" fmla="*/ 73220 h 73294"/>
                <a:gd name="connsiteX6" fmla="*/ 39459 w 115328"/>
                <a:gd name="connsiteY6" fmla="*/ 72944 h 73294"/>
                <a:gd name="connsiteX7" fmla="*/ 42335 w 115328"/>
                <a:gd name="connsiteY7" fmla="*/ 69010 h 73294"/>
                <a:gd name="connsiteX8" fmla="*/ 46679 w 115328"/>
                <a:gd name="connsiteY8" fmla="*/ 66648 h 73294"/>
                <a:gd name="connsiteX9" fmla="*/ 46459 w 115328"/>
                <a:gd name="connsiteY9" fmla="*/ 61514 h 73294"/>
                <a:gd name="connsiteX10" fmla="*/ 46488 w 115328"/>
                <a:gd name="connsiteY10" fmla="*/ 56627 h 73294"/>
                <a:gd name="connsiteX11" fmla="*/ 51365 w 115328"/>
                <a:gd name="connsiteY11" fmla="*/ 56484 h 73294"/>
                <a:gd name="connsiteX12" fmla="*/ 55851 w 115328"/>
                <a:gd name="connsiteY12" fmla="*/ 54513 h 73294"/>
                <a:gd name="connsiteX13" fmla="*/ 58880 w 115328"/>
                <a:gd name="connsiteY13" fmla="*/ 50779 h 73294"/>
                <a:gd name="connsiteX14" fmla="*/ 62785 w 115328"/>
                <a:gd name="connsiteY14" fmla="*/ 53665 h 73294"/>
                <a:gd name="connsiteX15" fmla="*/ 67433 w 115328"/>
                <a:gd name="connsiteY15" fmla="*/ 51989 h 73294"/>
                <a:gd name="connsiteX16" fmla="*/ 71539 w 115328"/>
                <a:gd name="connsiteY16" fmla="*/ 49503 h 73294"/>
                <a:gd name="connsiteX17" fmla="*/ 75234 w 115328"/>
                <a:gd name="connsiteY17" fmla="*/ 46236 h 73294"/>
                <a:gd name="connsiteX18" fmla="*/ 77606 w 115328"/>
                <a:gd name="connsiteY18" fmla="*/ 41921 h 73294"/>
                <a:gd name="connsiteX19" fmla="*/ 80788 w 115328"/>
                <a:gd name="connsiteY19" fmla="*/ 38244 h 73294"/>
                <a:gd name="connsiteX20" fmla="*/ 83712 w 115328"/>
                <a:gd name="connsiteY20" fmla="*/ 34482 h 73294"/>
                <a:gd name="connsiteX21" fmla="*/ 87569 w 115328"/>
                <a:gd name="connsiteY21" fmla="*/ 37339 h 73294"/>
                <a:gd name="connsiteX22" fmla="*/ 92427 w 115328"/>
                <a:gd name="connsiteY22" fmla="*/ 37977 h 73294"/>
                <a:gd name="connsiteX23" fmla="*/ 97066 w 115328"/>
                <a:gd name="connsiteY23" fmla="*/ 36577 h 73294"/>
                <a:gd name="connsiteX24" fmla="*/ 101809 w 115328"/>
                <a:gd name="connsiteY24" fmla="*/ 35339 h 73294"/>
                <a:gd name="connsiteX25" fmla="*/ 106153 w 115328"/>
                <a:gd name="connsiteY25" fmla="*/ 33396 h 73294"/>
                <a:gd name="connsiteX26" fmla="*/ 110067 w 115328"/>
                <a:gd name="connsiteY26" fmla="*/ 30434 h 73294"/>
                <a:gd name="connsiteX27" fmla="*/ 115116 w 115328"/>
                <a:gd name="connsiteY27" fmla="*/ 30824 h 73294"/>
                <a:gd name="connsiteX28" fmla="*/ 113582 w 115328"/>
                <a:gd name="connsiteY28" fmla="*/ 26166 h 73294"/>
                <a:gd name="connsiteX29" fmla="*/ 109410 w 115328"/>
                <a:gd name="connsiteY29" fmla="*/ 23547 h 73294"/>
                <a:gd name="connsiteX30" fmla="*/ 105114 w 115328"/>
                <a:gd name="connsiteY30" fmla="*/ 21356 h 73294"/>
                <a:gd name="connsiteX31" fmla="*/ 101800 w 115328"/>
                <a:gd name="connsiteY31" fmla="*/ 17899 h 73294"/>
                <a:gd name="connsiteX32" fmla="*/ 98475 w 115328"/>
                <a:gd name="connsiteY32" fmla="*/ 14479 h 73294"/>
                <a:gd name="connsiteX33" fmla="*/ 93723 w 115328"/>
                <a:gd name="connsiteY33" fmla="*/ 12746 h 73294"/>
                <a:gd name="connsiteX34" fmla="*/ 88960 w 115328"/>
                <a:gd name="connsiteY34" fmla="*/ 11584 h 73294"/>
                <a:gd name="connsiteX35" fmla="*/ 84579 w 115328"/>
                <a:gd name="connsiteY35" fmla="*/ 9650 h 73294"/>
                <a:gd name="connsiteX36" fmla="*/ 80054 w 115328"/>
                <a:gd name="connsiteY36" fmla="*/ 11450 h 73294"/>
                <a:gd name="connsiteX37" fmla="*/ 75234 w 115328"/>
                <a:gd name="connsiteY37" fmla="*/ 12050 h 73294"/>
                <a:gd name="connsiteX38" fmla="*/ 70910 w 115328"/>
                <a:gd name="connsiteY38" fmla="*/ 9860 h 73294"/>
                <a:gd name="connsiteX39" fmla="*/ 66100 w 115328"/>
                <a:gd name="connsiteY39" fmla="*/ 8659 h 73294"/>
                <a:gd name="connsiteX40" fmla="*/ 61918 w 115328"/>
                <a:gd name="connsiteY40" fmla="*/ 11527 h 73294"/>
                <a:gd name="connsiteX41" fmla="*/ 57623 w 115328"/>
                <a:gd name="connsiteY41" fmla="*/ 13822 h 73294"/>
                <a:gd name="connsiteX42" fmla="*/ 52689 w 115328"/>
                <a:gd name="connsiteY42" fmla="*/ 13584 h 73294"/>
                <a:gd name="connsiteX43" fmla="*/ 47764 w 115328"/>
                <a:gd name="connsiteY43" fmla="*/ 14241 h 73294"/>
                <a:gd name="connsiteX44" fmla="*/ 42773 w 115328"/>
                <a:gd name="connsiteY44" fmla="*/ 13517 h 73294"/>
                <a:gd name="connsiteX45" fmla="*/ 37782 w 115328"/>
                <a:gd name="connsiteY45" fmla="*/ 13736 h 73294"/>
                <a:gd name="connsiteX46" fmla="*/ 33610 w 115328"/>
                <a:gd name="connsiteY46" fmla="*/ 11126 h 73294"/>
                <a:gd name="connsiteX47" fmla="*/ 28657 w 115328"/>
                <a:gd name="connsiteY47" fmla="*/ 12060 h 73294"/>
                <a:gd name="connsiteX48" fmla="*/ 25152 w 115328"/>
                <a:gd name="connsiteY48" fmla="*/ 15546 h 73294"/>
                <a:gd name="connsiteX49" fmla="*/ 20647 w 115328"/>
                <a:gd name="connsiteY49" fmla="*/ 17184 h 73294"/>
                <a:gd name="connsiteX50" fmla="*/ 16789 w 115328"/>
                <a:gd name="connsiteY50" fmla="*/ 20451 h 73294"/>
                <a:gd name="connsiteX51" fmla="*/ 12998 w 115328"/>
                <a:gd name="connsiteY51" fmla="*/ 23518 h 73294"/>
                <a:gd name="connsiteX52" fmla="*/ 8931 w 115328"/>
                <a:gd name="connsiteY52" fmla="*/ 26300 h 73294"/>
                <a:gd name="connsiteX53" fmla="*/ 4550 w 115328"/>
                <a:gd name="connsiteY53" fmla="*/ 28662 h 73294"/>
                <a:gd name="connsiteX54" fmla="*/ 2149 w 115328"/>
                <a:gd name="connsiteY54" fmla="*/ 32872 h 73294"/>
                <a:gd name="connsiteX55" fmla="*/ 3054 w 115328"/>
                <a:gd name="connsiteY55" fmla="*/ 37568 h 73294"/>
                <a:gd name="connsiteX56" fmla="*/ -213 w 115328"/>
                <a:gd name="connsiteY56" fmla="*/ 41340 h 73294"/>
                <a:gd name="connsiteX57" fmla="*/ 4254 w 115328"/>
                <a:gd name="connsiteY57" fmla="*/ 43712 h 73294"/>
                <a:gd name="connsiteX58" fmla="*/ 6997 w 115328"/>
                <a:gd name="connsiteY58" fmla="*/ 47617 h 73294"/>
                <a:gd name="connsiteX59" fmla="*/ 10379 w 115328"/>
                <a:gd name="connsiteY59" fmla="*/ 50988 h 73294"/>
                <a:gd name="connsiteX60" fmla="*/ 14017 w 115328"/>
                <a:gd name="connsiteY60" fmla="*/ 54237 h 73294"/>
                <a:gd name="connsiteX61" fmla="*/ 18847 w 115328"/>
                <a:gd name="connsiteY61" fmla="*/ 53475 h 73294"/>
                <a:gd name="connsiteX62" fmla="*/ 23590 w 115328"/>
                <a:gd name="connsiteY62" fmla="*/ 54189 h 73294"/>
                <a:gd name="connsiteX63" fmla="*/ 28238 w 115328"/>
                <a:gd name="connsiteY63" fmla="*/ 55389 h 73294"/>
                <a:gd name="connsiteX64" fmla="*/ 27457 w 115328"/>
                <a:gd name="connsiteY64" fmla="*/ 60113 h 73294"/>
                <a:gd name="connsiteX65" fmla="*/ 27000 w 115328"/>
                <a:gd name="connsiteY65" fmla="*/ 65124 h 73294"/>
                <a:gd name="connsiteX66" fmla="*/ 31953 w 115328"/>
                <a:gd name="connsiteY66" fmla="*/ 65390 h 73294"/>
                <a:gd name="connsiteX67" fmla="*/ 32877 w 115328"/>
                <a:gd name="connsiteY67" fmla="*/ 70105 h 7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5328" h="73294">
                  <a:moveTo>
                    <a:pt x="54984" y="3487"/>
                  </a:moveTo>
                  <a:lnTo>
                    <a:pt x="59566" y="1116"/>
                  </a:lnTo>
                  <a:lnTo>
                    <a:pt x="64252" y="-75"/>
                  </a:lnTo>
                  <a:lnTo>
                    <a:pt x="59499" y="496"/>
                  </a:lnTo>
                  <a:lnTo>
                    <a:pt x="55251" y="2649"/>
                  </a:lnTo>
                  <a:close/>
                  <a:moveTo>
                    <a:pt x="34563" y="73220"/>
                  </a:moveTo>
                  <a:lnTo>
                    <a:pt x="39459" y="72944"/>
                  </a:lnTo>
                  <a:lnTo>
                    <a:pt x="42335" y="69010"/>
                  </a:lnTo>
                  <a:lnTo>
                    <a:pt x="46679" y="66648"/>
                  </a:lnTo>
                  <a:lnTo>
                    <a:pt x="46459" y="61514"/>
                  </a:lnTo>
                  <a:lnTo>
                    <a:pt x="46488" y="56627"/>
                  </a:lnTo>
                  <a:lnTo>
                    <a:pt x="51365" y="56484"/>
                  </a:lnTo>
                  <a:lnTo>
                    <a:pt x="55851" y="54513"/>
                  </a:lnTo>
                  <a:lnTo>
                    <a:pt x="58880" y="50779"/>
                  </a:lnTo>
                  <a:lnTo>
                    <a:pt x="62785" y="53665"/>
                  </a:lnTo>
                  <a:lnTo>
                    <a:pt x="67433" y="51989"/>
                  </a:lnTo>
                  <a:lnTo>
                    <a:pt x="71539" y="49503"/>
                  </a:lnTo>
                  <a:lnTo>
                    <a:pt x="75234" y="46236"/>
                  </a:lnTo>
                  <a:lnTo>
                    <a:pt x="77606" y="41921"/>
                  </a:lnTo>
                  <a:lnTo>
                    <a:pt x="80788" y="38244"/>
                  </a:lnTo>
                  <a:lnTo>
                    <a:pt x="83712" y="34482"/>
                  </a:lnTo>
                  <a:lnTo>
                    <a:pt x="87569" y="37339"/>
                  </a:lnTo>
                  <a:lnTo>
                    <a:pt x="92427" y="37977"/>
                  </a:lnTo>
                  <a:lnTo>
                    <a:pt x="97066" y="36577"/>
                  </a:lnTo>
                  <a:lnTo>
                    <a:pt x="101809" y="35339"/>
                  </a:lnTo>
                  <a:lnTo>
                    <a:pt x="106153" y="33396"/>
                  </a:lnTo>
                  <a:lnTo>
                    <a:pt x="110067" y="30434"/>
                  </a:lnTo>
                  <a:lnTo>
                    <a:pt x="115116" y="30824"/>
                  </a:lnTo>
                  <a:lnTo>
                    <a:pt x="113582" y="26166"/>
                  </a:lnTo>
                  <a:lnTo>
                    <a:pt x="109410" y="23547"/>
                  </a:lnTo>
                  <a:lnTo>
                    <a:pt x="105114" y="21356"/>
                  </a:lnTo>
                  <a:lnTo>
                    <a:pt x="101800" y="17899"/>
                  </a:lnTo>
                  <a:lnTo>
                    <a:pt x="98475" y="14479"/>
                  </a:lnTo>
                  <a:lnTo>
                    <a:pt x="93723" y="12746"/>
                  </a:lnTo>
                  <a:lnTo>
                    <a:pt x="88960" y="11584"/>
                  </a:lnTo>
                  <a:lnTo>
                    <a:pt x="84579" y="9650"/>
                  </a:lnTo>
                  <a:lnTo>
                    <a:pt x="80054" y="11450"/>
                  </a:lnTo>
                  <a:lnTo>
                    <a:pt x="75234" y="12050"/>
                  </a:lnTo>
                  <a:lnTo>
                    <a:pt x="70910" y="9860"/>
                  </a:lnTo>
                  <a:lnTo>
                    <a:pt x="66100" y="8659"/>
                  </a:lnTo>
                  <a:lnTo>
                    <a:pt x="61918" y="11527"/>
                  </a:lnTo>
                  <a:lnTo>
                    <a:pt x="57623" y="13822"/>
                  </a:lnTo>
                  <a:lnTo>
                    <a:pt x="52689" y="13584"/>
                  </a:lnTo>
                  <a:lnTo>
                    <a:pt x="47764" y="14241"/>
                  </a:lnTo>
                  <a:lnTo>
                    <a:pt x="42773" y="13517"/>
                  </a:lnTo>
                  <a:lnTo>
                    <a:pt x="37782" y="13736"/>
                  </a:lnTo>
                  <a:lnTo>
                    <a:pt x="33610" y="11126"/>
                  </a:lnTo>
                  <a:lnTo>
                    <a:pt x="28657" y="12060"/>
                  </a:lnTo>
                  <a:lnTo>
                    <a:pt x="25152" y="15546"/>
                  </a:lnTo>
                  <a:lnTo>
                    <a:pt x="20647" y="17184"/>
                  </a:lnTo>
                  <a:lnTo>
                    <a:pt x="16789" y="20451"/>
                  </a:lnTo>
                  <a:lnTo>
                    <a:pt x="12998" y="23518"/>
                  </a:lnTo>
                  <a:lnTo>
                    <a:pt x="8931" y="26300"/>
                  </a:lnTo>
                  <a:lnTo>
                    <a:pt x="4550" y="28662"/>
                  </a:lnTo>
                  <a:lnTo>
                    <a:pt x="2149" y="32872"/>
                  </a:lnTo>
                  <a:lnTo>
                    <a:pt x="3054" y="37568"/>
                  </a:lnTo>
                  <a:lnTo>
                    <a:pt x="-213" y="41340"/>
                  </a:lnTo>
                  <a:lnTo>
                    <a:pt x="4254" y="43712"/>
                  </a:lnTo>
                  <a:lnTo>
                    <a:pt x="6997" y="47617"/>
                  </a:lnTo>
                  <a:lnTo>
                    <a:pt x="10379" y="50988"/>
                  </a:lnTo>
                  <a:lnTo>
                    <a:pt x="14017" y="54237"/>
                  </a:lnTo>
                  <a:lnTo>
                    <a:pt x="18847" y="53475"/>
                  </a:lnTo>
                  <a:lnTo>
                    <a:pt x="23590" y="54189"/>
                  </a:lnTo>
                  <a:lnTo>
                    <a:pt x="28238" y="55389"/>
                  </a:lnTo>
                  <a:lnTo>
                    <a:pt x="27457" y="60113"/>
                  </a:lnTo>
                  <a:lnTo>
                    <a:pt x="27000" y="65124"/>
                  </a:lnTo>
                  <a:lnTo>
                    <a:pt x="31953" y="65390"/>
                  </a:lnTo>
                  <a:lnTo>
                    <a:pt x="32877" y="7010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1" name="Freihandform: Form 530">
              <a:extLst>
                <a:ext uri="{FF2B5EF4-FFF2-40B4-BE49-F238E27FC236}">
                  <a16:creationId xmlns:a16="http://schemas.microsoft.com/office/drawing/2014/main" id="{18B51C13-EA82-BD6A-5574-3E2B70B2DCFC}"/>
                </a:ext>
              </a:extLst>
            </p:cNvPr>
            <p:cNvSpPr/>
            <p:nvPr/>
          </p:nvSpPr>
          <p:spPr>
            <a:xfrm>
              <a:off x="3115285" y="3588346"/>
              <a:ext cx="75899" cy="64699"/>
            </a:xfrm>
            <a:custGeom>
              <a:avLst/>
              <a:gdLst>
                <a:gd name="connsiteX0" fmla="*/ 21819 w 100765"/>
                <a:gd name="connsiteY0" fmla="*/ 32767 h 85896"/>
                <a:gd name="connsiteX1" fmla="*/ 19875 w 100765"/>
                <a:gd name="connsiteY1" fmla="*/ 28233 h 85896"/>
                <a:gd name="connsiteX2" fmla="*/ 21543 w 100765"/>
                <a:gd name="connsiteY2" fmla="*/ 32738 h 85896"/>
                <a:gd name="connsiteX3" fmla="*/ 18437 w 100765"/>
                <a:gd name="connsiteY3" fmla="*/ 42473 h 85896"/>
                <a:gd name="connsiteX4" fmla="*/ 16142 w 100765"/>
                <a:gd name="connsiteY4" fmla="*/ 38244 h 85896"/>
                <a:gd name="connsiteX5" fmla="*/ 16723 w 100765"/>
                <a:gd name="connsiteY5" fmla="*/ 33472 h 85896"/>
                <a:gd name="connsiteX6" fmla="*/ 14723 w 100765"/>
                <a:gd name="connsiteY6" fmla="*/ 28967 h 85896"/>
                <a:gd name="connsiteX7" fmla="*/ 14313 w 100765"/>
                <a:gd name="connsiteY7" fmla="*/ 33729 h 85896"/>
                <a:gd name="connsiteX8" fmla="*/ 15180 w 100765"/>
                <a:gd name="connsiteY8" fmla="*/ 38558 h 85896"/>
                <a:gd name="connsiteX9" fmla="*/ 18437 w 100765"/>
                <a:gd name="connsiteY9" fmla="*/ 42473 h 85896"/>
                <a:gd name="connsiteX10" fmla="*/ 64034 w 100765"/>
                <a:gd name="connsiteY10" fmla="*/ 71020 h 85896"/>
                <a:gd name="connsiteX11" fmla="*/ 59290 w 100765"/>
                <a:gd name="connsiteY11" fmla="*/ 70000 h 85896"/>
                <a:gd name="connsiteX12" fmla="*/ 54642 w 100765"/>
                <a:gd name="connsiteY12" fmla="*/ 68581 h 85896"/>
                <a:gd name="connsiteX13" fmla="*/ 59080 w 100765"/>
                <a:gd name="connsiteY13" fmla="*/ 70743 h 85896"/>
                <a:gd name="connsiteX14" fmla="*/ 63919 w 100765"/>
                <a:gd name="connsiteY14" fmla="*/ 71010 h 85896"/>
                <a:gd name="connsiteX15" fmla="*/ 61529 w 100765"/>
                <a:gd name="connsiteY15" fmla="*/ 75534 h 85896"/>
                <a:gd name="connsiteX16" fmla="*/ 66338 w 100765"/>
                <a:gd name="connsiteY16" fmla="*/ 75296 h 85896"/>
                <a:gd name="connsiteX17" fmla="*/ 61509 w 100765"/>
                <a:gd name="connsiteY17" fmla="*/ 74172 h 85896"/>
                <a:gd name="connsiteX18" fmla="*/ 56595 w 100765"/>
                <a:gd name="connsiteY18" fmla="*/ 73677 h 85896"/>
                <a:gd name="connsiteX19" fmla="*/ 61119 w 100765"/>
                <a:gd name="connsiteY19" fmla="*/ 75420 h 85896"/>
                <a:gd name="connsiteX20" fmla="*/ 73577 w 100765"/>
                <a:gd name="connsiteY20" fmla="*/ 74896 h 85896"/>
                <a:gd name="connsiteX21" fmla="*/ 71177 w 100765"/>
                <a:gd name="connsiteY21" fmla="*/ 70676 h 85896"/>
                <a:gd name="connsiteX22" fmla="*/ 67739 w 100765"/>
                <a:gd name="connsiteY22" fmla="*/ 67371 h 85896"/>
                <a:gd name="connsiteX23" fmla="*/ 65310 w 100765"/>
                <a:gd name="connsiteY23" fmla="*/ 63247 h 85896"/>
                <a:gd name="connsiteX24" fmla="*/ 61471 w 100765"/>
                <a:gd name="connsiteY24" fmla="*/ 60323 h 85896"/>
                <a:gd name="connsiteX25" fmla="*/ 57671 w 100765"/>
                <a:gd name="connsiteY25" fmla="*/ 57399 h 85896"/>
                <a:gd name="connsiteX26" fmla="*/ 54775 w 100765"/>
                <a:gd name="connsiteY26" fmla="*/ 53532 h 85896"/>
                <a:gd name="connsiteX27" fmla="*/ 50784 w 100765"/>
                <a:gd name="connsiteY27" fmla="*/ 50893 h 85896"/>
                <a:gd name="connsiteX28" fmla="*/ 47717 w 100765"/>
                <a:gd name="connsiteY28" fmla="*/ 47169 h 85896"/>
                <a:gd name="connsiteX29" fmla="*/ 46060 w 100765"/>
                <a:gd name="connsiteY29" fmla="*/ 42597 h 85896"/>
                <a:gd name="connsiteX30" fmla="*/ 43174 w 100765"/>
                <a:gd name="connsiteY30" fmla="*/ 38653 h 85896"/>
                <a:gd name="connsiteX31" fmla="*/ 39088 w 100765"/>
                <a:gd name="connsiteY31" fmla="*/ 35910 h 85896"/>
                <a:gd name="connsiteX32" fmla="*/ 39040 w 100765"/>
                <a:gd name="connsiteY32" fmla="*/ 31091 h 85896"/>
                <a:gd name="connsiteX33" fmla="*/ 40650 w 100765"/>
                <a:gd name="connsiteY33" fmla="*/ 26557 h 85896"/>
                <a:gd name="connsiteX34" fmla="*/ 44612 w 100765"/>
                <a:gd name="connsiteY34" fmla="*/ 29205 h 85896"/>
                <a:gd name="connsiteX35" fmla="*/ 49403 w 100765"/>
                <a:gd name="connsiteY35" fmla="*/ 30243 h 85896"/>
                <a:gd name="connsiteX36" fmla="*/ 52765 w 100765"/>
                <a:gd name="connsiteY36" fmla="*/ 26633 h 85896"/>
                <a:gd name="connsiteX37" fmla="*/ 57604 w 100765"/>
                <a:gd name="connsiteY37" fmla="*/ 26271 h 85896"/>
                <a:gd name="connsiteX38" fmla="*/ 62148 w 100765"/>
                <a:gd name="connsiteY38" fmla="*/ 28100 h 85896"/>
                <a:gd name="connsiteX39" fmla="*/ 66920 w 100765"/>
                <a:gd name="connsiteY39" fmla="*/ 28576 h 85896"/>
                <a:gd name="connsiteX40" fmla="*/ 71834 w 100765"/>
                <a:gd name="connsiteY40" fmla="*/ 29052 h 85896"/>
                <a:gd name="connsiteX41" fmla="*/ 76645 w 100765"/>
                <a:gd name="connsiteY41" fmla="*/ 28452 h 85896"/>
                <a:gd name="connsiteX42" fmla="*/ 81531 w 100765"/>
                <a:gd name="connsiteY42" fmla="*/ 28938 h 85896"/>
                <a:gd name="connsiteX43" fmla="*/ 86065 w 100765"/>
                <a:gd name="connsiteY43" fmla="*/ 30519 h 85896"/>
                <a:gd name="connsiteX44" fmla="*/ 90675 w 100765"/>
                <a:gd name="connsiteY44" fmla="*/ 32338 h 85896"/>
                <a:gd name="connsiteX45" fmla="*/ 95028 w 100765"/>
                <a:gd name="connsiteY45" fmla="*/ 34310 h 85896"/>
                <a:gd name="connsiteX46" fmla="*/ 95695 w 100765"/>
                <a:gd name="connsiteY46" fmla="*/ 29595 h 85896"/>
                <a:gd name="connsiteX47" fmla="*/ 100552 w 100765"/>
                <a:gd name="connsiteY47" fmla="*/ 27862 h 85896"/>
                <a:gd name="connsiteX48" fmla="*/ 96266 w 100765"/>
                <a:gd name="connsiteY48" fmla="*/ 25709 h 85896"/>
                <a:gd name="connsiteX49" fmla="*/ 93113 w 100765"/>
                <a:gd name="connsiteY49" fmla="*/ 21985 h 85896"/>
                <a:gd name="connsiteX50" fmla="*/ 91951 w 100765"/>
                <a:gd name="connsiteY50" fmla="*/ 17327 h 85896"/>
                <a:gd name="connsiteX51" fmla="*/ 89389 w 100765"/>
                <a:gd name="connsiteY51" fmla="*/ 13203 h 85896"/>
                <a:gd name="connsiteX52" fmla="*/ 84922 w 100765"/>
                <a:gd name="connsiteY52" fmla="*/ 14898 h 85896"/>
                <a:gd name="connsiteX53" fmla="*/ 79978 w 100765"/>
                <a:gd name="connsiteY53" fmla="*/ 15632 h 85896"/>
                <a:gd name="connsiteX54" fmla="*/ 75159 w 100765"/>
                <a:gd name="connsiteY54" fmla="*/ 15022 h 85896"/>
                <a:gd name="connsiteX55" fmla="*/ 70453 w 100765"/>
                <a:gd name="connsiteY55" fmla="*/ 14098 h 85896"/>
                <a:gd name="connsiteX56" fmla="*/ 66234 w 100765"/>
                <a:gd name="connsiteY56" fmla="*/ 11784 h 85896"/>
                <a:gd name="connsiteX57" fmla="*/ 62071 w 100765"/>
                <a:gd name="connsiteY57" fmla="*/ 9440 h 85896"/>
                <a:gd name="connsiteX58" fmla="*/ 58233 w 100765"/>
                <a:gd name="connsiteY58" fmla="*/ 6373 h 85896"/>
                <a:gd name="connsiteX59" fmla="*/ 54756 w 100765"/>
                <a:gd name="connsiteY59" fmla="*/ 3087 h 85896"/>
                <a:gd name="connsiteX60" fmla="*/ 50403 w 100765"/>
                <a:gd name="connsiteY60" fmla="*/ 973 h 85896"/>
                <a:gd name="connsiteX61" fmla="*/ 45755 w 100765"/>
                <a:gd name="connsiteY61" fmla="*/ -75 h 85896"/>
                <a:gd name="connsiteX62" fmla="*/ 41936 w 100765"/>
                <a:gd name="connsiteY62" fmla="*/ 2849 h 85896"/>
                <a:gd name="connsiteX63" fmla="*/ 37916 w 100765"/>
                <a:gd name="connsiteY63" fmla="*/ 5430 h 85896"/>
                <a:gd name="connsiteX64" fmla="*/ 36306 w 100765"/>
                <a:gd name="connsiteY64" fmla="*/ 9945 h 85896"/>
                <a:gd name="connsiteX65" fmla="*/ 33991 w 100765"/>
                <a:gd name="connsiteY65" fmla="*/ 14213 h 85896"/>
                <a:gd name="connsiteX66" fmla="*/ 29563 w 100765"/>
                <a:gd name="connsiteY66" fmla="*/ 16032 h 85896"/>
                <a:gd name="connsiteX67" fmla="*/ 30582 w 100765"/>
                <a:gd name="connsiteY67" fmla="*/ 20813 h 85896"/>
                <a:gd name="connsiteX68" fmla="*/ 25800 w 100765"/>
                <a:gd name="connsiteY68" fmla="*/ 21289 h 85896"/>
                <a:gd name="connsiteX69" fmla="*/ 21018 w 100765"/>
                <a:gd name="connsiteY69" fmla="*/ 20813 h 85896"/>
                <a:gd name="connsiteX70" fmla="*/ 17399 w 100765"/>
                <a:gd name="connsiteY70" fmla="*/ 17499 h 85896"/>
                <a:gd name="connsiteX71" fmla="*/ 14523 w 100765"/>
                <a:gd name="connsiteY71" fmla="*/ 21299 h 85896"/>
                <a:gd name="connsiteX72" fmla="*/ 9579 w 100765"/>
                <a:gd name="connsiteY72" fmla="*/ 21232 h 85896"/>
                <a:gd name="connsiteX73" fmla="*/ 4797 w 100765"/>
                <a:gd name="connsiteY73" fmla="*/ 21852 h 85896"/>
                <a:gd name="connsiteX74" fmla="*/ -213 w 100765"/>
                <a:gd name="connsiteY74" fmla="*/ 20956 h 85896"/>
                <a:gd name="connsiteX75" fmla="*/ 1302 w 100765"/>
                <a:gd name="connsiteY75" fmla="*/ 25500 h 85896"/>
                <a:gd name="connsiteX76" fmla="*/ 2730 w 100765"/>
                <a:gd name="connsiteY76" fmla="*/ 30053 h 85896"/>
                <a:gd name="connsiteX77" fmla="*/ 5712 w 100765"/>
                <a:gd name="connsiteY77" fmla="*/ 34186 h 85896"/>
                <a:gd name="connsiteX78" fmla="*/ 10017 w 100765"/>
                <a:gd name="connsiteY78" fmla="*/ 32053 h 85896"/>
                <a:gd name="connsiteX79" fmla="*/ 12551 w 100765"/>
                <a:gd name="connsiteY79" fmla="*/ 27776 h 85896"/>
                <a:gd name="connsiteX80" fmla="*/ 16294 w 100765"/>
                <a:gd name="connsiteY80" fmla="*/ 24785 h 85896"/>
                <a:gd name="connsiteX81" fmla="*/ 20047 w 100765"/>
                <a:gd name="connsiteY81" fmla="*/ 27719 h 85896"/>
                <a:gd name="connsiteX82" fmla="*/ 23886 w 100765"/>
                <a:gd name="connsiteY82" fmla="*/ 30967 h 85896"/>
                <a:gd name="connsiteX83" fmla="*/ 24152 w 100765"/>
                <a:gd name="connsiteY83" fmla="*/ 36034 h 85896"/>
                <a:gd name="connsiteX84" fmla="*/ 26581 w 100765"/>
                <a:gd name="connsiteY84" fmla="*/ 40539 h 85896"/>
                <a:gd name="connsiteX85" fmla="*/ 30343 w 100765"/>
                <a:gd name="connsiteY85" fmla="*/ 43607 h 85896"/>
                <a:gd name="connsiteX86" fmla="*/ 34373 w 100765"/>
                <a:gd name="connsiteY86" fmla="*/ 46283 h 85896"/>
                <a:gd name="connsiteX87" fmla="*/ 29858 w 100765"/>
                <a:gd name="connsiteY87" fmla="*/ 44426 h 85896"/>
                <a:gd name="connsiteX88" fmla="*/ 25819 w 100765"/>
                <a:gd name="connsiteY88" fmla="*/ 41768 h 85896"/>
                <a:gd name="connsiteX89" fmla="*/ 22380 w 100765"/>
                <a:gd name="connsiteY89" fmla="*/ 38111 h 85896"/>
                <a:gd name="connsiteX90" fmla="*/ 25209 w 100765"/>
                <a:gd name="connsiteY90" fmla="*/ 42359 h 85896"/>
                <a:gd name="connsiteX91" fmla="*/ 28820 w 100765"/>
                <a:gd name="connsiteY91" fmla="*/ 45683 h 85896"/>
                <a:gd name="connsiteX92" fmla="*/ 31001 w 100765"/>
                <a:gd name="connsiteY92" fmla="*/ 49931 h 85896"/>
                <a:gd name="connsiteX93" fmla="*/ 34630 w 100765"/>
                <a:gd name="connsiteY93" fmla="*/ 53312 h 85896"/>
                <a:gd name="connsiteX94" fmla="*/ 38582 w 100765"/>
                <a:gd name="connsiteY94" fmla="*/ 56008 h 85896"/>
                <a:gd name="connsiteX95" fmla="*/ 42697 w 100765"/>
                <a:gd name="connsiteY95" fmla="*/ 58637 h 85896"/>
                <a:gd name="connsiteX96" fmla="*/ 44764 w 100765"/>
                <a:gd name="connsiteY96" fmla="*/ 62980 h 85896"/>
                <a:gd name="connsiteX97" fmla="*/ 49584 w 100765"/>
                <a:gd name="connsiteY97" fmla="*/ 62790 h 85896"/>
                <a:gd name="connsiteX98" fmla="*/ 54603 w 100765"/>
                <a:gd name="connsiteY98" fmla="*/ 63190 h 85896"/>
                <a:gd name="connsiteX99" fmla="*/ 59090 w 100765"/>
                <a:gd name="connsiteY99" fmla="*/ 64904 h 85896"/>
                <a:gd name="connsiteX100" fmla="*/ 63252 w 100765"/>
                <a:gd name="connsiteY100" fmla="*/ 67314 h 85896"/>
                <a:gd name="connsiteX101" fmla="*/ 67281 w 100765"/>
                <a:gd name="connsiteY101" fmla="*/ 70438 h 85896"/>
                <a:gd name="connsiteX102" fmla="*/ 71272 w 100765"/>
                <a:gd name="connsiteY102" fmla="*/ 73382 h 85896"/>
                <a:gd name="connsiteX103" fmla="*/ 76682 w 100765"/>
                <a:gd name="connsiteY103" fmla="*/ 79925 h 85896"/>
                <a:gd name="connsiteX104" fmla="*/ 72063 w 100765"/>
                <a:gd name="connsiteY104" fmla="*/ 78135 h 85896"/>
                <a:gd name="connsiteX105" fmla="*/ 76521 w 100765"/>
                <a:gd name="connsiteY105" fmla="*/ 79859 h 85896"/>
                <a:gd name="connsiteX106" fmla="*/ 30839 w 100765"/>
                <a:gd name="connsiteY106" fmla="*/ 55227 h 85896"/>
                <a:gd name="connsiteX107" fmla="*/ 27724 w 100765"/>
                <a:gd name="connsiteY107" fmla="*/ 51617 h 85896"/>
                <a:gd name="connsiteX108" fmla="*/ 30839 w 100765"/>
                <a:gd name="connsiteY108" fmla="*/ 55227 h 85896"/>
                <a:gd name="connsiteX109" fmla="*/ 35173 w 100765"/>
                <a:gd name="connsiteY109" fmla="*/ 54751 h 85896"/>
                <a:gd name="connsiteX110" fmla="*/ 31496 w 100765"/>
                <a:gd name="connsiteY110" fmla="*/ 51598 h 85896"/>
                <a:gd name="connsiteX111" fmla="*/ 35106 w 100765"/>
                <a:gd name="connsiteY111" fmla="*/ 54741 h 85896"/>
                <a:gd name="connsiteX112" fmla="*/ 56909 w 100765"/>
                <a:gd name="connsiteY112" fmla="*/ 68067 h 85896"/>
                <a:gd name="connsiteX113" fmla="*/ 53032 w 100765"/>
                <a:gd name="connsiteY113" fmla="*/ 65114 h 85896"/>
                <a:gd name="connsiteX114" fmla="*/ 56871 w 100765"/>
                <a:gd name="connsiteY114" fmla="*/ 68057 h 85896"/>
                <a:gd name="connsiteX115" fmla="*/ 90304 w 100765"/>
                <a:gd name="connsiteY115" fmla="*/ 85821 h 85896"/>
                <a:gd name="connsiteX116" fmla="*/ 88179 w 100765"/>
                <a:gd name="connsiteY116" fmla="*/ 81449 h 85896"/>
                <a:gd name="connsiteX117" fmla="*/ 83636 w 100765"/>
                <a:gd name="connsiteY117" fmla="*/ 79716 h 85896"/>
                <a:gd name="connsiteX118" fmla="*/ 79388 w 100765"/>
                <a:gd name="connsiteY118" fmla="*/ 77506 h 85896"/>
                <a:gd name="connsiteX119" fmla="*/ 74911 w 100765"/>
                <a:gd name="connsiteY119" fmla="*/ 75810 h 85896"/>
                <a:gd name="connsiteX120" fmla="*/ 70253 w 100765"/>
                <a:gd name="connsiteY120" fmla="*/ 74449 h 85896"/>
                <a:gd name="connsiteX121" fmla="*/ 64948 w 100765"/>
                <a:gd name="connsiteY121" fmla="*/ 73058 h 85896"/>
                <a:gd name="connsiteX122" fmla="*/ 69368 w 100765"/>
                <a:gd name="connsiteY122" fmla="*/ 74982 h 85896"/>
                <a:gd name="connsiteX123" fmla="*/ 73873 w 100765"/>
                <a:gd name="connsiteY123" fmla="*/ 76953 h 85896"/>
                <a:gd name="connsiteX124" fmla="*/ 78473 w 100765"/>
                <a:gd name="connsiteY124" fmla="*/ 78211 h 85896"/>
                <a:gd name="connsiteX125" fmla="*/ 82541 w 100765"/>
                <a:gd name="connsiteY125" fmla="*/ 80897 h 85896"/>
                <a:gd name="connsiteX126" fmla="*/ 86560 w 100765"/>
                <a:gd name="connsiteY126" fmla="*/ 83516 h 8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00765" h="85896">
                  <a:moveTo>
                    <a:pt x="21819" y="32767"/>
                  </a:moveTo>
                  <a:lnTo>
                    <a:pt x="19875" y="28233"/>
                  </a:lnTo>
                  <a:lnTo>
                    <a:pt x="21543" y="32738"/>
                  </a:lnTo>
                  <a:close/>
                  <a:moveTo>
                    <a:pt x="18437" y="42473"/>
                  </a:moveTo>
                  <a:lnTo>
                    <a:pt x="16142" y="38244"/>
                  </a:lnTo>
                  <a:lnTo>
                    <a:pt x="16723" y="33472"/>
                  </a:lnTo>
                  <a:lnTo>
                    <a:pt x="14723" y="28967"/>
                  </a:lnTo>
                  <a:lnTo>
                    <a:pt x="14313" y="33729"/>
                  </a:lnTo>
                  <a:lnTo>
                    <a:pt x="15180" y="38558"/>
                  </a:lnTo>
                  <a:lnTo>
                    <a:pt x="18437" y="42473"/>
                  </a:lnTo>
                  <a:close/>
                  <a:moveTo>
                    <a:pt x="64034" y="71020"/>
                  </a:moveTo>
                  <a:lnTo>
                    <a:pt x="59290" y="70000"/>
                  </a:lnTo>
                  <a:lnTo>
                    <a:pt x="54642" y="68581"/>
                  </a:lnTo>
                  <a:lnTo>
                    <a:pt x="59080" y="70743"/>
                  </a:lnTo>
                  <a:lnTo>
                    <a:pt x="63919" y="71010"/>
                  </a:lnTo>
                  <a:close/>
                  <a:moveTo>
                    <a:pt x="61529" y="75534"/>
                  </a:moveTo>
                  <a:lnTo>
                    <a:pt x="66338" y="75296"/>
                  </a:lnTo>
                  <a:lnTo>
                    <a:pt x="61509" y="74172"/>
                  </a:lnTo>
                  <a:lnTo>
                    <a:pt x="56595" y="73677"/>
                  </a:lnTo>
                  <a:lnTo>
                    <a:pt x="61119" y="75420"/>
                  </a:lnTo>
                  <a:close/>
                  <a:moveTo>
                    <a:pt x="73577" y="74896"/>
                  </a:moveTo>
                  <a:lnTo>
                    <a:pt x="71177" y="70676"/>
                  </a:lnTo>
                  <a:lnTo>
                    <a:pt x="67739" y="67371"/>
                  </a:lnTo>
                  <a:lnTo>
                    <a:pt x="65310" y="63247"/>
                  </a:lnTo>
                  <a:lnTo>
                    <a:pt x="61471" y="60323"/>
                  </a:lnTo>
                  <a:lnTo>
                    <a:pt x="57671" y="57399"/>
                  </a:lnTo>
                  <a:lnTo>
                    <a:pt x="54775" y="53532"/>
                  </a:lnTo>
                  <a:lnTo>
                    <a:pt x="50784" y="50893"/>
                  </a:lnTo>
                  <a:lnTo>
                    <a:pt x="47717" y="47169"/>
                  </a:lnTo>
                  <a:lnTo>
                    <a:pt x="46060" y="42597"/>
                  </a:lnTo>
                  <a:lnTo>
                    <a:pt x="43174" y="38653"/>
                  </a:lnTo>
                  <a:lnTo>
                    <a:pt x="39088" y="35910"/>
                  </a:lnTo>
                  <a:lnTo>
                    <a:pt x="39040" y="31091"/>
                  </a:lnTo>
                  <a:lnTo>
                    <a:pt x="40650" y="26557"/>
                  </a:lnTo>
                  <a:lnTo>
                    <a:pt x="44612" y="29205"/>
                  </a:lnTo>
                  <a:lnTo>
                    <a:pt x="49403" y="30243"/>
                  </a:lnTo>
                  <a:lnTo>
                    <a:pt x="52765" y="26633"/>
                  </a:lnTo>
                  <a:lnTo>
                    <a:pt x="57604" y="26271"/>
                  </a:lnTo>
                  <a:lnTo>
                    <a:pt x="62148" y="28100"/>
                  </a:lnTo>
                  <a:lnTo>
                    <a:pt x="66920" y="28576"/>
                  </a:lnTo>
                  <a:lnTo>
                    <a:pt x="71834" y="29052"/>
                  </a:lnTo>
                  <a:lnTo>
                    <a:pt x="76645" y="28452"/>
                  </a:lnTo>
                  <a:lnTo>
                    <a:pt x="81531" y="28938"/>
                  </a:lnTo>
                  <a:lnTo>
                    <a:pt x="86065" y="30519"/>
                  </a:lnTo>
                  <a:lnTo>
                    <a:pt x="90675" y="32338"/>
                  </a:lnTo>
                  <a:lnTo>
                    <a:pt x="95028" y="34310"/>
                  </a:lnTo>
                  <a:lnTo>
                    <a:pt x="95695" y="29595"/>
                  </a:lnTo>
                  <a:lnTo>
                    <a:pt x="100552" y="27862"/>
                  </a:lnTo>
                  <a:lnTo>
                    <a:pt x="96266" y="25709"/>
                  </a:lnTo>
                  <a:lnTo>
                    <a:pt x="93113" y="21985"/>
                  </a:lnTo>
                  <a:lnTo>
                    <a:pt x="91951" y="17327"/>
                  </a:lnTo>
                  <a:lnTo>
                    <a:pt x="89389" y="13203"/>
                  </a:lnTo>
                  <a:lnTo>
                    <a:pt x="84922" y="14898"/>
                  </a:lnTo>
                  <a:lnTo>
                    <a:pt x="79978" y="15632"/>
                  </a:lnTo>
                  <a:lnTo>
                    <a:pt x="75159" y="15022"/>
                  </a:lnTo>
                  <a:lnTo>
                    <a:pt x="70453" y="14098"/>
                  </a:lnTo>
                  <a:lnTo>
                    <a:pt x="66234" y="11784"/>
                  </a:lnTo>
                  <a:lnTo>
                    <a:pt x="62071" y="9440"/>
                  </a:lnTo>
                  <a:lnTo>
                    <a:pt x="58233" y="6373"/>
                  </a:lnTo>
                  <a:lnTo>
                    <a:pt x="54756" y="3087"/>
                  </a:lnTo>
                  <a:lnTo>
                    <a:pt x="50403" y="973"/>
                  </a:lnTo>
                  <a:lnTo>
                    <a:pt x="45755" y="-75"/>
                  </a:lnTo>
                  <a:lnTo>
                    <a:pt x="41936" y="2849"/>
                  </a:lnTo>
                  <a:lnTo>
                    <a:pt x="37916" y="5430"/>
                  </a:lnTo>
                  <a:lnTo>
                    <a:pt x="36306" y="9945"/>
                  </a:lnTo>
                  <a:lnTo>
                    <a:pt x="33991" y="14213"/>
                  </a:lnTo>
                  <a:lnTo>
                    <a:pt x="29563" y="16032"/>
                  </a:lnTo>
                  <a:lnTo>
                    <a:pt x="30582" y="20813"/>
                  </a:lnTo>
                  <a:lnTo>
                    <a:pt x="25800" y="21289"/>
                  </a:lnTo>
                  <a:lnTo>
                    <a:pt x="21018" y="20813"/>
                  </a:lnTo>
                  <a:lnTo>
                    <a:pt x="17399" y="17499"/>
                  </a:lnTo>
                  <a:lnTo>
                    <a:pt x="14523" y="21299"/>
                  </a:lnTo>
                  <a:lnTo>
                    <a:pt x="9579" y="21232"/>
                  </a:lnTo>
                  <a:lnTo>
                    <a:pt x="4797" y="21852"/>
                  </a:lnTo>
                  <a:lnTo>
                    <a:pt x="-213" y="20956"/>
                  </a:lnTo>
                  <a:lnTo>
                    <a:pt x="1302" y="25500"/>
                  </a:lnTo>
                  <a:lnTo>
                    <a:pt x="2730" y="30053"/>
                  </a:lnTo>
                  <a:lnTo>
                    <a:pt x="5712" y="34186"/>
                  </a:lnTo>
                  <a:lnTo>
                    <a:pt x="10017" y="32053"/>
                  </a:lnTo>
                  <a:lnTo>
                    <a:pt x="12551" y="27776"/>
                  </a:lnTo>
                  <a:lnTo>
                    <a:pt x="16294" y="24785"/>
                  </a:lnTo>
                  <a:lnTo>
                    <a:pt x="20047" y="27719"/>
                  </a:lnTo>
                  <a:lnTo>
                    <a:pt x="23886" y="30967"/>
                  </a:lnTo>
                  <a:lnTo>
                    <a:pt x="24152" y="36034"/>
                  </a:lnTo>
                  <a:lnTo>
                    <a:pt x="26581" y="40539"/>
                  </a:lnTo>
                  <a:lnTo>
                    <a:pt x="30343" y="43607"/>
                  </a:lnTo>
                  <a:lnTo>
                    <a:pt x="34373" y="46283"/>
                  </a:lnTo>
                  <a:lnTo>
                    <a:pt x="29858" y="44426"/>
                  </a:lnTo>
                  <a:lnTo>
                    <a:pt x="25819" y="41768"/>
                  </a:lnTo>
                  <a:lnTo>
                    <a:pt x="22380" y="38111"/>
                  </a:lnTo>
                  <a:lnTo>
                    <a:pt x="25209" y="42359"/>
                  </a:lnTo>
                  <a:lnTo>
                    <a:pt x="28820" y="45683"/>
                  </a:lnTo>
                  <a:lnTo>
                    <a:pt x="31001" y="49931"/>
                  </a:lnTo>
                  <a:lnTo>
                    <a:pt x="34630" y="53312"/>
                  </a:lnTo>
                  <a:lnTo>
                    <a:pt x="38582" y="56008"/>
                  </a:lnTo>
                  <a:lnTo>
                    <a:pt x="42697" y="58637"/>
                  </a:lnTo>
                  <a:lnTo>
                    <a:pt x="44764" y="62980"/>
                  </a:lnTo>
                  <a:lnTo>
                    <a:pt x="49584" y="62790"/>
                  </a:lnTo>
                  <a:lnTo>
                    <a:pt x="54603" y="63190"/>
                  </a:lnTo>
                  <a:lnTo>
                    <a:pt x="59090" y="64904"/>
                  </a:lnTo>
                  <a:lnTo>
                    <a:pt x="63252" y="67314"/>
                  </a:lnTo>
                  <a:lnTo>
                    <a:pt x="67281" y="70438"/>
                  </a:lnTo>
                  <a:lnTo>
                    <a:pt x="71272" y="73382"/>
                  </a:lnTo>
                  <a:close/>
                  <a:moveTo>
                    <a:pt x="76682" y="79925"/>
                  </a:moveTo>
                  <a:lnTo>
                    <a:pt x="72063" y="78135"/>
                  </a:lnTo>
                  <a:lnTo>
                    <a:pt x="76521" y="79859"/>
                  </a:lnTo>
                  <a:close/>
                  <a:moveTo>
                    <a:pt x="30839" y="55227"/>
                  </a:moveTo>
                  <a:lnTo>
                    <a:pt x="27724" y="51617"/>
                  </a:lnTo>
                  <a:lnTo>
                    <a:pt x="30839" y="55227"/>
                  </a:lnTo>
                  <a:close/>
                  <a:moveTo>
                    <a:pt x="35173" y="54751"/>
                  </a:moveTo>
                  <a:lnTo>
                    <a:pt x="31496" y="51598"/>
                  </a:lnTo>
                  <a:lnTo>
                    <a:pt x="35106" y="54741"/>
                  </a:lnTo>
                  <a:close/>
                  <a:moveTo>
                    <a:pt x="56909" y="68067"/>
                  </a:moveTo>
                  <a:lnTo>
                    <a:pt x="53032" y="65114"/>
                  </a:lnTo>
                  <a:lnTo>
                    <a:pt x="56871" y="68057"/>
                  </a:lnTo>
                  <a:close/>
                  <a:moveTo>
                    <a:pt x="90304" y="85821"/>
                  </a:moveTo>
                  <a:lnTo>
                    <a:pt x="88179" y="81449"/>
                  </a:lnTo>
                  <a:lnTo>
                    <a:pt x="83636" y="79716"/>
                  </a:lnTo>
                  <a:lnTo>
                    <a:pt x="79388" y="77506"/>
                  </a:lnTo>
                  <a:lnTo>
                    <a:pt x="74911" y="75810"/>
                  </a:lnTo>
                  <a:lnTo>
                    <a:pt x="70253" y="74449"/>
                  </a:lnTo>
                  <a:lnTo>
                    <a:pt x="64948" y="73058"/>
                  </a:lnTo>
                  <a:lnTo>
                    <a:pt x="69368" y="74982"/>
                  </a:lnTo>
                  <a:lnTo>
                    <a:pt x="73873" y="76953"/>
                  </a:lnTo>
                  <a:lnTo>
                    <a:pt x="78473" y="78211"/>
                  </a:lnTo>
                  <a:lnTo>
                    <a:pt x="82541" y="80897"/>
                  </a:lnTo>
                  <a:lnTo>
                    <a:pt x="86560" y="8351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2" name="Freihandform: Form 531">
              <a:extLst>
                <a:ext uri="{FF2B5EF4-FFF2-40B4-BE49-F238E27FC236}">
                  <a16:creationId xmlns:a16="http://schemas.microsoft.com/office/drawing/2014/main" id="{C40358E3-A570-D533-2C8C-C09D33F87FF9}"/>
                </a:ext>
              </a:extLst>
            </p:cNvPr>
            <p:cNvSpPr/>
            <p:nvPr/>
          </p:nvSpPr>
          <p:spPr>
            <a:xfrm>
              <a:off x="3148596" y="3556434"/>
              <a:ext cx="81330" cy="44029"/>
            </a:xfrm>
            <a:custGeom>
              <a:avLst/>
              <a:gdLst>
                <a:gd name="connsiteX0" fmla="*/ 38202 w 107975"/>
                <a:gd name="connsiteY0" fmla="*/ 58380 h 58454"/>
                <a:gd name="connsiteX1" fmla="*/ 41897 w 107975"/>
                <a:gd name="connsiteY1" fmla="*/ 55370 h 58454"/>
                <a:gd name="connsiteX2" fmla="*/ 46603 w 107975"/>
                <a:gd name="connsiteY2" fmla="*/ 54465 h 58454"/>
                <a:gd name="connsiteX3" fmla="*/ 51251 w 107975"/>
                <a:gd name="connsiteY3" fmla="*/ 53179 h 58454"/>
                <a:gd name="connsiteX4" fmla="*/ 55652 w 107975"/>
                <a:gd name="connsiteY4" fmla="*/ 51084 h 58454"/>
                <a:gd name="connsiteX5" fmla="*/ 60328 w 107975"/>
                <a:gd name="connsiteY5" fmla="*/ 49846 h 58454"/>
                <a:gd name="connsiteX6" fmla="*/ 65129 w 107975"/>
                <a:gd name="connsiteY6" fmla="*/ 49931 h 58454"/>
                <a:gd name="connsiteX7" fmla="*/ 69891 w 107975"/>
                <a:gd name="connsiteY7" fmla="*/ 49817 h 58454"/>
                <a:gd name="connsiteX8" fmla="*/ 74749 w 107975"/>
                <a:gd name="connsiteY8" fmla="*/ 49950 h 58454"/>
                <a:gd name="connsiteX9" fmla="*/ 78626 w 107975"/>
                <a:gd name="connsiteY9" fmla="*/ 47140 h 58454"/>
                <a:gd name="connsiteX10" fmla="*/ 83502 w 107975"/>
                <a:gd name="connsiteY10" fmla="*/ 46826 h 58454"/>
                <a:gd name="connsiteX11" fmla="*/ 85179 w 107975"/>
                <a:gd name="connsiteY11" fmla="*/ 42368 h 58454"/>
                <a:gd name="connsiteX12" fmla="*/ 88275 w 107975"/>
                <a:gd name="connsiteY12" fmla="*/ 38673 h 58454"/>
                <a:gd name="connsiteX13" fmla="*/ 90094 w 107975"/>
                <a:gd name="connsiteY13" fmla="*/ 34253 h 58454"/>
                <a:gd name="connsiteX14" fmla="*/ 92513 w 107975"/>
                <a:gd name="connsiteY14" fmla="*/ 30005 h 58454"/>
                <a:gd name="connsiteX15" fmla="*/ 94132 w 107975"/>
                <a:gd name="connsiteY15" fmla="*/ 25528 h 58454"/>
                <a:gd name="connsiteX16" fmla="*/ 95828 w 107975"/>
                <a:gd name="connsiteY16" fmla="*/ 21051 h 58454"/>
                <a:gd name="connsiteX17" fmla="*/ 99152 w 107975"/>
                <a:gd name="connsiteY17" fmla="*/ 17489 h 58454"/>
                <a:gd name="connsiteX18" fmla="*/ 103762 w 107975"/>
                <a:gd name="connsiteY18" fmla="*/ 16298 h 58454"/>
                <a:gd name="connsiteX19" fmla="*/ 107762 w 107975"/>
                <a:gd name="connsiteY19" fmla="*/ 13698 h 58454"/>
                <a:gd name="connsiteX20" fmla="*/ 106505 w 107975"/>
                <a:gd name="connsiteY20" fmla="*/ 9097 h 58454"/>
                <a:gd name="connsiteX21" fmla="*/ 102133 w 107975"/>
                <a:gd name="connsiteY21" fmla="*/ 7145 h 58454"/>
                <a:gd name="connsiteX22" fmla="*/ 98104 w 107975"/>
                <a:gd name="connsiteY22" fmla="*/ 4287 h 58454"/>
                <a:gd name="connsiteX23" fmla="*/ 93361 w 107975"/>
                <a:gd name="connsiteY23" fmla="*/ 3554 h 58454"/>
                <a:gd name="connsiteX24" fmla="*/ 88560 w 107975"/>
                <a:gd name="connsiteY24" fmla="*/ 4259 h 58454"/>
                <a:gd name="connsiteX25" fmla="*/ 84912 w 107975"/>
                <a:gd name="connsiteY25" fmla="*/ 639 h 58454"/>
                <a:gd name="connsiteX26" fmla="*/ 80102 w 107975"/>
                <a:gd name="connsiteY26" fmla="*/ 477 h 58454"/>
                <a:gd name="connsiteX27" fmla="*/ 75311 w 107975"/>
                <a:gd name="connsiteY27" fmla="*/ 535 h 58454"/>
                <a:gd name="connsiteX28" fmla="*/ 70482 w 107975"/>
                <a:gd name="connsiteY28" fmla="*/ -75 h 58454"/>
                <a:gd name="connsiteX29" fmla="*/ 66624 w 107975"/>
                <a:gd name="connsiteY29" fmla="*/ 2754 h 58454"/>
                <a:gd name="connsiteX30" fmla="*/ 63243 w 107975"/>
                <a:gd name="connsiteY30" fmla="*/ 6269 h 58454"/>
                <a:gd name="connsiteX31" fmla="*/ 59004 w 107975"/>
                <a:gd name="connsiteY31" fmla="*/ 8917 h 58454"/>
                <a:gd name="connsiteX32" fmla="*/ 54756 w 107975"/>
                <a:gd name="connsiteY32" fmla="*/ 6707 h 58454"/>
                <a:gd name="connsiteX33" fmla="*/ 50946 w 107975"/>
                <a:gd name="connsiteY33" fmla="*/ 9631 h 58454"/>
                <a:gd name="connsiteX34" fmla="*/ 46203 w 107975"/>
                <a:gd name="connsiteY34" fmla="*/ 10174 h 58454"/>
                <a:gd name="connsiteX35" fmla="*/ 41326 w 107975"/>
                <a:gd name="connsiteY35" fmla="*/ 10583 h 58454"/>
                <a:gd name="connsiteX36" fmla="*/ 41926 w 107975"/>
                <a:gd name="connsiteY36" fmla="*/ 15489 h 58454"/>
                <a:gd name="connsiteX37" fmla="*/ 36935 w 107975"/>
                <a:gd name="connsiteY37" fmla="*/ 16489 h 58454"/>
                <a:gd name="connsiteX38" fmla="*/ 32191 w 107975"/>
                <a:gd name="connsiteY38" fmla="*/ 17184 h 58454"/>
                <a:gd name="connsiteX39" fmla="*/ 27381 w 107975"/>
                <a:gd name="connsiteY39" fmla="*/ 16898 h 58454"/>
                <a:gd name="connsiteX40" fmla="*/ 22609 w 107975"/>
                <a:gd name="connsiteY40" fmla="*/ 16584 h 58454"/>
                <a:gd name="connsiteX41" fmla="*/ 18561 w 107975"/>
                <a:gd name="connsiteY41" fmla="*/ 14060 h 58454"/>
                <a:gd name="connsiteX42" fmla="*/ 14551 w 107975"/>
                <a:gd name="connsiteY42" fmla="*/ 11402 h 58454"/>
                <a:gd name="connsiteX43" fmla="*/ 10865 w 107975"/>
                <a:gd name="connsiteY43" fmla="*/ 14517 h 58454"/>
                <a:gd name="connsiteX44" fmla="*/ 7855 w 107975"/>
                <a:gd name="connsiteY44" fmla="*/ 18232 h 58454"/>
                <a:gd name="connsiteX45" fmla="*/ 3273 w 107975"/>
                <a:gd name="connsiteY45" fmla="*/ 16765 h 58454"/>
                <a:gd name="connsiteX46" fmla="*/ 5988 w 107975"/>
                <a:gd name="connsiteY46" fmla="*/ 20966 h 58454"/>
                <a:gd name="connsiteX47" fmla="*/ 2130 w 107975"/>
                <a:gd name="connsiteY47" fmla="*/ 23852 h 58454"/>
                <a:gd name="connsiteX48" fmla="*/ 2645 w 107975"/>
                <a:gd name="connsiteY48" fmla="*/ 28624 h 58454"/>
                <a:gd name="connsiteX49" fmla="*/ -213 w 107975"/>
                <a:gd name="connsiteY49" fmla="*/ 32596 h 58454"/>
                <a:gd name="connsiteX50" fmla="*/ 1111 w 107975"/>
                <a:gd name="connsiteY50" fmla="*/ 37196 h 58454"/>
                <a:gd name="connsiteX51" fmla="*/ 4016 w 107975"/>
                <a:gd name="connsiteY51" fmla="*/ 41063 h 58454"/>
                <a:gd name="connsiteX52" fmla="*/ 7941 w 107975"/>
                <a:gd name="connsiteY52" fmla="*/ 44130 h 58454"/>
                <a:gd name="connsiteX53" fmla="*/ 11627 w 107975"/>
                <a:gd name="connsiteY53" fmla="*/ 47245 h 58454"/>
                <a:gd name="connsiteX54" fmla="*/ 15923 w 107975"/>
                <a:gd name="connsiteY54" fmla="*/ 49522 h 58454"/>
                <a:gd name="connsiteX55" fmla="*/ 18875 w 107975"/>
                <a:gd name="connsiteY55" fmla="*/ 53294 h 58454"/>
                <a:gd name="connsiteX56" fmla="*/ 23533 w 107975"/>
                <a:gd name="connsiteY56" fmla="*/ 54351 h 58454"/>
                <a:gd name="connsiteX57" fmla="*/ 27600 w 107975"/>
                <a:gd name="connsiteY57" fmla="*/ 56884 h 58454"/>
                <a:gd name="connsiteX58" fmla="*/ 32325 w 107975"/>
                <a:gd name="connsiteY58" fmla="*/ 57808 h 58454"/>
                <a:gd name="connsiteX59" fmla="*/ 37154 w 107975"/>
                <a:gd name="connsiteY59" fmla="*/ 58304 h 5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7975" h="58454">
                  <a:moveTo>
                    <a:pt x="38202" y="58380"/>
                  </a:moveTo>
                  <a:lnTo>
                    <a:pt x="41897" y="55370"/>
                  </a:lnTo>
                  <a:lnTo>
                    <a:pt x="46603" y="54465"/>
                  </a:lnTo>
                  <a:lnTo>
                    <a:pt x="51251" y="53179"/>
                  </a:lnTo>
                  <a:lnTo>
                    <a:pt x="55652" y="51084"/>
                  </a:lnTo>
                  <a:lnTo>
                    <a:pt x="60328" y="49846"/>
                  </a:lnTo>
                  <a:lnTo>
                    <a:pt x="65129" y="49931"/>
                  </a:lnTo>
                  <a:lnTo>
                    <a:pt x="69891" y="49817"/>
                  </a:lnTo>
                  <a:lnTo>
                    <a:pt x="74749" y="49950"/>
                  </a:lnTo>
                  <a:lnTo>
                    <a:pt x="78626" y="47140"/>
                  </a:lnTo>
                  <a:lnTo>
                    <a:pt x="83502" y="46826"/>
                  </a:lnTo>
                  <a:lnTo>
                    <a:pt x="85179" y="42368"/>
                  </a:lnTo>
                  <a:lnTo>
                    <a:pt x="88275" y="38673"/>
                  </a:lnTo>
                  <a:lnTo>
                    <a:pt x="90094" y="34253"/>
                  </a:lnTo>
                  <a:lnTo>
                    <a:pt x="92513" y="30005"/>
                  </a:lnTo>
                  <a:lnTo>
                    <a:pt x="94132" y="25528"/>
                  </a:lnTo>
                  <a:lnTo>
                    <a:pt x="95828" y="21051"/>
                  </a:lnTo>
                  <a:lnTo>
                    <a:pt x="99152" y="17489"/>
                  </a:lnTo>
                  <a:lnTo>
                    <a:pt x="103762" y="16298"/>
                  </a:lnTo>
                  <a:lnTo>
                    <a:pt x="107762" y="13698"/>
                  </a:lnTo>
                  <a:lnTo>
                    <a:pt x="106505" y="9097"/>
                  </a:lnTo>
                  <a:lnTo>
                    <a:pt x="102133" y="7145"/>
                  </a:lnTo>
                  <a:lnTo>
                    <a:pt x="98104" y="4287"/>
                  </a:lnTo>
                  <a:lnTo>
                    <a:pt x="93361" y="3554"/>
                  </a:lnTo>
                  <a:lnTo>
                    <a:pt x="88560" y="4259"/>
                  </a:lnTo>
                  <a:lnTo>
                    <a:pt x="84912" y="639"/>
                  </a:lnTo>
                  <a:lnTo>
                    <a:pt x="80102" y="477"/>
                  </a:lnTo>
                  <a:lnTo>
                    <a:pt x="75311" y="535"/>
                  </a:lnTo>
                  <a:lnTo>
                    <a:pt x="70482" y="-75"/>
                  </a:lnTo>
                  <a:lnTo>
                    <a:pt x="66624" y="2754"/>
                  </a:lnTo>
                  <a:lnTo>
                    <a:pt x="63243" y="6269"/>
                  </a:lnTo>
                  <a:lnTo>
                    <a:pt x="59004" y="8917"/>
                  </a:lnTo>
                  <a:lnTo>
                    <a:pt x="54756" y="6707"/>
                  </a:lnTo>
                  <a:lnTo>
                    <a:pt x="50946" y="9631"/>
                  </a:lnTo>
                  <a:lnTo>
                    <a:pt x="46203" y="10174"/>
                  </a:lnTo>
                  <a:lnTo>
                    <a:pt x="41326" y="10583"/>
                  </a:lnTo>
                  <a:lnTo>
                    <a:pt x="41926" y="15489"/>
                  </a:lnTo>
                  <a:lnTo>
                    <a:pt x="36935" y="16489"/>
                  </a:lnTo>
                  <a:lnTo>
                    <a:pt x="32191" y="17184"/>
                  </a:lnTo>
                  <a:lnTo>
                    <a:pt x="27381" y="16898"/>
                  </a:lnTo>
                  <a:lnTo>
                    <a:pt x="22609" y="16584"/>
                  </a:lnTo>
                  <a:lnTo>
                    <a:pt x="18561" y="14060"/>
                  </a:lnTo>
                  <a:lnTo>
                    <a:pt x="14551" y="11402"/>
                  </a:lnTo>
                  <a:lnTo>
                    <a:pt x="10865" y="14517"/>
                  </a:lnTo>
                  <a:lnTo>
                    <a:pt x="7855" y="18232"/>
                  </a:lnTo>
                  <a:lnTo>
                    <a:pt x="3273" y="16765"/>
                  </a:lnTo>
                  <a:lnTo>
                    <a:pt x="5988" y="20966"/>
                  </a:lnTo>
                  <a:lnTo>
                    <a:pt x="2130" y="23852"/>
                  </a:lnTo>
                  <a:lnTo>
                    <a:pt x="2645" y="28624"/>
                  </a:lnTo>
                  <a:lnTo>
                    <a:pt x="-213" y="32596"/>
                  </a:lnTo>
                  <a:lnTo>
                    <a:pt x="1111" y="37196"/>
                  </a:lnTo>
                  <a:lnTo>
                    <a:pt x="4016" y="41063"/>
                  </a:lnTo>
                  <a:lnTo>
                    <a:pt x="7941" y="44130"/>
                  </a:lnTo>
                  <a:lnTo>
                    <a:pt x="11627" y="47245"/>
                  </a:lnTo>
                  <a:lnTo>
                    <a:pt x="15923" y="49522"/>
                  </a:lnTo>
                  <a:lnTo>
                    <a:pt x="18875" y="53294"/>
                  </a:lnTo>
                  <a:lnTo>
                    <a:pt x="23533" y="54351"/>
                  </a:lnTo>
                  <a:lnTo>
                    <a:pt x="27600" y="56884"/>
                  </a:lnTo>
                  <a:lnTo>
                    <a:pt x="32325" y="57808"/>
                  </a:lnTo>
                  <a:lnTo>
                    <a:pt x="37154" y="5830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4" name="Freihandform: Form 533">
              <a:extLst>
                <a:ext uri="{FF2B5EF4-FFF2-40B4-BE49-F238E27FC236}">
                  <a16:creationId xmlns:a16="http://schemas.microsoft.com/office/drawing/2014/main" id="{A3D71DE5-252D-4932-64B4-1D6668D57139}"/>
                </a:ext>
              </a:extLst>
            </p:cNvPr>
            <p:cNvSpPr/>
            <p:nvPr/>
          </p:nvSpPr>
          <p:spPr>
            <a:xfrm>
              <a:off x="4305313" y="4240687"/>
              <a:ext cx="656711" cy="264466"/>
            </a:xfrm>
            <a:custGeom>
              <a:avLst/>
              <a:gdLst>
                <a:gd name="connsiteX0" fmla="*/ 863162 w 871861"/>
                <a:gd name="connsiteY0" fmla="*/ 313393 h 351110"/>
                <a:gd name="connsiteX1" fmla="*/ 863562 w 871861"/>
                <a:gd name="connsiteY1" fmla="*/ 308421 h 351110"/>
                <a:gd name="connsiteX2" fmla="*/ 864057 w 871861"/>
                <a:gd name="connsiteY2" fmla="*/ 302353 h 351110"/>
                <a:gd name="connsiteX3" fmla="*/ 864476 w 871861"/>
                <a:gd name="connsiteY3" fmla="*/ 297096 h 351110"/>
                <a:gd name="connsiteX4" fmla="*/ 864886 w 871861"/>
                <a:gd name="connsiteY4" fmla="*/ 292095 h 351110"/>
                <a:gd name="connsiteX5" fmla="*/ 867010 w 871861"/>
                <a:gd name="connsiteY5" fmla="*/ 265844 h 351110"/>
                <a:gd name="connsiteX6" fmla="*/ 864028 w 871861"/>
                <a:gd name="connsiteY6" fmla="*/ 262110 h 351110"/>
                <a:gd name="connsiteX7" fmla="*/ 865791 w 871861"/>
                <a:gd name="connsiteY7" fmla="*/ 257681 h 351110"/>
                <a:gd name="connsiteX8" fmla="*/ 869753 w 871861"/>
                <a:gd name="connsiteY8" fmla="*/ 227372 h 351110"/>
                <a:gd name="connsiteX9" fmla="*/ 869991 w 871861"/>
                <a:gd name="connsiteY9" fmla="*/ 222562 h 351110"/>
                <a:gd name="connsiteX10" fmla="*/ 870162 w 871861"/>
                <a:gd name="connsiteY10" fmla="*/ 217705 h 351110"/>
                <a:gd name="connsiteX11" fmla="*/ 870344 w 871861"/>
                <a:gd name="connsiteY11" fmla="*/ 212771 h 351110"/>
                <a:gd name="connsiteX12" fmla="*/ 870515 w 871861"/>
                <a:gd name="connsiteY12" fmla="*/ 207941 h 351110"/>
                <a:gd name="connsiteX13" fmla="*/ 870705 w 871861"/>
                <a:gd name="connsiteY13" fmla="*/ 202503 h 351110"/>
                <a:gd name="connsiteX14" fmla="*/ 870934 w 871861"/>
                <a:gd name="connsiteY14" fmla="*/ 195969 h 351110"/>
                <a:gd name="connsiteX15" fmla="*/ 871153 w 871861"/>
                <a:gd name="connsiteY15" fmla="*/ 189434 h 351110"/>
                <a:gd name="connsiteX16" fmla="*/ 871477 w 871861"/>
                <a:gd name="connsiteY16" fmla="*/ 180567 h 351110"/>
                <a:gd name="connsiteX17" fmla="*/ 871648 w 871861"/>
                <a:gd name="connsiteY17" fmla="*/ 175442 h 351110"/>
                <a:gd name="connsiteX18" fmla="*/ 866200 w 871861"/>
                <a:gd name="connsiteY18" fmla="*/ 174680 h 351110"/>
                <a:gd name="connsiteX19" fmla="*/ 863448 w 871861"/>
                <a:gd name="connsiteY19" fmla="*/ 170775 h 351110"/>
                <a:gd name="connsiteX20" fmla="*/ 858438 w 871861"/>
                <a:gd name="connsiteY20" fmla="*/ 170642 h 351110"/>
                <a:gd name="connsiteX21" fmla="*/ 853904 w 871861"/>
                <a:gd name="connsiteY21" fmla="*/ 168765 h 351110"/>
                <a:gd name="connsiteX22" fmla="*/ 848741 w 871861"/>
                <a:gd name="connsiteY22" fmla="*/ 169375 h 351110"/>
                <a:gd name="connsiteX23" fmla="*/ 844369 w 871861"/>
                <a:gd name="connsiteY23" fmla="*/ 166689 h 351110"/>
                <a:gd name="connsiteX24" fmla="*/ 840187 w 871861"/>
                <a:gd name="connsiteY24" fmla="*/ 164241 h 351110"/>
                <a:gd name="connsiteX25" fmla="*/ 835796 w 871861"/>
                <a:gd name="connsiteY25" fmla="*/ 161907 h 351110"/>
                <a:gd name="connsiteX26" fmla="*/ 831215 w 871861"/>
                <a:gd name="connsiteY26" fmla="*/ 160307 h 351110"/>
                <a:gd name="connsiteX27" fmla="*/ 827567 w 871861"/>
                <a:gd name="connsiteY27" fmla="*/ 157002 h 351110"/>
                <a:gd name="connsiteX28" fmla="*/ 822604 w 871861"/>
                <a:gd name="connsiteY28" fmla="*/ 155449 h 351110"/>
                <a:gd name="connsiteX29" fmla="*/ 818146 w 871861"/>
                <a:gd name="connsiteY29" fmla="*/ 153506 h 351110"/>
                <a:gd name="connsiteX30" fmla="*/ 814422 w 871861"/>
                <a:gd name="connsiteY30" fmla="*/ 150344 h 351110"/>
                <a:gd name="connsiteX31" fmla="*/ 809384 w 871861"/>
                <a:gd name="connsiteY31" fmla="*/ 150915 h 351110"/>
                <a:gd name="connsiteX32" fmla="*/ 805116 w 871861"/>
                <a:gd name="connsiteY32" fmla="*/ 153468 h 351110"/>
                <a:gd name="connsiteX33" fmla="*/ 800858 w 871861"/>
                <a:gd name="connsiteY33" fmla="*/ 155811 h 351110"/>
                <a:gd name="connsiteX34" fmla="*/ 798153 w 871861"/>
                <a:gd name="connsiteY34" fmla="*/ 159774 h 351110"/>
                <a:gd name="connsiteX35" fmla="*/ 795553 w 871861"/>
                <a:gd name="connsiteY35" fmla="*/ 164203 h 351110"/>
                <a:gd name="connsiteX36" fmla="*/ 790896 w 871861"/>
                <a:gd name="connsiteY36" fmla="*/ 165984 h 351110"/>
                <a:gd name="connsiteX37" fmla="*/ 785047 w 871861"/>
                <a:gd name="connsiteY37" fmla="*/ 166060 h 351110"/>
                <a:gd name="connsiteX38" fmla="*/ 782799 w 871861"/>
                <a:gd name="connsiteY38" fmla="*/ 170594 h 351110"/>
                <a:gd name="connsiteX39" fmla="*/ 780437 w 871861"/>
                <a:gd name="connsiteY39" fmla="*/ 174937 h 351110"/>
                <a:gd name="connsiteX40" fmla="*/ 776294 w 871861"/>
                <a:gd name="connsiteY40" fmla="*/ 177442 h 351110"/>
                <a:gd name="connsiteX41" fmla="*/ 774884 w 871861"/>
                <a:gd name="connsiteY41" fmla="*/ 182081 h 351110"/>
                <a:gd name="connsiteX42" fmla="*/ 771027 w 871861"/>
                <a:gd name="connsiteY42" fmla="*/ 184929 h 351110"/>
                <a:gd name="connsiteX43" fmla="*/ 767559 w 871861"/>
                <a:gd name="connsiteY43" fmla="*/ 188482 h 351110"/>
                <a:gd name="connsiteX44" fmla="*/ 763292 w 871861"/>
                <a:gd name="connsiteY44" fmla="*/ 191044 h 351110"/>
                <a:gd name="connsiteX45" fmla="*/ 758310 w 871861"/>
                <a:gd name="connsiteY45" fmla="*/ 190377 h 351110"/>
                <a:gd name="connsiteX46" fmla="*/ 754691 w 871861"/>
                <a:gd name="connsiteY46" fmla="*/ 186634 h 351110"/>
                <a:gd name="connsiteX47" fmla="*/ 754215 w 871861"/>
                <a:gd name="connsiteY47" fmla="*/ 180748 h 351110"/>
                <a:gd name="connsiteX48" fmla="*/ 751243 w 871861"/>
                <a:gd name="connsiteY48" fmla="*/ 175185 h 351110"/>
                <a:gd name="connsiteX49" fmla="*/ 747728 w 871861"/>
                <a:gd name="connsiteY49" fmla="*/ 178728 h 351110"/>
                <a:gd name="connsiteX50" fmla="*/ 745480 w 871861"/>
                <a:gd name="connsiteY50" fmla="*/ 174299 h 351110"/>
                <a:gd name="connsiteX51" fmla="*/ 743118 w 871861"/>
                <a:gd name="connsiteY51" fmla="*/ 169984 h 351110"/>
                <a:gd name="connsiteX52" fmla="*/ 741385 w 871861"/>
                <a:gd name="connsiteY52" fmla="*/ 165336 h 351110"/>
                <a:gd name="connsiteX53" fmla="*/ 741632 w 871861"/>
                <a:gd name="connsiteY53" fmla="*/ 160507 h 351110"/>
                <a:gd name="connsiteX54" fmla="*/ 741089 w 871861"/>
                <a:gd name="connsiteY54" fmla="*/ 153963 h 351110"/>
                <a:gd name="connsiteX55" fmla="*/ 743556 w 871861"/>
                <a:gd name="connsiteY55" fmla="*/ 149772 h 351110"/>
                <a:gd name="connsiteX56" fmla="*/ 743213 w 871861"/>
                <a:gd name="connsiteY56" fmla="*/ 144867 h 351110"/>
                <a:gd name="connsiteX57" fmla="*/ 740527 w 871861"/>
                <a:gd name="connsiteY57" fmla="*/ 140438 h 351110"/>
                <a:gd name="connsiteX58" fmla="*/ 740175 w 871861"/>
                <a:gd name="connsiteY58" fmla="*/ 135313 h 351110"/>
                <a:gd name="connsiteX59" fmla="*/ 735098 w 871861"/>
                <a:gd name="connsiteY59" fmla="*/ 134989 h 351110"/>
                <a:gd name="connsiteX60" fmla="*/ 730088 w 871861"/>
                <a:gd name="connsiteY60" fmla="*/ 134847 h 351110"/>
                <a:gd name="connsiteX61" fmla="*/ 725592 w 871861"/>
                <a:gd name="connsiteY61" fmla="*/ 132046 h 351110"/>
                <a:gd name="connsiteX62" fmla="*/ 721077 w 871861"/>
                <a:gd name="connsiteY62" fmla="*/ 129713 h 351110"/>
                <a:gd name="connsiteX63" fmla="*/ 716534 w 871861"/>
                <a:gd name="connsiteY63" fmla="*/ 127465 h 351110"/>
                <a:gd name="connsiteX64" fmla="*/ 708276 w 871861"/>
                <a:gd name="connsiteY64" fmla="*/ 126674 h 351110"/>
                <a:gd name="connsiteX65" fmla="*/ 704342 w 871861"/>
                <a:gd name="connsiteY65" fmla="*/ 129370 h 351110"/>
                <a:gd name="connsiteX66" fmla="*/ 700732 w 871861"/>
                <a:gd name="connsiteY66" fmla="*/ 132513 h 351110"/>
                <a:gd name="connsiteX67" fmla="*/ 696236 w 871861"/>
                <a:gd name="connsiteY67" fmla="*/ 134418 h 351110"/>
                <a:gd name="connsiteX68" fmla="*/ 691179 w 871861"/>
                <a:gd name="connsiteY68" fmla="*/ 135380 h 351110"/>
                <a:gd name="connsiteX69" fmla="*/ 687711 w 871861"/>
                <a:gd name="connsiteY69" fmla="*/ 139038 h 351110"/>
                <a:gd name="connsiteX70" fmla="*/ 686654 w 871861"/>
                <a:gd name="connsiteY70" fmla="*/ 143705 h 351110"/>
                <a:gd name="connsiteX71" fmla="*/ 682930 w 871861"/>
                <a:gd name="connsiteY71" fmla="*/ 146886 h 351110"/>
                <a:gd name="connsiteX72" fmla="*/ 685978 w 871861"/>
                <a:gd name="connsiteY72" fmla="*/ 150677 h 351110"/>
                <a:gd name="connsiteX73" fmla="*/ 691036 w 871861"/>
                <a:gd name="connsiteY73" fmla="*/ 151172 h 351110"/>
                <a:gd name="connsiteX74" fmla="*/ 695627 w 871861"/>
                <a:gd name="connsiteY74" fmla="*/ 152696 h 351110"/>
                <a:gd name="connsiteX75" fmla="*/ 699713 w 871861"/>
                <a:gd name="connsiteY75" fmla="*/ 155583 h 351110"/>
                <a:gd name="connsiteX76" fmla="*/ 699855 w 871861"/>
                <a:gd name="connsiteY76" fmla="*/ 160507 h 351110"/>
                <a:gd name="connsiteX77" fmla="*/ 702761 w 871861"/>
                <a:gd name="connsiteY77" fmla="*/ 164403 h 351110"/>
                <a:gd name="connsiteX78" fmla="*/ 706847 w 871861"/>
                <a:gd name="connsiteY78" fmla="*/ 167184 h 351110"/>
                <a:gd name="connsiteX79" fmla="*/ 711828 w 871861"/>
                <a:gd name="connsiteY79" fmla="*/ 166108 h 351110"/>
                <a:gd name="connsiteX80" fmla="*/ 716686 w 871861"/>
                <a:gd name="connsiteY80" fmla="*/ 166346 h 351110"/>
                <a:gd name="connsiteX81" fmla="*/ 721496 w 871861"/>
                <a:gd name="connsiteY81" fmla="*/ 166727 h 351110"/>
                <a:gd name="connsiteX82" fmla="*/ 726516 w 871861"/>
                <a:gd name="connsiteY82" fmla="*/ 166422 h 351110"/>
                <a:gd name="connsiteX83" fmla="*/ 732069 w 871861"/>
                <a:gd name="connsiteY83" fmla="*/ 166594 h 351110"/>
                <a:gd name="connsiteX84" fmla="*/ 734736 w 871861"/>
                <a:gd name="connsiteY84" fmla="*/ 170651 h 351110"/>
                <a:gd name="connsiteX85" fmla="*/ 729716 w 871861"/>
                <a:gd name="connsiteY85" fmla="*/ 170661 h 351110"/>
                <a:gd name="connsiteX86" fmla="*/ 724706 w 871861"/>
                <a:gd name="connsiteY86" fmla="*/ 170508 h 351110"/>
                <a:gd name="connsiteX87" fmla="*/ 720458 w 871861"/>
                <a:gd name="connsiteY87" fmla="*/ 172766 h 351110"/>
                <a:gd name="connsiteX88" fmla="*/ 717401 w 871861"/>
                <a:gd name="connsiteY88" fmla="*/ 176576 h 351110"/>
                <a:gd name="connsiteX89" fmla="*/ 712695 w 871861"/>
                <a:gd name="connsiteY89" fmla="*/ 177462 h 351110"/>
                <a:gd name="connsiteX90" fmla="*/ 703246 w 871861"/>
                <a:gd name="connsiteY90" fmla="*/ 175947 h 351110"/>
                <a:gd name="connsiteX91" fmla="*/ 701046 w 871861"/>
                <a:gd name="connsiteY91" fmla="*/ 180748 h 351110"/>
                <a:gd name="connsiteX92" fmla="*/ 705942 w 871861"/>
                <a:gd name="connsiteY92" fmla="*/ 181881 h 351110"/>
                <a:gd name="connsiteX93" fmla="*/ 709809 w 871861"/>
                <a:gd name="connsiteY93" fmla="*/ 184767 h 351110"/>
                <a:gd name="connsiteX94" fmla="*/ 712819 w 871861"/>
                <a:gd name="connsiteY94" fmla="*/ 188663 h 351110"/>
                <a:gd name="connsiteX95" fmla="*/ 715953 w 871861"/>
                <a:gd name="connsiteY95" fmla="*/ 192702 h 351110"/>
                <a:gd name="connsiteX96" fmla="*/ 714343 w 871861"/>
                <a:gd name="connsiteY96" fmla="*/ 197369 h 351110"/>
                <a:gd name="connsiteX97" fmla="*/ 714867 w 871861"/>
                <a:gd name="connsiteY97" fmla="*/ 202503 h 351110"/>
                <a:gd name="connsiteX98" fmla="*/ 718077 w 871861"/>
                <a:gd name="connsiteY98" fmla="*/ 206551 h 351110"/>
                <a:gd name="connsiteX99" fmla="*/ 723516 w 871861"/>
                <a:gd name="connsiteY99" fmla="*/ 205760 h 351110"/>
                <a:gd name="connsiteX100" fmla="*/ 726611 w 871861"/>
                <a:gd name="connsiteY100" fmla="*/ 202036 h 351110"/>
                <a:gd name="connsiteX101" fmla="*/ 727421 w 871861"/>
                <a:gd name="connsiteY101" fmla="*/ 197169 h 351110"/>
                <a:gd name="connsiteX102" fmla="*/ 729488 w 871861"/>
                <a:gd name="connsiteY102" fmla="*/ 192702 h 351110"/>
                <a:gd name="connsiteX103" fmla="*/ 732164 w 871861"/>
                <a:gd name="connsiteY103" fmla="*/ 197416 h 351110"/>
                <a:gd name="connsiteX104" fmla="*/ 736041 w 871861"/>
                <a:gd name="connsiteY104" fmla="*/ 200636 h 351110"/>
                <a:gd name="connsiteX105" fmla="*/ 740832 w 871861"/>
                <a:gd name="connsiteY105" fmla="*/ 200617 h 351110"/>
                <a:gd name="connsiteX106" fmla="*/ 742309 w 871861"/>
                <a:gd name="connsiteY106" fmla="*/ 205255 h 351110"/>
                <a:gd name="connsiteX107" fmla="*/ 746976 w 871861"/>
                <a:gd name="connsiteY107" fmla="*/ 204103 h 351110"/>
                <a:gd name="connsiteX108" fmla="*/ 750405 w 871861"/>
                <a:gd name="connsiteY108" fmla="*/ 207637 h 351110"/>
                <a:gd name="connsiteX109" fmla="*/ 754710 w 871861"/>
                <a:gd name="connsiteY109" fmla="*/ 210275 h 351110"/>
                <a:gd name="connsiteX110" fmla="*/ 758606 w 871861"/>
                <a:gd name="connsiteY110" fmla="*/ 213237 h 351110"/>
                <a:gd name="connsiteX111" fmla="*/ 763359 w 871861"/>
                <a:gd name="connsiteY111" fmla="*/ 213866 h 351110"/>
                <a:gd name="connsiteX112" fmla="*/ 768131 w 871861"/>
                <a:gd name="connsiteY112" fmla="*/ 214637 h 351110"/>
                <a:gd name="connsiteX113" fmla="*/ 773417 w 871861"/>
                <a:gd name="connsiteY113" fmla="*/ 214857 h 351110"/>
                <a:gd name="connsiteX114" fmla="*/ 777427 w 871861"/>
                <a:gd name="connsiteY114" fmla="*/ 217743 h 351110"/>
                <a:gd name="connsiteX115" fmla="*/ 782275 w 871861"/>
                <a:gd name="connsiteY115" fmla="*/ 219305 h 351110"/>
                <a:gd name="connsiteX116" fmla="*/ 786476 w 871861"/>
                <a:gd name="connsiteY116" fmla="*/ 221800 h 351110"/>
                <a:gd name="connsiteX117" fmla="*/ 791439 w 871861"/>
                <a:gd name="connsiteY117" fmla="*/ 223324 h 351110"/>
                <a:gd name="connsiteX118" fmla="*/ 795963 w 871861"/>
                <a:gd name="connsiteY118" fmla="*/ 225258 h 351110"/>
                <a:gd name="connsiteX119" fmla="*/ 800421 w 871861"/>
                <a:gd name="connsiteY119" fmla="*/ 227230 h 351110"/>
                <a:gd name="connsiteX120" fmla="*/ 804812 w 871861"/>
                <a:gd name="connsiteY120" fmla="*/ 229744 h 351110"/>
                <a:gd name="connsiteX121" fmla="*/ 807698 w 871861"/>
                <a:gd name="connsiteY121" fmla="*/ 233554 h 351110"/>
                <a:gd name="connsiteX122" fmla="*/ 812117 w 871861"/>
                <a:gd name="connsiteY122" fmla="*/ 236098 h 351110"/>
                <a:gd name="connsiteX123" fmla="*/ 813108 w 871861"/>
                <a:gd name="connsiteY123" fmla="*/ 240765 h 351110"/>
                <a:gd name="connsiteX124" fmla="*/ 816480 w 871861"/>
                <a:gd name="connsiteY124" fmla="*/ 244498 h 351110"/>
                <a:gd name="connsiteX125" fmla="*/ 817737 w 871861"/>
                <a:gd name="connsiteY125" fmla="*/ 249166 h 351110"/>
                <a:gd name="connsiteX126" fmla="*/ 818613 w 871861"/>
                <a:gd name="connsiteY126" fmla="*/ 254300 h 351110"/>
                <a:gd name="connsiteX127" fmla="*/ 821957 w 871861"/>
                <a:gd name="connsiteY127" fmla="*/ 258033 h 351110"/>
                <a:gd name="connsiteX128" fmla="*/ 821404 w 871861"/>
                <a:gd name="connsiteY128" fmla="*/ 263110 h 351110"/>
                <a:gd name="connsiteX129" fmla="*/ 820957 w 871861"/>
                <a:gd name="connsiteY129" fmla="*/ 268225 h 351110"/>
                <a:gd name="connsiteX130" fmla="*/ 824909 w 871861"/>
                <a:gd name="connsiteY130" fmla="*/ 271026 h 351110"/>
                <a:gd name="connsiteX131" fmla="*/ 825814 w 871861"/>
                <a:gd name="connsiteY131" fmla="*/ 275740 h 351110"/>
                <a:gd name="connsiteX132" fmla="*/ 820794 w 871861"/>
                <a:gd name="connsiteY132" fmla="*/ 275512 h 351110"/>
                <a:gd name="connsiteX133" fmla="*/ 816127 w 871861"/>
                <a:gd name="connsiteY133" fmla="*/ 276607 h 351110"/>
                <a:gd name="connsiteX134" fmla="*/ 811432 w 871861"/>
                <a:gd name="connsiteY134" fmla="*/ 277931 h 351110"/>
                <a:gd name="connsiteX135" fmla="*/ 807793 w 871861"/>
                <a:gd name="connsiteY135" fmla="*/ 281808 h 351110"/>
                <a:gd name="connsiteX136" fmla="*/ 805021 w 871861"/>
                <a:gd name="connsiteY136" fmla="*/ 286027 h 351110"/>
                <a:gd name="connsiteX137" fmla="*/ 803497 w 871861"/>
                <a:gd name="connsiteY137" fmla="*/ 290695 h 351110"/>
                <a:gd name="connsiteX138" fmla="*/ 801297 w 871861"/>
                <a:gd name="connsiteY138" fmla="*/ 295352 h 351110"/>
                <a:gd name="connsiteX139" fmla="*/ 805745 w 871861"/>
                <a:gd name="connsiteY139" fmla="*/ 297162 h 351110"/>
                <a:gd name="connsiteX140" fmla="*/ 810489 w 871861"/>
                <a:gd name="connsiteY140" fmla="*/ 298229 h 351110"/>
                <a:gd name="connsiteX141" fmla="*/ 815451 w 871861"/>
                <a:gd name="connsiteY141" fmla="*/ 298229 h 351110"/>
                <a:gd name="connsiteX142" fmla="*/ 820290 w 871861"/>
                <a:gd name="connsiteY142" fmla="*/ 296962 h 351110"/>
                <a:gd name="connsiteX143" fmla="*/ 824995 w 871861"/>
                <a:gd name="connsiteY143" fmla="*/ 297696 h 351110"/>
                <a:gd name="connsiteX144" fmla="*/ 827281 w 871861"/>
                <a:gd name="connsiteY144" fmla="*/ 293495 h 351110"/>
                <a:gd name="connsiteX145" fmla="*/ 832053 w 871861"/>
                <a:gd name="connsiteY145" fmla="*/ 293686 h 351110"/>
                <a:gd name="connsiteX146" fmla="*/ 836920 w 871861"/>
                <a:gd name="connsiteY146" fmla="*/ 292562 h 351110"/>
                <a:gd name="connsiteX147" fmla="*/ 841721 w 871861"/>
                <a:gd name="connsiteY147" fmla="*/ 291409 h 351110"/>
                <a:gd name="connsiteX148" fmla="*/ 845559 w 871861"/>
                <a:gd name="connsiteY148" fmla="*/ 294324 h 351110"/>
                <a:gd name="connsiteX149" fmla="*/ 849484 w 871861"/>
                <a:gd name="connsiteY149" fmla="*/ 297353 h 351110"/>
                <a:gd name="connsiteX150" fmla="*/ 853313 w 871861"/>
                <a:gd name="connsiteY150" fmla="*/ 300953 h 351110"/>
                <a:gd name="connsiteX151" fmla="*/ 855580 w 871861"/>
                <a:gd name="connsiteY151" fmla="*/ 305154 h 351110"/>
                <a:gd name="connsiteX152" fmla="*/ 858104 w 871861"/>
                <a:gd name="connsiteY152" fmla="*/ 309297 h 351110"/>
                <a:gd name="connsiteX153" fmla="*/ 861980 w 871861"/>
                <a:gd name="connsiteY153" fmla="*/ 312621 h 351110"/>
                <a:gd name="connsiteX154" fmla="*/ 246513 w 871861"/>
                <a:gd name="connsiteY154" fmla="*/ 42111 h 351110"/>
                <a:gd name="connsiteX155" fmla="*/ 250352 w 871861"/>
                <a:gd name="connsiteY155" fmla="*/ 39187 h 351110"/>
                <a:gd name="connsiteX156" fmla="*/ 249866 w 871861"/>
                <a:gd name="connsiteY156" fmla="*/ 34082 h 351110"/>
                <a:gd name="connsiteX157" fmla="*/ 247723 w 871861"/>
                <a:gd name="connsiteY157" fmla="*/ 29700 h 351110"/>
                <a:gd name="connsiteX158" fmla="*/ 243989 w 871861"/>
                <a:gd name="connsiteY158" fmla="*/ 33063 h 351110"/>
                <a:gd name="connsiteX159" fmla="*/ 244942 w 871861"/>
                <a:gd name="connsiteY159" fmla="*/ 37787 h 351110"/>
                <a:gd name="connsiteX160" fmla="*/ 576688 w 871861"/>
                <a:gd name="connsiteY160" fmla="*/ 289638 h 351110"/>
                <a:gd name="connsiteX161" fmla="*/ 582079 w 871861"/>
                <a:gd name="connsiteY161" fmla="*/ 286856 h 351110"/>
                <a:gd name="connsiteX162" fmla="*/ 586870 w 871861"/>
                <a:gd name="connsiteY162" fmla="*/ 286999 h 351110"/>
                <a:gd name="connsiteX163" fmla="*/ 591623 w 871861"/>
                <a:gd name="connsiteY163" fmla="*/ 284789 h 351110"/>
                <a:gd name="connsiteX164" fmla="*/ 596290 w 871861"/>
                <a:gd name="connsiteY164" fmla="*/ 283827 h 351110"/>
                <a:gd name="connsiteX165" fmla="*/ 593194 w 871861"/>
                <a:gd name="connsiteY165" fmla="*/ 279788 h 351110"/>
                <a:gd name="connsiteX166" fmla="*/ 588546 w 871861"/>
                <a:gd name="connsiteY166" fmla="*/ 281160 h 351110"/>
                <a:gd name="connsiteX167" fmla="*/ 582146 w 871861"/>
                <a:gd name="connsiteY167" fmla="*/ 282818 h 351110"/>
                <a:gd name="connsiteX168" fmla="*/ 578098 w 871861"/>
                <a:gd name="connsiteY168" fmla="*/ 285561 h 351110"/>
                <a:gd name="connsiteX169" fmla="*/ 617788 w 871861"/>
                <a:gd name="connsiteY169" fmla="*/ 294962 h 351110"/>
                <a:gd name="connsiteX170" fmla="*/ 614054 w 871861"/>
                <a:gd name="connsiteY170" fmla="*/ 291438 h 351110"/>
                <a:gd name="connsiteX171" fmla="*/ 617569 w 871861"/>
                <a:gd name="connsiteY171" fmla="*/ 294743 h 351110"/>
                <a:gd name="connsiteX172" fmla="*/ 542531 w 871861"/>
                <a:gd name="connsiteY172" fmla="*/ 300248 h 351110"/>
                <a:gd name="connsiteX173" fmla="*/ 545941 w 871861"/>
                <a:gd name="connsiteY173" fmla="*/ 296762 h 351110"/>
                <a:gd name="connsiteX174" fmla="*/ 541112 w 871861"/>
                <a:gd name="connsiteY174" fmla="*/ 297439 h 351110"/>
                <a:gd name="connsiteX175" fmla="*/ 550742 w 871861"/>
                <a:gd name="connsiteY175" fmla="*/ 298991 h 351110"/>
                <a:gd name="connsiteX176" fmla="*/ 555457 w 871861"/>
                <a:gd name="connsiteY176" fmla="*/ 297696 h 351110"/>
                <a:gd name="connsiteX177" fmla="*/ 560171 w 871861"/>
                <a:gd name="connsiteY177" fmla="*/ 296457 h 351110"/>
                <a:gd name="connsiteX178" fmla="*/ 562715 w 871861"/>
                <a:gd name="connsiteY178" fmla="*/ 292419 h 351110"/>
                <a:gd name="connsiteX179" fmla="*/ 557323 w 871861"/>
                <a:gd name="connsiteY179" fmla="*/ 292219 h 351110"/>
                <a:gd name="connsiteX180" fmla="*/ 551513 w 871861"/>
                <a:gd name="connsiteY180" fmla="*/ 291866 h 351110"/>
                <a:gd name="connsiteX181" fmla="*/ 549227 w 871861"/>
                <a:gd name="connsiteY181" fmla="*/ 296295 h 351110"/>
                <a:gd name="connsiteX182" fmla="*/ 651383 w 871861"/>
                <a:gd name="connsiteY182" fmla="*/ 290133 h 351110"/>
                <a:gd name="connsiteX183" fmla="*/ 649106 w 871861"/>
                <a:gd name="connsiteY183" fmla="*/ 285294 h 351110"/>
                <a:gd name="connsiteX184" fmla="*/ 650592 w 871861"/>
                <a:gd name="connsiteY184" fmla="*/ 289828 h 351110"/>
                <a:gd name="connsiteX185" fmla="*/ 528558 w 871861"/>
                <a:gd name="connsiteY185" fmla="*/ 339415 h 351110"/>
                <a:gd name="connsiteX186" fmla="*/ 533797 w 871861"/>
                <a:gd name="connsiteY186" fmla="*/ 338910 h 351110"/>
                <a:gd name="connsiteX187" fmla="*/ 538388 w 871861"/>
                <a:gd name="connsiteY187" fmla="*/ 337596 h 351110"/>
                <a:gd name="connsiteX188" fmla="*/ 542417 w 871861"/>
                <a:gd name="connsiteY188" fmla="*/ 335024 h 351110"/>
                <a:gd name="connsiteX189" fmla="*/ 547361 w 871861"/>
                <a:gd name="connsiteY189" fmla="*/ 335024 h 351110"/>
                <a:gd name="connsiteX190" fmla="*/ 550361 w 871861"/>
                <a:gd name="connsiteY190" fmla="*/ 331300 h 351110"/>
                <a:gd name="connsiteX191" fmla="*/ 554304 w 871861"/>
                <a:gd name="connsiteY191" fmla="*/ 328042 h 351110"/>
                <a:gd name="connsiteX192" fmla="*/ 557923 w 871861"/>
                <a:gd name="connsiteY192" fmla="*/ 324470 h 351110"/>
                <a:gd name="connsiteX193" fmla="*/ 560495 w 871861"/>
                <a:gd name="connsiteY193" fmla="*/ 320355 h 351110"/>
                <a:gd name="connsiteX194" fmla="*/ 558828 w 871861"/>
                <a:gd name="connsiteY194" fmla="*/ 315888 h 351110"/>
                <a:gd name="connsiteX195" fmla="*/ 562724 w 871861"/>
                <a:gd name="connsiteY195" fmla="*/ 312621 h 351110"/>
                <a:gd name="connsiteX196" fmla="*/ 558133 w 871861"/>
                <a:gd name="connsiteY196" fmla="*/ 311221 h 351110"/>
                <a:gd name="connsiteX197" fmla="*/ 553580 w 871861"/>
                <a:gd name="connsiteY197" fmla="*/ 312888 h 351110"/>
                <a:gd name="connsiteX198" fmla="*/ 549323 w 871861"/>
                <a:gd name="connsiteY198" fmla="*/ 315012 h 351110"/>
                <a:gd name="connsiteX199" fmla="*/ 547141 w 871861"/>
                <a:gd name="connsiteY199" fmla="*/ 319251 h 351110"/>
                <a:gd name="connsiteX200" fmla="*/ 542369 w 871861"/>
                <a:gd name="connsiteY200" fmla="*/ 319213 h 351110"/>
                <a:gd name="connsiteX201" fmla="*/ 537626 w 871861"/>
                <a:gd name="connsiteY201" fmla="*/ 320089 h 351110"/>
                <a:gd name="connsiteX202" fmla="*/ 534016 w 871861"/>
                <a:gd name="connsiteY202" fmla="*/ 323356 h 351110"/>
                <a:gd name="connsiteX203" fmla="*/ 533282 w 871861"/>
                <a:gd name="connsiteY203" fmla="*/ 328804 h 351110"/>
                <a:gd name="connsiteX204" fmla="*/ 533663 w 871861"/>
                <a:gd name="connsiteY204" fmla="*/ 333624 h 351110"/>
                <a:gd name="connsiteX205" fmla="*/ 529272 w 871861"/>
                <a:gd name="connsiteY205" fmla="*/ 335957 h 351110"/>
                <a:gd name="connsiteX206" fmla="*/ 23971 w 871861"/>
                <a:gd name="connsiteY206" fmla="*/ 69715 h 351110"/>
                <a:gd name="connsiteX207" fmla="*/ 21714 w 871861"/>
                <a:gd name="connsiteY207" fmla="*/ 65476 h 351110"/>
                <a:gd name="connsiteX208" fmla="*/ 18485 w 871861"/>
                <a:gd name="connsiteY208" fmla="*/ 61580 h 351110"/>
                <a:gd name="connsiteX209" fmla="*/ 14532 w 871861"/>
                <a:gd name="connsiteY209" fmla="*/ 58313 h 351110"/>
                <a:gd name="connsiteX210" fmla="*/ 10188 w 871861"/>
                <a:gd name="connsiteY210" fmla="*/ 61228 h 351110"/>
                <a:gd name="connsiteX211" fmla="*/ 13751 w 871861"/>
                <a:gd name="connsiteY211" fmla="*/ 64533 h 351110"/>
                <a:gd name="connsiteX212" fmla="*/ 18389 w 871861"/>
                <a:gd name="connsiteY212" fmla="*/ 66448 h 351110"/>
                <a:gd name="connsiteX213" fmla="*/ 22637 w 871861"/>
                <a:gd name="connsiteY213" fmla="*/ 69353 h 351110"/>
                <a:gd name="connsiteX214" fmla="*/ 75578 w 871861"/>
                <a:gd name="connsiteY214" fmla="*/ 158012 h 351110"/>
                <a:gd name="connsiteX215" fmla="*/ 79492 w 871861"/>
                <a:gd name="connsiteY215" fmla="*/ 155230 h 351110"/>
                <a:gd name="connsiteX216" fmla="*/ 77064 w 871861"/>
                <a:gd name="connsiteY216" fmla="*/ 150706 h 351110"/>
                <a:gd name="connsiteX217" fmla="*/ 75044 w 871861"/>
                <a:gd name="connsiteY217" fmla="*/ 146086 h 351110"/>
                <a:gd name="connsiteX218" fmla="*/ 72834 w 871861"/>
                <a:gd name="connsiteY218" fmla="*/ 141838 h 351110"/>
                <a:gd name="connsiteX219" fmla="*/ 68519 w 871861"/>
                <a:gd name="connsiteY219" fmla="*/ 139371 h 351110"/>
                <a:gd name="connsiteX220" fmla="*/ 66490 w 871861"/>
                <a:gd name="connsiteY220" fmla="*/ 143705 h 351110"/>
                <a:gd name="connsiteX221" fmla="*/ 67748 w 871861"/>
                <a:gd name="connsiteY221" fmla="*/ 148372 h 351110"/>
                <a:gd name="connsiteX222" fmla="*/ 70005 w 871861"/>
                <a:gd name="connsiteY222" fmla="*/ 152573 h 351110"/>
                <a:gd name="connsiteX223" fmla="*/ 73110 w 871861"/>
                <a:gd name="connsiteY223" fmla="*/ 156306 h 351110"/>
                <a:gd name="connsiteX224" fmla="*/ 89189 w 871861"/>
                <a:gd name="connsiteY224" fmla="*/ 170051 h 351110"/>
                <a:gd name="connsiteX225" fmla="*/ 87093 w 871861"/>
                <a:gd name="connsiteY225" fmla="*/ 165727 h 351110"/>
                <a:gd name="connsiteX226" fmla="*/ 84274 w 871861"/>
                <a:gd name="connsiteY226" fmla="*/ 161545 h 351110"/>
                <a:gd name="connsiteX227" fmla="*/ 83321 w 871861"/>
                <a:gd name="connsiteY227" fmla="*/ 166422 h 351110"/>
                <a:gd name="connsiteX228" fmla="*/ 87426 w 871861"/>
                <a:gd name="connsiteY228" fmla="*/ 169146 h 351110"/>
                <a:gd name="connsiteX229" fmla="*/ 506793 w 871861"/>
                <a:gd name="connsiteY229" fmla="*/ 235564 h 351110"/>
                <a:gd name="connsiteX230" fmla="*/ 509518 w 871861"/>
                <a:gd name="connsiteY230" fmla="*/ 231621 h 351110"/>
                <a:gd name="connsiteX231" fmla="*/ 506841 w 871861"/>
                <a:gd name="connsiteY231" fmla="*/ 227382 h 351110"/>
                <a:gd name="connsiteX232" fmla="*/ 504336 w 871861"/>
                <a:gd name="connsiteY232" fmla="*/ 231925 h 351110"/>
                <a:gd name="connsiteX233" fmla="*/ 598586 w 871861"/>
                <a:gd name="connsiteY233" fmla="*/ 201207 h 351110"/>
                <a:gd name="connsiteX234" fmla="*/ 603434 w 871861"/>
                <a:gd name="connsiteY234" fmla="*/ 199302 h 351110"/>
                <a:gd name="connsiteX235" fmla="*/ 608520 w 871861"/>
                <a:gd name="connsiteY235" fmla="*/ 197150 h 351110"/>
                <a:gd name="connsiteX236" fmla="*/ 610235 w 871861"/>
                <a:gd name="connsiteY236" fmla="*/ 192235 h 351110"/>
                <a:gd name="connsiteX237" fmla="*/ 605949 w 871861"/>
                <a:gd name="connsiteY237" fmla="*/ 190092 h 351110"/>
                <a:gd name="connsiteX238" fmla="*/ 603672 w 871861"/>
                <a:gd name="connsiteY238" fmla="*/ 185701 h 351110"/>
                <a:gd name="connsiteX239" fmla="*/ 597995 w 871861"/>
                <a:gd name="connsiteY239" fmla="*/ 184281 h 351110"/>
                <a:gd name="connsiteX240" fmla="*/ 593033 w 871861"/>
                <a:gd name="connsiteY240" fmla="*/ 184958 h 351110"/>
                <a:gd name="connsiteX241" fmla="*/ 588280 w 871861"/>
                <a:gd name="connsiteY241" fmla="*/ 185701 h 351110"/>
                <a:gd name="connsiteX242" fmla="*/ 586032 w 871861"/>
                <a:gd name="connsiteY242" fmla="*/ 190349 h 351110"/>
                <a:gd name="connsiteX243" fmla="*/ 588794 w 871861"/>
                <a:gd name="connsiteY243" fmla="*/ 194568 h 351110"/>
                <a:gd name="connsiteX244" fmla="*/ 592623 w 871861"/>
                <a:gd name="connsiteY244" fmla="*/ 197816 h 351110"/>
                <a:gd name="connsiteX245" fmla="*/ 596719 w 871861"/>
                <a:gd name="connsiteY245" fmla="*/ 200331 h 351110"/>
                <a:gd name="connsiteX246" fmla="*/ 622922 w 871861"/>
                <a:gd name="connsiteY246" fmla="*/ 198855 h 351110"/>
                <a:gd name="connsiteX247" fmla="*/ 627694 w 871861"/>
                <a:gd name="connsiteY247" fmla="*/ 198283 h 351110"/>
                <a:gd name="connsiteX248" fmla="*/ 630314 w 871861"/>
                <a:gd name="connsiteY248" fmla="*/ 194102 h 351110"/>
                <a:gd name="connsiteX249" fmla="*/ 624865 w 871861"/>
                <a:gd name="connsiteY249" fmla="*/ 195397 h 351110"/>
                <a:gd name="connsiteX250" fmla="*/ 780113 w 871861"/>
                <a:gd name="connsiteY250" fmla="*/ 144619 h 351110"/>
                <a:gd name="connsiteX251" fmla="*/ 784819 w 871861"/>
                <a:gd name="connsiteY251" fmla="*/ 143419 h 351110"/>
                <a:gd name="connsiteX252" fmla="*/ 780466 w 871861"/>
                <a:gd name="connsiteY252" fmla="*/ 140914 h 351110"/>
                <a:gd name="connsiteX253" fmla="*/ 778103 w 871861"/>
                <a:gd name="connsiteY253" fmla="*/ 136761 h 351110"/>
                <a:gd name="connsiteX254" fmla="*/ 774093 w 871861"/>
                <a:gd name="connsiteY254" fmla="*/ 133913 h 351110"/>
                <a:gd name="connsiteX255" fmla="*/ 769026 w 871861"/>
                <a:gd name="connsiteY255" fmla="*/ 133189 h 351110"/>
                <a:gd name="connsiteX256" fmla="*/ 769921 w 871861"/>
                <a:gd name="connsiteY256" fmla="*/ 138047 h 351110"/>
                <a:gd name="connsiteX257" fmla="*/ 774075 w 871861"/>
                <a:gd name="connsiteY257" fmla="*/ 140904 h 351110"/>
                <a:gd name="connsiteX258" fmla="*/ 778056 w 871861"/>
                <a:gd name="connsiteY258" fmla="*/ 143705 h 351110"/>
                <a:gd name="connsiteX259" fmla="*/ 51803 w 871861"/>
                <a:gd name="connsiteY259" fmla="*/ 107986 h 351110"/>
                <a:gd name="connsiteX260" fmla="*/ 53184 w 871861"/>
                <a:gd name="connsiteY260" fmla="*/ 103109 h 351110"/>
                <a:gd name="connsiteX261" fmla="*/ 53013 w 871861"/>
                <a:gd name="connsiteY261" fmla="*/ 98023 h 351110"/>
                <a:gd name="connsiteX262" fmla="*/ 49641 w 871861"/>
                <a:gd name="connsiteY262" fmla="*/ 94251 h 351110"/>
                <a:gd name="connsiteX263" fmla="*/ 46555 w 871861"/>
                <a:gd name="connsiteY263" fmla="*/ 90308 h 351110"/>
                <a:gd name="connsiteX264" fmla="*/ 42716 w 871861"/>
                <a:gd name="connsiteY264" fmla="*/ 87155 h 351110"/>
                <a:gd name="connsiteX265" fmla="*/ 37516 w 871861"/>
                <a:gd name="connsiteY265" fmla="*/ 88784 h 351110"/>
                <a:gd name="connsiteX266" fmla="*/ 39935 w 871861"/>
                <a:gd name="connsiteY266" fmla="*/ 92908 h 351110"/>
                <a:gd name="connsiteX267" fmla="*/ 42964 w 871861"/>
                <a:gd name="connsiteY267" fmla="*/ 96585 h 351110"/>
                <a:gd name="connsiteX268" fmla="*/ 46193 w 871861"/>
                <a:gd name="connsiteY268" fmla="*/ 100309 h 351110"/>
                <a:gd name="connsiteX269" fmla="*/ 48507 w 871861"/>
                <a:gd name="connsiteY269" fmla="*/ 104510 h 351110"/>
                <a:gd name="connsiteX270" fmla="*/ 51803 w 871861"/>
                <a:gd name="connsiteY270" fmla="*/ 107986 h 351110"/>
                <a:gd name="connsiteX271" fmla="*/ 71329 w 871861"/>
                <a:gd name="connsiteY271" fmla="*/ 117930 h 351110"/>
                <a:gd name="connsiteX272" fmla="*/ 66853 w 871861"/>
                <a:gd name="connsiteY272" fmla="*/ 115711 h 351110"/>
                <a:gd name="connsiteX273" fmla="*/ 71329 w 871861"/>
                <a:gd name="connsiteY273" fmla="*/ 117930 h 351110"/>
                <a:gd name="connsiteX274" fmla="*/ 243398 w 871861"/>
                <a:gd name="connsiteY274" fmla="*/ 188815 h 351110"/>
                <a:gd name="connsiteX275" fmla="*/ 247304 w 871861"/>
                <a:gd name="connsiteY275" fmla="*/ 184872 h 351110"/>
                <a:gd name="connsiteX276" fmla="*/ 248780 w 871861"/>
                <a:gd name="connsiteY276" fmla="*/ 180329 h 351110"/>
                <a:gd name="connsiteX277" fmla="*/ 247009 w 871861"/>
                <a:gd name="connsiteY277" fmla="*/ 175785 h 351110"/>
                <a:gd name="connsiteX278" fmla="*/ 242360 w 871861"/>
                <a:gd name="connsiteY278" fmla="*/ 173604 h 351110"/>
                <a:gd name="connsiteX279" fmla="*/ 237026 w 871861"/>
                <a:gd name="connsiteY279" fmla="*/ 173356 h 351110"/>
                <a:gd name="connsiteX280" fmla="*/ 236007 w 871861"/>
                <a:gd name="connsiteY280" fmla="*/ 180938 h 351110"/>
                <a:gd name="connsiteX281" fmla="*/ 236407 w 871861"/>
                <a:gd name="connsiteY281" fmla="*/ 186091 h 351110"/>
                <a:gd name="connsiteX282" fmla="*/ 241332 w 871861"/>
                <a:gd name="connsiteY282" fmla="*/ 184872 h 351110"/>
                <a:gd name="connsiteX283" fmla="*/ 176343 w 871861"/>
                <a:gd name="connsiteY283" fmla="*/ 245479 h 351110"/>
                <a:gd name="connsiteX284" fmla="*/ 178391 w 871861"/>
                <a:gd name="connsiteY284" fmla="*/ 240355 h 351110"/>
                <a:gd name="connsiteX285" fmla="*/ 183277 w 871861"/>
                <a:gd name="connsiteY285" fmla="*/ 240231 h 351110"/>
                <a:gd name="connsiteX286" fmla="*/ 187725 w 871861"/>
                <a:gd name="connsiteY286" fmla="*/ 242613 h 351110"/>
                <a:gd name="connsiteX287" fmla="*/ 188487 w 871861"/>
                <a:gd name="connsiteY287" fmla="*/ 237822 h 351110"/>
                <a:gd name="connsiteX288" fmla="*/ 193135 w 871861"/>
                <a:gd name="connsiteY288" fmla="*/ 239336 h 351110"/>
                <a:gd name="connsiteX289" fmla="*/ 196345 w 871861"/>
                <a:gd name="connsiteY289" fmla="*/ 243098 h 351110"/>
                <a:gd name="connsiteX290" fmla="*/ 200117 w 871861"/>
                <a:gd name="connsiteY290" fmla="*/ 239850 h 351110"/>
                <a:gd name="connsiteX291" fmla="*/ 200860 w 871861"/>
                <a:gd name="connsiteY291" fmla="*/ 235050 h 351110"/>
                <a:gd name="connsiteX292" fmla="*/ 201717 w 871861"/>
                <a:gd name="connsiteY292" fmla="*/ 229563 h 351110"/>
                <a:gd name="connsiteX293" fmla="*/ 202136 w 871861"/>
                <a:gd name="connsiteY293" fmla="*/ 224439 h 351110"/>
                <a:gd name="connsiteX294" fmla="*/ 202498 w 871861"/>
                <a:gd name="connsiteY294" fmla="*/ 219638 h 351110"/>
                <a:gd name="connsiteX295" fmla="*/ 203098 w 871861"/>
                <a:gd name="connsiteY295" fmla="*/ 213818 h 351110"/>
                <a:gd name="connsiteX296" fmla="*/ 201422 w 871861"/>
                <a:gd name="connsiteY296" fmla="*/ 209037 h 351110"/>
                <a:gd name="connsiteX297" fmla="*/ 202832 w 871861"/>
                <a:gd name="connsiteY297" fmla="*/ 204370 h 351110"/>
                <a:gd name="connsiteX298" fmla="*/ 203812 w 871861"/>
                <a:gd name="connsiteY298" fmla="*/ 199702 h 351110"/>
                <a:gd name="connsiteX299" fmla="*/ 202536 w 871861"/>
                <a:gd name="connsiteY299" fmla="*/ 195035 h 351110"/>
                <a:gd name="connsiteX300" fmla="*/ 204136 w 871861"/>
                <a:gd name="connsiteY300" fmla="*/ 190368 h 351110"/>
                <a:gd name="connsiteX301" fmla="*/ 207213 w 871861"/>
                <a:gd name="connsiteY301" fmla="*/ 186634 h 351110"/>
                <a:gd name="connsiteX302" fmla="*/ 205775 w 871861"/>
                <a:gd name="connsiteY302" fmla="*/ 182062 h 351110"/>
                <a:gd name="connsiteX303" fmla="*/ 201755 w 871861"/>
                <a:gd name="connsiteY303" fmla="*/ 179204 h 351110"/>
                <a:gd name="connsiteX304" fmla="*/ 198955 w 871861"/>
                <a:gd name="connsiteY304" fmla="*/ 174975 h 351110"/>
                <a:gd name="connsiteX305" fmla="*/ 199060 w 871861"/>
                <a:gd name="connsiteY305" fmla="*/ 170118 h 351110"/>
                <a:gd name="connsiteX306" fmla="*/ 193973 w 871861"/>
                <a:gd name="connsiteY306" fmla="*/ 169975 h 351110"/>
                <a:gd name="connsiteX307" fmla="*/ 187106 w 871861"/>
                <a:gd name="connsiteY307" fmla="*/ 168594 h 351110"/>
                <a:gd name="connsiteX308" fmla="*/ 185648 w 871861"/>
                <a:gd name="connsiteY308" fmla="*/ 163793 h 351110"/>
                <a:gd name="connsiteX309" fmla="*/ 181257 w 871861"/>
                <a:gd name="connsiteY309" fmla="*/ 161069 h 351110"/>
                <a:gd name="connsiteX310" fmla="*/ 178609 w 871861"/>
                <a:gd name="connsiteY310" fmla="*/ 156773 h 351110"/>
                <a:gd name="connsiteX311" fmla="*/ 176962 w 871861"/>
                <a:gd name="connsiteY311" fmla="*/ 152106 h 351110"/>
                <a:gd name="connsiteX312" fmla="*/ 176781 w 871861"/>
                <a:gd name="connsiteY312" fmla="*/ 146972 h 351110"/>
                <a:gd name="connsiteX313" fmla="*/ 176323 w 871861"/>
                <a:gd name="connsiteY313" fmla="*/ 141952 h 351110"/>
                <a:gd name="connsiteX314" fmla="*/ 171332 w 871861"/>
                <a:gd name="connsiteY314" fmla="*/ 140914 h 351110"/>
                <a:gd name="connsiteX315" fmla="*/ 165217 w 871861"/>
                <a:gd name="connsiteY315" fmla="*/ 140047 h 351110"/>
                <a:gd name="connsiteX316" fmla="*/ 161084 w 871861"/>
                <a:gd name="connsiteY316" fmla="*/ 137647 h 351110"/>
                <a:gd name="connsiteX317" fmla="*/ 157283 w 871861"/>
                <a:gd name="connsiteY317" fmla="*/ 134675 h 351110"/>
                <a:gd name="connsiteX318" fmla="*/ 158016 w 871861"/>
                <a:gd name="connsiteY318" fmla="*/ 129694 h 351110"/>
                <a:gd name="connsiteX319" fmla="*/ 162474 w 871861"/>
                <a:gd name="connsiteY319" fmla="*/ 127674 h 351110"/>
                <a:gd name="connsiteX320" fmla="*/ 160102 w 871861"/>
                <a:gd name="connsiteY320" fmla="*/ 123179 h 351110"/>
                <a:gd name="connsiteX321" fmla="*/ 163941 w 871861"/>
                <a:gd name="connsiteY321" fmla="*/ 119530 h 351110"/>
                <a:gd name="connsiteX322" fmla="*/ 164732 w 871861"/>
                <a:gd name="connsiteY322" fmla="*/ 114787 h 351110"/>
                <a:gd name="connsiteX323" fmla="*/ 161227 w 871861"/>
                <a:gd name="connsiteY323" fmla="*/ 111148 h 351110"/>
                <a:gd name="connsiteX324" fmla="*/ 157378 w 871861"/>
                <a:gd name="connsiteY324" fmla="*/ 108148 h 351110"/>
                <a:gd name="connsiteX325" fmla="*/ 153273 w 871861"/>
                <a:gd name="connsiteY325" fmla="*/ 110853 h 351110"/>
                <a:gd name="connsiteX326" fmla="*/ 148730 w 871861"/>
                <a:gd name="connsiteY326" fmla="*/ 113139 h 351110"/>
                <a:gd name="connsiteX327" fmla="*/ 143739 w 871861"/>
                <a:gd name="connsiteY327" fmla="*/ 114015 h 351110"/>
                <a:gd name="connsiteX328" fmla="*/ 148272 w 871861"/>
                <a:gd name="connsiteY328" fmla="*/ 111710 h 351110"/>
                <a:gd name="connsiteX329" fmla="*/ 152349 w 871861"/>
                <a:gd name="connsiteY329" fmla="*/ 108967 h 351110"/>
                <a:gd name="connsiteX330" fmla="*/ 148939 w 871861"/>
                <a:gd name="connsiteY330" fmla="*/ 105148 h 351110"/>
                <a:gd name="connsiteX331" fmla="*/ 144519 w 871861"/>
                <a:gd name="connsiteY331" fmla="*/ 103109 h 351110"/>
                <a:gd name="connsiteX332" fmla="*/ 139671 w 871861"/>
                <a:gd name="connsiteY332" fmla="*/ 102443 h 351110"/>
                <a:gd name="connsiteX333" fmla="*/ 136233 w 871861"/>
                <a:gd name="connsiteY333" fmla="*/ 98604 h 351110"/>
                <a:gd name="connsiteX334" fmla="*/ 134308 w 871861"/>
                <a:gd name="connsiteY334" fmla="*/ 94251 h 351110"/>
                <a:gd name="connsiteX335" fmla="*/ 132652 w 871861"/>
                <a:gd name="connsiteY335" fmla="*/ 89622 h 351110"/>
                <a:gd name="connsiteX336" fmla="*/ 128518 w 871861"/>
                <a:gd name="connsiteY336" fmla="*/ 86783 h 351110"/>
                <a:gd name="connsiteX337" fmla="*/ 124974 w 871861"/>
                <a:gd name="connsiteY337" fmla="*/ 83202 h 351110"/>
                <a:gd name="connsiteX338" fmla="*/ 120078 w 871861"/>
                <a:gd name="connsiteY338" fmla="*/ 83050 h 351110"/>
                <a:gd name="connsiteX339" fmla="*/ 117459 w 871861"/>
                <a:gd name="connsiteY339" fmla="*/ 78849 h 351110"/>
                <a:gd name="connsiteX340" fmla="*/ 114906 w 871861"/>
                <a:gd name="connsiteY340" fmla="*/ 74649 h 351110"/>
                <a:gd name="connsiteX341" fmla="*/ 111420 w 871861"/>
                <a:gd name="connsiteY341" fmla="*/ 70915 h 351110"/>
                <a:gd name="connsiteX342" fmla="*/ 106553 w 871861"/>
                <a:gd name="connsiteY342" fmla="*/ 70572 h 351110"/>
                <a:gd name="connsiteX343" fmla="*/ 107629 w 871861"/>
                <a:gd name="connsiteY343" fmla="*/ 75249 h 351110"/>
                <a:gd name="connsiteX344" fmla="*/ 103228 w 871861"/>
                <a:gd name="connsiteY344" fmla="*/ 73344 h 351110"/>
                <a:gd name="connsiteX345" fmla="*/ 99647 w 871861"/>
                <a:gd name="connsiteY345" fmla="*/ 69981 h 351110"/>
                <a:gd name="connsiteX346" fmla="*/ 97599 w 871861"/>
                <a:gd name="connsiteY346" fmla="*/ 65514 h 351110"/>
                <a:gd name="connsiteX347" fmla="*/ 94752 w 871861"/>
                <a:gd name="connsiteY347" fmla="*/ 61676 h 351110"/>
                <a:gd name="connsiteX348" fmla="*/ 90913 w 871861"/>
                <a:gd name="connsiteY348" fmla="*/ 58647 h 351110"/>
                <a:gd name="connsiteX349" fmla="*/ 88493 w 871861"/>
                <a:gd name="connsiteY349" fmla="*/ 54141 h 351110"/>
                <a:gd name="connsiteX350" fmla="*/ 84921 w 871861"/>
                <a:gd name="connsiteY350" fmla="*/ 50855 h 351110"/>
                <a:gd name="connsiteX351" fmla="*/ 81026 w 871861"/>
                <a:gd name="connsiteY351" fmla="*/ 47693 h 351110"/>
                <a:gd name="connsiteX352" fmla="*/ 77130 w 871861"/>
                <a:gd name="connsiteY352" fmla="*/ 44788 h 351110"/>
                <a:gd name="connsiteX353" fmla="*/ 72949 w 871861"/>
                <a:gd name="connsiteY353" fmla="*/ 42188 h 351110"/>
                <a:gd name="connsiteX354" fmla="*/ 68453 w 871861"/>
                <a:gd name="connsiteY354" fmla="*/ 40121 h 351110"/>
                <a:gd name="connsiteX355" fmla="*/ 65205 w 871861"/>
                <a:gd name="connsiteY355" fmla="*/ 36463 h 351110"/>
                <a:gd name="connsiteX356" fmla="*/ 61680 w 871861"/>
                <a:gd name="connsiteY356" fmla="*/ 33120 h 351110"/>
                <a:gd name="connsiteX357" fmla="*/ 56813 w 871861"/>
                <a:gd name="connsiteY357" fmla="*/ 31567 h 351110"/>
                <a:gd name="connsiteX358" fmla="*/ 57671 w 871861"/>
                <a:gd name="connsiteY358" fmla="*/ 24585 h 351110"/>
                <a:gd name="connsiteX359" fmla="*/ 52870 w 871861"/>
                <a:gd name="connsiteY359" fmla="*/ 24033 h 351110"/>
                <a:gd name="connsiteX360" fmla="*/ 51565 w 871861"/>
                <a:gd name="connsiteY360" fmla="*/ 15241 h 351110"/>
                <a:gd name="connsiteX361" fmla="*/ 47145 w 871861"/>
                <a:gd name="connsiteY361" fmla="*/ 12708 h 351110"/>
                <a:gd name="connsiteX362" fmla="*/ 44012 w 871861"/>
                <a:gd name="connsiteY362" fmla="*/ 8898 h 351110"/>
                <a:gd name="connsiteX363" fmla="*/ 39058 w 871861"/>
                <a:gd name="connsiteY363" fmla="*/ 8859 h 351110"/>
                <a:gd name="connsiteX364" fmla="*/ 34363 w 871861"/>
                <a:gd name="connsiteY364" fmla="*/ 8088 h 351110"/>
                <a:gd name="connsiteX365" fmla="*/ 29324 w 871861"/>
                <a:gd name="connsiteY365" fmla="*/ 7574 h 351110"/>
                <a:gd name="connsiteX366" fmla="*/ 24590 w 871861"/>
                <a:gd name="connsiteY366" fmla="*/ 8917 h 351110"/>
                <a:gd name="connsiteX367" fmla="*/ 19742 w 871861"/>
                <a:gd name="connsiteY367" fmla="*/ 8021 h 351110"/>
                <a:gd name="connsiteX368" fmla="*/ 15027 w 871861"/>
                <a:gd name="connsiteY368" fmla="*/ 5764 h 351110"/>
                <a:gd name="connsiteX369" fmla="*/ 11493 w 871861"/>
                <a:gd name="connsiteY369" fmla="*/ 2344 h 351110"/>
                <a:gd name="connsiteX370" fmla="*/ 6778 w 871861"/>
                <a:gd name="connsiteY370" fmla="*/ 30 h 351110"/>
                <a:gd name="connsiteX371" fmla="*/ 1768 w 871861"/>
                <a:gd name="connsiteY371" fmla="*/ -75 h 351110"/>
                <a:gd name="connsiteX372" fmla="*/ -213 w 871861"/>
                <a:gd name="connsiteY372" fmla="*/ 5888 h 351110"/>
                <a:gd name="connsiteX373" fmla="*/ 1521 w 871861"/>
                <a:gd name="connsiteY373" fmla="*/ 10669 h 351110"/>
                <a:gd name="connsiteX374" fmla="*/ 3302 w 871861"/>
                <a:gd name="connsiteY374" fmla="*/ 15394 h 351110"/>
                <a:gd name="connsiteX375" fmla="*/ 5988 w 871861"/>
                <a:gd name="connsiteY375" fmla="*/ 19528 h 351110"/>
                <a:gd name="connsiteX376" fmla="*/ 9245 w 871861"/>
                <a:gd name="connsiteY376" fmla="*/ 23318 h 351110"/>
                <a:gd name="connsiteX377" fmla="*/ 12789 w 871861"/>
                <a:gd name="connsiteY377" fmla="*/ 27052 h 351110"/>
                <a:gd name="connsiteX378" fmla="*/ 16265 w 871861"/>
                <a:gd name="connsiteY378" fmla="*/ 30348 h 351110"/>
                <a:gd name="connsiteX379" fmla="*/ 20056 w 871861"/>
                <a:gd name="connsiteY379" fmla="*/ 33586 h 351110"/>
                <a:gd name="connsiteX380" fmla="*/ 22561 w 871861"/>
                <a:gd name="connsiteY380" fmla="*/ 37787 h 351110"/>
                <a:gd name="connsiteX381" fmla="*/ 27286 w 871861"/>
                <a:gd name="connsiteY381" fmla="*/ 39749 h 351110"/>
                <a:gd name="connsiteX382" fmla="*/ 31982 w 871861"/>
                <a:gd name="connsiteY382" fmla="*/ 40978 h 351110"/>
                <a:gd name="connsiteX383" fmla="*/ 34973 w 871861"/>
                <a:gd name="connsiteY383" fmla="*/ 44788 h 351110"/>
                <a:gd name="connsiteX384" fmla="*/ 37268 w 871861"/>
                <a:gd name="connsiteY384" fmla="*/ 48988 h 351110"/>
                <a:gd name="connsiteX385" fmla="*/ 40211 w 871861"/>
                <a:gd name="connsiteY385" fmla="*/ 52865 h 351110"/>
                <a:gd name="connsiteX386" fmla="*/ 43231 w 871861"/>
                <a:gd name="connsiteY386" fmla="*/ 56627 h 351110"/>
                <a:gd name="connsiteX387" fmla="*/ 46831 w 871861"/>
                <a:gd name="connsiteY387" fmla="*/ 60180 h 351110"/>
                <a:gd name="connsiteX388" fmla="*/ 47355 w 871861"/>
                <a:gd name="connsiteY388" fmla="*/ 65009 h 351110"/>
                <a:gd name="connsiteX389" fmla="*/ 48984 w 871861"/>
                <a:gd name="connsiteY389" fmla="*/ 69962 h 351110"/>
                <a:gd name="connsiteX390" fmla="*/ 53623 w 871861"/>
                <a:gd name="connsiteY390" fmla="*/ 71544 h 351110"/>
                <a:gd name="connsiteX391" fmla="*/ 57318 w 871861"/>
                <a:gd name="connsiteY391" fmla="*/ 74611 h 351110"/>
                <a:gd name="connsiteX392" fmla="*/ 61690 w 871861"/>
                <a:gd name="connsiteY392" fmla="*/ 76763 h 351110"/>
                <a:gd name="connsiteX393" fmla="*/ 65538 w 871861"/>
                <a:gd name="connsiteY393" fmla="*/ 80192 h 351110"/>
                <a:gd name="connsiteX394" fmla="*/ 69472 w 871861"/>
                <a:gd name="connsiteY394" fmla="*/ 83050 h 351110"/>
                <a:gd name="connsiteX395" fmla="*/ 69082 w 871861"/>
                <a:gd name="connsiteY395" fmla="*/ 88107 h 351110"/>
                <a:gd name="connsiteX396" fmla="*/ 70863 w 871861"/>
                <a:gd name="connsiteY396" fmla="*/ 92660 h 351110"/>
                <a:gd name="connsiteX397" fmla="*/ 72587 w 871861"/>
                <a:gd name="connsiteY397" fmla="*/ 97099 h 351110"/>
                <a:gd name="connsiteX398" fmla="*/ 74063 w 871861"/>
                <a:gd name="connsiteY398" fmla="*/ 101643 h 351110"/>
                <a:gd name="connsiteX399" fmla="*/ 75539 w 871861"/>
                <a:gd name="connsiteY399" fmla="*/ 106376 h 351110"/>
                <a:gd name="connsiteX400" fmla="*/ 76835 w 871861"/>
                <a:gd name="connsiteY400" fmla="*/ 111044 h 351110"/>
                <a:gd name="connsiteX401" fmla="*/ 79778 w 871861"/>
                <a:gd name="connsiteY401" fmla="*/ 114901 h 351110"/>
                <a:gd name="connsiteX402" fmla="*/ 84426 w 871861"/>
                <a:gd name="connsiteY402" fmla="*/ 116940 h 351110"/>
                <a:gd name="connsiteX403" fmla="*/ 88160 w 871861"/>
                <a:gd name="connsiteY403" fmla="*/ 119912 h 351110"/>
                <a:gd name="connsiteX404" fmla="*/ 89655 w 871861"/>
                <a:gd name="connsiteY404" fmla="*/ 124579 h 351110"/>
                <a:gd name="connsiteX405" fmla="*/ 92170 w 871861"/>
                <a:gd name="connsiteY405" fmla="*/ 128779 h 351110"/>
                <a:gd name="connsiteX406" fmla="*/ 95275 w 871861"/>
                <a:gd name="connsiteY406" fmla="*/ 132513 h 351110"/>
                <a:gd name="connsiteX407" fmla="*/ 98276 w 871861"/>
                <a:gd name="connsiteY407" fmla="*/ 136485 h 351110"/>
                <a:gd name="connsiteX408" fmla="*/ 100019 w 871861"/>
                <a:gd name="connsiteY408" fmla="*/ 141371 h 351110"/>
                <a:gd name="connsiteX409" fmla="*/ 101019 w 871861"/>
                <a:gd name="connsiteY409" fmla="*/ 146038 h 351110"/>
                <a:gd name="connsiteX410" fmla="*/ 103381 w 871861"/>
                <a:gd name="connsiteY410" fmla="*/ 150411 h 351110"/>
                <a:gd name="connsiteX411" fmla="*/ 105753 w 871861"/>
                <a:gd name="connsiteY411" fmla="*/ 154906 h 351110"/>
                <a:gd name="connsiteX412" fmla="*/ 108105 w 871861"/>
                <a:gd name="connsiteY412" fmla="*/ 159107 h 351110"/>
                <a:gd name="connsiteX413" fmla="*/ 108067 w 871861"/>
                <a:gd name="connsiteY413" fmla="*/ 164241 h 351110"/>
                <a:gd name="connsiteX414" fmla="*/ 109582 w 871861"/>
                <a:gd name="connsiteY414" fmla="*/ 168832 h 351110"/>
                <a:gd name="connsiteX415" fmla="*/ 112411 w 871861"/>
                <a:gd name="connsiteY415" fmla="*/ 172813 h 351110"/>
                <a:gd name="connsiteX416" fmla="*/ 115659 w 871861"/>
                <a:gd name="connsiteY416" fmla="*/ 176452 h 351110"/>
                <a:gd name="connsiteX417" fmla="*/ 118126 w 871861"/>
                <a:gd name="connsiteY417" fmla="*/ 180567 h 351110"/>
                <a:gd name="connsiteX418" fmla="*/ 120450 w 871861"/>
                <a:gd name="connsiteY418" fmla="*/ 185186 h 351110"/>
                <a:gd name="connsiteX419" fmla="*/ 123564 w 871861"/>
                <a:gd name="connsiteY419" fmla="*/ 188968 h 351110"/>
                <a:gd name="connsiteX420" fmla="*/ 127375 w 871861"/>
                <a:gd name="connsiteY420" fmla="*/ 192235 h 351110"/>
                <a:gd name="connsiteX421" fmla="*/ 131413 w 871861"/>
                <a:gd name="connsiteY421" fmla="*/ 195502 h 351110"/>
                <a:gd name="connsiteX422" fmla="*/ 134251 w 871861"/>
                <a:gd name="connsiteY422" fmla="*/ 200179 h 351110"/>
                <a:gd name="connsiteX423" fmla="*/ 135709 w 871861"/>
                <a:gd name="connsiteY423" fmla="*/ 204836 h 351110"/>
                <a:gd name="connsiteX424" fmla="*/ 139900 w 871861"/>
                <a:gd name="connsiteY424" fmla="*/ 208103 h 351110"/>
                <a:gd name="connsiteX425" fmla="*/ 143586 w 871861"/>
                <a:gd name="connsiteY425" fmla="*/ 211580 h 351110"/>
                <a:gd name="connsiteX426" fmla="*/ 146834 w 871861"/>
                <a:gd name="connsiteY426" fmla="*/ 215238 h 351110"/>
                <a:gd name="connsiteX427" fmla="*/ 150949 w 871861"/>
                <a:gd name="connsiteY427" fmla="*/ 217724 h 351110"/>
                <a:gd name="connsiteX428" fmla="*/ 154197 w 871861"/>
                <a:gd name="connsiteY428" fmla="*/ 221257 h 351110"/>
                <a:gd name="connsiteX429" fmla="*/ 158721 w 871861"/>
                <a:gd name="connsiteY429" fmla="*/ 223820 h 351110"/>
                <a:gd name="connsiteX430" fmla="*/ 162760 w 871861"/>
                <a:gd name="connsiteY430" fmla="*/ 226763 h 351110"/>
                <a:gd name="connsiteX431" fmla="*/ 165322 w 871861"/>
                <a:gd name="connsiteY431" fmla="*/ 230964 h 351110"/>
                <a:gd name="connsiteX432" fmla="*/ 168141 w 871861"/>
                <a:gd name="connsiteY432" fmla="*/ 235012 h 351110"/>
                <a:gd name="connsiteX433" fmla="*/ 171951 w 871861"/>
                <a:gd name="connsiteY433" fmla="*/ 238326 h 351110"/>
                <a:gd name="connsiteX434" fmla="*/ 175047 w 871861"/>
                <a:gd name="connsiteY434" fmla="*/ 242165 h 351110"/>
                <a:gd name="connsiteX435" fmla="*/ 336210 w 871861"/>
                <a:gd name="connsiteY435" fmla="*/ 272797 h 351110"/>
                <a:gd name="connsiteX436" fmla="*/ 341459 w 871861"/>
                <a:gd name="connsiteY436" fmla="*/ 272683 h 351110"/>
                <a:gd name="connsiteX437" fmla="*/ 346087 w 871861"/>
                <a:gd name="connsiteY437" fmla="*/ 270626 h 351110"/>
                <a:gd name="connsiteX438" fmla="*/ 350974 w 871861"/>
                <a:gd name="connsiteY438" fmla="*/ 270673 h 351110"/>
                <a:gd name="connsiteX439" fmla="*/ 355117 w 871861"/>
                <a:gd name="connsiteY439" fmla="*/ 267768 h 351110"/>
                <a:gd name="connsiteX440" fmla="*/ 351117 w 871861"/>
                <a:gd name="connsiteY440" fmla="*/ 265168 h 351110"/>
                <a:gd name="connsiteX441" fmla="*/ 346164 w 871861"/>
                <a:gd name="connsiteY441" fmla="*/ 265520 h 351110"/>
                <a:gd name="connsiteX442" fmla="*/ 340677 w 871861"/>
                <a:gd name="connsiteY442" fmla="*/ 265349 h 351110"/>
                <a:gd name="connsiteX443" fmla="*/ 335667 w 871861"/>
                <a:gd name="connsiteY443" fmla="*/ 265463 h 351110"/>
                <a:gd name="connsiteX444" fmla="*/ 331124 w 871861"/>
                <a:gd name="connsiteY444" fmla="*/ 267358 h 351110"/>
                <a:gd name="connsiteX445" fmla="*/ 333172 w 871861"/>
                <a:gd name="connsiteY445" fmla="*/ 271807 h 351110"/>
                <a:gd name="connsiteX446" fmla="*/ 386426 w 871861"/>
                <a:gd name="connsiteY446" fmla="*/ 268282 h 351110"/>
                <a:gd name="connsiteX447" fmla="*/ 382378 w 871861"/>
                <a:gd name="connsiteY447" fmla="*/ 265530 h 351110"/>
                <a:gd name="connsiteX448" fmla="*/ 377434 w 871861"/>
                <a:gd name="connsiteY448" fmla="*/ 264949 h 351110"/>
                <a:gd name="connsiteX449" fmla="*/ 382292 w 871861"/>
                <a:gd name="connsiteY449" fmla="*/ 266787 h 351110"/>
                <a:gd name="connsiteX450" fmla="*/ 418935 w 871861"/>
                <a:gd name="connsiteY450" fmla="*/ 296438 h 351110"/>
                <a:gd name="connsiteX451" fmla="*/ 421459 w 871861"/>
                <a:gd name="connsiteY451" fmla="*/ 292400 h 351110"/>
                <a:gd name="connsiteX452" fmla="*/ 418935 w 871861"/>
                <a:gd name="connsiteY452" fmla="*/ 296438 h 351110"/>
                <a:gd name="connsiteX453" fmla="*/ 362328 w 871861"/>
                <a:gd name="connsiteY453" fmla="*/ 305468 h 351110"/>
                <a:gd name="connsiteX454" fmla="*/ 359584 w 871861"/>
                <a:gd name="connsiteY454" fmla="*/ 301448 h 351110"/>
                <a:gd name="connsiteX455" fmla="*/ 359080 w 871861"/>
                <a:gd name="connsiteY455" fmla="*/ 295838 h 351110"/>
                <a:gd name="connsiteX456" fmla="*/ 359975 w 871861"/>
                <a:gd name="connsiteY456" fmla="*/ 291161 h 351110"/>
                <a:gd name="connsiteX457" fmla="*/ 361670 w 871861"/>
                <a:gd name="connsiteY457" fmla="*/ 285227 h 351110"/>
                <a:gd name="connsiteX458" fmla="*/ 356622 w 871861"/>
                <a:gd name="connsiteY458" fmla="*/ 282980 h 351110"/>
                <a:gd name="connsiteX459" fmla="*/ 351850 w 871861"/>
                <a:gd name="connsiteY459" fmla="*/ 282198 h 351110"/>
                <a:gd name="connsiteX460" fmla="*/ 346897 w 871861"/>
                <a:gd name="connsiteY460" fmla="*/ 283408 h 351110"/>
                <a:gd name="connsiteX461" fmla="*/ 342002 w 871861"/>
                <a:gd name="connsiteY461" fmla="*/ 283541 h 351110"/>
                <a:gd name="connsiteX462" fmla="*/ 336058 w 871861"/>
                <a:gd name="connsiteY462" fmla="*/ 283408 h 351110"/>
                <a:gd name="connsiteX463" fmla="*/ 331752 w 871861"/>
                <a:gd name="connsiteY463" fmla="*/ 280798 h 351110"/>
                <a:gd name="connsiteX464" fmla="*/ 329742 w 871861"/>
                <a:gd name="connsiteY464" fmla="*/ 276436 h 351110"/>
                <a:gd name="connsiteX465" fmla="*/ 326457 w 871861"/>
                <a:gd name="connsiteY465" fmla="*/ 272797 h 351110"/>
                <a:gd name="connsiteX466" fmla="*/ 326409 w 871861"/>
                <a:gd name="connsiteY466" fmla="*/ 267825 h 351110"/>
                <a:gd name="connsiteX467" fmla="*/ 322085 w 871861"/>
                <a:gd name="connsiteY467" fmla="*/ 264920 h 351110"/>
                <a:gd name="connsiteX468" fmla="*/ 316893 w 871861"/>
                <a:gd name="connsiteY468" fmla="*/ 265520 h 351110"/>
                <a:gd name="connsiteX469" fmla="*/ 310798 w 871861"/>
                <a:gd name="connsiteY469" fmla="*/ 263405 h 351110"/>
                <a:gd name="connsiteX470" fmla="*/ 307226 w 871861"/>
                <a:gd name="connsiteY470" fmla="*/ 260177 h 351110"/>
                <a:gd name="connsiteX471" fmla="*/ 299825 w 871861"/>
                <a:gd name="connsiteY471" fmla="*/ 261281 h 351110"/>
                <a:gd name="connsiteX472" fmla="*/ 299339 w 871861"/>
                <a:gd name="connsiteY472" fmla="*/ 256129 h 351110"/>
                <a:gd name="connsiteX473" fmla="*/ 294605 w 871861"/>
                <a:gd name="connsiteY473" fmla="*/ 255281 h 351110"/>
                <a:gd name="connsiteX474" fmla="*/ 290995 w 871861"/>
                <a:gd name="connsiteY474" fmla="*/ 258500 h 351110"/>
                <a:gd name="connsiteX475" fmla="*/ 289919 w 871861"/>
                <a:gd name="connsiteY475" fmla="*/ 263158 h 351110"/>
                <a:gd name="connsiteX476" fmla="*/ 286395 w 871861"/>
                <a:gd name="connsiteY476" fmla="*/ 266377 h 351110"/>
                <a:gd name="connsiteX477" fmla="*/ 281498 w 871861"/>
                <a:gd name="connsiteY477" fmla="*/ 265025 h 351110"/>
                <a:gd name="connsiteX478" fmla="*/ 276812 w 871861"/>
                <a:gd name="connsiteY478" fmla="*/ 266101 h 351110"/>
                <a:gd name="connsiteX479" fmla="*/ 271878 w 871861"/>
                <a:gd name="connsiteY479" fmla="*/ 265053 h 351110"/>
                <a:gd name="connsiteX480" fmla="*/ 266897 w 871861"/>
                <a:gd name="connsiteY480" fmla="*/ 264701 h 351110"/>
                <a:gd name="connsiteX481" fmla="*/ 260562 w 871861"/>
                <a:gd name="connsiteY481" fmla="*/ 264920 h 351110"/>
                <a:gd name="connsiteX482" fmla="*/ 255667 w 871861"/>
                <a:gd name="connsiteY482" fmla="*/ 264044 h 351110"/>
                <a:gd name="connsiteX483" fmla="*/ 251209 w 871861"/>
                <a:gd name="connsiteY483" fmla="*/ 262034 h 351110"/>
                <a:gd name="connsiteX484" fmla="*/ 250104 w 871861"/>
                <a:gd name="connsiteY484" fmla="*/ 257100 h 351110"/>
                <a:gd name="connsiteX485" fmla="*/ 243294 w 871861"/>
                <a:gd name="connsiteY485" fmla="*/ 254909 h 351110"/>
                <a:gd name="connsiteX486" fmla="*/ 239113 w 871861"/>
                <a:gd name="connsiteY486" fmla="*/ 252490 h 351110"/>
                <a:gd name="connsiteX487" fmla="*/ 234312 w 871861"/>
                <a:gd name="connsiteY487" fmla="*/ 251928 h 351110"/>
                <a:gd name="connsiteX488" fmla="*/ 229854 w 871861"/>
                <a:gd name="connsiteY488" fmla="*/ 249775 h 351110"/>
                <a:gd name="connsiteX489" fmla="*/ 225577 w 871861"/>
                <a:gd name="connsiteY489" fmla="*/ 247632 h 351110"/>
                <a:gd name="connsiteX490" fmla="*/ 220767 w 871861"/>
                <a:gd name="connsiteY490" fmla="*/ 248223 h 351110"/>
                <a:gd name="connsiteX491" fmla="*/ 215548 w 871861"/>
                <a:gd name="connsiteY491" fmla="*/ 247632 h 351110"/>
                <a:gd name="connsiteX492" fmla="*/ 210832 w 871861"/>
                <a:gd name="connsiteY492" fmla="*/ 246965 h 351110"/>
                <a:gd name="connsiteX493" fmla="*/ 205832 w 871861"/>
                <a:gd name="connsiteY493" fmla="*/ 246851 h 351110"/>
                <a:gd name="connsiteX494" fmla="*/ 201155 w 871861"/>
                <a:gd name="connsiteY494" fmla="*/ 248204 h 351110"/>
                <a:gd name="connsiteX495" fmla="*/ 199374 w 871861"/>
                <a:gd name="connsiteY495" fmla="*/ 254909 h 351110"/>
                <a:gd name="connsiteX496" fmla="*/ 195421 w 871861"/>
                <a:gd name="connsiteY496" fmla="*/ 257643 h 351110"/>
                <a:gd name="connsiteX497" fmla="*/ 192754 w 871861"/>
                <a:gd name="connsiteY497" fmla="*/ 263625 h 351110"/>
                <a:gd name="connsiteX498" fmla="*/ 198250 w 871861"/>
                <a:gd name="connsiteY498" fmla="*/ 264615 h 351110"/>
                <a:gd name="connsiteX499" fmla="*/ 203079 w 871861"/>
                <a:gd name="connsiteY499" fmla="*/ 264644 h 351110"/>
                <a:gd name="connsiteX500" fmla="*/ 207499 w 871861"/>
                <a:gd name="connsiteY500" fmla="*/ 267311 h 351110"/>
                <a:gd name="connsiteX501" fmla="*/ 212061 w 871861"/>
                <a:gd name="connsiteY501" fmla="*/ 268759 h 351110"/>
                <a:gd name="connsiteX502" fmla="*/ 208804 w 871861"/>
                <a:gd name="connsiteY502" fmla="*/ 273712 h 351110"/>
                <a:gd name="connsiteX503" fmla="*/ 213223 w 871861"/>
                <a:gd name="connsiteY503" fmla="*/ 276741 h 351110"/>
                <a:gd name="connsiteX504" fmla="*/ 218157 w 871861"/>
                <a:gd name="connsiteY504" fmla="*/ 277264 h 351110"/>
                <a:gd name="connsiteX505" fmla="*/ 223129 w 871861"/>
                <a:gd name="connsiteY505" fmla="*/ 277760 h 351110"/>
                <a:gd name="connsiteX506" fmla="*/ 228482 w 871861"/>
                <a:gd name="connsiteY506" fmla="*/ 278845 h 351110"/>
                <a:gd name="connsiteX507" fmla="*/ 232664 w 871861"/>
                <a:gd name="connsiteY507" fmla="*/ 281360 h 351110"/>
                <a:gd name="connsiteX508" fmla="*/ 238531 w 871861"/>
                <a:gd name="connsiteY508" fmla="*/ 283713 h 351110"/>
                <a:gd name="connsiteX509" fmla="*/ 243103 w 871861"/>
                <a:gd name="connsiteY509" fmla="*/ 285056 h 351110"/>
                <a:gd name="connsiteX510" fmla="*/ 248113 w 871861"/>
                <a:gd name="connsiteY510" fmla="*/ 284894 h 351110"/>
                <a:gd name="connsiteX511" fmla="*/ 254028 w 871861"/>
                <a:gd name="connsiteY511" fmla="*/ 282808 h 351110"/>
                <a:gd name="connsiteX512" fmla="*/ 258581 w 871861"/>
                <a:gd name="connsiteY512" fmla="*/ 284275 h 351110"/>
                <a:gd name="connsiteX513" fmla="*/ 263649 w 871861"/>
                <a:gd name="connsiteY513" fmla="*/ 283227 h 351110"/>
                <a:gd name="connsiteX514" fmla="*/ 268564 w 871861"/>
                <a:gd name="connsiteY514" fmla="*/ 284551 h 351110"/>
                <a:gd name="connsiteX515" fmla="*/ 273488 w 871861"/>
                <a:gd name="connsiteY515" fmla="*/ 285761 h 351110"/>
                <a:gd name="connsiteX516" fmla="*/ 277965 w 871861"/>
                <a:gd name="connsiteY516" fmla="*/ 287589 h 351110"/>
                <a:gd name="connsiteX517" fmla="*/ 282413 w 871861"/>
                <a:gd name="connsiteY517" fmla="*/ 289647 h 351110"/>
                <a:gd name="connsiteX518" fmla="*/ 286861 w 871861"/>
                <a:gd name="connsiteY518" fmla="*/ 291790 h 351110"/>
                <a:gd name="connsiteX519" fmla="*/ 291785 w 871861"/>
                <a:gd name="connsiteY519" fmla="*/ 293028 h 351110"/>
                <a:gd name="connsiteX520" fmla="*/ 297443 w 871861"/>
                <a:gd name="connsiteY520" fmla="*/ 294324 h 351110"/>
                <a:gd name="connsiteX521" fmla="*/ 303902 w 871861"/>
                <a:gd name="connsiteY521" fmla="*/ 294933 h 351110"/>
                <a:gd name="connsiteX522" fmla="*/ 308407 w 871861"/>
                <a:gd name="connsiteY522" fmla="*/ 296762 h 351110"/>
                <a:gd name="connsiteX523" fmla="*/ 313703 w 871861"/>
                <a:gd name="connsiteY523" fmla="*/ 295686 h 351110"/>
                <a:gd name="connsiteX524" fmla="*/ 320599 w 871861"/>
                <a:gd name="connsiteY524" fmla="*/ 296448 h 351110"/>
                <a:gd name="connsiteX525" fmla="*/ 325228 w 871861"/>
                <a:gd name="connsiteY525" fmla="*/ 297972 h 351110"/>
                <a:gd name="connsiteX526" fmla="*/ 330257 w 871861"/>
                <a:gd name="connsiteY526" fmla="*/ 297496 h 351110"/>
                <a:gd name="connsiteX527" fmla="*/ 337734 w 871861"/>
                <a:gd name="connsiteY527" fmla="*/ 295238 h 351110"/>
                <a:gd name="connsiteX528" fmla="*/ 341925 w 871861"/>
                <a:gd name="connsiteY528" fmla="*/ 297543 h 351110"/>
                <a:gd name="connsiteX529" fmla="*/ 346364 w 871861"/>
                <a:gd name="connsiteY529" fmla="*/ 299658 h 351110"/>
                <a:gd name="connsiteX530" fmla="*/ 350831 w 871861"/>
                <a:gd name="connsiteY530" fmla="*/ 301487 h 351110"/>
                <a:gd name="connsiteX531" fmla="*/ 355612 w 871861"/>
                <a:gd name="connsiteY531" fmla="*/ 302353 h 351110"/>
                <a:gd name="connsiteX532" fmla="*/ 359766 w 871861"/>
                <a:gd name="connsiteY532" fmla="*/ 305058 h 351110"/>
                <a:gd name="connsiteX533" fmla="*/ 373862 w 871861"/>
                <a:gd name="connsiteY533" fmla="*/ 307030 h 351110"/>
                <a:gd name="connsiteX534" fmla="*/ 376291 w 871861"/>
                <a:gd name="connsiteY534" fmla="*/ 302820 h 351110"/>
                <a:gd name="connsiteX535" fmla="*/ 380502 w 871861"/>
                <a:gd name="connsiteY535" fmla="*/ 300191 h 351110"/>
                <a:gd name="connsiteX536" fmla="*/ 384654 w 871861"/>
                <a:gd name="connsiteY536" fmla="*/ 297477 h 351110"/>
                <a:gd name="connsiteX537" fmla="*/ 381349 w 871861"/>
                <a:gd name="connsiteY537" fmla="*/ 293619 h 351110"/>
                <a:gd name="connsiteX538" fmla="*/ 376920 w 871861"/>
                <a:gd name="connsiteY538" fmla="*/ 291285 h 351110"/>
                <a:gd name="connsiteX539" fmla="*/ 372110 w 871861"/>
                <a:gd name="connsiteY539" fmla="*/ 292400 h 351110"/>
                <a:gd name="connsiteX540" fmla="*/ 367233 w 871861"/>
                <a:gd name="connsiteY540" fmla="*/ 292781 h 351110"/>
                <a:gd name="connsiteX541" fmla="*/ 362518 w 871861"/>
                <a:gd name="connsiteY541" fmla="*/ 291628 h 351110"/>
                <a:gd name="connsiteX542" fmla="*/ 362575 w 871861"/>
                <a:gd name="connsiteY542" fmla="*/ 296667 h 351110"/>
                <a:gd name="connsiteX543" fmla="*/ 367262 w 871861"/>
                <a:gd name="connsiteY543" fmla="*/ 298162 h 351110"/>
                <a:gd name="connsiteX544" fmla="*/ 371186 w 871861"/>
                <a:gd name="connsiteY544" fmla="*/ 300934 h 351110"/>
                <a:gd name="connsiteX545" fmla="*/ 373443 w 871861"/>
                <a:gd name="connsiteY545" fmla="*/ 305201 h 351110"/>
                <a:gd name="connsiteX546" fmla="*/ 515004 w 871861"/>
                <a:gd name="connsiteY546" fmla="*/ 351036 h 351110"/>
                <a:gd name="connsiteX547" fmla="*/ 519852 w 871861"/>
                <a:gd name="connsiteY547" fmla="*/ 349483 h 351110"/>
                <a:gd name="connsiteX548" fmla="*/ 524253 w 871861"/>
                <a:gd name="connsiteY548" fmla="*/ 346683 h 351110"/>
                <a:gd name="connsiteX549" fmla="*/ 527225 w 871861"/>
                <a:gd name="connsiteY549" fmla="*/ 342949 h 351110"/>
                <a:gd name="connsiteX550" fmla="*/ 522519 w 871861"/>
                <a:gd name="connsiteY550" fmla="*/ 343882 h 351110"/>
                <a:gd name="connsiteX551" fmla="*/ 518919 w 871861"/>
                <a:gd name="connsiteY551" fmla="*/ 347359 h 351110"/>
                <a:gd name="connsiteX552" fmla="*/ 515004 w 871861"/>
                <a:gd name="connsiteY552" fmla="*/ 351036 h 351110"/>
                <a:gd name="connsiteX553" fmla="*/ 556609 w 871861"/>
                <a:gd name="connsiteY553" fmla="*/ 162050 h 351110"/>
                <a:gd name="connsiteX554" fmla="*/ 561591 w 871861"/>
                <a:gd name="connsiteY554" fmla="*/ 161545 h 351110"/>
                <a:gd name="connsiteX555" fmla="*/ 567754 w 871861"/>
                <a:gd name="connsiteY555" fmla="*/ 160278 h 351110"/>
                <a:gd name="connsiteX556" fmla="*/ 575926 w 871861"/>
                <a:gd name="connsiteY556" fmla="*/ 159526 h 351110"/>
                <a:gd name="connsiteX557" fmla="*/ 582117 w 871861"/>
                <a:gd name="connsiteY557" fmla="*/ 159869 h 351110"/>
                <a:gd name="connsiteX558" fmla="*/ 587004 w 871861"/>
                <a:gd name="connsiteY558" fmla="*/ 159774 h 351110"/>
                <a:gd name="connsiteX559" fmla="*/ 591994 w 871861"/>
                <a:gd name="connsiteY559" fmla="*/ 159269 h 351110"/>
                <a:gd name="connsiteX560" fmla="*/ 587223 w 871861"/>
                <a:gd name="connsiteY560" fmla="*/ 157278 h 351110"/>
                <a:gd name="connsiteX561" fmla="*/ 582203 w 871861"/>
                <a:gd name="connsiteY561" fmla="*/ 157211 h 351110"/>
                <a:gd name="connsiteX562" fmla="*/ 577183 w 871861"/>
                <a:gd name="connsiteY562" fmla="*/ 157307 h 351110"/>
                <a:gd name="connsiteX563" fmla="*/ 572401 w 871861"/>
                <a:gd name="connsiteY563" fmla="*/ 156240 h 351110"/>
                <a:gd name="connsiteX564" fmla="*/ 567620 w 871861"/>
                <a:gd name="connsiteY564" fmla="*/ 155887 h 351110"/>
                <a:gd name="connsiteX565" fmla="*/ 563067 w 871861"/>
                <a:gd name="connsiteY565" fmla="*/ 154382 h 351110"/>
                <a:gd name="connsiteX566" fmla="*/ 556800 w 871861"/>
                <a:gd name="connsiteY566" fmla="*/ 154201 h 351110"/>
                <a:gd name="connsiteX567" fmla="*/ 555580 w 871861"/>
                <a:gd name="connsiteY567" fmla="*/ 159107 h 351110"/>
                <a:gd name="connsiteX568" fmla="*/ 678100 w 871861"/>
                <a:gd name="connsiteY568" fmla="*/ 128446 h 351110"/>
                <a:gd name="connsiteX569" fmla="*/ 682691 w 871861"/>
                <a:gd name="connsiteY569" fmla="*/ 126674 h 351110"/>
                <a:gd name="connsiteX570" fmla="*/ 687654 w 871861"/>
                <a:gd name="connsiteY570" fmla="*/ 127179 h 351110"/>
                <a:gd name="connsiteX571" fmla="*/ 688807 w 871861"/>
                <a:gd name="connsiteY571" fmla="*/ 122245 h 351110"/>
                <a:gd name="connsiteX572" fmla="*/ 684149 w 871861"/>
                <a:gd name="connsiteY572" fmla="*/ 120397 h 351110"/>
                <a:gd name="connsiteX573" fmla="*/ 678386 w 871861"/>
                <a:gd name="connsiteY573" fmla="*/ 119854 h 351110"/>
                <a:gd name="connsiteX574" fmla="*/ 673681 w 871861"/>
                <a:gd name="connsiteY574" fmla="*/ 120893 h 351110"/>
                <a:gd name="connsiteX575" fmla="*/ 669033 w 871861"/>
                <a:gd name="connsiteY575" fmla="*/ 122197 h 351110"/>
                <a:gd name="connsiteX576" fmla="*/ 673681 w 871861"/>
                <a:gd name="connsiteY576" fmla="*/ 125160 h 351110"/>
                <a:gd name="connsiteX577" fmla="*/ 677691 w 871861"/>
                <a:gd name="connsiteY577" fmla="*/ 127846 h 351110"/>
                <a:gd name="connsiteX578" fmla="*/ 781647 w 871861"/>
                <a:gd name="connsiteY578" fmla="*/ 159526 h 351110"/>
                <a:gd name="connsiteX579" fmla="*/ 789124 w 871861"/>
                <a:gd name="connsiteY579" fmla="*/ 159021 h 351110"/>
                <a:gd name="connsiteX580" fmla="*/ 793848 w 871861"/>
                <a:gd name="connsiteY580" fmla="*/ 157707 h 351110"/>
                <a:gd name="connsiteX581" fmla="*/ 789000 w 871861"/>
                <a:gd name="connsiteY581" fmla="*/ 156240 h 351110"/>
                <a:gd name="connsiteX582" fmla="*/ 784152 w 871861"/>
                <a:gd name="connsiteY582" fmla="*/ 155373 h 351110"/>
                <a:gd name="connsiteX583" fmla="*/ 778770 w 871861"/>
                <a:gd name="connsiteY583" fmla="*/ 154049 h 351110"/>
                <a:gd name="connsiteX584" fmla="*/ 773341 w 871861"/>
                <a:gd name="connsiteY584" fmla="*/ 153744 h 351110"/>
                <a:gd name="connsiteX585" fmla="*/ 768492 w 871861"/>
                <a:gd name="connsiteY585" fmla="*/ 153458 h 351110"/>
                <a:gd name="connsiteX586" fmla="*/ 772865 w 871861"/>
                <a:gd name="connsiteY586" fmla="*/ 155468 h 351110"/>
                <a:gd name="connsiteX587" fmla="*/ 777789 w 871861"/>
                <a:gd name="connsiteY587" fmla="*/ 158069 h 351110"/>
                <a:gd name="connsiteX588" fmla="*/ 213119 w 871861"/>
                <a:gd name="connsiteY588" fmla="*/ 55170 h 351110"/>
                <a:gd name="connsiteX589" fmla="*/ 211290 w 871861"/>
                <a:gd name="connsiteY589" fmla="*/ 47588 h 351110"/>
                <a:gd name="connsiteX590" fmla="*/ 209252 w 871861"/>
                <a:gd name="connsiteY590" fmla="*/ 52722 h 351110"/>
                <a:gd name="connsiteX591" fmla="*/ 122241 w 871861"/>
                <a:gd name="connsiteY591" fmla="*/ 82440 h 351110"/>
                <a:gd name="connsiteX592" fmla="*/ 125689 w 871861"/>
                <a:gd name="connsiteY592" fmla="*/ 78849 h 351110"/>
                <a:gd name="connsiteX593" fmla="*/ 123403 w 871861"/>
                <a:gd name="connsiteY593" fmla="*/ 74611 h 351110"/>
                <a:gd name="connsiteX594" fmla="*/ 118840 w 871861"/>
                <a:gd name="connsiteY594" fmla="*/ 76049 h 351110"/>
                <a:gd name="connsiteX595" fmla="*/ 119945 w 871861"/>
                <a:gd name="connsiteY595" fmla="*/ 80716 h 351110"/>
                <a:gd name="connsiteX596" fmla="*/ 139985 w 871861"/>
                <a:gd name="connsiteY596" fmla="*/ 91441 h 351110"/>
                <a:gd name="connsiteX597" fmla="*/ 138433 w 871861"/>
                <a:gd name="connsiteY597" fmla="*/ 86869 h 351110"/>
                <a:gd name="connsiteX598" fmla="*/ 133813 w 871861"/>
                <a:gd name="connsiteY598" fmla="*/ 85736 h 351110"/>
                <a:gd name="connsiteX599" fmla="*/ 137652 w 871861"/>
                <a:gd name="connsiteY599" fmla="*/ 88698 h 351110"/>
                <a:gd name="connsiteX600" fmla="*/ 138499 w 871861"/>
                <a:gd name="connsiteY600" fmla="*/ 98890 h 351110"/>
                <a:gd name="connsiteX601" fmla="*/ 139271 w 871861"/>
                <a:gd name="connsiteY601" fmla="*/ 93584 h 351110"/>
                <a:gd name="connsiteX602" fmla="*/ 136033 w 871861"/>
                <a:gd name="connsiteY602" fmla="*/ 89584 h 351110"/>
                <a:gd name="connsiteX603" fmla="*/ 135709 w 871861"/>
                <a:gd name="connsiteY603" fmla="*/ 94556 h 351110"/>
                <a:gd name="connsiteX604" fmla="*/ 138319 w 871861"/>
                <a:gd name="connsiteY604" fmla="*/ 98671 h 351110"/>
                <a:gd name="connsiteX605" fmla="*/ 149844 w 871861"/>
                <a:gd name="connsiteY605" fmla="*/ 99642 h 351110"/>
                <a:gd name="connsiteX606" fmla="*/ 147015 w 871861"/>
                <a:gd name="connsiteY606" fmla="*/ 95480 h 351110"/>
                <a:gd name="connsiteX607" fmla="*/ 149634 w 871861"/>
                <a:gd name="connsiteY607" fmla="*/ 99480 h 351110"/>
                <a:gd name="connsiteX608" fmla="*/ 150196 w 871861"/>
                <a:gd name="connsiteY608" fmla="*/ 104443 h 351110"/>
                <a:gd name="connsiteX609" fmla="*/ 147815 w 871861"/>
                <a:gd name="connsiteY609" fmla="*/ 100147 h 351110"/>
                <a:gd name="connsiteX610" fmla="*/ 142929 w 871861"/>
                <a:gd name="connsiteY610" fmla="*/ 98909 h 351110"/>
                <a:gd name="connsiteX611" fmla="*/ 147605 w 871861"/>
                <a:gd name="connsiteY611" fmla="*/ 101919 h 351110"/>
                <a:gd name="connsiteX612" fmla="*/ 396951 w 871861"/>
                <a:gd name="connsiteY612" fmla="*/ 308849 h 351110"/>
                <a:gd name="connsiteX613" fmla="*/ 399761 w 871861"/>
                <a:gd name="connsiteY613" fmla="*/ 304982 h 351110"/>
                <a:gd name="connsiteX614" fmla="*/ 402361 w 871861"/>
                <a:gd name="connsiteY614" fmla="*/ 300953 h 351110"/>
                <a:gd name="connsiteX615" fmla="*/ 403437 w 871861"/>
                <a:gd name="connsiteY615" fmla="*/ 296295 h 351110"/>
                <a:gd name="connsiteX616" fmla="*/ 399037 w 871861"/>
                <a:gd name="connsiteY616" fmla="*/ 293962 h 351110"/>
                <a:gd name="connsiteX617" fmla="*/ 394303 w 871861"/>
                <a:gd name="connsiteY617" fmla="*/ 295362 h 351110"/>
                <a:gd name="connsiteX618" fmla="*/ 390760 w 871861"/>
                <a:gd name="connsiteY618" fmla="*/ 298629 h 351110"/>
                <a:gd name="connsiteX619" fmla="*/ 390636 w 871861"/>
                <a:gd name="connsiteY619" fmla="*/ 305601 h 351110"/>
                <a:gd name="connsiteX620" fmla="*/ 394522 w 871861"/>
                <a:gd name="connsiteY620" fmla="*/ 308583 h 351110"/>
                <a:gd name="connsiteX621" fmla="*/ 408181 w 871861"/>
                <a:gd name="connsiteY621" fmla="*/ 312107 h 351110"/>
                <a:gd name="connsiteX622" fmla="*/ 413077 w 871861"/>
                <a:gd name="connsiteY622" fmla="*/ 311440 h 351110"/>
                <a:gd name="connsiteX623" fmla="*/ 417868 w 871861"/>
                <a:gd name="connsiteY623" fmla="*/ 310754 h 351110"/>
                <a:gd name="connsiteX624" fmla="*/ 422392 w 871861"/>
                <a:gd name="connsiteY624" fmla="*/ 309202 h 351110"/>
                <a:gd name="connsiteX625" fmla="*/ 427060 w 871861"/>
                <a:gd name="connsiteY625" fmla="*/ 307992 h 351110"/>
                <a:gd name="connsiteX626" fmla="*/ 431736 w 871861"/>
                <a:gd name="connsiteY626" fmla="*/ 306478 h 351110"/>
                <a:gd name="connsiteX627" fmla="*/ 434956 w 871861"/>
                <a:gd name="connsiteY627" fmla="*/ 302820 h 351110"/>
                <a:gd name="connsiteX628" fmla="*/ 434860 w 871861"/>
                <a:gd name="connsiteY628" fmla="*/ 307954 h 351110"/>
                <a:gd name="connsiteX629" fmla="*/ 439661 w 871861"/>
                <a:gd name="connsiteY629" fmla="*/ 306325 h 351110"/>
                <a:gd name="connsiteX630" fmla="*/ 444633 w 871861"/>
                <a:gd name="connsiteY630" fmla="*/ 306801 h 351110"/>
                <a:gd name="connsiteX631" fmla="*/ 449253 w 871861"/>
                <a:gd name="connsiteY631" fmla="*/ 304992 h 351110"/>
                <a:gd name="connsiteX632" fmla="*/ 447557 w 871861"/>
                <a:gd name="connsiteY632" fmla="*/ 300534 h 351110"/>
                <a:gd name="connsiteX633" fmla="*/ 446634 w 871861"/>
                <a:gd name="connsiteY633" fmla="*/ 295838 h 351110"/>
                <a:gd name="connsiteX634" fmla="*/ 441757 w 871861"/>
                <a:gd name="connsiteY634" fmla="*/ 296762 h 351110"/>
                <a:gd name="connsiteX635" fmla="*/ 437280 w 871861"/>
                <a:gd name="connsiteY635" fmla="*/ 294438 h 351110"/>
                <a:gd name="connsiteX636" fmla="*/ 432832 w 871861"/>
                <a:gd name="connsiteY636" fmla="*/ 296476 h 351110"/>
                <a:gd name="connsiteX637" fmla="*/ 431060 w 871861"/>
                <a:gd name="connsiteY637" fmla="*/ 291876 h 351110"/>
                <a:gd name="connsiteX638" fmla="*/ 426078 w 871861"/>
                <a:gd name="connsiteY638" fmla="*/ 290981 h 351110"/>
                <a:gd name="connsiteX639" fmla="*/ 422659 w 871861"/>
                <a:gd name="connsiteY639" fmla="*/ 294676 h 351110"/>
                <a:gd name="connsiteX640" fmla="*/ 425859 w 871861"/>
                <a:gd name="connsiteY640" fmla="*/ 298248 h 351110"/>
                <a:gd name="connsiteX641" fmla="*/ 430422 w 871861"/>
                <a:gd name="connsiteY641" fmla="*/ 299982 h 351110"/>
                <a:gd name="connsiteX642" fmla="*/ 427326 w 871861"/>
                <a:gd name="connsiteY642" fmla="*/ 304030 h 351110"/>
                <a:gd name="connsiteX643" fmla="*/ 422793 w 871861"/>
                <a:gd name="connsiteY643" fmla="*/ 302353 h 351110"/>
                <a:gd name="connsiteX644" fmla="*/ 420392 w 871861"/>
                <a:gd name="connsiteY644" fmla="*/ 298210 h 351110"/>
                <a:gd name="connsiteX645" fmla="*/ 415610 w 871861"/>
                <a:gd name="connsiteY645" fmla="*/ 298505 h 351110"/>
                <a:gd name="connsiteX646" fmla="*/ 410981 w 871861"/>
                <a:gd name="connsiteY646" fmla="*/ 297200 h 351110"/>
                <a:gd name="connsiteX647" fmla="*/ 407162 w 871861"/>
                <a:gd name="connsiteY647" fmla="*/ 300277 h 351110"/>
                <a:gd name="connsiteX648" fmla="*/ 404104 w 871861"/>
                <a:gd name="connsiteY648" fmla="*/ 305535 h 351110"/>
                <a:gd name="connsiteX649" fmla="*/ 403342 w 871861"/>
                <a:gd name="connsiteY649" fmla="*/ 310288 h 351110"/>
                <a:gd name="connsiteX650" fmla="*/ 408181 w 871861"/>
                <a:gd name="connsiteY650" fmla="*/ 312107 h 351110"/>
                <a:gd name="connsiteX651" fmla="*/ 630581 w 871861"/>
                <a:gd name="connsiteY651" fmla="*/ 75897 h 351110"/>
                <a:gd name="connsiteX652" fmla="*/ 635476 w 871861"/>
                <a:gd name="connsiteY652" fmla="*/ 74411 h 351110"/>
                <a:gd name="connsiteX653" fmla="*/ 636924 w 871861"/>
                <a:gd name="connsiteY653" fmla="*/ 69077 h 351110"/>
                <a:gd name="connsiteX654" fmla="*/ 635971 w 871861"/>
                <a:gd name="connsiteY654" fmla="*/ 64028 h 351110"/>
                <a:gd name="connsiteX655" fmla="*/ 631428 w 871861"/>
                <a:gd name="connsiteY655" fmla="*/ 65752 h 351110"/>
                <a:gd name="connsiteX656" fmla="*/ 629189 w 871861"/>
                <a:gd name="connsiteY656" fmla="*/ 69981 h 351110"/>
                <a:gd name="connsiteX657" fmla="*/ 630457 w 871861"/>
                <a:gd name="connsiteY657" fmla="*/ 75582 h 351110"/>
                <a:gd name="connsiteX658" fmla="*/ 64262 w 871861"/>
                <a:gd name="connsiteY658" fmla="*/ 132180 h 351110"/>
                <a:gd name="connsiteX659" fmla="*/ 64471 w 871861"/>
                <a:gd name="connsiteY659" fmla="*/ 127379 h 351110"/>
                <a:gd name="connsiteX660" fmla="*/ 60795 w 871861"/>
                <a:gd name="connsiteY660" fmla="*/ 130627 h 351110"/>
                <a:gd name="connsiteX661" fmla="*/ 65748 w 871861"/>
                <a:gd name="connsiteY661" fmla="*/ 126722 h 351110"/>
                <a:gd name="connsiteX662" fmla="*/ 64491 w 871861"/>
                <a:gd name="connsiteY662" fmla="*/ 121778 h 351110"/>
                <a:gd name="connsiteX663" fmla="*/ 65538 w 871861"/>
                <a:gd name="connsiteY663" fmla="*/ 126445 h 351110"/>
                <a:gd name="connsiteX664" fmla="*/ 531968 w 871861"/>
                <a:gd name="connsiteY664" fmla="*/ 153716 h 351110"/>
                <a:gd name="connsiteX665" fmla="*/ 535197 w 871861"/>
                <a:gd name="connsiteY665" fmla="*/ 149972 h 351110"/>
                <a:gd name="connsiteX666" fmla="*/ 540016 w 871861"/>
                <a:gd name="connsiteY666" fmla="*/ 149668 h 351110"/>
                <a:gd name="connsiteX667" fmla="*/ 535349 w 871861"/>
                <a:gd name="connsiteY667" fmla="*/ 148372 h 351110"/>
                <a:gd name="connsiteX668" fmla="*/ 531577 w 871861"/>
                <a:gd name="connsiteY668" fmla="*/ 144362 h 351110"/>
                <a:gd name="connsiteX669" fmla="*/ 527234 w 871861"/>
                <a:gd name="connsiteY669" fmla="*/ 146505 h 351110"/>
                <a:gd name="connsiteX670" fmla="*/ 527205 w 871861"/>
                <a:gd name="connsiteY670" fmla="*/ 151449 h 351110"/>
                <a:gd name="connsiteX671" fmla="*/ 531358 w 871861"/>
                <a:gd name="connsiteY671" fmla="*/ 148839 h 351110"/>
                <a:gd name="connsiteX672" fmla="*/ 531968 w 871861"/>
                <a:gd name="connsiteY672" fmla="*/ 153716 h 351110"/>
                <a:gd name="connsiteX673" fmla="*/ 464293 w 871861"/>
                <a:gd name="connsiteY673" fmla="*/ 240374 h 351110"/>
                <a:gd name="connsiteX674" fmla="*/ 468112 w 871861"/>
                <a:gd name="connsiteY674" fmla="*/ 237498 h 351110"/>
                <a:gd name="connsiteX675" fmla="*/ 473123 w 871861"/>
                <a:gd name="connsiteY675" fmla="*/ 237498 h 351110"/>
                <a:gd name="connsiteX676" fmla="*/ 478523 w 871861"/>
                <a:gd name="connsiteY676" fmla="*/ 238383 h 351110"/>
                <a:gd name="connsiteX677" fmla="*/ 478028 w 871861"/>
                <a:gd name="connsiteY677" fmla="*/ 233411 h 351110"/>
                <a:gd name="connsiteX678" fmla="*/ 475942 w 871861"/>
                <a:gd name="connsiteY678" fmla="*/ 228754 h 351110"/>
                <a:gd name="connsiteX679" fmla="*/ 476580 w 871861"/>
                <a:gd name="connsiteY679" fmla="*/ 223962 h 351110"/>
                <a:gd name="connsiteX680" fmla="*/ 478837 w 871861"/>
                <a:gd name="connsiteY680" fmla="*/ 219305 h 351110"/>
                <a:gd name="connsiteX681" fmla="*/ 478914 w 871861"/>
                <a:gd name="connsiteY681" fmla="*/ 209294 h 351110"/>
                <a:gd name="connsiteX682" fmla="*/ 478418 w 871861"/>
                <a:gd name="connsiteY682" fmla="*/ 203236 h 351110"/>
                <a:gd name="connsiteX683" fmla="*/ 479580 w 871861"/>
                <a:gd name="connsiteY683" fmla="*/ 198302 h 351110"/>
                <a:gd name="connsiteX684" fmla="*/ 479418 w 871861"/>
                <a:gd name="connsiteY684" fmla="*/ 192702 h 351110"/>
                <a:gd name="connsiteX685" fmla="*/ 479294 w 871861"/>
                <a:gd name="connsiteY685" fmla="*/ 187825 h 351110"/>
                <a:gd name="connsiteX686" fmla="*/ 476656 w 871861"/>
                <a:gd name="connsiteY686" fmla="*/ 183834 h 351110"/>
                <a:gd name="connsiteX687" fmla="*/ 479533 w 871861"/>
                <a:gd name="connsiteY687" fmla="*/ 179757 h 351110"/>
                <a:gd name="connsiteX688" fmla="*/ 483391 w 871861"/>
                <a:gd name="connsiteY688" fmla="*/ 176719 h 351110"/>
                <a:gd name="connsiteX689" fmla="*/ 488315 w 871861"/>
                <a:gd name="connsiteY689" fmla="*/ 175185 h 351110"/>
                <a:gd name="connsiteX690" fmla="*/ 490953 w 871861"/>
                <a:gd name="connsiteY690" fmla="*/ 179176 h 351110"/>
                <a:gd name="connsiteX691" fmla="*/ 492010 w 871861"/>
                <a:gd name="connsiteY691" fmla="*/ 187568 h 351110"/>
                <a:gd name="connsiteX692" fmla="*/ 488734 w 871861"/>
                <a:gd name="connsiteY692" fmla="*/ 191101 h 351110"/>
                <a:gd name="connsiteX693" fmla="*/ 489905 w 871861"/>
                <a:gd name="connsiteY693" fmla="*/ 195930 h 351110"/>
                <a:gd name="connsiteX694" fmla="*/ 493116 w 871861"/>
                <a:gd name="connsiteY694" fmla="*/ 199702 h 351110"/>
                <a:gd name="connsiteX695" fmla="*/ 496668 w 871861"/>
                <a:gd name="connsiteY695" fmla="*/ 202970 h 351110"/>
                <a:gd name="connsiteX696" fmla="*/ 501116 w 871861"/>
                <a:gd name="connsiteY696" fmla="*/ 205303 h 351110"/>
                <a:gd name="connsiteX697" fmla="*/ 500173 w 871861"/>
                <a:gd name="connsiteY697" fmla="*/ 210437 h 351110"/>
                <a:gd name="connsiteX698" fmla="*/ 499335 w 871861"/>
                <a:gd name="connsiteY698" fmla="*/ 215466 h 351110"/>
                <a:gd name="connsiteX699" fmla="*/ 499878 w 871861"/>
                <a:gd name="connsiteY699" fmla="*/ 220229 h 351110"/>
                <a:gd name="connsiteX700" fmla="*/ 504564 w 871861"/>
                <a:gd name="connsiteY700" fmla="*/ 222267 h 351110"/>
                <a:gd name="connsiteX701" fmla="*/ 509451 w 871861"/>
                <a:gd name="connsiteY701" fmla="*/ 223029 h 351110"/>
                <a:gd name="connsiteX702" fmla="*/ 510127 w 871861"/>
                <a:gd name="connsiteY702" fmla="*/ 216619 h 351110"/>
                <a:gd name="connsiteX703" fmla="*/ 514947 w 871861"/>
                <a:gd name="connsiteY703" fmla="*/ 214352 h 351110"/>
                <a:gd name="connsiteX704" fmla="*/ 519309 w 871861"/>
                <a:gd name="connsiteY704" fmla="*/ 212075 h 351110"/>
                <a:gd name="connsiteX705" fmla="*/ 523538 w 871861"/>
                <a:gd name="connsiteY705" fmla="*/ 214352 h 351110"/>
                <a:gd name="connsiteX706" fmla="*/ 526625 w 871861"/>
                <a:gd name="connsiteY706" fmla="*/ 209551 h 351110"/>
                <a:gd name="connsiteX707" fmla="*/ 522691 w 871861"/>
                <a:gd name="connsiteY707" fmla="*/ 206703 h 351110"/>
                <a:gd name="connsiteX708" fmla="*/ 520281 w 871861"/>
                <a:gd name="connsiteY708" fmla="*/ 202474 h 351110"/>
                <a:gd name="connsiteX709" fmla="*/ 517157 w 871861"/>
                <a:gd name="connsiteY709" fmla="*/ 198769 h 351110"/>
                <a:gd name="connsiteX710" fmla="*/ 516251 w 871861"/>
                <a:gd name="connsiteY710" fmla="*/ 193883 h 351110"/>
                <a:gd name="connsiteX711" fmla="*/ 516404 w 871861"/>
                <a:gd name="connsiteY711" fmla="*/ 188834 h 351110"/>
                <a:gd name="connsiteX712" fmla="*/ 515937 w 871861"/>
                <a:gd name="connsiteY712" fmla="*/ 183834 h 351110"/>
                <a:gd name="connsiteX713" fmla="*/ 513756 w 871861"/>
                <a:gd name="connsiteY713" fmla="*/ 179481 h 351110"/>
                <a:gd name="connsiteX714" fmla="*/ 510899 w 871861"/>
                <a:gd name="connsiteY714" fmla="*/ 175442 h 351110"/>
                <a:gd name="connsiteX715" fmla="*/ 508641 w 871861"/>
                <a:gd name="connsiteY715" fmla="*/ 170804 h 351110"/>
                <a:gd name="connsiteX716" fmla="*/ 505974 w 871861"/>
                <a:gd name="connsiteY716" fmla="*/ 166574 h 351110"/>
                <a:gd name="connsiteX717" fmla="*/ 501974 w 871861"/>
                <a:gd name="connsiteY717" fmla="*/ 163774 h 351110"/>
                <a:gd name="connsiteX718" fmla="*/ 498164 w 871861"/>
                <a:gd name="connsiteY718" fmla="*/ 159574 h 351110"/>
                <a:gd name="connsiteX719" fmla="*/ 503107 w 871861"/>
                <a:gd name="connsiteY719" fmla="*/ 160393 h 351110"/>
                <a:gd name="connsiteX720" fmla="*/ 506917 w 871861"/>
                <a:gd name="connsiteY720" fmla="*/ 157240 h 351110"/>
                <a:gd name="connsiteX721" fmla="*/ 510823 w 871861"/>
                <a:gd name="connsiteY721" fmla="*/ 154116 h 351110"/>
                <a:gd name="connsiteX722" fmla="*/ 515499 w 871861"/>
                <a:gd name="connsiteY722" fmla="*/ 153039 h 351110"/>
                <a:gd name="connsiteX723" fmla="*/ 519490 w 871861"/>
                <a:gd name="connsiteY723" fmla="*/ 150239 h 351110"/>
                <a:gd name="connsiteX724" fmla="*/ 522328 w 871861"/>
                <a:gd name="connsiteY724" fmla="*/ 146038 h 351110"/>
                <a:gd name="connsiteX725" fmla="*/ 524920 w 871861"/>
                <a:gd name="connsiteY725" fmla="*/ 141838 h 351110"/>
                <a:gd name="connsiteX726" fmla="*/ 528853 w 871861"/>
                <a:gd name="connsiteY726" fmla="*/ 138780 h 351110"/>
                <a:gd name="connsiteX727" fmla="*/ 533749 w 871861"/>
                <a:gd name="connsiteY727" fmla="*/ 139504 h 351110"/>
                <a:gd name="connsiteX728" fmla="*/ 538130 w 871861"/>
                <a:gd name="connsiteY728" fmla="*/ 137542 h 351110"/>
                <a:gd name="connsiteX729" fmla="*/ 536987 w 871861"/>
                <a:gd name="connsiteY729" fmla="*/ 132532 h 351110"/>
                <a:gd name="connsiteX730" fmla="*/ 531996 w 871861"/>
                <a:gd name="connsiteY730" fmla="*/ 131722 h 351110"/>
                <a:gd name="connsiteX731" fmla="*/ 527358 w 871861"/>
                <a:gd name="connsiteY731" fmla="*/ 132970 h 351110"/>
                <a:gd name="connsiteX732" fmla="*/ 523100 w 871861"/>
                <a:gd name="connsiteY732" fmla="*/ 135618 h 351110"/>
                <a:gd name="connsiteX733" fmla="*/ 518080 w 871861"/>
                <a:gd name="connsiteY733" fmla="*/ 135561 h 351110"/>
                <a:gd name="connsiteX734" fmla="*/ 514223 w 871861"/>
                <a:gd name="connsiteY734" fmla="*/ 138533 h 351110"/>
                <a:gd name="connsiteX735" fmla="*/ 509584 w 871861"/>
                <a:gd name="connsiteY735" fmla="*/ 139923 h 351110"/>
                <a:gd name="connsiteX736" fmla="*/ 505136 w 871861"/>
                <a:gd name="connsiteY736" fmla="*/ 137647 h 351110"/>
                <a:gd name="connsiteX737" fmla="*/ 500393 w 871861"/>
                <a:gd name="connsiteY737" fmla="*/ 139914 h 351110"/>
                <a:gd name="connsiteX738" fmla="*/ 497449 w 871861"/>
                <a:gd name="connsiteY738" fmla="*/ 143705 h 351110"/>
                <a:gd name="connsiteX739" fmla="*/ 495125 w 871861"/>
                <a:gd name="connsiteY739" fmla="*/ 147896 h 351110"/>
                <a:gd name="connsiteX740" fmla="*/ 489105 w 871861"/>
                <a:gd name="connsiteY740" fmla="*/ 149163 h 351110"/>
                <a:gd name="connsiteX741" fmla="*/ 484962 w 871861"/>
                <a:gd name="connsiteY741" fmla="*/ 146505 h 351110"/>
                <a:gd name="connsiteX742" fmla="*/ 483828 w 871861"/>
                <a:gd name="connsiteY742" fmla="*/ 141838 h 351110"/>
                <a:gd name="connsiteX743" fmla="*/ 479666 w 871861"/>
                <a:gd name="connsiteY743" fmla="*/ 139038 h 351110"/>
                <a:gd name="connsiteX744" fmla="*/ 475970 w 871861"/>
                <a:gd name="connsiteY744" fmla="*/ 135313 h 351110"/>
                <a:gd name="connsiteX745" fmla="*/ 474846 w 871861"/>
                <a:gd name="connsiteY745" fmla="*/ 130179 h 351110"/>
                <a:gd name="connsiteX746" fmla="*/ 474180 w 871861"/>
                <a:gd name="connsiteY746" fmla="*/ 125046 h 351110"/>
                <a:gd name="connsiteX747" fmla="*/ 475056 w 871861"/>
                <a:gd name="connsiteY747" fmla="*/ 120340 h 351110"/>
                <a:gd name="connsiteX748" fmla="*/ 476218 w 871861"/>
                <a:gd name="connsiteY748" fmla="*/ 115463 h 351110"/>
                <a:gd name="connsiteX749" fmla="*/ 479018 w 871861"/>
                <a:gd name="connsiteY749" fmla="*/ 111120 h 351110"/>
                <a:gd name="connsiteX750" fmla="*/ 483533 w 871861"/>
                <a:gd name="connsiteY750" fmla="*/ 108358 h 351110"/>
                <a:gd name="connsiteX751" fmla="*/ 488572 w 871861"/>
                <a:gd name="connsiteY751" fmla="*/ 109091 h 351110"/>
                <a:gd name="connsiteX752" fmla="*/ 495392 w 871861"/>
                <a:gd name="connsiteY752" fmla="*/ 110510 h 351110"/>
                <a:gd name="connsiteX753" fmla="*/ 501012 w 871861"/>
                <a:gd name="connsiteY753" fmla="*/ 109243 h 351110"/>
                <a:gd name="connsiteX754" fmla="*/ 505670 w 871861"/>
                <a:gd name="connsiteY754" fmla="*/ 107758 h 351110"/>
                <a:gd name="connsiteX755" fmla="*/ 510327 w 871861"/>
                <a:gd name="connsiteY755" fmla="*/ 109539 h 351110"/>
                <a:gd name="connsiteX756" fmla="*/ 518433 w 871861"/>
                <a:gd name="connsiteY756" fmla="*/ 108739 h 351110"/>
                <a:gd name="connsiteX757" fmla="*/ 523262 w 871861"/>
                <a:gd name="connsiteY757" fmla="*/ 108681 h 351110"/>
                <a:gd name="connsiteX758" fmla="*/ 528139 w 871861"/>
                <a:gd name="connsiteY758" fmla="*/ 109177 h 351110"/>
                <a:gd name="connsiteX759" fmla="*/ 532920 w 871861"/>
                <a:gd name="connsiteY759" fmla="*/ 110024 h 351110"/>
                <a:gd name="connsiteX760" fmla="*/ 537178 w 871861"/>
                <a:gd name="connsiteY760" fmla="*/ 112339 h 351110"/>
                <a:gd name="connsiteX761" fmla="*/ 543446 w 871861"/>
                <a:gd name="connsiteY761" fmla="*/ 112273 h 351110"/>
                <a:gd name="connsiteX762" fmla="*/ 548437 w 871861"/>
                <a:gd name="connsiteY762" fmla="*/ 111587 h 351110"/>
                <a:gd name="connsiteX763" fmla="*/ 553438 w 871861"/>
                <a:gd name="connsiteY763" fmla="*/ 110758 h 351110"/>
                <a:gd name="connsiteX764" fmla="*/ 558409 w 871861"/>
                <a:gd name="connsiteY764" fmla="*/ 109386 h 351110"/>
                <a:gd name="connsiteX765" fmla="*/ 560428 w 871861"/>
                <a:gd name="connsiteY765" fmla="*/ 104948 h 351110"/>
                <a:gd name="connsiteX766" fmla="*/ 562724 w 871861"/>
                <a:gd name="connsiteY766" fmla="*/ 100385 h 351110"/>
                <a:gd name="connsiteX767" fmla="*/ 566734 w 871861"/>
                <a:gd name="connsiteY767" fmla="*/ 97518 h 351110"/>
                <a:gd name="connsiteX768" fmla="*/ 569373 w 871861"/>
                <a:gd name="connsiteY768" fmla="*/ 93318 h 351110"/>
                <a:gd name="connsiteX769" fmla="*/ 571011 w 871861"/>
                <a:gd name="connsiteY769" fmla="*/ 88784 h 351110"/>
                <a:gd name="connsiteX770" fmla="*/ 571468 w 871861"/>
                <a:gd name="connsiteY770" fmla="*/ 83983 h 351110"/>
                <a:gd name="connsiteX771" fmla="*/ 566658 w 871861"/>
                <a:gd name="connsiteY771" fmla="*/ 84450 h 351110"/>
                <a:gd name="connsiteX772" fmla="*/ 563600 w 871861"/>
                <a:gd name="connsiteY772" fmla="*/ 88231 h 351110"/>
                <a:gd name="connsiteX773" fmla="*/ 559505 w 871861"/>
                <a:gd name="connsiteY773" fmla="*/ 90870 h 351110"/>
                <a:gd name="connsiteX774" fmla="*/ 555943 w 871861"/>
                <a:gd name="connsiteY774" fmla="*/ 95185 h 351110"/>
                <a:gd name="connsiteX775" fmla="*/ 552313 w 871861"/>
                <a:gd name="connsiteY775" fmla="*/ 98890 h 351110"/>
                <a:gd name="connsiteX776" fmla="*/ 547846 w 871861"/>
                <a:gd name="connsiteY776" fmla="*/ 100909 h 351110"/>
                <a:gd name="connsiteX777" fmla="*/ 543074 w 871861"/>
                <a:gd name="connsiteY777" fmla="*/ 100147 h 351110"/>
                <a:gd name="connsiteX778" fmla="*/ 537207 w 871861"/>
                <a:gd name="connsiteY778" fmla="*/ 99928 h 351110"/>
                <a:gd name="connsiteX779" fmla="*/ 532187 w 871861"/>
                <a:gd name="connsiteY779" fmla="*/ 99642 h 351110"/>
                <a:gd name="connsiteX780" fmla="*/ 527672 w 871861"/>
                <a:gd name="connsiteY780" fmla="*/ 101242 h 351110"/>
                <a:gd name="connsiteX781" fmla="*/ 523377 w 871861"/>
                <a:gd name="connsiteY781" fmla="*/ 98804 h 351110"/>
                <a:gd name="connsiteX782" fmla="*/ 516051 w 871861"/>
                <a:gd name="connsiteY782" fmla="*/ 97623 h 351110"/>
                <a:gd name="connsiteX783" fmla="*/ 511223 w 871861"/>
                <a:gd name="connsiteY783" fmla="*/ 97051 h 351110"/>
                <a:gd name="connsiteX784" fmla="*/ 506060 w 871861"/>
                <a:gd name="connsiteY784" fmla="*/ 96356 h 351110"/>
                <a:gd name="connsiteX785" fmla="*/ 501516 w 871861"/>
                <a:gd name="connsiteY785" fmla="*/ 94880 h 351110"/>
                <a:gd name="connsiteX786" fmla="*/ 496840 w 871861"/>
                <a:gd name="connsiteY786" fmla="*/ 92384 h 351110"/>
                <a:gd name="connsiteX787" fmla="*/ 491773 w 871861"/>
                <a:gd name="connsiteY787" fmla="*/ 90594 h 351110"/>
                <a:gd name="connsiteX788" fmla="*/ 488419 w 871861"/>
                <a:gd name="connsiteY788" fmla="*/ 94251 h 351110"/>
                <a:gd name="connsiteX789" fmla="*/ 486057 w 871861"/>
                <a:gd name="connsiteY789" fmla="*/ 98452 h 351110"/>
                <a:gd name="connsiteX790" fmla="*/ 483781 w 871861"/>
                <a:gd name="connsiteY790" fmla="*/ 102748 h 351110"/>
                <a:gd name="connsiteX791" fmla="*/ 480495 w 871861"/>
                <a:gd name="connsiteY791" fmla="*/ 98909 h 351110"/>
                <a:gd name="connsiteX792" fmla="*/ 477190 w 871861"/>
                <a:gd name="connsiteY792" fmla="*/ 102643 h 351110"/>
                <a:gd name="connsiteX793" fmla="*/ 474494 w 871861"/>
                <a:gd name="connsiteY793" fmla="*/ 108234 h 351110"/>
                <a:gd name="connsiteX794" fmla="*/ 471084 w 871861"/>
                <a:gd name="connsiteY794" fmla="*/ 111587 h 351110"/>
                <a:gd name="connsiteX795" fmla="*/ 470741 w 871861"/>
                <a:gd name="connsiteY795" fmla="*/ 116644 h 351110"/>
                <a:gd name="connsiteX796" fmla="*/ 466321 w 871861"/>
                <a:gd name="connsiteY796" fmla="*/ 119445 h 351110"/>
                <a:gd name="connsiteX797" fmla="*/ 470208 w 871861"/>
                <a:gd name="connsiteY797" fmla="*/ 122636 h 351110"/>
                <a:gd name="connsiteX798" fmla="*/ 469093 w 871861"/>
                <a:gd name="connsiteY798" fmla="*/ 129713 h 351110"/>
                <a:gd name="connsiteX799" fmla="*/ 470246 w 871861"/>
                <a:gd name="connsiteY799" fmla="*/ 134380 h 351110"/>
                <a:gd name="connsiteX800" fmla="*/ 465941 w 871861"/>
                <a:gd name="connsiteY800" fmla="*/ 136533 h 351110"/>
                <a:gd name="connsiteX801" fmla="*/ 463674 w 871861"/>
                <a:gd name="connsiteY801" fmla="*/ 140904 h 351110"/>
                <a:gd name="connsiteX802" fmla="*/ 460530 w 871861"/>
                <a:gd name="connsiteY802" fmla="*/ 144581 h 351110"/>
                <a:gd name="connsiteX803" fmla="*/ 459702 w 871861"/>
                <a:gd name="connsiteY803" fmla="*/ 149306 h 351110"/>
                <a:gd name="connsiteX804" fmla="*/ 459759 w 871861"/>
                <a:gd name="connsiteY804" fmla="*/ 154221 h 351110"/>
                <a:gd name="connsiteX805" fmla="*/ 460102 w 871861"/>
                <a:gd name="connsiteY805" fmla="*/ 159107 h 351110"/>
                <a:gd name="connsiteX806" fmla="*/ 457225 w 871861"/>
                <a:gd name="connsiteY806" fmla="*/ 163307 h 351110"/>
                <a:gd name="connsiteX807" fmla="*/ 455977 w 871861"/>
                <a:gd name="connsiteY807" fmla="*/ 167975 h 351110"/>
                <a:gd name="connsiteX808" fmla="*/ 454673 w 871861"/>
                <a:gd name="connsiteY808" fmla="*/ 172623 h 351110"/>
                <a:gd name="connsiteX809" fmla="*/ 451405 w 871861"/>
                <a:gd name="connsiteY809" fmla="*/ 176195 h 351110"/>
                <a:gd name="connsiteX810" fmla="*/ 450510 w 871861"/>
                <a:gd name="connsiteY810" fmla="*/ 181033 h 351110"/>
                <a:gd name="connsiteX811" fmla="*/ 448633 w 871861"/>
                <a:gd name="connsiteY811" fmla="*/ 185548 h 351110"/>
                <a:gd name="connsiteX812" fmla="*/ 449682 w 871861"/>
                <a:gd name="connsiteY812" fmla="*/ 190368 h 351110"/>
                <a:gd name="connsiteX813" fmla="*/ 451244 w 871861"/>
                <a:gd name="connsiteY813" fmla="*/ 195035 h 351110"/>
                <a:gd name="connsiteX814" fmla="*/ 456987 w 871861"/>
                <a:gd name="connsiteY814" fmla="*/ 193244 h 351110"/>
                <a:gd name="connsiteX815" fmla="*/ 461978 w 871861"/>
                <a:gd name="connsiteY815" fmla="*/ 193892 h 351110"/>
                <a:gd name="connsiteX816" fmla="*/ 461683 w 871861"/>
                <a:gd name="connsiteY816" fmla="*/ 198769 h 351110"/>
                <a:gd name="connsiteX817" fmla="*/ 463255 w 871861"/>
                <a:gd name="connsiteY817" fmla="*/ 203436 h 351110"/>
                <a:gd name="connsiteX818" fmla="*/ 463588 w 871861"/>
                <a:gd name="connsiteY818" fmla="*/ 214857 h 351110"/>
                <a:gd name="connsiteX819" fmla="*/ 462321 w 871861"/>
                <a:gd name="connsiteY819" fmla="*/ 219771 h 351110"/>
                <a:gd name="connsiteX820" fmla="*/ 461883 w 871861"/>
                <a:gd name="connsiteY820" fmla="*/ 224867 h 351110"/>
                <a:gd name="connsiteX821" fmla="*/ 458806 w 871861"/>
                <a:gd name="connsiteY821" fmla="*/ 228630 h 351110"/>
                <a:gd name="connsiteX822" fmla="*/ 457968 w 871861"/>
                <a:gd name="connsiteY822" fmla="*/ 233764 h 351110"/>
                <a:gd name="connsiteX823" fmla="*/ 459378 w 871861"/>
                <a:gd name="connsiteY823" fmla="*/ 238431 h 351110"/>
                <a:gd name="connsiteX824" fmla="*/ 464064 w 871861"/>
                <a:gd name="connsiteY824" fmla="*/ 240298 h 351110"/>
                <a:gd name="connsiteX825" fmla="*/ 477618 w 871861"/>
                <a:gd name="connsiteY825" fmla="*/ 257386 h 351110"/>
                <a:gd name="connsiteX826" fmla="*/ 478980 w 871861"/>
                <a:gd name="connsiteY826" fmla="*/ 252433 h 351110"/>
                <a:gd name="connsiteX827" fmla="*/ 479914 w 871861"/>
                <a:gd name="connsiteY827" fmla="*/ 247689 h 351110"/>
                <a:gd name="connsiteX828" fmla="*/ 478780 w 871861"/>
                <a:gd name="connsiteY828" fmla="*/ 242631 h 351110"/>
                <a:gd name="connsiteX829" fmla="*/ 477618 w 871861"/>
                <a:gd name="connsiteY829" fmla="*/ 249509 h 351110"/>
                <a:gd name="connsiteX830" fmla="*/ 477199 w 871861"/>
                <a:gd name="connsiteY830" fmla="*/ 255576 h 351110"/>
                <a:gd name="connsiteX831" fmla="*/ 520328 w 871861"/>
                <a:gd name="connsiteY831" fmla="*/ 240622 h 351110"/>
                <a:gd name="connsiteX832" fmla="*/ 524472 w 871861"/>
                <a:gd name="connsiteY832" fmla="*/ 237974 h 351110"/>
                <a:gd name="connsiteX833" fmla="*/ 528053 w 871861"/>
                <a:gd name="connsiteY833" fmla="*/ 234450 h 351110"/>
                <a:gd name="connsiteX834" fmla="*/ 529044 w 871861"/>
                <a:gd name="connsiteY834" fmla="*/ 229563 h 351110"/>
                <a:gd name="connsiteX835" fmla="*/ 527282 w 871861"/>
                <a:gd name="connsiteY835" fmla="*/ 224963 h 351110"/>
                <a:gd name="connsiteX836" fmla="*/ 530253 w 871861"/>
                <a:gd name="connsiteY836" fmla="*/ 220696 h 351110"/>
                <a:gd name="connsiteX837" fmla="*/ 531253 w 871861"/>
                <a:gd name="connsiteY837" fmla="*/ 216038 h 351110"/>
                <a:gd name="connsiteX838" fmla="*/ 529111 w 871861"/>
                <a:gd name="connsiteY838" fmla="*/ 211771 h 351110"/>
                <a:gd name="connsiteX839" fmla="*/ 525510 w 871861"/>
                <a:gd name="connsiteY839" fmla="*/ 215104 h 351110"/>
                <a:gd name="connsiteX840" fmla="*/ 525176 w 871861"/>
                <a:gd name="connsiteY840" fmla="*/ 219905 h 351110"/>
                <a:gd name="connsiteX841" fmla="*/ 524557 w 871861"/>
                <a:gd name="connsiteY841" fmla="*/ 225210 h 351110"/>
                <a:gd name="connsiteX842" fmla="*/ 523471 w 871861"/>
                <a:gd name="connsiteY842" fmla="*/ 230030 h 351110"/>
                <a:gd name="connsiteX843" fmla="*/ 522367 w 871861"/>
                <a:gd name="connsiteY843" fmla="*/ 225363 h 351110"/>
                <a:gd name="connsiteX844" fmla="*/ 522719 w 871861"/>
                <a:gd name="connsiteY844" fmla="*/ 218895 h 351110"/>
                <a:gd name="connsiteX845" fmla="*/ 517995 w 871861"/>
                <a:gd name="connsiteY845" fmla="*/ 219924 h 351110"/>
                <a:gd name="connsiteX846" fmla="*/ 515966 w 871861"/>
                <a:gd name="connsiteY846" fmla="*/ 225210 h 351110"/>
                <a:gd name="connsiteX847" fmla="*/ 514537 w 871861"/>
                <a:gd name="connsiteY847" fmla="*/ 229763 h 351110"/>
                <a:gd name="connsiteX848" fmla="*/ 516594 w 871861"/>
                <a:gd name="connsiteY848" fmla="*/ 234230 h 351110"/>
                <a:gd name="connsiteX849" fmla="*/ 519233 w 871861"/>
                <a:gd name="connsiteY849" fmla="*/ 238431 h 351110"/>
                <a:gd name="connsiteX850" fmla="*/ 677310 w 871861"/>
                <a:gd name="connsiteY850" fmla="*/ 201779 h 351110"/>
                <a:gd name="connsiteX851" fmla="*/ 677872 w 871861"/>
                <a:gd name="connsiteY851" fmla="*/ 196950 h 351110"/>
                <a:gd name="connsiteX852" fmla="*/ 677615 w 871861"/>
                <a:gd name="connsiteY852" fmla="*/ 192006 h 351110"/>
                <a:gd name="connsiteX853" fmla="*/ 674176 w 871861"/>
                <a:gd name="connsiteY853" fmla="*/ 188501 h 351110"/>
                <a:gd name="connsiteX854" fmla="*/ 671176 w 871861"/>
                <a:gd name="connsiteY854" fmla="*/ 184586 h 351110"/>
                <a:gd name="connsiteX855" fmla="*/ 666642 w 871861"/>
                <a:gd name="connsiteY855" fmla="*/ 182557 h 351110"/>
                <a:gd name="connsiteX856" fmla="*/ 661851 w 871861"/>
                <a:gd name="connsiteY856" fmla="*/ 182510 h 351110"/>
                <a:gd name="connsiteX857" fmla="*/ 658022 w 871861"/>
                <a:gd name="connsiteY857" fmla="*/ 179633 h 351110"/>
                <a:gd name="connsiteX858" fmla="*/ 653155 w 871861"/>
                <a:gd name="connsiteY858" fmla="*/ 178471 h 351110"/>
                <a:gd name="connsiteX859" fmla="*/ 648325 w 871861"/>
                <a:gd name="connsiteY859" fmla="*/ 180395 h 351110"/>
                <a:gd name="connsiteX860" fmla="*/ 643820 w 871861"/>
                <a:gd name="connsiteY860" fmla="*/ 178700 h 351110"/>
                <a:gd name="connsiteX861" fmla="*/ 639163 w 871861"/>
                <a:gd name="connsiteY861" fmla="*/ 179700 h 351110"/>
                <a:gd name="connsiteX862" fmla="*/ 633895 w 871861"/>
                <a:gd name="connsiteY862" fmla="*/ 179481 h 351110"/>
                <a:gd name="connsiteX863" fmla="*/ 628713 w 871861"/>
                <a:gd name="connsiteY863" fmla="*/ 179605 h 351110"/>
                <a:gd name="connsiteX864" fmla="*/ 626094 w 871861"/>
                <a:gd name="connsiteY864" fmla="*/ 183834 h 351110"/>
                <a:gd name="connsiteX865" fmla="*/ 619312 w 871861"/>
                <a:gd name="connsiteY865" fmla="*/ 186044 h 351110"/>
                <a:gd name="connsiteX866" fmla="*/ 622541 w 871861"/>
                <a:gd name="connsiteY866" fmla="*/ 189625 h 351110"/>
                <a:gd name="connsiteX867" fmla="*/ 622332 w 871861"/>
                <a:gd name="connsiteY867" fmla="*/ 194388 h 351110"/>
                <a:gd name="connsiteX868" fmla="*/ 625027 w 871861"/>
                <a:gd name="connsiteY868" fmla="*/ 190415 h 351110"/>
                <a:gd name="connsiteX869" fmla="*/ 626427 w 871861"/>
                <a:gd name="connsiteY869" fmla="*/ 185862 h 351110"/>
                <a:gd name="connsiteX870" fmla="*/ 630038 w 871861"/>
                <a:gd name="connsiteY870" fmla="*/ 188968 h 351110"/>
                <a:gd name="connsiteX871" fmla="*/ 633304 w 871861"/>
                <a:gd name="connsiteY871" fmla="*/ 192759 h 351110"/>
                <a:gd name="connsiteX872" fmla="*/ 637571 w 871861"/>
                <a:gd name="connsiteY872" fmla="*/ 189901 h 351110"/>
                <a:gd name="connsiteX873" fmla="*/ 641829 w 871861"/>
                <a:gd name="connsiteY873" fmla="*/ 187682 h 351110"/>
                <a:gd name="connsiteX874" fmla="*/ 645516 w 871861"/>
                <a:gd name="connsiteY874" fmla="*/ 190854 h 351110"/>
                <a:gd name="connsiteX875" fmla="*/ 650230 w 871861"/>
                <a:gd name="connsiteY875" fmla="*/ 191863 h 351110"/>
                <a:gd name="connsiteX876" fmla="*/ 654717 w 871861"/>
                <a:gd name="connsiteY876" fmla="*/ 189596 h 351110"/>
                <a:gd name="connsiteX877" fmla="*/ 659708 w 871861"/>
                <a:gd name="connsiteY877" fmla="*/ 190330 h 351110"/>
                <a:gd name="connsiteX878" fmla="*/ 663356 w 871861"/>
                <a:gd name="connsiteY878" fmla="*/ 193787 h 351110"/>
                <a:gd name="connsiteX879" fmla="*/ 667890 w 871861"/>
                <a:gd name="connsiteY879" fmla="*/ 195587 h 351110"/>
                <a:gd name="connsiteX880" fmla="*/ 671986 w 871861"/>
                <a:gd name="connsiteY880" fmla="*/ 198102 h 351110"/>
                <a:gd name="connsiteX881" fmla="*/ 676072 w 871861"/>
                <a:gd name="connsiteY881" fmla="*/ 200798 h 351110"/>
                <a:gd name="connsiteX882" fmla="*/ 159045 w 871861"/>
                <a:gd name="connsiteY882" fmla="*/ 105453 h 351110"/>
                <a:gd name="connsiteX883" fmla="*/ 159598 w 871861"/>
                <a:gd name="connsiteY883" fmla="*/ 100652 h 351110"/>
                <a:gd name="connsiteX884" fmla="*/ 158978 w 871861"/>
                <a:gd name="connsiteY884" fmla="*/ 105414 h 351110"/>
                <a:gd name="connsiteX885" fmla="*/ 180019 w 871861"/>
                <a:gd name="connsiteY885" fmla="*/ 102166 h 351110"/>
                <a:gd name="connsiteX886" fmla="*/ 181200 w 871861"/>
                <a:gd name="connsiteY886" fmla="*/ 97518 h 351110"/>
                <a:gd name="connsiteX887" fmla="*/ 177990 w 871861"/>
                <a:gd name="connsiteY887" fmla="*/ 93832 h 351110"/>
                <a:gd name="connsiteX888" fmla="*/ 173342 w 871861"/>
                <a:gd name="connsiteY888" fmla="*/ 95080 h 351110"/>
                <a:gd name="connsiteX889" fmla="*/ 177590 w 871861"/>
                <a:gd name="connsiteY889" fmla="*/ 97375 h 351110"/>
                <a:gd name="connsiteX890" fmla="*/ 179381 w 871861"/>
                <a:gd name="connsiteY890" fmla="*/ 101938 h 351110"/>
                <a:gd name="connsiteX891" fmla="*/ 174733 w 871861"/>
                <a:gd name="connsiteY891" fmla="*/ 106643 h 351110"/>
                <a:gd name="connsiteX892" fmla="*/ 174561 w 871861"/>
                <a:gd name="connsiteY892" fmla="*/ 101414 h 351110"/>
                <a:gd name="connsiteX893" fmla="*/ 171723 w 871861"/>
                <a:gd name="connsiteY893" fmla="*/ 96613 h 351110"/>
                <a:gd name="connsiteX894" fmla="*/ 166961 w 871861"/>
                <a:gd name="connsiteY894" fmla="*/ 96356 h 351110"/>
                <a:gd name="connsiteX895" fmla="*/ 170132 w 871861"/>
                <a:gd name="connsiteY895" fmla="*/ 100185 h 351110"/>
                <a:gd name="connsiteX896" fmla="*/ 172999 w 871861"/>
                <a:gd name="connsiteY896" fmla="*/ 104043 h 351110"/>
                <a:gd name="connsiteX897" fmla="*/ 578583 w 871861"/>
                <a:gd name="connsiteY897" fmla="*/ 47588 h 351110"/>
                <a:gd name="connsiteX898" fmla="*/ 577622 w 871861"/>
                <a:gd name="connsiteY898" fmla="*/ 41988 h 351110"/>
                <a:gd name="connsiteX899" fmla="*/ 576640 w 871861"/>
                <a:gd name="connsiteY899" fmla="*/ 46655 h 351110"/>
                <a:gd name="connsiteX900" fmla="*/ 598271 w 871861"/>
                <a:gd name="connsiteY900" fmla="*/ 34968 h 351110"/>
                <a:gd name="connsiteX901" fmla="*/ 601072 w 871861"/>
                <a:gd name="connsiteY901" fmla="*/ 30939 h 351110"/>
                <a:gd name="connsiteX902" fmla="*/ 601558 w 871861"/>
                <a:gd name="connsiteY902" fmla="*/ 24357 h 351110"/>
                <a:gd name="connsiteX903" fmla="*/ 599329 w 871861"/>
                <a:gd name="connsiteY903" fmla="*/ 28690 h 351110"/>
                <a:gd name="connsiteX904" fmla="*/ 597805 w 871861"/>
                <a:gd name="connsiteY904" fmla="*/ 33310 h 351110"/>
                <a:gd name="connsiteX905" fmla="*/ 99743 w 871861"/>
                <a:gd name="connsiteY905" fmla="*/ 190082 h 351110"/>
                <a:gd name="connsiteX906" fmla="*/ 100705 w 871861"/>
                <a:gd name="connsiteY906" fmla="*/ 184320 h 351110"/>
                <a:gd name="connsiteX907" fmla="*/ 97590 w 871861"/>
                <a:gd name="connsiteY907" fmla="*/ 180652 h 351110"/>
                <a:gd name="connsiteX908" fmla="*/ 95656 w 871861"/>
                <a:gd name="connsiteY908" fmla="*/ 175909 h 351110"/>
                <a:gd name="connsiteX909" fmla="*/ 91513 w 871861"/>
                <a:gd name="connsiteY909" fmla="*/ 172785 h 351110"/>
                <a:gd name="connsiteX910" fmla="*/ 91627 w 871861"/>
                <a:gd name="connsiteY910" fmla="*/ 178262 h 351110"/>
                <a:gd name="connsiteX911" fmla="*/ 94989 w 871861"/>
                <a:gd name="connsiteY911" fmla="*/ 182434 h 351110"/>
                <a:gd name="connsiteX912" fmla="*/ 97323 w 871861"/>
                <a:gd name="connsiteY912" fmla="*/ 186634 h 351110"/>
                <a:gd name="connsiteX913" fmla="*/ 175790 w 871861"/>
                <a:gd name="connsiteY913" fmla="*/ 133751 h 351110"/>
                <a:gd name="connsiteX914" fmla="*/ 179419 w 871861"/>
                <a:gd name="connsiteY914" fmla="*/ 130179 h 351110"/>
                <a:gd name="connsiteX915" fmla="*/ 175514 w 871861"/>
                <a:gd name="connsiteY915" fmla="*/ 127179 h 351110"/>
                <a:gd name="connsiteX916" fmla="*/ 175666 w 871861"/>
                <a:gd name="connsiteY916" fmla="*/ 132046 h 351110"/>
                <a:gd name="connsiteX917" fmla="*/ 185068 w 871861"/>
                <a:gd name="connsiteY917" fmla="*/ 125417 h 351110"/>
                <a:gd name="connsiteX918" fmla="*/ 182391 w 871861"/>
                <a:gd name="connsiteY918" fmla="*/ 121311 h 351110"/>
                <a:gd name="connsiteX919" fmla="*/ 185068 w 871861"/>
                <a:gd name="connsiteY919" fmla="*/ 125417 h 351110"/>
                <a:gd name="connsiteX920" fmla="*/ 135004 w 871861"/>
                <a:gd name="connsiteY920" fmla="*/ 236307 h 351110"/>
                <a:gd name="connsiteX921" fmla="*/ 131985 w 871861"/>
                <a:gd name="connsiteY921" fmla="*/ 232145 h 351110"/>
                <a:gd name="connsiteX922" fmla="*/ 134671 w 871861"/>
                <a:gd name="connsiteY922" fmla="*/ 236212 h 351110"/>
                <a:gd name="connsiteX923" fmla="*/ 218243 w 871861"/>
                <a:gd name="connsiteY923" fmla="*/ 185177 h 351110"/>
                <a:gd name="connsiteX924" fmla="*/ 217614 w 871861"/>
                <a:gd name="connsiteY924" fmla="*/ 178509 h 351110"/>
                <a:gd name="connsiteX925" fmla="*/ 221853 w 871861"/>
                <a:gd name="connsiteY925" fmla="*/ 174518 h 351110"/>
                <a:gd name="connsiteX926" fmla="*/ 217300 w 871861"/>
                <a:gd name="connsiteY926" fmla="*/ 172937 h 351110"/>
                <a:gd name="connsiteX927" fmla="*/ 212690 w 871861"/>
                <a:gd name="connsiteY927" fmla="*/ 171708 h 351110"/>
                <a:gd name="connsiteX928" fmla="*/ 210604 w 871861"/>
                <a:gd name="connsiteY928" fmla="*/ 166384 h 351110"/>
                <a:gd name="connsiteX929" fmla="*/ 209385 w 871861"/>
                <a:gd name="connsiteY929" fmla="*/ 161231 h 351110"/>
                <a:gd name="connsiteX930" fmla="*/ 207937 w 871861"/>
                <a:gd name="connsiteY930" fmla="*/ 156306 h 351110"/>
                <a:gd name="connsiteX931" fmla="*/ 205574 w 871861"/>
                <a:gd name="connsiteY931" fmla="*/ 151220 h 351110"/>
                <a:gd name="connsiteX932" fmla="*/ 201926 w 871861"/>
                <a:gd name="connsiteY932" fmla="*/ 155773 h 351110"/>
                <a:gd name="connsiteX933" fmla="*/ 199041 w 871861"/>
                <a:gd name="connsiteY933" fmla="*/ 151830 h 351110"/>
                <a:gd name="connsiteX934" fmla="*/ 194640 w 871861"/>
                <a:gd name="connsiteY934" fmla="*/ 153954 h 351110"/>
                <a:gd name="connsiteX935" fmla="*/ 193583 w 871861"/>
                <a:gd name="connsiteY935" fmla="*/ 158640 h 351110"/>
                <a:gd name="connsiteX936" fmla="*/ 189896 w 871861"/>
                <a:gd name="connsiteY936" fmla="*/ 161907 h 351110"/>
                <a:gd name="connsiteX937" fmla="*/ 195183 w 871861"/>
                <a:gd name="connsiteY937" fmla="*/ 164260 h 351110"/>
                <a:gd name="connsiteX938" fmla="*/ 201974 w 871861"/>
                <a:gd name="connsiteY938" fmla="*/ 164260 h 351110"/>
                <a:gd name="connsiteX939" fmla="*/ 202898 w 871861"/>
                <a:gd name="connsiteY939" fmla="*/ 170022 h 351110"/>
                <a:gd name="connsiteX940" fmla="*/ 203565 w 871861"/>
                <a:gd name="connsiteY940" fmla="*/ 175785 h 351110"/>
                <a:gd name="connsiteX941" fmla="*/ 206680 w 871861"/>
                <a:gd name="connsiteY941" fmla="*/ 179509 h 351110"/>
                <a:gd name="connsiteX942" fmla="*/ 211233 w 871861"/>
                <a:gd name="connsiteY942" fmla="*/ 180910 h 351110"/>
                <a:gd name="connsiteX943" fmla="*/ 214709 w 871861"/>
                <a:gd name="connsiteY943" fmla="*/ 184767 h 351110"/>
                <a:gd name="connsiteX944" fmla="*/ 505307 w 871861"/>
                <a:gd name="connsiteY944" fmla="*/ 130637 h 351110"/>
                <a:gd name="connsiteX945" fmla="*/ 510003 w 871861"/>
                <a:gd name="connsiteY945" fmla="*/ 129713 h 351110"/>
                <a:gd name="connsiteX946" fmla="*/ 514128 w 871861"/>
                <a:gd name="connsiteY946" fmla="*/ 126389 h 351110"/>
                <a:gd name="connsiteX947" fmla="*/ 509727 w 871861"/>
                <a:gd name="connsiteY947" fmla="*/ 128208 h 351110"/>
                <a:gd name="connsiteX948" fmla="*/ 505307 w 871861"/>
                <a:gd name="connsiteY948" fmla="*/ 130637 h 351110"/>
                <a:gd name="connsiteX949" fmla="*/ 587137 w 871861"/>
                <a:gd name="connsiteY949" fmla="*/ 171870 h 351110"/>
                <a:gd name="connsiteX950" fmla="*/ 586489 w 871861"/>
                <a:gd name="connsiteY950" fmla="*/ 167108 h 351110"/>
                <a:gd name="connsiteX951" fmla="*/ 587137 w 871861"/>
                <a:gd name="connsiteY951" fmla="*/ 171870 h 351110"/>
                <a:gd name="connsiteX952" fmla="*/ 680186 w 871861"/>
                <a:gd name="connsiteY952" fmla="*/ 147648 h 351110"/>
                <a:gd name="connsiteX953" fmla="*/ 683187 w 871861"/>
                <a:gd name="connsiteY953" fmla="*/ 143705 h 351110"/>
                <a:gd name="connsiteX954" fmla="*/ 681587 w 871861"/>
                <a:gd name="connsiteY954" fmla="*/ 139038 h 351110"/>
                <a:gd name="connsiteX955" fmla="*/ 676833 w 871861"/>
                <a:gd name="connsiteY955" fmla="*/ 139419 h 351110"/>
                <a:gd name="connsiteX956" fmla="*/ 677805 w 871861"/>
                <a:gd name="connsiteY956" fmla="*/ 144172 h 351110"/>
                <a:gd name="connsiteX957" fmla="*/ 273450 w 871861"/>
                <a:gd name="connsiteY957" fmla="*/ 147143 h 351110"/>
                <a:gd name="connsiteX958" fmla="*/ 277431 w 871861"/>
                <a:gd name="connsiteY958" fmla="*/ 144238 h 351110"/>
                <a:gd name="connsiteX959" fmla="*/ 276879 w 871861"/>
                <a:gd name="connsiteY959" fmla="*/ 138114 h 351110"/>
                <a:gd name="connsiteX960" fmla="*/ 272402 w 871861"/>
                <a:gd name="connsiteY960" fmla="*/ 136028 h 351110"/>
                <a:gd name="connsiteX961" fmla="*/ 275269 w 871861"/>
                <a:gd name="connsiteY961" fmla="*/ 139971 h 351110"/>
                <a:gd name="connsiteX962" fmla="*/ 272421 w 871861"/>
                <a:gd name="connsiteY962" fmla="*/ 144172 h 351110"/>
                <a:gd name="connsiteX963" fmla="*/ 610187 w 871861"/>
                <a:gd name="connsiteY963" fmla="*/ 130332 h 351110"/>
                <a:gd name="connsiteX964" fmla="*/ 611921 w 871861"/>
                <a:gd name="connsiteY964" fmla="*/ 125512 h 351110"/>
                <a:gd name="connsiteX965" fmla="*/ 610121 w 871861"/>
                <a:gd name="connsiteY965" fmla="*/ 130179 h 351110"/>
                <a:gd name="connsiteX966" fmla="*/ 621436 w 871861"/>
                <a:gd name="connsiteY966" fmla="*/ 137542 h 351110"/>
                <a:gd name="connsiteX967" fmla="*/ 619340 w 871861"/>
                <a:gd name="connsiteY967" fmla="*/ 133065 h 351110"/>
                <a:gd name="connsiteX968" fmla="*/ 618922 w 871861"/>
                <a:gd name="connsiteY968" fmla="*/ 128313 h 351110"/>
                <a:gd name="connsiteX969" fmla="*/ 614112 w 871861"/>
                <a:gd name="connsiteY969" fmla="*/ 126607 h 351110"/>
                <a:gd name="connsiteX970" fmla="*/ 613902 w 871861"/>
                <a:gd name="connsiteY970" fmla="*/ 131579 h 351110"/>
                <a:gd name="connsiteX971" fmla="*/ 615331 w 871861"/>
                <a:gd name="connsiteY971" fmla="*/ 136247 h 351110"/>
                <a:gd name="connsiteX972" fmla="*/ 620055 w 871861"/>
                <a:gd name="connsiteY972" fmla="*/ 136990 h 351110"/>
                <a:gd name="connsiteX973" fmla="*/ 665651 w 871861"/>
                <a:gd name="connsiteY973" fmla="*/ 163060 h 351110"/>
                <a:gd name="connsiteX974" fmla="*/ 670471 w 871861"/>
                <a:gd name="connsiteY974" fmla="*/ 161907 h 351110"/>
                <a:gd name="connsiteX975" fmla="*/ 670833 w 871861"/>
                <a:gd name="connsiteY975" fmla="*/ 156992 h 351110"/>
                <a:gd name="connsiteX976" fmla="*/ 665899 w 871861"/>
                <a:gd name="connsiteY976" fmla="*/ 155478 h 351110"/>
                <a:gd name="connsiteX977" fmla="*/ 661289 w 871861"/>
                <a:gd name="connsiteY977" fmla="*/ 157240 h 351110"/>
                <a:gd name="connsiteX978" fmla="*/ 662661 w 871861"/>
                <a:gd name="connsiteY978" fmla="*/ 161907 h 351110"/>
                <a:gd name="connsiteX979" fmla="*/ 756653 w 871861"/>
                <a:gd name="connsiteY979" fmla="*/ 144181 h 351110"/>
                <a:gd name="connsiteX980" fmla="*/ 755853 w 871861"/>
                <a:gd name="connsiteY980" fmla="*/ 139352 h 351110"/>
                <a:gd name="connsiteX981" fmla="*/ 756653 w 871861"/>
                <a:gd name="connsiteY981" fmla="*/ 144172 h 351110"/>
                <a:gd name="connsiteX982" fmla="*/ 370719 w 871861"/>
                <a:gd name="connsiteY982" fmla="*/ 207618 h 351110"/>
                <a:gd name="connsiteX983" fmla="*/ 375168 w 871861"/>
                <a:gd name="connsiteY983" fmla="*/ 205312 h 351110"/>
                <a:gd name="connsiteX984" fmla="*/ 379406 w 871861"/>
                <a:gd name="connsiteY984" fmla="*/ 203112 h 351110"/>
                <a:gd name="connsiteX985" fmla="*/ 383787 w 871861"/>
                <a:gd name="connsiteY985" fmla="*/ 201103 h 351110"/>
                <a:gd name="connsiteX986" fmla="*/ 388302 w 871861"/>
                <a:gd name="connsiteY986" fmla="*/ 199083 h 351110"/>
                <a:gd name="connsiteX987" fmla="*/ 394389 w 871861"/>
                <a:gd name="connsiteY987" fmla="*/ 196397 h 351110"/>
                <a:gd name="connsiteX988" fmla="*/ 395932 w 871861"/>
                <a:gd name="connsiteY988" fmla="*/ 191768 h 351110"/>
                <a:gd name="connsiteX989" fmla="*/ 398989 w 871861"/>
                <a:gd name="connsiteY989" fmla="*/ 188034 h 351110"/>
                <a:gd name="connsiteX990" fmla="*/ 398466 w 871861"/>
                <a:gd name="connsiteY990" fmla="*/ 181500 h 351110"/>
                <a:gd name="connsiteX991" fmla="*/ 402837 w 871861"/>
                <a:gd name="connsiteY991" fmla="*/ 179176 h 351110"/>
                <a:gd name="connsiteX992" fmla="*/ 403447 w 871861"/>
                <a:gd name="connsiteY992" fmla="*/ 174261 h 351110"/>
                <a:gd name="connsiteX993" fmla="*/ 406743 w 871861"/>
                <a:gd name="connsiteY993" fmla="*/ 170775 h 351110"/>
                <a:gd name="connsiteX994" fmla="*/ 407781 w 871861"/>
                <a:gd name="connsiteY994" fmla="*/ 165470 h 351110"/>
                <a:gd name="connsiteX995" fmla="*/ 405314 w 871861"/>
                <a:gd name="connsiteY995" fmla="*/ 160974 h 351110"/>
                <a:gd name="connsiteX996" fmla="*/ 403971 w 871861"/>
                <a:gd name="connsiteY996" fmla="*/ 156373 h 351110"/>
                <a:gd name="connsiteX997" fmla="*/ 407181 w 871861"/>
                <a:gd name="connsiteY997" fmla="*/ 152573 h 351110"/>
                <a:gd name="connsiteX998" fmla="*/ 410220 w 871861"/>
                <a:gd name="connsiteY998" fmla="*/ 148839 h 351110"/>
                <a:gd name="connsiteX999" fmla="*/ 411667 w 871861"/>
                <a:gd name="connsiteY999" fmla="*/ 143943 h 351110"/>
                <a:gd name="connsiteX1000" fmla="*/ 416534 w 871861"/>
                <a:gd name="connsiteY1000" fmla="*/ 144857 h 351110"/>
                <a:gd name="connsiteX1001" fmla="*/ 418782 w 871861"/>
                <a:gd name="connsiteY1001" fmla="*/ 140438 h 351110"/>
                <a:gd name="connsiteX1002" fmla="*/ 424336 w 871861"/>
                <a:gd name="connsiteY1002" fmla="*/ 138190 h 351110"/>
                <a:gd name="connsiteX1003" fmla="*/ 428212 w 871861"/>
                <a:gd name="connsiteY1003" fmla="*/ 134875 h 351110"/>
                <a:gd name="connsiteX1004" fmla="*/ 427841 w 871861"/>
                <a:gd name="connsiteY1004" fmla="*/ 129713 h 351110"/>
                <a:gd name="connsiteX1005" fmla="*/ 424792 w 871861"/>
                <a:gd name="connsiteY1005" fmla="*/ 125046 h 351110"/>
                <a:gd name="connsiteX1006" fmla="*/ 426078 w 871861"/>
                <a:gd name="connsiteY1006" fmla="*/ 120378 h 351110"/>
                <a:gd name="connsiteX1007" fmla="*/ 426126 w 871861"/>
                <a:gd name="connsiteY1007" fmla="*/ 115444 h 351110"/>
                <a:gd name="connsiteX1008" fmla="*/ 427393 w 871861"/>
                <a:gd name="connsiteY1008" fmla="*/ 110577 h 351110"/>
                <a:gd name="connsiteX1009" fmla="*/ 429383 w 871861"/>
                <a:gd name="connsiteY1009" fmla="*/ 105910 h 351110"/>
                <a:gd name="connsiteX1010" fmla="*/ 431908 w 871861"/>
                <a:gd name="connsiteY1010" fmla="*/ 101862 h 351110"/>
                <a:gd name="connsiteX1011" fmla="*/ 436013 w 871861"/>
                <a:gd name="connsiteY1011" fmla="*/ 99252 h 351110"/>
                <a:gd name="connsiteX1012" fmla="*/ 441719 w 871861"/>
                <a:gd name="connsiteY1012" fmla="*/ 100595 h 351110"/>
                <a:gd name="connsiteX1013" fmla="*/ 446634 w 871861"/>
                <a:gd name="connsiteY1013" fmla="*/ 101500 h 351110"/>
                <a:gd name="connsiteX1014" fmla="*/ 451939 w 871861"/>
                <a:gd name="connsiteY1014" fmla="*/ 100576 h 351110"/>
                <a:gd name="connsiteX1015" fmla="*/ 451082 w 871861"/>
                <a:gd name="connsiteY1015" fmla="*/ 95651 h 351110"/>
                <a:gd name="connsiteX1016" fmla="*/ 447967 w 871861"/>
                <a:gd name="connsiteY1016" fmla="*/ 91917 h 351110"/>
                <a:gd name="connsiteX1017" fmla="*/ 443652 w 871861"/>
                <a:gd name="connsiteY1017" fmla="*/ 89193 h 351110"/>
                <a:gd name="connsiteX1018" fmla="*/ 439823 w 871861"/>
                <a:gd name="connsiteY1018" fmla="*/ 86317 h 351110"/>
                <a:gd name="connsiteX1019" fmla="*/ 435546 w 871861"/>
                <a:gd name="connsiteY1019" fmla="*/ 83593 h 351110"/>
                <a:gd name="connsiteX1020" fmla="*/ 432594 w 871861"/>
                <a:gd name="connsiteY1020" fmla="*/ 79316 h 351110"/>
                <a:gd name="connsiteX1021" fmla="*/ 433061 w 871861"/>
                <a:gd name="connsiteY1021" fmla="*/ 74211 h 351110"/>
                <a:gd name="connsiteX1022" fmla="*/ 436461 w 871861"/>
                <a:gd name="connsiteY1022" fmla="*/ 69972 h 351110"/>
                <a:gd name="connsiteX1023" fmla="*/ 433470 w 871861"/>
                <a:gd name="connsiteY1023" fmla="*/ 66248 h 351110"/>
                <a:gd name="connsiteX1024" fmla="*/ 430231 w 871861"/>
                <a:gd name="connsiteY1024" fmla="*/ 61485 h 351110"/>
                <a:gd name="connsiteX1025" fmla="*/ 428403 w 871861"/>
                <a:gd name="connsiteY1025" fmla="*/ 56923 h 351110"/>
                <a:gd name="connsiteX1026" fmla="*/ 424621 w 871861"/>
                <a:gd name="connsiteY1026" fmla="*/ 53332 h 351110"/>
                <a:gd name="connsiteX1027" fmla="*/ 420373 w 871861"/>
                <a:gd name="connsiteY1027" fmla="*/ 50693 h 351110"/>
                <a:gd name="connsiteX1028" fmla="*/ 424097 w 871861"/>
                <a:gd name="connsiteY1028" fmla="*/ 46655 h 351110"/>
                <a:gd name="connsiteX1029" fmla="*/ 419449 w 871861"/>
                <a:gd name="connsiteY1029" fmla="*/ 45416 h 351110"/>
                <a:gd name="connsiteX1030" fmla="*/ 422611 w 871861"/>
                <a:gd name="connsiteY1030" fmla="*/ 41845 h 351110"/>
                <a:gd name="connsiteX1031" fmla="*/ 426860 w 871861"/>
                <a:gd name="connsiteY1031" fmla="*/ 44197 h 351110"/>
                <a:gd name="connsiteX1032" fmla="*/ 430079 w 871861"/>
                <a:gd name="connsiteY1032" fmla="*/ 37835 h 351110"/>
                <a:gd name="connsiteX1033" fmla="*/ 425926 w 871861"/>
                <a:gd name="connsiteY1033" fmla="*/ 35101 h 351110"/>
                <a:gd name="connsiteX1034" fmla="*/ 422040 w 871861"/>
                <a:gd name="connsiteY1034" fmla="*/ 32072 h 351110"/>
                <a:gd name="connsiteX1035" fmla="*/ 419745 w 871861"/>
                <a:gd name="connsiteY1035" fmla="*/ 27862 h 351110"/>
                <a:gd name="connsiteX1036" fmla="*/ 415001 w 871861"/>
                <a:gd name="connsiteY1036" fmla="*/ 27176 h 351110"/>
                <a:gd name="connsiteX1037" fmla="*/ 410229 w 871861"/>
                <a:gd name="connsiteY1037" fmla="*/ 27271 h 351110"/>
                <a:gd name="connsiteX1038" fmla="*/ 405542 w 871861"/>
                <a:gd name="connsiteY1038" fmla="*/ 26271 h 351110"/>
                <a:gd name="connsiteX1039" fmla="*/ 400675 w 871861"/>
                <a:gd name="connsiteY1039" fmla="*/ 26604 h 351110"/>
                <a:gd name="connsiteX1040" fmla="*/ 396332 w 871861"/>
                <a:gd name="connsiteY1040" fmla="*/ 28567 h 351110"/>
                <a:gd name="connsiteX1041" fmla="*/ 391465 w 871861"/>
                <a:gd name="connsiteY1041" fmla="*/ 29672 h 351110"/>
                <a:gd name="connsiteX1042" fmla="*/ 388674 w 871861"/>
                <a:gd name="connsiteY1042" fmla="*/ 34053 h 351110"/>
                <a:gd name="connsiteX1043" fmla="*/ 387750 w 871861"/>
                <a:gd name="connsiteY1043" fmla="*/ 38901 h 351110"/>
                <a:gd name="connsiteX1044" fmla="*/ 388064 w 871861"/>
                <a:gd name="connsiteY1044" fmla="*/ 43673 h 351110"/>
                <a:gd name="connsiteX1045" fmla="*/ 387112 w 871861"/>
                <a:gd name="connsiteY1045" fmla="*/ 48521 h 351110"/>
                <a:gd name="connsiteX1046" fmla="*/ 386740 w 871861"/>
                <a:gd name="connsiteY1046" fmla="*/ 53332 h 351110"/>
                <a:gd name="connsiteX1047" fmla="*/ 382244 w 871861"/>
                <a:gd name="connsiteY1047" fmla="*/ 55056 h 351110"/>
                <a:gd name="connsiteX1048" fmla="*/ 379253 w 871861"/>
                <a:gd name="connsiteY1048" fmla="*/ 59151 h 351110"/>
                <a:gd name="connsiteX1049" fmla="*/ 378758 w 871861"/>
                <a:gd name="connsiteY1049" fmla="*/ 63914 h 351110"/>
                <a:gd name="connsiteX1050" fmla="*/ 378139 w 871861"/>
                <a:gd name="connsiteY1050" fmla="*/ 68667 h 351110"/>
                <a:gd name="connsiteX1051" fmla="*/ 374186 w 871861"/>
                <a:gd name="connsiteY1051" fmla="*/ 71544 h 351110"/>
                <a:gd name="connsiteX1052" fmla="*/ 373853 w 871861"/>
                <a:gd name="connsiteY1052" fmla="*/ 76458 h 351110"/>
                <a:gd name="connsiteX1053" fmla="*/ 371948 w 871861"/>
                <a:gd name="connsiteY1053" fmla="*/ 80964 h 351110"/>
                <a:gd name="connsiteX1054" fmla="*/ 370977 w 871861"/>
                <a:gd name="connsiteY1054" fmla="*/ 85726 h 351110"/>
                <a:gd name="connsiteX1055" fmla="*/ 366404 w 871861"/>
                <a:gd name="connsiteY1055" fmla="*/ 87164 h 351110"/>
                <a:gd name="connsiteX1056" fmla="*/ 361889 w 871861"/>
                <a:gd name="connsiteY1056" fmla="*/ 88784 h 351110"/>
                <a:gd name="connsiteX1057" fmla="*/ 357137 w 871861"/>
                <a:gd name="connsiteY1057" fmla="*/ 89536 h 351110"/>
                <a:gd name="connsiteX1058" fmla="*/ 353460 w 871861"/>
                <a:gd name="connsiteY1058" fmla="*/ 92680 h 351110"/>
                <a:gd name="connsiteX1059" fmla="*/ 348726 w 871861"/>
                <a:gd name="connsiteY1059" fmla="*/ 91794 h 351110"/>
                <a:gd name="connsiteX1060" fmla="*/ 344240 w 871861"/>
                <a:gd name="connsiteY1060" fmla="*/ 89841 h 351110"/>
                <a:gd name="connsiteX1061" fmla="*/ 339401 w 871861"/>
                <a:gd name="connsiteY1061" fmla="*/ 89565 h 351110"/>
                <a:gd name="connsiteX1062" fmla="*/ 335762 w 871861"/>
                <a:gd name="connsiteY1062" fmla="*/ 86431 h 351110"/>
                <a:gd name="connsiteX1063" fmla="*/ 330933 w 871861"/>
                <a:gd name="connsiteY1063" fmla="*/ 86088 h 351110"/>
                <a:gd name="connsiteX1064" fmla="*/ 326266 w 871861"/>
                <a:gd name="connsiteY1064" fmla="*/ 88022 h 351110"/>
                <a:gd name="connsiteX1065" fmla="*/ 324065 w 871861"/>
                <a:gd name="connsiteY1065" fmla="*/ 92298 h 351110"/>
                <a:gd name="connsiteX1066" fmla="*/ 320560 w 871861"/>
                <a:gd name="connsiteY1066" fmla="*/ 95632 h 351110"/>
                <a:gd name="connsiteX1067" fmla="*/ 316265 w 871861"/>
                <a:gd name="connsiteY1067" fmla="*/ 97985 h 351110"/>
                <a:gd name="connsiteX1068" fmla="*/ 311378 w 871861"/>
                <a:gd name="connsiteY1068" fmla="*/ 97585 h 351110"/>
                <a:gd name="connsiteX1069" fmla="*/ 306607 w 871861"/>
                <a:gd name="connsiteY1069" fmla="*/ 96585 h 351110"/>
                <a:gd name="connsiteX1070" fmla="*/ 301939 w 871861"/>
                <a:gd name="connsiteY1070" fmla="*/ 97623 h 351110"/>
                <a:gd name="connsiteX1071" fmla="*/ 297634 w 871861"/>
                <a:gd name="connsiteY1071" fmla="*/ 99709 h 351110"/>
                <a:gd name="connsiteX1072" fmla="*/ 292652 w 871861"/>
                <a:gd name="connsiteY1072" fmla="*/ 100862 h 351110"/>
                <a:gd name="connsiteX1073" fmla="*/ 288404 w 871861"/>
                <a:gd name="connsiteY1073" fmla="*/ 98385 h 351110"/>
                <a:gd name="connsiteX1074" fmla="*/ 285813 w 871861"/>
                <a:gd name="connsiteY1074" fmla="*/ 93956 h 351110"/>
                <a:gd name="connsiteX1075" fmla="*/ 282070 w 871861"/>
                <a:gd name="connsiteY1075" fmla="*/ 90517 h 351110"/>
                <a:gd name="connsiteX1076" fmla="*/ 278432 w 871861"/>
                <a:gd name="connsiteY1076" fmla="*/ 87393 h 351110"/>
                <a:gd name="connsiteX1077" fmla="*/ 276231 w 871861"/>
                <a:gd name="connsiteY1077" fmla="*/ 83050 h 351110"/>
                <a:gd name="connsiteX1078" fmla="*/ 273745 w 871861"/>
                <a:gd name="connsiteY1078" fmla="*/ 78849 h 351110"/>
                <a:gd name="connsiteX1079" fmla="*/ 269230 w 871861"/>
                <a:gd name="connsiteY1079" fmla="*/ 81183 h 351110"/>
                <a:gd name="connsiteX1080" fmla="*/ 266306 w 871861"/>
                <a:gd name="connsiteY1080" fmla="*/ 85336 h 351110"/>
                <a:gd name="connsiteX1081" fmla="*/ 264468 w 871861"/>
                <a:gd name="connsiteY1081" fmla="*/ 90051 h 351110"/>
                <a:gd name="connsiteX1082" fmla="*/ 262077 w 871861"/>
                <a:gd name="connsiteY1082" fmla="*/ 94251 h 351110"/>
                <a:gd name="connsiteX1083" fmla="*/ 263467 w 871861"/>
                <a:gd name="connsiteY1083" fmla="*/ 99071 h 351110"/>
                <a:gd name="connsiteX1084" fmla="*/ 261991 w 871861"/>
                <a:gd name="connsiteY1084" fmla="*/ 104529 h 351110"/>
                <a:gd name="connsiteX1085" fmla="*/ 262667 w 871861"/>
                <a:gd name="connsiteY1085" fmla="*/ 109386 h 351110"/>
                <a:gd name="connsiteX1086" fmla="*/ 265277 w 871861"/>
                <a:gd name="connsiteY1086" fmla="*/ 113377 h 351110"/>
                <a:gd name="connsiteX1087" fmla="*/ 267821 w 871861"/>
                <a:gd name="connsiteY1087" fmla="*/ 117578 h 351110"/>
                <a:gd name="connsiteX1088" fmla="*/ 265687 w 871861"/>
                <a:gd name="connsiteY1088" fmla="*/ 122245 h 351110"/>
                <a:gd name="connsiteX1089" fmla="*/ 266411 w 871861"/>
                <a:gd name="connsiteY1089" fmla="*/ 127379 h 351110"/>
                <a:gd name="connsiteX1090" fmla="*/ 269421 w 871861"/>
                <a:gd name="connsiteY1090" fmla="*/ 131484 h 351110"/>
                <a:gd name="connsiteX1091" fmla="*/ 274478 w 871861"/>
                <a:gd name="connsiteY1091" fmla="*/ 134551 h 351110"/>
                <a:gd name="connsiteX1092" fmla="*/ 278174 w 871861"/>
                <a:gd name="connsiteY1092" fmla="*/ 137647 h 351110"/>
                <a:gd name="connsiteX1093" fmla="*/ 279994 w 871861"/>
                <a:gd name="connsiteY1093" fmla="*/ 142305 h 351110"/>
                <a:gd name="connsiteX1094" fmla="*/ 282556 w 871861"/>
                <a:gd name="connsiteY1094" fmla="*/ 146505 h 351110"/>
                <a:gd name="connsiteX1095" fmla="*/ 283080 w 871861"/>
                <a:gd name="connsiteY1095" fmla="*/ 151525 h 351110"/>
                <a:gd name="connsiteX1096" fmla="*/ 281356 w 871861"/>
                <a:gd name="connsiteY1096" fmla="*/ 156306 h 351110"/>
                <a:gd name="connsiteX1097" fmla="*/ 283870 w 871861"/>
                <a:gd name="connsiteY1097" fmla="*/ 160507 h 351110"/>
                <a:gd name="connsiteX1098" fmla="*/ 283623 w 871861"/>
                <a:gd name="connsiteY1098" fmla="*/ 167289 h 351110"/>
                <a:gd name="connsiteX1099" fmla="*/ 285280 w 871861"/>
                <a:gd name="connsiteY1099" fmla="*/ 172175 h 351110"/>
                <a:gd name="connsiteX1100" fmla="*/ 286071 w 871861"/>
                <a:gd name="connsiteY1100" fmla="*/ 176995 h 351110"/>
                <a:gd name="connsiteX1101" fmla="*/ 287242 w 871861"/>
                <a:gd name="connsiteY1101" fmla="*/ 181967 h 351110"/>
                <a:gd name="connsiteX1102" fmla="*/ 291909 w 871861"/>
                <a:gd name="connsiteY1102" fmla="*/ 179795 h 351110"/>
                <a:gd name="connsiteX1103" fmla="*/ 294729 w 871861"/>
                <a:gd name="connsiteY1103" fmla="*/ 183834 h 351110"/>
                <a:gd name="connsiteX1104" fmla="*/ 299596 w 871861"/>
                <a:gd name="connsiteY1104" fmla="*/ 183834 h 351110"/>
                <a:gd name="connsiteX1105" fmla="*/ 304368 w 871861"/>
                <a:gd name="connsiteY1105" fmla="*/ 182576 h 351110"/>
                <a:gd name="connsiteX1106" fmla="*/ 309007 w 871861"/>
                <a:gd name="connsiteY1106" fmla="*/ 181310 h 351110"/>
                <a:gd name="connsiteX1107" fmla="*/ 314007 w 871861"/>
                <a:gd name="connsiteY1107" fmla="*/ 180109 h 351110"/>
                <a:gd name="connsiteX1108" fmla="*/ 316265 w 871861"/>
                <a:gd name="connsiteY1108" fmla="*/ 184872 h 351110"/>
                <a:gd name="connsiteX1109" fmla="*/ 316074 w 871861"/>
                <a:gd name="connsiteY1109" fmla="*/ 191549 h 351110"/>
                <a:gd name="connsiteX1110" fmla="*/ 320941 w 871861"/>
                <a:gd name="connsiteY1110" fmla="*/ 191768 h 351110"/>
                <a:gd name="connsiteX1111" fmla="*/ 325475 w 871861"/>
                <a:gd name="connsiteY1111" fmla="*/ 189768 h 351110"/>
                <a:gd name="connsiteX1112" fmla="*/ 329590 w 871861"/>
                <a:gd name="connsiteY1112" fmla="*/ 192301 h 351110"/>
                <a:gd name="connsiteX1113" fmla="*/ 333838 w 871861"/>
                <a:gd name="connsiteY1113" fmla="*/ 189796 h 351110"/>
                <a:gd name="connsiteX1114" fmla="*/ 338077 w 871861"/>
                <a:gd name="connsiteY1114" fmla="*/ 187444 h 351110"/>
                <a:gd name="connsiteX1115" fmla="*/ 339887 w 871861"/>
                <a:gd name="connsiteY1115" fmla="*/ 182510 h 351110"/>
                <a:gd name="connsiteX1116" fmla="*/ 343115 w 871861"/>
                <a:gd name="connsiteY1116" fmla="*/ 186596 h 351110"/>
                <a:gd name="connsiteX1117" fmla="*/ 347869 w 871861"/>
                <a:gd name="connsiteY1117" fmla="*/ 186167 h 351110"/>
                <a:gd name="connsiteX1118" fmla="*/ 350174 w 871861"/>
                <a:gd name="connsiteY1118" fmla="*/ 190368 h 351110"/>
                <a:gd name="connsiteX1119" fmla="*/ 354869 w 871861"/>
                <a:gd name="connsiteY1119" fmla="*/ 192454 h 351110"/>
                <a:gd name="connsiteX1120" fmla="*/ 359299 w 871861"/>
                <a:gd name="connsiteY1120" fmla="*/ 190444 h 351110"/>
                <a:gd name="connsiteX1121" fmla="*/ 363851 w 871861"/>
                <a:gd name="connsiteY1121" fmla="*/ 192216 h 351110"/>
                <a:gd name="connsiteX1122" fmla="*/ 367948 w 871861"/>
                <a:gd name="connsiteY1122" fmla="*/ 194930 h 351110"/>
                <a:gd name="connsiteX1123" fmla="*/ 368595 w 871861"/>
                <a:gd name="connsiteY1123" fmla="*/ 200169 h 351110"/>
                <a:gd name="connsiteX1124" fmla="*/ 369100 w 871861"/>
                <a:gd name="connsiteY1124" fmla="*/ 207313 h 351110"/>
                <a:gd name="connsiteX1125" fmla="*/ 396723 w 871861"/>
                <a:gd name="connsiteY1125" fmla="*/ 204751 h 351110"/>
                <a:gd name="connsiteX1126" fmla="*/ 401094 w 871861"/>
                <a:gd name="connsiteY1126" fmla="*/ 202217 h 351110"/>
                <a:gd name="connsiteX1127" fmla="*/ 401456 w 871861"/>
                <a:gd name="connsiteY1127" fmla="*/ 197416 h 351110"/>
                <a:gd name="connsiteX1128" fmla="*/ 400971 w 871861"/>
                <a:gd name="connsiteY1128" fmla="*/ 190854 h 351110"/>
                <a:gd name="connsiteX1129" fmla="*/ 396827 w 871861"/>
                <a:gd name="connsiteY1129" fmla="*/ 193378 h 351110"/>
                <a:gd name="connsiteX1130" fmla="*/ 396427 w 871861"/>
                <a:gd name="connsiteY1130" fmla="*/ 198302 h 351110"/>
                <a:gd name="connsiteX1131" fmla="*/ 396951 w 871861"/>
                <a:gd name="connsiteY1131" fmla="*/ 203303 h 351110"/>
                <a:gd name="connsiteX1132" fmla="*/ 454892 w 871861"/>
                <a:gd name="connsiteY1132" fmla="*/ 305268 h 351110"/>
                <a:gd name="connsiteX1133" fmla="*/ 457178 w 871861"/>
                <a:gd name="connsiteY1133" fmla="*/ 299505 h 351110"/>
                <a:gd name="connsiteX1134" fmla="*/ 454120 w 871861"/>
                <a:gd name="connsiteY1134" fmla="*/ 304658 h 351110"/>
                <a:gd name="connsiteX1135" fmla="*/ 471884 w 871861"/>
                <a:gd name="connsiteY1135" fmla="*/ 338482 h 351110"/>
                <a:gd name="connsiteX1136" fmla="*/ 476104 w 871861"/>
                <a:gd name="connsiteY1136" fmla="*/ 335957 h 351110"/>
                <a:gd name="connsiteX1137" fmla="*/ 479504 w 871861"/>
                <a:gd name="connsiteY1137" fmla="*/ 332271 h 351110"/>
                <a:gd name="connsiteX1138" fmla="*/ 476028 w 871861"/>
                <a:gd name="connsiteY1138" fmla="*/ 328747 h 351110"/>
                <a:gd name="connsiteX1139" fmla="*/ 473399 w 871861"/>
                <a:gd name="connsiteY1139" fmla="*/ 324585 h 351110"/>
                <a:gd name="connsiteX1140" fmla="*/ 468569 w 871861"/>
                <a:gd name="connsiteY1140" fmla="*/ 323823 h 351110"/>
                <a:gd name="connsiteX1141" fmla="*/ 465407 w 871861"/>
                <a:gd name="connsiteY1141" fmla="*/ 319698 h 351110"/>
                <a:gd name="connsiteX1142" fmla="*/ 460502 w 871861"/>
                <a:gd name="connsiteY1142" fmla="*/ 318670 h 351110"/>
                <a:gd name="connsiteX1143" fmla="*/ 455606 w 871861"/>
                <a:gd name="connsiteY1143" fmla="*/ 318222 h 351110"/>
                <a:gd name="connsiteX1144" fmla="*/ 450834 w 871861"/>
                <a:gd name="connsiteY1144" fmla="*/ 318165 h 351110"/>
                <a:gd name="connsiteX1145" fmla="*/ 445843 w 871861"/>
                <a:gd name="connsiteY1145" fmla="*/ 319574 h 351110"/>
                <a:gd name="connsiteX1146" fmla="*/ 445443 w 871861"/>
                <a:gd name="connsiteY1146" fmla="*/ 324490 h 351110"/>
                <a:gd name="connsiteX1147" fmla="*/ 450301 w 871861"/>
                <a:gd name="connsiteY1147" fmla="*/ 326004 h 351110"/>
                <a:gd name="connsiteX1148" fmla="*/ 455368 w 871861"/>
                <a:gd name="connsiteY1148" fmla="*/ 326423 h 351110"/>
                <a:gd name="connsiteX1149" fmla="*/ 459311 w 871861"/>
                <a:gd name="connsiteY1149" fmla="*/ 329623 h 351110"/>
                <a:gd name="connsiteX1150" fmla="*/ 463255 w 871861"/>
                <a:gd name="connsiteY1150" fmla="*/ 332405 h 351110"/>
                <a:gd name="connsiteX1151" fmla="*/ 466093 w 871861"/>
                <a:gd name="connsiteY1151" fmla="*/ 336624 h 351110"/>
                <a:gd name="connsiteX1152" fmla="*/ 470960 w 871861"/>
                <a:gd name="connsiteY1152" fmla="*/ 337701 h 351110"/>
                <a:gd name="connsiteX1153" fmla="*/ 529806 w 871861"/>
                <a:gd name="connsiteY1153" fmla="*/ 301515 h 351110"/>
                <a:gd name="connsiteX1154" fmla="*/ 533539 w 871861"/>
                <a:gd name="connsiteY1154" fmla="*/ 298477 h 351110"/>
                <a:gd name="connsiteX1155" fmla="*/ 537016 w 871861"/>
                <a:gd name="connsiteY1155" fmla="*/ 295200 h 351110"/>
                <a:gd name="connsiteX1156" fmla="*/ 530510 w 871861"/>
                <a:gd name="connsiteY1156" fmla="*/ 294695 h 351110"/>
                <a:gd name="connsiteX1157" fmla="*/ 528148 w 871861"/>
                <a:gd name="connsiteY1157" fmla="*/ 299096 h 351110"/>
                <a:gd name="connsiteX1158" fmla="*/ 484352 w 871861"/>
                <a:gd name="connsiteY1158" fmla="*/ 309602 h 351110"/>
                <a:gd name="connsiteX1159" fmla="*/ 489191 w 871861"/>
                <a:gd name="connsiteY1159" fmla="*/ 308087 h 351110"/>
                <a:gd name="connsiteX1160" fmla="*/ 495611 w 871861"/>
                <a:gd name="connsiteY1160" fmla="*/ 306563 h 351110"/>
                <a:gd name="connsiteX1161" fmla="*/ 500449 w 871861"/>
                <a:gd name="connsiteY1161" fmla="*/ 306887 h 351110"/>
                <a:gd name="connsiteX1162" fmla="*/ 505174 w 871861"/>
                <a:gd name="connsiteY1162" fmla="*/ 304830 h 351110"/>
                <a:gd name="connsiteX1163" fmla="*/ 510156 w 871861"/>
                <a:gd name="connsiteY1163" fmla="*/ 305049 h 351110"/>
                <a:gd name="connsiteX1164" fmla="*/ 514889 w 871861"/>
                <a:gd name="connsiteY1164" fmla="*/ 302925 h 351110"/>
                <a:gd name="connsiteX1165" fmla="*/ 519462 w 871861"/>
                <a:gd name="connsiteY1165" fmla="*/ 301010 h 351110"/>
                <a:gd name="connsiteX1166" fmla="*/ 520766 w 871861"/>
                <a:gd name="connsiteY1166" fmla="*/ 296400 h 351110"/>
                <a:gd name="connsiteX1167" fmla="*/ 522557 w 871861"/>
                <a:gd name="connsiteY1167" fmla="*/ 291628 h 351110"/>
                <a:gd name="connsiteX1168" fmla="*/ 519195 w 871861"/>
                <a:gd name="connsiteY1168" fmla="*/ 295105 h 351110"/>
                <a:gd name="connsiteX1169" fmla="*/ 515128 w 871861"/>
                <a:gd name="connsiteY1169" fmla="*/ 297696 h 351110"/>
                <a:gd name="connsiteX1170" fmla="*/ 512060 w 871861"/>
                <a:gd name="connsiteY1170" fmla="*/ 301648 h 351110"/>
                <a:gd name="connsiteX1171" fmla="*/ 507069 w 871861"/>
                <a:gd name="connsiteY1171" fmla="*/ 301563 h 351110"/>
                <a:gd name="connsiteX1172" fmla="*/ 503098 w 871861"/>
                <a:gd name="connsiteY1172" fmla="*/ 298762 h 351110"/>
                <a:gd name="connsiteX1173" fmla="*/ 498068 w 871861"/>
                <a:gd name="connsiteY1173" fmla="*/ 299258 h 351110"/>
                <a:gd name="connsiteX1174" fmla="*/ 494077 w 871861"/>
                <a:gd name="connsiteY1174" fmla="*/ 301887 h 351110"/>
                <a:gd name="connsiteX1175" fmla="*/ 490163 w 871861"/>
                <a:gd name="connsiteY1175" fmla="*/ 299001 h 351110"/>
                <a:gd name="connsiteX1176" fmla="*/ 485638 w 871861"/>
                <a:gd name="connsiteY1176" fmla="*/ 297467 h 351110"/>
                <a:gd name="connsiteX1177" fmla="*/ 480771 w 871861"/>
                <a:gd name="connsiteY1177" fmla="*/ 296295 h 351110"/>
                <a:gd name="connsiteX1178" fmla="*/ 474513 w 871861"/>
                <a:gd name="connsiteY1178" fmla="*/ 295200 h 351110"/>
                <a:gd name="connsiteX1179" fmla="*/ 469693 w 871861"/>
                <a:gd name="connsiteY1179" fmla="*/ 295829 h 351110"/>
                <a:gd name="connsiteX1180" fmla="*/ 465245 w 871861"/>
                <a:gd name="connsiteY1180" fmla="*/ 297857 h 351110"/>
                <a:gd name="connsiteX1181" fmla="*/ 461950 w 871861"/>
                <a:gd name="connsiteY1181" fmla="*/ 301429 h 351110"/>
                <a:gd name="connsiteX1182" fmla="*/ 462492 w 871861"/>
                <a:gd name="connsiteY1182" fmla="*/ 306554 h 351110"/>
                <a:gd name="connsiteX1183" fmla="*/ 467493 w 871861"/>
                <a:gd name="connsiteY1183" fmla="*/ 306087 h 351110"/>
                <a:gd name="connsiteX1184" fmla="*/ 472541 w 871861"/>
                <a:gd name="connsiteY1184" fmla="*/ 306868 h 351110"/>
                <a:gd name="connsiteX1185" fmla="*/ 477323 w 871861"/>
                <a:gd name="connsiteY1185" fmla="*/ 307430 h 351110"/>
                <a:gd name="connsiteX1186" fmla="*/ 482019 w 871861"/>
                <a:gd name="connsiteY1186" fmla="*/ 308268 h 351110"/>
                <a:gd name="connsiteX1187" fmla="*/ 633647 w 871861"/>
                <a:gd name="connsiteY1187" fmla="*/ 138437 h 351110"/>
                <a:gd name="connsiteX1188" fmla="*/ 630581 w 871861"/>
                <a:gd name="connsiteY1188" fmla="*/ 134761 h 351110"/>
                <a:gd name="connsiteX1189" fmla="*/ 628142 w 871861"/>
                <a:gd name="connsiteY1189" fmla="*/ 130646 h 351110"/>
                <a:gd name="connsiteX1190" fmla="*/ 626303 w 871861"/>
                <a:gd name="connsiteY1190" fmla="*/ 125979 h 351110"/>
                <a:gd name="connsiteX1191" fmla="*/ 625227 w 871861"/>
                <a:gd name="connsiteY1191" fmla="*/ 121311 h 351110"/>
                <a:gd name="connsiteX1192" fmla="*/ 624389 w 871861"/>
                <a:gd name="connsiteY1192" fmla="*/ 115816 h 351110"/>
                <a:gd name="connsiteX1193" fmla="*/ 624427 w 871861"/>
                <a:gd name="connsiteY1193" fmla="*/ 109748 h 351110"/>
                <a:gd name="connsiteX1194" fmla="*/ 629514 w 871861"/>
                <a:gd name="connsiteY1194" fmla="*/ 110005 h 351110"/>
                <a:gd name="connsiteX1195" fmla="*/ 634885 w 871861"/>
                <a:gd name="connsiteY1195" fmla="*/ 111263 h 351110"/>
                <a:gd name="connsiteX1196" fmla="*/ 639229 w 871861"/>
                <a:gd name="connsiteY1196" fmla="*/ 113225 h 351110"/>
                <a:gd name="connsiteX1197" fmla="*/ 638610 w 871861"/>
                <a:gd name="connsiteY1197" fmla="*/ 107472 h 351110"/>
                <a:gd name="connsiteX1198" fmla="*/ 634038 w 871861"/>
                <a:gd name="connsiteY1198" fmla="*/ 105957 h 351110"/>
                <a:gd name="connsiteX1199" fmla="*/ 630523 w 871861"/>
                <a:gd name="connsiteY1199" fmla="*/ 102414 h 351110"/>
                <a:gd name="connsiteX1200" fmla="*/ 634609 w 871861"/>
                <a:gd name="connsiteY1200" fmla="*/ 99404 h 351110"/>
                <a:gd name="connsiteX1201" fmla="*/ 638686 w 871861"/>
                <a:gd name="connsiteY1201" fmla="*/ 96375 h 351110"/>
                <a:gd name="connsiteX1202" fmla="*/ 639457 w 871861"/>
                <a:gd name="connsiteY1202" fmla="*/ 91555 h 351110"/>
                <a:gd name="connsiteX1203" fmla="*/ 638590 w 871861"/>
                <a:gd name="connsiteY1203" fmla="*/ 85745 h 351110"/>
                <a:gd name="connsiteX1204" fmla="*/ 633781 w 871861"/>
                <a:gd name="connsiteY1204" fmla="*/ 86707 h 351110"/>
                <a:gd name="connsiteX1205" fmla="*/ 629675 w 871861"/>
                <a:gd name="connsiteY1205" fmla="*/ 89212 h 351110"/>
                <a:gd name="connsiteX1206" fmla="*/ 628904 w 871861"/>
                <a:gd name="connsiteY1206" fmla="*/ 94337 h 351110"/>
                <a:gd name="connsiteX1207" fmla="*/ 624722 w 871861"/>
                <a:gd name="connsiteY1207" fmla="*/ 97051 h 351110"/>
                <a:gd name="connsiteX1208" fmla="*/ 621712 w 871861"/>
                <a:gd name="connsiteY1208" fmla="*/ 101623 h 351110"/>
                <a:gd name="connsiteX1209" fmla="*/ 619712 w 871861"/>
                <a:gd name="connsiteY1209" fmla="*/ 97118 h 351110"/>
                <a:gd name="connsiteX1210" fmla="*/ 623703 w 871861"/>
                <a:gd name="connsiteY1210" fmla="*/ 94337 h 351110"/>
                <a:gd name="connsiteX1211" fmla="*/ 625513 w 871861"/>
                <a:gd name="connsiteY1211" fmla="*/ 89622 h 351110"/>
                <a:gd name="connsiteX1212" fmla="*/ 625532 w 871861"/>
                <a:gd name="connsiteY1212" fmla="*/ 84450 h 351110"/>
                <a:gd name="connsiteX1213" fmla="*/ 622712 w 871861"/>
                <a:gd name="connsiteY1213" fmla="*/ 80516 h 351110"/>
                <a:gd name="connsiteX1214" fmla="*/ 624456 w 871861"/>
                <a:gd name="connsiteY1214" fmla="*/ 76049 h 351110"/>
                <a:gd name="connsiteX1215" fmla="*/ 619779 w 871861"/>
                <a:gd name="connsiteY1215" fmla="*/ 77916 h 351110"/>
                <a:gd name="connsiteX1216" fmla="*/ 617169 w 871861"/>
                <a:gd name="connsiteY1216" fmla="*/ 82116 h 351110"/>
                <a:gd name="connsiteX1217" fmla="*/ 616293 w 871861"/>
                <a:gd name="connsiteY1217" fmla="*/ 89288 h 351110"/>
                <a:gd name="connsiteX1218" fmla="*/ 614454 w 871861"/>
                <a:gd name="connsiteY1218" fmla="*/ 95347 h 351110"/>
                <a:gd name="connsiteX1219" fmla="*/ 616169 w 871861"/>
                <a:gd name="connsiteY1219" fmla="*/ 99842 h 351110"/>
                <a:gd name="connsiteX1220" fmla="*/ 617274 w 871861"/>
                <a:gd name="connsiteY1220" fmla="*/ 105710 h 351110"/>
                <a:gd name="connsiteX1221" fmla="*/ 618236 w 871861"/>
                <a:gd name="connsiteY1221" fmla="*/ 110529 h 351110"/>
                <a:gd name="connsiteX1222" fmla="*/ 620560 w 871861"/>
                <a:gd name="connsiteY1222" fmla="*/ 114778 h 351110"/>
                <a:gd name="connsiteX1223" fmla="*/ 620198 w 871861"/>
                <a:gd name="connsiteY1223" fmla="*/ 119607 h 351110"/>
                <a:gd name="connsiteX1224" fmla="*/ 620036 w 871861"/>
                <a:gd name="connsiteY1224" fmla="*/ 124474 h 351110"/>
                <a:gd name="connsiteX1225" fmla="*/ 623561 w 871861"/>
                <a:gd name="connsiteY1225" fmla="*/ 127684 h 351110"/>
                <a:gd name="connsiteX1226" fmla="*/ 625370 w 871861"/>
                <a:gd name="connsiteY1226" fmla="*/ 132513 h 351110"/>
                <a:gd name="connsiteX1227" fmla="*/ 629295 w 871861"/>
                <a:gd name="connsiteY1227" fmla="*/ 135732 h 351110"/>
                <a:gd name="connsiteX1228" fmla="*/ 633390 w 871861"/>
                <a:gd name="connsiteY1228" fmla="*/ 138276 h 351110"/>
                <a:gd name="connsiteX1229" fmla="*/ 616321 w 871861"/>
                <a:gd name="connsiteY1229" fmla="*/ 155983 h 351110"/>
                <a:gd name="connsiteX1230" fmla="*/ 621141 w 871861"/>
                <a:gd name="connsiteY1230" fmla="*/ 155363 h 351110"/>
                <a:gd name="connsiteX1231" fmla="*/ 626037 w 871861"/>
                <a:gd name="connsiteY1231" fmla="*/ 155840 h 351110"/>
                <a:gd name="connsiteX1232" fmla="*/ 625027 w 871861"/>
                <a:gd name="connsiteY1232" fmla="*/ 151172 h 351110"/>
                <a:gd name="connsiteX1233" fmla="*/ 621150 w 871861"/>
                <a:gd name="connsiteY1233" fmla="*/ 148372 h 351110"/>
                <a:gd name="connsiteX1234" fmla="*/ 616321 w 871861"/>
                <a:gd name="connsiteY1234" fmla="*/ 148982 h 351110"/>
                <a:gd name="connsiteX1235" fmla="*/ 613921 w 871861"/>
                <a:gd name="connsiteY1235" fmla="*/ 153211 h 351110"/>
                <a:gd name="connsiteX1236" fmla="*/ 669366 w 871861"/>
                <a:gd name="connsiteY1236" fmla="*/ 296781 h 351110"/>
                <a:gd name="connsiteX1237" fmla="*/ 673824 w 871861"/>
                <a:gd name="connsiteY1237" fmla="*/ 294829 h 351110"/>
                <a:gd name="connsiteX1238" fmla="*/ 669385 w 871861"/>
                <a:gd name="connsiteY1238" fmla="*/ 296762 h 351110"/>
                <a:gd name="connsiteX1239" fmla="*/ 680253 w 871861"/>
                <a:gd name="connsiteY1239" fmla="*/ 289895 h 351110"/>
                <a:gd name="connsiteX1240" fmla="*/ 682853 w 871861"/>
                <a:gd name="connsiteY1240" fmla="*/ 285589 h 351110"/>
                <a:gd name="connsiteX1241" fmla="*/ 686445 w 871861"/>
                <a:gd name="connsiteY1241" fmla="*/ 282151 h 351110"/>
                <a:gd name="connsiteX1242" fmla="*/ 689235 w 871861"/>
                <a:gd name="connsiteY1242" fmla="*/ 277626 h 351110"/>
                <a:gd name="connsiteX1243" fmla="*/ 690073 w 871861"/>
                <a:gd name="connsiteY1243" fmla="*/ 272807 h 351110"/>
                <a:gd name="connsiteX1244" fmla="*/ 694864 w 871861"/>
                <a:gd name="connsiteY1244" fmla="*/ 272492 h 351110"/>
                <a:gd name="connsiteX1245" fmla="*/ 690254 w 871861"/>
                <a:gd name="connsiteY1245" fmla="*/ 270387 h 351110"/>
                <a:gd name="connsiteX1246" fmla="*/ 685635 w 871861"/>
                <a:gd name="connsiteY1246" fmla="*/ 272026 h 351110"/>
                <a:gd name="connsiteX1247" fmla="*/ 683139 w 871861"/>
                <a:gd name="connsiteY1247" fmla="*/ 276693 h 351110"/>
                <a:gd name="connsiteX1248" fmla="*/ 679358 w 871861"/>
                <a:gd name="connsiteY1248" fmla="*/ 279960 h 351110"/>
                <a:gd name="connsiteX1249" fmla="*/ 677796 w 871861"/>
                <a:gd name="connsiteY1249" fmla="*/ 284627 h 351110"/>
                <a:gd name="connsiteX1250" fmla="*/ 679634 w 871861"/>
                <a:gd name="connsiteY1250" fmla="*/ 289133 h 351110"/>
                <a:gd name="connsiteX1251" fmla="*/ 710266 w 871861"/>
                <a:gd name="connsiteY1251" fmla="*/ 245870 h 351110"/>
                <a:gd name="connsiteX1252" fmla="*/ 713171 w 871861"/>
                <a:gd name="connsiteY1252" fmla="*/ 239803 h 351110"/>
                <a:gd name="connsiteX1253" fmla="*/ 710266 w 871861"/>
                <a:gd name="connsiteY1253" fmla="*/ 245870 h 351110"/>
                <a:gd name="connsiteX1254" fmla="*/ 713553 w 871861"/>
                <a:gd name="connsiteY1254" fmla="*/ 247365 h 351110"/>
                <a:gd name="connsiteX1255" fmla="*/ 715572 w 871861"/>
                <a:gd name="connsiteY1255" fmla="*/ 242213 h 351110"/>
                <a:gd name="connsiteX1256" fmla="*/ 718525 w 871861"/>
                <a:gd name="connsiteY1256" fmla="*/ 238431 h 351110"/>
                <a:gd name="connsiteX1257" fmla="*/ 720020 w 871861"/>
                <a:gd name="connsiteY1257" fmla="*/ 233726 h 351110"/>
                <a:gd name="connsiteX1258" fmla="*/ 716982 w 871861"/>
                <a:gd name="connsiteY1258" fmla="*/ 237964 h 351110"/>
                <a:gd name="connsiteX1259" fmla="*/ 714734 w 871861"/>
                <a:gd name="connsiteY1259" fmla="*/ 242517 h 351110"/>
                <a:gd name="connsiteX1260" fmla="*/ 713571 w 871861"/>
                <a:gd name="connsiteY1260" fmla="*/ 247299 h 351110"/>
                <a:gd name="connsiteX1261" fmla="*/ 737127 w 871861"/>
                <a:gd name="connsiteY1261" fmla="*/ 266397 h 351110"/>
                <a:gd name="connsiteX1262" fmla="*/ 741261 w 871861"/>
                <a:gd name="connsiteY1262" fmla="*/ 263301 h 351110"/>
                <a:gd name="connsiteX1263" fmla="*/ 743871 w 871861"/>
                <a:gd name="connsiteY1263" fmla="*/ 258967 h 351110"/>
                <a:gd name="connsiteX1264" fmla="*/ 748709 w 871861"/>
                <a:gd name="connsiteY1264" fmla="*/ 258710 h 351110"/>
                <a:gd name="connsiteX1265" fmla="*/ 745928 w 871861"/>
                <a:gd name="connsiteY1265" fmla="*/ 254776 h 351110"/>
                <a:gd name="connsiteX1266" fmla="*/ 749500 w 871861"/>
                <a:gd name="connsiteY1266" fmla="*/ 249471 h 351110"/>
                <a:gd name="connsiteX1267" fmla="*/ 750319 w 871861"/>
                <a:gd name="connsiteY1267" fmla="*/ 244670 h 351110"/>
                <a:gd name="connsiteX1268" fmla="*/ 750471 w 871861"/>
                <a:gd name="connsiteY1268" fmla="*/ 239869 h 351110"/>
                <a:gd name="connsiteX1269" fmla="*/ 748852 w 871861"/>
                <a:gd name="connsiteY1269" fmla="*/ 235288 h 351110"/>
                <a:gd name="connsiteX1270" fmla="*/ 744175 w 871861"/>
                <a:gd name="connsiteY1270" fmla="*/ 237498 h 351110"/>
                <a:gd name="connsiteX1271" fmla="*/ 740165 w 871861"/>
                <a:gd name="connsiteY1271" fmla="*/ 240298 h 351110"/>
                <a:gd name="connsiteX1272" fmla="*/ 741804 w 871861"/>
                <a:gd name="connsiteY1272" fmla="*/ 244965 h 351110"/>
                <a:gd name="connsiteX1273" fmla="*/ 737498 w 871861"/>
                <a:gd name="connsiteY1273" fmla="*/ 247765 h 351110"/>
                <a:gd name="connsiteX1274" fmla="*/ 736822 w 871861"/>
                <a:gd name="connsiteY1274" fmla="*/ 252747 h 351110"/>
                <a:gd name="connsiteX1275" fmla="*/ 736260 w 871861"/>
                <a:gd name="connsiteY1275" fmla="*/ 257567 h 351110"/>
                <a:gd name="connsiteX1276" fmla="*/ 735308 w 871861"/>
                <a:gd name="connsiteY1276" fmla="*/ 263615 h 35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</a:cxnLst>
              <a:rect l="l" t="t" r="r" b="b"/>
              <a:pathLst>
                <a:path w="871861" h="351110">
                  <a:moveTo>
                    <a:pt x="863162" y="313393"/>
                  </a:moveTo>
                  <a:lnTo>
                    <a:pt x="863562" y="308421"/>
                  </a:lnTo>
                  <a:lnTo>
                    <a:pt x="864057" y="302353"/>
                  </a:lnTo>
                  <a:lnTo>
                    <a:pt x="864476" y="297096"/>
                  </a:lnTo>
                  <a:lnTo>
                    <a:pt x="864886" y="292095"/>
                  </a:lnTo>
                  <a:lnTo>
                    <a:pt x="867010" y="265844"/>
                  </a:lnTo>
                  <a:lnTo>
                    <a:pt x="864028" y="262110"/>
                  </a:lnTo>
                  <a:lnTo>
                    <a:pt x="865791" y="257681"/>
                  </a:lnTo>
                  <a:lnTo>
                    <a:pt x="869753" y="227372"/>
                  </a:lnTo>
                  <a:lnTo>
                    <a:pt x="869991" y="222562"/>
                  </a:lnTo>
                  <a:lnTo>
                    <a:pt x="870162" y="217705"/>
                  </a:lnTo>
                  <a:lnTo>
                    <a:pt x="870344" y="212771"/>
                  </a:lnTo>
                  <a:lnTo>
                    <a:pt x="870515" y="207941"/>
                  </a:lnTo>
                  <a:lnTo>
                    <a:pt x="870705" y="202503"/>
                  </a:lnTo>
                  <a:lnTo>
                    <a:pt x="870934" y="195969"/>
                  </a:lnTo>
                  <a:lnTo>
                    <a:pt x="871153" y="189434"/>
                  </a:lnTo>
                  <a:lnTo>
                    <a:pt x="871477" y="180567"/>
                  </a:lnTo>
                  <a:lnTo>
                    <a:pt x="871648" y="175442"/>
                  </a:lnTo>
                  <a:lnTo>
                    <a:pt x="866200" y="174680"/>
                  </a:lnTo>
                  <a:lnTo>
                    <a:pt x="863448" y="170775"/>
                  </a:lnTo>
                  <a:lnTo>
                    <a:pt x="858438" y="170642"/>
                  </a:lnTo>
                  <a:lnTo>
                    <a:pt x="853904" y="168765"/>
                  </a:lnTo>
                  <a:lnTo>
                    <a:pt x="848741" y="169375"/>
                  </a:lnTo>
                  <a:lnTo>
                    <a:pt x="844369" y="166689"/>
                  </a:lnTo>
                  <a:lnTo>
                    <a:pt x="840187" y="164241"/>
                  </a:lnTo>
                  <a:lnTo>
                    <a:pt x="835796" y="161907"/>
                  </a:lnTo>
                  <a:lnTo>
                    <a:pt x="831215" y="160307"/>
                  </a:lnTo>
                  <a:lnTo>
                    <a:pt x="827567" y="157002"/>
                  </a:lnTo>
                  <a:lnTo>
                    <a:pt x="822604" y="155449"/>
                  </a:lnTo>
                  <a:lnTo>
                    <a:pt x="818146" y="153506"/>
                  </a:lnTo>
                  <a:lnTo>
                    <a:pt x="814422" y="150344"/>
                  </a:lnTo>
                  <a:lnTo>
                    <a:pt x="809384" y="150915"/>
                  </a:lnTo>
                  <a:lnTo>
                    <a:pt x="805116" y="153468"/>
                  </a:lnTo>
                  <a:lnTo>
                    <a:pt x="800858" y="155811"/>
                  </a:lnTo>
                  <a:lnTo>
                    <a:pt x="798153" y="159774"/>
                  </a:lnTo>
                  <a:lnTo>
                    <a:pt x="795553" y="164203"/>
                  </a:lnTo>
                  <a:lnTo>
                    <a:pt x="790896" y="165984"/>
                  </a:lnTo>
                  <a:lnTo>
                    <a:pt x="785047" y="166060"/>
                  </a:lnTo>
                  <a:lnTo>
                    <a:pt x="782799" y="170594"/>
                  </a:lnTo>
                  <a:lnTo>
                    <a:pt x="780437" y="174937"/>
                  </a:lnTo>
                  <a:lnTo>
                    <a:pt x="776294" y="177442"/>
                  </a:lnTo>
                  <a:lnTo>
                    <a:pt x="774884" y="182081"/>
                  </a:lnTo>
                  <a:lnTo>
                    <a:pt x="771027" y="184929"/>
                  </a:lnTo>
                  <a:lnTo>
                    <a:pt x="767559" y="188482"/>
                  </a:lnTo>
                  <a:lnTo>
                    <a:pt x="763292" y="191044"/>
                  </a:lnTo>
                  <a:lnTo>
                    <a:pt x="758310" y="190377"/>
                  </a:lnTo>
                  <a:lnTo>
                    <a:pt x="754691" y="186634"/>
                  </a:lnTo>
                  <a:lnTo>
                    <a:pt x="754215" y="180748"/>
                  </a:lnTo>
                  <a:lnTo>
                    <a:pt x="751243" y="175185"/>
                  </a:lnTo>
                  <a:lnTo>
                    <a:pt x="747728" y="178728"/>
                  </a:lnTo>
                  <a:lnTo>
                    <a:pt x="745480" y="174299"/>
                  </a:lnTo>
                  <a:lnTo>
                    <a:pt x="743118" y="169984"/>
                  </a:lnTo>
                  <a:lnTo>
                    <a:pt x="741385" y="165336"/>
                  </a:lnTo>
                  <a:lnTo>
                    <a:pt x="741632" y="160507"/>
                  </a:lnTo>
                  <a:lnTo>
                    <a:pt x="741089" y="153963"/>
                  </a:lnTo>
                  <a:lnTo>
                    <a:pt x="743556" y="149772"/>
                  </a:lnTo>
                  <a:lnTo>
                    <a:pt x="743213" y="144867"/>
                  </a:lnTo>
                  <a:lnTo>
                    <a:pt x="740527" y="140438"/>
                  </a:lnTo>
                  <a:lnTo>
                    <a:pt x="740175" y="135313"/>
                  </a:lnTo>
                  <a:lnTo>
                    <a:pt x="735098" y="134989"/>
                  </a:lnTo>
                  <a:lnTo>
                    <a:pt x="730088" y="134847"/>
                  </a:lnTo>
                  <a:lnTo>
                    <a:pt x="725592" y="132046"/>
                  </a:lnTo>
                  <a:lnTo>
                    <a:pt x="721077" y="129713"/>
                  </a:lnTo>
                  <a:lnTo>
                    <a:pt x="716534" y="127465"/>
                  </a:lnTo>
                  <a:lnTo>
                    <a:pt x="708276" y="126674"/>
                  </a:lnTo>
                  <a:lnTo>
                    <a:pt x="704342" y="129370"/>
                  </a:lnTo>
                  <a:lnTo>
                    <a:pt x="700732" y="132513"/>
                  </a:lnTo>
                  <a:lnTo>
                    <a:pt x="696236" y="134418"/>
                  </a:lnTo>
                  <a:lnTo>
                    <a:pt x="691179" y="135380"/>
                  </a:lnTo>
                  <a:lnTo>
                    <a:pt x="687711" y="139038"/>
                  </a:lnTo>
                  <a:lnTo>
                    <a:pt x="686654" y="143705"/>
                  </a:lnTo>
                  <a:lnTo>
                    <a:pt x="682930" y="146886"/>
                  </a:lnTo>
                  <a:lnTo>
                    <a:pt x="685978" y="150677"/>
                  </a:lnTo>
                  <a:lnTo>
                    <a:pt x="691036" y="151172"/>
                  </a:lnTo>
                  <a:lnTo>
                    <a:pt x="695627" y="152696"/>
                  </a:lnTo>
                  <a:lnTo>
                    <a:pt x="699713" y="155583"/>
                  </a:lnTo>
                  <a:lnTo>
                    <a:pt x="699855" y="160507"/>
                  </a:lnTo>
                  <a:lnTo>
                    <a:pt x="702761" y="164403"/>
                  </a:lnTo>
                  <a:lnTo>
                    <a:pt x="706847" y="167184"/>
                  </a:lnTo>
                  <a:lnTo>
                    <a:pt x="711828" y="166108"/>
                  </a:lnTo>
                  <a:lnTo>
                    <a:pt x="716686" y="166346"/>
                  </a:lnTo>
                  <a:lnTo>
                    <a:pt x="721496" y="166727"/>
                  </a:lnTo>
                  <a:lnTo>
                    <a:pt x="726516" y="166422"/>
                  </a:lnTo>
                  <a:lnTo>
                    <a:pt x="732069" y="166594"/>
                  </a:lnTo>
                  <a:lnTo>
                    <a:pt x="734736" y="170651"/>
                  </a:lnTo>
                  <a:lnTo>
                    <a:pt x="729716" y="170661"/>
                  </a:lnTo>
                  <a:lnTo>
                    <a:pt x="724706" y="170508"/>
                  </a:lnTo>
                  <a:lnTo>
                    <a:pt x="720458" y="172766"/>
                  </a:lnTo>
                  <a:lnTo>
                    <a:pt x="717401" y="176576"/>
                  </a:lnTo>
                  <a:lnTo>
                    <a:pt x="712695" y="177462"/>
                  </a:lnTo>
                  <a:lnTo>
                    <a:pt x="703246" y="175947"/>
                  </a:lnTo>
                  <a:lnTo>
                    <a:pt x="701046" y="180748"/>
                  </a:lnTo>
                  <a:lnTo>
                    <a:pt x="705942" y="181881"/>
                  </a:lnTo>
                  <a:lnTo>
                    <a:pt x="709809" y="184767"/>
                  </a:lnTo>
                  <a:lnTo>
                    <a:pt x="712819" y="188663"/>
                  </a:lnTo>
                  <a:lnTo>
                    <a:pt x="715953" y="192702"/>
                  </a:lnTo>
                  <a:lnTo>
                    <a:pt x="714343" y="197369"/>
                  </a:lnTo>
                  <a:lnTo>
                    <a:pt x="714867" y="202503"/>
                  </a:lnTo>
                  <a:lnTo>
                    <a:pt x="718077" y="206551"/>
                  </a:lnTo>
                  <a:lnTo>
                    <a:pt x="723516" y="205760"/>
                  </a:lnTo>
                  <a:lnTo>
                    <a:pt x="726611" y="202036"/>
                  </a:lnTo>
                  <a:lnTo>
                    <a:pt x="727421" y="197169"/>
                  </a:lnTo>
                  <a:lnTo>
                    <a:pt x="729488" y="192702"/>
                  </a:lnTo>
                  <a:lnTo>
                    <a:pt x="732164" y="197416"/>
                  </a:lnTo>
                  <a:lnTo>
                    <a:pt x="736041" y="200636"/>
                  </a:lnTo>
                  <a:lnTo>
                    <a:pt x="740832" y="200617"/>
                  </a:lnTo>
                  <a:lnTo>
                    <a:pt x="742309" y="205255"/>
                  </a:lnTo>
                  <a:lnTo>
                    <a:pt x="746976" y="204103"/>
                  </a:lnTo>
                  <a:lnTo>
                    <a:pt x="750405" y="207637"/>
                  </a:lnTo>
                  <a:lnTo>
                    <a:pt x="754710" y="210275"/>
                  </a:lnTo>
                  <a:lnTo>
                    <a:pt x="758606" y="213237"/>
                  </a:lnTo>
                  <a:lnTo>
                    <a:pt x="763359" y="213866"/>
                  </a:lnTo>
                  <a:lnTo>
                    <a:pt x="768131" y="214637"/>
                  </a:lnTo>
                  <a:lnTo>
                    <a:pt x="773417" y="214857"/>
                  </a:lnTo>
                  <a:lnTo>
                    <a:pt x="777427" y="217743"/>
                  </a:lnTo>
                  <a:lnTo>
                    <a:pt x="782275" y="219305"/>
                  </a:lnTo>
                  <a:lnTo>
                    <a:pt x="786476" y="221800"/>
                  </a:lnTo>
                  <a:lnTo>
                    <a:pt x="791439" y="223324"/>
                  </a:lnTo>
                  <a:lnTo>
                    <a:pt x="795963" y="225258"/>
                  </a:lnTo>
                  <a:lnTo>
                    <a:pt x="800421" y="227230"/>
                  </a:lnTo>
                  <a:lnTo>
                    <a:pt x="804812" y="229744"/>
                  </a:lnTo>
                  <a:lnTo>
                    <a:pt x="807698" y="233554"/>
                  </a:lnTo>
                  <a:lnTo>
                    <a:pt x="812117" y="236098"/>
                  </a:lnTo>
                  <a:lnTo>
                    <a:pt x="813108" y="240765"/>
                  </a:lnTo>
                  <a:lnTo>
                    <a:pt x="816480" y="244498"/>
                  </a:lnTo>
                  <a:lnTo>
                    <a:pt x="817737" y="249166"/>
                  </a:lnTo>
                  <a:lnTo>
                    <a:pt x="818613" y="254300"/>
                  </a:lnTo>
                  <a:lnTo>
                    <a:pt x="821957" y="258033"/>
                  </a:lnTo>
                  <a:lnTo>
                    <a:pt x="821404" y="263110"/>
                  </a:lnTo>
                  <a:lnTo>
                    <a:pt x="820957" y="268225"/>
                  </a:lnTo>
                  <a:lnTo>
                    <a:pt x="824909" y="271026"/>
                  </a:lnTo>
                  <a:lnTo>
                    <a:pt x="825814" y="275740"/>
                  </a:lnTo>
                  <a:lnTo>
                    <a:pt x="820794" y="275512"/>
                  </a:lnTo>
                  <a:lnTo>
                    <a:pt x="816127" y="276607"/>
                  </a:lnTo>
                  <a:lnTo>
                    <a:pt x="811432" y="277931"/>
                  </a:lnTo>
                  <a:lnTo>
                    <a:pt x="807793" y="281808"/>
                  </a:lnTo>
                  <a:lnTo>
                    <a:pt x="805021" y="286027"/>
                  </a:lnTo>
                  <a:lnTo>
                    <a:pt x="803497" y="290695"/>
                  </a:lnTo>
                  <a:lnTo>
                    <a:pt x="801297" y="295352"/>
                  </a:lnTo>
                  <a:lnTo>
                    <a:pt x="805745" y="297162"/>
                  </a:lnTo>
                  <a:lnTo>
                    <a:pt x="810489" y="298229"/>
                  </a:lnTo>
                  <a:lnTo>
                    <a:pt x="815451" y="298229"/>
                  </a:lnTo>
                  <a:lnTo>
                    <a:pt x="820290" y="296962"/>
                  </a:lnTo>
                  <a:lnTo>
                    <a:pt x="824995" y="297696"/>
                  </a:lnTo>
                  <a:lnTo>
                    <a:pt x="827281" y="293495"/>
                  </a:lnTo>
                  <a:lnTo>
                    <a:pt x="832053" y="293686"/>
                  </a:lnTo>
                  <a:lnTo>
                    <a:pt x="836920" y="292562"/>
                  </a:lnTo>
                  <a:lnTo>
                    <a:pt x="841721" y="291409"/>
                  </a:lnTo>
                  <a:lnTo>
                    <a:pt x="845559" y="294324"/>
                  </a:lnTo>
                  <a:lnTo>
                    <a:pt x="849484" y="297353"/>
                  </a:lnTo>
                  <a:lnTo>
                    <a:pt x="853313" y="300953"/>
                  </a:lnTo>
                  <a:lnTo>
                    <a:pt x="855580" y="305154"/>
                  </a:lnTo>
                  <a:lnTo>
                    <a:pt x="858104" y="309297"/>
                  </a:lnTo>
                  <a:lnTo>
                    <a:pt x="861980" y="312621"/>
                  </a:lnTo>
                  <a:close/>
                  <a:moveTo>
                    <a:pt x="246513" y="42111"/>
                  </a:moveTo>
                  <a:lnTo>
                    <a:pt x="250352" y="39187"/>
                  </a:lnTo>
                  <a:lnTo>
                    <a:pt x="249866" y="34082"/>
                  </a:lnTo>
                  <a:lnTo>
                    <a:pt x="247723" y="29700"/>
                  </a:lnTo>
                  <a:lnTo>
                    <a:pt x="243989" y="33063"/>
                  </a:lnTo>
                  <a:lnTo>
                    <a:pt x="244942" y="37787"/>
                  </a:lnTo>
                  <a:close/>
                  <a:moveTo>
                    <a:pt x="576688" y="289638"/>
                  </a:moveTo>
                  <a:lnTo>
                    <a:pt x="582079" y="286856"/>
                  </a:lnTo>
                  <a:lnTo>
                    <a:pt x="586870" y="286999"/>
                  </a:lnTo>
                  <a:lnTo>
                    <a:pt x="591623" y="284789"/>
                  </a:lnTo>
                  <a:lnTo>
                    <a:pt x="596290" y="283827"/>
                  </a:lnTo>
                  <a:lnTo>
                    <a:pt x="593194" y="279788"/>
                  </a:lnTo>
                  <a:lnTo>
                    <a:pt x="588546" y="281160"/>
                  </a:lnTo>
                  <a:lnTo>
                    <a:pt x="582146" y="282818"/>
                  </a:lnTo>
                  <a:lnTo>
                    <a:pt x="578098" y="285561"/>
                  </a:lnTo>
                  <a:close/>
                  <a:moveTo>
                    <a:pt x="617788" y="294962"/>
                  </a:moveTo>
                  <a:lnTo>
                    <a:pt x="614054" y="291438"/>
                  </a:lnTo>
                  <a:lnTo>
                    <a:pt x="617569" y="294743"/>
                  </a:lnTo>
                  <a:close/>
                  <a:moveTo>
                    <a:pt x="542531" y="300248"/>
                  </a:moveTo>
                  <a:lnTo>
                    <a:pt x="545941" y="296762"/>
                  </a:lnTo>
                  <a:lnTo>
                    <a:pt x="541112" y="297439"/>
                  </a:lnTo>
                  <a:close/>
                  <a:moveTo>
                    <a:pt x="550742" y="298991"/>
                  </a:moveTo>
                  <a:lnTo>
                    <a:pt x="555457" y="297696"/>
                  </a:lnTo>
                  <a:lnTo>
                    <a:pt x="560171" y="296457"/>
                  </a:lnTo>
                  <a:lnTo>
                    <a:pt x="562715" y="292419"/>
                  </a:lnTo>
                  <a:lnTo>
                    <a:pt x="557323" y="292219"/>
                  </a:lnTo>
                  <a:lnTo>
                    <a:pt x="551513" y="291866"/>
                  </a:lnTo>
                  <a:lnTo>
                    <a:pt x="549227" y="296295"/>
                  </a:lnTo>
                  <a:close/>
                  <a:moveTo>
                    <a:pt x="651383" y="290133"/>
                  </a:moveTo>
                  <a:lnTo>
                    <a:pt x="649106" y="285294"/>
                  </a:lnTo>
                  <a:lnTo>
                    <a:pt x="650592" y="289828"/>
                  </a:lnTo>
                  <a:close/>
                  <a:moveTo>
                    <a:pt x="528558" y="339415"/>
                  </a:moveTo>
                  <a:lnTo>
                    <a:pt x="533797" y="338910"/>
                  </a:lnTo>
                  <a:lnTo>
                    <a:pt x="538388" y="337596"/>
                  </a:lnTo>
                  <a:lnTo>
                    <a:pt x="542417" y="335024"/>
                  </a:lnTo>
                  <a:lnTo>
                    <a:pt x="547361" y="335024"/>
                  </a:lnTo>
                  <a:lnTo>
                    <a:pt x="550361" y="331300"/>
                  </a:lnTo>
                  <a:lnTo>
                    <a:pt x="554304" y="328042"/>
                  </a:lnTo>
                  <a:lnTo>
                    <a:pt x="557923" y="324470"/>
                  </a:lnTo>
                  <a:lnTo>
                    <a:pt x="560495" y="320355"/>
                  </a:lnTo>
                  <a:lnTo>
                    <a:pt x="558828" y="315888"/>
                  </a:lnTo>
                  <a:lnTo>
                    <a:pt x="562724" y="312621"/>
                  </a:lnTo>
                  <a:lnTo>
                    <a:pt x="558133" y="311221"/>
                  </a:lnTo>
                  <a:lnTo>
                    <a:pt x="553580" y="312888"/>
                  </a:lnTo>
                  <a:lnTo>
                    <a:pt x="549323" y="315012"/>
                  </a:lnTo>
                  <a:lnTo>
                    <a:pt x="547141" y="319251"/>
                  </a:lnTo>
                  <a:lnTo>
                    <a:pt x="542369" y="319213"/>
                  </a:lnTo>
                  <a:lnTo>
                    <a:pt x="537626" y="320089"/>
                  </a:lnTo>
                  <a:lnTo>
                    <a:pt x="534016" y="323356"/>
                  </a:lnTo>
                  <a:lnTo>
                    <a:pt x="533282" y="328804"/>
                  </a:lnTo>
                  <a:lnTo>
                    <a:pt x="533663" y="333624"/>
                  </a:lnTo>
                  <a:lnTo>
                    <a:pt x="529272" y="335957"/>
                  </a:lnTo>
                  <a:close/>
                  <a:moveTo>
                    <a:pt x="23971" y="69715"/>
                  </a:moveTo>
                  <a:lnTo>
                    <a:pt x="21714" y="65476"/>
                  </a:lnTo>
                  <a:lnTo>
                    <a:pt x="18485" y="61580"/>
                  </a:lnTo>
                  <a:lnTo>
                    <a:pt x="14532" y="58313"/>
                  </a:lnTo>
                  <a:lnTo>
                    <a:pt x="10188" y="61228"/>
                  </a:lnTo>
                  <a:lnTo>
                    <a:pt x="13751" y="64533"/>
                  </a:lnTo>
                  <a:lnTo>
                    <a:pt x="18389" y="66448"/>
                  </a:lnTo>
                  <a:lnTo>
                    <a:pt x="22637" y="69353"/>
                  </a:lnTo>
                  <a:close/>
                  <a:moveTo>
                    <a:pt x="75578" y="158012"/>
                  </a:moveTo>
                  <a:lnTo>
                    <a:pt x="79492" y="155230"/>
                  </a:lnTo>
                  <a:lnTo>
                    <a:pt x="77064" y="150706"/>
                  </a:lnTo>
                  <a:lnTo>
                    <a:pt x="75044" y="146086"/>
                  </a:lnTo>
                  <a:lnTo>
                    <a:pt x="72834" y="141838"/>
                  </a:lnTo>
                  <a:lnTo>
                    <a:pt x="68519" y="139371"/>
                  </a:lnTo>
                  <a:lnTo>
                    <a:pt x="66490" y="143705"/>
                  </a:lnTo>
                  <a:lnTo>
                    <a:pt x="67748" y="148372"/>
                  </a:lnTo>
                  <a:lnTo>
                    <a:pt x="70005" y="152573"/>
                  </a:lnTo>
                  <a:lnTo>
                    <a:pt x="73110" y="156306"/>
                  </a:lnTo>
                  <a:close/>
                  <a:moveTo>
                    <a:pt x="89189" y="170051"/>
                  </a:moveTo>
                  <a:lnTo>
                    <a:pt x="87093" y="165727"/>
                  </a:lnTo>
                  <a:lnTo>
                    <a:pt x="84274" y="161545"/>
                  </a:lnTo>
                  <a:lnTo>
                    <a:pt x="83321" y="166422"/>
                  </a:lnTo>
                  <a:lnTo>
                    <a:pt x="87426" y="169146"/>
                  </a:lnTo>
                  <a:close/>
                  <a:moveTo>
                    <a:pt x="506793" y="235564"/>
                  </a:moveTo>
                  <a:lnTo>
                    <a:pt x="509518" y="231621"/>
                  </a:lnTo>
                  <a:lnTo>
                    <a:pt x="506841" y="227382"/>
                  </a:lnTo>
                  <a:lnTo>
                    <a:pt x="504336" y="231925"/>
                  </a:lnTo>
                  <a:close/>
                  <a:moveTo>
                    <a:pt x="598586" y="201207"/>
                  </a:moveTo>
                  <a:lnTo>
                    <a:pt x="603434" y="199302"/>
                  </a:lnTo>
                  <a:lnTo>
                    <a:pt x="608520" y="197150"/>
                  </a:lnTo>
                  <a:lnTo>
                    <a:pt x="610235" y="192235"/>
                  </a:lnTo>
                  <a:lnTo>
                    <a:pt x="605949" y="190092"/>
                  </a:lnTo>
                  <a:lnTo>
                    <a:pt x="603672" y="185701"/>
                  </a:lnTo>
                  <a:lnTo>
                    <a:pt x="597995" y="184281"/>
                  </a:lnTo>
                  <a:lnTo>
                    <a:pt x="593033" y="184958"/>
                  </a:lnTo>
                  <a:lnTo>
                    <a:pt x="588280" y="185701"/>
                  </a:lnTo>
                  <a:lnTo>
                    <a:pt x="586032" y="190349"/>
                  </a:lnTo>
                  <a:lnTo>
                    <a:pt x="588794" y="194568"/>
                  </a:lnTo>
                  <a:lnTo>
                    <a:pt x="592623" y="197816"/>
                  </a:lnTo>
                  <a:lnTo>
                    <a:pt x="596719" y="200331"/>
                  </a:lnTo>
                  <a:close/>
                  <a:moveTo>
                    <a:pt x="622922" y="198855"/>
                  </a:moveTo>
                  <a:lnTo>
                    <a:pt x="627694" y="198283"/>
                  </a:lnTo>
                  <a:lnTo>
                    <a:pt x="630314" y="194102"/>
                  </a:lnTo>
                  <a:lnTo>
                    <a:pt x="624865" y="195397"/>
                  </a:lnTo>
                  <a:close/>
                  <a:moveTo>
                    <a:pt x="780113" y="144619"/>
                  </a:moveTo>
                  <a:lnTo>
                    <a:pt x="784819" y="143419"/>
                  </a:lnTo>
                  <a:lnTo>
                    <a:pt x="780466" y="140914"/>
                  </a:lnTo>
                  <a:lnTo>
                    <a:pt x="778103" y="136761"/>
                  </a:lnTo>
                  <a:lnTo>
                    <a:pt x="774093" y="133913"/>
                  </a:lnTo>
                  <a:lnTo>
                    <a:pt x="769026" y="133189"/>
                  </a:lnTo>
                  <a:lnTo>
                    <a:pt x="769921" y="138047"/>
                  </a:lnTo>
                  <a:lnTo>
                    <a:pt x="774075" y="140904"/>
                  </a:lnTo>
                  <a:lnTo>
                    <a:pt x="778056" y="143705"/>
                  </a:lnTo>
                  <a:close/>
                  <a:moveTo>
                    <a:pt x="51803" y="107986"/>
                  </a:moveTo>
                  <a:lnTo>
                    <a:pt x="53184" y="103109"/>
                  </a:lnTo>
                  <a:lnTo>
                    <a:pt x="53013" y="98023"/>
                  </a:lnTo>
                  <a:lnTo>
                    <a:pt x="49641" y="94251"/>
                  </a:lnTo>
                  <a:lnTo>
                    <a:pt x="46555" y="90308"/>
                  </a:lnTo>
                  <a:lnTo>
                    <a:pt x="42716" y="87155"/>
                  </a:lnTo>
                  <a:lnTo>
                    <a:pt x="37516" y="88784"/>
                  </a:lnTo>
                  <a:lnTo>
                    <a:pt x="39935" y="92908"/>
                  </a:lnTo>
                  <a:lnTo>
                    <a:pt x="42964" y="96585"/>
                  </a:lnTo>
                  <a:lnTo>
                    <a:pt x="46193" y="100309"/>
                  </a:lnTo>
                  <a:lnTo>
                    <a:pt x="48507" y="104510"/>
                  </a:lnTo>
                  <a:lnTo>
                    <a:pt x="51803" y="107986"/>
                  </a:lnTo>
                  <a:close/>
                  <a:moveTo>
                    <a:pt x="71329" y="117930"/>
                  </a:moveTo>
                  <a:lnTo>
                    <a:pt x="66853" y="115711"/>
                  </a:lnTo>
                  <a:lnTo>
                    <a:pt x="71329" y="117930"/>
                  </a:lnTo>
                  <a:close/>
                  <a:moveTo>
                    <a:pt x="243398" y="188815"/>
                  </a:moveTo>
                  <a:lnTo>
                    <a:pt x="247304" y="184872"/>
                  </a:lnTo>
                  <a:lnTo>
                    <a:pt x="248780" y="180329"/>
                  </a:lnTo>
                  <a:lnTo>
                    <a:pt x="247009" y="175785"/>
                  </a:lnTo>
                  <a:lnTo>
                    <a:pt x="242360" y="173604"/>
                  </a:lnTo>
                  <a:lnTo>
                    <a:pt x="237026" y="173356"/>
                  </a:lnTo>
                  <a:lnTo>
                    <a:pt x="236007" y="180938"/>
                  </a:lnTo>
                  <a:lnTo>
                    <a:pt x="236407" y="186091"/>
                  </a:lnTo>
                  <a:lnTo>
                    <a:pt x="241332" y="184872"/>
                  </a:lnTo>
                  <a:close/>
                  <a:moveTo>
                    <a:pt x="176343" y="245479"/>
                  </a:moveTo>
                  <a:lnTo>
                    <a:pt x="178391" y="240355"/>
                  </a:lnTo>
                  <a:lnTo>
                    <a:pt x="183277" y="240231"/>
                  </a:lnTo>
                  <a:lnTo>
                    <a:pt x="187725" y="242613"/>
                  </a:lnTo>
                  <a:lnTo>
                    <a:pt x="188487" y="237822"/>
                  </a:lnTo>
                  <a:lnTo>
                    <a:pt x="193135" y="239336"/>
                  </a:lnTo>
                  <a:lnTo>
                    <a:pt x="196345" y="243098"/>
                  </a:lnTo>
                  <a:lnTo>
                    <a:pt x="200117" y="239850"/>
                  </a:lnTo>
                  <a:lnTo>
                    <a:pt x="200860" y="235050"/>
                  </a:lnTo>
                  <a:lnTo>
                    <a:pt x="201717" y="229563"/>
                  </a:lnTo>
                  <a:lnTo>
                    <a:pt x="202136" y="224439"/>
                  </a:lnTo>
                  <a:lnTo>
                    <a:pt x="202498" y="219638"/>
                  </a:lnTo>
                  <a:lnTo>
                    <a:pt x="203098" y="213818"/>
                  </a:lnTo>
                  <a:lnTo>
                    <a:pt x="201422" y="209037"/>
                  </a:lnTo>
                  <a:lnTo>
                    <a:pt x="202832" y="204370"/>
                  </a:lnTo>
                  <a:lnTo>
                    <a:pt x="203812" y="199702"/>
                  </a:lnTo>
                  <a:lnTo>
                    <a:pt x="202536" y="195035"/>
                  </a:lnTo>
                  <a:lnTo>
                    <a:pt x="204136" y="190368"/>
                  </a:lnTo>
                  <a:lnTo>
                    <a:pt x="207213" y="186634"/>
                  </a:lnTo>
                  <a:lnTo>
                    <a:pt x="205775" y="182062"/>
                  </a:lnTo>
                  <a:lnTo>
                    <a:pt x="201755" y="179204"/>
                  </a:lnTo>
                  <a:lnTo>
                    <a:pt x="198955" y="174975"/>
                  </a:lnTo>
                  <a:lnTo>
                    <a:pt x="199060" y="170118"/>
                  </a:lnTo>
                  <a:lnTo>
                    <a:pt x="193973" y="169975"/>
                  </a:lnTo>
                  <a:lnTo>
                    <a:pt x="187106" y="168594"/>
                  </a:lnTo>
                  <a:lnTo>
                    <a:pt x="185648" y="163793"/>
                  </a:lnTo>
                  <a:lnTo>
                    <a:pt x="181257" y="161069"/>
                  </a:lnTo>
                  <a:lnTo>
                    <a:pt x="178609" y="156773"/>
                  </a:lnTo>
                  <a:lnTo>
                    <a:pt x="176962" y="152106"/>
                  </a:lnTo>
                  <a:lnTo>
                    <a:pt x="176781" y="146972"/>
                  </a:lnTo>
                  <a:lnTo>
                    <a:pt x="176323" y="141952"/>
                  </a:lnTo>
                  <a:lnTo>
                    <a:pt x="171332" y="140914"/>
                  </a:lnTo>
                  <a:lnTo>
                    <a:pt x="165217" y="140047"/>
                  </a:lnTo>
                  <a:lnTo>
                    <a:pt x="161084" y="137647"/>
                  </a:lnTo>
                  <a:lnTo>
                    <a:pt x="157283" y="134675"/>
                  </a:lnTo>
                  <a:lnTo>
                    <a:pt x="158016" y="129694"/>
                  </a:lnTo>
                  <a:lnTo>
                    <a:pt x="162474" y="127674"/>
                  </a:lnTo>
                  <a:lnTo>
                    <a:pt x="160102" y="123179"/>
                  </a:lnTo>
                  <a:lnTo>
                    <a:pt x="163941" y="119530"/>
                  </a:lnTo>
                  <a:lnTo>
                    <a:pt x="164732" y="114787"/>
                  </a:lnTo>
                  <a:lnTo>
                    <a:pt x="161227" y="111148"/>
                  </a:lnTo>
                  <a:lnTo>
                    <a:pt x="157378" y="108148"/>
                  </a:lnTo>
                  <a:lnTo>
                    <a:pt x="153273" y="110853"/>
                  </a:lnTo>
                  <a:lnTo>
                    <a:pt x="148730" y="113139"/>
                  </a:lnTo>
                  <a:lnTo>
                    <a:pt x="143739" y="114015"/>
                  </a:lnTo>
                  <a:lnTo>
                    <a:pt x="148272" y="111710"/>
                  </a:lnTo>
                  <a:lnTo>
                    <a:pt x="152349" y="108967"/>
                  </a:lnTo>
                  <a:lnTo>
                    <a:pt x="148939" y="105148"/>
                  </a:lnTo>
                  <a:lnTo>
                    <a:pt x="144519" y="103109"/>
                  </a:lnTo>
                  <a:lnTo>
                    <a:pt x="139671" y="102443"/>
                  </a:lnTo>
                  <a:lnTo>
                    <a:pt x="136233" y="98604"/>
                  </a:lnTo>
                  <a:lnTo>
                    <a:pt x="134308" y="94251"/>
                  </a:lnTo>
                  <a:lnTo>
                    <a:pt x="132652" y="89622"/>
                  </a:lnTo>
                  <a:lnTo>
                    <a:pt x="128518" y="86783"/>
                  </a:lnTo>
                  <a:lnTo>
                    <a:pt x="124974" y="83202"/>
                  </a:lnTo>
                  <a:lnTo>
                    <a:pt x="120078" y="83050"/>
                  </a:lnTo>
                  <a:lnTo>
                    <a:pt x="117459" y="78849"/>
                  </a:lnTo>
                  <a:lnTo>
                    <a:pt x="114906" y="74649"/>
                  </a:lnTo>
                  <a:lnTo>
                    <a:pt x="111420" y="70915"/>
                  </a:lnTo>
                  <a:lnTo>
                    <a:pt x="106553" y="70572"/>
                  </a:lnTo>
                  <a:lnTo>
                    <a:pt x="107629" y="75249"/>
                  </a:lnTo>
                  <a:lnTo>
                    <a:pt x="103228" y="73344"/>
                  </a:lnTo>
                  <a:lnTo>
                    <a:pt x="99647" y="69981"/>
                  </a:lnTo>
                  <a:lnTo>
                    <a:pt x="97599" y="65514"/>
                  </a:lnTo>
                  <a:lnTo>
                    <a:pt x="94752" y="61676"/>
                  </a:lnTo>
                  <a:lnTo>
                    <a:pt x="90913" y="58647"/>
                  </a:lnTo>
                  <a:lnTo>
                    <a:pt x="88493" y="54141"/>
                  </a:lnTo>
                  <a:lnTo>
                    <a:pt x="84921" y="50855"/>
                  </a:lnTo>
                  <a:lnTo>
                    <a:pt x="81026" y="47693"/>
                  </a:lnTo>
                  <a:lnTo>
                    <a:pt x="77130" y="44788"/>
                  </a:lnTo>
                  <a:lnTo>
                    <a:pt x="72949" y="42188"/>
                  </a:lnTo>
                  <a:lnTo>
                    <a:pt x="68453" y="40121"/>
                  </a:lnTo>
                  <a:lnTo>
                    <a:pt x="65205" y="36463"/>
                  </a:lnTo>
                  <a:lnTo>
                    <a:pt x="61680" y="33120"/>
                  </a:lnTo>
                  <a:lnTo>
                    <a:pt x="56813" y="31567"/>
                  </a:lnTo>
                  <a:lnTo>
                    <a:pt x="57671" y="24585"/>
                  </a:lnTo>
                  <a:lnTo>
                    <a:pt x="52870" y="24033"/>
                  </a:lnTo>
                  <a:lnTo>
                    <a:pt x="51565" y="15241"/>
                  </a:lnTo>
                  <a:lnTo>
                    <a:pt x="47145" y="12708"/>
                  </a:lnTo>
                  <a:lnTo>
                    <a:pt x="44012" y="8898"/>
                  </a:lnTo>
                  <a:lnTo>
                    <a:pt x="39058" y="8859"/>
                  </a:lnTo>
                  <a:lnTo>
                    <a:pt x="34363" y="8088"/>
                  </a:lnTo>
                  <a:lnTo>
                    <a:pt x="29324" y="7574"/>
                  </a:lnTo>
                  <a:lnTo>
                    <a:pt x="24590" y="8917"/>
                  </a:lnTo>
                  <a:lnTo>
                    <a:pt x="19742" y="8021"/>
                  </a:lnTo>
                  <a:lnTo>
                    <a:pt x="15027" y="5764"/>
                  </a:lnTo>
                  <a:lnTo>
                    <a:pt x="11493" y="2344"/>
                  </a:lnTo>
                  <a:lnTo>
                    <a:pt x="6778" y="30"/>
                  </a:lnTo>
                  <a:lnTo>
                    <a:pt x="1768" y="-75"/>
                  </a:lnTo>
                  <a:lnTo>
                    <a:pt x="-213" y="5888"/>
                  </a:lnTo>
                  <a:lnTo>
                    <a:pt x="1521" y="10669"/>
                  </a:lnTo>
                  <a:lnTo>
                    <a:pt x="3302" y="15394"/>
                  </a:lnTo>
                  <a:lnTo>
                    <a:pt x="5988" y="19528"/>
                  </a:lnTo>
                  <a:lnTo>
                    <a:pt x="9245" y="23318"/>
                  </a:lnTo>
                  <a:lnTo>
                    <a:pt x="12789" y="27052"/>
                  </a:lnTo>
                  <a:lnTo>
                    <a:pt x="16265" y="30348"/>
                  </a:lnTo>
                  <a:lnTo>
                    <a:pt x="20056" y="33586"/>
                  </a:lnTo>
                  <a:lnTo>
                    <a:pt x="22561" y="37787"/>
                  </a:lnTo>
                  <a:lnTo>
                    <a:pt x="27286" y="39749"/>
                  </a:lnTo>
                  <a:lnTo>
                    <a:pt x="31982" y="40978"/>
                  </a:lnTo>
                  <a:lnTo>
                    <a:pt x="34973" y="44788"/>
                  </a:lnTo>
                  <a:lnTo>
                    <a:pt x="37268" y="48988"/>
                  </a:lnTo>
                  <a:lnTo>
                    <a:pt x="40211" y="52865"/>
                  </a:lnTo>
                  <a:lnTo>
                    <a:pt x="43231" y="56627"/>
                  </a:lnTo>
                  <a:lnTo>
                    <a:pt x="46831" y="60180"/>
                  </a:lnTo>
                  <a:lnTo>
                    <a:pt x="47355" y="65009"/>
                  </a:lnTo>
                  <a:lnTo>
                    <a:pt x="48984" y="69962"/>
                  </a:lnTo>
                  <a:lnTo>
                    <a:pt x="53623" y="71544"/>
                  </a:lnTo>
                  <a:lnTo>
                    <a:pt x="57318" y="74611"/>
                  </a:lnTo>
                  <a:lnTo>
                    <a:pt x="61690" y="76763"/>
                  </a:lnTo>
                  <a:lnTo>
                    <a:pt x="65538" y="80192"/>
                  </a:lnTo>
                  <a:lnTo>
                    <a:pt x="69472" y="83050"/>
                  </a:lnTo>
                  <a:lnTo>
                    <a:pt x="69082" y="88107"/>
                  </a:lnTo>
                  <a:lnTo>
                    <a:pt x="70863" y="92660"/>
                  </a:lnTo>
                  <a:lnTo>
                    <a:pt x="72587" y="97099"/>
                  </a:lnTo>
                  <a:lnTo>
                    <a:pt x="74063" y="101643"/>
                  </a:lnTo>
                  <a:lnTo>
                    <a:pt x="75539" y="106376"/>
                  </a:lnTo>
                  <a:lnTo>
                    <a:pt x="76835" y="111044"/>
                  </a:lnTo>
                  <a:lnTo>
                    <a:pt x="79778" y="114901"/>
                  </a:lnTo>
                  <a:lnTo>
                    <a:pt x="84426" y="116940"/>
                  </a:lnTo>
                  <a:lnTo>
                    <a:pt x="88160" y="119912"/>
                  </a:lnTo>
                  <a:lnTo>
                    <a:pt x="89655" y="124579"/>
                  </a:lnTo>
                  <a:lnTo>
                    <a:pt x="92170" y="128779"/>
                  </a:lnTo>
                  <a:lnTo>
                    <a:pt x="95275" y="132513"/>
                  </a:lnTo>
                  <a:lnTo>
                    <a:pt x="98276" y="136485"/>
                  </a:lnTo>
                  <a:lnTo>
                    <a:pt x="100019" y="141371"/>
                  </a:lnTo>
                  <a:lnTo>
                    <a:pt x="101019" y="146038"/>
                  </a:lnTo>
                  <a:lnTo>
                    <a:pt x="103381" y="150411"/>
                  </a:lnTo>
                  <a:lnTo>
                    <a:pt x="105753" y="154906"/>
                  </a:lnTo>
                  <a:lnTo>
                    <a:pt x="108105" y="159107"/>
                  </a:lnTo>
                  <a:lnTo>
                    <a:pt x="108067" y="164241"/>
                  </a:lnTo>
                  <a:lnTo>
                    <a:pt x="109582" y="168832"/>
                  </a:lnTo>
                  <a:lnTo>
                    <a:pt x="112411" y="172813"/>
                  </a:lnTo>
                  <a:lnTo>
                    <a:pt x="115659" y="176452"/>
                  </a:lnTo>
                  <a:lnTo>
                    <a:pt x="118126" y="180567"/>
                  </a:lnTo>
                  <a:lnTo>
                    <a:pt x="120450" y="185186"/>
                  </a:lnTo>
                  <a:lnTo>
                    <a:pt x="123564" y="188968"/>
                  </a:lnTo>
                  <a:lnTo>
                    <a:pt x="127375" y="192235"/>
                  </a:lnTo>
                  <a:lnTo>
                    <a:pt x="131413" y="195502"/>
                  </a:lnTo>
                  <a:lnTo>
                    <a:pt x="134251" y="200179"/>
                  </a:lnTo>
                  <a:lnTo>
                    <a:pt x="135709" y="204836"/>
                  </a:lnTo>
                  <a:lnTo>
                    <a:pt x="139900" y="208103"/>
                  </a:lnTo>
                  <a:lnTo>
                    <a:pt x="143586" y="211580"/>
                  </a:lnTo>
                  <a:lnTo>
                    <a:pt x="146834" y="215238"/>
                  </a:lnTo>
                  <a:lnTo>
                    <a:pt x="150949" y="217724"/>
                  </a:lnTo>
                  <a:lnTo>
                    <a:pt x="154197" y="221257"/>
                  </a:lnTo>
                  <a:lnTo>
                    <a:pt x="158721" y="223820"/>
                  </a:lnTo>
                  <a:lnTo>
                    <a:pt x="162760" y="226763"/>
                  </a:lnTo>
                  <a:lnTo>
                    <a:pt x="165322" y="230964"/>
                  </a:lnTo>
                  <a:lnTo>
                    <a:pt x="168141" y="235012"/>
                  </a:lnTo>
                  <a:lnTo>
                    <a:pt x="171951" y="238326"/>
                  </a:lnTo>
                  <a:lnTo>
                    <a:pt x="175047" y="242165"/>
                  </a:lnTo>
                  <a:close/>
                  <a:moveTo>
                    <a:pt x="336210" y="272797"/>
                  </a:moveTo>
                  <a:lnTo>
                    <a:pt x="341459" y="272683"/>
                  </a:lnTo>
                  <a:lnTo>
                    <a:pt x="346087" y="270626"/>
                  </a:lnTo>
                  <a:lnTo>
                    <a:pt x="350974" y="270673"/>
                  </a:lnTo>
                  <a:lnTo>
                    <a:pt x="355117" y="267768"/>
                  </a:lnTo>
                  <a:lnTo>
                    <a:pt x="351117" y="265168"/>
                  </a:lnTo>
                  <a:lnTo>
                    <a:pt x="346164" y="265520"/>
                  </a:lnTo>
                  <a:lnTo>
                    <a:pt x="340677" y="265349"/>
                  </a:lnTo>
                  <a:lnTo>
                    <a:pt x="335667" y="265463"/>
                  </a:lnTo>
                  <a:lnTo>
                    <a:pt x="331124" y="267358"/>
                  </a:lnTo>
                  <a:lnTo>
                    <a:pt x="333172" y="271807"/>
                  </a:lnTo>
                  <a:close/>
                  <a:moveTo>
                    <a:pt x="386426" y="268282"/>
                  </a:moveTo>
                  <a:lnTo>
                    <a:pt x="382378" y="265530"/>
                  </a:lnTo>
                  <a:lnTo>
                    <a:pt x="377434" y="264949"/>
                  </a:lnTo>
                  <a:lnTo>
                    <a:pt x="382292" y="266787"/>
                  </a:lnTo>
                  <a:close/>
                  <a:moveTo>
                    <a:pt x="418935" y="296438"/>
                  </a:moveTo>
                  <a:lnTo>
                    <a:pt x="421459" y="292400"/>
                  </a:lnTo>
                  <a:lnTo>
                    <a:pt x="418935" y="296438"/>
                  </a:lnTo>
                  <a:close/>
                  <a:moveTo>
                    <a:pt x="362328" y="305468"/>
                  </a:moveTo>
                  <a:lnTo>
                    <a:pt x="359584" y="301448"/>
                  </a:lnTo>
                  <a:lnTo>
                    <a:pt x="359080" y="295838"/>
                  </a:lnTo>
                  <a:lnTo>
                    <a:pt x="359975" y="291161"/>
                  </a:lnTo>
                  <a:lnTo>
                    <a:pt x="361670" y="285227"/>
                  </a:lnTo>
                  <a:lnTo>
                    <a:pt x="356622" y="282980"/>
                  </a:lnTo>
                  <a:lnTo>
                    <a:pt x="351850" y="282198"/>
                  </a:lnTo>
                  <a:lnTo>
                    <a:pt x="346897" y="283408"/>
                  </a:lnTo>
                  <a:lnTo>
                    <a:pt x="342002" y="283541"/>
                  </a:lnTo>
                  <a:lnTo>
                    <a:pt x="336058" y="283408"/>
                  </a:lnTo>
                  <a:lnTo>
                    <a:pt x="331752" y="280798"/>
                  </a:lnTo>
                  <a:lnTo>
                    <a:pt x="329742" y="276436"/>
                  </a:lnTo>
                  <a:lnTo>
                    <a:pt x="326457" y="272797"/>
                  </a:lnTo>
                  <a:lnTo>
                    <a:pt x="326409" y="267825"/>
                  </a:lnTo>
                  <a:lnTo>
                    <a:pt x="322085" y="264920"/>
                  </a:lnTo>
                  <a:lnTo>
                    <a:pt x="316893" y="265520"/>
                  </a:lnTo>
                  <a:lnTo>
                    <a:pt x="310798" y="263405"/>
                  </a:lnTo>
                  <a:lnTo>
                    <a:pt x="307226" y="260177"/>
                  </a:lnTo>
                  <a:lnTo>
                    <a:pt x="299825" y="261281"/>
                  </a:lnTo>
                  <a:lnTo>
                    <a:pt x="299339" y="256129"/>
                  </a:lnTo>
                  <a:lnTo>
                    <a:pt x="294605" y="255281"/>
                  </a:lnTo>
                  <a:lnTo>
                    <a:pt x="290995" y="258500"/>
                  </a:lnTo>
                  <a:lnTo>
                    <a:pt x="289919" y="263158"/>
                  </a:lnTo>
                  <a:lnTo>
                    <a:pt x="286395" y="266377"/>
                  </a:lnTo>
                  <a:lnTo>
                    <a:pt x="281498" y="265025"/>
                  </a:lnTo>
                  <a:lnTo>
                    <a:pt x="276812" y="266101"/>
                  </a:lnTo>
                  <a:lnTo>
                    <a:pt x="271878" y="265053"/>
                  </a:lnTo>
                  <a:lnTo>
                    <a:pt x="266897" y="264701"/>
                  </a:lnTo>
                  <a:lnTo>
                    <a:pt x="260562" y="264920"/>
                  </a:lnTo>
                  <a:lnTo>
                    <a:pt x="255667" y="264044"/>
                  </a:lnTo>
                  <a:lnTo>
                    <a:pt x="251209" y="262034"/>
                  </a:lnTo>
                  <a:lnTo>
                    <a:pt x="250104" y="257100"/>
                  </a:lnTo>
                  <a:lnTo>
                    <a:pt x="243294" y="254909"/>
                  </a:lnTo>
                  <a:lnTo>
                    <a:pt x="239113" y="252490"/>
                  </a:lnTo>
                  <a:lnTo>
                    <a:pt x="234312" y="251928"/>
                  </a:lnTo>
                  <a:lnTo>
                    <a:pt x="229854" y="249775"/>
                  </a:lnTo>
                  <a:lnTo>
                    <a:pt x="225577" y="247632"/>
                  </a:lnTo>
                  <a:lnTo>
                    <a:pt x="220767" y="248223"/>
                  </a:lnTo>
                  <a:lnTo>
                    <a:pt x="215548" y="247632"/>
                  </a:lnTo>
                  <a:lnTo>
                    <a:pt x="210832" y="246965"/>
                  </a:lnTo>
                  <a:lnTo>
                    <a:pt x="205832" y="246851"/>
                  </a:lnTo>
                  <a:lnTo>
                    <a:pt x="201155" y="248204"/>
                  </a:lnTo>
                  <a:lnTo>
                    <a:pt x="199374" y="254909"/>
                  </a:lnTo>
                  <a:lnTo>
                    <a:pt x="195421" y="257643"/>
                  </a:lnTo>
                  <a:lnTo>
                    <a:pt x="192754" y="263625"/>
                  </a:lnTo>
                  <a:lnTo>
                    <a:pt x="198250" y="264615"/>
                  </a:lnTo>
                  <a:lnTo>
                    <a:pt x="203079" y="264644"/>
                  </a:lnTo>
                  <a:lnTo>
                    <a:pt x="207499" y="267311"/>
                  </a:lnTo>
                  <a:lnTo>
                    <a:pt x="212061" y="268759"/>
                  </a:lnTo>
                  <a:lnTo>
                    <a:pt x="208804" y="273712"/>
                  </a:lnTo>
                  <a:lnTo>
                    <a:pt x="213223" y="276741"/>
                  </a:lnTo>
                  <a:lnTo>
                    <a:pt x="218157" y="277264"/>
                  </a:lnTo>
                  <a:lnTo>
                    <a:pt x="223129" y="277760"/>
                  </a:lnTo>
                  <a:lnTo>
                    <a:pt x="228482" y="278845"/>
                  </a:lnTo>
                  <a:lnTo>
                    <a:pt x="232664" y="281360"/>
                  </a:lnTo>
                  <a:lnTo>
                    <a:pt x="238531" y="283713"/>
                  </a:lnTo>
                  <a:lnTo>
                    <a:pt x="243103" y="285056"/>
                  </a:lnTo>
                  <a:lnTo>
                    <a:pt x="248113" y="284894"/>
                  </a:lnTo>
                  <a:lnTo>
                    <a:pt x="254028" y="282808"/>
                  </a:lnTo>
                  <a:lnTo>
                    <a:pt x="258581" y="284275"/>
                  </a:lnTo>
                  <a:lnTo>
                    <a:pt x="263649" y="283227"/>
                  </a:lnTo>
                  <a:lnTo>
                    <a:pt x="268564" y="284551"/>
                  </a:lnTo>
                  <a:lnTo>
                    <a:pt x="273488" y="285761"/>
                  </a:lnTo>
                  <a:lnTo>
                    <a:pt x="277965" y="287589"/>
                  </a:lnTo>
                  <a:lnTo>
                    <a:pt x="282413" y="289647"/>
                  </a:lnTo>
                  <a:lnTo>
                    <a:pt x="286861" y="291790"/>
                  </a:lnTo>
                  <a:lnTo>
                    <a:pt x="291785" y="293028"/>
                  </a:lnTo>
                  <a:lnTo>
                    <a:pt x="297443" y="294324"/>
                  </a:lnTo>
                  <a:lnTo>
                    <a:pt x="303902" y="294933"/>
                  </a:lnTo>
                  <a:lnTo>
                    <a:pt x="308407" y="296762"/>
                  </a:lnTo>
                  <a:lnTo>
                    <a:pt x="313703" y="295686"/>
                  </a:lnTo>
                  <a:lnTo>
                    <a:pt x="320599" y="296448"/>
                  </a:lnTo>
                  <a:lnTo>
                    <a:pt x="325228" y="297972"/>
                  </a:lnTo>
                  <a:lnTo>
                    <a:pt x="330257" y="297496"/>
                  </a:lnTo>
                  <a:lnTo>
                    <a:pt x="337734" y="295238"/>
                  </a:lnTo>
                  <a:lnTo>
                    <a:pt x="341925" y="297543"/>
                  </a:lnTo>
                  <a:lnTo>
                    <a:pt x="346364" y="299658"/>
                  </a:lnTo>
                  <a:lnTo>
                    <a:pt x="350831" y="301487"/>
                  </a:lnTo>
                  <a:lnTo>
                    <a:pt x="355612" y="302353"/>
                  </a:lnTo>
                  <a:lnTo>
                    <a:pt x="359766" y="305058"/>
                  </a:lnTo>
                  <a:close/>
                  <a:moveTo>
                    <a:pt x="373862" y="307030"/>
                  </a:moveTo>
                  <a:lnTo>
                    <a:pt x="376291" y="302820"/>
                  </a:lnTo>
                  <a:lnTo>
                    <a:pt x="380502" y="300191"/>
                  </a:lnTo>
                  <a:lnTo>
                    <a:pt x="384654" y="297477"/>
                  </a:lnTo>
                  <a:lnTo>
                    <a:pt x="381349" y="293619"/>
                  </a:lnTo>
                  <a:lnTo>
                    <a:pt x="376920" y="291285"/>
                  </a:lnTo>
                  <a:lnTo>
                    <a:pt x="372110" y="292400"/>
                  </a:lnTo>
                  <a:lnTo>
                    <a:pt x="367233" y="292781"/>
                  </a:lnTo>
                  <a:lnTo>
                    <a:pt x="362518" y="291628"/>
                  </a:lnTo>
                  <a:lnTo>
                    <a:pt x="362575" y="296667"/>
                  </a:lnTo>
                  <a:lnTo>
                    <a:pt x="367262" y="298162"/>
                  </a:lnTo>
                  <a:lnTo>
                    <a:pt x="371186" y="300934"/>
                  </a:lnTo>
                  <a:lnTo>
                    <a:pt x="373443" y="305201"/>
                  </a:lnTo>
                  <a:close/>
                  <a:moveTo>
                    <a:pt x="515004" y="351036"/>
                  </a:moveTo>
                  <a:lnTo>
                    <a:pt x="519852" y="349483"/>
                  </a:lnTo>
                  <a:lnTo>
                    <a:pt x="524253" y="346683"/>
                  </a:lnTo>
                  <a:lnTo>
                    <a:pt x="527225" y="342949"/>
                  </a:lnTo>
                  <a:lnTo>
                    <a:pt x="522519" y="343882"/>
                  </a:lnTo>
                  <a:lnTo>
                    <a:pt x="518919" y="347359"/>
                  </a:lnTo>
                  <a:lnTo>
                    <a:pt x="515004" y="351036"/>
                  </a:lnTo>
                  <a:close/>
                  <a:moveTo>
                    <a:pt x="556609" y="162050"/>
                  </a:moveTo>
                  <a:lnTo>
                    <a:pt x="561591" y="161545"/>
                  </a:lnTo>
                  <a:lnTo>
                    <a:pt x="567754" y="160278"/>
                  </a:lnTo>
                  <a:lnTo>
                    <a:pt x="575926" y="159526"/>
                  </a:lnTo>
                  <a:lnTo>
                    <a:pt x="582117" y="159869"/>
                  </a:lnTo>
                  <a:lnTo>
                    <a:pt x="587004" y="159774"/>
                  </a:lnTo>
                  <a:lnTo>
                    <a:pt x="591994" y="159269"/>
                  </a:lnTo>
                  <a:lnTo>
                    <a:pt x="587223" y="157278"/>
                  </a:lnTo>
                  <a:lnTo>
                    <a:pt x="582203" y="157211"/>
                  </a:lnTo>
                  <a:lnTo>
                    <a:pt x="577183" y="157307"/>
                  </a:lnTo>
                  <a:lnTo>
                    <a:pt x="572401" y="156240"/>
                  </a:lnTo>
                  <a:lnTo>
                    <a:pt x="567620" y="155887"/>
                  </a:lnTo>
                  <a:lnTo>
                    <a:pt x="563067" y="154382"/>
                  </a:lnTo>
                  <a:lnTo>
                    <a:pt x="556800" y="154201"/>
                  </a:lnTo>
                  <a:lnTo>
                    <a:pt x="555580" y="159107"/>
                  </a:lnTo>
                  <a:close/>
                  <a:moveTo>
                    <a:pt x="678100" y="128446"/>
                  </a:moveTo>
                  <a:lnTo>
                    <a:pt x="682691" y="126674"/>
                  </a:lnTo>
                  <a:lnTo>
                    <a:pt x="687654" y="127179"/>
                  </a:lnTo>
                  <a:lnTo>
                    <a:pt x="688807" y="122245"/>
                  </a:lnTo>
                  <a:lnTo>
                    <a:pt x="684149" y="120397"/>
                  </a:lnTo>
                  <a:lnTo>
                    <a:pt x="678386" y="119854"/>
                  </a:lnTo>
                  <a:lnTo>
                    <a:pt x="673681" y="120893"/>
                  </a:lnTo>
                  <a:lnTo>
                    <a:pt x="669033" y="122197"/>
                  </a:lnTo>
                  <a:lnTo>
                    <a:pt x="673681" y="125160"/>
                  </a:lnTo>
                  <a:lnTo>
                    <a:pt x="677691" y="127846"/>
                  </a:lnTo>
                  <a:close/>
                  <a:moveTo>
                    <a:pt x="781647" y="159526"/>
                  </a:moveTo>
                  <a:lnTo>
                    <a:pt x="789124" y="159021"/>
                  </a:lnTo>
                  <a:lnTo>
                    <a:pt x="793848" y="157707"/>
                  </a:lnTo>
                  <a:lnTo>
                    <a:pt x="789000" y="156240"/>
                  </a:lnTo>
                  <a:lnTo>
                    <a:pt x="784152" y="155373"/>
                  </a:lnTo>
                  <a:lnTo>
                    <a:pt x="778770" y="154049"/>
                  </a:lnTo>
                  <a:lnTo>
                    <a:pt x="773341" y="153744"/>
                  </a:lnTo>
                  <a:lnTo>
                    <a:pt x="768492" y="153458"/>
                  </a:lnTo>
                  <a:lnTo>
                    <a:pt x="772865" y="155468"/>
                  </a:lnTo>
                  <a:lnTo>
                    <a:pt x="777789" y="158069"/>
                  </a:lnTo>
                  <a:close/>
                  <a:moveTo>
                    <a:pt x="213119" y="55170"/>
                  </a:moveTo>
                  <a:lnTo>
                    <a:pt x="211290" y="47588"/>
                  </a:lnTo>
                  <a:lnTo>
                    <a:pt x="209252" y="52722"/>
                  </a:lnTo>
                  <a:close/>
                  <a:moveTo>
                    <a:pt x="122241" y="82440"/>
                  </a:moveTo>
                  <a:lnTo>
                    <a:pt x="125689" y="78849"/>
                  </a:lnTo>
                  <a:lnTo>
                    <a:pt x="123403" y="74611"/>
                  </a:lnTo>
                  <a:lnTo>
                    <a:pt x="118840" y="76049"/>
                  </a:lnTo>
                  <a:lnTo>
                    <a:pt x="119945" y="80716"/>
                  </a:lnTo>
                  <a:close/>
                  <a:moveTo>
                    <a:pt x="139985" y="91441"/>
                  </a:moveTo>
                  <a:lnTo>
                    <a:pt x="138433" y="86869"/>
                  </a:lnTo>
                  <a:lnTo>
                    <a:pt x="133813" y="85736"/>
                  </a:lnTo>
                  <a:lnTo>
                    <a:pt x="137652" y="88698"/>
                  </a:lnTo>
                  <a:close/>
                  <a:moveTo>
                    <a:pt x="138499" y="98890"/>
                  </a:moveTo>
                  <a:lnTo>
                    <a:pt x="139271" y="93584"/>
                  </a:lnTo>
                  <a:lnTo>
                    <a:pt x="136033" y="89584"/>
                  </a:lnTo>
                  <a:lnTo>
                    <a:pt x="135709" y="94556"/>
                  </a:lnTo>
                  <a:lnTo>
                    <a:pt x="138319" y="98671"/>
                  </a:lnTo>
                  <a:close/>
                  <a:moveTo>
                    <a:pt x="149844" y="99642"/>
                  </a:moveTo>
                  <a:lnTo>
                    <a:pt x="147015" y="95480"/>
                  </a:lnTo>
                  <a:lnTo>
                    <a:pt x="149634" y="99480"/>
                  </a:lnTo>
                  <a:close/>
                  <a:moveTo>
                    <a:pt x="150196" y="104443"/>
                  </a:moveTo>
                  <a:lnTo>
                    <a:pt x="147815" y="100147"/>
                  </a:lnTo>
                  <a:lnTo>
                    <a:pt x="142929" y="98909"/>
                  </a:lnTo>
                  <a:lnTo>
                    <a:pt x="147605" y="101919"/>
                  </a:lnTo>
                  <a:close/>
                  <a:moveTo>
                    <a:pt x="396951" y="308849"/>
                  </a:moveTo>
                  <a:lnTo>
                    <a:pt x="399761" y="304982"/>
                  </a:lnTo>
                  <a:lnTo>
                    <a:pt x="402361" y="300953"/>
                  </a:lnTo>
                  <a:lnTo>
                    <a:pt x="403437" y="296295"/>
                  </a:lnTo>
                  <a:lnTo>
                    <a:pt x="399037" y="293962"/>
                  </a:lnTo>
                  <a:lnTo>
                    <a:pt x="394303" y="295362"/>
                  </a:lnTo>
                  <a:lnTo>
                    <a:pt x="390760" y="298629"/>
                  </a:lnTo>
                  <a:lnTo>
                    <a:pt x="390636" y="305601"/>
                  </a:lnTo>
                  <a:lnTo>
                    <a:pt x="394522" y="308583"/>
                  </a:lnTo>
                  <a:close/>
                  <a:moveTo>
                    <a:pt x="408181" y="312107"/>
                  </a:moveTo>
                  <a:lnTo>
                    <a:pt x="413077" y="311440"/>
                  </a:lnTo>
                  <a:lnTo>
                    <a:pt x="417868" y="310754"/>
                  </a:lnTo>
                  <a:lnTo>
                    <a:pt x="422392" y="309202"/>
                  </a:lnTo>
                  <a:lnTo>
                    <a:pt x="427060" y="307992"/>
                  </a:lnTo>
                  <a:lnTo>
                    <a:pt x="431736" y="306478"/>
                  </a:lnTo>
                  <a:lnTo>
                    <a:pt x="434956" y="302820"/>
                  </a:lnTo>
                  <a:lnTo>
                    <a:pt x="434860" y="307954"/>
                  </a:lnTo>
                  <a:lnTo>
                    <a:pt x="439661" y="306325"/>
                  </a:lnTo>
                  <a:lnTo>
                    <a:pt x="444633" y="306801"/>
                  </a:lnTo>
                  <a:lnTo>
                    <a:pt x="449253" y="304992"/>
                  </a:lnTo>
                  <a:lnTo>
                    <a:pt x="447557" y="300534"/>
                  </a:lnTo>
                  <a:lnTo>
                    <a:pt x="446634" y="295838"/>
                  </a:lnTo>
                  <a:lnTo>
                    <a:pt x="441757" y="296762"/>
                  </a:lnTo>
                  <a:lnTo>
                    <a:pt x="437280" y="294438"/>
                  </a:lnTo>
                  <a:lnTo>
                    <a:pt x="432832" y="296476"/>
                  </a:lnTo>
                  <a:lnTo>
                    <a:pt x="431060" y="291876"/>
                  </a:lnTo>
                  <a:lnTo>
                    <a:pt x="426078" y="290981"/>
                  </a:lnTo>
                  <a:lnTo>
                    <a:pt x="422659" y="294676"/>
                  </a:lnTo>
                  <a:lnTo>
                    <a:pt x="425859" y="298248"/>
                  </a:lnTo>
                  <a:lnTo>
                    <a:pt x="430422" y="299982"/>
                  </a:lnTo>
                  <a:lnTo>
                    <a:pt x="427326" y="304030"/>
                  </a:lnTo>
                  <a:lnTo>
                    <a:pt x="422793" y="302353"/>
                  </a:lnTo>
                  <a:lnTo>
                    <a:pt x="420392" y="298210"/>
                  </a:lnTo>
                  <a:lnTo>
                    <a:pt x="415610" y="298505"/>
                  </a:lnTo>
                  <a:lnTo>
                    <a:pt x="410981" y="297200"/>
                  </a:lnTo>
                  <a:lnTo>
                    <a:pt x="407162" y="300277"/>
                  </a:lnTo>
                  <a:lnTo>
                    <a:pt x="404104" y="305535"/>
                  </a:lnTo>
                  <a:lnTo>
                    <a:pt x="403342" y="310288"/>
                  </a:lnTo>
                  <a:lnTo>
                    <a:pt x="408181" y="312107"/>
                  </a:lnTo>
                  <a:close/>
                  <a:moveTo>
                    <a:pt x="630581" y="75897"/>
                  </a:moveTo>
                  <a:lnTo>
                    <a:pt x="635476" y="74411"/>
                  </a:lnTo>
                  <a:lnTo>
                    <a:pt x="636924" y="69077"/>
                  </a:lnTo>
                  <a:lnTo>
                    <a:pt x="635971" y="64028"/>
                  </a:lnTo>
                  <a:lnTo>
                    <a:pt x="631428" y="65752"/>
                  </a:lnTo>
                  <a:lnTo>
                    <a:pt x="629189" y="69981"/>
                  </a:lnTo>
                  <a:lnTo>
                    <a:pt x="630457" y="75582"/>
                  </a:lnTo>
                  <a:close/>
                  <a:moveTo>
                    <a:pt x="64262" y="132180"/>
                  </a:moveTo>
                  <a:lnTo>
                    <a:pt x="64471" y="127379"/>
                  </a:lnTo>
                  <a:lnTo>
                    <a:pt x="60795" y="130627"/>
                  </a:lnTo>
                  <a:close/>
                  <a:moveTo>
                    <a:pt x="65748" y="126722"/>
                  </a:moveTo>
                  <a:lnTo>
                    <a:pt x="64491" y="121778"/>
                  </a:lnTo>
                  <a:lnTo>
                    <a:pt x="65538" y="126445"/>
                  </a:lnTo>
                  <a:close/>
                  <a:moveTo>
                    <a:pt x="531968" y="153716"/>
                  </a:moveTo>
                  <a:lnTo>
                    <a:pt x="535197" y="149972"/>
                  </a:lnTo>
                  <a:lnTo>
                    <a:pt x="540016" y="149668"/>
                  </a:lnTo>
                  <a:lnTo>
                    <a:pt x="535349" y="148372"/>
                  </a:lnTo>
                  <a:lnTo>
                    <a:pt x="531577" y="144362"/>
                  </a:lnTo>
                  <a:lnTo>
                    <a:pt x="527234" y="146505"/>
                  </a:lnTo>
                  <a:lnTo>
                    <a:pt x="527205" y="151449"/>
                  </a:lnTo>
                  <a:lnTo>
                    <a:pt x="531358" y="148839"/>
                  </a:lnTo>
                  <a:lnTo>
                    <a:pt x="531968" y="153716"/>
                  </a:lnTo>
                  <a:close/>
                  <a:moveTo>
                    <a:pt x="464293" y="240374"/>
                  </a:moveTo>
                  <a:lnTo>
                    <a:pt x="468112" y="237498"/>
                  </a:lnTo>
                  <a:lnTo>
                    <a:pt x="473123" y="237498"/>
                  </a:lnTo>
                  <a:lnTo>
                    <a:pt x="478523" y="238383"/>
                  </a:lnTo>
                  <a:lnTo>
                    <a:pt x="478028" y="233411"/>
                  </a:lnTo>
                  <a:lnTo>
                    <a:pt x="475942" y="228754"/>
                  </a:lnTo>
                  <a:lnTo>
                    <a:pt x="476580" y="223962"/>
                  </a:lnTo>
                  <a:lnTo>
                    <a:pt x="478837" y="219305"/>
                  </a:lnTo>
                  <a:lnTo>
                    <a:pt x="478914" y="209294"/>
                  </a:lnTo>
                  <a:lnTo>
                    <a:pt x="478418" y="203236"/>
                  </a:lnTo>
                  <a:lnTo>
                    <a:pt x="479580" y="198302"/>
                  </a:lnTo>
                  <a:lnTo>
                    <a:pt x="479418" y="192702"/>
                  </a:lnTo>
                  <a:lnTo>
                    <a:pt x="479294" y="187825"/>
                  </a:lnTo>
                  <a:lnTo>
                    <a:pt x="476656" y="183834"/>
                  </a:lnTo>
                  <a:lnTo>
                    <a:pt x="479533" y="179757"/>
                  </a:lnTo>
                  <a:lnTo>
                    <a:pt x="483391" y="176719"/>
                  </a:lnTo>
                  <a:lnTo>
                    <a:pt x="488315" y="175185"/>
                  </a:lnTo>
                  <a:lnTo>
                    <a:pt x="490953" y="179176"/>
                  </a:lnTo>
                  <a:lnTo>
                    <a:pt x="492010" y="187568"/>
                  </a:lnTo>
                  <a:lnTo>
                    <a:pt x="488734" y="191101"/>
                  </a:lnTo>
                  <a:lnTo>
                    <a:pt x="489905" y="195930"/>
                  </a:lnTo>
                  <a:lnTo>
                    <a:pt x="493116" y="199702"/>
                  </a:lnTo>
                  <a:lnTo>
                    <a:pt x="496668" y="202970"/>
                  </a:lnTo>
                  <a:lnTo>
                    <a:pt x="501116" y="205303"/>
                  </a:lnTo>
                  <a:lnTo>
                    <a:pt x="500173" y="210437"/>
                  </a:lnTo>
                  <a:lnTo>
                    <a:pt x="499335" y="215466"/>
                  </a:lnTo>
                  <a:lnTo>
                    <a:pt x="499878" y="220229"/>
                  </a:lnTo>
                  <a:lnTo>
                    <a:pt x="504564" y="222267"/>
                  </a:lnTo>
                  <a:lnTo>
                    <a:pt x="509451" y="223029"/>
                  </a:lnTo>
                  <a:lnTo>
                    <a:pt x="510127" y="216619"/>
                  </a:lnTo>
                  <a:lnTo>
                    <a:pt x="514947" y="214352"/>
                  </a:lnTo>
                  <a:lnTo>
                    <a:pt x="519309" y="212075"/>
                  </a:lnTo>
                  <a:lnTo>
                    <a:pt x="523538" y="214352"/>
                  </a:lnTo>
                  <a:lnTo>
                    <a:pt x="526625" y="209551"/>
                  </a:lnTo>
                  <a:lnTo>
                    <a:pt x="522691" y="206703"/>
                  </a:lnTo>
                  <a:lnTo>
                    <a:pt x="520281" y="202474"/>
                  </a:lnTo>
                  <a:lnTo>
                    <a:pt x="517157" y="198769"/>
                  </a:lnTo>
                  <a:lnTo>
                    <a:pt x="516251" y="193883"/>
                  </a:lnTo>
                  <a:lnTo>
                    <a:pt x="516404" y="188834"/>
                  </a:lnTo>
                  <a:lnTo>
                    <a:pt x="515937" y="183834"/>
                  </a:lnTo>
                  <a:lnTo>
                    <a:pt x="513756" y="179481"/>
                  </a:lnTo>
                  <a:lnTo>
                    <a:pt x="510899" y="175442"/>
                  </a:lnTo>
                  <a:lnTo>
                    <a:pt x="508641" y="170804"/>
                  </a:lnTo>
                  <a:lnTo>
                    <a:pt x="505974" y="166574"/>
                  </a:lnTo>
                  <a:lnTo>
                    <a:pt x="501974" y="163774"/>
                  </a:lnTo>
                  <a:lnTo>
                    <a:pt x="498164" y="159574"/>
                  </a:lnTo>
                  <a:lnTo>
                    <a:pt x="503107" y="160393"/>
                  </a:lnTo>
                  <a:lnTo>
                    <a:pt x="506917" y="157240"/>
                  </a:lnTo>
                  <a:lnTo>
                    <a:pt x="510823" y="154116"/>
                  </a:lnTo>
                  <a:lnTo>
                    <a:pt x="515499" y="153039"/>
                  </a:lnTo>
                  <a:lnTo>
                    <a:pt x="519490" y="150239"/>
                  </a:lnTo>
                  <a:lnTo>
                    <a:pt x="522328" y="146038"/>
                  </a:lnTo>
                  <a:lnTo>
                    <a:pt x="524920" y="141838"/>
                  </a:lnTo>
                  <a:lnTo>
                    <a:pt x="528853" y="138780"/>
                  </a:lnTo>
                  <a:lnTo>
                    <a:pt x="533749" y="139504"/>
                  </a:lnTo>
                  <a:lnTo>
                    <a:pt x="538130" y="137542"/>
                  </a:lnTo>
                  <a:lnTo>
                    <a:pt x="536987" y="132532"/>
                  </a:lnTo>
                  <a:lnTo>
                    <a:pt x="531996" y="131722"/>
                  </a:lnTo>
                  <a:lnTo>
                    <a:pt x="527358" y="132970"/>
                  </a:lnTo>
                  <a:lnTo>
                    <a:pt x="523100" y="135618"/>
                  </a:lnTo>
                  <a:lnTo>
                    <a:pt x="518080" y="135561"/>
                  </a:lnTo>
                  <a:lnTo>
                    <a:pt x="514223" y="138533"/>
                  </a:lnTo>
                  <a:lnTo>
                    <a:pt x="509584" y="139923"/>
                  </a:lnTo>
                  <a:lnTo>
                    <a:pt x="505136" y="137647"/>
                  </a:lnTo>
                  <a:lnTo>
                    <a:pt x="500393" y="139914"/>
                  </a:lnTo>
                  <a:lnTo>
                    <a:pt x="497449" y="143705"/>
                  </a:lnTo>
                  <a:lnTo>
                    <a:pt x="495125" y="147896"/>
                  </a:lnTo>
                  <a:lnTo>
                    <a:pt x="489105" y="149163"/>
                  </a:lnTo>
                  <a:lnTo>
                    <a:pt x="484962" y="146505"/>
                  </a:lnTo>
                  <a:lnTo>
                    <a:pt x="483828" y="141838"/>
                  </a:lnTo>
                  <a:lnTo>
                    <a:pt x="479666" y="139038"/>
                  </a:lnTo>
                  <a:lnTo>
                    <a:pt x="475970" y="135313"/>
                  </a:lnTo>
                  <a:lnTo>
                    <a:pt x="474846" y="130179"/>
                  </a:lnTo>
                  <a:lnTo>
                    <a:pt x="474180" y="125046"/>
                  </a:lnTo>
                  <a:lnTo>
                    <a:pt x="475056" y="120340"/>
                  </a:lnTo>
                  <a:lnTo>
                    <a:pt x="476218" y="115463"/>
                  </a:lnTo>
                  <a:lnTo>
                    <a:pt x="479018" y="111120"/>
                  </a:lnTo>
                  <a:lnTo>
                    <a:pt x="483533" y="108358"/>
                  </a:lnTo>
                  <a:lnTo>
                    <a:pt x="488572" y="109091"/>
                  </a:lnTo>
                  <a:lnTo>
                    <a:pt x="495392" y="110510"/>
                  </a:lnTo>
                  <a:lnTo>
                    <a:pt x="501012" y="109243"/>
                  </a:lnTo>
                  <a:lnTo>
                    <a:pt x="505670" y="107758"/>
                  </a:lnTo>
                  <a:lnTo>
                    <a:pt x="510327" y="109539"/>
                  </a:lnTo>
                  <a:lnTo>
                    <a:pt x="518433" y="108739"/>
                  </a:lnTo>
                  <a:lnTo>
                    <a:pt x="523262" y="108681"/>
                  </a:lnTo>
                  <a:lnTo>
                    <a:pt x="528139" y="109177"/>
                  </a:lnTo>
                  <a:lnTo>
                    <a:pt x="532920" y="110024"/>
                  </a:lnTo>
                  <a:lnTo>
                    <a:pt x="537178" y="112339"/>
                  </a:lnTo>
                  <a:lnTo>
                    <a:pt x="543446" y="112273"/>
                  </a:lnTo>
                  <a:lnTo>
                    <a:pt x="548437" y="111587"/>
                  </a:lnTo>
                  <a:lnTo>
                    <a:pt x="553438" y="110758"/>
                  </a:lnTo>
                  <a:lnTo>
                    <a:pt x="558409" y="109386"/>
                  </a:lnTo>
                  <a:lnTo>
                    <a:pt x="560428" y="104948"/>
                  </a:lnTo>
                  <a:lnTo>
                    <a:pt x="562724" y="100385"/>
                  </a:lnTo>
                  <a:lnTo>
                    <a:pt x="566734" y="97518"/>
                  </a:lnTo>
                  <a:lnTo>
                    <a:pt x="569373" y="93318"/>
                  </a:lnTo>
                  <a:lnTo>
                    <a:pt x="571011" y="88784"/>
                  </a:lnTo>
                  <a:lnTo>
                    <a:pt x="571468" y="83983"/>
                  </a:lnTo>
                  <a:lnTo>
                    <a:pt x="566658" y="84450"/>
                  </a:lnTo>
                  <a:lnTo>
                    <a:pt x="563600" y="88231"/>
                  </a:lnTo>
                  <a:lnTo>
                    <a:pt x="559505" y="90870"/>
                  </a:lnTo>
                  <a:lnTo>
                    <a:pt x="555943" y="95185"/>
                  </a:lnTo>
                  <a:lnTo>
                    <a:pt x="552313" y="98890"/>
                  </a:lnTo>
                  <a:lnTo>
                    <a:pt x="547846" y="100909"/>
                  </a:lnTo>
                  <a:lnTo>
                    <a:pt x="543074" y="100147"/>
                  </a:lnTo>
                  <a:lnTo>
                    <a:pt x="537207" y="99928"/>
                  </a:lnTo>
                  <a:lnTo>
                    <a:pt x="532187" y="99642"/>
                  </a:lnTo>
                  <a:lnTo>
                    <a:pt x="527672" y="101242"/>
                  </a:lnTo>
                  <a:lnTo>
                    <a:pt x="523377" y="98804"/>
                  </a:lnTo>
                  <a:lnTo>
                    <a:pt x="516051" y="97623"/>
                  </a:lnTo>
                  <a:lnTo>
                    <a:pt x="511223" y="97051"/>
                  </a:lnTo>
                  <a:lnTo>
                    <a:pt x="506060" y="96356"/>
                  </a:lnTo>
                  <a:lnTo>
                    <a:pt x="501516" y="94880"/>
                  </a:lnTo>
                  <a:lnTo>
                    <a:pt x="496840" y="92384"/>
                  </a:lnTo>
                  <a:lnTo>
                    <a:pt x="491773" y="90594"/>
                  </a:lnTo>
                  <a:lnTo>
                    <a:pt x="488419" y="94251"/>
                  </a:lnTo>
                  <a:lnTo>
                    <a:pt x="486057" y="98452"/>
                  </a:lnTo>
                  <a:lnTo>
                    <a:pt x="483781" y="102748"/>
                  </a:lnTo>
                  <a:lnTo>
                    <a:pt x="480495" y="98909"/>
                  </a:lnTo>
                  <a:lnTo>
                    <a:pt x="477190" y="102643"/>
                  </a:lnTo>
                  <a:lnTo>
                    <a:pt x="474494" y="108234"/>
                  </a:lnTo>
                  <a:lnTo>
                    <a:pt x="471084" y="111587"/>
                  </a:lnTo>
                  <a:lnTo>
                    <a:pt x="470741" y="116644"/>
                  </a:lnTo>
                  <a:lnTo>
                    <a:pt x="466321" y="119445"/>
                  </a:lnTo>
                  <a:lnTo>
                    <a:pt x="470208" y="122636"/>
                  </a:lnTo>
                  <a:lnTo>
                    <a:pt x="469093" y="129713"/>
                  </a:lnTo>
                  <a:lnTo>
                    <a:pt x="470246" y="134380"/>
                  </a:lnTo>
                  <a:lnTo>
                    <a:pt x="465941" y="136533"/>
                  </a:lnTo>
                  <a:lnTo>
                    <a:pt x="463674" y="140904"/>
                  </a:lnTo>
                  <a:lnTo>
                    <a:pt x="460530" y="144581"/>
                  </a:lnTo>
                  <a:lnTo>
                    <a:pt x="459702" y="149306"/>
                  </a:lnTo>
                  <a:lnTo>
                    <a:pt x="459759" y="154221"/>
                  </a:lnTo>
                  <a:lnTo>
                    <a:pt x="460102" y="159107"/>
                  </a:lnTo>
                  <a:lnTo>
                    <a:pt x="457225" y="163307"/>
                  </a:lnTo>
                  <a:lnTo>
                    <a:pt x="455977" y="167975"/>
                  </a:lnTo>
                  <a:lnTo>
                    <a:pt x="454673" y="172623"/>
                  </a:lnTo>
                  <a:lnTo>
                    <a:pt x="451405" y="176195"/>
                  </a:lnTo>
                  <a:lnTo>
                    <a:pt x="450510" y="181033"/>
                  </a:lnTo>
                  <a:lnTo>
                    <a:pt x="448633" y="185548"/>
                  </a:lnTo>
                  <a:lnTo>
                    <a:pt x="449682" y="190368"/>
                  </a:lnTo>
                  <a:lnTo>
                    <a:pt x="451244" y="195035"/>
                  </a:lnTo>
                  <a:lnTo>
                    <a:pt x="456987" y="193244"/>
                  </a:lnTo>
                  <a:lnTo>
                    <a:pt x="461978" y="193892"/>
                  </a:lnTo>
                  <a:lnTo>
                    <a:pt x="461683" y="198769"/>
                  </a:lnTo>
                  <a:lnTo>
                    <a:pt x="463255" y="203436"/>
                  </a:lnTo>
                  <a:lnTo>
                    <a:pt x="463588" y="214857"/>
                  </a:lnTo>
                  <a:lnTo>
                    <a:pt x="462321" y="219771"/>
                  </a:lnTo>
                  <a:lnTo>
                    <a:pt x="461883" y="224867"/>
                  </a:lnTo>
                  <a:lnTo>
                    <a:pt x="458806" y="228630"/>
                  </a:lnTo>
                  <a:lnTo>
                    <a:pt x="457968" y="233764"/>
                  </a:lnTo>
                  <a:lnTo>
                    <a:pt x="459378" y="238431"/>
                  </a:lnTo>
                  <a:lnTo>
                    <a:pt x="464064" y="240298"/>
                  </a:lnTo>
                  <a:close/>
                  <a:moveTo>
                    <a:pt x="477618" y="257386"/>
                  </a:moveTo>
                  <a:lnTo>
                    <a:pt x="478980" y="252433"/>
                  </a:lnTo>
                  <a:lnTo>
                    <a:pt x="479914" y="247689"/>
                  </a:lnTo>
                  <a:lnTo>
                    <a:pt x="478780" y="242631"/>
                  </a:lnTo>
                  <a:lnTo>
                    <a:pt x="477618" y="249509"/>
                  </a:lnTo>
                  <a:lnTo>
                    <a:pt x="477199" y="255576"/>
                  </a:lnTo>
                  <a:close/>
                  <a:moveTo>
                    <a:pt x="520328" y="240622"/>
                  </a:moveTo>
                  <a:lnTo>
                    <a:pt x="524472" y="237974"/>
                  </a:lnTo>
                  <a:lnTo>
                    <a:pt x="528053" y="234450"/>
                  </a:lnTo>
                  <a:lnTo>
                    <a:pt x="529044" y="229563"/>
                  </a:lnTo>
                  <a:lnTo>
                    <a:pt x="527282" y="224963"/>
                  </a:lnTo>
                  <a:lnTo>
                    <a:pt x="530253" y="220696"/>
                  </a:lnTo>
                  <a:lnTo>
                    <a:pt x="531253" y="216038"/>
                  </a:lnTo>
                  <a:lnTo>
                    <a:pt x="529111" y="211771"/>
                  </a:lnTo>
                  <a:lnTo>
                    <a:pt x="525510" y="215104"/>
                  </a:lnTo>
                  <a:lnTo>
                    <a:pt x="525176" y="219905"/>
                  </a:lnTo>
                  <a:lnTo>
                    <a:pt x="524557" y="225210"/>
                  </a:lnTo>
                  <a:lnTo>
                    <a:pt x="523471" y="230030"/>
                  </a:lnTo>
                  <a:lnTo>
                    <a:pt x="522367" y="225363"/>
                  </a:lnTo>
                  <a:lnTo>
                    <a:pt x="522719" y="218895"/>
                  </a:lnTo>
                  <a:lnTo>
                    <a:pt x="517995" y="219924"/>
                  </a:lnTo>
                  <a:lnTo>
                    <a:pt x="515966" y="225210"/>
                  </a:lnTo>
                  <a:lnTo>
                    <a:pt x="514537" y="229763"/>
                  </a:lnTo>
                  <a:lnTo>
                    <a:pt x="516594" y="234230"/>
                  </a:lnTo>
                  <a:lnTo>
                    <a:pt x="519233" y="238431"/>
                  </a:lnTo>
                  <a:close/>
                  <a:moveTo>
                    <a:pt x="677310" y="201779"/>
                  </a:moveTo>
                  <a:lnTo>
                    <a:pt x="677872" y="196950"/>
                  </a:lnTo>
                  <a:lnTo>
                    <a:pt x="677615" y="192006"/>
                  </a:lnTo>
                  <a:lnTo>
                    <a:pt x="674176" y="188501"/>
                  </a:lnTo>
                  <a:lnTo>
                    <a:pt x="671176" y="184586"/>
                  </a:lnTo>
                  <a:lnTo>
                    <a:pt x="666642" y="182557"/>
                  </a:lnTo>
                  <a:lnTo>
                    <a:pt x="661851" y="182510"/>
                  </a:lnTo>
                  <a:lnTo>
                    <a:pt x="658022" y="179633"/>
                  </a:lnTo>
                  <a:lnTo>
                    <a:pt x="653155" y="178471"/>
                  </a:lnTo>
                  <a:lnTo>
                    <a:pt x="648325" y="180395"/>
                  </a:lnTo>
                  <a:lnTo>
                    <a:pt x="643820" y="178700"/>
                  </a:lnTo>
                  <a:lnTo>
                    <a:pt x="639163" y="179700"/>
                  </a:lnTo>
                  <a:lnTo>
                    <a:pt x="633895" y="179481"/>
                  </a:lnTo>
                  <a:lnTo>
                    <a:pt x="628713" y="179605"/>
                  </a:lnTo>
                  <a:lnTo>
                    <a:pt x="626094" y="183834"/>
                  </a:lnTo>
                  <a:lnTo>
                    <a:pt x="619312" y="186044"/>
                  </a:lnTo>
                  <a:lnTo>
                    <a:pt x="622541" y="189625"/>
                  </a:lnTo>
                  <a:lnTo>
                    <a:pt x="622332" y="194388"/>
                  </a:lnTo>
                  <a:lnTo>
                    <a:pt x="625027" y="190415"/>
                  </a:lnTo>
                  <a:lnTo>
                    <a:pt x="626427" y="185862"/>
                  </a:lnTo>
                  <a:lnTo>
                    <a:pt x="630038" y="188968"/>
                  </a:lnTo>
                  <a:lnTo>
                    <a:pt x="633304" y="192759"/>
                  </a:lnTo>
                  <a:lnTo>
                    <a:pt x="637571" y="189901"/>
                  </a:lnTo>
                  <a:lnTo>
                    <a:pt x="641829" y="187682"/>
                  </a:lnTo>
                  <a:lnTo>
                    <a:pt x="645516" y="190854"/>
                  </a:lnTo>
                  <a:lnTo>
                    <a:pt x="650230" y="191863"/>
                  </a:lnTo>
                  <a:lnTo>
                    <a:pt x="654717" y="189596"/>
                  </a:lnTo>
                  <a:lnTo>
                    <a:pt x="659708" y="190330"/>
                  </a:lnTo>
                  <a:lnTo>
                    <a:pt x="663356" y="193787"/>
                  </a:lnTo>
                  <a:lnTo>
                    <a:pt x="667890" y="195587"/>
                  </a:lnTo>
                  <a:lnTo>
                    <a:pt x="671986" y="198102"/>
                  </a:lnTo>
                  <a:lnTo>
                    <a:pt x="676072" y="200798"/>
                  </a:lnTo>
                  <a:close/>
                  <a:moveTo>
                    <a:pt x="159045" y="105453"/>
                  </a:moveTo>
                  <a:lnTo>
                    <a:pt x="159598" y="100652"/>
                  </a:lnTo>
                  <a:lnTo>
                    <a:pt x="158978" y="105414"/>
                  </a:lnTo>
                  <a:close/>
                  <a:moveTo>
                    <a:pt x="180019" y="102166"/>
                  </a:moveTo>
                  <a:lnTo>
                    <a:pt x="181200" y="97518"/>
                  </a:lnTo>
                  <a:lnTo>
                    <a:pt x="177990" y="93832"/>
                  </a:lnTo>
                  <a:lnTo>
                    <a:pt x="173342" y="95080"/>
                  </a:lnTo>
                  <a:lnTo>
                    <a:pt x="177590" y="97375"/>
                  </a:lnTo>
                  <a:lnTo>
                    <a:pt x="179381" y="101938"/>
                  </a:lnTo>
                  <a:close/>
                  <a:moveTo>
                    <a:pt x="174733" y="106643"/>
                  </a:moveTo>
                  <a:lnTo>
                    <a:pt x="174561" y="101414"/>
                  </a:lnTo>
                  <a:lnTo>
                    <a:pt x="171723" y="96613"/>
                  </a:lnTo>
                  <a:lnTo>
                    <a:pt x="166961" y="96356"/>
                  </a:lnTo>
                  <a:lnTo>
                    <a:pt x="170132" y="100185"/>
                  </a:lnTo>
                  <a:lnTo>
                    <a:pt x="172999" y="104043"/>
                  </a:lnTo>
                  <a:close/>
                  <a:moveTo>
                    <a:pt x="578583" y="47588"/>
                  </a:moveTo>
                  <a:lnTo>
                    <a:pt x="577622" y="41988"/>
                  </a:lnTo>
                  <a:lnTo>
                    <a:pt x="576640" y="46655"/>
                  </a:lnTo>
                  <a:close/>
                  <a:moveTo>
                    <a:pt x="598271" y="34968"/>
                  </a:moveTo>
                  <a:lnTo>
                    <a:pt x="601072" y="30939"/>
                  </a:lnTo>
                  <a:lnTo>
                    <a:pt x="601558" y="24357"/>
                  </a:lnTo>
                  <a:lnTo>
                    <a:pt x="599329" y="28690"/>
                  </a:lnTo>
                  <a:lnTo>
                    <a:pt x="597805" y="33310"/>
                  </a:lnTo>
                  <a:close/>
                  <a:moveTo>
                    <a:pt x="99743" y="190082"/>
                  </a:moveTo>
                  <a:lnTo>
                    <a:pt x="100705" y="184320"/>
                  </a:lnTo>
                  <a:lnTo>
                    <a:pt x="97590" y="180652"/>
                  </a:lnTo>
                  <a:lnTo>
                    <a:pt x="95656" y="175909"/>
                  </a:lnTo>
                  <a:lnTo>
                    <a:pt x="91513" y="172785"/>
                  </a:lnTo>
                  <a:lnTo>
                    <a:pt x="91627" y="178262"/>
                  </a:lnTo>
                  <a:lnTo>
                    <a:pt x="94989" y="182434"/>
                  </a:lnTo>
                  <a:lnTo>
                    <a:pt x="97323" y="186634"/>
                  </a:lnTo>
                  <a:close/>
                  <a:moveTo>
                    <a:pt x="175790" y="133751"/>
                  </a:moveTo>
                  <a:lnTo>
                    <a:pt x="179419" y="130179"/>
                  </a:lnTo>
                  <a:lnTo>
                    <a:pt x="175514" y="127179"/>
                  </a:lnTo>
                  <a:lnTo>
                    <a:pt x="175666" y="132046"/>
                  </a:lnTo>
                  <a:close/>
                  <a:moveTo>
                    <a:pt x="185068" y="125417"/>
                  </a:moveTo>
                  <a:lnTo>
                    <a:pt x="182391" y="121311"/>
                  </a:lnTo>
                  <a:lnTo>
                    <a:pt x="185068" y="125417"/>
                  </a:lnTo>
                  <a:close/>
                  <a:moveTo>
                    <a:pt x="135004" y="236307"/>
                  </a:moveTo>
                  <a:lnTo>
                    <a:pt x="131985" y="232145"/>
                  </a:lnTo>
                  <a:lnTo>
                    <a:pt x="134671" y="236212"/>
                  </a:lnTo>
                  <a:close/>
                  <a:moveTo>
                    <a:pt x="218243" y="185177"/>
                  </a:moveTo>
                  <a:lnTo>
                    <a:pt x="217614" y="178509"/>
                  </a:lnTo>
                  <a:lnTo>
                    <a:pt x="221853" y="174518"/>
                  </a:lnTo>
                  <a:lnTo>
                    <a:pt x="217300" y="172937"/>
                  </a:lnTo>
                  <a:lnTo>
                    <a:pt x="212690" y="171708"/>
                  </a:lnTo>
                  <a:lnTo>
                    <a:pt x="210604" y="166384"/>
                  </a:lnTo>
                  <a:lnTo>
                    <a:pt x="209385" y="161231"/>
                  </a:lnTo>
                  <a:lnTo>
                    <a:pt x="207937" y="156306"/>
                  </a:lnTo>
                  <a:lnTo>
                    <a:pt x="205574" y="151220"/>
                  </a:lnTo>
                  <a:lnTo>
                    <a:pt x="201926" y="155773"/>
                  </a:lnTo>
                  <a:lnTo>
                    <a:pt x="199041" y="151830"/>
                  </a:lnTo>
                  <a:lnTo>
                    <a:pt x="194640" y="153954"/>
                  </a:lnTo>
                  <a:lnTo>
                    <a:pt x="193583" y="158640"/>
                  </a:lnTo>
                  <a:lnTo>
                    <a:pt x="189896" y="161907"/>
                  </a:lnTo>
                  <a:lnTo>
                    <a:pt x="195183" y="164260"/>
                  </a:lnTo>
                  <a:lnTo>
                    <a:pt x="201974" y="164260"/>
                  </a:lnTo>
                  <a:lnTo>
                    <a:pt x="202898" y="170022"/>
                  </a:lnTo>
                  <a:lnTo>
                    <a:pt x="203565" y="175785"/>
                  </a:lnTo>
                  <a:lnTo>
                    <a:pt x="206680" y="179509"/>
                  </a:lnTo>
                  <a:lnTo>
                    <a:pt x="211233" y="180910"/>
                  </a:lnTo>
                  <a:lnTo>
                    <a:pt x="214709" y="184767"/>
                  </a:lnTo>
                  <a:close/>
                  <a:moveTo>
                    <a:pt x="505307" y="130637"/>
                  </a:moveTo>
                  <a:lnTo>
                    <a:pt x="510003" y="129713"/>
                  </a:lnTo>
                  <a:lnTo>
                    <a:pt x="514128" y="126389"/>
                  </a:lnTo>
                  <a:lnTo>
                    <a:pt x="509727" y="128208"/>
                  </a:lnTo>
                  <a:lnTo>
                    <a:pt x="505307" y="130637"/>
                  </a:lnTo>
                  <a:close/>
                  <a:moveTo>
                    <a:pt x="587137" y="171870"/>
                  </a:moveTo>
                  <a:lnTo>
                    <a:pt x="586489" y="167108"/>
                  </a:lnTo>
                  <a:lnTo>
                    <a:pt x="587137" y="171870"/>
                  </a:lnTo>
                  <a:close/>
                  <a:moveTo>
                    <a:pt x="680186" y="147648"/>
                  </a:moveTo>
                  <a:lnTo>
                    <a:pt x="683187" y="143705"/>
                  </a:lnTo>
                  <a:lnTo>
                    <a:pt x="681587" y="139038"/>
                  </a:lnTo>
                  <a:lnTo>
                    <a:pt x="676833" y="139419"/>
                  </a:lnTo>
                  <a:lnTo>
                    <a:pt x="677805" y="144172"/>
                  </a:lnTo>
                  <a:close/>
                  <a:moveTo>
                    <a:pt x="273450" y="147143"/>
                  </a:moveTo>
                  <a:lnTo>
                    <a:pt x="277431" y="144238"/>
                  </a:lnTo>
                  <a:lnTo>
                    <a:pt x="276879" y="138114"/>
                  </a:lnTo>
                  <a:lnTo>
                    <a:pt x="272402" y="136028"/>
                  </a:lnTo>
                  <a:lnTo>
                    <a:pt x="275269" y="139971"/>
                  </a:lnTo>
                  <a:lnTo>
                    <a:pt x="272421" y="144172"/>
                  </a:lnTo>
                  <a:close/>
                  <a:moveTo>
                    <a:pt x="610187" y="130332"/>
                  </a:moveTo>
                  <a:lnTo>
                    <a:pt x="611921" y="125512"/>
                  </a:lnTo>
                  <a:lnTo>
                    <a:pt x="610121" y="130179"/>
                  </a:lnTo>
                  <a:close/>
                  <a:moveTo>
                    <a:pt x="621436" y="137542"/>
                  </a:moveTo>
                  <a:lnTo>
                    <a:pt x="619340" y="133065"/>
                  </a:lnTo>
                  <a:lnTo>
                    <a:pt x="618922" y="128313"/>
                  </a:lnTo>
                  <a:lnTo>
                    <a:pt x="614112" y="126607"/>
                  </a:lnTo>
                  <a:lnTo>
                    <a:pt x="613902" y="131579"/>
                  </a:lnTo>
                  <a:lnTo>
                    <a:pt x="615331" y="136247"/>
                  </a:lnTo>
                  <a:lnTo>
                    <a:pt x="620055" y="136990"/>
                  </a:lnTo>
                  <a:close/>
                  <a:moveTo>
                    <a:pt x="665651" y="163060"/>
                  </a:moveTo>
                  <a:lnTo>
                    <a:pt x="670471" y="161907"/>
                  </a:lnTo>
                  <a:lnTo>
                    <a:pt x="670833" y="156992"/>
                  </a:lnTo>
                  <a:lnTo>
                    <a:pt x="665899" y="155478"/>
                  </a:lnTo>
                  <a:lnTo>
                    <a:pt x="661289" y="157240"/>
                  </a:lnTo>
                  <a:lnTo>
                    <a:pt x="662661" y="161907"/>
                  </a:lnTo>
                  <a:close/>
                  <a:moveTo>
                    <a:pt x="756653" y="144181"/>
                  </a:moveTo>
                  <a:lnTo>
                    <a:pt x="755853" y="139352"/>
                  </a:lnTo>
                  <a:lnTo>
                    <a:pt x="756653" y="144172"/>
                  </a:lnTo>
                  <a:close/>
                  <a:moveTo>
                    <a:pt x="370719" y="207618"/>
                  </a:moveTo>
                  <a:lnTo>
                    <a:pt x="375168" y="205312"/>
                  </a:lnTo>
                  <a:lnTo>
                    <a:pt x="379406" y="203112"/>
                  </a:lnTo>
                  <a:lnTo>
                    <a:pt x="383787" y="201103"/>
                  </a:lnTo>
                  <a:lnTo>
                    <a:pt x="388302" y="199083"/>
                  </a:lnTo>
                  <a:lnTo>
                    <a:pt x="394389" y="196397"/>
                  </a:lnTo>
                  <a:lnTo>
                    <a:pt x="395932" y="191768"/>
                  </a:lnTo>
                  <a:lnTo>
                    <a:pt x="398989" y="188034"/>
                  </a:lnTo>
                  <a:lnTo>
                    <a:pt x="398466" y="181500"/>
                  </a:lnTo>
                  <a:lnTo>
                    <a:pt x="402837" y="179176"/>
                  </a:lnTo>
                  <a:lnTo>
                    <a:pt x="403447" y="174261"/>
                  </a:lnTo>
                  <a:lnTo>
                    <a:pt x="406743" y="170775"/>
                  </a:lnTo>
                  <a:lnTo>
                    <a:pt x="407781" y="165470"/>
                  </a:lnTo>
                  <a:lnTo>
                    <a:pt x="405314" y="160974"/>
                  </a:lnTo>
                  <a:lnTo>
                    <a:pt x="403971" y="156373"/>
                  </a:lnTo>
                  <a:lnTo>
                    <a:pt x="407181" y="152573"/>
                  </a:lnTo>
                  <a:lnTo>
                    <a:pt x="410220" y="148839"/>
                  </a:lnTo>
                  <a:lnTo>
                    <a:pt x="411667" y="143943"/>
                  </a:lnTo>
                  <a:lnTo>
                    <a:pt x="416534" y="144857"/>
                  </a:lnTo>
                  <a:lnTo>
                    <a:pt x="418782" y="140438"/>
                  </a:lnTo>
                  <a:lnTo>
                    <a:pt x="424336" y="138190"/>
                  </a:lnTo>
                  <a:lnTo>
                    <a:pt x="428212" y="134875"/>
                  </a:lnTo>
                  <a:lnTo>
                    <a:pt x="427841" y="129713"/>
                  </a:lnTo>
                  <a:lnTo>
                    <a:pt x="424792" y="125046"/>
                  </a:lnTo>
                  <a:lnTo>
                    <a:pt x="426078" y="120378"/>
                  </a:lnTo>
                  <a:lnTo>
                    <a:pt x="426126" y="115444"/>
                  </a:lnTo>
                  <a:lnTo>
                    <a:pt x="427393" y="110577"/>
                  </a:lnTo>
                  <a:lnTo>
                    <a:pt x="429383" y="105910"/>
                  </a:lnTo>
                  <a:lnTo>
                    <a:pt x="431908" y="101862"/>
                  </a:lnTo>
                  <a:lnTo>
                    <a:pt x="436013" y="99252"/>
                  </a:lnTo>
                  <a:lnTo>
                    <a:pt x="441719" y="100595"/>
                  </a:lnTo>
                  <a:lnTo>
                    <a:pt x="446634" y="101500"/>
                  </a:lnTo>
                  <a:lnTo>
                    <a:pt x="451939" y="100576"/>
                  </a:lnTo>
                  <a:lnTo>
                    <a:pt x="451082" y="95651"/>
                  </a:lnTo>
                  <a:lnTo>
                    <a:pt x="447967" y="91917"/>
                  </a:lnTo>
                  <a:lnTo>
                    <a:pt x="443652" y="89193"/>
                  </a:lnTo>
                  <a:lnTo>
                    <a:pt x="439823" y="86317"/>
                  </a:lnTo>
                  <a:lnTo>
                    <a:pt x="435546" y="83593"/>
                  </a:lnTo>
                  <a:lnTo>
                    <a:pt x="432594" y="79316"/>
                  </a:lnTo>
                  <a:lnTo>
                    <a:pt x="433061" y="74211"/>
                  </a:lnTo>
                  <a:lnTo>
                    <a:pt x="436461" y="69972"/>
                  </a:lnTo>
                  <a:lnTo>
                    <a:pt x="433470" y="66248"/>
                  </a:lnTo>
                  <a:lnTo>
                    <a:pt x="430231" y="61485"/>
                  </a:lnTo>
                  <a:lnTo>
                    <a:pt x="428403" y="56923"/>
                  </a:lnTo>
                  <a:lnTo>
                    <a:pt x="424621" y="53332"/>
                  </a:lnTo>
                  <a:lnTo>
                    <a:pt x="420373" y="50693"/>
                  </a:lnTo>
                  <a:lnTo>
                    <a:pt x="424097" y="46655"/>
                  </a:lnTo>
                  <a:lnTo>
                    <a:pt x="419449" y="45416"/>
                  </a:lnTo>
                  <a:lnTo>
                    <a:pt x="422611" y="41845"/>
                  </a:lnTo>
                  <a:lnTo>
                    <a:pt x="426860" y="44197"/>
                  </a:lnTo>
                  <a:lnTo>
                    <a:pt x="430079" y="37835"/>
                  </a:lnTo>
                  <a:lnTo>
                    <a:pt x="425926" y="35101"/>
                  </a:lnTo>
                  <a:lnTo>
                    <a:pt x="422040" y="32072"/>
                  </a:lnTo>
                  <a:lnTo>
                    <a:pt x="419745" y="27862"/>
                  </a:lnTo>
                  <a:lnTo>
                    <a:pt x="415001" y="27176"/>
                  </a:lnTo>
                  <a:lnTo>
                    <a:pt x="410229" y="27271"/>
                  </a:lnTo>
                  <a:lnTo>
                    <a:pt x="405542" y="26271"/>
                  </a:lnTo>
                  <a:lnTo>
                    <a:pt x="400675" y="26604"/>
                  </a:lnTo>
                  <a:lnTo>
                    <a:pt x="396332" y="28567"/>
                  </a:lnTo>
                  <a:lnTo>
                    <a:pt x="391465" y="29672"/>
                  </a:lnTo>
                  <a:lnTo>
                    <a:pt x="388674" y="34053"/>
                  </a:lnTo>
                  <a:lnTo>
                    <a:pt x="387750" y="38901"/>
                  </a:lnTo>
                  <a:lnTo>
                    <a:pt x="388064" y="43673"/>
                  </a:lnTo>
                  <a:lnTo>
                    <a:pt x="387112" y="48521"/>
                  </a:lnTo>
                  <a:lnTo>
                    <a:pt x="386740" y="53332"/>
                  </a:lnTo>
                  <a:lnTo>
                    <a:pt x="382244" y="55056"/>
                  </a:lnTo>
                  <a:lnTo>
                    <a:pt x="379253" y="59151"/>
                  </a:lnTo>
                  <a:lnTo>
                    <a:pt x="378758" y="63914"/>
                  </a:lnTo>
                  <a:lnTo>
                    <a:pt x="378139" y="68667"/>
                  </a:lnTo>
                  <a:lnTo>
                    <a:pt x="374186" y="71544"/>
                  </a:lnTo>
                  <a:lnTo>
                    <a:pt x="373853" y="76458"/>
                  </a:lnTo>
                  <a:lnTo>
                    <a:pt x="371948" y="80964"/>
                  </a:lnTo>
                  <a:lnTo>
                    <a:pt x="370977" y="85726"/>
                  </a:lnTo>
                  <a:lnTo>
                    <a:pt x="366404" y="87164"/>
                  </a:lnTo>
                  <a:lnTo>
                    <a:pt x="361889" y="88784"/>
                  </a:lnTo>
                  <a:lnTo>
                    <a:pt x="357137" y="89536"/>
                  </a:lnTo>
                  <a:lnTo>
                    <a:pt x="353460" y="92680"/>
                  </a:lnTo>
                  <a:lnTo>
                    <a:pt x="348726" y="91794"/>
                  </a:lnTo>
                  <a:lnTo>
                    <a:pt x="344240" y="89841"/>
                  </a:lnTo>
                  <a:lnTo>
                    <a:pt x="339401" y="89565"/>
                  </a:lnTo>
                  <a:lnTo>
                    <a:pt x="335762" y="86431"/>
                  </a:lnTo>
                  <a:lnTo>
                    <a:pt x="330933" y="86088"/>
                  </a:lnTo>
                  <a:lnTo>
                    <a:pt x="326266" y="88022"/>
                  </a:lnTo>
                  <a:lnTo>
                    <a:pt x="324065" y="92298"/>
                  </a:lnTo>
                  <a:lnTo>
                    <a:pt x="320560" y="95632"/>
                  </a:lnTo>
                  <a:lnTo>
                    <a:pt x="316265" y="97985"/>
                  </a:lnTo>
                  <a:lnTo>
                    <a:pt x="311378" y="97585"/>
                  </a:lnTo>
                  <a:lnTo>
                    <a:pt x="306607" y="96585"/>
                  </a:lnTo>
                  <a:lnTo>
                    <a:pt x="301939" y="97623"/>
                  </a:lnTo>
                  <a:lnTo>
                    <a:pt x="297634" y="99709"/>
                  </a:lnTo>
                  <a:lnTo>
                    <a:pt x="292652" y="100862"/>
                  </a:lnTo>
                  <a:lnTo>
                    <a:pt x="288404" y="98385"/>
                  </a:lnTo>
                  <a:lnTo>
                    <a:pt x="285813" y="93956"/>
                  </a:lnTo>
                  <a:lnTo>
                    <a:pt x="282070" y="90517"/>
                  </a:lnTo>
                  <a:lnTo>
                    <a:pt x="278432" y="87393"/>
                  </a:lnTo>
                  <a:lnTo>
                    <a:pt x="276231" y="83050"/>
                  </a:lnTo>
                  <a:lnTo>
                    <a:pt x="273745" y="78849"/>
                  </a:lnTo>
                  <a:lnTo>
                    <a:pt x="269230" y="81183"/>
                  </a:lnTo>
                  <a:lnTo>
                    <a:pt x="266306" y="85336"/>
                  </a:lnTo>
                  <a:lnTo>
                    <a:pt x="264468" y="90051"/>
                  </a:lnTo>
                  <a:lnTo>
                    <a:pt x="262077" y="94251"/>
                  </a:lnTo>
                  <a:lnTo>
                    <a:pt x="263467" y="99071"/>
                  </a:lnTo>
                  <a:lnTo>
                    <a:pt x="261991" y="104529"/>
                  </a:lnTo>
                  <a:lnTo>
                    <a:pt x="262667" y="109386"/>
                  </a:lnTo>
                  <a:lnTo>
                    <a:pt x="265277" y="113377"/>
                  </a:lnTo>
                  <a:lnTo>
                    <a:pt x="267821" y="117578"/>
                  </a:lnTo>
                  <a:lnTo>
                    <a:pt x="265687" y="122245"/>
                  </a:lnTo>
                  <a:lnTo>
                    <a:pt x="266411" y="127379"/>
                  </a:lnTo>
                  <a:lnTo>
                    <a:pt x="269421" y="131484"/>
                  </a:lnTo>
                  <a:lnTo>
                    <a:pt x="274478" y="134551"/>
                  </a:lnTo>
                  <a:lnTo>
                    <a:pt x="278174" y="137647"/>
                  </a:lnTo>
                  <a:lnTo>
                    <a:pt x="279994" y="142305"/>
                  </a:lnTo>
                  <a:lnTo>
                    <a:pt x="282556" y="146505"/>
                  </a:lnTo>
                  <a:lnTo>
                    <a:pt x="283080" y="151525"/>
                  </a:lnTo>
                  <a:lnTo>
                    <a:pt x="281356" y="156306"/>
                  </a:lnTo>
                  <a:lnTo>
                    <a:pt x="283870" y="160507"/>
                  </a:lnTo>
                  <a:lnTo>
                    <a:pt x="283623" y="167289"/>
                  </a:lnTo>
                  <a:lnTo>
                    <a:pt x="285280" y="172175"/>
                  </a:lnTo>
                  <a:lnTo>
                    <a:pt x="286071" y="176995"/>
                  </a:lnTo>
                  <a:lnTo>
                    <a:pt x="287242" y="181967"/>
                  </a:lnTo>
                  <a:lnTo>
                    <a:pt x="291909" y="179795"/>
                  </a:lnTo>
                  <a:lnTo>
                    <a:pt x="294729" y="183834"/>
                  </a:lnTo>
                  <a:lnTo>
                    <a:pt x="299596" y="183834"/>
                  </a:lnTo>
                  <a:lnTo>
                    <a:pt x="304368" y="182576"/>
                  </a:lnTo>
                  <a:lnTo>
                    <a:pt x="309007" y="181310"/>
                  </a:lnTo>
                  <a:lnTo>
                    <a:pt x="314007" y="180109"/>
                  </a:lnTo>
                  <a:lnTo>
                    <a:pt x="316265" y="184872"/>
                  </a:lnTo>
                  <a:lnTo>
                    <a:pt x="316074" y="191549"/>
                  </a:lnTo>
                  <a:lnTo>
                    <a:pt x="320941" y="191768"/>
                  </a:lnTo>
                  <a:lnTo>
                    <a:pt x="325475" y="189768"/>
                  </a:lnTo>
                  <a:lnTo>
                    <a:pt x="329590" y="192301"/>
                  </a:lnTo>
                  <a:lnTo>
                    <a:pt x="333838" y="189796"/>
                  </a:lnTo>
                  <a:lnTo>
                    <a:pt x="338077" y="187444"/>
                  </a:lnTo>
                  <a:lnTo>
                    <a:pt x="339887" y="182510"/>
                  </a:lnTo>
                  <a:lnTo>
                    <a:pt x="343115" y="186596"/>
                  </a:lnTo>
                  <a:lnTo>
                    <a:pt x="347869" y="186167"/>
                  </a:lnTo>
                  <a:lnTo>
                    <a:pt x="350174" y="190368"/>
                  </a:lnTo>
                  <a:lnTo>
                    <a:pt x="354869" y="192454"/>
                  </a:lnTo>
                  <a:lnTo>
                    <a:pt x="359299" y="190444"/>
                  </a:lnTo>
                  <a:lnTo>
                    <a:pt x="363851" y="192216"/>
                  </a:lnTo>
                  <a:lnTo>
                    <a:pt x="367948" y="194930"/>
                  </a:lnTo>
                  <a:lnTo>
                    <a:pt x="368595" y="200169"/>
                  </a:lnTo>
                  <a:lnTo>
                    <a:pt x="369100" y="207313"/>
                  </a:lnTo>
                  <a:close/>
                  <a:moveTo>
                    <a:pt x="396723" y="204751"/>
                  </a:moveTo>
                  <a:lnTo>
                    <a:pt x="401094" y="202217"/>
                  </a:lnTo>
                  <a:lnTo>
                    <a:pt x="401456" y="197416"/>
                  </a:lnTo>
                  <a:lnTo>
                    <a:pt x="400971" y="190854"/>
                  </a:lnTo>
                  <a:lnTo>
                    <a:pt x="396827" y="193378"/>
                  </a:lnTo>
                  <a:lnTo>
                    <a:pt x="396427" y="198302"/>
                  </a:lnTo>
                  <a:lnTo>
                    <a:pt x="396951" y="203303"/>
                  </a:lnTo>
                  <a:close/>
                  <a:moveTo>
                    <a:pt x="454892" y="305268"/>
                  </a:moveTo>
                  <a:lnTo>
                    <a:pt x="457178" y="299505"/>
                  </a:lnTo>
                  <a:lnTo>
                    <a:pt x="454120" y="304658"/>
                  </a:lnTo>
                  <a:close/>
                  <a:moveTo>
                    <a:pt x="471884" y="338482"/>
                  </a:moveTo>
                  <a:lnTo>
                    <a:pt x="476104" y="335957"/>
                  </a:lnTo>
                  <a:lnTo>
                    <a:pt x="479504" y="332271"/>
                  </a:lnTo>
                  <a:lnTo>
                    <a:pt x="476028" y="328747"/>
                  </a:lnTo>
                  <a:lnTo>
                    <a:pt x="473399" y="324585"/>
                  </a:lnTo>
                  <a:lnTo>
                    <a:pt x="468569" y="323823"/>
                  </a:lnTo>
                  <a:lnTo>
                    <a:pt x="465407" y="319698"/>
                  </a:lnTo>
                  <a:lnTo>
                    <a:pt x="460502" y="318670"/>
                  </a:lnTo>
                  <a:lnTo>
                    <a:pt x="455606" y="318222"/>
                  </a:lnTo>
                  <a:lnTo>
                    <a:pt x="450834" y="318165"/>
                  </a:lnTo>
                  <a:lnTo>
                    <a:pt x="445843" y="319574"/>
                  </a:lnTo>
                  <a:lnTo>
                    <a:pt x="445443" y="324490"/>
                  </a:lnTo>
                  <a:lnTo>
                    <a:pt x="450301" y="326004"/>
                  </a:lnTo>
                  <a:lnTo>
                    <a:pt x="455368" y="326423"/>
                  </a:lnTo>
                  <a:lnTo>
                    <a:pt x="459311" y="329623"/>
                  </a:lnTo>
                  <a:lnTo>
                    <a:pt x="463255" y="332405"/>
                  </a:lnTo>
                  <a:lnTo>
                    <a:pt x="466093" y="336624"/>
                  </a:lnTo>
                  <a:lnTo>
                    <a:pt x="470960" y="337701"/>
                  </a:lnTo>
                  <a:close/>
                  <a:moveTo>
                    <a:pt x="529806" y="301515"/>
                  </a:moveTo>
                  <a:lnTo>
                    <a:pt x="533539" y="298477"/>
                  </a:lnTo>
                  <a:lnTo>
                    <a:pt x="537016" y="295200"/>
                  </a:lnTo>
                  <a:lnTo>
                    <a:pt x="530510" y="294695"/>
                  </a:lnTo>
                  <a:lnTo>
                    <a:pt x="528148" y="299096"/>
                  </a:lnTo>
                  <a:close/>
                  <a:moveTo>
                    <a:pt x="484352" y="309602"/>
                  </a:moveTo>
                  <a:lnTo>
                    <a:pt x="489191" y="308087"/>
                  </a:lnTo>
                  <a:lnTo>
                    <a:pt x="495611" y="306563"/>
                  </a:lnTo>
                  <a:lnTo>
                    <a:pt x="500449" y="306887"/>
                  </a:lnTo>
                  <a:lnTo>
                    <a:pt x="505174" y="304830"/>
                  </a:lnTo>
                  <a:lnTo>
                    <a:pt x="510156" y="305049"/>
                  </a:lnTo>
                  <a:lnTo>
                    <a:pt x="514889" y="302925"/>
                  </a:lnTo>
                  <a:lnTo>
                    <a:pt x="519462" y="301010"/>
                  </a:lnTo>
                  <a:lnTo>
                    <a:pt x="520766" y="296400"/>
                  </a:lnTo>
                  <a:lnTo>
                    <a:pt x="522557" y="291628"/>
                  </a:lnTo>
                  <a:lnTo>
                    <a:pt x="519195" y="295105"/>
                  </a:lnTo>
                  <a:lnTo>
                    <a:pt x="515128" y="297696"/>
                  </a:lnTo>
                  <a:lnTo>
                    <a:pt x="512060" y="301648"/>
                  </a:lnTo>
                  <a:lnTo>
                    <a:pt x="507069" y="301563"/>
                  </a:lnTo>
                  <a:lnTo>
                    <a:pt x="503098" y="298762"/>
                  </a:lnTo>
                  <a:lnTo>
                    <a:pt x="498068" y="299258"/>
                  </a:lnTo>
                  <a:lnTo>
                    <a:pt x="494077" y="301887"/>
                  </a:lnTo>
                  <a:lnTo>
                    <a:pt x="490163" y="299001"/>
                  </a:lnTo>
                  <a:lnTo>
                    <a:pt x="485638" y="297467"/>
                  </a:lnTo>
                  <a:lnTo>
                    <a:pt x="480771" y="296295"/>
                  </a:lnTo>
                  <a:lnTo>
                    <a:pt x="474513" y="295200"/>
                  </a:lnTo>
                  <a:lnTo>
                    <a:pt x="469693" y="295829"/>
                  </a:lnTo>
                  <a:lnTo>
                    <a:pt x="465245" y="297857"/>
                  </a:lnTo>
                  <a:lnTo>
                    <a:pt x="461950" y="301429"/>
                  </a:lnTo>
                  <a:lnTo>
                    <a:pt x="462492" y="306554"/>
                  </a:lnTo>
                  <a:lnTo>
                    <a:pt x="467493" y="306087"/>
                  </a:lnTo>
                  <a:lnTo>
                    <a:pt x="472541" y="306868"/>
                  </a:lnTo>
                  <a:lnTo>
                    <a:pt x="477323" y="307430"/>
                  </a:lnTo>
                  <a:lnTo>
                    <a:pt x="482019" y="308268"/>
                  </a:lnTo>
                  <a:close/>
                  <a:moveTo>
                    <a:pt x="633647" y="138437"/>
                  </a:moveTo>
                  <a:lnTo>
                    <a:pt x="630581" y="134761"/>
                  </a:lnTo>
                  <a:lnTo>
                    <a:pt x="628142" y="130646"/>
                  </a:lnTo>
                  <a:lnTo>
                    <a:pt x="626303" y="125979"/>
                  </a:lnTo>
                  <a:lnTo>
                    <a:pt x="625227" y="121311"/>
                  </a:lnTo>
                  <a:lnTo>
                    <a:pt x="624389" y="115816"/>
                  </a:lnTo>
                  <a:lnTo>
                    <a:pt x="624427" y="109748"/>
                  </a:lnTo>
                  <a:lnTo>
                    <a:pt x="629514" y="110005"/>
                  </a:lnTo>
                  <a:lnTo>
                    <a:pt x="634885" y="111263"/>
                  </a:lnTo>
                  <a:lnTo>
                    <a:pt x="639229" y="113225"/>
                  </a:lnTo>
                  <a:lnTo>
                    <a:pt x="638610" y="107472"/>
                  </a:lnTo>
                  <a:lnTo>
                    <a:pt x="634038" y="105957"/>
                  </a:lnTo>
                  <a:lnTo>
                    <a:pt x="630523" y="102414"/>
                  </a:lnTo>
                  <a:lnTo>
                    <a:pt x="634609" y="99404"/>
                  </a:lnTo>
                  <a:lnTo>
                    <a:pt x="638686" y="96375"/>
                  </a:lnTo>
                  <a:lnTo>
                    <a:pt x="639457" y="91555"/>
                  </a:lnTo>
                  <a:lnTo>
                    <a:pt x="638590" y="85745"/>
                  </a:lnTo>
                  <a:lnTo>
                    <a:pt x="633781" y="86707"/>
                  </a:lnTo>
                  <a:lnTo>
                    <a:pt x="629675" y="89212"/>
                  </a:lnTo>
                  <a:lnTo>
                    <a:pt x="628904" y="94337"/>
                  </a:lnTo>
                  <a:lnTo>
                    <a:pt x="624722" y="97051"/>
                  </a:lnTo>
                  <a:lnTo>
                    <a:pt x="621712" y="101623"/>
                  </a:lnTo>
                  <a:lnTo>
                    <a:pt x="619712" y="97118"/>
                  </a:lnTo>
                  <a:lnTo>
                    <a:pt x="623703" y="94337"/>
                  </a:lnTo>
                  <a:lnTo>
                    <a:pt x="625513" y="89622"/>
                  </a:lnTo>
                  <a:lnTo>
                    <a:pt x="625532" y="84450"/>
                  </a:lnTo>
                  <a:lnTo>
                    <a:pt x="622712" y="80516"/>
                  </a:lnTo>
                  <a:lnTo>
                    <a:pt x="624456" y="76049"/>
                  </a:lnTo>
                  <a:lnTo>
                    <a:pt x="619779" y="77916"/>
                  </a:lnTo>
                  <a:lnTo>
                    <a:pt x="617169" y="82116"/>
                  </a:lnTo>
                  <a:lnTo>
                    <a:pt x="616293" y="89288"/>
                  </a:lnTo>
                  <a:lnTo>
                    <a:pt x="614454" y="95347"/>
                  </a:lnTo>
                  <a:lnTo>
                    <a:pt x="616169" y="99842"/>
                  </a:lnTo>
                  <a:lnTo>
                    <a:pt x="617274" y="105710"/>
                  </a:lnTo>
                  <a:lnTo>
                    <a:pt x="618236" y="110529"/>
                  </a:lnTo>
                  <a:lnTo>
                    <a:pt x="620560" y="114778"/>
                  </a:lnTo>
                  <a:lnTo>
                    <a:pt x="620198" y="119607"/>
                  </a:lnTo>
                  <a:lnTo>
                    <a:pt x="620036" y="124474"/>
                  </a:lnTo>
                  <a:lnTo>
                    <a:pt x="623561" y="127684"/>
                  </a:lnTo>
                  <a:lnTo>
                    <a:pt x="625370" y="132513"/>
                  </a:lnTo>
                  <a:lnTo>
                    <a:pt x="629295" y="135732"/>
                  </a:lnTo>
                  <a:lnTo>
                    <a:pt x="633390" y="138276"/>
                  </a:lnTo>
                  <a:close/>
                  <a:moveTo>
                    <a:pt x="616321" y="155983"/>
                  </a:moveTo>
                  <a:lnTo>
                    <a:pt x="621141" y="155363"/>
                  </a:lnTo>
                  <a:lnTo>
                    <a:pt x="626037" y="155840"/>
                  </a:lnTo>
                  <a:lnTo>
                    <a:pt x="625027" y="151172"/>
                  </a:lnTo>
                  <a:lnTo>
                    <a:pt x="621150" y="148372"/>
                  </a:lnTo>
                  <a:lnTo>
                    <a:pt x="616321" y="148982"/>
                  </a:lnTo>
                  <a:lnTo>
                    <a:pt x="613921" y="153211"/>
                  </a:lnTo>
                  <a:close/>
                  <a:moveTo>
                    <a:pt x="669366" y="296781"/>
                  </a:moveTo>
                  <a:lnTo>
                    <a:pt x="673824" y="294829"/>
                  </a:lnTo>
                  <a:lnTo>
                    <a:pt x="669385" y="296762"/>
                  </a:lnTo>
                  <a:close/>
                  <a:moveTo>
                    <a:pt x="680253" y="289895"/>
                  </a:moveTo>
                  <a:lnTo>
                    <a:pt x="682853" y="285589"/>
                  </a:lnTo>
                  <a:lnTo>
                    <a:pt x="686445" y="282151"/>
                  </a:lnTo>
                  <a:lnTo>
                    <a:pt x="689235" y="277626"/>
                  </a:lnTo>
                  <a:lnTo>
                    <a:pt x="690073" y="272807"/>
                  </a:lnTo>
                  <a:lnTo>
                    <a:pt x="694864" y="272492"/>
                  </a:lnTo>
                  <a:lnTo>
                    <a:pt x="690254" y="270387"/>
                  </a:lnTo>
                  <a:lnTo>
                    <a:pt x="685635" y="272026"/>
                  </a:lnTo>
                  <a:lnTo>
                    <a:pt x="683139" y="276693"/>
                  </a:lnTo>
                  <a:lnTo>
                    <a:pt x="679358" y="279960"/>
                  </a:lnTo>
                  <a:lnTo>
                    <a:pt x="677796" y="284627"/>
                  </a:lnTo>
                  <a:lnTo>
                    <a:pt x="679634" y="289133"/>
                  </a:lnTo>
                  <a:close/>
                  <a:moveTo>
                    <a:pt x="710266" y="245870"/>
                  </a:moveTo>
                  <a:lnTo>
                    <a:pt x="713171" y="239803"/>
                  </a:lnTo>
                  <a:lnTo>
                    <a:pt x="710266" y="245870"/>
                  </a:lnTo>
                  <a:close/>
                  <a:moveTo>
                    <a:pt x="713553" y="247365"/>
                  </a:moveTo>
                  <a:lnTo>
                    <a:pt x="715572" y="242213"/>
                  </a:lnTo>
                  <a:lnTo>
                    <a:pt x="718525" y="238431"/>
                  </a:lnTo>
                  <a:lnTo>
                    <a:pt x="720020" y="233726"/>
                  </a:lnTo>
                  <a:lnTo>
                    <a:pt x="716982" y="237964"/>
                  </a:lnTo>
                  <a:lnTo>
                    <a:pt x="714734" y="242517"/>
                  </a:lnTo>
                  <a:lnTo>
                    <a:pt x="713571" y="247299"/>
                  </a:lnTo>
                  <a:close/>
                  <a:moveTo>
                    <a:pt x="737127" y="266397"/>
                  </a:moveTo>
                  <a:lnTo>
                    <a:pt x="741261" y="263301"/>
                  </a:lnTo>
                  <a:lnTo>
                    <a:pt x="743871" y="258967"/>
                  </a:lnTo>
                  <a:lnTo>
                    <a:pt x="748709" y="258710"/>
                  </a:lnTo>
                  <a:lnTo>
                    <a:pt x="745928" y="254776"/>
                  </a:lnTo>
                  <a:lnTo>
                    <a:pt x="749500" y="249471"/>
                  </a:lnTo>
                  <a:lnTo>
                    <a:pt x="750319" y="244670"/>
                  </a:lnTo>
                  <a:lnTo>
                    <a:pt x="750471" y="239869"/>
                  </a:lnTo>
                  <a:lnTo>
                    <a:pt x="748852" y="235288"/>
                  </a:lnTo>
                  <a:lnTo>
                    <a:pt x="744175" y="237498"/>
                  </a:lnTo>
                  <a:lnTo>
                    <a:pt x="740165" y="240298"/>
                  </a:lnTo>
                  <a:lnTo>
                    <a:pt x="741804" y="244965"/>
                  </a:lnTo>
                  <a:lnTo>
                    <a:pt x="737498" y="247765"/>
                  </a:lnTo>
                  <a:lnTo>
                    <a:pt x="736822" y="252747"/>
                  </a:lnTo>
                  <a:lnTo>
                    <a:pt x="736260" y="257567"/>
                  </a:lnTo>
                  <a:lnTo>
                    <a:pt x="735308" y="2636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6" name="Freihandform: Form 535">
              <a:extLst>
                <a:ext uri="{FF2B5EF4-FFF2-40B4-BE49-F238E27FC236}">
                  <a16:creationId xmlns:a16="http://schemas.microsoft.com/office/drawing/2014/main" id="{65918B84-0951-4626-005E-E15A25D4F475}"/>
                </a:ext>
              </a:extLst>
            </p:cNvPr>
            <p:cNvSpPr/>
            <p:nvPr/>
          </p:nvSpPr>
          <p:spPr>
            <a:xfrm>
              <a:off x="3527023" y="3694614"/>
              <a:ext cx="292504" cy="235259"/>
            </a:xfrm>
            <a:custGeom>
              <a:avLst/>
              <a:gdLst>
                <a:gd name="connsiteX0" fmla="*/ 360584 w 388334"/>
                <a:gd name="connsiteY0" fmla="*/ 312259 h 312334"/>
                <a:gd name="connsiteX1" fmla="*/ 364090 w 388334"/>
                <a:gd name="connsiteY1" fmla="*/ 306878 h 312334"/>
                <a:gd name="connsiteX2" fmla="*/ 363642 w 388334"/>
                <a:gd name="connsiteY2" fmla="*/ 301277 h 312334"/>
                <a:gd name="connsiteX3" fmla="*/ 366176 w 388334"/>
                <a:gd name="connsiteY3" fmla="*/ 296915 h 312334"/>
                <a:gd name="connsiteX4" fmla="*/ 365537 w 388334"/>
                <a:gd name="connsiteY4" fmla="*/ 291885 h 312334"/>
                <a:gd name="connsiteX5" fmla="*/ 365728 w 388334"/>
                <a:gd name="connsiteY5" fmla="*/ 286713 h 312334"/>
                <a:gd name="connsiteX6" fmla="*/ 371577 w 388334"/>
                <a:gd name="connsiteY6" fmla="*/ 286589 h 312334"/>
                <a:gd name="connsiteX7" fmla="*/ 372633 w 388334"/>
                <a:gd name="connsiteY7" fmla="*/ 281236 h 312334"/>
                <a:gd name="connsiteX8" fmla="*/ 378473 w 388334"/>
                <a:gd name="connsiteY8" fmla="*/ 279541 h 312334"/>
                <a:gd name="connsiteX9" fmla="*/ 384683 w 388334"/>
                <a:gd name="connsiteY9" fmla="*/ 278474 h 312334"/>
                <a:gd name="connsiteX10" fmla="*/ 387721 w 388334"/>
                <a:gd name="connsiteY10" fmla="*/ 274512 h 312334"/>
                <a:gd name="connsiteX11" fmla="*/ 388121 w 388334"/>
                <a:gd name="connsiteY11" fmla="*/ 269082 h 312334"/>
                <a:gd name="connsiteX12" fmla="*/ 382178 w 388334"/>
                <a:gd name="connsiteY12" fmla="*/ 266758 h 312334"/>
                <a:gd name="connsiteX13" fmla="*/ 379549 w 388334"/>
                <a:gd name="connsiteY13" fmla="*/ 261215 h 312334"/>
                <a:gd name="connsiteX14" fmla="*/ 378177 w 388334"/>
                <a:gd name="connsiteY14" fmla="*/ 254624 h 312334"/>
                <a:gd name="connsiteX15" fmla="*/ 376196 w 388334"/>
                <a:gd name="connsiteY15" fmla="*/ 249261 h 312334"/>
                <a:gd name="connsiteX16" fmla="*/ 375996 w 388334"/>
                <a:gd name="connsiteY16" fmla="*/ 243889 h 312334"/>
                <a:gd name="connsiteX17" fmla="*/ 370119 w 388334"/>
                <a:gd name="connsiteY17" fmla="*/ 241879 h 312334"/>
                <a:gd name="connsiteX18" fmla="*/ 361537 w 388334"/>
                <a:gd name="connsiteY18" fmla="*/ 238974 h 312334"/>
                <a:gd name="connsiteX19" fmla="*/ 353450 w 388334"/>
                <a:gd name="connsiteY19" fmla="*/ 232888 h 312334"/>
                <a:gd name="connsiteX20" fmla="*/ 350602 w 388334"/>
                <a:gd name="connsiteY20" fmla="*/ 228630 h 312334"/>
                <a:gd name="connsiteX21" fmla="*/ 348164 w 388334"/>
                <a:gd name="connsiteY21" fmla="*/ 224325 h 312334"/>
                <a:gd name="connsiteX22" fmla="*/ 345249 w 388334"/>
                <a:gd name="connsiteY22" fmla="*/ 220086 h 312334"/>
                <a:gd name="connsiteX23" fmla="*/ 341516 w 388334"/>
                <a:gd name="connsiteY23" fmla="*/ 216447 h 312334"/>
                <a:gd name="connsiteX24" fmla="*/ 335991 w 388334"/>
                <a:gd name="connsiteY24" fmla="*/ 210342 h 312334"/>
                <a:gd name="connsiteX25" fmla="*/ 348354 w 388334"/>
                <a:gd name="connsiteY25" fmla="*/ 190692 h 312334"/>
                <a:gd name="connsiteX26" fmla="*/ 348649 w 388334"/>
                <a:gd name="connsiteY26" fmla="*/ 184224 h 312334"/>
                <a:gd name="connsiteX27" fmla="*/ 346811 w 388334"/>
                <a:gd name="connsiteY27" fmla="*/ 179681 h 312334"/>
                <a:gd name="connsiteX28" fmla="*/ 329295 w 388334"/>
                <a:gd name="connsiteY28" fmla="*/ 175766 h 312334"/>
                <a:gd name="connsiteX29" fmla="*/ 327637 w 388334"/>
                <a:gd name="connsiteY29" fmla="*/ 171051 h 312334"/>
                <a:gd name="connsiteX30" fmla="*/ 326751 w 388334"/>
                <a:gd name="connsiteY30" fmla="*/ 165031 h 312334"/>
                <a:gd name="connsiteX31" fmla="*/ 324561 w 388334"/>
                <a:gd name="connsiteY31" fmla="*/ 154640 h 312334"/>
                <a:gd name="connsiteX32" fmla="*/ 321808 w 388334"/>
                <a:gd name="connsiteY32" fmla="*/ 150096 h 312334"/>
                <a:gd name="connsiteX33" fmla="*/ 317789 w 388334"/>
                <a:gd name="connsiteY33" fmla="*/ 140866 h 312334"/>
                <a:gd name="connsiteX34" fmla="*/ 321056 w 388334"/>
                <a:gd name="connsiteY34" fmla="*/ 135132 h 312334"/>
                <a:gd name="connsiteX35" fmla="*/ 317369 w 388334"/>
                <a:gd name="connsiteY35" fmla="*/ 131789 h 312334"/>
                <a:gd name="connsiteX36" fmla="*/ 314817 w 388334"/>
                <a:gd name="connsiteY36" fmla="*/ 127703 h 312334"/>
                <a:gd name="connsiteX37" fmla="*/ 312883 w 388334"/>
                <a:gd name="connsiteY37" fmla="*/ 121083 h 312334"/>
                <a:gd name="connsiteX38" fmla="*/ 314931 w 388334"/>
                <a:gd name="connsiteY38" fmla="*/ 115797 h 312334"/>
                <a:gd name="connsiteX39" fmla="*/ 317693 w 388334"/>
                <a:gd name="connsiteY39" fmla="*/ 110348 h 312334"/>
                <a:gd name="connsiteX40" fmla="*/ 319722 w 388334"/>
                <a:gd name="connsiteY40" fmla="*/ 105405 h 312334"/>
                <a:gd name="connsiteX41" fmla="*/ 318788 w 388334"/>
                <a:gd name="connsiteY41" fmla="*/ 96928 h 312334"/>
                <a:gd name="connsiteX42" fmla="*/ 319827 w 388334"/>
                <a:gd name="connsiteY42" fmla="*/ 88479 h 312334"/>
                <a:gd name="connsiteX43" fmla="*/ 317779 w 388334"/>
                <a:gd name="connsiteY43" fmla="*/ 82164 h 312334"/>
                <a:gd name="connsiteX44" fmla="*/ 316446 w 388334"/>
                <a:gd name="connsiteY44" fmla="*/ 77506 h 312334"/>
                <a:gd name="connsiteX45" fmla="*/ 313531 w 388334"/>
                <a:gd name="connsiteY45" fmla="*/ 71534 h 312334"/>
                <a:gd name="connsiteX46" fmla="*/ 312321 w 388334"/>
                <a:gd name="connsiteY46" fmla="*/ 66305 h 312334"/>
                <a:gd name="connsiteX47" fmla="*/ 298158 w 388334"/>
                <a:gd name="connsiteY47" fmla="*/ 66667 h 312334"/>
                <a:gd name="connsiteX48" fmla="*/ 291938 w 388334"/>
                <a:gd name="connsiteY48" fmla="*/ 59418 h 312334"/>
                <a:gd name="connsiteX49" fmla="*/ 285566 w 388334"/>
                <a:gd name="connsiteY49" fmla="*/ 56170 h 312334"/>
                <a:gd name="connsiteX50" fmla="*/ 280393 w 388334"/>
                <a:gd name="connsiteY50" fmla="*/ 54589 h 312334"/>
                <a:gd name="connsiteX51" fmla="*/ 277317 w 388334"/>
                <a:gd name="connsiteY51" fmla="*/ 50408 h 312334"/>
                <a:gd name="connsiteX52" fmla="*/ 271859 w 388334"/>
                <a:gd name="connsiteY52" fmla="*/ 46502 h 312334"/>
                <a:gd name="connsiteX53" fmla="*/ 265963 w 388334"/>
                <a:gd name="connsiteY53" fmla="*/ 43921 h 312334"/>
                <a:gd name="connsiteX54" fmla="*/ 261115 w 388334"/>
                <a:gd name="connsiteY54" fmla="*/ 43873 h 312334"/>
                <a:gd name="connsiteX55" fmla="*/ 255495 w 388334"/>
                <a:gd name="connsiteY55" fmla="*/ 44340 h 312334"/>
                <a:gd name="connsiteX56" fmla="*/ 245656 w 388334"/>
                <a:gd name="connsiteY56" fmla="*/ 39378 h 312334"/>
                <a:gd name="connsiteX57" fmla="*/ 238474 w 388334"/>
                <a:gd name="connsiteY57" fmla="*/ 37654 h 312334"/>
                <a:gd name="connsiteX58" fmla="*/ 234855 w 388334"/>
                <a:gd name="connsiteY58" fmla="*/ 31777 h 312334"/>
                <a:gd name="connsiteX59" fmla="*/ 226691 w 388334"/>
                <a:gd name="connsiteY59" fmla="*/ 31615 h 312334"/>
                <a:gd name="connsiteX60" fmla="*/ 221405 w 388334"/>
                <a:gd name="connsiteY60" fmla="*/ 32053 h 312334"/>
                <a:gd name="connsiteX61" fmla="*/ 218671 w 388334"/>
                <a:gd name="connsiteY61" fmla="*/ 36025 h 312334"/>
                <a:gd name="connsiteX62" fmla="*/ 209718 w 388334"/>
                <a:gd name="connsiteY62" fmla="*/ 34996 h 312334"/>
                <a:gd name="connsiteX63" fmla="*/ 204355 w 388334"/>
                <a:gd name="connsiteY63" fmla="*/ 35825 h 312334"/>
                <a:gd name="connsiteX64" fmla="*/ 199384 w 388334"/>
                <a:gd name="connsiteY64" fmla="*/ 38730 h 312334"/>
                <a:gd name="connsiteX65" fmla="*/ 194993 w 388334"/>
                <a:gd name="connsiteY65" fmla="*/ 43445 h 312334"/>
                <a:gd name="connsiteX66" fmla="*/ 193964 w 388334"/>
                <a:gd name="connsiteY66" fmla="*/ 49284 h 312334"/>
                <a:gd name="connsiteX67" fmla="*/ 186487 w 388334"/>
                <a:gd name="connsiteY67" fmla="*/ 52046 h 312334"/>
                <a:gd name="connsiteX68" fmla="*/ 180495 w 388334"/>
                <a:gd name="connsiteY68" fmla="*/ 51513 h 312334"/>
                <a:gd name="connsiteX69" fmla="*/ 184010 w 388334"/>
                <a:gd name="connsiteY69" fmla="*/ 58780 h 312334"/>
                <a:gd name="connsiteX70" fmla="*/ 175685 w 388334"/>
                <a:gd name="connsiteY70" fmla="*/ 63171 h 312334"/>
                <a:gd name="connsiteX71" fmla="*/ 184172 w 388334"/>
                <a:gd name="connsiteY71" fmla="*/ 60475 h 312334"/>
                <a:gd name="connsiteX72" fmla="*/ 171066 w 388334"/>
                <a:gd name="connsiteY72" fmla="*/ 62181 h 312334"/>
                <a:gd name="connsiteX73" fmla="*/ 151806 w 388334"/>
                <a:gd name="connsiteY73" fmla="*/ 67276 h 312334"/>
                <a:gd name="connsiteX74" fmla="*/ 143586 w 388334"/>
                <a:gd name="connsiteY74" fmla="*/ 67286 h 312334"/>
                <a:gd name="connsiteX75" fmla="*/ 129489 w 388334"/>
                <a:gd name="connsiteY75" fmla="*/ 63057 h 312334"/>
                <a:gd name="connsiteX76" fmla="*/ 122574 w 388334"/>
                <a:gd name="connsiteY76" fmla="*/ 59152 h 312334"/>
                <a:gd name="connsiteX77" fmla="*/ 116506 w 388334"/>
                <a:gd name="connsiteY77" fmla="*/ 54589 h 312334"/>
                <a:gd name="connsiteX78" fmla="*/ 113592 w 388334"/>
                <a:gd name="connsiteY78" fmla="*/ 50522 h 312334"/>
                <a:gd name="connsiteX79" fmla="*/ 109125 w 388334"/>
                <a:gd name="connsiteY79" fmla="*/ 48817 h 312334"/>
                <a:gd name="connsiteX80" fmla="*/ 101085 w 388334"/>
                <a:gd name="connsiteY80" fmla="*/ 48979 h 312334"/>
                <a:gd name="connsiteX81" fmla="*/ 94980 w 388334"/>
                <a:gd name="connsiteY81" fmla="*/ 46121 h 312334"/>
                <a:gd name="connsiteX82" fmla="*/ 91037 w 388334"/>
                <a:gd name="connsiteY82" fmla="*/ 41902 h 312334"/>
                <a:gd name="connsiteX83" fmla="*/ 86874 w 388334"/>
                <a:gd name="connsiteY83" fmla="*/ 29243 h 312334"/>
                <a:gd name="connsiteX84" fmla="*/ 78778 w 388334"/>
                <a:gd name="connsiteY84" fmla="*/ 24995 h 312334"/>
                <a:gd name="connsiteX85" fmla="*/ 74453 w 388334"/>
                <a:gd name="connsiteY85" fmla="*/ 22175 h 312334"/>
                <a:gd name="connsiteX86" fmla="*/ 69672 w 388334"/>
                <a:gd name="connsiteY86" fmla="*/ 18442 h 312334"/>
                <a:gd name="connsiteX87" fmla="*/ 74616 w 388334"/>
                <a:gd name="connsiteY87" fmla="*/ 16518 h 312334"/>
                <a:gd name="connsiteX88" fmla="*/ 70996 w 388334"/>
                <a:gd name="connsiteY88" fmla="*/ 12270 h 312334"/>
                <a:gd name="connsiteX89" fmla="*/ 73967 w 388334"/>
                <a:gd name="connsiteY89" fmla="*/ 8145 h 312334"/>
                <a:gd name="connsiteX90" fmla="*/ 69786 w 388334"/>
                <a:gd name="connsiteY90" fmla="*/ 4249 h 312334"/>
                <a:gd name="connsiteX91" fmla="*/ 62309 w 388334"/>
                <a:gd name="connsiteY91" fmla="*/ 3745 h 312334"/>
                <a:gd name="connsiteX92" fmla="*/ 55966 w 388334"/>
                <a:gd name="connsiteY92" fmla="*/ 7736 h 312334"/>
                <a:gd name="connsiteX93" fmla="*/ 51746 w 388334"/>
                <a:gd name="connsiteY93" fmla="*/ 12222 h 312334"/>
                <a:gd name="connsiteX94" fmla="*/ 46031 w 388334"/>
                <a:gd name="connsiteY94" fmla="*/ 16451 h 312334"/>
                <a:gd name="connsiteX95" fmla="*/ 40182 w 388334"/>
                <a:gd name="connsiteY95" fmla="*/ 18251 h 312334"/>
                <a:gd name="connsiteX96" fmla="*/ 24095 w 388334"/>
                <a:gd name="connsiteY96" fmla="*/ 16489 h 312334"/>
                <a:gd name="connsiteX97" fmla="*/ 21104 w 388334"/>
                <a:gd name="connsiteY97" fmla="*/ 12270 h 312334"/>
                <a:gd name="connsiteX98" fmla="*/ 15255 w 388334"/>
                <a:gd name="connsiteY98" fmla="*/ 8040 h 312334"/>
                <a:gd name="connsiteX99" fmla="*/ 12350 w 388334"/>
                <a:gd name="connsiteY99" fmla="*/ 3811 h 312334"/>
                <a:gd name="connsiteX100" fmla="*/ 6683 w 388334"/>
                <a:gd name="connsiteY100" fmla="*/ -75 h 312334"/>
                <a:gd name="connsiteX101" fmla="*/ 4616 w 388334"/>
                <a:gd name="connsiteY101" fmla="*/ 7774 h 312334"/>
                <a:gd name="connsiteX102" fmla="*/ -213 w 388334"/>
                <a:gd name="connsiteY102" fmla="*/ 8002 h 312334"/>
                <a:gd name="connsiteX103" fmla="*/ 2292 w 388334"/>
                <a:gd name="connsiteY103" fmla="*/ 14460 h 312334"/>
                <a:gd name="connsiteX104" fmla="*/ 4693 w 388334"/>
                <a:gd name="connsiteY104" fmla="*/ 20699 h 312334"/>
                <a:gd name="connsiteX105" fmla="*/ 6273 w 388334"/>
                <a:gd name="connsiteY105" fmla="*/ 29167 h 312334"/>
                <a:gd name="connsiteX106" fmla="*/ 8531 w 388334"/>
                <a:gd name="connsiteY106" fmla="*/ 33406 h 312334"/>
                <a:gd name="connsiteX107" fmla="*/ 6531 w 388334"/>
                <a:gd name="connsiteY107" fmla="*/ 40016 h 312334"/>
                <a:gd name="connsiteX108" fmla="*/ 11026 w 388334"/>
                <a:gd name="connsiteY108" fmla="*/ 42588 h 312334"/>
                <a:gd name="connsiteX109" fmla="*/ 14494 w 388334"/>
                <a:gd name="connsiteY109" fmla="*/ 46102 h 312334"/>
                <a:gd name="connsiteX110" fmla="*/ 18951 w 388334"/>
                <a:gd name="connsiteY110" fmla="*/ 52465 h 312334"/>
                <a:gd name="connsiteX111" fmla="*/ 21685 w 388334"/>
                <a:gd name="connsiteY111" fmla="*/ 58780 h 312334"/>
                <a:gd name="connsiteX112" fmla="*/ 24228 w 388334"/>
                <a:gd name="connsiteY112" fmla="*/ 64162 h 312334"/>
                <a:gd name="connsiteX113" fmla="*/ 27028 w 388334"/>
                <a:gd name="connsiteY113" fmla="*/ 70982 h 312334"/>
                <a:gd name="connsiteX114" fmla="*/ 31562 w 388334"/>
                <a:gd name="connsiteY114" fmla="*/ 74191 h 312334"/>
                <a:gd name="connsiteX115" fmla="*/ 33277 w 388334"/>
                <a:gd name="connsiteY115" fmla="*/ 79983 h 312334"/>
                <a:gd name="connsiteX116" fmla="*/ 39278 w 388334"/>
                <a:gd name="connsiteY116" fmla="*/ 81535 h 312334"/>
                <a:gd name="connsiteX117" fmla="*/ 46907 w 388334"/>
                <a:gd name="connsiteY117" fmla="*/ 82983 h 312334"/>
                <a:gd name="connsiteX118" fmla="*/ 51898 w 388334"/>
                <a:gd name="connsiteY118" fmla="*/ 84212 h 312334"/>
                <a:gd name="connsiteX119" fmla="*/ 46707 w 388334"/>
                <a:gd name="connsiteY119" fmla="*/ 86221 h 312334"/>
                <a:gd name="connsiteX120" fmla="*/ 47983 w 388334"/>
                <a:gd name="connsiteY120" fmla="*/ 92670 h 312334"/>
                <a:gd name="connsiteX121" fmla="*/ 51555 w 388334"/>
                <a:gd name="connsiteY121" fmla="*/ 96918 h 312334"/>
                <a:gd name="connsiteX122" fmla="*/ 46917 w 388334"/>
                <a:gd name="connsiteY122" fmla="*/ 99128 h 312334"/>
                <a:gd name="connsiteX123" fmla="*/ 45440 w 388334"/>
                <a:gd name="connsiteY123" fmla="*/ 104195 h 312334"/>
                <a:gd name="connsiteX124" fmla="*/ 44983 w 388334"/>
                <a:gd name="connsiteY124" fmla="*/ 109644 h 312334"/>
                <a:gd name="connsiteX125" fmla="*/ 40611 w 388334"/>
                <a:gd name="connsiteY125" fmla="*/ 113196 h 312334"/>
                <a:gd name="connsiteX126" fmla="*/ 43116 w 388334"/>
                <a:gd name="connsiteY126" fmla="*/ 118140 h 312334"/>
                <a:gd name="connsiteX127" fmla="*/ 41630 w 388334"/>
                <a:gd name="connsiteY127" fmla="*/ 123550 h 312334"/>
                <a:gd name="connsiteX128" fmla="*/ 45964 w 388334"/>
                <a:gd name="connsiteY128" fmla="*/ 127703 h 312334"/>
                <a:gd name="connsiteX129" fmla="*/ 49936 w 388334"/>
                <a:gd name="connsiteY129" fmla="*/ 130351 h 312334"/>
                <a:gd name="connsiteX130" fmla="*/ 53756 w 388334"/>
                <a:gd name="connsiteY130" fmla="*/ 133428 h 312334"/>
                <a:gd name="connsiteX131" fmla="*/ 56537 w 388334"/>
                <a:gd name="connsiteY131" fmla="*/ 137609 h 312334"/>
                <a:gd name="connsiteX132" fmla="*/ 56994 w 388334"/>
                <a:gd name="connsiteY132" fmla="*/ 142876 h 312334"/>
                <a:gd name="connsiteX133" fmla="*/ 62233 w 388334"/>
                <a:gd name="connsiteY133" fmla="*/ 144743 h 312334"/>
                <a:gd name="connsiteX134" fmla="*/ 66529 w 388334"/>
                <a:gd name="connsiteY134" fmla="*/ 147401 h 312334"/>
                <a:gd name="connsiteX135" fmla="*/ 70577 w 388334"/>
                <a:gd name="connsiteY135" fmla="*/ 150096 h 312334"/>
                <a:gd name="connsiteX136" fmla="*/ 75216 w 388334"/>
                <a:gd name="connsiteY136" fmla="*/ 153668 h 312334"/>
                <a:gd name="connsiteX137" fmla="*/ 80502 w 388334"/>
                <a:gd name="connsiteY137" fmla="*/ 154773 h 312334"/>
                <a:gd name="connsiteX138" fmla="*/ 83826 w 388334"/>
                <a:gd name="connsiteY138" fmla="*/ 158192 h 312334"/>
                <a:gd name="connsiteX139" fmla="*/ 85988 w 388334"/>
                <a:gd name="connsiteY139" fmla="*/ 162498 h 312334"/>
                <a:gd name="connsiteX140" fmla="*/ 89360 w 388334"/>
                <a:gd name="connsiteY140" fmla="*/ 166155 h 312334"/>
                <a:gd name="connsiteX141" fmla="*/ 91694 w 388334"/>
                <a:gd name="connsiteY141" fmla="*/ 172013 h 312334"/>
                <a:gd name="connsiteX142" fmla="*/ 90227 w 388334"/>
                <a:gd name="connsiteY142" fmla="*/ 177719 h 312334"/>
                <a:gd name="connsiteX143" fmla="*/ 91503 w 388334"/>
                <a:gd name="connsiteY143" fmla="*/ 186082 h 312334"/>
                <a:gd name="connsiteX144" fmla="*/ 97742 w 388334"/>
                <a:gd name="connsiteY144" fmla="*/ 185977 h 312334"/>
                <a:gd name="connsiteX145" fmla="*/ 99009 w 388334"/>
                <a:gd name="connsiteY145" fmla="*/ 194892 h 312334"/>
                <a:gd name="connsiteX146" fmla="*/ 102362 w 388334"/>
                <a:gd name="connsiteY146" fmla="*/ 198769 h 312334"/>
                <a:gd name="connsiteX147" fmla="*/ 106372 w 388334"/>
                <a:gd name="connsiteY147" fmla="*/ 202360 h 312334"/>
                <a:gd name="connsiteX148" fmla="*/ 108505 w 388334"/>
                <a:gd name="connsiteY148" fmla="*/ 207037 h 312334"/>
                <a:gd name="connsiteX149" fmla="*/ 113353 w 388334"/>
                <a:gd name="connsiteY149" fmla="*/ 206932 h 312334"/>
                <a:gd name="connsiteX150" fmla="*/ 117192 w 388334"/>
                <a:gd name="connsiteY150" fmla="*/ 203551 h 312334"/>
                <a:gd name="connsiteX151" fmla="*/ 115754 w 388334"/>
                <a:gd name="connsiteY151" fmla="*/ 198845 h 312334"/>
                <a:gd name="connsiteX152" fmla="*/ 119859 w 388334"/>
                <a:gd name="connsiteY152" fmla="*/ 196388 h 312334"/>
                <a:gd name="connsiteX153" fmla="*/ 122183 w 388334"/>
                <a:gd name="connsiteY153" fmla="*/ 200560 h 312334"/>
                <a:gd name="connsiteX154" fmla="*/ 125650 w 388334"/>
                <a:gd name="connsiteY154" fmla="*/ 204036 h 312334"/>
                <a:gd name="connsiteX155" fmla="*/ 129346 w 388334"/>
                <a:gd name="connsiteY155" fmla="*/ 207141 h 312334"/>
                <a:gd name="connsiteX156" fmla="*/ 134128 w 388334"/>
                <a:gd name="connsiteY156" fmla="*/ 203484 h 312334"/>
                <a:gd name="connsiteX157" fmla="*/ 138842 w 388334"/>
                <a:gd name="connsiteY157" fmla="*/ 204608 h 312334"/>
                <a:gd name="connsiteX158" fmla="*/ 140528 w 388334"/>
                <a:gd name="connsiteY158" fmla="*/ 209075 h 312334"/>
                <a:gd name="connsiteX159" fmla="*/ 143490 w 388334"/>
                <a:gd name="connsiteY159" fmla="*/ 212952 h 312334"/>
                <a:gd name="connsiteX160" fmla="*/ 147062 w 388334"/>
                <a:gd name="connsiteY160" fmla="*/ 216114 h 312334"/>
                <a:gd name="connsiteX161" fmla="*/ 150577 w 388334"/>
                <a:gd name="connsiteY161" fmla="*/ 220248 h 312334"/>
                <a:gd name="connsiteX162" fmla="*/ 151082 w 388334"/>
                <a:gd name="connsiteY162" fmla="*/ 225172 h 312334"/>
                <a:gd name="connsiteX163" fmla="*/ 155702 w 388334"/>
                <a:gd name="connsiteY163" fmla="*/ 226725 h 312334"/>
                <a:gd name="connsiteX164" fmla="*/ 156035 w 388334"/>
                <a:gd name="connsiteY164" fmla="*/ 232335 h 312334"/>
                <a:gd name="connsiteX165" fmla="*/ 160159 w 388334"/>
                <a:gd name="connsiteY165" fmla="*/ 237059 h 312334"/>
                <a:gd name="connsiteX166" fmla="*/ 162493 w 388334"/>
                <a:gd name="connsiteY166" fmla="*/ 242098 h 312334"/>
                <a:gd name="connsiteX167" fmla="*/ 164712 w 388334"/>
                <a:gd name="connsiteY167" fmla="*/ 246499 h 312334"/>
                <a:gd name="connsiteX168" fmla="*/ 167837 w 388334"/>
                <a:gd name="connsiteY168" fmla="*/ 251461 h 312334"/>
                <a:gd name="connsiteX169" fmla="*/ 179952 w 388334"/>
                <a:gd name="connsiteY169" fmla="*/ 253290 h 312334"/>
                <a:gd name="connsiteX170" fmla="*/ 187448 w 388334"/>
                <a:gd name="connsiteY170" fmla="*/ 257291 h 312334"/>
                <a:gd name="connsiteX171" fmla="*/ 191163 w 388334"/>
                <a:gd name="connsiteY171" fmla="*/ 261177 h 312334"/>
                <a:gd name="connsiteX172" fmla="*/ 196069 w 388334"/>
                <a:gd name="connsiteY172" fmla="*/ 266797 h 312334"/>
                <a:gd name="connsiteX173" fmla="*/ 204708 w 388334"/>
                <a:gd name="connsiteY173" fmla="*/ 270454 h 312334"/>
                <a:gd name="connsiteX174" fmla="*/ 208889 w 388334"/>
                <a:gd name="connsiteY174" fmla="*/ 273988 h 312334"/>
                <a:gd name="connsiteX175" fmla="*/ 213823 w 388334"/>
                <a:gd name="connsiteY175" fmla="*/ 277426 h 312334"/>
                <a:gd name="connsiteX176" fmla="*/ 218881 w 388334"/>
                <a:gd name="connsiteY176" fmla="*/ 276188 h 312334"/>
                <a:gd name="connsiteX177" fmla="*/ 224005 w 388334"/>
                <a:gd name="connsiteY177" fmla="*/ 276731 h 312334"/>
                <a:gd name="connsiteX178" fmla="*/ 229273 w 388334"/>
                <a:gd name="connsiteY178" fmla="*/ 279684 h 312334"/>
                <a:gd name="connsiteX179" fmla="*/ 233978 w 388334"/>
                <a:gd name="connsiteY179" fmla="*/ 281751 h 312334"/>
                <a:gd name="connsiteX180" fmla="*/ 238531 w 388334"/>
                <a:gd name="connsiteY180" fmla="*/ 278579 h 312334"/>
                <a:gd name="connsiteX181" fmla="*/ 242960 w 388334"/>
                <a:gd name="connsiteY181" fmla="*/ 275550 h 312334"/>
                <a:gd name="connsiteX182" fmla="*/ 247609 w 388334"/>
                <a:gd name="connsiteY182" fmla="*/ 273369 h 312334"/>
                <a:gd name="connsiteX183" fmla="*/ 254228 w 388334"/>
                <a:gd name="connsiteY183" fmla="*/ 270397 h 312334"/>
                <a:gd name="connsiteX184" fmla="*/ 258981 w 388334"/>
                <a:gd name="connsiteY184" fmla="*/ 267511 h 312334"/>
                <a:gd name="connsiteX185" fmla="*/ 263972 w 388334"/>
                <a:gd name="connsiteY185" fmla="*/ 267539 h 312334"/>
                <a:gd name="connsiteX186" fmla="*/ 268725 w 388334"/>
                <a:gd name="connsiteY186" fmla="*/ 268330 h 312334"/>
                <a:gd name="connsiteX187" fmla="*/ 272269 w 388334"/>
                <a:gd name="connsiteY187" fmla="*/ 271921 h 312334"/>
                <a:gd name="connsiteX188" fmla="*/ 275069 w 388334"/>
                <a:gd name="connsiteY188" fmla="*/ 277017 h 312334"/>
                <a:gd name="connsiteX189" fmla="*/ 276012 w 388334"/>
                <a:gd name="connsiteY189" fmla="*/ 281979 h 312334"/>
                <a:gd name="connsiteX190" fmla="*/ 277755 w 388334"/>
                <a:gd name="connsiteY190" fmla="*/ 286694 h 312334"/>
                <a:gd name="connsiteX191" fmla="*/ 279508 w 388334"/>
                <a:gd name="connsiteY191" fmla="*/ 291542 h 312334"/>
                <a:gd name="connsiteX192" fmla="*/ 282270 w 388334"/>
                <a:gd name="connsiteY192" fmla="*/ 296505 h 312334"/>
                <a:gd name="connsiteX193" fmla="*/ 287099 w 388334"/>
                <a:gd name="connsiteY193" fmla="*/ 297686 h 312334"/>
                <a:gd name="connsiteX194" fmla="*/ 291776 w 388334"/>
                <a:gd name="connsiteY194" fmla="*/ 298696 h 312334"/>
                <a:gd name="connsiteX195" fmla="*/ 296167 w 388334"/>
                <a:gd name="connsiteY195" fmla="*/ 300687 h 312334"/>
                <a:gd name="connsiteX196" fmla="*/ 301396 w 388334"/>
                <a:gd name="connsiteY196" fmla="*/ 301096 h 312334"/>
                <a:gd name="connsiteX197" fmla="*/ 306263 w 388334"/>
                <a:gd name="connsiteY197" fmla="*/ 301001 h 312334"/>
                <a:gd name="connsiteX198" fmla="*/ 311321 w 388334"/>
                <a:gd name="connsiteY198" fmla="*/ 301877 h 312334"/>
                <a:gd name="connsiteX199" fmla="*/ 315493 w 388334"/>
                <a:gd name="connsiteY199" fmla="*/ 304792 h 312334"/>
                <a:gd name="connsiteX200" fmla="*/ 320341 w 388334"/>
                <a:gd name="connsiteY200" fmla="*/ 303906 h 312334"/>
                <a:gd name="connsiteX201" fmla="*/ 325323 w 388334"/>
                <a:gd name="connsiteY201" fmla="*/ 305011 h 312334"/>
                <a:gd name="connsiteX202" fmla="*/ 330152 w 388334"/>
                <a:gd name="connsiteY202" fmla="*/ 305020 h 312334"/>
                <a:gd name="connsiteX203" fmla="*/ 335305 w 388334"/>
                <a:gd name="connsiteY203" fmla="*/ 305592 h 312334"/>
                <a:gd name="connsiteX204" fmla="*/ 341344 w 388334"/>
                <a:gd name="connsiteY204" fmla="*/ 306878 h 312334"/>
                <a:gd name="connsiteX205" fmla="*/ 347316 w 388334"/>
                <a:gd name="connsiteY205" fmla="*/ 307745 h 312334"/>
                <a:gd name="connsiteX206" fmla="*/ 353440 w 388334"/>
                <a:gd name="connsiteY206" fmla="*/ 309269 h 312334"/>
                <a:gd name="connsiteX207" fmla="*/ 360584 w 388334"/>
                <a:gd name="connsiteY207" fmla="*/ 312259 h 312334"/>
                <a:gd name="connsiteX208" fmla="*/ 243103 w 388334"/>
                <a:gd name="connsiteY208" fmla="*/ 280856 h 312334"/>
                <a:gd name="connsiteX209" fmla="*/ 253009 w 388334"/>
                <a:gd name="connsiteY209" fmla="*/ 276674 h 312334"/>
                <a:gd name="connsiteX210" fmla="*/ 259648 w 388334"/>
                <a:gd name="connsiteY210" fmla="*/ 272588 h 312334"/>
                <a:gd name="connsiteX211" fmla="*/ 252761 w 388334"/>
                <a:gd name="connsiteY211" fmla="*/ 273226 h 312334"/>
                <a:gd name="connsiteX212" fmla="*/ 247303 w 388334"/>
                <a:gd name="connsiteY212" fmla="*/ 277255 h 312334"/>
                <a:gd name="connsiteX213" fmla="*/ 242303 w 388334"/>
                <a:gd name="connsiteY213" fmla="*/ 278236 h 312334"/>
                <a:gd name="connsiteX214" fmla="*/ 183924 w 388334"/>
                <a:gd name="connsiteY214" fmla="*/ 58828 h 312334"/>
                <a:gd name="connsiteX215" fmla="*/ 180524 w 388334"/>
                <a:gd name="connsiteY215" fmla="*/ 51731 h 312334"/>
                <a:gd name="connsiteX216" fmla="*/ 183924 w 388334"/>
                <a:gd name="connsiteY216" fmla="*/ 58828 h 312334"/>
                <a:gd name="connsiteX217" fmla="*/ 121459 w 388334"/>
                <a:gd name="connsiteY217" fmla="*/ 202884 h 312334"/>
                <a:gd name="connsiteX218" fmla="*/ 118268 w 388334"/>
                <a:gd name="connsiteY218" fmla="*/ 198750 h 312334"/>
                <a:gd name="connsiteX219" fmla="*/ 121459 w 388334"/>
                <a:gd name="connsiteY219" fmla="*/ 202884 h 3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</a:cxnLst>
              <a:rect l="l" t="t" r="r" b="b"/>
              <a:pathLst>
                <a:path w="388334" h="312334">
                  <a:moveTo>
                    <a:pt x="360584" y="312259"/>
                  </a:moveTo>
                  <a:lnTo>
                    <a:pt x="364090" y="306878"/>
                  </a:lnTo>
                  <a:lnTo>
                    <a:pt x="363642" y="301277"/>
                  </a:lnTo>
                  <a:lnTo>
                    <a:pt x="366176" y="296915"/>
                  </a:lnTo>
                  <a:lnTo>
                    <a:pt x="365537" y="291885"/>
                  </a:lnTo>
                  <a:lnTo>
                    <a:pt x="365728" y="286713"/>
                  </a:lnTo>
                  <a:lnTo>
                    <a:pt x="371577" y="286589"/>
                  </a:lnTo>
                  <a:lnTo>
                    <a:pt x="372633" y="281236"/>
                  </a:lnTo>
                  <a:lnTo>
                    <a:pt x="378473" y="279541"/>
                  </a:lnTo>
                  <a:lnTo>
                    <a:pt x="384683" y="278474"/>
                  </a:lnTo>
                  <a:lnTo>
                    <a:pt x="387721" y="274512"/>
                  </a:lnTo>
                  <a:lnTo>
                    <a:pt x="388121" y="269082"/>
                  </a:lnTo>
                  <a:lnTo>
                    <a:pt x="382178" y="266758"/>
                  </a:lnTo>
                  <a:lnTo>
                    <a:pt x="379549" y="261215"/>
                  </a:lnTo>
                  <a:lnTo>
                    <a:pt x="378177" y="254624"/>
                  </a:lnTo>
                  <a:lnTo>
                    <a:pt x="376196" y="249261"/>
                  </a:lnTo>
                  <a:lnTo>
                    <a:pt x="375996" y="243889"/>
                  </a:lnTo>
                  <a:lnTo>
                    <a:pt x="370119" y="241879"/>
                  </a:lnTo>
                  <a:lnTo>
                    <a:pt x="361537" y="238974"/>
                  </a:lnTo>
                  <a:lnTo>
                    <a:pt x="353450" y="232888"/>
                  </a:lnTo>
                  <a:lnTo>
                    <a:pt x="350602" y="228630"/>
                  </a:lnTo>
                  <a:lnTo>
                    <a:pt x="348164" y="224325"/>
                  </a:lnTo>
                  <a:lnTo>
                    <a:pt x="345249" y="220086"/>
                  </a:lnTo>
                  <a:lnTo>
                    <a:pt x="341516" y="216447"/>
                  </a:lnTo>
                  <a:lnTo>
                    <a:pt x="335991" y="210342"/>
                  </a:lnTo>
                  <a:lnTo>
                    <a:pt x="348354" y="190692"/>
                  </a:lnTo>
                  <a:lnTo>
                    <a:pt x="348649" y="184224"/>
                  </a:lnTo>
                  <a:lnTo>
                    <a:pt x="346811" y="179681"/>
                  </a:lnTo>
                  <a:lnTo>
                    <a:pt x="329295" y="175766"/>
                  </a:lnTo>
                  <a:lnTo>
                    <a:pt x="327637" y="171051"/>
                  </a:lnTo>
                  <a:lnTo>
                    <a:pt x="326751" y="165031"/>
                  </a:lnTo>
                  <a:lnTo>
                    <a:pt x="324561" y="154640"/>
                  </a:lnTo>
                  <a:lnTo>
                    <a:pt x="321808" y="150096"/>
                  </a:lnTo>
                  <a:lnTo>
                    <a:pt x="317789" y="140866"/>
                  </a:lnTo>
                  <a:lnTo>
                    <a:pt x="321056" y="135132"/>
                  </a:lnTo>
                  <a:lnTo>
                    <a:pt x="317369" y="131789"/>
                  </a:lnTo>
                  <a:lnTo>
                    <a:pt x="314817" y="127703"/>
                  </a:lnTo>
                  <a:lnTo>
                    <a:pt x="312883" y="121083"/>
                  </a:lnTo>
                  <a:lnTo>
                    <a:pt x="314931" y="115797"/>
                  </a:lnTo>
                  <a:lnTo>
                    <a:pt x="317693" y="110348"/>
                  </a:lnTo>
                  <a:lnTo>
                    <a:pt x="319722" y="105405"/>
                  </a:lnTo>
                  <a:lnTo>
                    <a:pt x="318788" y="96928"/>
                  </a:lnTo>
                  <a:lnTo>
                    <a:pt x="319827" y="88479"/>
                  </a:lnTo>
                  <a:lnTo>
                    <a:pt x="317779" y="82164"/>
                  </a:lnTo>
                  <a:lnTo>
                    <a:pt x="316446" y="77506"/>
                  </a:lnTo>
                  <a:lnTo>
                    <a:pt x="313531" y="71534"/>
                  </a:lnTo>
                  <a:lnTo>
                    <a:pt x="312321" y="66305"/>
                  </a:lnTo>
                  <a:lnTo>
                    <a:pt x="298158" y="66667"/>
                  </a:lnTo>
                  <a:lnTo>
                    <a:pt x="291938" y="59418"/>
                  </a:lnTo>
                  <a:lnTo>
                    <a:pt x="285566" y="56170"/>
                  </a:lnTo>
                  <a:lnTo>
                    <a:pt x="280393" y="54589"/>
                  </a:lnTo>
                  <a:lnTo>
                    <a:pt x="277317" y="50408"/>
                  </a:lnTo>
                  <a:lnTo>
                    <a:pt x="271859" y="46502"/>
                  </a:lnTo>
                  <a:lnTo>
                    <a:pt x="265963" y="43921"/>
                  </a:lnTo>
                  <a:lnTo>
                    <a:pt x="261115" y="43873"/>
                  </a:lnTo>
                  <a:lnTo>
                    <a:pt x="255495" y="44340"/>
                  </a:lnTo>
                  <a:lnTo>
                    <a:pt x="245656" y="39378"/>
                  </a:lnTo>
                  <a:lnTo>
                    <a:pt x="238474" y="37654"/>
                  </a:lnTo>
                  <a:lnTo>
                    <a:pt x="234855" y="31777"/>
                  </a:lnTo>
                  <a:lnTo>
                    <a:pt x="226691" y="31615"/>
                  </a:lnTo>
                  <a:lnTo>
                    <a:pt x="221405" y="32053"/>
                  </a:lnTo>
                  <a:lnTo>
                    <a:pt x="218671" y="36025"/>
                  </a:lnTo>
                  <a:lnTo>
                    <a:pt x="209718" y="34996"/>
                  </a:lnTo>
                  <a:lnTo>
                    <a:pt x="204355" y="35825"/>
                  </a:lnTo>
                  <a:lnTo>
                    <a:pt x="199384" y="38730"/>
                  </a:lnTo>
                  <a:lnTo>
                    <a:pt x="194993" y="43445"/>
                  </a:lnTo>
                  <a:lnTo>
                    <a:pt x="193964" y="49284"/>
                  </a:lnTo>
                  <a:lnTo>
                    <a:pt x="186487" y="52046"/>
                  </a:lnTo>
                  <a:lnTo>
                    <a:pt x="180495" y="51513"/>
                  </a:lnTo>
                  <a:lnTo>
                    <a:pt x="184010" y="58780"/>
                  </a:lnTo>
                  <a:lnTo>
                    <a:pt x="175685" y="63171"/>
                  </a:lnTo>
                  <a:lnTo>
                    <a:pt x="184172" y="60475"/>
                  </a:lnTo>
                  <a:lnTo>
                    <a:pt x="171066" y="62181"/>
                  </a:lnTo>
                  <a:lnTo>
                    <a:pt x="151806" y="67276"/>
                  </a:lnTo>
                  <a:lnTo>
                    <a:pt x="143586" y="67286"/>
                  </a:lnTo>
                  <a:lnTo>
                    <a:pt x="129489" y="63057"/>
                  </a:lnTo>
                  <a:lnTo>
                    <a:pt x="122574" y="59152"/>
                  </a:lnTo>
                  <a:lnTo>
                    <a:pt x="116506" y="54589"/>
                  </a:lnTo>
                  <a:lnTo>
                    <a:pt x="113592" y="50522"/>
                  </a:lnTo>
                  <a:lnTo>
                    <a:pt x="109125" y="48817"/>
                  </a:lnTo>
                  <a:lnTo>
                    <a:pt x="101085" y="48979"/>
                  </a:lnTo>
                  <a:lnTo>
                    <a:pt x="94980" y="46121"/>
                  </a:lnTo>
                  <a:lnTo>
                    <a:pt x="91037" y="41902"/>
                  </a:lnTo>
                  <a:lnTo>
                    <a:pt x="86874" y="29243"/>
                  </a:lnTo>
                  <a:lnTo>
                    <a:pt x="78778" y="24995"/>
                  </a:lnTo>
                  <a:lnTo>
                    <a:pt x="74453" y="22175"/>
                  </a:lnTo>
                  <a:lnTo>
                    <a:pt x="69672" y="18442"/>
                  </a:lnTo>
                  <a:lnTo>
                    <a:pt x="74616" y="16518"/>
                  </a:lnTo>
                  <a:lnTo>
                    <a:pt x="70996" y="12270"/>
                  </a:lnTo>
                  <a:lnTo>
                    <a:pt x="73967" y="8145"/>
                  </a:lnTo>
                  <a:lnTo>
                    <a:pt x="69786" y="4249"/>
                  </a:lnTo>
                  <a:lnTo>
                    <a:pt x="62309" y="3745"/>
                  </a:lnTo>
                  <a:lnTo>
                    <a:pt x="55966" y="7736"/>
                  </a:lnTo>
                  <a:lnTo>
                    <a:pt x="51746" y="12222"/>
                  </a:lnTo>
                  <a:lnTo>
                    <a:pt x="46031" y="16451"/>
                  </a:lnTo>
                  <a:lnTo>
                    <a:pt x="40182" y="18251"/>
                  </a:lnTo>
                  <a:lnTo>
                    <a:pt x="24095" y="16489"/>
                  </a:lnTo>
                  <a:lnTo>
                    <a:pt x="21104" y="12270"/>
                  </a:lnTo>
                  <a:lnTo>
                    <a:pt x="15255" y="8040"/>
                  </a:lnTo>
                  <a:lnTo>
                    <a:pt x="12350" y="3811"/>
                  </a:lnTo>
                  <a:lnTo>
                    <a:pt x="6683" y="-75"/>
                  </a:lnTo>
                  <a:lnTo>
                    <a:pt x="4616" y="7774"/>
                  </a:lnTo>
                  <a:lnTo>
                    <a:pt x="-213" y="8002"/>
                  </a:lnTo>
                  <a:lnTo>
                    <a:pt x="2292" y="14460"/>
                  </a:lnTo>
                  <a:lnTo>
                    <a:pt x="4693" y="20699"/>
                  </a:lnTo>
                  <a:lnTo>
                    <a:pt x="6273" y="29167"/>
                  </a:lnTo>
                  <a:lnTo>
                    <a:pt x="8531" y="33406"/>
                  </a:lnTo>
                  <a:lnTo>
                    <a:pt x="6531" y="40016"/>
                  </a:lnTo>
                  <a:lnTo>
                    <a:pt x="11026" y="42588"/>
                  </a:lnTo>
                  <a:lnTo>
                    <a:pt x="14494" y="46102"/>
                  </a:lnTo>
                  <a:lnTo>
                    <a:pt x="18951" y="52465"/>
                  </a:lnTo>
                  <a:lnTo>
                    <a:pt x="21685" y="58780"/>
                  </a:lnTo>
                  <a:lnTo>
                    <a:pt x="24228" y="64162"/>
                  </a:lnTo>
                  <a:lnTo>
                    <a:pt x="27028" y="70982"/>
                  </a:lnTo>
                  <a:lnTo>
                    <a:pt x="31562" y="74191"/>
                  </a:lnTo>
                  <a:lnTo>
                    <a:pt x="33277" y="79983"/>
                  </a:lnTo>
                  <a:lnTo>
                    <a:pt x="39278" y="81535"/>
                  </a:lnTo>
                  <a:lnTo>
                    <a:pt x="46907" y="82983"/>
                  </a:lnTo>
                  <a:lnTo>
                    <a:pt x="51898" y="84212"/>
                  </a:lnTo>
                  <a:lnTo>
                    <a:pt x="46707" y="86221"/>
                  </a:lnTo>
                  <a:lnTo>
                    <a:pt x="47983" y="92670"/>
                  </a:lnTo>
                  <a:lnTo>
                    <a:pt x="51555" y="96918"/>
                  </a:lnTo>
                  <a:lnTo>
                    <a:pt x="46917" y="99128"/>
                  </a:lnTo>
                  <a:lnTo>
                    <a:pt x="45440" y="104195"/>
                  </a:lnTo>
                  <a:lnTo>
                    <a:pt x="44983" y="109644"/>
                  </a:lnTo>
                  <a:lnTo>
                    <a:pt x="40611" y="113196"/>
                  </a:lnTo>
                  <a:lnTo>
                    <a:pt x="43116" y="118140"/>
                  </a:lnTo>
                  <a:lnTo>
                    <a:pt x="41630" y="123550"/>
                  </a:lnTo>
                  <a:lnTo>
                    <a:pt x="45964" y="127703"/>
                  </a:lnTo>
                  <a:lnTo>
                    <a:pt x="49936" y="130351"/>
                  </a:lnTo>
                  <a:lnTo>
                    <a:pt x="53756" y="133428"/>
                  </a:lnTo>
                  <a:lnTo>
                    <a:pt x="56537" y="137609"/>
                  </a:lnTo>
                  <a:lnTo>
                    <a:pt x="56994" y="142876"/>
                  </a:lnTo>
                  <a:lnTo>
                    <a:pt x="62233" y="144743"/>
                  </a:lnTo>
                  <a:lnTo>
                    <a:pt x="66529" y="147401"/>
                  </a:lnTo>
                  <a:lnTo>
                    <a:pt x="70577" y="150096"/>
                  </a:lnTo>
                  <a:lnTo>
                    <a:pt x="75216" y="153668"/>
                  </a:lnTo>
                  <a:lnTo>
                    <a:pt x="80502" y="154773"/>
                  </a:lnTo>
                  <a:lnTo>
                    <a:pt x="83826" y="158192"/>
                  </a:lnTo>
                  <a:lnTo>
                    <a:pt x="85988" y="162498"/>
                  </a:lnTo>
                  <a:lnTo>
                    <a:pt x="89360" y="166155"/>
                  </a:lnTo>
                  <a:lnTo>
                    <a:pt x="91694" y="172013"/>
                  </a:lnTo>
                  <a:lnTo>
                    <a:pt x="90227" y="177719"/>
                  </a:lnTo>
                  <a:lnTo>
                    <a:pt x="91503" y="186082"/>
                  </a:lnTo>
                  <a:lnTo>
                    <a:pt x="97742" y="185977"/>
                  </a:lnTo>
                  <a:lnTo>
                    <a:pt x="99009" y="194892"/>
                  </a:lnTo>
                  <a:lnTo>
                    <a:pt x="102362" y="198769"/>
                  </a:lnTo>
                  <a:lnTo>
                    <a:pt x="106372" y="202360"/>
                  </a:lnTo>
                  <a:lnTo>
                    <a:pt x="108505" y="207037"/>
                  </a:lnTo>
                  <a:lnTo>
                    <a:pt x="113353" y="206932"/>
                  </a:lnTo>
                  <a:lnTo>
                    <a:pt x="117192" y="203551"/>
                  </a:lnTo>
                  <a:lnTo>
                    <a:pt x="115754" y="198845"/>
                  </a:lnTo>
                  <a:lnTo>
                    <a:pt x="119859" y="196388"/>
                  </a:lnTo>
                  <a:lnTo>
                    <a:pt x="122183" y="200560"/>
                  </a:lnTo>
                  <a:lnTo>
                    <a:pt x="125650" y="204036"/>
                  </a:lnTo>
                  <a:lnTo>
                    <a:pt x="129346" y="207141"/>
                  </a:lnTo>
                  <a:lnTo>
                    <a:pt x="134128" y="203484"/>
                  </a:lnTo>
                  <a:lnTo>
                    <a:pt x="138842" y="204608"/>
                  </a:lnTo>
                  <a:lnTo>
                    <a:pt x="140528" y="209075"/>
                  </a:lnTo>
                  <a:lnTo>
                    <a:pt x="143490" y="212952"/>
                  </a:lnTo>
                  <a:lnTo>
                    <a:pt x="147062" y="216114"/>
                  </a:lnTo>
                  <a:lnTo>
                    <a:pt x="150577" y="220248"/>
                  </a:lnTo>
                  <a:lnTo>
                    <a:pt x="151082" y="225172"/>
                  </a:lnTo>
                  <a:lnTo>
                    <a:pt x="155702" y="226725"/>
                  </a:lnTo>
                  <a:lnTo>
                    <a:pt x="156035" y="232335"/>
                  </a:lnTo>
                  <a:lnTo>
                    <a:pt x="160159" y="237059"/>
                  </a:lnTo>
                  <a:lnTo>
                    <a:pt x="162493" y="242098"/>
                  </a:lnTo>
                  <a:lnTo>
                    <a:pt x="164712" y="246499"/>
                  </a:lnTo>
                  <a:lnTo>
                    <a:pt x="167837" y="251461"/>
                  </a:lnTo>
                  <a:lnTo>
                    <a:pt x="179952" y="253290"/>
                  </a:lnTo>
                  <a:lnTo>
                    <a:pt x="187448" y="257291"/>
                  </a:lnTo>
                  <a:lnTo>
                    <a:pt x="191163" y="261177"/>
                  </a:lnTo>
                  <a:lnTo>
                    <a:pt x="196069" y="266797"/>
                  </a:lnTo>
                  <a:lnTo>
                    <a:pt x="204708" y="270454"/>
                  </a:lnTo>
                  <a:lnTo>
                    <a:pt x="208889" y="273988"/>
                  </a:lnTo>
                  <a:lnTo>
                    <a:pt x="213823" y="277426"/>
                  </a:lnTo>
                  <a:lnTo>
                    <a:pt x="218881" y="276188"/>
                  </a:lnTo>
                  <a:lnTo>
                    <a:pt x="224005" y="276731"/>
                  </a:lnTo>
                  <a:lnTo>
                    <a:pt x="229273" y="279684"/>
                  </a:lnTo>
                  <a:lnTo>
                    <a:pt x="233978" y="281751"/>
                  </a:lnTo>
                  <a:lnTo>
                    <a:pt x="238531" y="278579"/>
                  </a:lnTo>
                  <a:lnTo>
                    <a:pt x="242960" y="275550"/>
                  </a:lnTo>
                  <a:lnTo>
                    <a:pt x="247609" y="273369"/>
                  </a:lnTo>
                  <a:lnTo>
                    <a:pt x="254228" y="270397"/>
                  </a:lnTo>
                  <a:lnTo>
                    <a:pt x="258981" y="267511"/>
                  </a:lnTo>
                  <a:lnTo>
                    <a:pt x="263972" y="267539"/>
                  </a:lnTo>
                  <a:lnTo>
                    <a:pt x="268725" y="268330"/>
                  </a:lnTo>
                  <a:lnTo>
                    <a:pt x="272269" y="271921"/>
                  </a:lnTo>
                  <a:lnTo>
                    <a:pt x="275069" y="277017"/>
                  </a:lnTo>
                  <a:lnTo>
                    <a:pt x="276012" y="281979"/>
                  </a:lnTo>
                  <a:lnTo>
                    <a:pt x="277755" y="286694"/>
                  </a:lnTo>
                  <a:lnTo>
                    <a:pt x="279508" y="291542"/>
                  </a:lnTo>
                  <a:lnTo>
                    <a:pt x="282270" y="296505"/>
                  </a:lnTo>
                  <a:lnTo>
                    <a:pt x="287099" y="297686"/>
                  </a:lnTo>
                  <a:lnTo>
                    <a:pt x="291776" y="298696"/>
                  </a:lnTo>
                  <a:lnTo>
                    <a:pt x="296167" y="300687"/>
                  </a:lnTo>
                  <a:lnTo>
                    <a:pt x="301396" y="301096"/>
                  </a:lnTo>
                  <a:lnTo>
                    <a:pt x="306263" y="301001"/>
                  </a:lnTo>
                  <a:lnTo>
                    <a:pt x="311321" y="301877"/>
                  </a:lnTo>
                  <a:lnTo>
                    <a:pt x="315493" y="304792"/>
                  </a:lnTo>
                  <a:lnTo>
                    <a:pt x="320341" y="303906"/>
                  </a:lnTo>
                  <a:lnTo>
                    <a:pt x="325323" y="305011"/>
                  </a:lnTo>
                  <a:lnTo>
                    <a:pt x="330152" y="305020"/>
                  </a:lnTo>
                  <a:lnTo>
                    <a:pt x="335305" y="305592"/>
                  </a:lnTo>
                  <a:lnTo>
                    <a:pt x="341344" y="306878"/>
                  </a:lnTo>
                  <a:lnTo>
                    <a:pt x="347316" y="307745"/>
                  </a:lnTo>
                  <a:lnTo>
                    <a:pt x="353440" y="309269"/>
                  </a:lnTo>
                  <a:lnTo>
                    <a:pt x="360584" y="312259"/>
                  </a:lnTo>
                  <a:close/>
                  <a:moveTo>
                    <a:pt x="243103" y="280856"/>
                  </a:moveTo>
                  <a:lnTo>
                    <a:pt x="253009" y="276674"/>
                  </a:lnTo>
                  <a:lnTo>
                    <a:pt x="259648" y="272588"/>
                  </a:lnTo>
                  <a:lnTo>
                    <a:pt x="252761" y="273226"/>
                  </a:lnTo>
                  <a:lnTo>
                    <a:pt x="247303" y="277255"/>
                  </a:lnTo>
                  <a:lnTo>
                    <a:pt x="242303" y="278236"/>
                  </a:lnTo>
                  <a:close/>
                  <a:moveTo>
                    <a:pt x="183924" y="58828"/>
                  </a:moveTo>
                  <a:lnTo>
                    <a:pt x="180524" y="51731"/>
                  </a:lnTo>
                  <a:lnTo>
                    <a:pt x="183924" y="58828"/>
                  </a:lnTo>
                  <a:close/>
                  <a:moveTo>
                    <a:pt x="121459" y="202884"/>
                  </a:moveTo>
                  <a:lnTo>
                    <a:pt x="118268" y="198750"/>
                  </a:lnTo>
                  <a:lnTo>
                    <a:pt x="121459" y="2028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8" name="Freihandform: Form 537">
              <a:extLst>
                <a:ext uri="{FF2B5EF4-FFF2-40B4-BE49-F238E27FC236}">
                  <a16:creationId xmlns:a16="http://schemas.microsoft.com/office/drawing/2014/main" id="{961D34AF-E22E-A8CF-7C1A-27610D3ECB45}"/>
                </a:ext>
              </a:extLst>
            </p:cNvPr>
            <p:cNvSpPr/>
            <p:nvPr/>
          </p:nvSpPr>
          <p:spPr>
            <a:xfrm>
              <a:off x="3028574" y="3580770"/>
              <a:ext cx="157136" cy="163901"/>
            </a:xfrm>
            <a:custGeom>
              <a:avLst/>
              <a:gdLst>
                <a:gd name="connsiteX0" fmla="*/ 64853 w 208616"/>
                <a:gd name="connsiteY0" fmla="*/ 89336 h 217598"/>
                <a:gd name="connsiteX1" fmla="*/ 60157 w 208616"/>
                <a:gd name="connsiteY1" fmla="*/ 87707 h 217598"/>
                <a:gd name="connsiteX2" fmla="*/ 64853 w 208616"/>
                <a:gd name="connsiteY2" fmla="*/ 89336 h 217598"/>
                <a:gd name="connsiteX3" fmla="*/ 40945 w 208616"/>
                <a:gd name="connsiteY3" fmla="*/ 170079 h 217598"/>
                <a:gd name="connsiteX4" fmla="*/ 44355 w 208616"/>
                <a:gd name="connsiteY4" fmla="*/ 166669 h 217598"/>
                <a:gd name="connsiteX5" fmla="*/ 47717 w 208616"/>
                <a:gd name="connsiteY5" fmla="*/ 162907 h 217598"/>
                <a:gd name="connsiteX6" fmla="*/ 52261 w 208616"/>
                <a:gd name="connsiteY6" fmla="*/ 164936 h 217598"/>
                <a:gd name="connsiteX7" fmla="*/ 53899 w 208616"/>
                <a:gd name="connsiteY7" fmla="*/ 160154 h 217598"/>
                <a:gd name="connsiteX8" fmla="*/ 54718 w 208616"/>
                <a:gd name="connsiteY8" fmla="*/ 153963 h 217598"/>
                <a:gd name="connsiteX9" fmla="*/ 55146 w 208616"/>
                <a:gd name="connsiteY9" fmla="*/ 148553 h 217598"/>
                <a:gd name="connsiteX10" fmla="*/ 54546 w 208616"/>
                <a:gd name="connsiteY10" fmla="*/ 143686 h 217598"/>
                <a:gd name="connsiteX11" fmla="*/ 54918 w 208616"/>
                <a:gd name="connsiteY11" fmla="*/ 138819 h 217598"/>
                <a:gd name="connsiteX12" fmla="*/ 55766 w 208616"/>
                <a:gd name="connsiteY12" fmla="*/ 134046 h 217598"/>
                <a:gd name="connsiteX13" fmla="*/ 54299 w 208616"/>
                <a:gd name="connsiteY13" fmla="*/ 129436 h 217598"/>
                <a:gd name="connsiteX14" fmla="*/ 51937 w 208616"/>
                <a:gd name="connsiteY14" fmla="*/ 124931 h 217598"/>
                <a:gd name="connsiteX15" fmla="*/ 48355 w 208616"/>
                <a:gd name="connsiteY15" fmla="*/ 121302 h 217598"/>
                <a:gd name="connsiteX16" fmla="*/ 43659 w 208616"/>
                <a:gd name="connsiteY16" fmla="*/ 122788 h 217598"/>
                <a:gd name="connsiteX17" fmla="*/ 39726 w 208616"/>
                <a:gd name="connsiteY17" fmla="*/ 125798 h 217598"/>
                <a:gd name="connsiteX18" fmla="*/ 35677 w 208616"/>
                <a:gd name="connsiteY18" fmla="*/ 128427 h 217598"/>
                <a:gd name="connsiteX19" fmla="*/ 30391 w 208616"/>
                <a:gd name="connsiteY19" fmla="*/ 128674 h 217598"/>
                <a:gd name="connsiteX20" fmla="*/ 27962 w 208616"/>
                <a:gd name="connsiteY20" fmla="*/ 133065 h 217598"/>
                <a:gd name="connsiteX21" fmla="*/ 31525 w 208616"/>
                <a:gd name="connsiteY21" fmla="*/ 136513 h 217598"/>
                <a:gd name="connsiteX22" fmla="*/ 33515 w 208616"/>
                <a:gd name="connsiteY22" fmla="*/ 141123 h 217598"/>
                <a:gd name="connsiteX23" fmla="*/ 32696 w 208616"/>
                <a:gd name="connsiteY23" fmla="*/ 146105 h 217598"/>
                <a:gd name="connsiteX24" fmla="*/ 35058 w 208616"/>
                <a:gd name="connsiteY24" fmla="*/ 150315 h 217598"/>
                <a:gd name="connsiteX25" fmla="*/ 33706 w 208616"/>
                <a:gd name="connsiteY25" fmla="*/ 155040 h 217598"/>
                <a:gd name="connsiteX26" fmla="*/ 32429 w 208616"/>
                <a:gd name="connsiteY26" fmla="*/ 159631 h 217598"/>
                <a:gd name="connsiteX27" fmla="*/ 33658 w 208616"/>
                <a:gd name="connsiteY27" fmla="*/ 164260 h 217598"/>
                <a:gd name="connsiteX28" fmla="*/ 36487 w 208616"/>
                <a:gd name="connsiteY28" fmla="*/ 168451 h 217598"/>
                <a:gd name="connsiteX29" fmla="*/ 153892 w 208616"/>
                <a:gd name="connsiteY29" fmla="*/ 217524 h 217598"/>
                <a:gd name="connsiteX30" fmla="*/ 154264 w 208616"/>
                <a:gd name="connsiteY30" fmla="*/ 212713 h 217598"/>
                <a:gd name="connsiteX31" fmla="*/ 156873 w 208616"/>
                <a:gd name="connsiteY31" fmla="*/ 208703 h 217598"/>
                <a:gd name="connsiteX32" fmla="*/ 155330 w 208616"/>
                <a:gd name="connsiteY32" fmla="*/ 203922 h 217598"/>
                <a:gd name="connsiteX33" fmla="*/ 153035 w 208616"/>
                <a:gd name="connsiteY33" fmla="*/ 198883 h 217598"/>
                <a:gd name="connsiteX34" fmla="*/ 154768 w 208616"/>
                <a:gd name="connsiteY34" fmla="*/ 194225 h 217598"/>
                <a:gd name="connsiteX35" fmla="*/ 157369 w 208616"/>
                <a:gd name="connsiteY35" fmla="*/ 189920 h 217598"/>
                <a:gd name="connsiteX36" fmla="*/ 159817 w 208616"/>
                <a:gd name="connsiteY36" fmla="*/ 185739 h 217598"/>
                <a:gd name="connsiteX37" fmla="*/ 155150 w 208616"/>
                <a:gd name="connsiteY37" fmla="*/ 184357 h 217598"/>
                <a:gd name="connsiteX38" fmla="*/ 150168 w 208616"/>
                <a:gd name="connsiteY38" fmla="*/ 185567 h 217598"/>
                <a:gd name="connsiteX39" fmla="*/ 145243 w 208616"/>
                <a:gd name="connsiteY39" fmla="*/ 186043 h 217598"/>
                <a:gd name="connsiteX40" fmla="*/ 140614 w 208616"/>
                <a:gd name="connsiteY40" fmla="*/ 187929 h 217598"/>
                <a:gd name="connsiteX41" fmla="*/ 135537 w 208616"/>
                <a:gd name="connsiteY41" fmla="*/ 188234 h 217598"/>
                <a:gd name="connsiteX42" fmla="*/ 130651 w 208616"/>
                <a:gd name="connsiteY42" fmla="*/ 188682 h 217598"/>
                <a:gd name="connsiteX43" fmla="*/ 125812 w 208616"/>
                <a:gd name="connsiteY43" fmla="*/ 188234 h 217598"/>
                <a:gd name="connsiteX44" fmla="*/ 121650 w 208616"/>
                <a:gd name="connsiteY44" fmla="*/ 185539 h 217598"/>
                <a:gd name="connsiteX45" fmla="*/ 116707 w 208616"/>
                <a:gd name="connsiteY45" fmla="*/ 184891 h 217598"/>
                <a:gd name="connsiteX46" fmla="*/ 112973 w 208616"/>
                <a:gd name="connsiteY46" fmla="*/ 187958 h 217598"/>
                <a:gd name="connsiteX47" fmla="*/ 107886 w 208616"/>
                <a:gd name="connsiteY47" fmla="*/ 187291 h 217598"/>
                <a:gd name="connsiteX48" fmla="*/ 105991 w 208616"/>
                <a:gd name="connsiteY48" fmla="*/ 191778 h 217598"/>
                <a:gd name="connsiteX49" fmla="*/ 108305 w 208616"/>
                <a:gd name="connsiteY49" fmla="*/ 196092 h 217598"/>
                <a:gd name="connsiteX50" fmla="*/ 114449 w 208616"/>
                <a:gd name="connsiteY50" fmla="*/ 197626 h 217598"/>
                <a:gd name="connsiteX51" fmla="*/ 118983 w 208616"/>
                <a:gd name="connsiteY51" fmla="*/ 199512 h 217598"/>
                <a:gd name="connsiteX52" fmla="*/ 122527 w 208616"/>
                <a:gd name="connsiteY52" fmla="*/ 202788 h 217598"/>
                <a:gd name="connsiteX53" fmla="*/ 126851 w 208616"/>
                <a:gd name="connsiteY53" fmla="*/ 204808 h 217598"/>
                <a:gd name="connsiteX54" fmla="*/ 131061 w 208616"/>
                <a:gd name="connsiteY54" fmla="*/ 207132 h 217598"/>
                <a:gd name="connsiteX55" fmla="*/ 135880 w 208616"/>
                <a:gd name="connsiteY55" fmla="*/ 207703 h 217598"/>
                <a:gd name="connsiteX56" fmla="*/ 140167 w 208616"/>
                <a:gd name="connsiteY56" fmla="*/ 209923 h 217598"/>
                <a:gd name="connsiteX57" fmla="*/ 142672 w 208616"/>
                <a:gd name="connsiteY57" fmla="*/ 214104 h 217598"/>
                <a:gd name="connsiteX58" fmla="*/ 147196 w 208616"/>
                <a:gd name="connsiteY58" fmla="*/ 215914 h 217598"/>
                <a:gd name="connsiteX59" fmla="*/ 152330 w 208616"/>
                <a:gd name="connsiteY59" fmla="*/ 216266 h 217598"/>
                <a:gd name="connsiteX60" fmla="*/ 164351 w 208616"/>
                <a:gd name="connsiteY60" fmla="*/ 190577 h 217598"/>
                <a:gd name="connsiteX61" fmla="*/ 169113 w 208616"/>
                <a:gd name="connsiteY61" fmla="*/ 190358 h 217598"/>
                <a:gd name="connsiteX62" fmla="*/ 171180 w 208616"/>
                <a:gd name="connsiteY62" fmla="*/ 185986 h 217598"/>
                <a:gd name="connsiteX63" fmla="*/ 174437 w 208616"/>
                <a:gd name="connsiteY63" fmla="*/ 182138 h 217598"/>
                <a:gd name="connsiteX64" fmla="*/ 177962 w 208616"/>
                <a:gd name="connsiteY64" fmla="*/ 178757 h 217598"/>
                <a:gd name="connsiteX65" fmla="*/ 176905 w 208616"/>
                <a:gd name="connsiteY65" fmla="*/ 174080 h 217598"/>
                <a:gd name="connsiteX66" fmla="*/ 180143 w 208616"/>
                <a:gd name="connsiteY66" fmla="*/ 170422 h 217598"/>
                <a:gd name="connsiteX67" fmla="*/ 184868 w 208616"/>
                <a:gd name="connsiteY67" fmla="*/ 169241 h 217598"/>
                <a:gd name="connsiteX68" fmla="*/ 186458 w 208616"/>
                <a:gd name="connsiteY68" fmla="*/ 164384 h 217598"/>
                <a:gd name="connsiteX69" fmla="*/ 186754 w 208616"/>
                <a:gd name="connsiteY69" fmla="*/ 159221 h 217598"/>
                <a:gd name="connsiteX70" fmla="*/ 182506 w 208616"/>
                <a:gd name="connsiteY70" fmla="*/ 156611 h 217598"/>
                <a:gd name="connsiteX71" fmla="*/ 177343 w 208616"/>
                <a:gd name="connsiteY71" fmla="*/ 154439 h 217598"/>
                <a:gd name="connsiteX72" fmla="*/ 174971 w 208616"/>
                <a:gd name="connsiteY72" fmla="*/ 149906 h 217598"/>
                <a:gd name="connsiteX73" fmla="*/ 176409 w 208616"/>
                <a:gd name="connsiteY73" fmla="*/ 144876 h 217598"/>
                <a:gd name="connsiteX74" fmla="*/ 178762 w 208616"/>
                <a:gd name="connsiteY74" fmla="*/ 140666 h 217598"/>
                <a:gd name="connsiteX75" fmla="*/ 181486 w 208616"/>
                <a:gd name="connsiteY75" fmla="*/ 136704 h 217598"/>
                <a:gd name="connsiteX76" fmla="*/ 186458 w 208616"/>
                <a:gd name="connsiteY76" fmla="*/ 136466 h 217598"/>
                <a:gd name="connsiteX77" fmla="*/ 190163 w 208616"/>
                <a:gd name="connsiteY77" fmla="*/ 139495 h 217598"/>
                <a:gd name="connsiteX78" fmla="*/ 195202 w 208616"/>
                <a:gd name="connsiteY78" fmla="*/ 139980 h 217598"/>
                <a:gd name="connsiteX79" fmla="*/ 199279 w 208616"/>
                <a:gd name="connsiteY79" fmla="*/ 142695 h 217598"/>
                <a:gd name="connsiteX80" fmla="*/ 201174 w 208616"/>
                <a:gd name="connsiteY80" fmla="*/ 147124 h 217598"/>
                <a:gd name="connsiteX81" fmla="*/ 205604 w 208616"/>
                <a:gd name="connsiteY81" fmla="*/ 149868 h 217598"/>
                <a:gd name="connsiteX82" fmla="*/ 208404 w 208616"/>
                <a:gd name="connsiteY82" fmla="*/ 145895 h 217598"/>
                <a:gd name="connsiteX83" fmla="*/ 208185 w 208616"/>
                <a:gd name="connsiteY83" fmla="*/ 141123 h 217598"/>
                <a:gd name="connsiteX84" fmla="*/ 204698 w 208616"/>
                <a:gd name="connsiteY84" fmla="*/ 137761 h 217598"/>
                <a:gd name="connsiteX85" fmla="*/ 200603 w 208616"/>
                <a:gd name="connsiteY85" fmla="*/ 134761 h 217598"/>
                <a:gd name="connsiteX86" fmla="*/ 196755 w 208616"/>
                <a:gd name="connsiteY86" fmla="*/ 131903 h 217598"/>
                <a:gd name="connsiteX87" fmla="*/ 192068 w 208616"/>
                <a:gd name="connsiteY87" fmla="*/ 129808 h 217598"/>
                <a:gd name="connsiteX88" fmla="*/ 187010 w 208616"/>
                <a:gd name="connsiteY88" fmla="*/ 126141 h 217598"/>
                <a:gd name="connsiteX89" fmla="*/ 182667 w 208616"/>
                <a:gd name="connsiteY89" fmla="*/ 124055 h 217598"/>
                <a:gd name="connsiteX90" fmla="*/ 178067 w 208616"/>
                <a:gd name="connsiteY90" fmla="*/ 122359 h 217598"/>
                <a:gd name="connsiteX91" fmla="*/ 173342 w 208616"/>
                <a:gd name="connsiteY91" fmla="*/ 120683 h 217598"/>
                <a:gd name="connsiteX92" fmla="*/ 168599 w 208616"/>
                <a:gd name="connsiteY92" fmla="*/ 118645 h 217598"/>
                <a:gd name="connsiteX93" fmla="*/ 164227 w 208616"/>
                <a:gd name="connsiteY93" fmla="*/ 116530 h 217598"/>
                <a:gd name="connsiteX94" fmla="*/ 161617 w 208616"/>
                <a:gd name="connsiteY94" fmla="*/ 112406 h 217598"/>
                <a:gd name="connsiteX95" fmla="*/ 165551 w 208616"/>
                <a:gd name="connsiteY95" fmla="*/ 109653 h 217598"/>
                <a:gd name="connsiteX96" fmla="*/ 163408 w 208616"/>
                <a:gd name="connsiteY96" fmla="*/ 105395 h 217598"/>
                <a:gd name="connsiteX97" fmla="*/ 158122 w 208616"/>
                <a:gd name="connsiteY97" fmla="*/ 106148 h 217598"/>
                <a:gd name="connsiteX98" fmla="*/ 153178 w 208616"/>
                <a:gd name="connsiteY98" fmla="*/ 106348 h 217598"/>
                <a:gd name="connsiteX99" fmla="*/ 148254 w 208616"/>
                <a:gd name="connsiteY99" fmla="*/ 106062 h 217598"/>
                <a:gd name="connsiteX100" fmla="*/ 143872 w 208616"/>
                <a:gd name="connsiteY100" fmla="*/ 104119 h 217598"/>
                <a:gd name="connsiteX101" fmla="*/ 140357 w 208616"/>
                <a:gd name="connsiteY101" fmla="*/ 100785 h 217598"/>
                <a:gd name="connsiteX102" fmla="*/ 136061 w 208616"/>
                <a:gd name="connsiteY102" fmla="*/ 98680 h 217598"/>
                <a:gd name="connsiteX103" fmla="*/ 132299 w 208616"/>
                <a:gd name="connsiteY103" fmla="*/ 95451 h 217598"/>
                <a:gd name="connsiteX104" fmla="*/ 128670 w 208616"/>
                <a:gd name="connsiteY104" fmla="*/ 92222 h 217598"/>
                <a:gd name="connsiteX105" fmla="*/ 126279 w 208616"/>
                <a:gd name="connsiteY105" fmla="*/ 88069 h 217598"/>
                <a:gd name="connsiteX106" fmla="*/ 124431 w 208616"/>
                <a:gd name="connsiteY106" fmla="*/ 83459 h 217598"/>
                <a:gd name="connsiteX107" fmla="*/ 122593 w 208616"/>
                <a:gd name="connsiteY107" fmla="*/ 78849 h 217598"/>
                <a:gd name="connsiteX108" fmla="*/ 120278 w 208616"/>
                <a:gd name="connsiteY108" fmla="*/ 74258 h 217598"/>
                <a:gd name="connsiteX109" fmla="*/ 117430 w 208616"/>
                <a:gd name="connsiteY109" fmla="*/ 70315 h 217598"/>
                <a:gd name="connsiteX110" fmla="*/ 112839 w 208616"/>
                <a:gd name="connsiteY110" fmla="*/ 68696 h 217598"/>
                <a:gd name="connsiteX111" fmla="*/ 108801 w 208616"/>
                <a:gd name="connsiteY111" fmla="*/ 65771 h 217598"/>
                <a:gd name="connsiteX112" fmla="*/ 104505 w 208616"/>
                <a:gd name="connsiteY112" fmla="*/ 63247 h 217598"/>
                <a:gd name="connsiteX113" fmla="*/ 100200 w 208616"/>
                <a:gd name="connsiteY113" fmla="*/ 60504 h 217598"/>
                <a:gd name="connsiteX114" fmla="*/ 96818 w 208616"/>
                <a:gd name="connsiteY114" fmla="*/ 56704 h 217598"/>
                <a:gd name="connsiteX115" fmla="*/ 95390 w 208616"/>
                <a:gd name="connsiteY115" fmla="*/ 51208 h 217598"/>
                <a:gd name="connsiteX116" fmla="*/ 94323 w 208616"/>
                <a:gd name="connsiteY116" fmla="*/ 46550 h 217598"/>
                <a:gd name="connsiteX117" fmla="*/ 98257 w 208616"/>
                <a:gd name="connsiteY117" fmla="*/ 43787 h 217598"/>
                <a:gd name="connsiteX118" fmla="*/ 95714 w 208616"/>
                <a:gd name="connsiteY118" fmla="*/ 39654 h 217598"/>
                <a:gd name="connsiteX119" fmla="*/ 95018 w 208616"/>
                <a:gd name="connsiteY119" fmla="*/ 34805 h 217598"/>
                <a:gd name="connsiteX120" fmla="*/ 98828 w 208616"/>
                <a:gd name="connsiteY120" fmla="*/ 31624 h 217598"/>
                <a:gd name="connsiteX121" fmla="*/ 103171 w 208616"/>
                <a:gd name="connsiteY121" fmla="*/ 29586 h 217598"/>
                <a:gd name="connsiteX122" fmla="*/ 107848 w 208616"/>
                <a:gd name="connsiteY122" fmla="*/ 27814 h 217598"/>
                <a:gd name="connsiteX123" fmla="*/ 112735 w 208616"/>
                <a:gd name="connsiteY123" fmla="*/ 27500 h 217598"/>
                <a:gd name="connsiteX124" fmla="*/ 117440 w 208616"/>
                <a:gd name="connsiteY124" fmla="*/ 26452 h 217598"/>
                <a:gd name="connsiteX125" fmla="*/ 116430 w 208616"/>
                <a:gd name="connsiteY125" fmla="*/ 21623 h 217598"/>
                <a:gd name="connsiteX126" fmla="*/ 116316 w 208616"/>
                <a:gd name="connsiteY126" fmla="*/ 16813 h 217598"/>
                <a:gd name="connsiteX127" fmla="*/ 111801 w 208616"/>
                <a:gd name="connsiteY127" fmla="*/ 15070 h 217598"/>
                <a:gd name="connsiteX128" fmla="*/ 115344 w 208616"/>
                <a:gd name="connsiteY128" fmla="*/ 11574 h 217598"/>
                <a:gd name="connsiteX129" fmla="*/ 111068 w 208616"/>
                <a:gd name="connsiteY129" fmla="*/ 8755 h 217598"/>
                <a:gd name="connsiteX130" fmla="*/ 106306 w 208616"/>
                <a:gd name="connsiteY130" fmla="*/ 8364 h 217598"/>
                <a:gd name="connsiteX131" fmla="*/ 101343 w 208616"/>
                <a:gd name="connsiteY131" fmla="*/ 7602 h 217598"/>
                <a:gd name="connsiteX132" fmla="*/ 96571 w 208616"/>
                <a:gd name="connsiteY132" fmla="*/ 6773 h 217598"/>
                <a:gd name="connsiteX133" fmla="*/ 92323 w 208616"/>
                <a:gd name="connsiteY133" fmla="*/ 4459 h 217598"/>
                <a:gd name="connsiteX134" fmla="*/ 89484 w 208616"/>
                <a:gd name="connsiteY134" fmla="*/ 496 h 217598"/>
                <a:gd name="connsiteX135" fmla="*/ 84645 w 208616"/>
                <a:gd name="connsiteY135" fmla="*/ -75 h 217598"/>
                <a:gd name="connsiteX136" fmla="*/ 79826 w 208616"/>
                <a:gd name="connsiteY136" fmla="*/ 39 h 217598"/>
                <a:gd name="connsiteX137" fmla="*/ 74949 w 208616"/>
                <a:gd name="connsiteY137" fmla="*/ 335 h 217598"/>
                <a:gd name="connsiteX138" fmla="*/ 71454 w 208616"/>
                <a:gd name="connsiteY138" fmla="*/ 3887 h 217598"/>
                <a:gd name="connsiteX139" fmla="*/ 66662 w 208616"/>
                <a:gd name="connsiteY139" fmla="*/ 4335 h 217598"/>
                <a:gd name="connsiteX140" fmla="*/ 61919 w 208616"/>
                <a:gd name="connsiteY140" fmla="*/ 3097 h 217598"/>
                <a:gd name="connsiteX141" fmla="*/ 62023 w 208616"/>
                <a:gd name="connsiteY141" fmla="*/ 7888 h 217598"/>
                <a:gd name="connsiteX142" fmla="*/ 57242 w 208616"/>
                <a:gd name="connsiteY142" fmla="*/ 7831 h 217598"/>
                <a:gd name="connsiteX143" fmla="*/ 56832 w 208616"/>
                <a:gd name="connsiteY143" fmla="*/ 12603 h 217598"/>
                <a:gd name="connsiteX144" fmla="*/ 52089 w 208616"/>
                <a:gd name="connsiteY144" fmla="*/ 13127 h 217598"/>
                <a:gd name="connsiteX145" fmla="*/ 47536 w 208616"/>
                <a:gd name="connsiteY145" fmla="*/ 14565 h 217598"/>
                <a:gd name="connsiteX146" fmla="*/ 45041 w 208616"/>
                <a:gd name="connsiteY146" fmla="*/ 10498 h 217598"/>
                <a:gd name="connsiteX147" fmla="*/ 41993 w 208616"/>
                <a:gd name="connsiteY147" fmla="*/ 14555 h 217598"/>
                <a:gd name="connsiteX148" fmla="*/ 38821 w 208616"/>
                <a:gd name="connsiteY148" fmla="*/ 18184 h 217598"/>
                <a:gd name="connsiteX149" fmla="*/ 39011 w 208616"/>
                <a:gd name="connsiteY149" fmla="*/ 22947 h 217598"/>
                <a:gd name="connsiteX150" fmla="*/ 34497 w 208616"/>
                <a:gd name="connsiteY150" fmla="*/ 20747 h 217598"/>
                <a:gd name="connsiteX151" fmla="*/ 30715 w 208616"/>
                <a:gd name="connsiteY151" fmla="*/ 17708 h 217598"/>
                <a:gd name="connsiteX152" fmla="*/ 28162 w 208616"/>
                <a:gd name="connsiteY152" fmla="*/ 13612 h 217598"/>
                <a:gd name="connsiteX153" fmla="*/ 23362 w 208616"/>
                <a:gd name="connsiteY153" fmla="*/ 14451 h 217598"/>
                <a:gd name="connsiteX154" fmla="*/ 21200 w 208616"/>
                <a:gd name="connsiteY154" fmla="*/ 18708 h 217598"/>
                <a:gd name="connsiteX155" fmla="*/ 18113 w 208616"/>
                <a:gd name="connsiteY155" fmla="*/ 22404 h 217598"/>
                <a:gd name="connsiteX156" fmla="*/ 13513 w 208616"/>
                <a:gd name="connsiteY156" fmla="*/ 21061 h 217598"/>
                <a:gd name="connsiteX157" fmla="*/ 8846 w 208616"/>
                <a:gd name="connsiteY157" fmla="*/ 22490 h 217598"/>
                <a:gd name="connsiteX158" fmla="*/ 4026 w 208616"/>
                <a:gd name="connsiteY158" fmla="*/ 22499 h 217598"/>
                <a:gd name="connsiteX159" fmla="*/ 406 w 208616"/>
                <a:gd name="connsiteY159" fmla="*/ 25804 h 217598"/>
                <a:gd name="connsiteX160" fmla="*/ 3740 w 208616"/>
                <a:gd name="connsiteY160" fmla="*/ 29586 h 217598"/>
                <a:gd name="connsiteX161" fmla="*/ 7264 w 208616"/>
                <a:gd name="connsiteY161" fmla="*/ 32996 h 217598"/>
                <a:gd name="connsiteX162" fmla="*/ 4407 w 208616"/>
                <a:gd name="connsiteY162" fmla="*/ 36853 h 217598"/>
                <a:gd name="connsiteX163" fmla="*/ -213 w 208616"/>
                <a:gd name="connsiteY163" fmla="*/ 38520 h 217598"/>
                <a:gd name="connsiteX164" fmla="*/ 282 w 208616"/>
                <a:gd name="connsiteY164" fmla="*/ 43311 h 217598"/>
                <a:gd name="connsiteX165" fmla="*/ 4759 w 208616"/>
                <a:gd name="connsiteY165" fmla="*/ 44930 h 217598"/>
                <a:gd name="connsiteX166" fmla="*/ 3645 w 208616"/>
                <a:gd name="connsiteY166" fmla="*/ 49779 h 217598"/>
                <a:gd name="connsiteX167" fmla="*/ 2930 w 208616"/>
                <a:gd name="connsiteY167" fmla="*/ 54732 h 217598"/>
                <a:gd name="connsiteX168" fmla="*/ 6683 w 208616"/>
                <a:gd name="connsiteY168" fmla="*/ 57761 h 217598"/>
                <a:gd name="connsiteX169" fmla="*/ 11074 w 208616"/>
                <a:gd name="connsiteY169" fmla="*/ 59647 h 217598"/>
                <a:gd name="connsiteX170" fmla="*/ 15770 w 208616"/>
                <a:gd name="connsiteY170" fmla="*/ 58713 h 217598"/>
                <a:gd name="connsiteX171" fmla="*/ 14837 w 208616"/>
                <a:gd name="connsiteY171" fmla="*/ 63514 h 217598"/>
                <a:gd name="connsiteX172" fmla="*/ 18656 w 208616"/>
                <a:gd name="connsiteY172" fmla="*/ 66400 h 217598"/>
                <a:gd name="connsiteX173" fmla="*/ 23247 w 208616"/>
                <a:gd name="connsiteY173" fmla="*/ 64695 h 217598"/>
                <a:gd name="connsiteX174" fmla="*/ 26257 w 208616"/>
                <a:gd name="connsiteY174" fmla="*/ 60856 h 217598"/>
                <a:gd name="connsiteX175" fmla="*/ 29629 w 208616"/>
                <a:gd name="connsiteY175" fmla="*/ 57408 h 217598"/>
                <a:gd name="connsiteX176" fmla="*/ 33554 w 208616"/>
                <a:gd name="connsiteY176" fmla="*/ 54322 h 217598"/>
                <a:gd name="connsiteX177" fmla="*/ 38345 w 208616"/>
                <a:gd name="connsiteY177" fmla="*/ 54322 h 217598"/>
                <a:gd name="connsiteX178" fmla="*/ 42793 w 208616"/>
                <a:gd name="connsiteY178" fmla="*/ 56075 h 217598"/>
                <a:gd name="connsiteX179" fmla="*/ 47327 w 208616"/>
                <a:gd name="connsiteY179" fmla="*/ 57542 h 217598"/>
                <a:gd name="connsiteX180" fmla="*/ 51575 w 208616"/>
                <a:gd name="connsiteY180" fmla="*/ 60037 h 217598"/>
                <a:gd name="connsiteX181" fmla="*/ 56175 w 208616"/>
                <a:gd name="connsiteY181" fmla="*/ 61656 h 217598"/>
                <a:gd name="connsiteX182" fmla="*/ 60204 w 208616"/>
                <a:gd name="connsiteY182" fmla="*/ 64543 h 217598"/>
                <a:gd name="connsiteX183" fmla="*/ 61566 w 208616"/>
                <a:gd name="connsiteY183" fmla="*/ 69686 h 217598"/>
                <a:gd name="connsiteX184" fmla="*/ 63548 w 208616"/>
                <a:gd name="connsiteY184" fmla="*/ 74029 h 217598"/>
                <a:gd name="connsiteX185" fmla="*/ 66386 w 208616"/>
                <a:gd name="connsiteY185" fmla="*/ 78306 h 217598"/>
                <a:gd name="connsiteX186" fmla="*/ 66453 w 208616"/>
                <a:gd name="connsiteY186" fmla="*/ 83459 h 217598"/>
                <a:gd name="connsiteX187" fmla="*/ 70901 w 208616"/>
                <a:gd name="connsiteY187" fmla="*/ 85307 h 217598"/>
                <a:gd name="connsiteX188" fmla="*/ 74130 w 208616"/>
                <a:gd name="connsiteY188" fmla="*/ 88927 h 217598"/>
                <a:gd name="connsiteX189" fmla="*/ 77425 w 208616"/>
                <a:gd name="connsiteY189" fmla="*/ 92689 h 217598"/>
                <a:gd name="connsiteX190" fmla="*/ 81321 w 208616"/>
                <a:gd name="connsiteY190" fmla="*/ 95870 h 217598"/>
                <a:gd name="connsiteX191" fmla="*/ 85855 w 208616"/>
                <a:gd name="connsiteY191" fmla="*/ 97756 h 217598"/>
                <a:gd name="connsiteX192" fmla="*/ 88855 w 208616"/>
                <a:gd name="connsiteY192" fmla="*/ 101614 h 217598"/>
                <a:gd name="connsiteX193" fmla="*/ 92827 w 208616"/>
                <a:gd name="connsiteY193" fmla="*/ 104529 h 217598"/>
                <a:gd name="connsiteX194" fmla="*/ 96799 w 208616"/>
                <a:gd name="connsiteY194" fmla="*/ 107386 h 217598"/>
                <a:gd name="connsiteX195" fmla="*/ 100066 w 208616"/>
                <a:gd name="connsiteY195" fmla="*/ 111082 h 217598"/>
                <a:gd name="connsiteX196" fmla="*/ 103524 w 208616"/>
                <a:gd name="connsiteY196" fmla="*/ 114530 h 217598"/>
                <a:gd name="connsiteX197" fmla="*/ 108315 w 208616"/>
                <a:gd name="connsiteY197" fmla="*/ 116777 h 217598"/>
                <a:gd name="connsiteX198" fmla="*/ 111944 w 208616"/>
                <a:gd name="connsiteY198" fmla="*/ 119902 h 217598"/>
                <a:gd name="connsiteX199" fmla="*/ 117373 w 208616"/>
                <a:gd name="connsiteY199" fmla="*/ 119273 h 217598"/>
                <a:gd name="connsiteX200" fmla="*/ 122184 w 208616"/>
                <a:gd name="connsiteY200" fmla="*/ 120026 h 217598"/>
                <a:gd name="connsiteX201" fmla="*/ 126375 w 208616"/>
                <a:gd name="connsiteY201" fmla="*/ 122445 h 217598"/>
                <a:gd name="connsiteX202" fmla="*/ 129194 w 208616"/>
                <a:gd name="connsiteY202" fmla="*/ 126360 h 217598"/>
                <a:gd name="connsiteX203" fmla="*/ 132766 w 208616"/>
                <a:gd name="connsiteY203" fmla="*/ 129598 h 217598"/>
                <a:gd name="connsiteX204" fmla="*/ 137500 w 208616"/>
                <a:gd name="connsiteY204" fmla="*/ 130637 h 217598"/>
                <a:gd name="connsiteX205" fmla="*/ 141634 w 208616"/>
                <a:gd name="connsiteY205" fmla="*/ 133027 h 217598"/>
                <a:gd name="connsiteX206" fmla="*/ 145920 w 208616"/>
                <a:gd name="connsiteY206" fmla="*/ 135132 h 217598"/>
                <a:gd name="connsiteX207" fmla="*/ 146911 w 208616"/>
                <a:gd name="connsiteY207" fmla="*/ 140209 h 217598"/>
                <a:gd name="connsiteX208" fmla="*/ 150806 w 208616"/>
                <a:gd name="connsiteY208" fmla="*/ 143324 h 217598"/>
                <a:gd name="connsiteX209" fmla="*/ 154607 w 208616"/>
                <a:gd name="connsiteY209" fmla="*/ 146248 h 217598"/>
                <a:gd name="connsiteX210" fmla="*/ 159436 w 208616"/>
                <a:gd name="connsiteY210" fmla="*/ 145486 h 217598"/>
                <a:gd name="connsiteX211" fmla="*/ 162207 w 208616"/>
                <a:gd name="connsiteY211" fmla="*/ 149401 h 217598"/>
                <a:gd name="connsiteX212" fmla="*/ 163417 w 208616"/>
                <a:gd name="connsiteY212" fmla="*/ 154106 h 217598"/>
                <a:gd name="connsiteX213" fmla="*/ 166265 w 208616"/>
                <a:gd name="connsiteY213" fmla="*/ 158297 h 217598"/>
                <a:gd name="connsiteX214" fmla="*/ 167723 w 208616"/>
                <a:gd name="connsiteY214" fmla="*/ 162869 h 217598"/>
                <a:gd name="connsiteX215" fmla="*/ 169227 w 208616"/>
                <a:gd name="connsiteY215" fmla="*/ 167594 h 217598"/>
                <a:gd name="connsiteX216" fmla="*/ 170713 w 208616"/>
                <a:gd name="connsiteY216" fmla="*/ 172127 h 217598"/>
                <a:gd name="connsiteX217" fmla="*/ 166322 w 208616"/>
                <a:gd name="connsiteY217" fmla="*/ 174109 h 217598"/>
                <a:gd name="connsiteX218" fmla="*/ 165846 w 208616"/>
                <a:gd name="connsiteY218" fmla="*/ 179223 h 217598"/>
                <a:gd name="connsiteX219" fmla="*/ 163246 w 208616"/>
                <a:gd name="connsiteY219" fmla="*/ 183348 h 217598"/>
                <a:gd name="connsiteX220" fmla="*/ 161970 w 208616"/>
                <a:gd name="connsiteY220" fmla="*/ 187977 h 21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</a:cxnLst>
              <a:rect l="l" t="t" r="r" b="b"/>
              <a:pathLst>
                <a:path w="208616" h="217598">
                  <a:moveTo>
                    <a:pt x="64853" y="89336"/>
                  </a:moveTo>
                  <a:lnTo>
                    <a:pt x="60157" y="87707"/>
                  </a:lnTo>
                  <a:lnTo>
                    <a:pt x="64853" y="89336"/>
                  </a:lnTo>
                  <a:close/>
                  <a:moveTo>
                    <a:pt x="40945" y="170079"/>
                  </a:moveTo>
                  <a:lnTo>
                    <a:pt x="44355" y="166669"/>
                  </a:lnTo>
                  <a:lnTo>
                    <a:pt x="47717" y="162907"/>
                  </a:lnTo>
                  <a:lnTo>
                    <a:pt x="52261" y="164936"/>
                  </a:lnTo>
                  <a:lnTo>
                    <a:pt x="53899" y="160154"/>
                  </a:lnTo>
                  <a:lnTo>
                    <a:pt x="54718" y="153963"/>
                  </a:lnTo>
                  <a:lnTo>
                    <a:pt x="55146" y="148553"/>
                  </a:lnTo>
                  <a:lnTo>
                    <a:pt x="54546" y="143686"/>
                  </a:lnTo>
                  <a:lnTo>
                    <a:pt x="54918" y="138819"/>
                  </a:lnTo>
                  <a:lnTo>
                    <a:pt x="55766" y="134046"/>
                  </a:lnTo>
                  <a:lnTo>
                    <a:pt x="54299" y="129436"/>
                  </a:lnTo>
                  <a:lnTo>
                    <a:pt x="51937" y="124931"/>
                  </a:lnTo>
                  <a:lnTo>
                    <a:pt x="48355" y="121302"/>
                  </a:lnTo>
                  <a:lnTo>
                    <a:pt x="43659" y="122788"/>
                  </a:lnTo>
                  <a:lnTo>
                    <a:pt x="39726" y="125798"/>
                  </a:lnTo>
                  <a:lnTo>
                    <a:pt x="35677" y="128427"/>
                  </a:lnTo>
                  <a:lnTo>
                    <a:pt x="30391" y="128674"/>
                  </a:lnTo>
                  <a:lnTo>
                    <a:pt x="27962" y="133065"/>
                  </a:lnTo>
                  <a:lnTo>
                    <a:pt x="31525" y="136513"/>
                  </a:lnTo>
                  <a:lnTo>
                    <a:pt x="33515" y="141123"/>
                  </a:lnTo>
                  <a:lnTo>
                    <a:pt x="32696" y="146105"/>
                  </a:lnTo>
                  <a:lnTo>
                    <a:pt x="35058" y="150315"/>
                  </a:lnTo>
                  <a:lnTo>
                    <a:pt x="33706" y="155040"/>
                  </a:lnTo>
                  <a:lnTo>
                    <a:pt x="32429" y="159631"/>
                  </a:lnTo>
                  <a:lnTo>
                    <a:pt x="33658" y="164260"/>
                  </a:lnTo>
                  <a:lnTo>
                    <a:pt x="36487" y="168451"/>
                  </a:lnTo>
                  <a:close/>
                  <a:moveTo>
                    <a:pt x="153892" y="217524"/>
                  </a:moveTo>
                  <a:lnTo>
                    <a:pt x="154264" y="212713"/>
                  </a:lnTo>
                  <a:lnTo>
                    <a:pt x="156873" y="208703"/>
                  </a:lnTo>
                  <a:lnTo>
                    <a:pt x="155330" y="203922"/>
                  </a:lnTo>
                  <a:lnTo>
                    <a:pt x="153035" y="198883"/>
                  </a:lnTo>
                  <a:lnTo>
                    <a:pt x="154768" y="194225"/>
                  </a:lnTo>
                  <a:lnTo>
                    <a:pt x="157369" y="189920"/>
                  </a:lnTo>
                  <a:lnTo>
                    <a:pt x="159817" y="185739"/>
                  </a:lnTo>
                  <a:lnTo>
                    <a:pt x="155150" y="184357"/>
                  </a:lnTo>
                  <a:lnTo>
                    <a:pt x="150168" y="185567"/>
                  </a:lnTo>
                  <a:lnTo>
                    <a:pt x="145243" y="186043"/>
                  </a:lnTo>
                  <a:lnTo>
                    <a:pt x="140614" y="187929"/>
                  </a:lnTo>
                  <a:lnTo>
                    <a:pt x="135537" y="188234"/>
                  </a:lnTo>
                  <a:lnTo>
                    <a:pt x="130651" y="188682"/>
                  </a:lnTo>
                  <a:lnTo>
                    <a:pt x="125812" y="188234"/>
                  </a:lnTo>
                  <a:lnTo>
                    <a:pt x="121650" y="185539"/>
                  </a:lnTo>
                  <a:lnTo>
                    <a:pt x="116707" y="184891"/>
                  </a:lnTo>
                  <a:lnTo>
                    <a:pt x="112973" y="187958"/>
                  </a:lnTo>
                  <a:lnTo>
                    <a:pt x="107886" y="187291"/>
                  </a:lnTo>
                  <a:lnTo>
                    <a:pt x="105991" y="191778"/>
                  </a:lnTo>
                  <a:lnTo>
                    <a:pt x="108305" y="196092"/>
                  </a:lnTo>
                  <a:lnTo>
                    <a:pt x="114449" y="197626"/>
                  </a:lnTo>
                  <a:lnTo>
                    <a:pt x="118983" y="199512"/>
                  </a:lnTo>
                  <a:lnTo>
                    <a:pt x="122527" y="202788"/>
                  </a:lnTo>
                  <a:lnTo>
                    <a:pt x="126851" y="204808"/>
                  </a:lnTo>
                  <a:lnTo>
                    <a:pt x="131061" y="207132"/>
                  </a:lnTo>
                  <a:lnTo>
                    <a:pt x="135880" y="207703"/>
                  </a:lnTo>
                  <a:lnTo>
                    <a:pt x="140167" y="209923"/>
                  </a:lnTo>
                  <a:lnTo>
                    <a:pt x="142672" y="214104"/>
                  </a:lnTo>
                  <a:lnTo>
                    <a:pt x="147196" y="215914"/>
                  </a:lnTo>
                  <a:lnTo>
                    <a:pt x="152330" y="216266"/>
                  </a:lnTo>
                  <a:close/>
                  <a:moveTo>
                    <a:pt x="164351" y="190577"/>
                  </a:moveTo>
                  <a:lnTo>
                    <a:pt x="169113" y="190358"/>
                  </a:lnTo>
                  <a:lnTo>
                    <a:pt x="171180" y="185986"/>
                  </a:lnTo>
                  <a:lnTo>
                    <a:pt x="174437" y="182138"/>
                  </a:lnTo>
                  <a:lnTo>
                    <a:pt x="177962" y="178757"/>
                  </a:lnTo>
                  <a:lnTo>
                    <a:pt x="176905" y="174080"/>
                  </a:lnTo>
                  <a:lnTo>
                    <a:pt x="180143" y="170422"/>
                  </a:lnTo>
                  <a:lnTo>
                    <a:pt x="184868" y="169241"/>
                  </a:lnTo>
                  <a:lnTo>
                    <a:pt x="186458" y="164384"/>
                  </a:lnTo>
                  <a:lnTo>
                    <a:pt x="186754" y="159221"/>
                  </a:lnTo>
                  <a:lnTo>
                    <a:pt x="182506" y="156611"/>
                  </a:lnTo>
                  <a:lnTo>
                    <a:pt x="177343" y="154439"/>
                  </a:lnTo>
                  <a:lnTo>
                    <a:pt x="174971" y="149906"/>
                  </a:lnTo>
                  <a:lnTo>
                    <a:pt x="176409" y="144876"/>
                  </a:lnTo>
                  <a:lnTo>
                    <a:pt x="178762" y="140666"/>
                  </a:lnTo>
                  <a:lnTo>
                    <a:pt x="181486" y="136704"/>
                  </a:lnTo>
                  <a:lnTo>
                    <a:pt x="186458" y="136466"/>
                  </a:lnTo>
                  <a:lnTo>
                    <a:pt x="190163" y="139495"/>
                  </a:lnTo>
                  <a:lnTo>
                    <a:pt x="195202" y="139980"/>
                  </a:lnTo>
                  <a:lnTo>
                    <a:pt x="199279" y="142695"/>
                  </a:lnTo>
                  <a:lnTo>
                    <a:pt x="201174" y="147124"/>
                  </a:lnTo>
                  <a:lnTo>
                    <a:pt x="205604" y="149868"/>
                  </a:lnTo>
                  <a:lnTo>
                    <a:pt x="208404" y="145895"/>
                  </a:lnTo>
                  <a:lnTo>
                    <a:pt x="208185" y="141123"/>
                  </a:lnTo>
                  <a:lnTo>
                    <a:pt x="204698" y="137761"/>
                  </a:lnTo>
                  <a:lnTo>
                    <a:pt x="200603" y="134761"/>
                  </a:lnTo>
                  <a:lnTo>
                    <a:pt x="196755" y="131903"/>
                  </a:lnTo>
                  <a:lnTo>
                    <a:pt x="192068" y="129808"/>
                  </a:lnTo>
                  <a:lnTo>
                    <a:pt x="187010" y="126141"/>
                  </a:lnTo>
                  <a:lnTo>
                    <a:pt x="182667" y="124055"/>
                  </a:lnTo>
                  <a:lnTo>
                    <a:pt x="178067" y="122359"/>
                  </a:lnTo>
                  <a:lnTo>
                    <a:pt x="173342" y="120683"/>
                  </a:lnTo>
                  <a:lnTo>
                    <a:pt x="168599" y="118645"/>
                  </a:lnTo>
                  <a:lnTo>
                    <a:pt x="164227" y="116530"/>
                  </a:lnTo>
                  <a:lnTo>
                    <a:pt x="161617" y="112406"/>
                  </a:lnTo>
                  <a:lnTo>
                    <a:pt x="165551" y="109653"/>
                  </a:lnTo>
                  <a:lnTo>
                    <a:pt x="163408" y="105395"/>
                  </a:lnTo>
                  <a:lnTo>
                    <a:pt x="158122" y="106148"/>
                  </a:lnTo>
                  <a:lnTo>
                    <a:pt x="153178" y="106348"/>
                  </a:lnTo>
                  <a:lnTo>
                    <a:pt x="148254" y="106062"/>
                  </a:lnTo>
                  <a:lnTo>
                    <a:pt x="143872" y="104119"/>
                  </a:lnTo>
                  <a:lnTo>
                    <a:pt x="140357" y="100785"/>
                  </a:lnTo>
                  <a:lnTo>
                    <a:pt x="136061" y="98680"/>
                  </a:lnTo>
                  <a:lnTo>
                    <a:pt x="132299" y="95451"/>
                  </a:lnTo>
                  <a:lnTo>
                    <a:pt x="128670" y="92222"/>
                  </a:lnTo>
                  <a:lnTo>
                    <a:pt x="126279" y="88069"/>
                  </a:lnTo>
                  <a:lnTo>
                    <a:pt x="124431" y="83459"/>
                  </a:lnTo>
                  <a:lnTo>
                    <a:pt x="122593" y="78849"/>
                  </a:lnTo>
                  <a:lnTo>
                    <a:pt x="120278" y="74258"/>
                  </a:lnTo>
                  <a:lnTo>
                    <a:pt x="117430" y="70315"/>
                  </a:lnTo>
                  <a:lnTo>
                    <a:pt x="112839" y="68696"/>
                  </a:lnTo>
                  <a:lnTo>
                    <a:pt x="108801" y="65771"/>
                  </a:lnTo>
                  <a:lnTo>
                    <a:pt x="104505" y="63247"/>
                  </a:lnTo>
                  <a:lnTo>
                    <a:pt x="100200" y="60504"/>
                  </a:lnTo>
                  <a:lnTo>
                    <a:pt x="96818" y="56704"/>
                  </a:lnTo>
                  <a:lnTo>
                    <a:pt x="95390" y="51208"/>
                  </a:lnTo>
                  <a:lnTo>
                    <a:pt x="94323" y="46550"/>
                  </a:lnTo>
                  <a:lnTo>
                    <a:pt x="98257" y="43787"/>
                  </a:lnTo>
                  <a:lnTo>
                    <a:pt x="95714" y="39654"/>
                  </a:lnTo>
                  <a:lnTo>
                    <a:pt x="95018" y="34805"/>
                  </a:lnTo>
                  <a:lnTo>
                    <a:pt x="98828" y="31624"/>
                  </a:lnTo>
                  <a:lnTo>
                    <a:pt x="103171" y="29586"/>
                  </a:lnTo>
                  <a:lnTo>
                    <a:pt x="107848" y="27814"/>
                  </a:lnTo>
                  <a:lnTo>
                    <a:pt x="112735" y="27500"/>
                  </a:lnTo>
                  <a:lnTo>
                    <a:pt x="117440" y="26452"/>
                  </a:lnTo>
                  <a:lnTo>
                    <a:pt x="116430" y="21623"/>
                  </a:lnTo>
                  <a:lnTo>
                    <a:pt x="116316" y="16813"/>
                  </a:lnTo>
                  <a:lnTo>
                    <a:pt x="111801" y="15070"/>
                  </a:lnTo>
                  <a:lnTo>
                    <a:pt x="115344" y="11574"/>
                  </a:lnTo>
                  <a:lnTo>
                    <a:pt x="111068" y="8755"/>
                  </a:lnTo>
                  <a:lnTo>
                    <a:pt x="106306" y="8364"/>
                  </a:lnTo>
                  <a:lnTo>
                    <a:pt x="101343" y="7602"/>
                  </a:lnTo>
                  <a:lnTo>
                    <a:pt x="96571" y="6773"/>
                  </a:lnTo>
                  <a:lnTo>
                    <a:pt x="92323" y="4459"/>
                  </a:lnTo>
                  <a:lnTo>
                    <a:pt x="89484" y="496"/>
                  </a:lnTo>
                  <a:lnTo>
                    <a:pt x="84645" y="-75"/>
                  </a:lnTo>
                  <a:lnTo>
                    <a:pt x="79826" y="39"/>
                  </a:lnTo>
                  <a:lnTo>
                    <a:pt x="74949" y="335"/>
                  </a:lnTo>
                  <a:lnTo>
                    <a:pt x="71454" y="3887"/>
                  </a:lnTo>
                  <a:lnTo>
                    <a:pt x="66662" y="4335"/>
                  </a:lnTo>
                  <a:lnTo>
                    <a:pt x="61919" y="3097"/>
                  </a:lnTo>
                  <a:lnTo>
                    <a:pt x="62023" y="7888"/>
                  </a:lnTo>
                  <a:lnTo>
                    <a:pt x="57242" y="7831"/>
                  </a:lnTo>
                  <a:lnTo>
                    <a:pt x="56832" y="12603"/>
                  </a:lnTo>
                  <a:lnTo>
                    <a:pt x="52089" y="13127"/>
                  </a:lnTo>
                  <a:lnTo>
                    <a:pt x="47536" y="14565"/>
                  </a:lnTo>
                  <a:lnTo>
                    <a:pt x="45041" y="10498"/>
                  </a:lnTo>
                  <a:lnTo>
                    <a:pt x="41993" y="14555"/>
                  </a:lnTo>
                  <a:lnTo>
                    <a:pt x="38821" y="18184"/>
                  </a:lnTo>
                  <a:lnTo>
                    <a:pt x="39011" y="22947"/>
                  </a:lnTo>
                  <a:lnTo>
                    <a:pt x="34497" y="20747"/>
                  </a:lnTo>
                  <a:lnTo>
                    <a:pt x="30715" y="17708"/>
                  </a:lnTo>
                  <a:lnTo>
                    <a:pt x="28162" y="13612"/>
                  </a:lnTo>
                  <a:lnTo>
                    <a:pt x="23362" y="14451"/>
                  </a:lnTo>
                  <a:lnTo>
                    <a:pt x="21200" y="18708"/>
                  </a:lnTo>
                  <a:lnTo>
                    <a:pt x="18113" y="22404"/>
                  </a:lnTo>
                  <a:lnTo>
                    <a:pt x="13513" y="21061"/>
                  </a:lnTo>
                  <a:lnTo>
                    <a:pt x="8846" y="22490"/>
                  </a:lnTo>
                  <a:lnTo>
                    <a:pt x="4026" y="22499"/>
                  </a:lnTo>
                  <a:lnTo>
                    <a:pt x="406" y="25804"/>
                  </a:lnTo>
                  <a:lnTo>
                    <a:pt x="3740" y="29586"/>
                  </a:lnTo>
                  <a:lnTo>
                    <a:pt x="7264" y="32996"/>
                  </a:lnTo>
                  <a:lnTo>
                    <a:pt x="4407" y="36853"/>
                  </a:lnTo>
                  <a:lnTo>
                    <a:pt x="-213" y="38520"/>
                  </a:lnTo>
                  <a:lnTo>
                    <a:pt x="282" y="43311"/>
                  </a:lnTo>
                  <a:lnTo>
                    <a:pt x="4759" y="44930"/>
                  </a:lnTo>
                  <a:lnTo>
                    <a:pt x="3645" y="49779"/>
                  </a:lnTo>
                  <a:lnTo>
                    <a:pt x="2930" y="54732"/>
                  </a:lnTo>
                  <a:lnTo>
                    <a:pt x="6683" y="57761"/>
                  </a:lnTo>
                  <a:lnTo>
                    <a:pt x="11074" y="59647"/>
                  </a:lnTo>
                  <a:lnTo>
                    <a:pt x="15770" y="58713"/>
                  </a:lnTo>
                  <a:lnTo>
                    <a:pt x="14837" y="63514"/>
                  </a:lnTo>
                  <a:lnTo>
                    <a:pt x="18656" y="66400"/>
                  </a:lnTo>
                  <a:lnTo>
                    <a:pt x="23247" y="64695"/>
                  </a:lnTo>
                  <a:lnTo>
                    <a:pt x="26257" y="60856"/>
                  </a:lnTo>
                  <a:lnTo>
                    <a:pt x="29629" y="57408"/>
                  </a:lnTo>
                  <a:lnTo>
                    <a:pt x="33554" y="54322"/>
                  </a:lnTo>
                  <a:lnTo>
                    <a:pt x="38345" y="54322"/>
                  </a:lnTo>
                  <a:lnTo>
                    <a:pt x="42793" y="56075"/>
                  </a:lnTo>
                  <a:lnTo>
                    <a:pt x="47327" y="57542"/>
                  </a:lnTo>
                  <a:lnTo>
                    <a:pt x="51575" y="60037"/>
                  </a:lnTo>
                  <a:lnTo>
                    <a:pt x="56175" y="61656"/>
                  </a:lnTo>
                  <a:lnTo>
                    <a:pt x="60204" y="64543"/>
                  </a:lnTo>
                  <a:lnTo>
                    <a:pt x="61566" y="69686"/>
                  </a:lnTo>
                  <a:lnTo>
                    <a:pt x="63548" y="74029"/>
                  </a:lnTo>
                  <a:lnTo>
                    <a:pt x="66386" y="78306"/>
                  </a:lnTo>
                  <a:lnTo>
                    <a:pt x="66453" y="83459"/>
                  </a:lnTo>
                  <a:lnTo>
                    <a:pt x="70901" y="85307"/>
                  </a:lnTo>
                  <a:lnTo>
                    <a:pt x="74130" y="88927"/>
                  </a:lnTo>
                  <a:lnTo>
                    <a:pt x="77425" y="92689"/>
                  </a:lnTo>
                  <a:lnTo>
                    <a:pt x="81321" y="95870"/>
                  </a:lnTo>
                  <a:lnTo>
                    <a:pt x="85855" y="97756"/>
                  </a:lnTo>
                  <a:lnTo>
                    <a:pt x="88855" y="101614"/>
                  </a:lnTo>
                  <a:lnTo>
                    <a:pt x="92827" y="104529"/>
                  </a:lnTo>
                  <a:lnTo>
                    <a:pt x="96799" y="107386"/>
                  </a:lnTo>
                  <a:lnTo>
                    <a:pt x="100066" y="111082"/>
                  </a:lnTo>
                  <a:lnTo>
                    <a:pt x="103524" y="114530"/>
                  </a:lnTo>
                  <a:lnTo>
                    <a:pt x="108315" y="116777"/>
                  </a:lnTo>
                  <a:lnTo>
                    <a:pt x="111944" y="119902"/>
                  </a:lnTo>
                  <a:lnTo>
                    <a:pt x="117373" y="119273"/>
                  </a:lnTo>
                  <a:lnTo>
                    <a:pt x="122184" y="120026"/>
                  </a:lnTo>
                  <a:lnTo>
                    <a:pt x="126375" y="122445"/>
                  </a:lnTo>
                  <a:lnTo>
                    <a:pt x="129194" y="126360"/>
                  </a:lnTo>
                  <a:lnTo>
                    <a:pt x="132766" y="129598"/>
                  </a:lnTo>
                  <a:lnTo>
                    <a:pt x="137500" y="130637"/>
                  </a:lnTo>
                  <a:lnTo>
                    <a:pt x="141634" y="133027"/>
                  </a:lnTo>
                  <a:lnTo>
                    <a:pt x="145920" y="135132"/>
                  </a:lnTo>
                  <a:lnTo>
                    <a:pt x="146911" y="140209"/>
                  </a:lnTo>
                  <a:lnTo>
                    <a:pt x="150806" y="143324"/>
                  </a:lnTo>
                  <a:lnTo>
                    <a:pt x="154607" y="146248"/>
                  </a:lnTo>
                  <a:lnTo>
                    <a:pt x="159436" y="145486"/>
                  </a:lnTo>
                  <a:lnTo>
                    <a:pt x="162207" y="149401"/>
                  </a:lnTo>
                  <a:lnTo>
                    <a:pt x="163417" y="154106"/>
                  </a:lnTo>
                  <a:lnTo>
                    <a:pt x="166265" y="158297"/>
                  </a:lnTo>
                  <a:lnTo>
                    <a:pt x="167723" y="162869"/>
                  </a:lnTo>
                  <a:lnTo>
                    <a:pt x="169227" y="167594"/>
                  </a:lnTo>
                  <a:lnTo>
                    <a:pt x="170713" y="172127"/>
                  </a:lnTo>
                  <a:lnTo>
                    <a:pt x="166322" y="174109"/>
                  </a:lnTo>
                  <a:lnTo>
                    <a:pt x="165846" y="179223"/>
                  </a:lnTo>
                  <a:lnTo>
                    <a:pt x="163246" y="183348"/>
                  </a:lnTo>
                  <a:lnTo>
                    <a:pt x="161970" y="18797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9" name="Freihandform: Form 538">
              <a:extLst>
                <a:ext uri="{FF2B5EF4-FFF2-40B4-BE49-F238E27FC236}">
                  <a16:creationId xmlns:a16="http://schemas.microsoft.com/office/drawing/2014/main" id="{096141CD-0784-CFD7-3F5C-F9730534A8A2}"/>
                </a:ext>
              </a:extLst>
            </p:cNvPr>
            <p:cNvSpPr/>
            <p:nvPr/>
          </p:nvSpPr>
          <p:spPr>
            <a:xfrm>
              <a:off x="2820499" y="4159544"/>
              <a:ext cx="85749" cy="101411"/>
            </a:xfrm>
            <a:custGeom>
              <a:avLst/>
              <a:gdLst>
                <a:gd name="connsiteX0" fmla="*/ 18275 w 113842"/>
                <a:gd name="connsiteY0" fmla="*/ 134561 h 134635"/>
                <a:gd name="connsiteX1" fmla="*/ 24752 w 113842"/>
                <a:gd name="connsiteY1" fmla="*/ 131179 h 134635"/>
                <a:gd name="connsiteX2" fmla="*/ 29962 w 113842"/>
                <a:gd name="connsiteY2" fmla="*/ 128131 h 134635"/>
                <a:gd name="connsiteX3" fmla="*/ 35553 w 113842"/>
                <a:gd name="connsiteY3" fmla="*/ 126255 h 134635"/>
                <a:gd name="connsiteX4" fmla="*/ 48060 w 113842"/>
                <a:gd name="connsiteY4" fmla="*/ 121007 h 134635"/>
                <a:gd name="connsiteX5" fmla="*/ 54432 w 113842"/>
                <a:gd name="connsiteY5" fmla="*/ 119502 h 134635"/>
                <a:gd name="connsiteX6" fmla="*/ 77254 w 113842"/>
                <a:gd name="connsiteY6" fmla="*/ 116749 h 134635"/>
                <a:gd name="connsiteX7" fmla="*/ 85740 w 113842"/>
                <a:gd name="connsiteY7" fmla="*/ 115568 h 134635"/>
                <a:gd name="connsiteX8" fmla="*/ 102352 w 113842"/>
                <a:gd name="connsiteY8" fmla="*/ 119073 h 134635"/>
                <a:gd name="connsiteX9" fmla="*/ 108895 w 113842"/>
                <a:gd name="connsiteY9" fmla="*/ 118844 h 134635"/>
                <a:gd name="connsiteX10" fmla="*/ 108715 w 113842"/>
                <a:gd name="connsiteY10" fmla="*/ 113415 h 134635"/>
                <a:gd name="connsiteX11" fmla="*/ 108858 w 113842"/>
                <a:gd name="connsiteY11" fmla="*/ 108253 h 134635"/>
                <a:gd name="connsiteX12" fmla="*/ 103848 w 113842"/>
                <a:gd name="connsiteY12" fmla="*/ 105929 h 134635"/>
                <a:gd name="connsiteX13" fmla="*/ 102914 w 113842"/>
                <a:gd name="connsiteY13" fmla="*/ 99785 h 134635"/>
                <a:gd name="connsiteX14" fmla="*/ 101028 w 113842"/>
                <a:gd name="connsiteY14" fmla="*/ 94384 h 134635"/>
                <a:gd name="connsiteX15" fmla="*/ 99895 w 113842"/>
                <a:gd name="connsiteY15" fmla="*/ 88260 h 134635"/>
                <a:gd name="connsiteX16" fmla="*/ 99999 w 113842"/>
                <a:gd name="connsiteY16" fmla="*/ 82793 h 134635"/>
                <a:gd name="connsiteX17" fmla="*/ 102733 w 113842"/>
                <a:gd name="connsiteY17" fmla="*/ 77401 h 134635"/>
                <a:gd name="connsiteX18" fmla="*/ 104876 w 113842"/>
                <a:gd name="connsiteY18" fmla="*/ 72791 h 134635"/>
                <a:gd name="connsiteX19" fmla="*/ 105838 w 113842"/>
                <a:gd name="connsiteY19" fmla="*/ 66190 h 134635"/>
                <a:gd name="connsiteX20" fmla="*/ 108382 w 113842"/>
                <a:gd name="connsiteY20" fmla="*/ 60199 h 134635"/>
                <a:gd name="connsiteX21" fmla="*/ 111934 w 113842"/>
                <a:gd name="connsiteY21" fmla="*/ 56637 h 134635"/>
                <a:gd name="connsiteX22" fmla="*/ 113629 w 113842"/>
                <a:gd name="connsiteY22" fmla="*/ 49112 h 134635"/>
                <a:gd name="connsiteX23" fmla="*/ 112267 w 113842"/>
                <a:gd name="connsiteY23" fmla="*/ 40549 h 134635"/>
                <a:gd name="connsiteX24" fmla="*/ 110724 w 113842"/>
                <a:gd name="connsiteY24" fmla="*/ 35558 h 134635"/>
                <a:gd name="connsiteX25" fmla="*/ 110963 w 113842"/>
                <a:gd name="connsiteY25" fmla="*/ 30691 h 134635"/>
                <a:gd name="connsiteX26" fmla="*/ 110410 w 113842"/>
                <a:gd name="connsiteY26" fmla="*/ 25605 h 134635"/>
                <a:gd name="connsiteX27" fmla="*/ 105571 w 113842"/>
                <a:gd name="connsiteY27" fmla="*/ 23309 h 134635"/>
                <a:gd name="connsiteX28" fmla="*/ 102724 w 113842"/>
                <a:gd name="connsiteY28" fmla="*/ 19061 h 134635"/>
                <a:gd name="connsiteX29" fmla="*/ 93141 w 113842"/>
                <a:gd name="connsiteY29" fmla="*/ 16194 h 134635"/>
                <a:gd name="connsiteX30" fmla="*/ 87522 w 113842"/>
                <a:gd name="connsiteY30" fmla="*/ 16813 h 134635"/>
                <a:gd name="connsiteX31" fmla="*/ 82321 w 113842"/>
                <a:gd name="connsiteY31" fmla="*/ 19051 h 134635"/>
                <a:gd name="connsiteX32" fmla="*/ 79664 w 113842"/>
                <a:gd name="connsiteY32" fmla="*/ 23309 h 134635"/>
                <a:gd name="connsiteX33" fmla="*/ 75825 w 113842"/>
                <a:gd name="connsiteY33" fmla="*/ 20108 h 134635"/>
                <a:gd name="connsiteX34" fmla="*/ 70510 w 113842"/>
                <a:gd name="connsiteY34" fmla="*/ 19994 h 134635"/>
                <a:gd name="connsiteX35" fmla="*/ 67290 w 113842"/>
                <a:gd name="connsiteY35" fmla="*/ 15946 h 134635"/>
                <a:gd name="connsiteX36" fmla="*/ 65490 w 113842"/>
                <a:gd name="connsiteY36" fmla="*/ 10984 h 134635"/>
                <a:gd name="connsiteX37" fmla="*/ 61157 w 113842"/>
                <a:gd name="connsiteY37" fmla="*/ 8012 h 134635"/>
                <a:gd name="connsiteX38" fmla="*/ 56099 w 113842"/>
                <a:gd name="connsiteY38" fmla="*/ 4973 h 134635"/>
                <a:gd name="connsiteX39" fmla="*/ 51117 w 113842"/>
                <a:gd name="connsiteY39" fmla="*/ 6278 h 134635"/>
                <a:gd name="connsiteX40" fmla="*/ 48002 w 113842"/>
                <a:gd name="connsiteY40" fmla="*/ 10564 h 134635"/>
                <a:gd name="connsiteX41" fmla="*/ 43297 w 113842"/>
                <a:gd name="connsiteY41" fmla="*/ 8374 h 134635"/>
                <a:gd name="connsiteX42" fmla="*/ 43049 w 113842"/>
                <a:gd name="connsiteY42" fmla="*/ 3525 h 134635"/>
                <a:gd name="connsiteX43" fmla="*/ 39925 w 113842"/>
                <a:gd name="connsiteY43" fmla="*/ -75 h 134635"/>
                <a:gd name="connsiteX44" fmla="*/ 34982 w 113842"/>
                <a:gd name="connsiteY44" fmla="*/ 2021 h 134635"/>
                <a:gd name="connsiteX45" fmla="*/ 35515 w 113842"/>
                <a:gd name="connsiteY45" fmla="*/ 7078 h 134635"/>
                <a:gd name="connsiteX46" fmla="*/ 29905 w 113842"/>
                <a:gd name="connsiteY46" fmla="*/ 7278 h 134635"/>
                <a:gd name="connsiteX47" fmla="*/ 27114 w 113842"/>
                <a:gd name="connsiteY47" fmla="*/ 11298 h 134635"/>
                <a:gd name="connsiteX48" fmla="*/ 21608 w 113842"/>
                <a:gd name="connsiteY48" fmla="*/ 9602 h 134635"/>
                <a:gd name="connsiteX49" fmla="*/ 18942 w 113842"/>
                <a:gd name="connsiteY49" fmla="*/ 5059 h 134635"/>
                <a:gd name="connsiteX50" fmla="*/ 14131 w 113842"/>
                <a:gd name="connsiteY50" fmla="*/ 8202 h 134635"/>
                <a:gd name="connsiteX51" fmla="*/ 10007 w 113842"/>
                <a:gd name="connsiteY51" fmla="*/ 11126 h 134635"/>
                <a:gd name="connsiteX52" fmla="*/ 7035 w 113842"/>
                <a:gd name="connsiteY52" fmla="*/ 15317 h 134635"/>
                <a:gd name="connsiteX53" fmla="*/ 7055 w 113842"/>
                <a:gd name="connsiteY53" fmla="*/ 23299 h 134635"/>
                <a:gd name="connsiteX54" fmla="*/ 10197 w 113842"/>
                <a:gd name="connsiteY54" fmla="*/ 27586 h 134635"/>
                <a:gd name="connsiteX55" fmla="*/ 11922 w 113842"/>
                <a:gd name="connsiteY55" fmla="*/ 32615 h 134635"/>
                <a:gd name="connsiteX56" fmla="*/ 11255 w 113842"/>
                <a:gd name="connsiteY56" fmla="*/ 37396 h 134635"/>
                <a:gd name="connsiteX57" fmla="*/ 14712 w 113842"/>
                <a:gd name="connsiteY57" fmla="*/ 43292 h 134635"/>
                <a:gd name="connsiteX58" fmla="*/ 15760 w 113842"/>
                <a:gd name="connsiteY58" fmla="*/ 47988 h 134635"/>
                <a:gd name="connsiteX59" fmla="*/ 10940 w 113842"/>
                <a:gd name="connsiteY59" fmla="*/ 46455 h 134635"/>
                <a:gd name="connsiteX60" fmla="*/ 6054 w 113842"/>
                <a:gd name="connsiteY60" fmla="*/ 46521 h 134635"/>
                <a:gd name="connsiteX61" fmla="*/ 4987 w 113842"/>
                <a:gd name="connsiteY61" fmla="*/ 52274 h 134635"/>
                <a:gd name="connsiteX62" fmla="*/ 9960 w 113842"/>
                <a:gd name="connsiteY62" fmla="*/ 53189 h 134635"/>
                <a:gd name="connsiteX63" fmla="*/ 7016 w 113842"/>
                <a:gd name="connsiteY63" fmla="*/ 59761 h 134635"/>
                <a:gd name="connsiteX64" fmla="*/ 6149 w 113842"/>
                <a:gd name="connsiteY64" fmla="*/ 65762 h 134635"/>
                <a:gd name="connsiteX65" fmla="*/ 606 w 113842"/>
                <a:gd name="connsiteY65" fmla="*/ 66686 h 134635"/>
                <a:gd name="connsiteX66" fmla="*/ 2006 w 113842"/>
                <a:gd name="connsiteY66" fmla="*/ 71553 h 134635"/>
                <a:gd name="connsiteX67" fmla="*/ 3711 w 113842"/>
                <a:gd name="connsiteY67" fmla="*/ 76401 h 134635"/>
                <a:gd name="connsiteX68" fmla="*/ 3597 w 113842"/>
                <a:gd name="connsiteY68" fmla="*/ 81421 h 134635"/>
                <a:gd name="connsiteX69" fmla="*/ -213 w 113842"/>
                <a:gd name="connsiteY69" fmla="*/ 86984 h 134635"/>
                <a:gd name="connsiteX70" fmla="*/ 2121 w 113842"/>
                <a:gd name="connsiteY70" fmla="*/ 91555 h 134635"/>
                <a:gd name="connsiteX71" fmla="*/ 9302 w 113842"/>
                <a:gd name="connsiteY71" fmla="*/ 92908 h 134635"/>
                <a:gd name="connsiteX72" fmla="*/ 12141 w 113842"/>
                <a:gd name="connsiteY72" fmla="*/ 97794 h 134635"/>
                <a:gd name="connsiteX73" fmla="*/ 15303 w 113842"/>
                <a:gd name="connsiteY73" fmla="*/ 101919 h 134635"/>
                <a:gd name="connsiteX74" fmla="*/ 20342 w 113842"/>
                <a:gd name="connsiteY74" fmla="*/ 103176 h 134635"/>
                <a:gd name="connsiteX75" fmla="*/ 21142 w 113842"/>
                <a:gd name="connsiteY75" fmla="*/ 108243 h 134635"/>
                <a:gd name="connsiteX76" fmla="*/ 20771 w 113842"/>
                <a:gd name="connsiteY76" fmla="*/ 113244 h 134635"/>
                <a:gd name="connsiteX77" fmla="*/ 19065 w 113842"/>
                <a:gd name="connsiteY77" fmla="*/ 118426 h 134635"/>
                <a:gd name="connsiteX78" fmla="*/ 16960 w 113842"/>
                <a:gd name="connsiteY78" fmla="*/ 123055 h 134635"/>
                <a:gd name="connsiteX79" fmla="*/ 17332 w 113842"/>
                <a:gd name="connsiteY79" fmla="*/ 128360 h 134635"/>
                <a:gd name="connsiteX80" fmla="*/ 17503 w 113842"/>
                <a:gd name="connsiteY80" fmla="*/ 133675 h 13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13842" h="134635">
                  <a:moveTo>
                    <a:pt x="18275" y="134561"/>
                  </a:moveTo>
                  <a:lnTo>
                    <a:pt x="24752" y="131179"/>
                  </a:lnTo>
                  <a:lnTo>
                    <a:pt x="29962" y="128131"/>
                  </a:lnTo>
                  <a:lnTo>
                    <a:pt x="35553" y="126255"/>
                  </a:lnTo>
                  <a:lnTo>
                    <a:pt x="48060" y="121007"/>
                  </a:lnTo>
                  <a:lnTo>
                    <a:pt x="54432" y="119502"/>
                  </a:lnTo>
                  <a:lnTo>
                    <a:pt x="77254" y="116749"/>
                  </a:lnTo>
                  <a:lnTo>
                    <a:pt x="85740" y="115568"/>
                  </a:lnTo>
                  <a:lnTo>
                    <a:pt x="102352" y="119073"/>
                  </a:lnTo>
                  <a:lnTo>
                    <a:pt x="108895" y="118844"/>
                  </a:lnTo>
                  <a:lnTo>
                    <a:pt x="108715" y="113415"/>
                  </a:lnTo>
                  <a:lnTo>
                    <a:pt x="108858" y="108253"/>
                  </a:lnTo>
                  <a:lnTo>
                    <a:pt x="103848" y="105929"/>
                  </a:lnTo>
                  <a:lnTo>
                    <a:pt x="102914" y="99785"/>
                  </a:lnTo>
                  <a:lnTo>
                    <a:pt x="101028" y="94384"/>
                  </a:lnTo>
                  <a:lnTo>
                    <a:pt x="99895" y="88260"/>
                  </a:lnTo>
                  <a:lnTo>
                    <a:pt x="99999" y="82793"/>
                  </a:lnTo>
                  <a:lnTo>
                    <a:pt x="102733" y="77401"/>
                  </a:lnTo>
                  <a:lnTo>
                    <a:pt x="104876" y="72791"/>
                  </a:lnTo>
                  <a:lnTo>
                    <a:pt x="105838" y="66190"/>
                  </a:lnTo>
                  <a:lnTo>
                    <a:pt x="108382" y="60199"/>
                  </a:lnTo>
                  <a:lnTo>
                    <a:pt x="111934" y="56637"/>
                  </a:lnTo>
                  <a:lnTo>
                    <a:pt x="113629" y="49112"/>
                  </a:lnTo>
                  <a:lnTo>
                    <a:pt x="112267" y="40549"/>
                  </a:lnTo>
                  <a:lnTo>
                    <a:pt x="110724" y="35558"/>
                  </a:lnTo>
                  <a:lnTo>
                    <a:pt x="110963" y="30691"/>
                  </a:lnTo>
                  <a:lnTo>
                    <a:pt x="110410" y="25605"/>
                  </a:lnTo>
                  <a:lnTo>
                    <a:pt x="105571" y="23309"/>
                  </a:lnTo>
                  <a:lnTo>
                    <a:pt x="102724" y="19061"/>
                  </a:lnTo>
                  <a:lnTo>
                    <a:pt x="93141" y="16194"/>
                  </a:lnTo>
                  <a:lnTo>
                    <a:pt x="87522" y="16813"/>
                  </a:lnTo>
                  <a:lnTo>
                    <a:pt x="82321" y="19051"/>
                  </a:lnTo>
                  <a:lnTo>
                    <a:pt x="79664" y="23309"/>
                  </a:lnTo>
                  <a:lnTo>
                    <a:pt x="75825" y="20108"/>
                  </a:lnTo>
                  <a:lnTo>
                    <a:pt x="70510" y="19994"/>
                  </a:lnTo>
                  <a:lnTo>
                    <a:pt x="67290" y="15946"/>
                  </a:lnTo>
                  <a:lnTo>
                    <a:pt x="65490" y="10984"/>
                  </a:lnTo>
                  <a:lnTo>
                    <a:pt x="61157" y="8012"/>
                  </a:lnTo>
                  <a:lnTo>
                    <a:pt x="56099" y="4973"/>
                  </a:lnTo>
                  <a:lnTo>
                    <a:pt x="51117" y="6278"/>
                  </a:lnTo>
                  <a:lnTo>
                    <a:pt x="48002" y="10564"/>
                  </a:lnTo>
                  <a:lnTo>
                    <a:pt x="43297" y="8374"/>
                  </a:lnTo>
                  <a:lnTo>
                    <a:pt x="43049" y="3525"/>
                  </a:lnTo>
                  <a:lnTo>
                    <a:pt x="39925" y="-75"/>
                  </a:lnTo>
                  <a:lnTo>
                    <a:pt x="34982" y="2021"/>
                  </a:lnTo>
                  <a:lnTo>
                    <a:pt x="35515" y="7078"/>
                  </a:lnTo>
                  <a:lnTo>
                    <a:pt x="29905" y="7278"/>
                  </a:lnTo>
                  <a:lnTo>
                    <a:pt x="27114" y="11298"/>
                  </a:lnTo>
                  <a:lnTo>
                    <a:pt x="21608" y="9602"/>
                  </a:lnTo>
                  <a:lnTo>
                    <a:pt x="18942" y="5059"/>
                  </a:lnTo>
                  <a:lnTo>
                    <a:pt x="14131" y="8202"/>
                  </a:lnTo>
                  <a:lnTo>
                    <a:pt x="10007" y="11126"/>
                  </a:lnTo>
                  <a:lnTo>
                    <a:pt x="7035" y="15317"/>
                  </a:lnTo>
                  <a:lnTo>
                    <a:pt x="7055" y="23299"/>
                  </a:lnTo>
                  <a:lnTo>
                    <a:pt x="10197" y="27586"/>
                  </a:lnTo>
                  <a:lnTo>
                    <a:pt x="11922" y="32615"/>
                  </a:lnTo>
                  <a:lnTo>
                    <a:pt x="11255" y="37396"/>
                  </a:lnTo>
                  <a:lnTo>
                    <a:pt x="14712" y="43292"/>
                  </a:lnTo>
                  <a:lnTo>
                    <a:pt x="15760" y="47988"/>
                  </a:lnTo>
                  <a:lnTo>
                    <a:pt x="10940" y="46455"/>
                  </a:lnTo>
                  <a:lnTo>
                    <a:pt x="6054" y="46521"/>
                  </a:lnTo>
                  <a:lnTo>
                    <a:pt x="4987" y="52274"/>
                  </a:lnTo>
                  <a:lnTo>
                    <a:pt x="9960" y="53189"/>
                  </a:lnTo>
                  <a:lnTo>
                    <a:pt x="7016" y="59761"/>
                  </a:lnTo>
                  <a:lnTo>
                    <a:pt x="6149" y="65762"/>
                  </a:lnTo>
                  <a:lnTo>
                    <a:pt x="606" y="66686"/>
                  </a:lnTo>
                  <a:lnTo>
                    <a:pt x="2006" y="71553"/>
                  </a:lnTo>
                  <a:lnTo>
                    <a:pt x="3711" y="76401"/>
                  </a:lnTo>
                  <a:lnTo>
                    <a:pt x="3597" y="81421"/>
                  </a:lnTo>
                  <a:lnTo>
                    <a:pt x="-213" y="86984"/>
                  </a:lnTo>
                  <a:lnTo>
                    <a:pt x="2121" y="91555"/>
                  </a:lnTo>
                  <a:lnTo>
                    <a:pt x="9302" y="92908"/>
                  </a:lnTo>
                  <a:lnTo>
                    <a:pt x="12141" y="97794"/>
                  </a:lnTo>
                  <a:lnTo>
                    <a:pt x="15303" y="101919"/>
                  </a:lnTo>
                  <a:lnTo>
                    <a:pt x="20342" y="103176"/>
                  </a:lnTo>
                  <a:lnTo>
                    <a:pt x="21142" y="108243"/>
                  </a:lnTo>
                  <a:lnTo>
                    <a:pt x="20771" y="113244"/>
                  </a:lnTo>
                  <a:lnTo>
                    <a:pt x="19065" y="118426"/>
                  </a:lnTo>
                  <a:lnTo>
                    <a:pt x="16960" y="123055"/>
                  </a:lnTo>
                  <a:lnTo>
                    <a:pt x="17332" y="128360"/>
                  </a:lnTo>
                  <a:lnTo>
                    <a:pt x="17503" y="1336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0" name="Freihandform: Form 539">
              <a:extLst>
                <a:ext uri="{FF2B5EF4-FFF2-40B4-BE49-F238E27FC236}">
                  <a16:creationId xmlns:a16="http://schemas.microsoft.com/office/drawing/2014/main" id="{B25DE64D-2E2B-1E89-BFBE-C3E68E385824}"/>
                </a:ext>
              </a:extLst>
            </p:cNvPr>
            <p:cNvSpPr/>
            <p:nvPr/>
          </p:nvSpPr>
          <p:spPr>
            <a:xfrm>
              <a:off x="3472475" y="3733299"/>
              <a:ext cx="137363" cy="132599"/>
            </a:xfrm>
            <a:custGeom>
              <a:avLst/>
              <a:gdLst>
                <a:gd name="connsiteX0" fmla="*/ 146158 w 182365"/>
                <a:gd name="connsiteY0" fmla="*/ 175966 h 176041"/>
                <a:gd name="connsiteX1" fmla="*/ 150158 w 182365"/>
                <a:gd name="connsiteY1" fmla="*/ 173032 h 176041"/>
                <a:gd name="connsiteX2" fmla="*/ 152730 w 182365"/>
                <a:gd name="connsiteY2" fmla="*/ 168813 h 176041"/>
                <a:gd name="connsiteX3" fmla="*/ 155930 w 182365"/>
                <a:gd name="connsiteY3" fmla="*/ 160336 h 176041"/>
                <a:gd name="connsiteX4" fmla="*/ 160969 w 182365"/>
                <a:gd name="connsiteY4" fmla="*/ 153773 h 176041"/>
                <a:gd name="connsiteX5" fmla="*/ 166665 w 182365"/>
                <a:gd name="connsiteY5" fmla="*/ 153782 h 176041"/>
                <a:gd name="connsiteX6" fmla="*/ 171990 w 182365"/>
                <a:gd name="connsiteY6" fmla="*/ 155983 h 176041"/>
                <a:gd name="connsiteX7" fmla="*/ 177733 w 182365"/>
                <a:gd name="connsiteY7" fmla="*/ 155964 h 176041"/>
                <a:gd name="connsiteX8" fmla="*/ 182153 w 182365"/>
                <a:gd name="connsiteY8" fmla="*/ 159516 h 176041"/>
                <a:gd name="connsiteX9" fmla="*/ 180677 w 182365"/>
                <a:gd name="connsiteY9" fmla="*/ 154602 h 176041"/>
                <a:gd name="connsiteX10" fmla="*/ 176590 w 182365"/>
                <a:gd name="connsiteY10" fmla="*/ 148801 h 176041"/>
                <a:gd name="connsiteX11" fmla="*/ 171732 w 182365"/>
                <a:gd name="connsiteY11" fmla="*/ 145838 h 176041"/>
                <a:gd name="connsiteX12" fmla="*/ 170246 w 182365"/>
                <a:gd name="connsiteY12" fmla="*/ 134932 h 176041"/>
                <a:gd name="connsiteX13" fmla="*/ 163922 w 182365"/>
                <a:gd name="connsiteY13" fmla="*/ 134723 h 176041"/>
                <a:gd name="connsiteX14" fmla="*/ 162646 w 182365"/>
                <a:gd name="connsiteY14" fmla="*/ 126360 h 176041"/>
                <a:gd name="connsiteX15" fmla="*/ 164703 w 182365"/>
                <a:gd name="connsiteY15" fmla="*/ 118102 h 176041"/>
                <a:gd name="connsiteX16" fmla="*/ 161198 w 182365"/>
                <a:gd name="connsiteY16" fmla="*/ 113511 h 176041"/>
                <a:gd name="connsiteX17" fmla="*/ 157473 w 182365"/>
                <a:gd name="connsiteY17" fmla="*/ 110491 h 176041"/>
                <a:gd name="connsiteX18" fmla="*/ 155111 w 182365"/>
                <a:gd name="connsiteY18" fmla="*/ 106034 h 176041"/>
                <a:gd name="connsiteX19" fmla="*/ 149949 w 182365"/>
                <a:gd name="connsiteY19" fmla="*/ 103795 h 176041"/>
                <a:gd name="connsiteX20" fmla="*/ 145662 w 182365"/>
                <a:gd name="connsiteY20" fmla="*/ 100814 h 176041"/>
                <a:gd name="connsiteX21" fmla="*/ 140214 w 182365"/>
                <a:gd name="connsiteY21" fmla="*/ 96556 h 176041"/>
                <a:gd name="connsiteX22" fmla="*/ 134651 w 182365"/>
                <a:gd name="connsiteY22" fmla="*/ 93384 h 176041"/>
                <a:gd name="connsiteX23" fmla="*/ 128946 w 182365"/>
                <a:gd name="connsiteY23" fmla="*/ 92661 h 176041"/>
                <a:gd name="connsiteX24" fmla="*/ 130423 w 182365"/>
                <a:gd name="connsiteY24" fmla="*/ 87946 h 176041"/>
                <a:gd name="connsiteX25" fmla="*/ 127222 w 182365"/>
                <a:gd name="connsiteY25" fmla="*/ 83783 h 176041"/>
                <a:gd name="connsiteX26" fmla="*/ 124165 w 182365"/>
                <a:gd name="connsiteY26" fmla="*/ 79688 h 176041"/>
                <a:gd name="connsiteX27" fmla="*/ 119164 w 182365"/>
                <a:gd name="connsiteY27" fmla="*/ 77430 h 176041"/>
                <a:gd name="connsiteX28" fmla="*/ 115325 w 182365"/>
                <a:gd name="connsiteY28" fmla="*/ 72029 h 176041"/>
                <a:gd name="connsiteX29" fmla="*/ 115525 w 182365"/>
                <a:gd name="connsiteY29" fmla="*/ 66810 h 176041"/>
                <a:gd name="connsiteX30" fmla="*/ 113268 w 182365"/>
                <a:gd name="connsiteY30" fmla="*/ 62562 h 176041"/>
                <a:gd name="connsiteX31" fmla="*/ 116716 w 182365"/>
                <a:gd name="connsiteY31" fmla="*/ 59152 h 176041"/>
                <a:gd name="connsiteX32" fmla="*/ 116411 w 182365"/>
                <a:gd name="connsiteY32" fmla="*/ 54265 h 176041"/>
                <a:gd name="connsiteX33" fmla="*/ 119049 w 182365"/>
                <a:gd name="connsiteY33" fmla="*/ 49798 h 176041"/>
                <a:gd name="connsiteX34" fmla="*/ 123622 w 182365"/>
                <a:gd name="connsiteY34" fmla="*/ 47950 h 176041"/>
                <a:gd name="connsiteX35" fmla="*/ 120422 w 182365"/>
                <a:gd name="connsiteY35" fmla="*/ 41340 h 176041"/>
                <a:gd name="connsiteX36" fmla="*/ 118621 w 182365"/>
                <a:gd name="connsiteY36" fmla="*/ 36349 h 176041"/>
                <a:gd name="connsiteX37" fmla="*/ 123488 w 182365"/>
                <a:gd name="connsiteY37" fmla="*/ 34263 h 176041"/>
                <a:gd name="connsiteX38" fmla="*/ 119326 w 182365"/>
                <a:gd name="connsiteY38" fmla="*/ 31624 h 176041"/>
                <a:gd name="connsiteX39" fmla="*/ 114468 w 182365"/>
                <a:gd name="connsiteY39" fmla="*/ 32291 h 176041"/>
                <a:gd name="connsiteX40" fmla="*/ 109363 w 182365"/>
                <a:gd name="connsiteY40" fmla="*/ 28633 h 176041"/>
                <a:gd name="connsiteX41" fmla="*/ 104514 w 182365"/>
                <a:gd name="connsiteY41" fmla="*/ 24747 h 176041"/>
                <a:gd name="connsiteX42" fmla="*/ 102724 w 182365"/>
                <a:gd name="connsiteY42" fmla="*/ 20175 h 176041"/>
                <a:gd name="connsiteX43" fmla="*/ 97628 w 182365"/>
                <a:gd name="connsiteY43" fmla="*/ 17251 h 176041"/>
                <a:gd name="connsiteX44" fmla="*/ 95628 w 182365"/>
                <a:gd name="connsiteY44" fmla="*/ 11993 h 176041"/>
                <a:gd name="connsiteX45" fmla="*/ 94104 w 182365"/>
                <a:gd name="connsiteY45" fmla="*/ 7459 h 176041"/>
                <a:gd name="connsiteX46" fmla="*/ 88779 w 182365"/>
                <a:gd name="connsiteY46" fmla="*/ 3383 h 176041"/>
                <a:gd name="connsiteX47" fmla="*/ 84331 w 182365"/>
                <a:gd name="connsiteY47" fmla="*/ 6355 h 176041"/>
                <a:gd name="connsiteX48" fmla="*/ 81207 w 182365"/>
                <a:gd name="connsiteY48" fmla="*/ 1487 h 176041"/>
                <a:gd name="connsiteX49" fmla="*/ 76311 w 182365"/>
                <a:gd name="connsiteY49" fmla="*/ 1259 h 176041"/>
                <a:gd name="connsiteX50" fmla="*/ 71025 w 182365"/>
                <a:gd name="connsiteY50" fmla="*/ 2859 h 176041"/>
                <a:gd name="connsiteX51" fmla="*/ 65634 w 182365"/>
                <a:gd name="connsiteY51" fmla="*/ 525 h 176041"/>
                <a:gd name="connsiteX52" fmla="*/ 59528 w 182365"/>
                <a:gd name="connsiteY52" fmla="*/ -75 h 176041"/>
                <a:gd name="connsiteX53" fmla="*/ 54566 w 182365"/>
                <a:gd name="connsiteY53" fmla="*/ 716 h 176041"/>
                <a:gd name="connsiteX54" fmla="*/ 48403 w 182365"/>
                <a:gd name="connsiteY54" fmla="*/ 5078 h 176041"/>
                <a:gd name="connsiteX55" fmla="*/ 46231 w 182365"/>
                <a:gd name="connsiteY55" fmla="*/ 9460 h 176041"/>
                <a:gd name="connsiteX56" fmla="*/ 41002 w 182365"/>
                <a:gd name="connsiteY56" fmla="*/ 15908 h 176041"/>
                <a:gd name="connsiteX57" fmla="*/ 33524 w 182365"/>
                <a:gd name="connsiteY57" fmla="*/ 17537 h 176041"/>
                <a:gd name="connsiteX58" fmla="*/ 32315 w 182365"/>
                <a:gd name="connsiteY58" fmla="*/ 24166 h 176041"/>
                <a:gd name="connsiteX59" fmla="*/ 35392 w 182365"/>
                <a:gd name="connsiteY59" fmla="*/ 32796 h 176041"/>
                <a:gd name="connsiteX60" fmla="*/ 34582 w 182365"/>
                <a:gd name="connsiteY60" fmla="*/ 40949 h 176041"/>
                <a:gd name="connsiteX61" fmla="*/ 35258 w 182365"/>
                <a:gd name="connsiteY61" fmla="*/ 49493 h 176041"/>
                <a:gd name="connsiteX62" fmla="*/ 34515 w 182365"/>
                <a:gd name="connsiteY62" fmla="*/ 57151 h 176041"/>
                <a:gd name="connsiteX63" fmla="*/ 32620 w 182365"/>
                <a:gd name="connsiteY63" fmla="*/ 62524 h 176041"/>
                <a:gd name="connsiteX64" fmla="*/ 26752 w 182365"/>
                <a:gd name="connsiteY64" fmla="*/ 64343 h 176041"/>
                <a:gd name="connsiteX65" fmla="*/ 16294 w 182365"/>
                <a:gd name="connsiteY65" fmla="*/ 71020 h 176041"/>
                <a:gd name="connsiteX66" fmla="*/ 8055 w 182365"/>
                <a:gd name="connsiteY66" fmla="*/ 76344 h 176041"/>
                <a:gd name="connsiteX67" fmla="*/ -213 w 182365"/>
                <a:gd name="connsiteY67" fmla="*/ 81754 h 176041"/>
                <a:gd name="connsiteX68" fmla="*/ 3473 w 182365"/>
                <a:gd name="connsiteY68" fmla="*/ 102843 h 176041"/>
                <a:gd name="connsiteX69" fmla="*/ 8074 w 182365"/>
                <a:gd name="connsiteY69" fmla="*/ 108605 h 176041"/>
                <a:gd name="connsiteX70" fmla="*/ 22743 w 182365"/>
                <a:gd name="connsiteY70" fmla="*/ 113368 h 176041"/>
                <a:gd name="connsiteX71" fmla="*/ 28972 w 182365"/>
                <a:gd name="connsiteY71" fmla="*/ 114606 h 176041"/>
                <a:gd name="connsiteX72" fmla="*/ 39840 w 182365"/>
                <a:gd name="connsiteY72" fmla="*/ 121140 h 176041"/>
                <a:gd name="connsiteX73" fmla="*/ 46584 w 182365"/>
                <a:gd name="connsiteY73" fmla="*/ 125226 h 176041"/>
                <a:gd name="connsiteX74" fmla="*/ 56813 w 182365"/>
                <a:gd name="connsiteY74" fmla="*/ 130208 h 176041"/>
                <a:gd name="connsiteX75" fmla="*/ 61633 w 182365"/>
                <a:gd name="connsiteY75" fmla="*/ 132370 h 176041"/>
                <a:gd name="connsiteX76" fmla="*/ 70787 w 182365"/>
                <a:gd name="connsiteY76" fmla="*/ 139162 h 176041"/>
                <a:gd name="connsiteX77" fmla="*/ 81597 w 182365"/>
                <a:gd name="connsiteY77" fmla="*/ 147267 h 176041"/>
                <a:gd name="connsiteX78" fmla="*/ 92180 w 182365"/>
                <a:gd name="connsiteY78" fmla="*/ 155278 h 176041"/>
                <a:gd name="connsiteX79" fmla="*/ 108115 w 182365"/>
                <a:gd name="connsiteY79" fmla="*/ 167794 h 176041"/>
                <a:gd name="connsiteX80" fmla="*/ 114363 w 182365"/>
                <a:gd name="connsiteY80" fmla="*/ 172861 h 176041"/>
                <a:gd name="connsiteX81" fmla="*/ 119802 w 182365"/>
                <a:gd name="connsiteY81" fmla="*/ 173528 h 176041"/>
                <a:gd name="connsiteX82" fmla="*/ 146158 w 182365"/>
                <a:gd name="connsiteY82" fmla="*/ 175966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82365" h="176041">
                  <a:moveTo>
                    <a:pt x="146158" y="175966"/>
                  </a:moveTo>
                  <a:lnTo>
                    <a:pt x="150158" y="173032"/>
                  </a:lnTo>
                  <a:lnTo>
                    <a:pt x="152730" y="168813"/>
                  </a:lnTo>
                  <a:lnTo>
                    <a:pt x="155930" y="160336"/>
                  </a:lnTo>
                  <a:lnTo>
                    <a:pt x="160969" y="153773"/>
                  </a:lnTo>
                  <a:lnTo>
                    <a:pt x="166665" y="153782"/>
                  </a:lnTo>
                  <a:lnTo>
                    <a:pt x="171990" y="155983"/>
                  </a:lnTo>
                  <a:lnTo>
                    <a:pt x="177733" y="155964"/>
                  </a:lnTo>
                  <a:lnTo>
                    <a:pt x="182153" y="159516"/>
                  </a:lnTo>
                  <a:lnTo>
                    <a:pt x="180677" y="154602"/>
                  </a:lnTo>
                  <a:lnTo>
                    <a:pt x="176590" y="148801"/>
                  </a:lnTo>
                  <a:lnTo>
                    <a:pt x="171732" y="145838"/>
                  </a:lnTo>
                  <a:lnTo>
                    <a:pt x="170246" y="134932"/>
                  </a:lnTo>
                  <a:lnTo>
                    <a:pt x="163922" y="134723"/>
                  </a:lnTo>
                  <a:lnTo>
                    <a:pt x="162646" y="126360"/>
                  </a:lnTo>
                  <a:lnTo>
                    <a:pt x="164703" y="118102"/>
                  </a:lnTo>
                  <a:lnTo>
                    <a:pt x="161198" y="113511"/>
                  </a:lnTo>
                  <a:lnTo>
                    <a:pt x="157473" y="110491"/>
                  </a:lnTo>
                  <a:lnTo>
                    <a:pt x="155111" y="106034"/>
                  </a:lnTo>
                  <a:lnTo>
                    <a:pt x="149949" y="103795"/>
                  </a:lnTo>
                  <a:lnTo>
                    <a:pt x="145662" y="100814"/>
                  </a:lnTo>
                  <a:lnTo>
                    <a:pt x="140214" y="96556"/>
                  </a:lnTo>
                  <a:lnTo>
                    <a:pt x="134651" y="93384"/>
                  </a:lnTo>
                  <a:lnTo>
                    <a:pt x="128946" y="92661"/>
                  </a:lnTo>
                  <a:lnTo>
                    <a:pt x="130423" y="87946"/>
                  </a:lnTo>
                  <a:lnTo>
                    <a:pt x="127222" y="83783"/>
                  </a:lnTo>
                  <a:lnTo>
                    <a:pt x="124165" y="79688"/>
                  </a:lnTo>
                  <a:lnTo>
                    <a:pt x="119164" y="77430"/>
                  </a:lnTo>
                  <a:lnTo>
                    <a:pt x="115325" y="72029"/>
                  </a:lnTo>
                  <a:lnTo>
                    <a:pt x="115525" y="66810"/>
                  </a:lnTo>
                  <a:lnTo>
                    <a:pt x="113268" y="62562"/>
                  </a:lnTo>
                  <a:lnTo>
                    <a:pt x="116716" y="59152"/>
                  </a:lnTo>
                  <a:lnTo>
                    <a:pt x="116411" y="54265"/>
                  </a:lnTo>
                  <a:lnTo>
                    <a:pt x="119049" y="49798"/>
                  </a:lnTo>
                  <a:lnTo>
                    <a:pt x="123622" y="47950"/>
                  </a:lnTo>
                  <a:lnTo>
                    <a:pt x="120422" y="41340"/>
                  </a:lnTo>
                  <a:lnTo>
                    <a:pt x="118621" y="36349"/>
                  </a:lnTo>
                  <a:lnTo>
                    <a:pt x="123488" y="34263"/>
                  </a:lnTo>
                  <a:lnTo>
                    <a:pt x="119326" y="31624"/>
                  </a:lnTo>
                  <a:lnTo>
                    <a:pt x="114468" y="32291"/>
                  </a:lnTo>
                  <a:lnTo>
                    <a:pt x="109363" y="28633"/>
                  </a:lnTo>
                  <a:lnTo>
                    <a:pt x="104514" y="24747"/>
                  </a:lnTo>
                  <a:lnTo>
                    <a:pt x="102724" y="20175"/>
                  </a:lnTo>
                  <a:lnTo>
                    <a:pt x="97628" y="17251"/>
                  </a:lnTo>
                  <a:lnTo>
                    <a:pt x="95628" y="11993"/>
                  </a:lnTo>
                  <a:lnTo>
                    <a:pt x="94104" y="7459"/>
                  </a:lnTo>
                  <a:lnTo>
                    <a:pt x="88779" y="3383"/>
                  </a:lnTo>
                  <a:lnTo>
                    <a:pt x="84331" y="6355"/>
                  </a:lnTo>
                  <a:lnTo>
                    <a:pt x="81207" y="1487"/>
                  </a:lnTo>
                  <a:lnTo>
                    <a:pt x="76311" y="1259"/>
                  </a:lnTo>
                  <a:lnTo>
                    <a:pt x="71025" y="2859"/>
                  </a:lnTo>
                  <a:lnTo>
                    <a:pt x="65634" y="525"/>
                  </a:lnTo>
                  <a:lnTo>
                    <a:pt x="59528" y="-75"/>
                  </a:lnTo>
                  <a:lnTo>
                    <a:pt x="54566" y="716"/>
                  </a:lnTo>
                  <a:lnTo>
                    <a:pt x="48403" y="5078"/>
                  </a:lnTo>
                  <a:lnTo>
                    <a:pt x="46231" y="9460"/>
                  </a:lnTo>
                  <a:lnTo>
                    <a:pt x="41002" y="15908"/>
                  </a:lnTo>
                  <a:lnTo>
                    <a:pt x="33524" y="17537"/>
                  </a:lnTo>
                  <a:lnTo>
                    <a:pt x="32315" y="24166"/>
                  </a:lnTo>
                  <a:lnTo>
                    <a:pt x="35392" y="32796"/>
                  </a:lnTo>
                  <a:lnTo>
                    <a:pt x="34582" y="40949"/>
                  </a:lnTo>
                  <a:lnTo>
                    <a:pt x="35258" y="49493"/>
                  </a:lnTo>
                  <a:lnTo>
                    <a:pt x="34515" y="57151"/>
                  </a:lnTo>
                  <a:lnTo>
                    <a:pt x="32620" y="62524"/>
                  </a:lnTo>
                  <a:lnTo>
                    <a:pt x="26752" y="64343"/>
                  </a:lnTo>
                  <a:lnTo>
                    <a:pt x="16294" y="71020"/>
                  </a:lnTo>
                  <a:lnTo>
                    <a:pt x="8055" y="76344"/>
                  </a:lnTo>
                  <a:lnTo>
                    <a:pt x="-213" y="81754"/>
                  </a:lnTo>
                  <a:lnTo>
                    <a:pt x="3473" y="102843"/>
                  </a:lnTo>
                  <a:lnTo>
                    <a:pt x="8074" y="108605"/>
                  </a:lnTo>
                  <a:lnTo>
                    <a:pt x="22743" y="113368"/>
                  </a:lnTo>
                  <a:lnTo>
                    <a:pt x="28972" y="114606"/>
                  </a:lnTo>
                  <a:lnTo>
                    <a:pt x="39840" y="121140"/>
                  </a:lnTo>
                  <a:lnTo>
                    <a:pt x="46584" y="125226"/>
                  </a:lnTo>
                  <a:lnTo>
                    <a:pt x="56813" y="130208"/>
                  </a:lnTo>
                  <a:lnTo>
                    <a:pt x="61633" y="132370"/>
                  </a:lnTo>
                  <a:lnTo>
                    <a:pt x="70787" y="139162"/>
                  </a:lnTo>
                  <a:lnTo>
                    <a:pt x="81597" y="147267"/>
                  </a:lnTo>
                  <a:lnTo>
                    <a:pt x="92180" y="155278"/>
                  </a:lnTo>
                  <a:lnTo>
                    <a:pt x="108115" y="167794"/>
                  </a:lnTo>
                  <a:lnTo>
                    <a:pt x="114363" y="172861"/>
                  </a:lnTo>
                  <a:lnTo>
                    <a:pt x="119802" y="173528"/>
                  </a:lnTo>
                  <a:lnTo>
                    <a:pt x="146158" y="1759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1" name="Freihandform: Form 540">
              <a:extLst>
                <a:ext uri="{FF2B5EF4-FFF2-40B4-BE49-F238E27FC236}">
                  <a16:creationId xmlns:a16="http://schemas.microsoft.com/office/drawing/2014/main" id="{9011C69E-8A47-0800-0248-83D07024896D}"/>
                </a:ext>
              </a:extLst>
            </p:cNvPr>
            <p:cNvSpPr/>
            <p:nvPr/>
          </p:nvSpPr>
          <p:spPr>
            <a:xfrm>
              <a:off x="4676005" y="3604875"/>
              <a:ext cx="161634" cy="336728"/>
            </a:xfrm>
            <a:custGeom>
              <a:avLst/>
              <a:gdLst>
                <a:gd name="connsiteX0" fmla="*/ 147777 w 214588"/>
                <a:gd name="connsiteY0" fmla="*/ 253566 h 447046"/>
                <a:gd name="connsiteX1" fmla="*/ 149167 w 214588"/>
                <a:gd name="connsiteY1" fmla="*/ 248994 h 447046"/>
                <a:gd name="connsiteX2" fmla="*/ 149767 w 214588"/>
                <a:gd name="connsiteY2" fmla="*/ 244127 h 447046"/>
                <a:gd name="connsiteX3" fmla="*/ 150206 w 214588"/>
                <a:gd name="connsiteY3" fmla="*/ 239374 h 447046"/>
                <a:gd name="connsiteX4" fmla="*/ 154082 w 214588"/>
                <a:gd name="connsiteY4" fmla="*/ 236574 h 447046"/>
                <a:gd name="connsiteX5" fmla="*/ 158683 w 214588"/>
                <a:gd name="connsiteY5" fmla="*/ 235326 h 447046"/>
                <a:gd name="connsiteX6" fmla="*/ 157045 w 214588"/>
                <a:gd name="connsiteY6" fmla="*/ 230830 h 447046"/>
                <a:gd name="connsiteX7" fmla="*/ 152730 w 214588"/>
                <a:gd name="connsiteY7" fmla="*/ 228811 h 447046"/>
                <a:gd name="connsiteX8" fmla="*/ 149853 w 214588"/>
                <a:gd name="connsiteY8" fmla="*/ 224982 h 447046"/>
                <a:gd name="connsiteX9" fmla="*/ 150015 w 214588"/>
                <a:gd name="connsiteY9" fmla="*/ 220210 h 447046"/>
                <a:gd name="connsiteX10" fmla="*/ 153720 w 214588"/>
                <a:gd name="connsiteY10" fmla="*/ 223286 h 447046"/>
                <a:gd name="connsiteX11" fmla="*/ 157226 w 214588"/>
                <a:gd name="connsiteY11" fmla="*/ 226515 h 447046"/>
                <a:gd name="connsiteX12" fmla="*/ 161541 w 214588"/>
                <a:gd name="connsiteY12" fmla="*/ 224439 h 447046"/>
                <a:gd name="connsiteX13" fmla="*/ 160159 w 214588"/>
                <a:gd name="connsiteY13" fmla="*/ 229011 h 447046"/>
                <a:gd name="connsiteX14" fmla="*/ 164893 w 214588"/>
                <a:gd name="connsiteY14" fmla="*/ 227906 h 447046"/>
                <a:gd name="connsiteX15" fmla="*/ 169608 w 214588"/>
                <a:gd name="connsiteY15" fmla="*/ 227154 h 447046"/>
                <a:gd name="connsiteX16" fmla="*/ 175104 w 214588"/>
                <a:gd name="connsiteY16" fmla="*/ 227430 h 447046"/>
                <a:gd name="connsiteX17" fmla="*/ 179800 w 214588"/>
                <a:gd name="connsiteY17" fmla="*/ 228315 h 447046"/>
                <a:gd name="connsiteX18" fmla="*/ 181524 w 214588"/>
                <a:gd name="connsiteY18" fmla="*/ 223848 h 447046"/>
                <a:gd name="connsiteX19" fmla="*/ 182876 w 214588"/>
                <a:gd name="connsiteY19" fmla="*/ 219114 h 447046"/>
                <a:gd name="connsiteX20" fmla="*/ 187953 w 214588"/>
                <a:gd name="connsiteY20" fmla="*/ 218238 h 447046"/>
                <a:gd name="connsiteX21" fmla="*/ 188706 w 214588"/>
                <a:gd name="connsiteY21" fmla="*/ 223029 h 447046"/>
                <a:gd name="connsiteX22" fmla="*/ 190915 w 214588"/>
                <a:gd name="connsiteY22" fmla="*/ 227363 h 447046"/>
                <a:gd name="connsiteX23" fmla="*/ 194802 w 214588"/>
                <a:gd name="connsiteY23" fmla="*/ 224544 h 447046"/>
                <a:gd name="connsiteX24" fmla="*/ 193421 w 214588"/>
                <a:gd name="connsiteY24" fmla="*/ 219943 h 447046"/>
                <a:gd name="connsiteX25" fmla="*/ 191839 w 214588"/>
                <a:gd name="connsiteY25" fmla="*/ 215285 h 447046"/>
                <a:gd name="connsiteX26" fmla="*/ 196745 w 214588"/>
                <a:gd name="connsiteY26" fmla="*/ 213628 h 447046"/>
                <a:gd name="connsiteX27" fmla="*/ 200917 w 214588"/>
                <a:gd name="connsiteY27" fmla="*/ 216400 h 447046"/>
                <a:gd name="connsiteX28" fmla="*/ 198888 w 214588"/>
                <a:gd name="connsiteY28" fmla="*/ 211970 h 447046"/>
                <a:gd name="connsiteX29" fmla="*/ 198345 w 214588"/>
                <a:gd name="connsiteY29" fmla="*/ 206798 h 447046"/>
                <a:gd name="connsiteX30" fmla="*/ 204175 w 214588"/>
                <a:gd name="connsiteY30" fmla="*/ 207361 h 447046"/>
                <a:gd name="connsiteX31" fmla="*/ 204003 w 214588"/>
                <a:gd name="connsiteY31" fmla="*/ 212123 h 447046"/>
                <a:gd name="connsiteX32" fmla="*/ 204793 w 214588"/>
                <a:gd name="connsiteY32" fmla="*/ 216990 h 447046"/>
                <a:gd name="connsiteX33" fmla="*/ 207184 w 214588"/>
                <a:gd name="connsiteY33" fmla="*/ 221648 h 447046"/>
                <a:gd name="connsiteX34" fmla="*/ 210765 w 214588"/>
                <a:gd name="connsiteY34" fmla="*/ 218371 h 447046"/>
                <a:gd name="connsiteX35" fmla="*/ 214376 w 214588"/>
                <a:gd name="connsiteY35" fmla="*/ 215209 h 447046"/>
                <a:gd name="connsiteX36" fmla="*/ 211899 w 214588"/>
                <a:gd name="connsiteY36" fmla="*/ 210180 h 447046"/>
                <a:gd name="connsiteX37" fmla="*/ 213776 w 214588"/>
                <a:gd name="connsiteY37" fmla="*/ 205741 h 447046"/>
                <a:gd name="connsiteX38" fmla="*/ 212061 w 214588"/>
                <a:gd name="connsiteY38" fmla="*/ 200750 h 447046"/>
                <a:gd name="connsiteX39" fmla="*/ 207756 w 214588"/>
                <a:gd name="connsiteY39" fmla="*/ 196521 h 447046"/>
                <a:gd name="connsiteX40" fmla="*/ 205460 w 214588"/>
                <a:gd name="connsiteY40" fmla="*/ 192025 h 447046"/>
                <a:gd name="connsiteX41" fmla="*/ 203784 w 214588"/>
                <a:gd name="connsiteY41" fmla="*/ 187215 h 447046"/>
                <a:gd name="connsiteX42" fmla="*/ 203060 w 214588"/>
                <a:gd name="connsiteY42" fmla="*/ 182472 h 447046"/>
                <a:gd name="connsiteX43" fmla="*/ 204841 w 214588"/>
                <a:gd name="connsiteY43" fmla="*/ 178052 h 447046"/>
                <a:gd name="connsiteX44" fmla="*/ 202774 w 214588"/>
                <a:gd name="connsiteY44" fmla="*/ 173385 h 447046"/>
                <a:gd name="connsiteX45" fmla="*/ 200945 w 214588"/>
                <a:gd name="connsiteY45" fmla="*/ 168984 h 447046"/>
                <a:gd name="connsiteX46" fmla="*/ 198374 w 214588"/>
                <a:gd name="connsiteY46" fmla="*/ 164650 h 447046"/>
                <a:gd name="connsiteX47" fmla="*/ 195535 w 214588"/>
                <a:gd name="connsiteY47" fmla="*/ 160555 h 447046"/>
                <a:gd name="connsiteX48" fmla="*/ 192344 w 214588"/>
                <a:gd name="connsiteY48" fmla="*/ 156926 h 447046"/>
                <a:gd name="connsiteX49" fmla="*/ 191049 w 214588"/>
                <a:gd name="connsiteY49" fmla="*/ 152277 h 447046"/>
                <a:gd name="connsiteX50" fmla="*/ 193687 w 214588"/>
                <a:gd name="connsiteY50" fmla="*/ 148153 h 447046"/>
                <a:gd name="connsiteX51" fmla="*/ 198202 w 214588"/>
                <a:gd name="connsiteY51" fmla="*/ 149687 h 447046"/>
                <a:gd name="connsiteX52" fmla="*/ 196202 w 214588"/>
                <a:gd name="connsiteY52" fmla="*/ 145315 h 447046"/>
                <a:gd name="connsiteX53" fmla="*/ 194544 w 214588"/>
                <a:gd name="connsiteY53" fmla="*/ 140838 h 447046"/>
                <a:gd name="connsiteX54" fmla="*/ 193821 w 214588"/>
                <a:gd name="connsiteY54" fmla="*/ 136123 h 447046"/>
                <a:gd name="connsiteX55" fmla="*/ 196449 w 214588"/>
                <a:gd name="connsiteY55" fmla="*/ 132132 h 447046"/>
                <a:gd name="connsiteX56" fmla="*/ 194792 w 214588"/>
                <a:gd name="connsiteY56" fmla="*/ 127636 h 447046"/>
                <a:gd name="connsiteX57" fmla="*/ 193840 w 214588"/>
                <a:gd name="connsiteY57" fmla="*/ 122950 h 447046"/>
                <a:gd name="connsiteX58" fmla="*/ 191030 w 214588"/>
                <a:gd name="connsiteY58" fmla="*/ 119083 h 447046"/>
                <a:gd name="connsiteX59" fmla="*/ 188258 w 214588"/>
                <a:gd name="connsiteY59" fmla="*/ 115178 h 447046"/>
                <a:gd name="connsiteX60" fmla="*/ 184315 w 214588"/>
                <a:gd name="connsiteY60" fmla="*/ 112444 h 447046"/>
                <a:gd name="connsiteX61" fmla="*/ 181495 w 214588"/>
                <a:gd name="connsiteY61" fmla="*/ 108596 h 447046"/>
                <a:gd name="connsiteX62" fmla="*/ 177742 w 214588"/>
                <a:gd name="connsiteY62" fmla="*/ 105605 h 447046"/>
                <a:gd name="connsiteX63" fmla="*/ 173685 w 214588"/>
                <a:gd name="connsiteY63" fmla="*/ 103052 h 447046"/>
                <a:gd name="connsiteX64" fmla="*/ 169617 w 214588"/>
                <a:gd name="connsiteY64" fmla="*/ 100357 h 447046"/>
                <a:gd name="connsiteX65" fmla="*/ 165608 w 214588"/>
                <a:gd name="connsiteY65" fmla="*/ 95461 h 447046"/>
                <a:gd name="connsiteX66" fmla="*/ 163074 w 214588"/>
                <a:gd name="connsiteY66" fmla="*/ 91317 h 447046"/>
                <a:gd name="connsiteX67" fmla="*/ 160350 w 214588"/>
                <a:gd name="connsiteY67" fmla="*/ 86041 h 447046"/>
                <a:gd name="connsiteX68" fmla="*/ 155149 w 214588"/>
                <a:gd name="connsiteY68" fmla="*/ 85069 h 447046"/>
                <a:gd name="connsiteX69" fmla="*/ 150187 w 214588"/>
                <a:gd name="connsiteY69" fmla="*/ 82964 h 447046"/>
                <a:gd name="connsiteX70" fmla="*/ 150196 w 214588"/>
                <a:gd name="connsiteY70" fmla="*/ 88145 h 447046"/>
                <a:gd name="connsiteX71" fmla="*/ 154949 w 214588"/>
                <a:gd name="connsiteY71" fmla="*/ 89298 h 447046"/>
                <a:gd name="connsiteX72" fmla="*/ 160198 w 214588"/>
                <a:gd name="connsiteY72" fmla="*/ 90146 h 447046"/>
                <a:gd name="connsiteX73" fmla="*/ 161902 w 214588"/>
                <a:gd name="connsiteY73" fmla="*/ 95442 h 447046"/>
                <a:gd name="connsiteX74" fmla="*/ 157168 w 214588"/>
                <a:gd name="connsiteY74" fmla="*/ 94013 h 447046"/>
                <a:gd name="connsiteX75" fmla="*/ 152349 w 214588"/>
                <a:gd name="connsiteY75" fmla="*/ 94642 h 447046"/>
                <a:gd name="connsiteX76" fmla="*/ 148910 w 214588"/>
                <a:gd name="connsiteY76" fmla="*/ 89803 h 447046"/>
                <a:gd name="connsiteX77" fmla="*/ 144043 w 214588"/>
                <a:gd name="connsiteY77" fmla="*/ 88784 h 447046"/>
                <a:gd name="connsiteX78" fmla="*/ 145586 w 214588"/>
                <a:gd name="connsiteY78" fmla="*/ 93451 h 447046"/>
                <a:gd name="connsiteX79" fmla="*/ 146919 w 214588"/>
                <a:gd name="connsiteY79" fmla="*/ 98052 h 447046"/>
                <a:gd name="connsiteX80" fmla="*/ 143138 w 214588"/>
                <a:gd name="connsiteY80" fmla="*/ 101042 h 447046"/>
                <a:gd name="connsiteX81" fmla="*/ 146272 w 214588"/>
                <a:gd name="connsiteY81" fmla="*/ 104643 h 447046"/>
                <a:gd name="connsiteX82" fmla="*/ 149977 w 214588"/>
                <a:gd name="connsiteY82" fmla="*/ 108300 h 447046"/>
                <a:gd name="connsiteX83" fmla="*/ 151616 w 214588"/>
                <a:gd name="connsiteY83" fmla="*/ 112815 h 447046"/>
                <a:gd name="connsiteX84" fmla="*/ 154901 w 214588"/>
                <a:gd name="connsiteY84" fmla="*/ 117330 h 447046"/>
                <a:gd name="connsiteX85" fmla="*/ 158092 w 214588"/>
                <a:gd name="connsiteY85" fmla="*/ 120950 h 447046"/>
                <a:gd name="connsiteX86" fmla="*/ 160092 w 214588"/>
                <a:gd name="connsiteY86" fmla="*/ 125331 h 447046"/>
                <a:gd name="connsiteX87" fmla="*/ 160340 w 214588"/>
                <a:gd name="connsiteY87" fmla="*/ 130237 h 447046"/>
                <a:gd name="connsiteX88" fmla="*/ 162083 w 214588"/>
                <a:gd name="connsiteY88" fmla="*/ 135428 h 447046"/>
                <a:gd name="connsiteX89" fmla="*/ 162874 w 214588"/>
                <a:gd name="connsiteY89" fmla="*/ 140390 h 447046"/>
                <a:gd name="connsiteX90" fmla="*/ 161931 w 214588"/>
                <a:gd name="connsiteY90" fmla="*/ 145124 h 447046"/>
                <a:gd name="connsiteX91" fmla="*/ 163226 w 214588"/>
                <a:gd name="connsiteY91" fmla="*/ 150944 h 447046"/>
                <a:gd name="connsiteX92" fmla="*/ 163055 w 214588"/>
                <a:gd name="connsiteY92" fmla="*/ 156249 h 447046"/>
                <a:gd name="connsiteX93" fmla="*/ 158873 w 214588"/>
                <a:gd name="connsiteY93" fmla="*/ 159250 h 447046"/>
                <a:gd name="connsiteX94" fmla="*/ 158169 w 214588"/>
                <a:gd name="connsiteY94" fmla="*/ 164136 h 447046"/>
                <a:gd name="connsiteX95" fmla="*/ 157492 w 214588"/>
                <a:gd name="connsiteY95" fmla="*/ 168870 h 447046"/>
                <a:gd name="connsiteX96" fmla="*/ 154806 w 214588"/>
                <a:gd name="connsiteY96" fmla="*/ 173290 h 447046"/>
                <a:gd name="connsiteX97" fmla="*/ 150596 w 214588"/>
                <a:gd name="connsiteY97" fmla="*/ 175538 h 447046"/>
                <a:gd name="connsiteX98" fmla="*/ 146482 w 214588"/>
                <a:gd name="connsiteY98" fmla="*/ 178081 h 447046"/>
                <a:gd name="connsiteX99" fmla="*/ 142881 w 214588"/>
                <a:gd name="connsiteY99" fmla="*/ 181443 h 447046"/>
                <a:gd name="connsiteX100" fmla="*/ 138128 w 214588"/>
                <a:gd name="connsiteY100" fmla="*/ 182510 h 447046"/>
                <a:gd name="connsiteX101" fmla="*/ 135328 w 214588"/>
                <a:gd name="connsiteY101" fmla="*/ 178643 h 447046"/>
                <a:gd name="connsiteX102" fmla="*/ 132975 w 214588"/>
                <a:gd name="connsiteY102" fmla="*/ 174499 h 447046"/>
                <a:gd name="connsiteX103" fmla="*/ 133946 w 214588"/>
                <a:gd name="connsiteY103" fmla="*/ 169813 h 447046"/>
                <a:gd name="connsiteX104" fmla="*/ 129260 w 214588"/>
                <a:gd name="connsiteY104" fmla="*/ 168918 h 447046"/>
                <a:gd name="connsiteX105" fmla="*/ 126146 w 214588"/>
                <a:gd name="connsiteY105" fmla="*/ 172680 h 447046"/>
                <a:gd name="connsiteX106" fmla="*/ 128574 w 214588"/>
                <a:gd name="connsiteY106" fmla="*/ 176900 h 447046"/>
                <a:gd name="connsiteX107" fmla="*/ 131251 w 214588"/>
                <a:gd name="connsiteY107" fmla="*/ 181253 h 447046"/>
                <a:gd name="connsiteX108" fmla="*/ 131346 w 214588"/>
                <a:gd name="connsiteY108" fmla="*/ 186120 h 447046"/>
                <a:gd name="connsiteX109" fmla="*/ 129298 w 214588"/>
                <a:gd name="connsiteY109" fmla="*/ 191387 h 447046"/>
                <a:gd name="connsiteX110" fmla="*/ 126974 w 214588"/>
                <a:gd name="connsiteY110" fmla="*/ 195730 h 447046"/>
                <a:gd name="connsiteX111" fmla="*/ 127774 w 214588"/>
                <a:gd name="connsiteY111" fmla="*/ 200503 h 447046"/>
                <a:gd name="connsiteX112" fmla="*/ 131327 w 214588"/>
                <a:gd name="connsiteY112" fmla="*/ 203817 h 447046"/>
                <a:gd name="connsiteX113" fmla="*/ 129012 w 214588"/>
                <a:gd name="connsiteY113" fmla="*/ 208370 h 447046"/>
                <a:gd name="connsiteX114" fmla="*/ 124355 w 214588"/>
                <a:gd name="connsiteY114" fmla="*/ 209942 h 447046"/>
                <a:gd name="connsiteX115" fmla="*/ 119135 w 214588"/>
                <a:gd name="connsiteY115" fmla="*/ 208999 h 447046"/>
                <a:gd name="connsiteX116" fmla="*/ 116944 w 214588"/>
                <a:gd name="connsiteY116" fmla="*/ 204560 h 447046"/>
                <a:gd name="connsiteX117" fmla="*/ 112134 w 214588"/>
                <a:gd name="connsiteY117" fmla="*/ 206055 h 447046"/>
                <a:gd name="connsiteX118" fmla="*/ 107296 w 214588"/>
                <a:gd name="connsiteY118" fmla="*/ 206208 h 447046"/>
                <a:gd name="connsiteX119" fmla="*/ 102466 w 214588"/>
                <a:gd name="connsiteY119" fmla="*/ 207180 h 447046"/>
                <a:gd name="connsiteX120" fmla="*/ 97580 w 214588"/>
                <a:gd name="connsiteY120" fmla="*/ 209313 h 447046"/>
                <a:gd name="connsiteX121" fmla="*/ 90827 w 214588"/>
                <a:gd name="connsiteY121" fmla="*/ 209570 h 447046"/>
                <a:gd name="connsiteX122" fmla="*/ 86074 w 214588"/>
                <a:gd name="connsiteY122" fmla="*/ 210647 h 447046"/>
                <a:gd name="connsiteX123" fmla="*/ 81902 w 214588"/>
                <a:gd name="connsiteY123" fmla="*/ 207980 h 447046"/>
                <a:gd name="connsiteX124" fmla="*/ 77235 w 214588"/>
                <a:gd name="connsiteY124" fmla="*/ 209285 h 447046"/>
                <a:gd name="connsiteX125" fmla="*/ 72977 w 214588"/>
                <a:gd name="connsiteY125" fmla="*/ 211428 h 447046"/>
                <a:gd name="connsiteX126" fmla="*/ 71901 w 214588"/>
                <a:gd name="connsiteY126" fmla="*/ 216295 h 447046"/>
                <a:gd name="connsiteX127" fmla="*/ 69462 w 214588"/>
                <a:gd name="connsiteY127" fmla="*/ 220648 h 447046"/>
                <a:gd name="connsiteX128" fmla="*/ 67014 w 214588"/>
                <a:gd name="connsiteY128" fmla="*/ 224810 h 447046"/>
                <a:gd name="connsiteX129" fmla="*/ 63156 w 214588"/>
                <a:gd name="connsiteY129" fmla="*/ 227620 h 447046"/>
                <a:gd name="connsiteX130" fmla="*/ 60651 w 214588"/>
                <a:gd name="connsiteY130" fmla="*/ 231811 h 447046"/>
                <a:gd name="connsiteX131" fmla="*/ 56079 w 214588"/>
                <a:gd name="connsiteY131" fmla="*/ 233259 h 447046"/>
                <a:gd name="connsiteX132" fmla="*/ 54137 w 214588"/>
                <a:gd name="connsiteY132" fmla="*/ 237640 h 447046"/>
                <a:gd name="connsiteX133" fmla="*/ 55651 w 214588"/>
                <a:gd name="connsiteY133" fmla="*/ 242174 h 447046"/>
                <a:gd name="connsiteX134" fmla="*/ 60394 w 214588"/>
                <a:gd name="connsiteY134" fmla="*/ 242670 h 447046"/>
                <a:gd name="connsiteX135" fmla="*/ 65119 w 214588"/>
                <a:gd name="connsiteY135" fmla="*/ 241622 h 447046"/>
                <a:gd name="connsiteX136" fmla="*/ 69739 w 214588"/>
                <a:gd name="connsiteY136" fmla="*/ 240222 h 447046"/>
                <a:gd name="connsiteX137" fmla="*/ 73977 w 214588"/>
                <a:gd name="connsiteY137" fmla="*/ 242393 h 447046"/>
                <a:gd name="connsiteX138" fmla="*/ 78263 w 214588"/>
                <a:gd name="connsiteY138" fmla="*/ 244518 h 447046"/>
                <a:gd name="connsiteX139" fmla="*/ 77778 w 214588"/>
                <a:gd name="connsiteY139" fmla="*/ 239412 h 447046"/>
                <a:gd name="connsiteX140" fmla="*/ 77854 w 214588"/>
                <a:gd name="connsiteY140" fmla="*/ 234640 h 447046"/>
                <a:gd name="connsiteX141" fmla="*/ 82321 w 214588"/>
                <a:gd name="connsiteY141" fmla="*/ 236336 h 447046"/>
                <a:gd name="connsiteX142" fmla="*/ 87074 w 214588"/>
                <a:gd name="connsiteY142" fmla="*/ 235831 h 447046"/>
                <a:gd name="connsiteX143" fmla="*/ 91236 w 214588"/>
                <a:gd name="connsiteY143" fmla="*/ 233449 h 447046"/>
                <a:gd name="connsiteX144" fmla="*/ 96094 w 214588"/>
                <a:gd name="connsiteY144" fmla="*/ 233754 h 447046"/>
                <a:gd name="connsiteX145" fmla="*/ 100209 w 214588"/>
                <a:gd name="connsiteY145" fmla="*/ 230821 h 447046"/>
                <a:gd name="connsiteX146" fmla="*/ 105553 w 214588"/>
                <a:gd name="connsiteY146" fmla="*/ 231983 h 447046"/>
                <a:gd name="connsiteX147" fmla="*/ 108629 w 214588"/>
                <a:gd name="connsiteY147" fmla="*/ 228154 h 447046"/>
                <a:gd name="connsiteX148" fmla="*/ 112573 w 214588"/>
                <a:gd name="connsiteY148" fmla="*/ 225306 h 447046"/>
                <a:gd name="connsiteX149" fmla="*/ 117344 w 214588"/>
                <a:gd name="connsiteY149" fmla="*/ 225163 h 447046"/>
                <a:gd name="connsiteX150" fmla="*/ 122040 w 214588"/>
                <a:gd name="connsiteY150" fmla="*/ 227401 h 447046"/>
                <a:gd name="connsiteX151" fmla="*/ 126822 w 214588"/>
                <a:gd name="connsiteY151" fmla="*/ 227592 h 447046"/>
                <a:gd name="connsiteX152" fmla="*/ 131460 w 214588"/>
                <a:gd name="connsiteY152" fmla="*/ 228687 h 447046"/>
                <a:gd name="connsiteX153" fmla="*/ 130384 w 214588"/>
                <a:gd name="connsiteY153" fmla="*/ 233335 h 447046"/>
                <a:gd name="connsiteX154" fmla="*/ 130832 w 214588"/>
                <a:gd name="connsiteY154" fmla="*/ 238088 h 447046"/>
                <a:gd name="connsiteX155" fmla="*/ 131070 w 214588"/>
                <a:gd name="connsiteY155" fmla="*/ 242879 h 447046"/>
                <a:gd name="connsiteX156" fmla="*/ 134918 w 214588"/>
                <a:gd name="connsiteY156" fmla="*/ 245746 h 447046"/>
                <a:gd name="connsiteX157" fmla="*/ 138556 w 214588"/>
                <a:gd name="connsiteY157" fmla="*/ 248889 h 447046"/>
                <a:gd name="connsiteX158" fmla="*/ 142471 w 214588"/>
                <a:gd name="connsiteY158" fmla="*/ 251614 h 447046"/>
                <a:gd name="connsiteX159" fmla="*/ 147167 w 214588"/>
                <a:gd name="connsiteY159" fmla="*/ 252566 h 447046"/>
                <a:gd name="connsiteX160" fmla="*/ 32162 w 214588"/>
                <a:gd name="connsiteY160" fmla="*/ 266739 h 447046"/>
                <a:gd name="connsiteX161" fmla="*/ 30753 w 214588"/>
                <a:gd name="connsiteY161" fmla="*/ 261948 h 447046"/>
                <a:gd name="connsiteX162" fmla="*/ 31991 w 214588"/>
                <a:gd name="connsiteY162" fmla="*/ 266597 h 447046"/>
                <a:gd name="connsiteX163" fmla="*/ 28924 w 214588"/>
                <a:gd name="connsiteY163" fmla="*/ 271826 h 447046"/>
                <a:gd name="connsiteX164" fmla="*/ 27685 w 214588"/>
                <a:gd name="connsiteY164" fmla="*/ 267044 h 447046"/>
                <a:gd name="connsiteX165" fmla="*/ 28924 w 214588"/>
                <a:gd name="connsiteY165" fmla="*/ 271826 h 447046"/>
                <a:gd name="connsiteX166" fmla="*/ 147186 w 214588"/>
                <a:gd name="connsiteY166" fmla="*/ 160974 h 447046"/>
                <a:gd name="connsiteX167" fmla="*/ 150196 w 214588"/>
                <a:gd name="connsiteY167" fmla="*/ 156811 h 447046"/>
                <a:gd name="connsiteX168" fmla="*/ 147062 w 214588"/>
                <a:gd name="connsiteY168" fmla="*/ 152592 h 447046"/>
                <a:gd name="connsiteX169" fmla="*/ 144805 w 214588"/>
                <a:gd name="connsiteY169" fmla="*/ 156783 h 447046"/>
                <a:gd name="connsiteX170" fmla="*/ 147205 w 214588"/>
                <a:gd name="connsiteY170" fmla="*/ 160936 h 447046"/>
                <a:gd name="connsiteX171" fmla="*/ 76692 w 214588"/>
                <a:gd name="connsiteY171" fmla="*/ 305354 h 447046"/>
                <a:gd name="connsiteX172" fmla="*/ 80568 w 214588"/>
                <a:gd name="connsiteY172" fmla="*/ 302573 h 447046"/>
                <a:gd name="connsiteX173" fmla="*/ 80492 w 214588"/>
                <a:gd name="connsiteY173" fmla="*/ 297772 h 447046"/>
                <a:gd name="connsiteX174" fmla="*/ 85207 w 214588"/>
                <a:gd name="connsiteY174" fmla="*/ 297029 h 447046"/>
                <a:gd name="connsiteX175" fmla="*/ 85397 w 214588"/>
                <a:gd name="connsiteY175" fmla="*/ 292257 h 447046"/>
                <a:gd name="connsiteX176" fmla="*/ 83798 w 214588"/>
                <a:gd name="connsiteY176" fmla="*/ 287447 h 447046"/>
                <a:gd name="connsiteX177" fmla="*/ 82873 w 214588"/>
                <a:gd name="connsiteY177" fmla="*/ 282170 h 447046"/>
                <a:gd name="connsiteX178" fmla="*/ 82302 w 214588"/>
                <a:gd name="connsiteY178" fmla="*/ 277274 h 447046"/>
                <a:gd name="connsiteX179" fmla="*/ 81873 w 214588"/>
                <a:gd name="connsiteY179" fmla="*/ 272483 h 447046"/>
                <a:gd name="connsiteX180" fmla="*/ 83769 w 214588"/>
                <a:gd name="connsiteY180" fmla="*/ 268111 h 447046"/>
                <a:gd name="connsiteX181" fmla="*/ 82569 w 214588"/>
                <a:gd name="connsiteY181" fmla="*/ 263472 h 447046"/>
                <a:gd name="connsiteX182" fmla="*/ 79149 w 214588"/>
                <a:gd name="connsiteY182" fmla="*/ 260091 h 447046"/>
                <a:gd name="connsiteX183" fmla="*/ 75663 w 214588"/>
                <a:gd name="connsiteY183" fmla="*/ 256833 h 447046"/>
                <a:gd name="connsiteX184" fmla="*/ 74453 w 214588"/>
                <a:gd name="connsiteY184" fmla="*/ 252214 h 447046"/>
                <a:gd name="connsiteX185" fmla="*/ 71491 w 214588"/>
                <a:gd name="connsiteY185" fmla="*/ 248480 h 447046"/>
                <a:gd name="connsiteX186" fmla="*/ 67176 w 214588"/>
                <a:gd name="connsiteY186" fmla="*/ 250518 h 447046"/>
                <a:gd name="connsiteX187" fmla="*/ 62480 w 214588"/>
                <a:gd name="connsiteY187" fmla="*/ 249413 h 447046"/>
                <a:gd name="connsiteX188" fmla="*/ 58813 w 214588"/>
                <a:gd name="connsiteY188" fmla="*/ 246356 h 447046"/>
                <a:gd name="connsiteX189" fmla="*/ 55251 w 214588"/>
                <a:gd name="connsiteY189" fmla="*/ 243174 h 447046"/>
                <a:gd name="connsiteX190" fmla="*/ 50365 w 214588"/>
                <a:gd name="connsiteY190" fmla="*/ 244108 h 447046"/>
                <a:gd name="connsiteX191" fmla="*/ 48355 w 214588"/>
                <a:gd name="connsiteY191" fmla="*/ 248575 h 447046"/>
                <a:gd name="connsiteX192" fmla="*/ 44888 w 214588"/>
                <a:gd name="connsiteY192" fmla="*/ 251861 h 447046"/>
                <a:gd name="connsiteX193" fmla="*/ 40144 w 214588"/>
                <a:gd name="connsiteY193" fmla="*/ 251033 h 447046"/>
                <a:gd name="connsiteX194" fmla="*/ 41792 w 214588"/>
                <a:gd name="connsiteY194" fmla="*/ 255500 h 447046"/>
                <a:gd name="connsiteX195" fmla="*/ 37068 w 214588"/>
                <a:gd name="connsiteY195" fmla="*/ 254824 h 447046"/>
                <a:gd name="connsiteX196" fmla="*/ 39649 w 214588"/>
                <a:gd name="connsiteY196" fmla="*/ 258834 h 447046"/>
                <a:gd name="connsiteX197" fmla="*/ 43640 w 214588"/>
                <a:gd name="connsiteY197" fmla="*/ 261424 h 447046"/>
                <a:gd name="connsiteX198" fmla="*/ 47212 w 214588"/>
                <a:gd name="connsiteY198" fmla="*/ 264587 h 447046"/>
                <a:gd name="connsiteX199" fmla="*/ 43011 w 214588"/>
                <a:gd name="connsiteY199" fmla="*/ 262320 h 447046"/>
                <a:gd name="connsiteX200" fmla="*/ 44421 w 214588"/>
                <a:gd name="connsiteY200" fmla="*/ 266892 h 447046"/>
                <a:gd name="connsiteX201" fmla="*/ 47012 w 214588"/>
                <a:gd name="connsiteY201" fmla="*/ 270949 h 447046"/>
                <a:gd name="connsiteX202" fmla="*/ 50317 w 214588"/>
                <a:gd name="connsiteY202" fmla="*/ 267511 h 447046"/>
                <a:gd name="connsiteX203" fmla="*/ 53765 w 214588"/>
                <a:gd name="connsiteY203" fmla="*/ 270806 h 447046"/>
                <a:gd name="connsiteX204" fmla="*/ 55232 w 214588"/>
                <a:gd name="connsiteY204" fmla="*/ 266273 h 447046"/>
                <a:gd name="connsiteX205" fmla="*/ 51565 w 214588"/>
                <a:gd name="connsiteY205" fmla="*/ 263187 h 447046"/>
                <a:gd name="connsiteX206" fmla="*/ 49993 w 214588"/>
                <a:gd name="connsiteY206" fmla="*/ 258653 h 447046"/>
                <a:gd name="connsiteX207" fmla="*/ 54241 w 214588"/>
                <a:gd name="connsiteY207" fmla="*/ 260986 h 447046"/>
                <a:gd name="connsiteX208" fmla="*/ 57109 w 214588"/>
                <a:gd name="connsiteY208" fmla="*/ 264873 h 447046"/>
                <a:gd name="connsiteX209" fmla="*/ 60633 w 214588"/>
                <a:gd name="connsiteY209" fmla="*/ 268168 h 447046"/>
                <a:gd name="connsiteX210" fmla="*/ 61613 w 214588"/>
                <a:gd name="connsiteY210" fmla="*/ 272988 h 447046"/>
                <a:gd name="connsiteX211" fmla="*/ 62337 w 214588"/>
                <a:gd name="connsiteY211" fmla="*/ 277693 h 447046"/>
                <a:gd name="connsiteX212" fmla="*/ 59185 w 214588"/>
                <a:gd name="connsiteY212" fmla="*/ 281284 h 447046"/>
                <a:gd name="connsiteX213" fmla="*/ 60775 w 214588"/>
                <a:gd name="connsiteY213" fmla="*/ 285789 h 447046"/>
                <a:gd name="connsiteX214" fmla="*/ 63185 w 214588"/>
                <a:gd name="connsiteY214" fmla="*/ 289904 h 447046"/>
                <a:gd name="connsiteX215" fmla="*/ 66004 w 214588"/>
                <a:gd name="connsiteY215" fmla="*/ 293790 h 447046"/>
                <a:gd name="connsiteX216" fmla="*/ 65385 w 214588"/>
                <a:gd name="connsiteY216" fmla="*/ 298524 h 447046"/>
                <a:gd name="connsiteX217" fmla="*/ 69967 w 214588"/>
                <a:gd name="connsiteY217" fmla="*/ 299934 h 447046"/>
                <a:gd name="connsiteX218" fmla="*/ 74596 w 214588"/>
                <a:gd name="connsiteY218" fmla="*/ 301315 h 447046"/>
                <a:gd name="connsiteX219" fmla="*/ 71462 w 214588"/>
                <a:gd name="connsiteY219" fmla="*/ 297457 h 447046"/>
                <a:gd name="connsiteX220" fmla="*/ 70015 w 214588"/>
                <a:gd name="connsiteY220" fmla="*/ 292876 h 447046"/>
                <a:gd name="connsiteX221" fmla="*/ 74149 w 214588"/>
                <a:gd name="connsiteY221" fmla="*/ 295724 h 447046"/>
                <a:gd name="connsiteX222" fmla="*/ 76730 w 214588"/>
                <a:gd name="connsiteY222" fmla="*/ 299724 h 447046"/>
                <a:gd name="connsiteX223" fmla="*/ 76663 w 214588"/>
                <a:gd name="connsiteY223" fmla="*/ 304515 h 447046"/>
                <a:gd name="connsiteX224" fmla="*/ 138099 w 214588"/>
                <a:gd name="connsiteY224" fmla="*/ 85117 h 447046"/>
                <a:gd name="connsiteX225" fmla="*/ 138537 w 214588"/>
                <a:gd name="connsiteY225" fmla="*/ 79335 h 447046"/>
                <a:gd name="connsiteX226" fmla="*/ 142795 w 214588"/>
                <a:gd name="connsiteY226" fmla="*/ 77211 h 447046"/>
                <a:gd name="connsiteX227" fmla="*/ 147472 w 214588"/>
                <a:gd name="connsiteY227" fmla="*/ 78459 h 447046"/>
                <a:gd name="connsiteX228" fmla="*/ 144872 w 214588"/>
                <a:gd name="connsiteY228" fmla="*/ 74468 h 447046"/>
                <a:gd name="connsiteX229" fmla="*/ 140642 w 214588"/>
                <a:gd name="connsiteY229" fmla="*/ 71905 h 447046"/>
                <a:gd name="connsiteX230" fmla="*/ 136299 w 214588"/>
                <a:gd name="connsiteY230" fmla="*/ 69753 h 447046"/>
                <a:gd name="connsiteX231" fmla="*/ 131527 w 214588"/>
                <a:gd name="connsiteY231" fmla="*/ 68524 h 447046"/>
                <a:gd name="connsiteX232" fmla="*/ 127193 w 214588"/>
                <a:gd name="connsiteY232" fmla="*/ 65962 h 447046"/>
                <a:gd name="connsiteX233" fmla="*/ 126660 w 214588"/>
                <a:gd name="connsiteY233" fmla="*/ 60180 h 447046"/>
                <a:gd name="connsiteX234" fmla="*/ 131489 w 214588"/>
                <a:gd name="connsiteY234" fmla="*/ 60542 h 447046"/>
                <a:gd name="connsiteX235" fmla="*/ 135623 w 214588"/>
                <a:gd name="connsiteY235" fmla="*/ 62990 h 447046"/>
                <a:gd name="connsiteX236" fmla="*/ 139338 w 214588"/>
                <a:gd name="connsiteY236" fmla="*/ 66000 h 447046"/>
                <a:gd name="connsiteX237" fmla="*/ 141852 w 214588"/>
                <a:gd name="connsiteY237" fmla="*/ 61914 h 447046"/>
                <a:gd name="connsiteX238" fmla="*/ 145862 w 214588"/>
                <a:gd name="connsiteY238" fmla="*/ 59304 h 447046"/>
                <a:gd name="connsiteX239" fmla="*/ 151368 w 214588"/>
                <a:gd name="connsiteY239" fmla="*/ 60266 h 447046"/>
                <a:gd name="connsiteX240" fmla="*/ 155864 w 214588"/>
                <a:gd name="connsiteY240" fmla="*/ 62428 h 447046"/>
                <a:gd name="connsiteX241" fmla="*/ 160445 w 214588"/>
                <a:gd name="connsiteY241" fmla="*/ 64257 h 447046"/>
                <a:gd name="connsiteX242" fmla="*/ 164865 w 214588"/>
                <a:gd name="connsiteY242" fmla="*/ 66143 h 447046"/>
                <a:gd name="connsiteX243" fmla="*/ 169303 w 214588"/>
                <a:gd name="connsiteY243" fmla="*/ 67953 h 447046"/>
                <a:gd name="connsiteX244" fmla="*/ 174571 w 214588"/>
                <a:gd name="connsiteY244" fmla="*/ 69705 h 447046"/>
                <a:gd name="connsiteX245" fmla="*/ 180486 w 214588"/>
                <a:gd name="connsiteY245" fmla="*/ 71877 h 447046"/>
                <a:gd name="connsiteX246" fmla="*/ 180381 w 214588"/>
                <a:gd name="connsiteY246" fmla="*/ 67105 h 447046"/>
                <a:gd name="connsiteX247" fmla="*/ 179457 w 214588"/>
                <a:gd name="connsiteY247" fmla="*/ 62342 h 447046"/>
                <a:gd name="connsiteX248" fmla="*/ 181067 w 214588"/>
                <a:gd name="connsiteY248" fmla="*/ 56570 h 447046"/>
                <a:gd name="connsiteX249" fmla="*/ 183810 w 214588"/>
                <a:gd name="connsiteY249" fmla="*/ 52589 h 447046"/>
                <a:gd name="connsiteX250" fmla="*/ 188506 w 214588"/>
                <a:gd name="connsiteY250" fmla="*/ 51722 h 447046"/>
                <a:gd name="connsiteX251" fmla="*/ 193401 w 214588"/>
                <a:gd name="connsiteY251" fmla="*/ 52484 h 447046"/>
                <a:gd name="connsiteX252" fmla="*/ 198164 w 214588"/>
                <a:gd name="connsiteY252" fmla="*/ 51865 h 447046"/>
                <a:gd name="connsiteX253" fmla="*/ 201812 w 214588"/>
                <a:gd name="connsiteY253" fmla="*/ 47855 h 447046"/>
                <a:gd name="connsiteX254" fmla="*/ 205851 w 214588"/>
                <a:gd name="connsiteY254" fmla="*/ 44712 h 447046"/>
                <a:gd name="connsiteX255" fmla="*/ 199926 w 214588"/>
                <a:gd name="connsiteY255" fmla="*/ 44216 h 447046"/>
                <a:gd name="connsiteX256" fmla="*/ 196059 w 214588"/>
                <a:gd name="connsiteY256" fmla="*/ 40435 h 447046"/>
                <a:gd name="connsiteX257" fmla="*/ 192239 w 214588"/>
                <a:gd name="connsiteY257" fmla="*/ 37577 h 447046"/>
                <a:gd name="connsiteX258" fmla="*/ 189039 w 214588"/>
                <a:gd name="connsiteY258" fmla="*/ 33853 h 447046"/>
                <a:gd name="connsiteX259" fmla="*/ 188401 w 214588"/>
                <a:gd name="connsiteY259" fmla="*/ 29129 h 447046"/>
                <a:gd name="connsiteX260" fmla="*/ 187239 w 214588"/>
                <a:gd name="connsiteY260" fmla="*/ 24452 h 447046"/>
                <a:gd name="connsiteX261" fmla="*/ 184286 w 214588"/>
                <a:gd name="connsiteY261" fmla="*/ 28214 h 447046"/>
                <a:gd name="connsiteX262" fmla="*/ 181228 w 214588"/>
                <a:gd name="connsiteY262" fmla="*/ 32186 h 447046"/>
                <a:gd name="connsiteX263" fmla="*/ 175237 w 214588"/>
                <a:gd name="connsiteY263" fmla="*/ 31500 h 447046"/>
                <a:gd name="connsiteX264" fmla="*/ 171275 w 214588"/>
                <a:gd name="connsiteY264" fmla="*/ 28672 h 447046"/>
                <a:gd name="connsiteX265" fmla="*/ 165865 w 214588"/>
                <a:gd name="connsiteY265" fmla="*/ 27605 h 447046"/>
                <a:gd name="connsiteX266" fmla="*/ 158283 w 214588"/>
                <a:gd name="connsiteY266" fmla="*/ 25614 h 447046"/>
                <a:gd name="connsiteX267" fmla="*/ 153615 w 214588"/>
                <a:gd name="connsiteY267" fmla="*/ 23937 h 447046"/>
                <a:gd name="connsiteX268" fmla="*/ 149081 w 214588"/>
                <a:gd name="connsiteY268" fmla="*/ 21623 h 447046"/>
                <a:gd name="connsiteX269" fmla="*/ 144776 w 214588"/>
                <a:gd name="connsiteY269" fmla="*/ 19546 h 447046"/>
                <a:gd name="connsiteX270" fmla="*/ 140633 w 214588"/>
                <a:gd name="connsiteY270" fmla="*/ 17165 h 447046"/>
                <a:gd name="connsiteX271" fmla="*/ 136328 w 214588"/>
                <a:gd name="connsiteY271" fmla="*/ 14698 h 447046"/>
                <a:gd name="connsiteX272" fmla="*/ 132346 w 214588"/>
                <a:gd name="connsiteY272" fmla="*/ 11831 h 447046"/>
                <a:gd name="connsiteX273" fmla="*/ 128431 w 214588"/>
                <a:gd name="connsiteY273" fmla="*/ 8840 h 447046"/>
                <a:gd name="connsiteX274" fmla="*/ 122364 w 214588"/>
                <a:gd name="connsiteY274" fmla="*/ 5345 h 447046"/>
                <a:gd name="connsiteX275" fmla="*/ 117677 w 214588"/>
                <a:gd name="connsiteY275" fmla="*/ 2382 h 447046"/>
                <a:gd name="connsiteX276" fmla="*/ 113392 w 214588"/>
                <a:gd name="connsiteY276" fmla="*/ 68 h 447046"/>
                <a:gd name="connsiteX277" fmla="*/ 108619 w 214588"/>
                <a:gd name="connsiteY277" fmla="*/ 1078 h 447046"/>
                <a:gd name="connsiteX278" fmla="*/ 110687 w 214588"/>
                <a:gd name="connsiteY278" fmla="*/ 6345 h 447046"/>
                <a:gd name="connsiteX279" fmla="*/ 114582 w 214588"/>
                <a:gd name="connsiteY279" fmla="*/ 9469 h 447046"/>
                <a:gd name="connsiteX280" fmla="*/ 118049 w 214588"/>
                <a:gd name="connsiteY280" fmla="*/ 12879 h 447046"/>
                <a:gd name="connsiteX281" fmla="*/ 121116 w 214588"/>
                <a:gd name="connsiteY281" fmla="*/ 16603 h 447046"/>
                <a:gd name="connsiteX282" fmla="*/ 123307 w 214588"/>
                <a:gd name="connsiteY282" fmla="*/ 20871 h 447046"/>
                <a:gd name="connsiteX283" fmla="*/ 124717 w 214588"/>
                <a:gd name="connsiteY283" fmla="*/ 25747 h 447046"/>
                <a:gd name="connsiteX284" fmla="*/ 127441 w 214588"/>
                <a:gd name="connsiteY284" fmla="*/ 29719 h 447046"/>
                <a:gd name="connsiteX285" fmla="*/ 126203 w 214588"/>
                <a:gd name="connsiteY285" fmla="*/ 34358 h 447046"/>
                <a:gd name="connsiteX286" fmla="*/ 128488 w 214588"/>
                <a:gd name="connsiteY286" fmla="*/ 38720 h 447046"/>
                <a:gd name="connsiteX287" fmla="*/ 131537 w 214588"/>
                <a:gd name="connsiteY287" fmla="*/ 42388 h 447046"/>
                <a:gd name="connsiteX288" fmla="*/ 132603 w 214588"/>
                <a:gd name="connsiteY288" fmla="*/ 47074 h 447046"/>
                <a:gd name="connsiteX289" fmla="*/ 127832 w 214588"/>
                <a:gd name="connsiteY289" fmla="*/ 47445 h 447046"/>
                <a:gd name="connsiteX290" fmla="*/ 123031 w 214588"/>
                <a:gd name="connsiteY290" fmla="*/ 46693 h 447046"/>
                <a:gd name="connsiteX291" fmla="*/ 118411 w 214588"/>
                <a:gd name="connsiteY291" fmla="*/ 44673 h 447046"/>
                <a:gd name="connsiteX292" fmla="*/ 119811 w 214588"/>
                <a:gd name="connsiteY292" fmla="*/ 49674 h 447046"/>
                <a:gd name="connsiteX293" fmla="*/ 120878 w 214588"/>
                <a:gd name="connsiteY293" fmla="*/ 54465 h 447046"/>
                <a:gd name="connsiteX294" fmla="*/ 117687 w 214588"/>
                <a:gd name="connsiteY294" fmla="*/ 58018 h 447046"/>
                <a:gd name="connsiteX295" fmla="*/ 117611 w 214588"/>
                <a:gd name="connsiteY295" fmla="*/ 62904 h 447046"/>
                <a:gd name="connsiteX296" fmla="*/ 119840 w 214588"/>
                <a:gd name="connsiteY296" fmla="*/ 67619 h 447046"/>
                <a:gd name="connsiteX297" fmla="*/ 124583 w 214588"/>
                <a:gd name="connsiteY297" fmla="*/ 69762 h 447046"/>
                <a:gd name="connsiteX298" fmla="*/ 128622 w 214588"/>
                <a:gd name="connsiteY298" fmla="*/ 72458 h 447046"/>
                <a:gd name="connsiteX299" fmla="*/ 131051 w 214588"/>
                <a:gd name="connsiteY299" fmla="*/ 76554 h 447046"/>
                <a:gd name="connsiteX300" fmla="*/ 132423 w 214588"/>
                <a:gd name="connsiteY300" fmla="*/ 81983 h 447046"/>
                <a:gd name="connsiteX301" fmla="*/ 136975 w 214588"/>
                <a:gd name="connsiteY301" fmla="*/ 84536 h 447046"/>
                <a:gd name="connsiteX302" fmla="*/ 99285 w 214588"/>
                <a:gd name="connsiteY302" fmla="*/ 3811 h 447046"/>
                <a:gd name="connsiteX303" fmla="*/ 96513 w 214588"/>
                <a:gd name="connsiteY303" fmla="*/ -75 h 447046"/>
                <a:gd name="connsiteX304" fmla="*/ 99285 w 214588"/>
                <a:gd name="connsiteY304" fmla="*/ 3811 h 447046"/>
                <a:gd name="connsiteX305" fmla="*/ 104286 w 214588"/>
                <a:gd name="connsiteY305" fmla="*/ 268682 h 447046"/>
                <a:gd name="connsiteX306" fmla="*/ 102323 w 214588"/>
                <a:gd name="connsiteY306" fmla="*/ 264320 h 447046"/>
                <a:gd name="connsiteX307" fmla="*/ 103467 w 214588"/>
                <a:gd name="connsiteY307" fmla="*/ 259634 h 447046"/>
                <a:gd name="connsiteX308" fmla="*/ 103305 w 214588"/>
                <a:gd name="connsiteY308" fmla="*/ 254871 h 447046"/>
                <a:gd name="connsiteX309" fmla="*/ 107505 w 214588"/>
                <a:gd name="connsiteY309" fmla="*/ 252328 h 447046"/>
                <a:gd name="connsiteX310" fmla="*/ 112506 w 214588"/>
                <a:gd name="connsiteY310" fmla="*/ 252014 h 447046"/>
                <a:gd name="connsiteX311" fmla="*/ 116878 w 214588"/>
                <a:gd name="connsiteY311" fmla="*/ 254233 h 447046"/>
                <a:gd name="connsiteX312" fmla="*/ 120821 w 214588"/>
                <a:gd name="connsiteY312" fmla="*/ 257586 h 447046"/>
                <a:gd name="connsiteX313" fmla="*/ 120440 w 214588"/>
                <a:gd name="connsiteY313" fmla="*/ 251718 h 447046"/>
                <a:gd name="connsiteX314" fmla="*/ 123250 w 214588"/>
                <a:gd name="connsiteY314" fmla="*/ 247499 h 447046"/>
                <a:gd name="connsiteX315" fmla="*/ 123917 w 214588"/>
                <a:gd name="connsiteY315" fmla="*/ 242670 h 447046"/>
                <a:gd name="connsiteX316" fmla="*/ 120669 w 214588"/>
                <a:gd name="connsiteY316" fmla="*/ 239088 h 447046"/>
                <a:gd name="connsiteX317" fmla="*/ 116449 w 214588"/>
                <a:gd name="connsiteY317" fmla="*/ 236812 h 447046"/>
                <a:gd name="connsiteX318" fmla="*/ 112496 w 214588"/>
                <a:gd name="connsiteY318" fmla="*/ 234154 h 447046"/>
                <a:gd name="connsiteX319" fmla="*/ 107724 w 214588"/>
                <a:gd name="connsiteY319" fmla="*/ 233964 h 447046"/>
                <a:gd name="connsiteX320" fmla="*/ 103590 w 214588"/>
                <a:gd name="connsiteY320" fmla="*/ 236364 h 447046"/>
                <a:gd name="connsiteX321" fmla="*/ 103124 w 214588"/>
                <a:gd name="connsiteY321" fmla="*/ 241165 h 447046"/>
                <a:gd name="connsiteX322" fmla="*/ 98342 w 214588"/>
                <a:gd name="connsiteY322" fmla="*/ 241841 h 447046"/>
                <a:gd name="connsiteX323" fmla="*/ 93103 w 214588"/>
                <a:gd name="connsiteY323" fmla="*/ 240565 h 447046"/>
                <a:gd name="connsiteX324" fmla="*/ 88998 w 214588"/>
                <a:gd name="connsiteY324" fmla="*/ 243660 h 447046"/>
                <a:gd name="connsiteX325" fmla="*/ 88789 w 214588"/>
                <a:gd name="connsiteY325" fmla="*/ 248632 h 447046"/>
                <a:gd name="connsiteX326" fmla="*/ 85407 w 214588"/>
                <a:gd name="connsiteY326" fmla="*/ 252061 h 447046"/>
                <a:gd name="connsiteX327" fmla="*/ 80940 w 214588"/>
                <a:gd name="connsiteY327" fmla="*/ 255490 h 447046"/>
                <a:gd name="connsiteX328" fmla="*/ 84931 w 214588"/>
                <a:gd name="connsiteY328" fmla="*/ 252880 h 447046"/>
                <a:gd name="connsiteX329" fmla="*/ 88322 w 214588"/>
                <a:gd name="connsiteY329" fmla="*/ 256252 h 447046"/>
                <a:gd name="connsiteX330" fmla="*/ 91484 w 214588"/>
                <a:gd name="connsiteY330" fmla="*/ 259843 h 447046"/>
                <a:gd name="connsiteX331" fmla="*/ 92970 w 214588"/>
                <a:gd name="connsiteY331" fmla="*/ 264425 h 447046"/>
                <a:gd name="connsiteX332" fmla="*/ 97675 w 214588"/>
                <a:gd name="connsiteY332" fmla="*/ 265254 h 447046"/>
                <a:gd name="connsiteX333" fmla="*/ 101999 w 214588"/>
                <a:gd name="connsiteY333" fmla="*/ 267282 h 447046"/>
                <a:gd name="connsiteX334" fmla="*/ 24076 w 214588"/>
                <a:gd name="connsiteY334" fmla="*/ 239746 h 447046"/>
                <a:gd name="connsiteX335" fmla="*/ 25333 w 214588"/>
                <a:gd name="connsiteY335" fmla="*/ 235078 h 447046"/>
                <a:gd name="connsiteX336" fmla="*/ 23066 w 214588"/>
                <a:gd name="connsiteY336" fmla="*/ 239288 h 447046"/>
                <a:gd name="connsiteX337" fmla="*/ 24780 w 214588"/>
                <a:gd name="connsiteY337" fmla="*/ 235259 h 447046"/>
                <a:gd name="connsiteX338" fmla="*/ 24628 w 214588"/>
                <a:gd name="connsiteY338" fmla="*/ 230421 h 447046"/>
                <a:gd name="connsiteX339" fmla="*/ 24676 w 214588"/>
                <a:gd name="connsiteY339" fmla="*/ 235193 h 447046"/>
                <a:gd name="connsiteX340" fmla="*/ 86379 w 214588"/>
                <a:gd name="connsiteY340" fmla="*/ 319184 h 447046"/>
                <a:gd name="connsiteX341" fmla="*/ 87207 w 214588"/>
                <a:gd name="connsiteY341" fmla="*/ 314441 h 447046"/>
                <a:gd name="connsiteX342" fmla="*/ 85883 w 214588"/>
                <a:gd name="connsiteY342" fmla="*/ 309545 h 447046"/>
                <a:gd name="connsiteX343" fmla="*/ 85341 w 214588"/>
                <a:gd name="connsiteY343" fmla="*/ 315898 h 447046"/>
                <a:gd name="connsiteX344" fmla="*/ 80778 w 214588"/>
                <a:gd name="connsiteY344" fmla="*/ 321670 h 447046"/>
                <a:gd name="connsiteX345" fmla="*/ 79264 w 214588"/>
                <a:gd name="connsiteY345" fmla="*/ 316974 h 447046"/>
                <a:gd name="connsiteX346" fmla="*/ 80292 w 214588"/>
                <a:gd name="connsiteY346" fmla="*/ 321651 h 447046"/>
                <a:gd name="connsiteX347" fmla="*/ 34772 w 214588"/>
                <a:gd name="connsiteY347" fmla="*/ 259186 h 447046"/>
                <a:gd name="connsiteX348" fmla="*/ 36343 w 214588"/>
                <a:gd name="connsiteY348" fmla="*/ 254652 h 447046"/>
                <a:gd name="connsiteX349" fmla="*/ 34077 w 214588"/>
                <a:gd name="connsiteY349" fmla="*/ 258910 h 447046"/>
                <a:gd name="connsiteX350" fmla="*/ 122517 w 214588"/>
                <a:gd name="connsiteY350" fmla="*/ 237517 h 447046"/>
                <a:gd name="connsiteX351" fmla="*/ 123383 w 214588"/>
                <a:gd name="connsiteY351" fmla="*/ 232630 h 447046"/>
                <a:gd name="connsiteX352" fmla="*/ 122517 w 214588"/>
                <a:gd name="connsiteY352" fmla="*/ 237517 h 447046"/>
                <a:gd name="connsiteX353" fmla="*/ 54813 w 214588"/>
                <a:gd name="connsiteY353" fmla="*/ 279998 h 447046"/>
                <a:gd name="connsiteX354" fmla="*/ 56318 w 214588"/>
                <a:gd name="connsiteY354" fmla="*/ 275074 h 447046"/>
                <a:gd name="connsiteX355" fmla="*/ 52136 w 214588"/>
                <a:gd name="connsiteY355" fmla="*/ 272750 h 447046"/>
                <a:gd name="connsiteX356" fmla="*/ 53346 w 214588"/>
                <a:gd name="connsiteY356" fmla="*/ 277512 h 447046"/>
                <a:gd name="connsiteX357" fmla="*/ 73920 w 214588"/>
                <a:gd name="connsiteY357" fmla="*/ 366609 h 447046"/>
                <a:gd name="connsiteX358" fmla="*/ 75377 w 214588"/>
                <a:gd name="connsiteY358" fmla="*/ 361999 h 447046"/>
                <a:gd name="connsiteX359" fmla="*/ 70462 w 214588"/>
                <a:gd name="connsiteY359" fmla="*/ 361989 h 447046"/>
                <a:gd name="connsiteX360" fmla="*/ 72977 w 214588"/>
                <a:gd name="connsiteY360" fmla="*/ 366199 h 447046"/>
                <a:gd name="connsiteX361" fmla="*/ 68672 w 214588"/>
                <a:gd name="connsiteY361" fmla="*/ 376144 h 447046"/>
                <a:gd name="connsiteX362" fmla="*/ 67776 w 214588"/>
                <a:gd name="connsiteY362" fmla="*/ 371219 h 447046"/>
                <a:gd name="connsiteX363" fmla="*/ 68396 w 214588"/>
                <a:gd name="connsiteY363" fmla="*/ 375991 h 447046"/>
                <a:gd name="connsiteX364" fmla="*/ 55537 w 214588"/>
                <a:gd name="connsiteY364" fmla="*/ 409833 h 447046"/>
                <a:gd name="connsiteX365" fmla="*/ 56632 w 214588"/>
                <a:gd name="connsiteY365" fmla="*/ 405195 h 447046"/>
                <a:gd name="connsiteX366" fmla="*/ 58880 w 214588"/>
                <a:gd name="connsiteY366" fmla="*/ 400985 h 447046"/>
                <a:gd name="connsiteX367" fmla="*/ 62461 w 214588"/>
                <a:gd name="connsiteY367" fmla="*/ 397803 h 447046"/>
                <a:gd name="connsiteX368" fmla="*/ 61176 w 214588"/>
                <a:gd name="connsiteY368" fmla="*/ 392822 h 447046"/>
                <a:gd name="connsiteX369" fmla="*/ 59671 w 214588"/>
                <a:gd name="connsiteY369" fmla="*/ 397356 h 447046"/>
                <a:gd name="connsiteX370" fmla="*/ 56251 w 214588"/>
                <a:gd name="connsiteY370" fmla="*/ 400699 h 447046"/>
                <a:gd name="connsiteX371" fmla="*/ 55375 w 214588"/>
                <a:gd name="connsiteY371" fmla="*/ 405395 h 447046"/>
                <a:gd name="connsiteX372" fmla="*/ -213 w 214588"/>
                <a:gd name="connsiteY372" fmla="*/ 446971 h 447046"/>
                <a:gd name="connsiteX373" fmla="*/ 1987 w 214588"/>
                <a:gd name="connsiteY373" fmla="*/ 442695 h 447046"/>
                <a:gd name="connsiteX374" fmla="*/ -213 w 214588"/>
                <a:gd name="connsiteY374" fmla="*/ 446971 h 447046"/>
                <a:gd name="connsiteX375" fmla="*/ 82873 w 214588"/>
                <a:gd name="connsiteY375" fmla="*/ 244784 h 447046"/>
                <a:gd name="connsiteX376" fmla="*/ 78664 w 214588"/>
                <a:gd name="connsiteY376" fmla="*/ 242431 h 447046"/>
                <a:gd name="connsiteX377" fmla="*/ 82873 w 214588"/>
                <a:gd name="connsiteY377" fmla="*/ 244784 h 44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</a:cxnLst>
              <a:rect l="l" t="t" r="r" b="b"/>
              <a:pathLst>
                <a:path w="214588" h="447046">
                  <a:moveTo>
                    <a:pt x="147777" y="253566"/>
                  </a:moveTo>
                  <a:lnTo>
                    <a:pt x="149167" y="248994"/>
                  </a:lnTo>
                  <a:lnTo>
                    <a:pt x="149767" y="244127"/>
                  </a:lnTo>
                  <a:lnTo>
                    <a:pt x="150206" y="239374"/>
                  </a:lnTo>
                  <a:lnTo>
                    <a:pt x="154082" y="236574"/>
                  </a:lnTo>
                  <a:lnTo>
                    <a:pt x="158683" y="235326"/>
                  </a:lnTo>
                  <a:lnTo>
                    <a:pt x="157045" y="230830"/>
                  </a:lnTo>
                  <a:lnTo>
                    <a:pt x="152730" y="228811"/>
                  </a:lnTo>
                  <a:lnTo>
                    <a:pt x="149853" y="224982"/>
                  </a:lnTo>
                  <a:lnTo>
                    <a:pt x="150015" y="220210"/>
                  </a:lnTo>
                  <a:lnTo>
                    <a:pt x="153720" y="223286"/>
                  </a:lnTo>
                  <a:lnTo>
                    <a:pt x="157226" y="226515"/>
                  </a:lnTo>
                  <a:lnTo>
                    <a:pt x="161541" y="224439"/>
                  </a:lnTo>
                  <a:lnTo>
                    <a:pt x="160159" y="229011"/>
                  </a:lnTo>
                  <a:lnTo>
                    <a:pt x="164893" y="227906"/>
                  </a:lnTo>
                  <a:lnTo>
                    <a:pt x="169608" y="227154"/>
                  </a:lnTo>
                  <a:lnTo>
                    <a:pt x="175104" y="227430"/>
                  </a:lnTo>
                  <a:lnTo>
                    <a:pt x="179800" y="228315"/>
                  </a:lnTo>
                  <a:lnTo>
                    <a:pt x="181524" y="223848"/>
                  </a:lnTo>
                  <a:lnTo>
                    <a:pt x="182876" y="219114"/>
                  </a:lnTo>
                  <a:lnTo>
                    <a:pt x="187953" y="218238"/>
                  </a:lnTo>
                  <a:lnTo>
                    <a:pt x="188706" y="223029"/>
                  </a:lnTo>
                  <a:lnTo>
                    <a:pt x="190915" y="227363"/>
                  </a:lnTo>
                  <a:lnTo>
                    <a:pt x="194802" y="224544"/>
                  </a:lnTo>
                  <a:lnTo>
                    <a:pt x="193421" y="219943"/>
                  </a:lnTo>
                  <a:lnTo>
                    <a:pt x="191839" y="215285"/>
                  </a:lnTo>
                  <a:lnTo>
                    <a:pt x="196745" y="213628"/>
                  </a:lnTo>
                  <a:lnTo>
                    <a:pt x="200917" y="216400"/>
                  </a:lnTo>
                  <a:lnTo>
                    <a:pt x="198888" y="211970"/>
                  </a:lnTo>
                  <a:lnTo>
                    <a:pt x="198345" y="206798"/>
                  </a:lnTo>
                  <a:lnTo>
                    <a:pt x="204175" y="207361"/>
                  </a:lnTo>
                  <a:lnTo>
                    <a:pt x="204003" y="212123"/>
                  </a:lnTo>
                  <a:lnTo>
                    <a:pt x="204793" y="216990"/>
                  </a:lnTo>
                  <a:lnTo>
                    <a:pt x="207184" y="221648"/>
                  </a:lnTo>
                  <a:lnTo>
                    <a:pt x="210765" y="218371"/>
                  </a:lnTo>
                  <a:lnTo>
                    <a:pt x="214376" y="215209"/>
                  </a:lnTo>
                  <a:lnTo>
                    <a:pt x="211899" y="210180"/>
                  </a:lnTo>
                  <a:lnTo>
                    <a:pt x="213776" y="205741"/>
                  </a:lnTo>
                  <a:lnTo>
                    <a:pt x="212061" y="200750"/>
                  </a:lnTo>
                  <a:lnTo>
                    <a:pt x="207756" y="196521"/>
                  </a:lnTo>
                  <a:lnTo>
                    <a:pt x="205460" y="192025"/>
                  </a:lnTo>
                  <a:lnTo>
                    <a:pt x="203784" y="187215"/>
                  </a:lnTo>
                  <a:lnTo>
                    <a:pt x="203060" y="182472"/>
                  </a:lnTo>
                  <a:lnTo>
                    <a:pt x="204841" y="178052"/>
                  </a:lnTo>
                  <a:lnTo>
                    <a:pt x="202774" y="173385"/>
                  </a:lnTo>
                  <a:lnTo>
                    <a:pt x="200945" y="168984"/>
                  </a:lnTo>
                  <a:lnTo>
                    <a:pt x="198374" y="164650"/>
                  </a:lnTo>
                  <a:lnTo>
                    <a:pt x="195535" y="160555"/>
                  </a:lnTo>
                  <a:lnTo>
                    <a:pt x="192344" y="156926"/>
                  </a:lnTo>
                  <a:lnTo>
                    <a:pt x="191049" y="152277"/>
                  </a:lnTo>
                  <a:lnTo>
                    <a:pt x="193687" y="148153"/>
                  </a:lnTo>
                  <a:lnTo>
                    <a:pt x="198202" y="149687"/>
                  </a:lnTo>
                  <a:lnTo>
                    <a:pt x="196202" y="145315"/>
                  </a:lnTo>
                  <a:lnTo>
                    <a:pt x="194544" y="140838"/>
                  </a:lnTo>
                  <a:lnTo>
                    <a:pt x="193821" y="136123"/>
                  </a:lnTo>
                  <a:lnTo>
                    <a:pt x="196449" y="132132"/>
                  </a:lnTo>
                  <a:lnTo>
                    <a:pt x="194792" y="127636"/>
                  </a:lnTo>
                  <a:lnTo>
                    <a:pt x="193840" y="122950"/>
                  </a:lnTo>
                  <a:lnTo>
                    <a:pt x="191030" y="119083"/>
                  </a:lnTo>
                  <a:lnTo>
                    <a:pt x="188258" y="115178"/>
                  </a:lnTo>
                  <a:lnTo>
                    <a:pt x="184315" y="112444"/>
                  </a:lnTo>
                  <a:lnTo>
                    <a:pt x="181495" y="108596"/>
                  </a:lnTo>
                  <a:lnTo>
                    <a:pt x="177742" y="105605"/>
                  </a:lnTo>
                  <a:lnTo>
                    <a:pt x="173685" y="103052"/>
                  </a:lnTo>
                  <a:lnTo>
                    <a:pt x="169617" y="100357"/>
                  </a:lnTo>
                  <a:lnTo>
                    <a:pt x="165608" y="95461"/>
                  </a:lnTo>
                  <a:lnTo>
                    <a:pt x="163074" y="91317"/>
                  </a:lnTo>
                  <a:lnTo>
                    <a:pt x="160350" y="86041"/>
                  </a:lnTo>
                  <a:lnTo>
                    <a:pt x="155149" y="85069"/>
                  </a:lnTo>
                  <a:lnTo>
                    <a:pt x="150187" y="82964"/>
                  </a:lnTo>
                  <a:lnTo>
                    <a:pt x="150196" y="88145"/>
                  </a:lnTo>
                  <a:lnTo>
                    <a:pt x="154949" y="89298"/>
                  </a:lnTo>
                  <a:lnTo>
                    <a:pt x="160198" y="90146"/>
                  </a:lnTo>
                  <a:lnTo>
                    <a:pt x="161902" y="95442"/>
                  </a:lnTo>
                  <a:lnTo>
                    <a:pt x="157168" y="94013"/>
                  </a:lnTo>
                  <a:lnTo>
                    <a:pt x="152349" y="94642"/>
                  </a:lnTo>
                  <a:lnTo>
                    <a:pt x="148910" y="89803"/>
                  </a:lnTo>
                  <a:lnTo>
                    <a:pt x="144043" y="88784"/>
                  </a:lnTo>
                  <a:lnTo>
                    <a:pt x="145586" y="93451"/>
                  </a:lnTo>
                  <a:lnTo>
                    <a:pt x="146919" y="98052"/>
                  </a:lnTo>
                  <a:lnTo>
                    <a:pt x="143138" y="101042"/>
                  </a:lnTo>
                  <a:lnTo>
                    <a:pt x="146272" y="104643"/>
                  </a:lnTo>
                  <a:lnTo>
                    <a:pt x="149977" y="108300"/>
                  </a:lnTo>
                  <a:lnTo>
                    <a:pt x="151616" y="112815"/>
                  </a:lnTo>
                  <a:lnTo>
                    <a:pt x="154901" y="117330"/>
                  </a:lnTo>
                  <a:lnTo>
                    <a:pt x="158092" y="120950"/>
                  </a:lnTo>
                  <a:lnTo>
                    <a:pt x="160092" y="125331"/>
                  </a:lnTo>
                  <a:lnTo>
                    <a:pt x="160340" y="130237"/>
                  </a:lnTo>
                  <a:lnTo>
                    <a:pt x="162083" y="135428"/>
                  </a:lnTo>
                  <a:lnTo>
                    <a:pt x="162874" y="140390"/>
                  </a:lnTo>
                  <a:lnTo>
                    <a:pt x="161931" y="145124"/>
                  </a:lnTo>
                  <a:lnTo>
                    <a:pt x="163226" y="150944"/>
                  </a:lnTo>
                  <a:lnTo>
                    <a:pt x="163055" y="156249"/>
                  </a:lnTo>
                  <a:lnTo>
                    <a:pt x="158873" y="159250"/>
                  </a:lnTo>
                  <a:lnTo>
                    <a:pt x="158169" y="164136"/>
                  </a:lnTo>
                  <a:lnTo>
                    <a:pt x="157492" y="168870"/>
                  </a:lnTo>
                  <a:lnTo>
                    <a:pt x="154806" y="173290"/>
                  </a:lnTo>
                  <a:lnTo>
                    <a:pt x="150596" y="175538"/>
                  </a:lnTo>
                  <a:lnTo>
                    <a:pt x="146482" y="178081"/>
                  </a:lnTo>
                  <a:lnTo>
                    <a:pt x="142881" y="181443"/>
                  </a:lnTo>
                  <a:lnTo>
                    <a:pt x="138128" y="182510"/>
                  </a:lnTo>
                  <a:lnTo>
                    <a:pt x="135328" y="178643"/>
                  </a:lnTo>
                  <a:lnTo>
                    <a:pt x="132975" y="174499"/>
                  </a:lnTo>
                  <a:lnTo>
                    <a:pt x="133946" y="169813"/>
                  </a:lnTo>
                  <a:lnTo>
                    <a:pt x="129260" y="168918"/>
                  </a:lnTo>
                  <a:lnTo>
                    <a:pt x="126146" y="172680"/>
                  </a:lnTo>
                  <a:lnTo>
                    <a:pt x="128574" y="176900"/>
                  </a:lnTo>
                  <a:lnTo>
                    <a:pt x="131251" y="181253"/>
                  </a:lnTo>
                  <a:lnTo>
                    <a:pt x="131346" y="186120"/>
                  </a:lnTo>
                  <a:lnTo>
                    <a:pt x="129298" y="191387"/>
                  </a:lnTo>
                  <a:lnTo>
                    <a:pt x="126974" y="195730"/>
                  </a:lnTo>
                  <a:lnTo>
                    <a:pt x="127774" y="200503"/>
                  </a:lnTo>
                  <a:lnTo>
                    <a:pt x="131327" y="203817"/>
                  </a:lnTo>
                  <a:lnTo>
                    <a:pt x="129012" y="208370"/>
                  </a:lnTo>
                  <a:lnTo>
                    <a:pt x="124355" y="209942"/>
                  </a:lnTo>
                  <a:lnTo>
                    <a:pt x="119135" y="208999"/>
                  </a:lnTo>
                  <a:lnTo>
                    <a:pt x="116944" y="204560"/>
                  </a:lnTo>
                  <a:lnTo>
                    <a:pt x="112134" y="206055"/>
                  </a:lnTo>
                  <a:lnTo>
                    <a:pt x="107296" y="206208"/>
                  </a:lnTo>
                  <a:lnTo>
                    <a:pt x="102466" y="207180"/>
                  </a:lnTo>
                  <a:lnTo>
                    <a:pt x="97580" y="209313"/>
                  </a:lnTo>
                  <a:lnTo>
                    <a:pt x="90827" y="209570"/>
                  </a:lnTo>
                  <a:lnTo>
                    <a:pt x="86074" y="210647"/>
                  </a:lnTo>
                  <a:lnTo>
                    <a:pt x="81902" y="207980"/>
                  </a:lnTo>
                  <a:lnTo>
                    <a:pt x="77235" y="209285"/>
                  </a:lnTo>
                  <a:lnTo>
                    <a:pt x="72977" y="211428"/>
                  </a:lnTo>
                  <a:lnTo>
                    <a:pt x="71901" y="216295"/>
                  </a:lnTo>
                  <a:lnTo>
                    <a:pt x="69462" y="220648"/>
                  </a:lnTo>
                  <a:lnTo>
                    <a:pt x="67014" y="224810"/>
                  </a:lnTo>
                  <a:lnTo>
                    <a:pt x="63156" y="227620"/>
                  </a:lnTo>
                  <a:lnTo>
                    <a:pt x="60651" y="231811"/>
                  </a:lnTo>
                  <a:lnTo>
                    <a:pt x="56079" y="233259"/>
                  </a:lnTo>
                  <a:lnTo>
                    <a:pt x="54137" y="237640"/>
                  </a:lnTo>
                  <a:lnTo>
                    <a:pt x="55651" y="242174"/>
                  </a:lnTo>
                  <a:lnTo>
                    <a:pt x="60394" y="242670"/>
                  </a:lnTo>
                  <a:lnTo>
                    <a:pt x="65119" y="241622"/>
                  </a:lnTo>
                  <a:lnTo>
                    <a:pt x="69739" y="240222"/>
                  </a:lnTo>
                  <a:lnTo>
                    <a:pt x="73977" y="242393"/>
                  </a:lnTo>
                  <a:lnTo>
                    <a:pt x="78263" y="244518"/>
                  </a:lnTo>
                  <a:lnTo>
                    <a:pt x="77778" y="239412"/>
                  </a:lnTo>
                  <a:lnTo>
                    <a:pt x="77854" y="234640"/>
                  </a:lnTo>
                  <a:lnTo>
                    <a:pt x="82321" y="236336"/>
                  </a:lnTo>
                  <a:lnTo>
                    <a:pt x="87074" y="235831"/>
                  </a:lnTo>
                  <a:lnTo>
                    <a:pt x="91236" y="233449"/>
                  </a:lnTo>
                  <a:lnTo>
                    <a:pt x="96094" y="233754"/>
                  </a:lnTo>
                  <a:lnTo>
                    <a:pt x="100209" y="230821"/>
                  </a:lnTo>
                  <a:lnTo>
                    <a:pt x="105553" y="231983"/>
                  </a:lnTo>
                  <a:lnTo>
                    <a:pt x="108629" y="228154"/>
                  </a:lnTo>
                  <a:lnTo>
                    <a:pt x="112573" y="225306"/>
                  </a:lnTo>
                  <a:lnTo>
                    <a:pt x="117344" y="225163"/>
                  </a:lnTo>
                  <a:lnTo>
                    <a:pt x="122040" y="227401"/>
                  </a:lnTo>
                  <a:lnTo>
                    <a:pt x="126822" y="227592"/>
                  </a:lnTo>
                  <a:lnTo>
                    <a:pt x="131460" y="228687"/>
                  </a:lnTo>
                  <a:lnTo>
                    <a:pt x="130384" y="233335"/>
                  </a:lnTo>
                  <a:lnTo>
                    <a:pt x="130832" y="238088"/>
                  </a:lnTo>
                  <a:lnTo>
                    <a:pt x="131070" y="242879"/>
                  </a:lnTo>
                  <a:lnTo>
                    <a:pt x="134918" y="245746"/>
                  </a:lnTo>
                  <a:lnTo>
                    <a:pt x="138556" y="248889"/>
                  </a:lnTo>
                  <a:lnTo>
                    <a:pt x="142471" y="251614"/>
                  </a:lnTo>
                  <a:lnTo>
                    <a:pt x="147167" y="252566"/>
                  </a:lnTo>
                  <a:close/>
                  <a:moveTo>
                    <a:pt x="32162" y="266739"/>
                  </a:moveTo>
                  <a:lnTo>
                    <a:pt x="30753" y="261948"/>
                  </a:lnTo>
                  <a:lnTo>
                    <a:pt x="31991" y="266597"/>
                  </a:lnTo>
                  <a:close/>
                  <a:moveTo>
                    <a:pt x="28924" y="271826"/>
                  </a:moveTo>
                  <a:lnTo>
                    <a:pt x="27685" y="267044"/>
                  </a:lnTo>
                  <a:lnTo>
                    <a:pt x="28924" y="271826"/>
                  </a:lnTo>
                  <a:close/>
                  <a:moveTo>
                    <a:pt x="147186" y="160974"/>
                  </a:moveTo>
                  <a:lnTo>
                    <a:pt x="150196" y="156811"/>
                  </a:lnTo>
                  <a:lnTo>
                    <a:pt x="147062" y="152592"/>
                  </a:lnTo>
                  <a:lnTo>
                    <a:pt x="144805" y="156783"/>
                  </a:lnTo>
                  <a:lnTo>
                    <a:pt x="147205" y="160936"/>
                  </a:lnTo>
                  <a:close/>
                  <a:moveTo>
                    <a:pt x="76692" y="305354"/>
                  </a:moveTo>
                  <a:lnTo>
                    <a:pt x="80568" y="302573"/>
                  </a:lnTo>
                  <a:lnTo>
                    <a:pt x="80492" y="297772"/>
                  </a:lnTo>
                  <a:lnTo>
                    <a:pt x="85207" y="297029"/>
                  </a:lnTo>
                  <a:lnTo>
                    <a:pt x="85397" y="292257"/>
                  </a:lnTo>
                  <a:lnTo>
                    <a:pt x="83798" y="287447"/>
                  </a:lnTo>
                  <a:lnTo>
                    <a:pt x="82873" y="282170"/>
                  </a:lnTo>
                  <a:lnTo>
                    <a:pt x="82302" y="277274"/>
                  </a:lnTo>
                  <a:lnTo>
                    <a:pt x="81873" y="272483"/>
                  </a:lnTo>
                  <a:lnTo>
                    <a:pt x="83769" y="268111"/>
                  </a:lnTo>
                  <a:lnTo>
                    <a:pt x="82569" y="263472"/>
                  </a:lnTo>
                  <a:lnTo>
                    <a:pt x="79149" y="260091"/>
                  </a:lnTo>
                  <a:lnTo>
                    <a:pt x="75663" y="256833"/>
                  </a:lnTo>
                  <a:lnTo>
                    <a:pt x="74453" y="252214"/>
                  </a:lnTo>
                  <a:lnTo>
                    <a:pt x="71491" y="248480"/>
                  </a:lnTo>
                  <a:lnTo>
                    <a:pt x="67176" y="250518"/>
                  </a:lnTo>
                  <a:lnTo>
                    <a:pt x="62480" y="249413"/>
                  </a:lnTo>
                  <a:lnTo>
                    <a:pt x="58813" y="246356"/>
                  </a:lnTo>
                  <a:lnTo>
                    <a:pt x="55251" y="243174"/>
                  </a:lnTo>
                  <a:lnTo>
                    <a:pt x="50365" y="244108"/>
                  </a:lnTo>
                  <a:lnTo>
                    <a:pt x="48355" y="248575"/>
                  </a:lnTo>
                  <a:lnTo>
                    <a:pt x="44888" y="251861"/>
                  </a:lnTo>
                  <a:lnTo>
                    <a:pt x="40144" y="251033"/>
                  </a:lnTo>
                  <a:lnTo>
                    <a:pt x="41792" y="255500"/>
                  </a:lnTo>
                  <a:lnTo>
                    <a:pt x="37068" y="254824"/>
                  </a:lnTo>
                  <a:lnTo>
                    <a:pt x="39649" y="258834"/>
                  </a:lnTo>
                  <a:lnTo>
                    <a:pt x="43640" y="261424"/>
                  </a:lnTo>
                  <a:lnTo>
                    <a:pt x="47212" y="264587"/>
                  </a:lnTo>
                  <a:lnTo>
                    <a:pt x="43011" y="262320"/>
                  </a:lnTo>
                  <a:lnTo>
                    <a:pt x="44421" y="266892"/>
                  </a:lnTo>
                  <a:lnTo>
                    <a:pt x="47012" y="270949"/>
                  </a:lnTo>
                  <a:lnTo>
                    <a:pt x="50317" y="267511"/>
                  </a:lnTo>
                  <a:lnTo>
                    <a:pt x="53765" y="270806"/>
                  </a:lnTo>
                  <a:lnTo>
                    <a:pt x="55232" y="266273"/>
                  </a:lnTo>
                  <a:lnTo>
                    <a:pt x="51565" y="263187"/>
                  </a:lnTo>
                  <a:lnTo>
                    <a:pt x="49993" y="258653"/>
                  </a:lnTo>
                  <a:lnTo>
                    <a:pt x="54241" y="260986"/>
                  </a:lnTo>
                  <a:lnTo>
                    <a:pt x="57109" y="264873"/>
                  </a:lnTo>
                  <a:lnTo>
                    <a:pt x="60633" y="268168"/>
                  </a:lnTo>
                  <a:lnTo>
                    <a:pt x="61613" y="272988"/>
                  </a:lnTo>
                  <a:lnTo>
                    <a:pt x="62337" y="277693"/>
                  </a:lnTo>
                  <a:lnTo>
                    <a:pt x="59185" y="281284"/>
                  </a:lnTo>
                  <a:lnTo>
                    <a:pt x="60775" y="285789"/>
                  </a:lnTo>
                  <a:lnTo>
                    <a:pt x="63185" y="289904"/>
                  </a:lnTo>
                  <a:lnTo>
                    <a:pt x="66004" y="293790"/>
                  </a:lnTo>
                  <a:lnTo>
                    <a:pt x="65385" y="298524"/>
                  </a:lnTo>
                  <a:lnTo>
                    <a:pt x="69967" y="299934"/>
                  </a:lnTo>
                  <a:lnTo>
                    <a:pt x="74596" y="301315"/>
                  </a:lnTo>
                  <a:lnTo>
                    <a:pt x="71462" y="297457"/>
                  </a:lnTo>
                  <a:lnTo>
                    <a:pt x="70015" y="292876"/>
                  </a:lnTo>
                  <a:lnTo>
                    <a:pt x="74149" y="295724"/>
                  </a:lnTo>
                  <a:lnTo>
                    <a:pt x="76730" y="299724"/>
                  </a:lnTo>
                  <a:lnTo>
                    <a:pt x="76663" y="304515"/>
                  </a:lnTo>
                  <a:close/>
                  <a:moveTo>
                    <a:pt x="138099" y="85117"/>
                  </a:moveTo>
                  <a:lnTo>
                    <a:pt x="138537" y="79335"/>
                  </a:lnTo>
                  <a:lnTo>
                    <a:pt x="142795" y="77211"/>
                  </a:lnTo>
                  <a:lnTo>
                    <a:pt x="147472" y="78459"/>
                  </a:lnTo>
                  <a:lnTo>
                    <a:pt x="144872" y="74468"/>
                  </a:lnTo>
                  <a:lnTo>
                    <a:pt x="140642" y="71905"/>
                  </a:lnTo>
                  <a:lnTo>
                    <a:pt x="136299" y="69753"/>
                  </a:lnTo>
                  <a:lnTo>
                    <a:pt x="131527" y="68524"/>
                  </a:lnTo>
                  <a:lnTo>
                    <a:pt x="127193" y="65962"/>
                  </a:lnTo>
                  <a:lnTo>
                    <a:pt x="126660" y="60180"/>
                  </a:lnTo>
                  <a:lnTo>
                    <a:pt x="131489" y="60542"/>
                  </a:lnTo>
                  <a:lnTo>
                    <a:pt x="135623" y="62990"/>
                  </a:lnTo>
                  <a:lnTo>
                    <a:pt x="139338" y="66000"/>
                  </a:lnTo>
                  <a:lnTo>
                    <a:pt x="141852" y="61914"/>
                  </a:lnTo>
                  <a:lnTo>
                    <a:pt x="145862" y="59304"/>
                  </a:lnTo>
                  <a:lnTo>
                    <a:pt x="151368" y="60266"/>
                  </a:lnTo>
                  <a:lnTo>
                    <a:pt x="155864" y="62428"/>
                  </a:lnTo>
                  <a:lnTo>
                    <a:pt x="160445" y="64257"/>
                  </a:lnTo>
                  <a:lnTo>
                    <a:pt x="164865" y="66143"/>
                  </a:lnTo>
                  <a:lnTo>
                    <a:pt x="169303" y="67953"/>
                  </a:lnTo>
                  <a:lnTo>
                    <a:pt x="174571" y="69705"/>
                  </a:lnTo>
                  <a:lnTo>
                    <a:pt x="180486" y="71877"/>
                  </a:lnTo>
                  <a:lnTo>
                    <a:pt x="180381" y="67105"/>
                  </a:lnTo>
                  <a:lnTo>
                    <a:pt x="179457" y="62342"/>
                  </a:lnTo>
                  <a:lnTo>
                    <a:pt x="181067" y="56570"/>
                  </a:lnTo>
                  <a:lnTo>
                    <a:pt x="183810" y="52589"/>
                  </a:lnTo>
                  <a:lnTo>
                    <a:pt x="188506" y="51722"/>
                  </a:lnTo>
                  <a:lnTo>
                    <a:pt x="193401" y="52484"/>
                  </a:lnTo>
                  <a:lnTo>
                    <a:pt x="198164" y="51865"/>
                  </a:lnTo>
                  <a:lnTo>
                    <a:pt x="201812" y="47855"/>
                  </a:lnTo>
                  <a:lnTo>
                    <a:pt x="205851" y="44712"/>
                  </a:lnTo>
                  <a:lnTo>
                    <a:pt x="199926" y="44216"/>
                  </a:lnTo>
                  <a:lnTo>
                    <a:pt x="196059" y="40435"/>
                  </a:lnTo>
                  <a:lnTo>
                    <a:pt x="192239" y="37577"/>
                  </a:lnTo>
                  <a:lnTo>
                    <a:pt x="189039" y="33853"/>
                  </a:lnTo>
                  <a:lnTo>
                    <a:pt x="188401" y="29129"/>
                  </a:lnTo>
                  <a:lnTo>
                    <a:pt x="187239" y="24452"/>
                  </a:lnTo>
                  <a:lnTo>
                    <a:pt x="184286" y="28214"/>
                  </a:lnTo>
                  <a:lnTo>
                    <a:pt x="181228" y="32186"/>
                  </a:lnTo>
                  <a:lnTo>
                    <a:pt x="175237" y="31500"/>
                  </a:lnTo>
                  <a:lnTo>
                    <a:pt x="171275" y="28672"/>
                  </a:lnTo>
                  <a:lnTo>
                    <a:pt x="165865" y="27605"/>
                  </a:lnTo>
                  <a:lnTo>
                    <a:pt x="158283" y="25614"/>
                  </a:lnTo>
                  <a:lnTo>
                    <a:pt x="153615" y="23937"/>
                  </a:lnTo>
                  <a:lnTo>
                    <a:pt x="149081" y="21623"/>
                  </a:lnTo>
                  <a:lnTo>
                    <a:pt x="144776" y="19546"/>
                  </a:lnTo>
                  <a:lnTo>
                    <a:pt x="140633" y="17165"/>
                  </a:lnTo>
                  <a:lnTo>
                    <a:pt x="136328" y="14698"/>
                  </a:lnTo>
                  <a:lnTo>
                    <a:pt x="132346" y="11831"/>
                  </a:lnTo>
                  <a:lnTo>
                    <a:pt x="128431" y="8840"/>
                  </a:lnTo>
                  <a:lnTo>
                    <a:pt x="122364" y="5345"/>
                  </a:lnTo>
                  <a:lnTo>
                    <a:pt x="117677" y="2382"/>
                  </a:lnTo>
                  <a:lnTo>
                    <a:pt x="113392" y="68"/>
                  </a:lnTo>
                  <a:lnTo>
                    <a:pt x="108619" y="1078"/>
                  </a:lnTo>
                  <a:lnTo>
                    <a:pt x="110687" y="6345"/>
                  </a:lnTo>
                  <a:lnTo>
                    <a:pt x="114582" y="9469"/>
                  </a:lnTo>
                  <a:lnTo>
                    <a:pt x="118049" y="12879"/>
                  </a:lnTo>
                  <a:lnTo>
                    <a:pt x="121116" y="16603"/>
                  </a:lnTo>
                  <a:lnTo>
                    <a:pt x="123307" y="20871"/>
                  </a:lnTo>
                  <a:lnTo>
                    <a:pt x="124717" y="25747"/>
                  </a:lnTo>
                  <a:lnTo>
                    <a:pt x="127441" y="29719"/>
                  </a:lnTo>
                  <a:lnTo>
                    <a:pt x="126203" y="34358"/>
                  </a:lnTo>
                  <a:lnTo>
                    <a:pt x="128488" y="38720"/>
                  </a:lnTo>
                  <a:lnTo>
                    <a:pt x="131537" y="42388"/>
                  </a:lnTo>
                  <a:lnTo>
                    <a:pt x="132603" y="47074"/>
                  </a:lnTo>
                  <a:lnTo>
                    <a:pt x="127832" y="47445"/>
                  </a:lnTo>
                  <a:lnTo>
                    <a:pt x="123031" y="46693"/>
                  </a:lnTo>
                  <a:lnTo>
                    <a:pt x="118411" y="44673"/>
                  </a:lnTo>
                  <a:lnTo>
                    <a:pt x="119811" y="49674"/>
                  </a:lnTo>
                  <a:lnTo>
                    <a:pt x="120878" y="54465"/>
                  </a:lnTo>
                  <a:lnTo>
                    <a:pt x="117687" y="58018"/>
                  </a:lnTo>
                  <a:lnTo>
                    <a:pt x="117611" y="62904"/>
                  </a:lnTo>
                  <a:lnTo>
                    <a:pt x="119840" y="67619"/>
                  </a:lnTo>
                  <a:lnTo>
                    <a:pt x="124583" y="69762"/>
                  </a:lnTo>
                  <a:lnTo>
                    <a:pt x="128622" y="72458"/>
                  </a:lnTo>
                  <a:lnTo>
                    <a:pt x="131051" y="76554"/>
                  </a:lnTo>
                  <a:lnTo>
                    <a:pt x="132423" y="81983"/>
                  </a:lnTo>
                  <a:lnTo>
                    <a:pt x="136975" y="84536"/>
                  </a:lnTo>
                  <a:close/>
                  <a:moveTo>
                    <a:pt x="99285" y="3811"/>
                  </a:moveTo>
                  <a:lnTo>
                    <a:pt x="96513" y="-75"/>
                  </a:lnTo>
                  <a:lnTo>
                    <a:pt x="99285" y="3811"/>
                  </a:lnTo>
                  <a:close/>
                  <a:moveTo>
                    <a:pt x="104286" y="268682"/>
                  </a:moveTo>
                  <a:lnTo>
                    <a:pt x="102323" y="264320"/>
                  </a:lnTo>
                  <a:lnTo>
                    <a:pt x="103467" y="259634"/>
                  </a:lnTo>
                  <a:lnTo>
                    <a:pt x="103305" y="254871"/>
                  </a:lnTo>
                  <a:lnTo>
                    <a:pt x="107505" y="252328"/>
                  </a:lnTo>
                  <a:lnTo>
                    <a:pt x="112506" y="252014"/>
                  </a:lnTo>
                  <a:lnTo>
                    <a:pt x="116878" y="254233"/>
                  </a:lnTo>
                  <a:lnTo>
                    <a:pt x="120821" y="257586"/>
                  </a:lnTo>
                  <a:lnTo>
                    <a:pt x="120440" y="251718"/>
                  </a:lnTo>
                  <a:lnTo>
                    <a:pt x="123250" y="247499"/>
                  </a:lnTo>
                  <a:lnTo>
                    <a:pt x="123917" y="242670"/>
                  </a:lnTo>
                  <a:lnTo>
                    <a:pt x="120669" y="239088"/>
                  </a:lnTo>
                  <a:lnTo>
                    <a:pt x="116449" y="236812"/>
                  </a:lnTo>
                  <a:lnTo>
                    <a:pt x="112496" y="234154"/>
                  </a:lnTo>
                  <a:lnTo>
                    <a:pt x="107724" y="233964"/>
                  </a:lnTo>
                  <a:lnTo>
                    <a:pt x="103590" y="236364"/>
                  </a:lnTo>
                  <a:lnTo>
                    <a:pt x="103124" y="241165"/>
                  </a:lnTo>
                  <a:lnTo>
                    <a:pt x="98342" y="241841"/>
                  </a:lnTo>
                  <a:lnTo>
                    <a:pt x="93103" y="240565"/>
                  </a:lnTo>
                  <a:lnTo>
                    <a:pt x="88998" y="243660"/>
                  </a:lnTo>
                  <a:lnTo>
                    <a:pt x="88789" y="248632"/>
                  </a:lnTo>
                  <a:lnTo>
                    <a:pt x="85407" y="252061"/>
                  </a:lnTo>
                  <a:lnTo>
                    <a:pt x="80940" y="255490"/>
                  </a:lnTo>
                  <a:lnTo>
                    <a:pt x="84931" y="252880"/>
                  </a:lnTo>
                  <a:lnTo>
                    <a:pt x="88322" y="256252"/>
                  </a:lnTo>
                  <a:lnTo>
                    <a:pt x="91484" y="259843"/>
                  </a:lnTo>
                  <a:lnTo>
                    <a:pt x="92970" y="264425"/>
                  </a:lnTo>
                  <a:lnTo>
                    <a:pt x="97675" y="265254"/>
                  </a:lnTo>
                  <a:lnTo>
                    <a:pt x="101999" y="267282"/>
                  </a:lnTo>
                  <a:close/>
                  <a:moveTo>
                    <a:pt x="24076" y="239746"/>
                  </a:moveTo>
                  <a:lnTo>
                    <a:pt x="25333" y="235078"/>
                  </a:lnTo>
                  <a:lnTo>
                    <a:pt x="23066" y="239288"/>
                  </a:lnTo>
                  <a:close/>
                  <a:moveTo>
                    <a:pt x="24780" y="235259"/>
                  </a:moveTo>
                  <a:lnTo>
                    <a:pt x="24628" y="230421"/>
                  </a:lnTo>
                  <a:lnTo>
                    <a:pt x="24676" y="235193"/>
                  </a:lnTo>
                  <a:close/>
                  <a:moveTo>
                    <a:pt x="86379" y="319184"/>
                  </a:moveTo>
                  <a:lnTo>
                    <a:pt x="87207" y="314441"/>
                  </a:lnTo>
                  <a:lnTo>
                    <a:pt x="85883" y="309545"/>
                  </a:lnTo>
                  <a:lnTo>
                    <a:pt x="85341" y="315898"/>
                  </a:lnTo>
                  <a:close/>
                  <a:moveTo>
                    <a:pt x="80778" y="321670"/>
                  </a:moveTo>
                  <a:lnTo>
                    <a:pt x="79264" y="316974"/>
                  </a:lnTo>
                  <a:lnTo>
                    <a:pt x="80292" y="321651"/>
                  </a:lnTo>
                  <a:close/>
                  <a:moveTo>
                    <a:pt x="34772" y="259186"/>
                  </a:moveTo>
                  <a:lnTo>
                    <a:pt x="36343" y="254652"/>
                  </a:lnTo>
                  <a:lnTo>
                    <a:pt x="34077" y="258910"/>
                  </a:lnTo>
                  <a:close/>
                  <a:moveTo>
                    <a:pt x="122517" y="237517"/>
                  </a:moveTo>
                  <a:lnTo>
                    <a:pt x="123383" y="232630"/>
                  </a:lnTo>
                  <a:lnTo>
                    <a:pt x="122517" y="237517"/>
                  </a:lnTo>
                  <a:close/>
                  <a:moveTo>
                    <a:pt x="54813" y="279998"/>
                  </a:moveTo>
                  <a:lnTo>
                    <a:pt x="56318" y="275074"/>
                  </a:lnTo>
                  <a:lnTo>
                    <a:pt x="52136" y="272750"/>
                  </a:lnTo>
                  <a:lnTo>
                    <a:pt x="53346" y="277512"/>
                  </a:lnTo>
                  <a:close/>
                  <a:moveTo>
                    <a:pt x="73920" y="366609"/>
                  </a:moveTo>
                  <a:lnTo>
                    <a:pt x="75377" y="361999"/>
                  </a:lnTo>
                  <a:lnTo>
                    <a:pt x="70462" y="361989"/>
                  </a:lnTo>
                  <a:lnTo>
                    <a:pt x="72977" y="366199"/>
                  </a:lnTo>
                  <a:close/>
                  <a:moveTo>
                    <a:pt x="68672" y="376144"/>
                  </a:moveTo>
                  <a:lnTo>
                    <a:pt x="67776" y="371219"/>
                  </a:lnTo>
                  <a:lnTo>
                    <a:pt x="68396" y="375991"/>
                  </a:lnTo>
                  <a:close/>
                  <a:moveTo>
                    <a:pt x="55537" y="409833"/>
                  </a:moveTo>
                  <a:lnTo>
                    <a:pt x="56632" y="405195"/>
                  </a:lnTo>
                  <a:lnTo>
                    <a:pt x="58880" y="400985"/>
                  </a:lnTo>
                  <a:lnTo>
                    <a:pt x="62461" y="397803"/>
                  </a:lnTo>
                  <a:lnTo>
                    <a:pt x="61176" y="392822"/>
                  </a:lnTo>
                  <a:lnTo>
                    <a:pt x="59671" y="397356"/>
                  </a:lnTo>
                  <a:lnTo>
                    <a:pt x="56251" y="400699"/>
                  </a:lnTo>
                  <a:lnTo>
                    <a:pt x="55375" y="405395"/>
                  </a:lnTo>
                  <a:close/>
                  <a:moveTo>
                    <a:pt x="-213" y="446971"/>
                  </a:moveTo>
                  <a:lnTo>
                    <a:pt x="1987" y="442695"/>
                  </a:lnTo>
                  <a:lnTo>
                    <a:pt x="-213" y="446971"/>
                  </a:lnTo>
                  <a:close/>
                  <a:moveTo>
                    <a:pt x="82873" y="244784"/>
                  </a:moveTo>
                  <a:lnTo>
                    <a:pt x="78664" y="242431"/>
                  </a:lnTo>
                  <a:lnTo>
                    <a:pt x="82873" y="2447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3" name="Freihandform: Form 542">
              <a:extLst>
                <a:ext uri="{FF2B5EF4-FFF2-40B4-BE49-F238E27FC236}">
                  <a16:creationId xmlns:a16="http://schemas.microsoft.com/office/drawing/2014/main" id="{29753D9F-2E9A-BCE0-BAE6-1991D33F0F46}"/>
                </a:ext>
              </a:extLst>
            </p:cNvPr>
            <p:cNvSpPr/>
            <p:nvPr/>
          </p:nvSpPr>
          <p:spPr>
            <a:xfrm>
              <a:off x="1836859" y="4034392"/>
              <a:ext cx="27492" cy="13108"/>
            </a:xfrm>
            <a:custGeom>
              <a:avLst/>
              <a:gdLst>
                <a:gd name="connsiteX0" fmla="*/ 19447 w 36499"/>
                <a:gd name="connsiteY0" fmla="*/ 17327 h 17402"/>
                <a:gd name="connsiteX1" fmla="*/ 21561 w 36499"/>
                <a:gd name="connsiteY1" fmla="*/ 12927 h 17402"/>
                <a:gd name="connsiteX2" fmla="*/ 26171 w 36499"/>
                <a:gd name="connsiteY2" fmla="*/ 11650 h 17402"/>
                <a:gd name="connsiteX3" fmla="*/ 30534 w 36499"/>
                <a:gd name="connsiteY3" fmla="*/ 13860 h 17402"/>
                <a:gd name="connsiteX4" fmla="*/ 35334 w 36499"/>
                <a:gd name="connsiteY4" fmla="*/ 14041 h 17402"/>
                <a:gd name="connsiteX5" fmla="*/ 36287 w 36499"/>
                <a:gd name="connsiteY5" fmla="*/ 8831 h 17402"/>
                <a:gd name="connsiteX6" fmla="*/ 32000 w 36499"/>
                <a:gd name="connsiteY6" fmla="*/ 6755 h 17402"/>
                <a:gd name="connsiteX7" fmla="*/ 27686 w 36499"/>
                <a:gd name="connsiteY7" fmla="*/ 4611 h 17402"/>
                <a:gd name="connsiteX8" fmla="*/ 23485 w 36499"/>
                <a:gd name="connsiteY8" fmla="*/ 2144 h 17402"/>
                <a:gd name="connsiteX9" fmla="*/ 18627 w 36499"/>
                <a:gd name="connsiteY9" fmla="*/ 1106 h 17402"/>
                <a:gd name="connsiteX10" fmla="*/ 13770 w 36499"/>
                <a:gd name="connsiteY10" fmla="*/ 696 h 17402"/>
                <a:gd name="connsiteX11" fmla="*/ 9026 w 36499"/>
                <a:gd name="connsiteY11" fmla="*/ -75 h 17402"/>
                <a:gd name="connsiteX12" fmla="*/ 4388 w 36499"/>
                <a:gd name="connsiteY12" fmla="*/ 1421 h 17402"/>
                <a:gd name="connsiteX13" fmla="*/ -213 w 36499"/>
                <a:gd name="connsiteY13" fmla="*/ 2754 h 17402"/>
                <a:gd name="connsiteX14" fmla="*/ 3102 w 36499"/>
                <a:gd name="connsiteY14" fmla="*/ 6507 h 17402"/>
                <a:gd name="connsiteX15" fmla="*/ 6150 w 36499"/>
                <a:gd name="connsiteY15" fmla="*/ 10441 h 17402"/>
                <a:gd name="connsiteX16" fmla="*/ 9388 w 36499"/>
                <a:gd name="connsiteY16" fmla="*/ 14022 h 17402"/>
                <a:gd name="connsiteX17" fmla="*/ 14227 w 36499"/>
                <a:gd name="connsiteY17" fmla="*/ 14051 h 17402"/>
                <a:gd name="connsiteX18" fmla="*/ 18351 w 36499"/>
                <a:gd name="connsiteY18" fmla="*/ 16670 h 1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499" h="17402">
                  <a:moveTo>
                    <a:pt x="19447" y="17327"/>
                  </a:moveTo>
                  <a:lnTo>
                    <a:pt x="21561" y="12927"/>
                  </a:lnTo>
                  <a:lnTo>
                    <a:pt x="26171" y="11650"/>
                  </a:lnTo>
                  <a:lnTo>
                    <a:pt x="30534" y="13860"/>
                  </a:lnTo>
                  <a:lnTo>
                    <a:pt x="35334" y="14041"/>
                  </a:lnTo>
                  <a:lnTo>
                    <a:pt x="36287" y="8831"/>
                  </a:lnTo>
                  <a:lnTo>
                    <a:pt x="32000" y="6755"/>
                  </a:lnTo>
                  <a:lnTo>
                    <a:pt x="27686" y="4611"/>
                  </a:lnTo>
                  <a:lnTo>
                    <a:pt x="23485" y="2144"/>
                  </a:lnTo>
                  <a:lnTo>
                    <a:pt x="18627" y="1106"/>
                  </a:lnTo>
                  <a:lnTo>
                    <a:pt x="13770" y="696"/>
                  </a:lnTo>
                  <a:lnTo>
                    <a:pt x="9026" y="-75"/>
                  </a:lnTo>
                  <a:lnTo>
                    <a:pt x="4388" y="1421"/>
                  </a:lnTo>
                  <a:lnTo>
                    <a:pt x="-213" y="2754"/>
                  </a:lnTo>
                  <a:lnTo>
                    <a:pt x="3102" y="6507"/>
                  </a:lnTo>
                  <a:lnTo>
                    <a:pt x="6150" y="10441"/>
                  </a:lnTo>
                  <a:lnTo>
                    <a:pt x="9388" y="14022"/>
                  </a:lnTo>
                  <a:lnTo>
                    <a:pt x="14227" y="14051"/>
                  </a:lnTo>
                  <a:lnTo>
                    <a:pt x="18351" y="1667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4" name="Freihandform: Form 543">
              <a:extLst>
                <a:ext uri="{FF2B5EF4-FFF2-40B4-BE49-F238E27FC236}">
                  <a16:creationId xmlns:a16="http://schemas.microsoft.com/office/drawing/2014/main" id="{4961369F-A53E-A297-8046-5BC77A2EB01A}"/>
                </a:ext>
              </a:extLst>
            </p:cNvPr>
            <p:cNvSpPr/>
            <p:nvPr/>
          </p:nvSpPr>
          <p:spPr>
            <a:xfrm>
              <a:off x="2850503" y="3228357"/>
              <a:ext cx="10503" cy="3587"/>
            </a:xfrm>
            <a:custGeom>
              <a:avLst/>
              <a:gdLst>
                <a:gd name="connsiteX0" fmla="*/ -213 w 13944"/>
                <a:gd name="connsiteY0" fmla="*/ 4688 h 4762"/>
                <a:gd name="connsiteX1" fmla="*/ 4340 w 13944"/>
                <a:gd name="connsiteY1" fmla="*/ 2792 h 4762"/>
                <a:gd name="connsiteX2" fmla="*/ 9064 w 13944"/>
                <a:gd name="connsiteY2" fmla="*/ 2078 h 4762"/>
                <a:gd name="connsiteX3" fmla="*/ 13731 w 13944"/>
                <a:gd name="connsiteY3" fmla="*/ 1116 h 4762"/>
                <a:gd name="connsiteX4" fmla="*/ 9102 w 13944"/>
                <a:gd name="connsiteY4" fmla="*/ -75 h 4762"/>
                <a:gd name="connsiteX5" fmla="*/ 4816 w 13944"/>
                <a:gd name="connsiteY5" fmla="*/ 2040 h 4762"/>
                <a:gd name="connsiteX6" fmla="*/ 101 w 13944"/>
                <a:gd name="connsiteY6" fmla="*/ 343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44" h="4762">
                  <a:moveTo>
                    <a:pt x="-213" y="4688"/>
                  </a:moveTo>
                  <a:lnTo>
                    <a:pt x="4340" y="2792"/>
                  </a:lnTo>
                  <a:lnTo>
                    <a:pt x="9064" y="2078"/>
                  </a:lnTo>
                  <a:lnTo>
                    <a:pt x="13731" y="1116"/>
                  </a:lnTo>
                  <a:lnTo>
                    <a:pt x="9102" y="-75"/>
                  </a:lnTo>
                  <a:lnTo>
                    <a:pt x="4816" y="2040"/>
                  </a:lnTo>
                  <a:lnTo>
                    <a:pt x="101" y="34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5" name="Freihandform: Form 544">
              <a:extLst>
                <a:ext uri="{FF2B5EF4-FFF2-40B4-BE49-F238E27FC236}">
                  <a16:creationId xmlns:a16="http://schemas.microsoft.com/office/drawing/2014/main" id="{417073B3-900F-EB04-9AB0-665DBD2C958F}"/>
                </a:ext>
              </a:extLst>
            </p:cNvPr>
            <p:cNvSpPr/>
            <p:nvPr/>
          </p:nvSpPr>
          <p:spPr>
            <a:xfrm>
              <a:off x="3424126" y="3796858"/>
              <a:ext cx="53586" cy="67046"/>
            </a:xfrm>
            <a:custGeom>
              <a:avLst/>
              <a:gdLst>
                <a:gd name="connsiteX0" fmla="*/ 20504 w 71142"/>
                <a:gd name="connsiteY0" fmla="*/ 88936 h 89011"/>
                <a:gd name="connsiteX1" fmla="*/ 25571 w 71142"/>
                <a:gd name="connsiteY1" fmla="*/ 84393 h 89011"/>
                <a:gd name="connsiteX2" fmla="*/ 28752 w 71142"/>
                <a:gd name="connsiteY2" fmla="*/ 80583 h 89011"/>
                <a:gd name="connsiteX3" fmla="*/ 31609 w 71142"/>
                <a:gd name="connsiteY3" fmla="*/ 75954 h 89011"/>
                <a:gd name="connsiteX4" fmla="*/ 45154 w 71142"/>
                <a:gd name="connsiteY4" fmla="*/ 71601 h 89011"/>
                <a:gd name="connsiteX5" fmla="*/ 47317 w 71142"/>
                <a:gd name="connsiteY5" fmla="*/ 64533 h 89011"/>
                <a:gd name="connsiteX6" fmla="*/ 52469 w 71142"/>
                <a:gd name="connsiteY6" fmla="*/ 61266 h 89011"/>
                <a:gd name="connsiteX7" fmla="*/ 44145 w 71142"/>
                <a:gd name="connsiteY7" fmla="*/ 51684 h 89011"/>
                <a:gd name="connsiteX8" fmla="*/ 38792 w 71142"/>
                <a:gd name="connsiteY8" fmla="*/ 46197 h 89011"/>
                <a:gd name="connsiteX9" fmla="*/ 34562 w 71142"/>
                <a:gd name="connsiteY9" fmla="*/ 41883 h 89011"/>
                <a:gd name="connsiteX10" fmla="*/ 49326 w 71142"/>
                <a:gd name="connsiteY10" fmla="*/ 34539 h 89011"/>
                <a:gd name="connsiteX11" fmla="*/ 67500 w 71142"/>
                <a:gd name="connsiteY11" fmla="*/ 29110 h 89011"/>
                <a:gd name="connsiteX12" fmla="*/ 70929 w 71142"/>
                <a:gd name="connsiteY12" fmla="*/ 25557 h 89011"/>
                <a:gd name="connsiteX13" fmla="*/ 67052 w 71142"/>
                <a:gd name="connsiteY13" fmla="*/ 21823 h 89011"/>
                <a:gd name="connsiteX14" fmla="*/ 65242 w 71142"/>
                <a:gd name="connsiteY14" fmla="*/ 12488 h 89011"/>
                <a:gd name="connsiteX15" fmla="*/ 60137 w 71142"/>
                <a:gd name="connsiteY15" fmla="*/ -75 h 89011"/>
                <a:gd name="connsiteX16" fmla="*/ 55165 w 71142"/>
                <a:gd name="connsiteY16" fmla="*/ 3316 h 89011"/>
                <a:gd name="connsiteX17" fmla="*/ 48431 w 71142"/>
                <a:gd name="connsiteY17" fmla="*/ 7850 h 89011"/>
                <a:gd name="connsiteX18" fmla="*/ 43697 w 71142"/>
                <a:gd name="connsiteY18" fmla="*/ 9898 h 89011"/>
                <a:gd name="connsiteX19" fmla="*/ 39582 w 71142"/>
                <a:gd name="connsiteY19" fmla="*/ 13555 h 89011"/>
                <a:gd name="connsiteX20" fmla="*/ 36258 w 71142"/>
                <a:gd name="connsiteY20" fmla="*/ 17222 h 89011"/>
                <a:gd name="connsiteX21" fmla="*/ 31238 w 71142"/>
                <a:gd name="connsiteY21" fmla="*/ 20023 h 89011"/>
                <a:gd name="connsiteX22" fmla="*/ 25828 w 71142"/>
                <a:gd name="connsiteY22" fmla="*/ 22280 h 89011"/>
                <a:gd name="connsiteX23" fmla="*/ 20694 w 71142"/>
                <a:gd name="connsiteY23" fmla="*/ 21242 h 89011"/>
                <a:gd name="connsiteX24" fmla="*/ 16141 w 71142"/>
                <a:gd name="connsiteY24" fmla="*/ 18527 h 89011"/>
                <a:gd name="connsiteX25" fmla="*/ 11846 w 71142"/>
                <a:gd name="connsiteY25" fmla="*/ 15146 h 89011"/>
                <a:gd name="connsiteX26" fmla="*/ 7483 w 71142"/>
                <a:gd name="connsiteY26" fmla="*/ 13060 h 89011"/>
                <a:gd name="connsiteX27" fmla="*/ 3559 w 71142"/>
                <a:gd name="connsiteY27" fmla="*/ 15851 h 89011"/>
                <a:gd name="connsiteX28" fmla="*/ 3977 w 71142"/>
                <a:gd name="connsiteY28" fmla="*/ 20623 h 89011"/>
                <a:gd name="connsiteX29" fmla="*/ 4587 w 71142"/>
                <a:gd name="connsiteY29" fmla="*/ 25433 h 89011"/>
                <a:gd name="connsiteX30" fmla="*/ 4787 w 71142"/>
                <a:gd name="connsiteY30" fmla="*/ 30462 h 89011"/>
                <a:gd name="connsiteX31" fmla="*/ 4616 w 71142"/>
                <a:gd name="connsiteY31" fmla="*/ 37577 h 89011"/>
                <a:gd name="connsiteX32" fmla="*/ 4568 w 71142"/>
                <a:gd name="connsiteY32" fmla="*/ 42759 h 89011"/>
                <a:gd name="connsiteX33" fmla="*/ 5159 w 71142"/>
                <a:gd name="connsiteY33" fmla="*/ 47760 h 89011"/>
                <a:gd name="connsiteX34" fmla="*/ 3511 w 71142"/>
                <a:gd name="connsiteY34" fmla="*/ 53179 h 89011"/>
                <a:gd name="connsiteX35" fmla="*/ 2063 w 71142"/>
                <a:gd name="connsiteY35" fmla="*/ 58447 h 89011"/>
                <a:gd name="connsiteX36" fmla="*/ 2149 w 71142"/>
                <a:gd name="connsiteY36" fmla="*/ 64247 h 89011"/>
                <a:gd name="connsiteX37" fmla="*/ 2044 w 71142"/>
                <a:gd name="connsiteY37" fmla="*/ 69295 h 89011"/>
                <a:gd name="connsiteX38" fmla="*/ 615 w 71142"/>
                <a:gd name="connsiteY38" fmla="*/ 75792 h 89011"/>
                <a:gd name="connsiteX39" fmla="*/ -213 w 71142"/>
                <a:gd name="connsiteY39" fmla="*/ 80583 h 89011"/>
                <a:gd name="connsiteX40" fmla="*/ 3464 w 71142"/>
                <a:gd name="connsiteY40" fmla="*/ 85860 h 89011"/>
                <a:gd name="connsiteX41" fmla="*/ 18227 w 71142"/>
                <a:gd name="connsiteY41" fmla="*/ 88546 h 8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1142" h="89011">
                  <a:moveTo>
                    <a:pt x="20504" y="88936"/>
                  </a:moveTo>
                  <a:lnTo>
                    <a:pt x="25571" y="84393"/>
                  </a:lnTo>
                  <a:lnTo>
                    <a:pt x="28752" y="80583"/>
                  </a:lnTo>
                  <a:lnTo>
                    <a:pt x="31609" y="75954"/>
                  </a:lnTo>
                  <a:lnTo>
                    <a:pt x="45154" y="71601"/>
                  </a:lnTo>
                  <a:lnTo>
                    <a:pt x="47317" y="64533"/>
                  </a:lnTo>
                  <a:lnTo>
                    <a:pt x="52469" y="61266"/>
                  </a:lnTo>
                  <a:lnTo>
                    <a:pt x="44145" y="51684"/>
                  </a:lnTo>
                  <a:lnTo>
                    <a:pt x="38792" y="46197"/>
                  </a:lnTo>
                  <a:lnTo>
                    <a:pt x="34562" y="41883"/>
                  </a:lnTo>
                  <a:lnTo>
                    <a:pt x="49326" y="34539"/>
                  </a:lnTo>
                  <a:lnTo>
                    <a:pt x="67500" y="29110"/>
                  </a:lnTo>
                  <a:lnTo>
                    <a:pt x="70929" y="25557"/>
                  </a:lnTo>
                  <a:lnTo>
                    <a:pt x="67052" y="21823"/>
                  </a:lnTo>
                  <a:lnTo>
                    <a:pt x="65242" y="12488"/>
                  </a:lnTo>
                  <a:lnTo>
                    <a:pt x="60137" y="-75"/>
                  </a:lnTo>
                  <a:lnTo>
                    <a:pt x="55165" y="3316"/>
                  </a:lnTo>
                  <a:lnTo>
                    <a:pt x="48431" y="7850"/>
                  </a:lnTo>
                  <a:lnTo>
                    <a:pt x="43697" y="9898"/>
                  </a:lnTo>
                  <a:lnTo>
                    <a:pt x="39582" y="13555"/>
                  </a:lnTo>
                  <a:lnTo>
                    <a:pt x="36258" y="17222"/>
                  </a:lnTo>
                  <a:lnTo>
                    <a:pt x="31238" y="20023"/>
                  </a:lnTo>
                  <a:lnTo>
                    <a:pt x="25828" y="22280"/>
                  </a:lnTo>
                  <a:lnTo>
                    <a:pt x="20694" y="21242"/>
                  </a:lnTo>
                  <a:lnTo>
                    <a:pt x="16141" y="18527"/>
                  </a:lnTo>
                  <a:lnTo>
                    <a:pt x="11846" y="15146"/>
                  </a:lnTo>
                  <a:lnTo>
                    <a:pt x="7483" y="13060"/>
                  </a:lnTo>
                  <a:lnTo>
                    <a:pt x="3559" y="15851"/>
                  </a:lnTo>
                  <a:lnTo>
                    <a:pt x="3977" y="20623"/>
                  </a:lnTo>
                  <a:lnTo>
                    <a:pt x="4587" y="25433"/>
                  </a:lnTo>
                  <a:lnTo>
                    <a:pt x="4787" y="30462"/>
                  </a:lnTo>
                  <a:lnTo>
                    <a:pt x="4616" y="37577"/>
                  </a:lnTo>
                  <a:lnTo>
                    <a:pt x="4568" y="42759"/>
                  </a:lnTo>
                  <a:lnTo>
                    <a:pt x="5159" y="47760"/>
                  </a:lnTo>
                  <a:lnTo>
                    <a:pt x="3511" y="53179"/>
                  </a:lnTo>
                  <a:lnTo>
                    <a:pt x="2063" y="58447"/>
                  </a:lnTo>
                  <a:lnTo>
                    <a:pt x="2149" y="64247"/>
                  </a:lnTo>
                  <a:lnTo>
                    <a:pt x="2044" y="69295"/>
                  </a:lnTo>
                  <a:lnTo>
                    <a:pt x="615" y="75792"/>
                  </a:lnTo>
                  <a:lnTo>
                    <a:pt x="-213" y="80583"/>
                  </a:lnTo>
                  <a:lnTo>
                    <a:pt x="3464" y="85860"/>
                  </a:lnTo>
                  <a:lnTo>
                    <a:pt x="18227" y="8854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7" name="Freihandform: Form 546">
              <a:extLst>
                <a:ext uri="{FF2B5EF4-FFF2-40B4-BE49-F238E27FC236}">
                  <a16:creationId xmlns:a16="http://schemas.microsoft.com/office/drawing/2014/main" id="{479DEE8B-68AD-C3AA-F56F-082D36666859}"/>
                </a:ext>
              </a:extLst>
            </p:cNvPr>
            <p:cNvSpPr/>
            <p:nvPr/>
          </p:nvSpPr>
          <p:spPr>
            <a:xfrm>
              <a:off x="3428309" y="4251442"/>
              <a:ext cx="113974" cy="154144"/>
            </a:xfrm>
            <a:custGeom>
              <a:avLst/>
              <a:gdLst>
                <a:gd name="connsiteX0" fmla="*/ 99838 w 151314"/>
                <a:gd name="connsiteY0" fmla="*/ 204570 h 204644"/>
                <a:gd name="connsiteX1" fmla="*/ 104277 w 151314"/>
                <a:gd name="connsiteY1" fmla="*/ 202531 h 204644"/>
                <a:gd name="connsiteX2" fmla="*/ 107515 w 151314"/>
                <a:gd name="connsiteY2" fmla="*/ 194359 h 204644"/>
                <a:gd name="connsiteX3" fmla="*/ 109734 w 151314"/>
                <a:gd name="connsiteY3" fmla="*/ 190111 h 204644"/>
                <a:gd name="connsiteX4" fmla="*/ 112782 w 151314"/>
                <a:gd name="connsiteY4" fmla="*/ 181633 h 204644"/>
                <a:gd name="connsiteX5" fmla="*/ 117278 w 151314"/>
                <a:gd name="connsiteY5" fmla="*/ 175052 h 204644"/>
                <a:gd name="connsiteX6" fmla="*/ 118326 w 151314"/>
                <a:gd name="connsiteY6" fmla="*/ 169880 h 204644"/>
                <a:gd name="connsiteX7" fmla="*/ 118593 w 151314"/>
                <a:gd name="connsiteY7" fmla="*/ 164670 h 204644"/>
                <a:gd name="connsiteX8" fmla="*/ 121536 w 151314"/>
                <a:gd name="connsiteY8" fmla="*/ 160383 h 204644"/>
                <a:gd name="connsiteX9" fmla="*/ 126718 w 151314"/>
                <a:gd name="connsiteY9" fmla="*/ 159555 h 204644"/>
                <a:gd name="connsiteX10" fmla="*/ 130670 w 151314"/>
                <a:gd name="connsiteY10" fmla="*/ 156135 h 204644"/>
                <a:gd name="connsiteX11" fmla="*/ 132880 w 151314"/>
                <a:gd name="connsiteY11" fmla="*/ 151858 h 204644"/>
                <a:gd name="connsiteX12" fmla="*/ 133795 w 151314"/>
                <a:gd name="connsiteY12" fmla="*/ 146343 h 204644"/>
                <a:gd name="connsiteX13" fmla="*/ 138557 w 151314"/>
                <a:gd name="connsiteY13" fmla="*/ 145372 h 204644"/>
                <a:gd name="connsiteX14" fmla="*/ 145005 w 151314"/>
                <a:gd name="connsiteY14" fmla="*/ 140466 h 204644"/>
                <a:gd name="connsiteX15" fmla="*/ 134423 w 151314"/>
                <a:gd name="connsiteY15" fmla="*/ 122874 h 204644"/>
                <a:gd name="connsiteX16" fmla="*/ 134614 w 151314"/>
                <a:gd name="connsiteY16" fmla="*/ 105167 h 204644"/>
                <a:gd name="connsiteX17" fmla="*/ 134414 w 151314"/>
                <a:gd name="connsiteY17" fmla="*/ 84631 h 204644"/>
                <a:gd name="connsiteX18" fmla="*/ 134214 w 151314"/>
                <a:gd name="connsiteY18" fmla="*/ 67838 h 204644"/>
                <a:gd name="connsiteX19" fmla="*/ 133908 w 151314"/>
                <a:gd name="connsiteY19" fmla="*/ 45102 h 204644"/>
                <a:gd name="connsiteX20" fmla="*/ 140281 w 151314"/>
                <a:gd name="connsiteY20" fmla="*/ 37977 h 204644"/>
                <a:gd name="connsiteX21" fmla="*/ 143196 w 151314"/>
                <a:gd name="connsiteY21" fmla="*/ 33101 h 204644"/>
                <a:gd name="connsiteX22" fmla="*/ 148397 w 151314"/>
                <a:gd name="connsiteY22" fmla="*/ 24909 h 204644"/>
                <a:gd name="connsiteX23" fmla="*/ 151102 w 151314"/>
                <a:gd name="connsiteY23" fmla="*/ 20594 h 204644"/>
                <a:gd name="connsiteX24" fmla="*/ 144224 w 151314"/>
                <a:gd name="connsiteY24" fmla="*/ 20604 h 204644"/>
                <a:gd name="connsiteX25" fmla="*/ 138338 w 151314"/>
                <a:gd name="connsiteY25" fmla="*/ 21099 h 204644"/>
                <a:gd name="connsiteX26" fmla="*/ 131556 w 151314"/>
                <a:gd name="connsiteY26" fmla="*/ 16003 h 204644"/>
                <a:gd name="connsiteX27" fmla="*/ 117164 w 151314"/>
                <a:gd name="connsiteY27" fmla="*/ 20223 h 204644"/>
                <a:gd name="connsiteX28" fmla="*/ 112306 w 151314"/>
                <a:gd name="connsiteY28" fmla="*/ 23042 h 204644"/>
                <a:gd name="connsiteX29" fmla="*/ 109725 w 151314"/>
                <a:gd name="connsiteY29" fmla="*/ 28157 h 204644"/>
                <a:gd name="connsiteX30" fmla="*/ 106543 w 151314"/>
                <a:gd name="connsiteY30" fmla="*/ 32891 h 204644"/>
                <a:gd name="connsiteX31" fmla="*/ 102171 w 151314"/>
                <a:gd name="connsiteY31" fmla="*/ 30843 h 204644"/>
                <a:gd name="connsiteX32" fmla="*/ 96342 w 151314"/>
                <a:gd name="connsiteY32" fmla="*/ 30634 h 204644"/>
                <a:gd name="connsiteX33" fmla="*/ 90474 w 151314"/>
                <a:gd name="connsiteY33" fmla="*/ 29110 h 204644"/>
                <a:gd name="connsiteX34" fmla="*/ 85427 w 151314"/>
                <a:gd name="connsiteY34" fmla="*/ 28681 h 204644"/>
                <a:gd name="connsiteX35" fmla="*/ 79369 w 151314"/>
                <a:gd name="connsiteY35" fmla="*/ 28595 h 204644"/>
                <a:gd name="connsiteX36" fmla="*/ 74596 w 151314"/>
                <a:gd name="connsiteY36" fmla="*/ 24528 h 204644"/>
                <a:gd name="connsiteX37" fmla="*/ 68853 w 151314"/>
                <a:gd name="connsiteY37" fmla="*/ 20242 h 204644"/>
                <a:gd name="connsiteX38" fmla="*/ 60204 w 151314"/>
                <a:gd name="connsiteY38" fmla="*/ 14013 h 204644"/>
                <a:gd name="connsiteX39" fmla="*/ 54775 w 151314"/>
                <a:gd name="connsiteY39" fmla="*/ 10726 h 204644"/>
                <a:gd name="connsiteX40" fmla="*/ 39497 w 151314"/>
                <a:gd name="connsiteY40" fmla="*/ 10717 h 204644"/>
                <a:gd name="connsiteX41" fmla="*/ 8036 w 151314"/>
                <a:gd name="connsiteY41" fmla="*/ 7269 h 204644"/>
                <a:gd name="connsiteX42" fmla="*/ 501 w 151314"/>
                <a:gd name="connsiteY42" fmla="*/ 15251 h 204644"/>
                <a:gd name="connsiteX43" fmla="*/ 1921 w 151314"/>
                <a:gd name="connsiteY43" fmla="*/ 20023 h 204644"/>
                <a:gd name="connsiteX44" fmla="*/ 5102 w 151314"/>
                <a:gd name="connsiteY44" fmla="*/ 23814 h 204644"/>
                <a:gd name="connsiteX45" fmla="*/ 9646 w 151314"/>
                <a:gd name="connsiteY45" fmla="*/ 27243 h 204644"/>
                <a:gd name="connsiteX46" fmla="*/ 8522 w 151314"/>
                <a:gd name="connsiteY46" fmla="*/ 32643 h 204644"/>
                <a:gd name="connsiteX47" fmla="*/ 9598 w 151314"/>
                <a:gd name="connsiteY47" fmla="*/ 37597 h 204644"/>
                <a:gd name="connsiteX48" fmla="*/ 12360 w 151314"/>
                <a:gd name="connsiteY48" fmla="*/ 43054 h 204644"/>
                <a:gd name="connsiteX49" fmla="*/ 15760 w 151314"/>
                <a:gd name="connsiteY49" fmla="*/ 47874 h 204644"/>
                <a:gd name="connsiteX50" fmla="*/ 19208 w 151314"/>
                <a:gd name="connsiteY50" fmla="*/ 52665 h 204644"/>
                <a:gd name="connsiteX51" fmla="*/ 19085 w 151314"/>
                <a:gd name="connsiteY51" fmla="*/ 58209 h 204644"/>
                <a:gd name="connsiteX52" fmla="*/ 20171 w 151314"/>
                <a:gd name="connsiteY52" fmla="*/ 63495 h 204644"/>
                <a:gd name="connsiteX53" fmla="*/ 19856 w 151314"/>
                <a:gd name="connsiteY53" fmla="*/ 70258 h 204644"/>
                <a:gd name="connsiteX54" fmla="*/ 16485 w 151314"/>
                <a:gd name="connsiteY54" fmla="*/ 75411 h 204644"/>
                <a:gd name="connsiteX55" fmla="*/ 13970 w 151314"/>
                <a:gd name="connsiteY55" fmla="*/ 79649 h 204644"/>
                <a:gd name="connsiteX56" fmla="*/ 10617 w 151314"/>
                <a:gd name="connsiteY56" fmla="*/ 83926 h 204644"/>
                <a:gd name="connsiteX57" fmla="*/ 7360 w 151314"/>
                <a:gd name="connsiteY57" fmla="*/ 88993 h 204644"/>
                <a:gd name="connsiteX58" fmla="*/ 4026 w 151314"/>
                <a:gd name="connsiteY58" fmla="*/ 92784 h 204644"/>
                <a:gd name="connsiteX59" fmla="*/ 3340 w 151314"/>
                <a:gd name="connsiteY59" fmla="*/ 97795 h 204644"/>
                <a:gd name="connsiteX60" fmla="*/ -213 w 151314"/>
                <a:gd name="connsiteY60" fmla="*/ 102957 h 204644"/>
                <a:gd name="connsiteX61" fmla="*/ 1178 w 151314"/>
                <a:gd name="connsiteY61" fmla="*/ 108005 h 204644"/>
                <a:gd name="connsiteX62" fmla="*/ -13 w 151314"/>
                <a:gd name="connsiteY62" fmla="*/ 117406 h 204644"/>
                <a:gd name="connsiteX63" fmla="*/ 54 w 151314"/>
                <a:gd name="connsiteY63" fmla="*/ 126398 h 204644"/>
                <a:gd name="connsiteX64" fmla="*/ 35620 w 151314"/>
                <a:gd name="connsiteY64" fmla="*/ 147629 h 204644"/>
                <a:gd name="connsiteX65" fmla="*/ 42193 w 151314"/>
                <a:gd name="connsiteY65" fmla="*/ 151830 h 204644"/>
                <a:gd name="connsiteX66" fmla="*/ 68748 w 151314"/>
                <a:gd name="connsiteY66" fmla="*/ 168622 h 204644"/>
                <a:gd name="connsiteX67" fmla="*/ 71491 w 151314"/>
                <a:gd name="connsiteY67" fmla="*/ 175490 h 204644"/>
                <a:gd name="connsiteX68" fmla="*/ 69425 w 151314"/>
                <a:gd name="connsiteY68" fmla="*/ 179824 h 204644"/>
                <a:gd name="connsiteX69" fmla="*/ 76273 w 151314"/>
                <a:gd name="connsiteY69" fmla="*/ 185872 h 204644"/>
                <a:gd name="connsiteX70" fmla="*/ 82902 w 151314"/>
                <a:gd name="connsiteY70" fmla="*/ 191225 h 204644"/>
                <a:gd name="connsiteX71" fmla="*/ 92160 w 151314"/>
                <a:gd name="connsiteY71" fmla="*/ 198493 h 204644"/>
                <a:gd name="connsiteX72" fmla="*/ 99838 w 151314"/>
                <a:gd name="connsiteY72" fmla="*/ 204570 h 204644"/>
                <a:gd name="connsiteX73" fmla="*/ 8036 w 151314"/>
                <a:gd name="connsiteY73" fmla="*/ 7269 h 204644"/>
                <a:gd name="connsiteX74" fmla="*/ 29343 w 151314"/>
                <a:gd name="connsiteY74" fmla="*/ 7116 h 204644"/>
                <a:gd name="connsiteX75" fmla="*/ 28677 w 151314"/>
                <a:gd name="connsiteY75" fmla="*/ 811 h 204644"/>
                <a:gd name="connsiteX76" fmla="*/ 23352 w 151314"/>
                <a:gd name="connsiteY76" fmla="*/ -75 h 204644"/>
                <a:gd name="connsiteX77" fmla="*/ 14437 w 151314"/>
                <a:gd name="connsiteY77" fmla="*/ 3154 h 204644"/>
                <a:gd name="connsiteX78" fmla="*/ 8036 w 151314"/>
                <a:gd name="connsiteY78" fmla="*/ 7269 h 20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51314" h="204644">
                  <a:moveTo>
                    <a:pt x="99838" y="204570"/>
                  </a:moveTo>
                  <a:lnTo>
                    <a:pt x="104277" y="202531"/>
                  </a:lnTo>
                  <a:lnTo>
                    <a:pt x="107515" y="194359"/>
                  </a:lnTo>
                  <a:lnTo>
                    <a:pt x="109734" y="190111"/>
                  </a:lnTo>
                  <a:lnTo>
                    <a:pt x="112782" y="181633"/>
                  </a:lnTo>
                  <a:lnTo>
                    <a:pt x="117278" y="175052"/>
                  </a:lnTo>
                  <a:lnTo>
                    <a:pt x="118326" y="169880"/>
                  </a:lnTo>
                  <a:lnTo>
                    <a:pt x="118593" y="164670"/>
                  </a:lnTo>
                  <a:lnTo>
                    <a:pt x="121536" y="160383"/>
                  </a:lnTo>
                  <a:lnTo>
                    <a:pt x="126718" y="159555"/>
                  </a:lnTo>
                  <a:lnTo>
                    <a:pt x="130670" y="156135"/>
                  </a:lnTo>
                  <a:lnTo>
                    <a:pt x="132880" y="151858"/>
                  </a:lnTo>
                  <a:lnTo>
                    <a:pt x="133795" y="146343"/>
                  </a:lnTo>
                  <a:lnTo>
                    <a:pt x="138557" y="145372"/>
                  </a:lnTo>
                  <a:lnTo>
                    <a:pt x="145005" y="140466"/>
                  </a:lnTo>
                  <a:lnTo>
                    <a:pt x="134423" y="122874"/>
                  </a:lnTo>
                  <a:lnTo>
                    <a:pt x="134614" y="105167"/>
                  </a:lnTo>
                  <a:lnTo>
                    <a:pt x="134414" y="84631"/>
                  </a:lnTo>
                  <a:lnTo>
                    <a:pt x="134214" y="67838"/>
                  </a:lnTo>
                  <a:lnTo>
                    <a:pt x="133908" y="45102"/>
                  </a:lnTo>
                  <a:lnTo>
                    <a:pt x="140281" y="37977"/>
                  </a:lnTo>
                  <a:lnTo>
                    <a:pt x="143196" y="33101"/>
                  </a:lnTo>
                  <a:lnTo>
                    <a:pt x="148397" y="24909"/>
                  </a:lnTo>
                  <a:lnTo>
                    <a:pt x="151102" y="20594"/>
                  </a:lnTo>
                  <a:lnTo>
                    <a:pt x="144224" y="20604"/>
                  </a:lnTo>
                  <a:lnTo>
                    <a:pt x="138338" y="21099"/>
                  </a:lnTo>
                  <a:lnTo>
                    <a:pt x="131556" y="16003"/>
                  </a:lnTo>
                  <a:lnTo>
                    <a:pt x="117164" y="20223"/>
                  </a:lnTo>
                  <a:lnTo>
                    <a:pt x="112306" y="23042"/>
                  </a:lnTo>
                  <a:lnTo>
                    <a:pt x="109725" y="28157"/>
                  </a:lnTo>
                  <a:lnTo>
                    <a:pt x="106543" y="32891"/>
                  </a:lnTo>
                  <a:lnTo>
                    <a:pt x="102171" y="30843"/>
                  </a:lnTo>
                  <a:lnTo>
                    <a:pt x="96342" y="30634"/>
                  </a:lnTo>
                  <a:lnTo>
                    <a:pt x="90474" y="29110"/>
                  </a:lnTo>
                  <a:lnTo>
                    <a:pt x="85427" y="28681"/>
                  </a:lnTo>
                  <a:lnTo>
                    <a:pt x="79369" y="28595"/>
                  </a:lnTo>
                  <a:lnTo>
                    <a:pt x="74596" y="24528"/>
                  </a:lnTo>
                  <a:lnTo>
                    <a:pt x="68853" y="20242"/>
                  </a:lnTo>
                  <a:lnTo>
                    <a:pt x="60204" y="14013"/>
                  </a:lnTo>
                  <a:lnTo>
                    <a:pt x="54775" y="10726"/>
                  </a:lnTo>
                  <a:lnTo>
                    <a:pt x="39497" y="10717"/>
                  </a:lnTo>
                  <a:lnTo>
                    <a:pt x="8036" y="7269"/>
                  </a:lnTo>
                  <a:lnTo>
                    <a:pt x="501" y="15251"/>
                  </a:lnTo>
                  <a:lnTo>
                    <a:pt x="1921" y="20023"/>
                  </a:lnTo>
                  <a:lnTo>
                    <a:pt x="5102" y="23814"/>
                  </a:lnTo>
                  <a:lnTo>
                    <a:pt x="9646" y="27243"/>
                  </a:lnTo>
                  <a:lnTo>
                    <a:pt x="8522" y="32643"/>
                  </a:lnTo>
                  <a:lnTo>
                    <a:pt x="9598" y="37597"/>
                  </a:lnTo>
                  <a:lnTo>
                    <a:pt x="12360" y="43054"/>
                  </a:lnTo>
                  <a:lnTo>
                    <a:pt x="15760" y="47874"/>
                  </a:lnTo>
                  <a:lnTo>
                    <a:pt x="19208" y="52665"/>
                  </a:lnTo>
                  <a:lnTo>
                    <a:pt x="19085" y="58209"/>
                  </a:lnTo>
                  <a:lnTo>
                    <a:pt x="20171" y="63495"/>
                  </a:lnTo>
                  <a:lnTo>
                    <a:pt x="19856" y="70258"/>
                  </a:lnTo>
                  <a:lnTo>
                    <a:pt x="16485" y="75411"/>
                  </a:lnTo>
                  <a:lnTo>
                    <a:pt x="13970" y="79649"/>
                  </a:lnTo>
                  <a:lnTo>
                    <a:pt x="10617" y="83926"/>
                  </a:lnTo>
                  <a:lnTo>
                    <a:pt x="7360" y="88993"/>
                  </a:lnTo>
                  <a:lnTo>
                    <a:pt x="4026" y="92784"/>
                  </a:lnTo>
                  <a:lnTo>
                    <a:pt x="3340" y="97795"/>
                  </a:lnTo>
                  <a:lnTo>
                    <a:pt x="-213" y="102957"/>
                  </a:lnTo>
                  <a:lnTo>
                    <a:pt x="1178" y="108005"/>
                  </a:lnTo>
                  <a:lnTo>
                    <a:pt x="-13" y="117406"/>
                  </a:lnTo>
                  <a:lnTo>
                    <a:pt x="54" y="126398"/>
                  </a:lnTo>
                  <a:lnTo>
                    <a:pt x="35620" y="147629"/>
                  </a:lnTo>
                  <a:lnTo>
                    <a:pt x="42193" y="151830"/>
                  </a:lnTo>
                  <a:lnTo>
                    <a:pt x="68748" y="168622"/>
                  </a:lnTo>
                  <a:lnTo>
                    <a:pt x="71491" y="175490"/>
                  </a:lnTo>
                  <a:lnTo>
                    <a:pt x="69425" y="179824"/>
                  </a:lnTo>
                  <a:lnTo>
                    <a:pt x="76273" y="185872"/>
                  </a:lnTo>
                  <a:lnTo>
                    <a:pt x="82902" y="191225"/>
                  </a:lnTo>
                  <a:lnTo>
                    <a:pt x="92160" y="198493"/>
                  </a:lnTo>
                  <a:lnTo>
                    <a:pt x="99838" y="204570"/>
                  </a:lnTo>
                  <a:close/>
                  <a:moveTo>
                    <a:pt x="8036" y="7269"/>
                  </a:moveTo>
                  <a:lnTo>
                    <a:pt x="29343" y="7116"/>
                  </a:lnTo>
                  <a:lnTo>
                    <a:pt x="28677" y="811"/>
                  </a:lnTo>
                  <a:lnTo>
                    <a:pt x="23352" y="-75"/>
                  </a:lnTo>
                  <a:lnTo>
                    <a:pt x="14437" y="3154"/>
                  </a:lnTo>
                  <a:lnTo>
                    <a:pt x="8036" y="72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8" name="Freihandform: Form 547">
              <a:extLst>
                <a:ext uri="{FF2B5EF4-FFF2-40B4-BE49-F238E27FC236}">
                  <a16:creationId xmlns:a16="http://schemas.microsoft.com/office/drawing/2014/main" id="{F5F81230-6FB3-5153-BCDD-581A9BCE569D}"/>
                </a:ext>
              </a:extLst>
            </p:cNvPr>
            <p:cNvSpPr/>
            <p:nvPr/>
          </p:nvSpPr>
          <p:spPr>
            <a:xfrm>
              <a:off x="3858219" y="3640554"/>
              <a:ext cx="131645" cy="63781"/>
            </a:xfrm>
            <a:custGeom>
              <a:avLst/>
              <a:gdLst>
                <a:gd name="connsiteX0" fmla="*/ 55499 w 174774"/>
                <a:gd name="connsiteY0" fmla="*/ 84602 h 84677"/>
                <a:gd name="connsiteX1" fmla="*/ 58718 w 174774"/>
                <a:gd name="connsiteY1" fmla="*/ 80869 h 84677"/>
                <a:gd name="connsiteX2" fmla="*/ 63986 w 174774"/>
                <a:gd name="connsiteY2" fmla="*/ 80573 h 84677"/>
                <a:gd name="connsiteX3" fmla="*/ 69053 w 174774"/>
                <a:gd name="connsiteY3" fmla="*/ 80631 h 84677"/>
                <a:gd name="connsiteX4" fmla="*/ 73853 w 174774"/>
                <a:gd name="connsiteY4" fmla="*/ 79926 h 84677"/>
                <a:gd name="connsiteX5" fmla="*/ 78483 w 174774"/>
                <a:gd name="connsiteY5" fmla="*/ 78211 h 84677"/>
                <a:gd name="connsiteX6" fmla="*/ 83093 w 174774"/>
                <a:gd name="connsiteY6" fmla="*/ 75563 h 84677"/>
                <a:gd name="connsiteX7" fmla="*/ 79978 w 174774"/>
                <a:gd name="connsiteY7" fmla="*/ 71706 h 84677"/>
                <a:gd name="connsiteX8" fmla="*/ 81188 w 174774"/>
                <a:gd name="connsiteY8" fmla="*/ 66971 h 84677"/>
                <a:gd name="connsiteX9" fmla="*/ 85179 w 174774"/>
                <a:gd name="connsiteY9" fmla="*/ 64286 h 84677"/>
                <a:gd name="connsiteX10" fmla="*/ 89637 w 174774"/>
                <a:gd name="connsiteY10" fmla="*/ 61666 h 84677"/>
                <a:gd name="connsiteX11" fmla="*/ 94399 w 174774"/>
                <a:gd name="connsiteY11" fmla="*/ 60285 h 84677"/>
                <a:gd name="connsiteX12" fmla="*/ 98295 w 174774"/>
                <a:gd name="connsiteY12" fmla="*/ 57399 h 84677"/>
                <a:gd name="connsiteX13" fmla="*/ 102791 w 174774"/>
                <a:gd name="connsiteY13" fmla="*/ 54932 h 84677"/>
                <a:gd name="connsiteX14" fmla="*/ 107239 w 174774"/>
                <a:gd name="connsiteY14" fmla="*/ 56665 h 84677"/>
                <a:gd name="connsiteX15" fmla="*/ 109401 w 174774"/>
                <a:gd name="connsiteY15" fmla="*/ 61209 h 84677"/>
                <a:gd name="connsiteX16" fmla="*/ 113878 w 174774"/>
                <a:gd name="connsiteY16" fmla="*/ 59152 h 84677"/>
                <a:gd name="connsiteX17" fmla="*/ 118545 w 174774"/>
                <a:gd name="connsiteY17" fmla="*/ 58066 h 84677"/>
                <a:gd name="connsiteX18" fmla="*/ 122955 w 174774"/>
                <a:gd name="connsiteY18" fmla="*/ 54684 h 84677"/>
                <a:gd name="connsiteX19" fmla="*/ 123412 w 174774"/>
                <a:gd name="connsiteY19" fmla="*/ 49912 h 84677"/>
                <a:gd name="connsiteX20" fmla="*/ 125527 w 174774"/>
                <a:gd name="connsiteY20" fmla="*/ 45445 h 84677"/>
                <a:gd name="connsiteX21" fmla="*/ 130566 w 174774"/>
                <a:gd name="connsiteY21" fmla="*/ 45445 h 84677"/>
                <a:gd name="connsiteX22" fmla="*/ 135785 w 174774"/>
                <a:gd name="connsiteY22" fmla="*/ 46121 h 84677"/>
                <a:gd name="connsiteX23" fmla="*/ 140652 w 174774"/>
                <a:gd name="connsiteY23" fmla="*/ 45188 h 84677"/>
                <a:gd name="connsiteX24" fmla="*/ 144139 w 174774"/>
                <a:gd name="connsiteY24" fmla="*/ 41359 h 84677"/>
                <a:gd name="connsiteX25" fmla="*/ 147939 w 174774"/>
                <a:gd name="connsiteY25" fmla="*/ 37873 h 84677"/>
                <a:gd name="connsiteX26" fmla="*/ 152549 w 174774"/>
                <a:gd name="connsiteY26" fmla="*/ 35148 h 84677"/>
                <a:gd name="connsiteX27" fmla="*/ 156445 w 174774"/>
                <a:gd name="connsiteY27" fmla="*/ 32148 h 84677"/>
                <a:gd name="connsiteX28" fmla="*/ 160988 w 174774"/>
                <a:gd name="connsiteY28" fmla="*/ 29310 h 84677"/>
                <a:gd name="connsiteX29" fmla="*/ 165798 w 174774"/>
                <a:gd name="connsiteY29" fmla="*/ 28024 h 84677"/>
                <a:gd name="connsiteX30" fmla="*/ 169542 w 174774"/>
                <a:gd name="connsiteY30" fmla="*/ 24204 h 84677"/>
                <a:gd name="connsiteX31" fmla="*/ 174561 w 174774"/>
                <a:gd name="connsiteY31" fmla="*/ 24319 h 84677"/>
                <a:gd name="connsiteX32" fmla="*/ 171304 w 174774"/>
                <a:gd name="connsiteY32" fmla="*/ 19290 h 84677"/>
                <a:gd name="connsiteX33" fmla="*/ 167399 w 174774"/>
                <a:gd name="connsiteY33" fmla="*/ 15927 h 84677"/>
                <a:gd name="connsiteX34" fmla="*/ 162417 w 174774"/>
                <a:gd name="connsiteY34" fmla="*/ 15022 h 84677"/>
                <a:gd name="connsiteX35" fmla="*/ 157540 w 174774"/>
                <a:gd name="connsiteY35" fmla="*/ 14251 h 84677"/>
                <a:gd name="connsiteX36" fmla="*/ 152788 w 174774"/>
                <a:gd name="connsiteY36" fmla="*/ 11317 h 84677"/>
                <a:gd name="connsiteX37" fmla="*/ 148510 w 174774"/>
                <a:gd name="connsiteY37" fmla="*/ 8774 h 84677"/>
                <a:gd name="connsiteX38" fmla="*/ 143481 w 174774"/>
                <a:gd name="connsiteY38" fmla="*/ 7897 h 84677"/>
                <a:gd name="connsiteX39" fmla="*/ 138405 w 174774"/>
                <a:gd name="connsiteY39" fmla="*/ 6183 h 84677"/>
                <a:gd name="connsiteX40" fmla="*/ 133471 w 174774"/>
                <a:gd name="connsiteY40" fmla="*/ 6573 h 84677"/>
                <a:gd name="connsiteX41" fmla="*/ 128604 w 174774"/>
                <a:gd name="connsiteY41" fmla="*/ 6812 h 84677"/>
                <a:gd name="connsiteX42" fmla="*/ 123907 w 174774"/>
                <a:gd name="connsiteY42" fmla="*/ 5964 h 84677"/>
                <a:gd name="connsiteX43" fmla="*/ 118773 w 174774"/>
                <a:gd name="connsiteY43" fmla="*/ 6221 h 84677"/>
                <a:gd name="connsiteX44" fmla="*/ 113516 w 174774"/>
                <a:gd name="connsiteY44" fmla="*/ 4488 h 84677"/>
                <a:gd name="connsiteX45" fmla="*/ 108448 w 174774"/>
                <a:gd name="connsiteY45" fmla="*/ 5012 h 84677"/>
                <a:gd name="connsiteX46" fmla="*/ 103772 w 174774"/>
                <a:gd name="connsiteY46" fmla="*/ 6526 h 84677"/>
                <a:gd name="connsiteX47" fmla="*/ 98733 w 174774"/>
                <a:gd name="connsiteY47" fmla="*/ 5850 h 84677"/>
                <a:gd name="connsiteX48" fmla="*/ 93913 w 174774"/>
                <a:gd name="connsiteY48" fmla="*/ 5031 h 84677"/>
                <a:gd name="connsiteX49" fmla="*/ 88484 w 174774"/>
                <a:gd name="connsiteY49" fmla="*/ 7659 h 84677"/>
                <a:gd name="connsiteX50" fmla="*/ 83550 w 174774"/>
                <a:gd name="connsiteY50" fmla="*/ 7012 h 84677"/>
                <a:gd name="connsiteX51" fmla="*/ 78864 w 174774"/>
                <a:gd name="connsiteY51" fmla="*/ 5716 h 84677"/>
                <a:gd name="connsiteX52" fmla="*/ 74111 w 174774"/>
                <a:gd name="connsiteY52" fmla="*/ 4097 h 84677"/>
                <a:gd name="connsiteX53" fmla="*/ 69748 w 174774"/>
                <a:gd name="connsiteY53" fmla="*/ 1954 h 84677"/>
                <a:gd name="connsiteX54" fmla="*/ 65177 w 174774"/>
                <a:gd name="connsiteY54" fmla="*/ -75 h 84677"/>
                <a:gd name="connsiteX55" fmla="*/ 60100 w 174774"/>
                <a:gd name="connsiteY55" fmla="*/ 173 h 84677"/>
                <a:gd name="connsiteX56" fmla="*/ 54337 w 174774"/>
                <a:gd name="connsiteY56" fmla="*/ 2545 h 84677"/>
                <a:gd name="connsiteX57" fmla="*/ 53089 w 174774"/>
                <a:gd name="connsiteY57" fmla="*/ 8279 h 84677"/>
                <a:gd name="connsiteX58" fmla="*/ 53165 w 174774"/>
                <a:gd name="connsiteY58" fmla="*/ 13127 h 84677"/>
                <a:gd name="connsiteX59" fmla="*/ 48336 w 174774"/>
                <a:gd name="connsiteY59" fmla="*/ 13794 h 84677"/>
                <a:gd name="connsiteX60" fmla="*/ 42936 w 174774"/>
                <a:gd name="connsiteY60" fmla="*/ 13270 h 84677"/>
                <a:gd name="connsiteX61" fmla="*/ 38364 w 174774"/>
                <a:gd name="connsiteY61" fmla="*/ 10784 h 84677"/>
                <a:gd name="connsiteX62" fmla="*/ 32211 w 174774"/>
                <a:gd name="connsiteY62" fmla="*/ 9155 h 84677"/>
                <a:gd name="connsiteX63" fmla="*/ 26267 w 174774"/>
                <a:gd name="connsiteY63" fmla="*/ 8326 h 84677"/>
                <a:gd name="connsiteX64" fmla="*/ 20866 w 174774"/>
                <a:gd name="connsiteY64" fmla="*/ 9040 h 84677"/>
                <a:gd name="connsiteX65" fmla="*/ 15980 w 174774"/>
                <a:gd name="connsiteY65" fmla="*/ 8983 h 84677"/>
                <a:gd name="connsiteX66" fmla="*/ 12065 w 174774"/>
                <a:gd name="connsiteY66" fmla="*/ 12508 h 84677"/>
                <a:gd name="connsiteX67" fmla="*/ 11351 w 174774"/>
                <a:gd name="connsiteY67" fmla="*/ 17289 h 84677"/>
                <a:gd name="connsiteX68" fmla="*/ 16094 w 174774"/>
                <a:gd name="connsiteY68" fmla="*/ 19556 h 84677"/>
                <a:gd name="connsiteX69" fmla="*/ 14941 w 174774"/>
                <a:gd name="connsiteY69" fmla="*/ 24452 h 84677"/>
                <a:gd name="connsiteX70" fmla="*/ 10293 w 174774"/>
                <a:gd name="connsiteY70" fmla="*/ 26919 h 84677"/>
                <a:gd name="connsiteX71" fmla="*/ 7760 w 174774"/>
                <a:gd name="connsiteY71" fmla="*/ 31338 h 84677"/>
                <a:gd name="connsiteX72" fmla="*/ 4045 w 174774"/>
                <a:gd name="connsiteY72" fmla="*/ 34387 h 84677"/>
                <a:gd name="connsiteX73" fmla="*/ 8598 w 174774"/>
                <a:gd name="connsiteY73" fmla="*/ 36215 h 84677"/>
                <a:gd name="connsiteX74" fmla="*/ 13455 w 174774"/>
                <a:gd name="connsiteY74" fmla="*/ 36187 h 84677"/>
                <a:gd name="connsiteX75" fmla="*/ 16303 w 174774"/>
                <a:gd name="connsiteY75" fmla="*/ 40054 h 84677"/>
                <a:gd name="connsiteX76" fmla="*/ 20418 w 174774"/>
                <a:gd name="connsiteY76" fmla="*/ 42654 h 84677"/>
                <a:gd name="connsiteX77" fmla="*/ 25276 w 174774"/>
                <a:gd name="connsiteY77" fmla="*/ 42245 h 84677"/>
                <a:gd name="connsiteX78" fmla="*/ 29467 w 174774"/>
                <a:gd name="connsiteY78" fmla="*/ 39911 h 84677"/>
                <a:gd name="connsiteX79" fmla="*/ 30896 w 174774"/>
                <a:gd name="connsiteY79" fmla="*/ 34644 h 84677"/>
                <a:gd name="connsiteX80" fmla="*/ 34201 w 174774"/>
                <a:gd name="connsiteY80" fmla="*/ 38225 h 84677"/>
                <a:gd name="connsiteX81" fmla="*/ 36439 w 174774"/>
                <a:gd name="connsiteY81" fmla="*/ 42569 h 84677"/>
                <a:gd name="connsiteX82" fmla="*/ 41383 w 174774"/>
                <a:gd name="connsiteY82" fmla="*/ 42645 h 84677"/>
                <a:gd name="connsiteX83" fmla="*/ 45564 w 174774"/>
                <a:gd name="connsiteY83" fmla="*/ 45159 h 84677"/>
                <a:gd name="connsiteX84" fmla="*/ 50479 w 174774"/>
                <a:gd name="connsiteY84" fmla="*/ 47931 h 84677"/>
                <a:gd name="connsiteX85" fmla="*/ 55146 w 174774"/>
                <a:gd name="connsiteY85" fmla="*/ 49112 h 84677"/>
                <a:gd name="connsiteX86" fmla="*/ 60128 w 174774"/>
                <a:gd name="connsiteY86" fmla="*/ 49360 h 84677"/>
                <a:gd name="connsiteX87" fmla="*/ 56652 w 174774"/>
                <a:gd name="connsiteY87" fmla="*/ 52960 h 84677"/>
                <a:gd name="connsiteX88" fmla="*/ 51803 w 174774"/>
                <a:gd name="connsiteY88" fmla="*/ 55627 h 84677"/>
                <a:gd name="connsiteX89" fmla="*/ 46660 w 174774"/>
                <a:gd name="connsiteY89" fmla="*/ 56866 h 84677"/>
                <a:gd name="connsiteX90" fmla="*/ 45126 w 174774"/>
                <a:gd name="connsiteY90" fmla="*/ 61533 h 84677"/>
                <a:gd name="connsiteX91" fmla="*/ 40754 w 174774"/>
                <a:gd name="connsiteY91" fmla="*/ 63952 h 84677"/>
                <a:gd name="connsiteX92" fmla="*/ 36125 w 174774"/>
                <a:gd name="connsiteY92" fmla="*/ 61457 h 84677"/>
                <a:gd name="connsiteX93" fmla="*/ 31439 w 174774"/>
                <a:gd name="connsiteY93" fmla="*/ 59875 h 84677"/>
                <a:gd name="connsiteX94" fmla="*/ 26771 w 174774"/>
                <a:gd name="connsiteY94" fmla="*/ 61085 h 84677"/>
                <a:gd name="connsiteX95" fmla="*/ 21952 w 174774"/>
                <a:gd name="connsiteY95" fmla="*/ 64867 h 84677"/>
                <a:gd name="connsiteX96" fmla="*/ 17189 w 174774"/>
                <a:gd name="connsiteY96" fmla="*/ 65381 h 84677"/>
                <a:gd name="connsiteX97" fmla="*/ 11608 w 174774"/>
                <a:gd name="connsiteY97" fmla="*/ 62962 h 84677"/>
                <a:gd name="connsiteX98" fmla="*/ 6464 w 174774"/>
                <a:gd name="connsiteY98" fmla="*/ 63323 h 84677"/>
                <a:gd name="connsiteX99" fmla="*/ 2587 w 174774"/>
                <a:gd name="connsiteY99" fmla="*/ 66372 h 84677"/>
                <a:gd name="connsiteX100" fmla="*/ -213 w 174774"/>
                <a:gd name="connsiteY100" fmla="*/ 70553 h 84677"/>
                <a:gd name="connsiteX101" fmla="*/ 2054 w 174774"/>
                <a:gd name="connsiteY101" fmla="*/ 75049 h 84677"/>
                <a:gd name="connsiteX102" fmla="*/ 6826 w 174774"/>
                <a:gd name="connsiteY102" fmla="*/ 75935 h 84677"/>
                <a:gd name="connsiteX103" fmla="*/ 11798 w 174774"/>
                <a:gd name="connsiteY103" fmla="*/ 77059 h 84677"/>
                <a:gd name="connsiteX104" fmla="*/ 16561 w 174774"/>
                <a:gd name="connsiteY104" fmla="*/ 76411 h 84677"/>
                <a:gd name="connsiteX105" fmla="*/ 21380 w 174774"/>
                <a:gd name="connsiteY105" fmla="*/ 75582 h 84677"/>
                <a:gd name="connsiteX106" fmla="*/ 26028 w 174774"/>
                <a:gd name="connsiteY106" fmla="*/ 76668 h 84677"/>
                <a:gd name="connsiteX107" fmla="*/ 29496 w 174774"/>
                <a:gd name="connsiteY107" fmla="*/ 80030 h 84677"/>
                <a:gd name="connsiteX108" fmla="*/ 33458 w 174774"/>
                <a:gd name="connsiteY108" fmla="*/ 77268 h 84677"/>
                <a:gd name="connsiteX109" fmla="*/ 38278 w 174774"/>
                <a:gd name="connsiteY109" fmla="*/ 76211 h 84677"/>
                <a:gd name="connsiteX110" fmla="*/ 42669 w 174774"/>
                <a:gd name="connsiteY110" fmla="*/ 78792 h 84677"/>
                <a:gd name="connsiteX111" fmla="*/ 47298 w 174774"/>
                <a:gd name="connsiteY111" fmla="*/ 82526 h 84677"/>
                <a:gd name="connsiteX112" fmla="*/ 52280 w 174774"/>
                <a:gd name="connsiteY112" fmla="*/ 82373 h 84677"/>
                <a:gd name="connsiteX113" fmla="*/ 30486 w 174774"/>
                <a:gd name="connsiteY113" fmla="*/ 69296 h 84677"/>
                <a:gd name="connsiteX114" fmla="*/ 27724 w 174774"/>
                <a:gd name="connsiteY114" fmla="*/ 63238 h 84677"/>
                <a:gd name="connsiteX115" fmla="*/ 31591 w 174774"/>
                <a:gd name="connsiteY115" fmla="*/ 66962 h 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74774" h="84677">
                  <a:moveTo>
                    <a:pt x="55499" y="84602"/>
                  </a:moveTo>
                  <a:lnTo>
                    <a:pt x="58718" y="80869"/>
                  </a:lnTo>
                  <a:lnTo>
                    <a:pt x="63986" y="80573"/>
                  </a:lnTo>
                  <a:lnTo>
                    <a:pt x="69053" y="80631"/>
                  </a:lnTo>
                  <a:lnTo>
                    <a:pt x="73853" y="79926"/>
                  </a:lnTo>
                  <a:lnTo>
                    <a:pt x="78483" y="78211"/>
                  </a:lnTo>
                  <a:lnTo>
                    <a:pt x="83093" y="75563"/>
                  </a:lnTo>
                  <a:lnTo>
                    <a:pt x="79978" y="71706"/>
                  </a:lnTo>
                  <a:lnTo>
                    <a:pt x="81188" y="66971"/>
                  </a:lnTo>
                  <a:lnTo>
                    <a:pt x="85179" y="64286"/>
                  </a:lnTo>
                  <a:lnTo>
                    <a:pt x="89637" y="61666"/>
                  </a:lnTo>
                  <a:lnTo>
                    <a:pt x="94399" y="60285"/>
                  </a:lnTo>
                  <a:lnTo>
                    <a:pt x="98295" y="57399"/>
                  </a:lnTo>
                  <a:lnTo>
                    <a:pt x="102791" y="54932"/>
                  </a:lnTo>
                  <a:lnTo>
                    <a:pt x="107239" y="56665"/>
                  </a:lnTo>
                  <a:lnTo>
                    <a:pt x="109401" y="61209"/>
                  </a:lnTo>
                  <a:lnTo>
                    <a:pt x="113878" y="59152"/>
                  </a:lnTo>
                  <a:lnTo>
                    <a:pt x="118545" y="58066"/>
                  </a:lnTo>
                  <a:lnTo>
                    <a:pt x="122955" y="54684"/>
                  </a:lnTo>
                  <a:lnTo>
                    <a:pt x="123412" y="49912"/>
                  </a:lnTo>
                  <a:lnTo>
                    <a:pt x="125527" y="45445"/>
                  </a:lnTo>
                  <a:lnTo>
                    <a:pt x="130566" y="45445"/>
                  </a:lnTo>
                  <a:lnTo>
                    <a:pt x="135785" y="46121"/>
                  </a:lnTo>
                  <a:lnTo>
                    <a:pt x="140652" y="45188"/>
                  </a:lnTo>
                  <a:lnTo>
                    <a:pt x="144139" y="41359"/>
                  </a:lnTo>
                  <a:lnTo>
                    <a:pt x="147939" y="37873"/>
                  </a:lnTo>
                  <a:lnTo>
                    <a:pt x="152549" y="35148"/>
                  </a:lnTo>
                  <a:lnTo>
                    <a:pt x="156445" y="32148"/>
                  </a:lnTo>
                  <a:lnTo>
                    <a:pt x="160988" y="29310"/>
                  </a:lnTo>
                  <a:lnTo>
                    <a:pt x="165798" y="28024"/>
                  </a:lnTo>
                  <a:lnTo>
                    <a:pt x="169542" y="24204"/>
                  </a:lnTo>
                  <a:lnTo>
                    <a:pt x="174561" y="24319"/>
                  </a:lnTo>
                  <a:lnTo>
                    <a:pt x="171304" y="19290"/>
                  </a:lnTo>
                  <a:lnTo>
                    <a:pt x="167399" y="15927"/>
                  </a:lnTo>
                  <a:lnTo>
                    <a:pt x="162417" y="15022"/>
                  </a:lnTo>
                  <a:lnTo>
                    <a:pt x="157540" y="14251"/>
                  </a:lnTo>
                  <a:lnTo>
                    <a:pt x="152788" y="11317"/>
                  </a:lnTo>
                  <a:lnTo>
                    <a:pt x="148510" y="8774"/>
                  </a:lnTo>
                  <a:lnTo>
                    <a:pt x="143481" y="7897"/>
                  </a:lnTo>
                  <a:lnTo>
                    <a:pt x="138405" y="6183"/>
                  </a:lnTo>
                  <a:lnTo>
                    <a:pt x="133471" y="6573"/>
                  </a:lnTo>
                  <a:lnTo>
                    <a:pt x="128604" y="6812"/>
                  </a:lnTo>
                  <a:lnTo>
                    <a:pt x="123907" y="5964"/>
                  </a:lnTo>
                  <a:lnTo>
                    <a:pt x="118773" y="6221"/>
                  </a:lnTo>
                  <a:lnTo>
                    <a:pt x="113516" y="4488"/>
                  </a:lnTo>
                  <a:lnTo>
                    <a:pt x="108448" y="5012"/>
                  </a:lnTo>
                  <a:lnTo>
                    <a:pt x="103772" y="6526"/>
                  </a:lnTo>
                  <a:lnTo>
                    <a:pt x="98733" y="5850"/>
                  </a:lnTo>
                  <a:lnTo>
                    <a:pt x="93913" y="5031"/>
                  </a:lnTo>
                  <a:lnTo>
                    <a:pt x="88484" y="7659"/>
                  </a:lnTo>
                  <a:lnTo>
                    <a:pt x="83550" y="7012"/>
                  </a:lnTo>
                  <a:lnTo>
                    <a:pt x="78864" y="5716"/>
                  </a:lnTo>
                  <a:lnTo>
                    <a:pt x="74111" y="4097"/>
                  </a:lnTo>
                  <a:lnTo>
                    <a:pt x="69748" y="1954"/>
                  </a:lnTo>
                  <a:lnTo>
                    <a:pt x="65177" y="-75"/>
                  </a:lnTo>
                  <a:lnTo>
                    <a:pt x="60100" y="173"/>
                  </a:lnTo>
                  <a:lnTo>
                    <a:pt x="54337" y="2545"/>
                  </a:lnTo>
                  <a:lnTo>
                    <a:pt x="53089" y="8279"/>
                  </a:lnTo>
                  <a:lnTo>
                    <a:pt x="53165" y="13127"/>
                  </a:lnTo>
                  <a:lnTo>
                    <a:pt x="48336" y="13794"/>
                  </a:lnTo>
                  <a:lnTo>
                    <a:pt x="42936" y="13270"/>
                  </a:lnTo>
                  <a:lnTo>
                    <a:pt x="38364" y="10784"/>
                  </a:lnTo>
                  <a:lnTo>
                    <a:pt x="32211" y="9155"/>
                  </a:lnTo>
                  <a:lnTo>
                    <a:pt x="26267" y="8326"/>
                  </a:lnTo>
                  <a:lnTo>
                    <a:pt x="20866" y="9040"/>
                  </a:lnTo>
                  <a:lnTo>
                    <a:pt x="15980" y="8983"/>
                  </a:lnTo>
                  <a:lnTo>
                    <a:pt x="12065" y="12508"/>
                  </a:lnTo>
                  <a:lnTo>
                    <a:pt x="11351" y="17289"/>
                  </a:lnTo>
                  <a:lnTo>
                    <a:pt x="16094" y="19556"/>
                  </a:lnTo>
                  <a:lnTo>
                    <a:pt x="14941" y="24452"/>
                  </a:lnTo>
                  <a:lnTo>
                    <a:pt x="10293" y="26919"/>
                  </a:lnTo>
                  <a:lnTo>
                    <a:pt x="7760" y="31338"/>
                  </a:lnTo>
                  <a:lnTo>
                    <a:pt x="4045" y="34387"/>
                  </a:lnTo>
                  <a:lnTo>
                    <a:pt x="8598" y="36215"/>
                  </a:lnTo>
                  <a:lnTo>
                    <a:pt x="13455" y="36187"/>
                  </a:lnTo>
                  <a:lnTo>
                    <a:pt x="16303" y="40054"/>
                  </a:lnTo>
                  <a:lnTo>
                    <a:pt x="20418" y="42654"/>
                  </a:lnTo>
                  <a:lnTo>
                    <a:pt x="25276" y="42245"/>
                  </a:lnTo>
                  <a:lnTo>
                    <a:pt x="29467" y="39911"/>
                  </a:lnTo>
                  <a:lnTo>
                    <a:pt x="30896" y="34644"/>
                  </a:lnTo>
                  <a:lnTo>
                    <a:pt x="34201" y="38225"/>
                  </a:lnTo>
                  <a:lnTo>
                    <a:pt x="36439" y="42569"/>
                  </a:lnTo>
                  <a:lnTo>
                    <a:pt x="41383" y="42645"/>
                  </a:lnTo>
                  <a:lnTo>
                    <a:pt x="45564" y="45159"/>
                  </a:lnTo>
                  <a:lnTo>
                    <a:pt x="50479" y="47931"/>
                  </a:lnTo>
                  <a:lnTo>
                    <a:pt x="55146" y="49112"/>
                  </a:lnTo>
                  <a:lnTo>
                    <a:pt x="60128" y="49360"/>
                  </a:lnTo>
                  <a:lnTo>
                    <a:pt x="56652" y="52960"/>
                  </a:lnTo>
                  <a:lnTo>
                    <a:pt x="51803" y="55627"/>
                  </a:lnTo>
                  <a:lnTo>
                    <a:pt x="46660" y="56866"/>
                  </a:lnTo>
                  <a:lnTo>
                    <a:pt x="45126" y="61533"/>
                  </a:lnTo>
                  <a:lnTo>
                    <a:pt x="40754" y="63952"/>
                  </a:lnTo>
                  <a:lnTo>
                    <a:pt x="36125" y="61457"/>
                  </a:lnTo>
                  <a:lnTo>
                    <a:pt x="31439" y="59875"/>
                  </a:lnTo>
                  <a:lnTo>
                    <a:pt x="26771" y="61085"/>
                  </a:lnTo>
                  <a:lnTo>
                    <a:pt x="21952" y="64867"/>
                  </a:lnTo>
                  <a:lnTo>
                    <a:pt x="17189" y="65381"/>
                  </a:lnTo>
                  <a:lnTo>
                    <a:pt x="11608" y="62962"/>
                  </a:lnTo>
                  <a:lnTo>
                    <a:pt x="6464" y="63323"/>
                  </a:lnTo>
                  <a:lnTo>
                    <a:pt x="2587" y="66372"/>
                  </a:lnTo>
                  <a:lnTo>
                    <a:pt x="-213" y="70553"/>
                  </a:lnTo>
                  <a:lnTo>
                    <a:pt x="2054" y="75049"/>
                  </a:lnTo>
                  <a:lnTo>
                    <a:pt x="6826" y="75935"/>
                  </a:lnTo>
                  <a:lnTo>
                    <a:pt x="11798" y="77059"/>
                  </a:lnTo>
                  <a:lnTo>
                    <a:pt x="16561" y="76411"/>
                  </a:lnTo>
                  <a:lnTo>
                    <a:pt x="21380" y="75582"/>
                  </a:lnTo>
                  <a:lnTo>
                    <a:pt x="26028" y="76668"/>
                  </a:lnTo>
                  <a:lnTo>
                    <a:pt x="29496" y="80030"/>
                  </a:lnTo>
                  <a:lnTo>
                    <a:pt x="33458" y="77268"/>
                  </a:lnTo>
                  <a:lnTo>
                    <a:pt x="38278" y="76211"/>
                  </a:lnTo>
                  <a:lnTo>
                    <a:pt x="42669" y="78792"/>
                  </a:lnTo>
                  <a:lnTo>
                    <a:pt x="47298" y="82526"/>
                  </a:lnTo>
                  <a:lnTo>
                    <a:pt x="52280" y="82373"/>
                  </a:lnTo>
                  <a:close/>
                  <a:moveTo>
                    <a:pt x="30486" y="69296"/>
                  </a:moveTo>
                  <a:lnTo>
                    <a:pt x="27724" y="63238"/>
                  </a:lnTo>
                  <a:lnTo>
                    <a:pt x="31591" y="6696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9" name="Freihandform: Form 548">
              <a:extLst>
                <a:ext uri="{FF2B5EF4-FFF2-40B4-BE49-F238E27FC236}">
                  <a16:creationId xmlns:a16="http://schemas.microsoft.com/office/drawing/2014/main" id="{94F8C93E-4AA3-FA4D-7ABB-BCC00E0D8CDF}"/>
                </a:ext>
              </a:extLst>
            </p:cNvPr>
            <p:cNvSpPr/>
            <p:nvPr/>
          </p:nvSpPr>
          <p:spPr>
            <a:xfrm>
              <a:off x="4585298" y="3644134"/>
              <a:ext cx="63795" cy="84056"/>
            </a:xfrm>
            <a:custGeom>
              <a:avLst/>
              <a:gdLst>
                <a:gd name="connsiteX0" fmla="*/ 40306 w 84695"/>
                <a:gd name="connsiteY0" fmla="*/ 111520 h 111594"/>
                <a:gd name="connsiteX1" fmla="*/ 44030 w 84695"/>
                <a:gd name="connsiteY1" fmla="*/ 108453 h 111594"/>
                <a:gd name="connsiteX2" fmla="*/ 41059 w 84695"/>
                <a:gd name="connsiteY2" fmla="*/ 104443 h 111594"/>
                <a:gd name="connsiteX3" fmla="*/ 45812 w 84695"/>
                <a:gd name="connsiteY3" fmla="*/ 105814 h 111594"/>
                <a:gd name="connsiteX4" fmla="*/ 49926 w 84695"/>
                <a:gd name="connsiteY4" fmla="*/ 108215 h 111594"/>
                <a:gd name="connsiteX5" fmla="*/ 54689 w 84695"/>
                <a:gd name="connsiteY5" fmla="*/ 107929 h 111594"/>
                <a:gd name="connsiteX6" fmla="*/ 59756 w 84695"/>
                <a:gd name="connsiteY6" fmla="*/ 108710 h 111594"/>
                <a:gd name="connsiteX7" fmla="*/ 62690 w 84695"/>
                <a:gd name="connsiteY7" fmla="*/ 104738 h 111594"/>
                <a:gd name="connsiteX8" fmla="*/ 64176 w 84695"/>
                <a:gd name="connsiteY8" fmla="*/ 99956 h 111594"/>
                <a:gd name="connsiteX9" fmla="*/ 69110 w 84695"/>
                <a:gd name="connsiteY9" fmla="*/ 97709 h 111594"/>
                <a:gd name="connsiteX10" fmla="*/ 74006 w 84695"/>
                <a:gd name="connsiteY10" fmla="*/ 97709 h 111594"/>
                <a:gd name="connsiteX11" fmla="*/ 80263 w 84695"/>
                <a:gd name="connsiteY11" fmla="*/ 97947 h 111594"/>
                <a:gd name="connsiteX12" fmla="*/ 84483 w 84695"/>
                <a:gd name="connsiteY12" fmla="*/ 95346 h 111594"/>
                <a:gd name="connsiteX13" fmla="*/ 83512 w 84695"/>
                <a:gd name="connsiteY13" fmla="*/ 90622 h 111594"/>
                <a:gd name="connsiteX14" fmla="*/ 79073 w 84695"/>
                <a:gd name="connsiteY14" fmla="*/ 88250 h 111594"/>
                <a:gd name="connsiteX15" fmla="*/ 74367 w 84695"/>
                <a:gd name="connsiteY15" fmla="*/ 85793 h 111594"/>
                <a:gd name="connsiteX16" fmla="*/ 70100 w 84695"/>
                <a:gd name="connsiteY16" fmla="*/ 82716 h 111594"/>
                <a:gd name="connsiteX17" fmla="*/ 65224 w 84695"/>
                <a:gd name="connsiteY17" fmla="*/ 80116 h 111594"/>
                <a:gd name="connsiteX18" fmla="*/ 60290 w 84695"/>
                <a:gd name="connsiteY18" fmla="*/ 78639 h 111594"/>
                <a:gd name="connsiteX19" fmla="*/ 60575 w 84695"/>
                <a:gd name="connsiteY19" fmla="*/ 73706 h 111594"/>
                <a:gd name="connsiteX20" fmla="*/ 58080 w 84695"/>
                <a:gd name="connsiteY20" fmla="*/ 69486 h 111594"/>
                <a:gd name="connsiteX21" fmla="*/ 60375 w 84695"/>
                <a:gd name="connsiteY21" fmla="*/ 65295 h 111594"/>
                <a:gd name="connsiteX22" fmla="*/ 62890 w 84695"/>
                <a:gd name="connsiteY22" fmla="*/ 61056 h 111594"/>
                <a:gd name="connsiteX23" fmla="*/ 67738 w 84695"/>
                <a:gd name="connsiteY23" fmla="*/ 61009 h 111594"/>
                <a:gd name="connsiteX24" fmla="*/ 72339 w 84695"/>
                <a:gd name="connsiteY24" fmla="*/ 58570 h 111594"/>
                <a:gd name="connsiteX25" fmla="*/ 74367 w 84695"/>
                <a:gd name="connsiteY25" fmla="*/ 53941 h 111594"/>
                <a:gd name="connsiteX26" fmla="*/ 76435 w 84695"/>
                <a:gd name="connsiteY26" fmla="*/ 49484 h 111594"/>
                <a:gd name="connsiteX27" fmla="*/ 79797 w 84695"/>
                <a:gd name="connsiteY27" fmla="*/ 45540 h 111594"/>
                <a:gd name="connsiteX28" fmla="*/ 80587 w 84695"/>
                <a:gd name="connsiteY28" fmla="*/ 40473 h 111594"/>
                <a:gd name="connsiteX29" fmla="*/ 78216 w 84695"/>
                <a:gd name="connsiteY29" fmla="*/ 36139 h 111594"/>
                <a:gd name="connsiteX30" fmla="*/ 74920 w 84695"/>
                <a:gd name="connsiteY30" fmla="*/ 32053 h 111594"/>
                <a:gd name="connsiteX31" fmla="*/ 72472 w 84695"/>
                <a:gd name="connsiteY31" fmla="*/ 27233 h 111594"/>
                <a:gd name="connsiteX32" fmla="*/ 72796 w 84695"/>
                <a:gd name="connsiteY32" fmla="*/ 22270 h 111594"/>
                <a:gd name="connsiteX33" fmla="*/ 75073 w 84695"/>
                <a:gd name="connsiteY33" fmla="*/ 17946 h 111594"/>
                <a:gd name="connsiteX34" fmla="*/ 75644 w 84695"/>
                <a:gd name="connsiteY34" fmla="*/ 13212 h 111594"/>
                <a:gd name="connsiteX35" fmla="*/ 80387 w 84695"/>
                <a:gd name="connsiteY35" fmla="*/ 14298 h 111594"/>
                <a:gd name="connsiteX36" fmla="*/ 77378 w 84695"/>
                <a:gd name="connsiteY36" fmla="*/ 10555 h 111594"/>
                <a:gd name="connsiteX37" fmla="*/ 73482 w 84695"/>
                <a:gd name="connsiteY37" fmla="*/ 7745 h 111594"/>
                <a:gd name="connsiteX38" fmla="*/ 69091 w 84695"/>
                <a:gd name="connsiteY38" fmla="*/ 5554 h 111594"/>
                <a:gd name="connsiteX39" fmla="*/ 66634 w 84695"/>
                <a:gd name="connsiteY39" fmla="*/ 1373 h 111594"/>
                <a:gd name="connsiteX40" fmla="*/ 61956 w 84695"/>
                <a:gd name="connsiteY40" fmla="*/ -75 h 111594"/>
                <a:gd name="connsiteX41" fmla="*/ 60185 w 84695"/>
                <a:gd name="connsiteY41" fmla="*/ 4421 h 111594"/>
                <a:gd name="connsiteX42" fmla="*/ 62252 w 84695"/>
                <a:gd name="connsiteY42" fmla="*/ 8945 h 111594"/>
                <a:gd name="connsiteX43" fmla="*/ 57946 w 84695"/>
                <a:gd name="connsiteY43" fmla="*/ 11260 h 111594"/>
                <a:gd name="connsiteX44" fmla="*/ 57385 w 84695"/>
                <a:gd name="connsiteY44" fmla="*/ 16003 h 111594"/>
                <a:gd name="connsiteX45" fmla="*/ 54527 w 84695"/>
                <a:gd name="connsiteY45" fmla="*/ 20128 h 111594"/>
                <a:gd name="connsiteX46" fmla="*/ 49765 w 84695"/>
                <a:gd name="connsiteY46" fmla="*/ 19775 h 111594"/>
                <a:gd name="connsiteX47" fmla="*/ 43402 w 84695"/>
                <a:gd name="connsiteY47" fmla="*/ 19832 h 111594"/>
                <a:gd name="connsiteX48" fmla="*/ 43249 w 84695"/>
                <a:gd name="connsiteY48" fmla="*/ 24766 h 111594"/>
                <a:gd name="connsiteX49" fmla="*/ 47307 w 84695"/>
                <a:gd name="connsiteY49" fmla="*/ 27386 h 111594"/>
                <a:gd name="connsiteX50" fmla="*/ 49488 w 84695"/>
                <a:gd name="connsiteY50" fmla="*/ 31786 h 111594"/>
                <a:gd name="connsiteX51" fmla="*/ 44707 w 84695"/>
                <a:gd name="connsiteY51" fmla="*/ 32148 h 111594"/>
                <a:gd name="connsiteX52" fmla="*/ 39839 w 84695"/>
                <a:gd name="connsiteY52" fmla="*/ 32377 h 111594"/>
                <a:gd name="connsiteX53" fmla="*/ 34953 w 84695"/>
                <a:gd name="connsiteY53" fmla="*/ 31595 h 111594"/>
                <a:gd name="connsiteX54" fmla="*/ 30286 w 84695"/>
                <a:gd name="connsiteY54" fmla="*/ 30329 h 111594"/>
                <a:gd name="connsiteX55" fmla="*/ 25990 w 84695"/>
                <a:gd name="connsiteY55" fmla="*/ 27243 h 111594"/>
                <a:gd name="connsiteX56" fmla="*/ 21323 w 84695"/>
                <a:gd name="connsiteY56" fmla="*/ 25690 h 111594"/>
                <a:gd name="connsiteX57" fmla="*/ 19656 w 84695"/>
                <a:gd name="connsiteY57" fmla="*/ 30900 h 111594"/>
                <a:gd name="connsiteX58" fmla="*/ 19456 w 84695"/>
                <a:gd name="connsiteY58" fmla="*/ 36215 h 111594"/>
                <a:gd name="connsiteX59" fmla="*/ 17503 w 84695"/>
                <a:gd name="connsiteY59" fmla="*/ 40606 h 111594"/>
                <a:gd name="connsiteX60" fmla="*/ 14312 w 84695"/>
                <a:gd name="connsiteY60" fmla="*/ 44140 h 111594"/>
                <a:gd name="connsiteX61" fmla="*/ 10626 w 84695"/>
                <a:gd name="connsiteY61" fmla="*/ 47197 h 111594"/>
                <a:gd name="connsiteX62" fmla="*/ 6492 w 84695"/>
                <a:gd name="connsiteY62" fmla="*/ 49931 h 111594"/>
                <a:gd name="connsiteX63" fmla="*/ 3007 w 84695"/>
                <a:gd name="connsiteY63" fmla="*/ 53570 h 111594"/>
                <a:gd name="connsiteX64" fmla="*/ 330 w 84695"/>
                <a:gd name="connsiteY64" fmla="*/ 57637 h 111594"/>
                <a:gd name="connsiteX65" fmla="*/ -213 w 84695"/>
                <a:gd name="connsiteY65" fmla="*/ 62657 h 111594"/>
                <a:gd name="connsiteX66" fmla="*/ 2721 w 84695"/>
                <a:gd name="connsiteY66" fmla="*/ 66600 h 111594"/>
                <a:gd name="connsiteX67" fmla="*/ 7112 w 84695"/>
                <a:gd name="connsiteY67" fmla="*/ 68572 h 111594"/>
                <a:gd name="connsiteX68" fmla="*/ 11883 w 84695"/>
                <a:gd name="connsiteY68" fmla="*/ 68600 h 111594"/>
                <a:gd name="connsiteX69" fmla="*/ 16065 w 84695"/>
                <a:gd name="connsiteY69" fmla="*/ 71229 h 111594"/>
                <a:gd name="connsiteX70" fmla="*/ 20799 w 84695"/>
                <a:gd name="connsiteY70" fmla="*/ 72458 h 111594"/>
                <a:gd name="connsiteX71" fmla="*/ 24609 w 84695"/>
                <a:gd name="connsiteY71" fmla="*/ 75449 h 111594"/>
                <a:gd name="connsiteX72" fmla="*/ 24676 w 84695"/>
                <a:gd name="connsiteY72" fmla="*/ 80430 h 111594"/>
                <a:gd name="connsiteX73" fmla="*/ 24714 w 84695"/>
                <a:gd name="connsiteY73" fmla="*/ 85650 h 111594"/>
                <a:gd name="connsiteX74" fmla="*/ 27485 w 84695"/>
                <a:gd name="connsiteY74" fmla="*/ 90213 h 111594"/>
                <a:gd name="connsiteX75" fmla="*/ 26009 w 84695"/>
                <a:gd name="connsiteY75" fmla="*/ 94784 h 111594"/>
                <a:gd name="connsiteX76" fmla="*/ 26466 w 84695"/>
                <a:gd name="connsiteY76" fmla="*/ 99585 h 111594"/>
                <a:gd name="connsiteX77" fmla="*/ 30000 w 84695"/>
                <a:gd name="connsiteY77" fmla="*/ 102995 h 111594"/>
                <a:gd name="connsiteX78" fmla="*/ 34963 w 84695"/>
                <a:gd name="connsiteY78" fmla="*/ 103062 h 111594"/>
                <a:gd name="connsiteX79" fmla="*/ 31181 w 84695"/>
                <a:gd name="connsiteY79" fmla="*/ 106100 h 111594"/>
                <a:gd name="connsiteX80" fmla="*/ 35934 w 84695"/>
                <a:gd name="connsiteY80" fmla="*/ 107043 h 111594"/>
                <a:gd name="connsiteX81" fmla="*/ 40773 w 84695"/>
                <a:gd name="connsiteY81" fmla="*/ 106919 h 11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84695" h="111594">
                  <a:moveTo>
                    <a:pt x="40306" y="111520"/>
                  </a:moveTo>
                  <a:lnTo>
                    <a:pt x="44030" y="108453"/>
                  </a:lnTo>
                  <a:lnTo>
                    <a:pt x="41059" y="104443"/>
                  </a:lnTo>
                  <a:lnTo>
                    <a:pt x="45812" y="105814"/>
                  </a:lnTo>
                  <a:lnTo>
                    <a:pt x="49926" y="108215"/>
                  </a:lnTo>
                  <a:lnTo>
                    <a:pt x="54689" y="107929"/>
                  </a:lnTo>
                  <a:lnTo>
                    <a:pt x="59756" y="108710"/>
                  </a:lnTo>
                  <a:lnTo>
                    <a:pt x="62690" y="104738"/>
                  </a:lnTo>
                  <a:lnTo>
                    <a:pt x="64176" y="99956"/>
                  </a:lnTo>
                  <a:lnTo>
                    <a:pt x="69110" y="97709"/>
                  </a:lnTo>
                  <a:lnTo>
                    <a:pt x="74006" y="97709"/>
                  </a:lnTo>
                  <a:lnTo>
                    <a:pt x="80263" y="97947"/>
                  </a:lnTo>
                  <a:lnTo>
                    <a:pt x="84483" y="95346"/>
                  </a:lnTo>
                  <a:lnTo>
                    <a:pt x="83512" y="90622"/>
                  </a:lnTo>
                  <a:lnTo>
                    <a:pt x="79073" y="88250"/>
                  </a:lnTo>
                  <a:lnTo>
                    <a:pt x="74367" y="85793"/>
                  </a:lnTo>
                  <a:lnTo>
                    <a:pt x="70100" y="82716"/>
                  </a:lnTo>
                  <a:lnTo>
                    <a:pt x="65224" y="80116"/>
                  </a:lnTo>
                  <a:lnTo>
                    <a:pt x="60290" y="78639"/>
                  </a:lnTo>
                  <a:lnTo>
                    <a:pt x="60575" y="73706"/>
                  </a:lnTo>
                  <a:lnTo>
                    <a:pt x="58080" y="69486"/>
                  </a:lnTo>
                  <a:lnTo>
                    <a:pt x="60375" y="65295"/>
                  </a:lnTo>
                  <a:lnTo>
                    <a:pt x="62890" y="61056"/>
                  </a:lnTo>
                  <a:lnTo>
                    <a:pt x="67738" y="61009"/>
                  </a:lnTo>
                  <a:lnTo>
                    <a:pt x="72339" y="58570"/>
                  </a:lnTo>
                  <a:lnTo>
                    <a:pt x="74367" y="53941"/>
                  </a:lnTo>
                  <a:lnTo>
                    <a:pt x="76435" y="49484"/>
                  </a:lnTo>
                  <a:lnTo>
                    <a:pt x="79797" y="45540"/>
                  </a:lnTo>
                  <a:lnTo>
                    <a:pt x="80587" y="40473"/>
                  </a:lnTo>
                  <a:lnTo>
                    <a:pt x="78216" y="36139"/>
                  </a:lnTo>
                  <a:lnTo>
                    <a:pt x="74920" y="32053"/>
                  </a:lnTo>
                  <a:lnTo>
                    <a:pt x="72472" y="27233"/>
                  </a:lnTo>
                  <a:lnTo>
                    <a:pt x="72796" y="22270"/>
                  </a:lnTo>
                  <a:lnTo>
                    <a:pt x="75073" y="17946"/>
                  </a:lnTo>
                  <a:lnTo>
                    <a:pt x="75644" y="13212"/>
                  </a:lnTo>
                  <a:lnTo>
                    <a:pt x="80387" y="14298"/>
                  </a:lnTo>
                  <a:lnTo>
                    <a:pt x="77378" y="10555"/>
                  </a:lnTo>
                  <a:lnTo>
                    <a:pt x="73482" y="7745"/>
                  </a:lnTo>
                  <a:lnTo>
                    <a:pt x="69091" y="5554"/>
                  </a:lnTo>
                  <a:lnTo>
                    <a:pt x="66634" y="1373"/>
                  </a:lnTo>
                  <a:lnTo>
                    <a:pt x="61956" y="-75"/>
                  </a:lnTo>
                  <a:lnTo>
                    <a:pt x="60185" y="4421"/>
                  </a:lnTo>
                  <a:lnTo>
                    <a:pt x="62252" y="8945"/>
                  </a:lnTo>
                  <a:lnTo>
                    <a:pt x="57946" y="11260"/>
                  </a:lnTo>
                  <a:lnTo>
                    <a:pt x="57385" y="16003"/>
                  </a:lnTo>
                  <a:lnTo>
                    <a:pt x="54527" y="20128"/>
                  </a:lnTo>
                  <a:lnTo>
                    <a:pt x="49765" y="19775"/>
                  </a:lnTo>
                  <a:lnTo>
                    <a:pt x="43402" y="19832"/>
                  </a:lnTo>
                  <a:lnTo>
                    <a:pt x="43249" y="24766"/>
                  </a:lnTo>
                  <a:lnTo>
                    <a:pt x="47307" y="27386"/>
                  </a:lnTo>
                  <a:lnTo>
                    <a:pt x="49488" y="31786"/>
                  </a:lnTo>
                  <a:lnTo>
                    <a:pt x="44707" y="32148"/>
                  </a:lnTo>
                  <a:lnTo>
                    <a:pt x="39839" y="32377"/>
                  </a:lnTo>
                  <a:lnTo>
                    <a:pt x="34953" y="31595"/>
                  </a:lnTo>
                  <a:lnTo>
                    <a:pt x="30286" y="30329"/>
                  </a:lnTo>
                  <a:lnTo>
                    <a:pt x="25990" y="27243"/>
                  </a:lnTo>
                  <a:lnTo>
                    <a:pt x="21323" y="25690"/>
                  </a:lnTo>
                  <a:lnTo>
                    <a:pt x="19656" y="30900"/>
                  </a:lnTo>
                  <a:lnTo>
                    <a:pt x="19456" y="36215"/>
                  </a:lnTo>
                  <a:lnTo>
                    <a:pt x="17503" y="40606"/>
                  </a:lnTo>
                  <a:lnTo>
                    <a:pt x="14312" y="44140"/>
                  </a:lnTo>
                  <a:lnTo>
                    <a:pt x="10626" y="47197"/>
                  </a:lnTo>
                  <a:lnTo>
                    <a:pt x="6492" y="49931"/>
                  </a:lnTo>
                  <a:lnTo>
                    <a:pt x="3007" y="53570"/>
                  </a:lnTo>
                  <a:lnTo>
                    <a:pt x="330" y="57637"/>
                  </a:lnTo>
                  <a:lnTo>
                    <a:pt x="-213" y="62657"/>
                  </a:lnTo>
                  <a:lnTo>
                    <a:pt x="2721" y="66600"/>
                  </a:lnTo>
                  <a:lnTo>
                    <a:pt x="7112" y="68572"/>
                  </a:lnTo>
                  <a:lnTo>
                    <a:pt x="11883" y="68600"/>
                  </a:lnTo>
                  <a:lnTo>
                    <a:pt x="16065" y="71229"/>
                  </a:lnTo>
                  <a:lnTo>
                    <a:pt x="20799" y="72458"/>
                  </a:lnTo>
                  <a:lnTo>
                    <a:pt x="24609" y="75449"/>
                  </a:lnTo>
                  <a:lnTo>
                    <a:pt x="24676" y="80430"/>
                  </a:lnTo>
                  <a:lnTo>
                    <a:pt x="24714" y="85650"/>
                  </a:lnTo>
                  <a:lnTo>
                    <a:pt x="27485" y="90213"/>
                  </a:lnTo>
                  <a:lnTo>
                    <a:pt x="26009" y="94784"/>
                  </a:lnTo>
                  <a:lnTo>
                    <a:pt x="26466" y="99585"/>
                  </a:lnTo>
                  <a:lnTo>
                    <a:pt x="30000" y="102995"/>
                  </a:lnTo>
                  <a:lnTo>
                    <a:pt x="34963" y="103062"/>
                  </a:lnTo>
                  <a:lnTo>
                    <a:pt x="31181" y="106100"/>
                  </a:lnTo>
                  <a:lnTo>
                    <a:pt x="35934" y="107043"/>
                  </a:lnTo>
                  <a:lnTo>
                    <a:pt x="40773" y="10691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2" name="Freihandform: Form 551">
              <a:extLst>
                <a:ext uri="{FF2B5EF4-FFF2-40B4-BE49-F238E27FC236}">
                  <a16:creationId xmlns:a16="http://schemas.microsoft.com/office/drawing/2014/main" id="{919D8D48-1FEE-E2CB-3BCC-0ED473CD0C1C}"/>
                </a:ext>
              </a:extLst>
            </p:cNvPr>
            <p:cNvSpPr/>
            <p:nvPr/>
          </p:nvSpPr>
          <p:spPr>
            <a:xfrm>
              <a:off x="4625899" y="3713369"/>
              <a:ext cx="61327" cy="86280"/>
            </a:xfrm>
            <a:custGeom>
              <a:avLst/>
              <a:gdLst>
                <a:gd name="connsiteX0" fmla="*/ 18485 w 81419"/>
                <a:gd name="connsiteY0" fmla="*/ 46540 h 114547"/>
                <a:gd name="connsiteX1" fmla="*/ 15732 w 81419"/>
                <a:gd name="connsiteY1" fmla="*/ 42454 h 114547"/>
                <a:gd name="connsiteX2" fmla="*/ 18485 w 81419"/>
                <a:gd name="connsiteY2" fmla="*/ 46540 h 114547"/>
                <a:gd name="connsiteX3" fmla="*/ 33677 w 81419"/>
                <a:gd name="connsiteY3" fmla="*/ 89965 h 114547"/>
                <a:gd name="connsiteX4" fmla="*/ 33581 w 81419"/>
                <a:gd name="connsiteY4" fmla="*/ 85136 h 114547"/>
                <a:gd name="connsiteX5" fmla="*/ 33677 w 81419"/>
                <a:gd name="connsiteY5" fmla="*/ 89965 h 114547"/>
                <a:gd name="connsiteX6" fmla="*/ 40325 w 81419"/>
                <a:gd name="connsiteY6" fmla="*/ 90974 h 114547"/>
                <a:gd name="connsiteX7" fmla="*/ 42926 w 81419"/>
                <a:gd name="connsiteY7" fmla="*/ 86936 h 114547"/>
                <a:gd name="connsiteX8" fmla="*/ 46954 w 81419"/>
                <a:gd name="connsiteY8" fmla="*/ 84002 h 114547"/>
                <a:gd name="connsiteX9" fmla="*/ 51508 w 81419"/>
                <a:gd name="connsiteY9" fmla="*/ 82573 h 114547"/>
                <a:gd name="connsiteX10" fmla="*/ 52603 w 81419"/>
                <a:gd name="connsiteY10" fmla="*/ 87374 h 114547"/>
                <a:gd name="connsiteX11" fmla="*/ 52689 w 81419"/>
                <a:gd name="connsiteY11" fmla="*/ 82450 h 114547"/>
                <a:gd name="connsiteX12" fmla="*/ 57422 w 81419"/>
                <a:gd name="connsiteY12" fmla="*/ 84031 h 114547"/>
                <a:gd name="connsiteX13" fmla="*/ 58118 w 81419"/>
                <a:gd name="connsiteY13" fmla="*/ 79163 h 114547"/>
                <a:gd name="connsiteX14" fmla="*/ 61128 w 81419"/>
                <a:gd name="connsiteY14" fmla="*/ 75382 h 114547"/>
                <a:gd name="connsiteX15" fmla="*/ 65081 w 81419"/>
                <a:gd name="connsiteY15" fmla="*/ 78277 h 114547"/>
                <a:gd name="connsiteX16" fmla="*/ 69529 w 81419"/>
                <a:gd name="connsiteY16" fmla="*/ 80402 h 114547"/>
                <a:gd name="connsiteX17" fmla="*/ 69624 w 81419"/>
                <a:gd name="connsiteY17" fmla="*/ 75630 h 114547"/>
                <a:gd name="connsiteX18" fmla="*/ 74301 w 81419"/>
                <a:gd name="connsiteY18" fmla="*/ 74496 h 114547"/>
                <a:gd name="connsiteX19" fmla="*/ 79092 w 81419"/>
                <a:gd name="connsiteY19" fmla="*/ 73877 h 114547"/>
                <a:gd name="connsiteX20" fmla="*/ 81063 w 81419"/>
                <a:gd name="connsiteY20" fmla="*/ 69239 h 114547"/>
                <a:gd name="connsiteX21" fmla="*/ 81206 w 81419"/>
                <a:gd name="connsiteY21" fmla="*/ 64114 h 114547"/>
                <a:gd name="connsiteX22" fmla="*/ 79664 w 81419"/>
                <a:gd name="connsiteY22" fmla="*/ 59447 h 114547"/>
                <a:gd name="connsiteX23" fmla="*/ 78673 w 81419"/>
                <a:gd name="connsiteY23" fmla="*/ 54418 h 114547"/>
                <a:gd name="connsiteX24" fmla="*/ 74349 w 81419"/>
                <a:gd name="connsiteY24" fmla="*/ 52208 h 114547"/>
                <a:gd name="connsiteX25" fmla="*/ 71958 w 81419"/>
                <a:gd name="connsiteY25" fmla="*/ 47988 h 114547"/>
                <a:gd name="connsiteX26" fmla="*/ 70786 w 81419"/>
                <a:gd name="connsiteY26" fmla="*/ 43330 h 114547"/>
                <a:gd name="connsiteX27" fmla="*/ 68910 w 81419"/>
                <a:gd name="connsiteY27" fmla="*/ 38530 h 114547"/>
                <a:gd name="connsiteX28" fmla="*/ 65795 w 81419"/>
                <a:gd name="connsiteY28" fmla="*/ 34453 h 114547"/>
                <a:gd name="connsiteX29" fmla="*/ 62795 w 81419"/>
                <a:gd name="connsiteY29" fmla="*/ 30405 h 114547"/>
                <a:gd name="connsiteX30" fmla="*/ 59414 w 81419"/>
                <a:gd name="connsiteY30" fmla="*/ 26690 h 114547"/>
                <a:gd name="connsiteX31" fmla="*/ 55460 w 81419"/>
                <a:gd name="connsiteY31" fmla="*/ 23309 h 114547"/>
                <a:gd name="connsiteX32" fmla="*/ 52355 w 81419"/>
                <a:gd name="connsiteY32" fmla="*/ 19661 h 114547"/>
                <a:gd name="connsiteX33" fmla="*/ 48374 w 81419"/>
                <a:gd name="connsiteY33" fmla="*/ 16889 h 114547"/>
                <a:gd name="connsiteX34" fmla="*/ 44602 w 81419"/>
                <a:gd name="connsiteY34" fmla="*/ 13927 h 114547"/>
                <a:gd name="connsiteX35" fmla="*/ 40801 w 81419"/>
                <a:gd name="connsiteY35" fmla="*/ 10621 h 114547"/>
                <a:gd name="connsiteX36" fmla="*/ 37439 w 81419"/>
                <a:gd name="connsiteY36" fmla="*/ 7250 h 114547"/>
                <a:gd name="connsiteX37" fmla="*/ 33877 w 81419"/>
                <a:gd name="connsiteY37" fmla="*/ 3649 h 114547"/>
                <a:gd name="connsiteX38" fmla="*/ 30391 w 81419"/>
                <a:gd name="connsiteY38" fmla="*/ -75 h 114547"/>
                <a:gd name="connsiteX39" fmla="*/ 30143 w 81419"/>
                <a:gd name="connsiteY39" fmla="*/ 4783 h 114547"/>
                <a:gd name="connsiteX40" fmla="*/ 25390 w 81419"/>
                <a:gd name="connsiteY40" fmla="*/ 5897 h 114547"/>
                <a:gd name="connsiteX41" fmla="*/ 20571 w 81419"/>
                <a:gd name="connsiteY41" fmla="*/ 5926 h 114547"/>
                <a:gd name="connsiteX42" fmla="*/ 15770 w 81419"/>
                <a:gd name="connsiteY42" fmla="*/ 5802 h 114547"/>
                <a:gd name="connsiteX43" fmla="*/ 11103 w 81419"/>
                <a:gd name="connsiteY43" fmla="*/ 6945 h 114547"/>
                <a:gd name="connsiteX44" fmla="*/ 9540 w 81419"/>
                <a:gd name="connsiteY44" fmla="*/ 11517 h 114547"/>
                <a:gd name="connsiteX45" fmla="*/ 8398 w 81419"/>
                <a:gd name="connsiteY45" fmla="*/ 16203 h 114547"/>
                <a:gd name="connsiteX46" fmla="*/ 3559 w 81419"/>
                <a:gd name="connsiteY46" fmla="*/ 15984 h 114547"/>
                <a:gd name="connsiteX47" fmla="*/ -213 w 81419"/>
                <a:gd name="connsiteY47" fmla="*/ 18994 h 114547"/>
                <a:gd name="connsiteX48" fmla="*/ 4111 w 81419"/>
                <a:gd name="connsiteY48" fmla="*/ 21185 h 114547"/>
                <a:gd name="connsiteX49" fmla="*/ 8931 w 81419"/>
                <a:gd name="connsiteY49" fmla="*/ 21232 h 114547"/>
                <a:gd name="connsiteX50" fmla="*/ 11912 w 81419"/>
                <a:gd name="connsiteY50" fmla="*/ 25138 h 114547"/>
                <a:gd name="connsiteX51" fmla="*/ 14360 w 81419"/>
                <a:gd name="connsiteY51" fmla="*/ 29691 h 114547"/>
                <a:gd name="connsiteX52" fmla="*/ 17742 w 81419"/>
                <a:gd name="connsiteY52" fmla="*/ 33196 h 114547"/>
                <a:gd name="connsiteX53" fmla="*/ 21828 w 81419"/>
                <a:gd name="connsiteY53" fmla="*/ 35739 h 114547"/>
                <a:gd name="connsiteX54" fmla="*/ 17256 w 81419"/>
                <a:gd name="connsiteY54" fmla="*/ 33948 h 114547"/>
                <a:gd name="connsiteX55" fmla="*/ 12350 w 81419"/>
                <a:gd name="connsiteY55" fmla="*/ 33634 h 114547"/>
                <a:gd name="connsiteX56" fmla="*/ 9369 w 81419"/>
                <a:gd name="connsiteY56" fmla="*/ 37349 h 114547"/>
                <a:gd name="connsiteX57" fmla="*/ 12817 w 81419"/>
                <a:gd name="connsiteY57" fmla="*/ 40692 h 114547"/>
                <a:gd name="connsiteX58" fmla="*/ 17351 w 81419"/>
                <a:gd name="connsiteY58" fmla="*/ 42721 h 114547"/>
                <a:gd name="connsiteX59" fmla="*/ 19818 w 81419"/>
                <a:gd name="connsiteY59" fmla="*/ 46902 h 114547"/>
                <a:gd name="connsiteX60" fmla="*/ 22457 w 81419"/>
                <a:gd name="connsiteY60" fmla="*/ 51084 h 114547"/>
                <a:gd name="connsiteX61" fmla="*/ 26171 w 81419"/>
                <a:gd name="connsiteY61" fmla="*/ 54113 h 114547"/>
                <a:gd name="connsiteX62" fmla="*/ 29848 w 81419"/>
                <a:gd name="connsiteY62" fmla="*/ 57370 h 114547"/>
                <a:gd name="connsiteX63" fmla="*/ 27752 w 81419"/>
                <a:gd name="connsiteY63" fmla="*/ 61656 h 114547"/>
                <a:gd name="connsiteX64" fmla="*/ 28419 w 81419"/>
                <a:gd name="connsiteY64" fmla="*/ 66438 h 114547"/>
                <a:gd name="connsiteX65" fmla="*/ 28171 w 81419"/>
                <a:gd name="connsiteY65" fmla="*/ 71286 h 114547"/>
                <a:gd name="connsiteX66" fmla="*/ 32219 w 81419"/>
                <a:gd name="connsiteY66" fmla="*/ 74096 h 114547"/>
                <a:gd name="connsiteX67" fmla="*/ 27343 w 81419"/>
                <a:gd name="connsiteY67" fmla="*/ 73791 h 114547"/>
                <a:gd name="connsiteX68" fmla="*/ 31362 w 81419"/>
                <a:gd name="connsiteY68" fmla="*/ 76668 h 114547"/>
                <a:gd name="connsiteX69" fmla="*/ 33848 w 81419"/>
                <a:gd name="connsiteY69" fmla="*/ 80773 h 114547"/>
                <a:gd name="connsiteX70" fmla="*/ 35296 w 81419"/>
                <a:gd name="connsiteY70" fmla="*/ 85469 h 114547"/>
                <a:gd name="connsiteX71" fmla="*/ 39115 w 81419"/>
                <a:gd name="connsiteY71" fmla="*/ 88707 h 114547"/>
                <a:gd name="connsiteX72" fmla="*/ 63985 w 81419"/>
                <a:gd name="connsiteY72" fmla="*/ 82516 h 114547"/>
                <a:gd name="connsiteX73" fmla="*/ 60357 w 81419"/>
                <a:gd name="connsiteY73" fmla="*/ 79163 h 114547"/>
                <a:gd name="connsiteX74" fmla="*/ 63985 w 81419"/>
                <a:gd name="connsiteY74" fmla="*/ 82516 h 114547"/>
                <a:gd name="connsiteX75" fmla="*/ 73873 w 81419"/>
                <a:gd name="connsiteY75" fmla="*/ 82383 h 114547"/>
                <a:gd name="connsiteX76" fmla="*/ 74215 w 81419"/>
                <a:gd name="connsiteY76" fmla="*/ 76954 h 114547"/>
                <a:gd name="connsiteX77" fmla="*/ 74044 w 81419"/>
                <a:gd name="connsiteY77" fmla="*/ 81754 h 114547"/>
                <a:gd name="connsiteX78" fmla="*/ 44926 w 81419"/>
                <a:gd name="connsiteY78" fmla="*/ 114473 h 114547"/>
                <a:gd name="connsiteX79" fmla="*/ 49793 w 81419"/>
                <a:gd name="connsiteY79" fmla="*/ 113587 h 114547"/>
                <a:gd name="connsiteX80" fmla="*/ 54232 w 81419"/>
                <a:gd name="connsiteY80" fmla="*/ 111663 h 114547"/>
                <a:gd name="connsiteX81" fmla="*/ 52222 w 81419"/>
                <a:gd name="connsiteY81" fmla="*/ 107215 h 114547"/>
                <a:gd name="connsiteX82" fmla="*/ 47402 w 81419"/>
                <a:gd name="connsiteY82" fmla="*/ 107653 h 114547"/>
                <a:gd name="connsiteX83" fmla="*/ 42783 w 81419"/>
                <a:gd name="connsiteY83" fmla="*/ 109424 h 114547"/>
                <a:gd name="connsiteX84" fmla="*/ 44335 w 81419"/>
                <a:gd name="connsiteY84" fmla="*/ 113996 h 11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81419" h="114547">
                  <a:moveTo>
                    <a:pt x="18485" y="46540"/>
                  </a:moveTo>
                  <a:lnTo>
                    <a:pt x="15732" y="42454"/>
                  </a:lnTo>
                  <a:lnTo>
                    <a:pt x="18485" y="46540"/>
                  </a:lnTo>
                  <a:close/>
                  <a:moveTo>
                    <a:pt x="33677" y="89965"/>
                  </a:moveTo>
                  <a:lnTo>
                    <a:pt x="33581" y="85136"/>
                  </a:lnTo>
                  <a:lnTo>
                    <a:pt x="33677" y="89965"/>
                  </a:lnTo>
                  <a:close/>
                  <a:moveTo>
                    <a:pt x="40325" y="90974"/>
                  </a:moveTo>
                  <a:lnTo>
                    <a:pt x="42926" y="86936"/>
                  </a:lnTo>
                  <a:lnTo>
                    <a:pt x="46954" y="84002"/>
                  </a:lnTo>
                  <a:lnTo>
                    <a:pt x="51508" y="82573"/>
                  </a:lnTo>
                  <a:lnTo>
                    <a:pt x="52603" y="87374"/>
                  </a:lnTo>
                  <a:lnTo>
                    <a:pt x="52689" y="82450"/>
                  </a:lnTo>
                  <a:lnTo>
                    <a:pt x="57422" y="84031"/>
                  </a:lnTo>
                  <a:lnTo>
                    <a:pt x="58118" y="79163"/>
                  </a:lnTo>
                  <a:lnTo>
                    <a:pt x="61128" y="75382"/>
                  </a:lnTo>
                  <a:lnTo>
                    <a:pt x="65081" y="78277"/>
                  </a:lnTo>
                  <a:lnTo>
                    <a:pt x="69529" y="80402"/>
                  </a:lnTo>
                  <a:lnTo>
                    <a:pt x="69624" y="75630"/>
                  </a:lnTo>
                  <a:lnTo>
                    <a:pt x="74301" y="74496"/>
                  </a:lnTo>
                  <a:lnTo>
                    <a:pt x="79092" y="73877"/>
                  </a:lnTo>
                  <a:lnTo>
                    <a:pt x="81063" y="69239"/>
                  </a:lnTo>
                  <a:lnTo>
                    <a:pt x="81206" y="64114"/>
                  </a:lnTo>
                  <a:lnTo>
                    <a:pt x="79664" y="59447"/>
                  </a:lnTo>
                  <a:lnTo>
                    <a:pt x="78673" y="54418"/>
                  </a:lnTo>
                  <a:lnTo>
                    <a:pt x="74349" y="52208"/>
                  </a:lnTo>
                  <a:lnTo>
                    <a:pt x="71958" y="47988"/>
                  </a:lnTo>
                  <a:lnTo>
                    <a:pt x="70786" y="43330"/>
                  </a:lnTo>
                  <a:lnTo>
                    <a:pt x="68910" y="38530"/>
                  </a:lnTo>
                  <a:lnTo>
                    <a:pt x="65795" y="34453"/>
                  </a:lnTo>
                  <a:lnTo>
                    <a:pt x="62795" y="30405"/>
                  </a:lnTo>
                  <a:lnTo>
                    <a:pt x="59414" y="26690"/>
                  </a:lnTo>
                  <a:lnTo>
                    <a:pt x="55460" y="23309"/>
                  </a:lnTo>
                  <a:lnTo>
                    <a:pt x="52355" y="19661"/>
                  </a:lnTo>
                  <a:lnTo>
                    <a:pt x="48374" y="16889"/>
                  </a:lnTo>
                  <a:lnTo>
                    <a:pt x="44602" y="13927"/>
                  </a:lnTo>
                  <a:lnTo>
                    <a:pt x="40801" y="10621"/>
                  </a:lnTo>
                  <a:lnTo>
                    <a:pt x="37439" y="7250"/>
                  </a:lnTo>
                  <a:lnTo>
                    <a:pt x="33877" y="3649"/>
                  </a:lnTo>
                  <a:lnTo>
                    <a:pt x="30391" y="-75"/>
                  </a:lnTo>
                  <a:lnTo>
                    <a:pt x="30143" y="4783"/>
                  </a:lnTo>
                  <a:lnTo>
                    <a:pt x="25390" y="5897"/>
                  </a:lnTo>
                  <a:lnTo>
                    <a:pt x="20571" y="5926"/>
                  </a:lnTo>
                  <a:lnTo>
                    <a:pt x="15770" y="5802"/>
                  </a:lnTo>
                  <a:lnTo>
                    <a:pt x="11103" y="6945"/>
                  </a:lnTo>
                  <a:lnTo>
                    <a:pt x="9540" y="11517"/>
                  </a:lnTo>
                  <a:lnTo>
                    <a:pt x="8398" y="16203"/>
                  </a:lnTo>
                  <a:lnTo>
                    <a:pt x="3559" y="15984"/>
                  </a:lnTo>
                  <a:lnTo>
                    <a:pt x="-213" y="18994"/>
                  </a:lnTo>
                  <a:lnTo>
                    <a:pt x="4111" y="21185"/>
                  </a:lnTo>
                  <a:lnTo>
                    <a:pt x="8931" y="21232"/>
                  </a:lnTo>
                  <a:lnTo>
                    <a:pt x="11912" y="25138"/>
                  </a:lnTo>
                  <a:lnTo>
                    <a:pt x="14360" y="29691"/>
                  </a:lnTo>
                  <a:lnTo>
                    <a:pt x="17742" y="33196"/>
                  </a:lnTo>
                  <a:lnTo>
                    <a:pt x="21828" y="35739"/>
                  </a:lnTo>
                  <a:lnTo>
                    <a:pt x="17256" y="33948"/>
                  </a:lnTo>
                  <a:lnTo>
                    <a:pt x="12350" y="33634"/>
                  </a:lnTo>
                  <a:lnTo>
                    <a:pt x="9369" y="37349"/>
                  </a:lnTo>
                  <a:lnTo>
                    <a:pt x="12817" y="40692"/>
                  </a:lnTo>
                  <a:lnTo>
                    <a:pt x="17351" y="42721"/>
                  </a:lnTo>
                  <a:lnTo>
                    <a:pt x="19818" y="46902"/>
                  </a:lnTo>
                  <a:lnTo>
                    <a:pt x="22457" y="51084"/>
                  </a:lnTo>
                  <a:lnTo>
                    <a:pt x="26171" y="54113"/>
                  </a:lnTo>
                  <a:lnTo>
                    <a:pt x="29848" y="57370"/>
                  </a:lnTo>
                  <a:lnTo>
                    <a:pt x="27752" y="61656"/>
                  </a:lnTo>
                  <a:lnTo>
                    <a:pt x="28419" y="66438"/>
                  </a:lnTo>
                  <a:lnTo>
                    <a:pt x="28171" y="71286"/>
                  </a:lnTo>
                  <a:lnTo>
                    <a:pt x="32219" y="74096"/>
                  </a:lnTo>
                  <a:lnTo>
                    <a:pt x="27343" y="73791"/>
                  </a:lnTo>
                  <a:lnTo>
                    <a:pt x="31362" y="76668"/>
                  </a:lnTo>
                  <a:lnTo>
                    <a:pt x="33848" y="80773"/>
                  </a:lnTo>
                  <a:lnTo>
                    <a:pt x="35296" y="85469"/>
                  </a:lnTo>
                  <a:lnTo>
                    <a:pt x="39115" y="88707"/>
                  </a:lnTo>
                  <a:close/>
                  <a:moveTo>
                    <a:pt x="63985" y="82516"/>
                  </a:moveTo>
                  <a:lnTo>
                    <a:pt x="60357" y="79163"/>
                  </a:lnTo>
                  <a:lnTo>
                    <a:pt x="63985" y="82516"/>
                  </a:lnTo>
                  <a:close/>
                  <a:moveTo>
                    <a:pt x="73873" y="82383"/>
                  </a:moveTo>
                  <a:lnTo>
                    <a:pt x="74215" y="76954"/>
                  </a:lnTo>
                  <a:lnTo>
                    <a:pt x="74044" y="81754"/>
                  </a:lnTo>
                  <a:close/>
                  <a:moveTo>
                    <a:pt x="44926" y="114473"/>
                  </a:moveTo>
                  <a:lnTo>
                    <a:pt x="49793" y="113587"/>
                  </a:lnTo>
                  <a:lnTo>
                    <a:pt x="54232" y="111663"/>
                  </a:lnTo>
                  <a:lnTo>
                    <a:pt x="52222" y="107215"/>
                  </a:lnTo>
                  <a:lnTo>
                    <a:pt x="47402" y="107653"/>
                  </a:lnTo>
                  <a:lnTo>
                    <a:pt x="42783" y="109424"/>
                  </a:lnTo>
                  <a:lnTo>
                    <a:pt x="44335" y="11399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4" name="Freihandform: Form 553">
              <a:extLst>
                <a:ext uri="{FF2B5EF4-FFF2-40B4-BE49-F238E27FC236}">
                  <a16:creationId xmlns:a16="http://schemas.microsoft.com/office/drawing/2014/main" id="{370FF14F-F9B8-449D-7D07-2213994B076B}"/>
                </a:ext>
              </a:extLst>
            </p:cNvPr>
            <p:cNvSpPr/>
            <p:nvPr/>
          </p:nvSpPr>
          <p:spPr>
            <a:xfrm>
              <a:off x="3584584" y="3849182"/>
              <a:ext cx="26761" cy="25261"/>
            </a:xfrm>
            <a:custGeom>
              <a:avLst/>
              <a:gdLst>
                <a:gd name="connsiteX0" fmla="*/ 28924 w 35528"/>
                <a:gd name="connsiteY0" fmla="*/ 11022 h 33537"/>
                <a:gd name="connsiteX1" fmla="*/ 31296 w 35528"/>
                <a:gd name="connsiteY1" fmla="*/ 6716 h 33537"/>
                <a:gd name="connsiteX2" fmla="*/ 27609 w 35528"/>
                <a:gd name="connsiteY2" fmla="*/ 2773 h 33537"/>
                <a:gd name="connsiteX3" fmla="*/ 26514 w 35528"/>
                <a:gd name="connsiteY3" fmla="*/ 7488 h 33537"/>
                <a:gd name="connsiteX4" fmla="*/ 22028 w 35528"/>
                <a:gd name="connsiteY4" fmla="*/ 33462 h 33537"/>
                <a:gd name="connsiteX5" fmla="*/ 30438 w 35528"/>
                <a:gd name="connsiteY5" fmla="*/ 33320 h 33537"/>
                <a:gd name="connsiteX6" fmla="*/ 35315 w 35528"/>
                <a:gd name="connsiteY6" fmla="*/ 33253 h 33537"/>
                <a:gd name="connsiteX7" fmla="*/ 33410 w 35528"/>
                <a:gd name="connsiteY7" fmla="*/ 28795 h 33537"/>
                <a:gd name="connsiteX8" fmla="*/ 30172 w 35528"/>
                <a:gd name="connsiteY8" fmla="*/ 24604 h 33537"/>
                <a:gd name="connsiteX9" fmla="*/ 28381 w 35528"/>
                <a:gd name="connsiteY9" fmla="*/ 20166 h 33537"/>
                <a:gd name="connsiteX10" fmla="*/ 26162 w 35528"/>
                <a:gd name="connsiteY10" fmla="*/ 15946 h 33537"/>
                <a:gd name="connsiteX11" fmla="*/ 21275 w 35528"/>
                <a:gd name="connsiteY11" fmla="*/ 15508 h 33537"/>
                <a:gd name="connsiteX12" fmla="*/ 24561 w 35528"/>
                <a:gd name="connsiteY12" fmla="*/ 11279 h 33537"/>
                <a:gd name="connsiteX13" fmla="*/ 25142 w 35528"/>
                <a:gd name="connsiteY13" fmla="*/ 6393 h 33537"/>
                <a:gd name="connsiteX14" fmla="*/ 22704 w 35528"/>
                <a:gd name="connsiteY14" fmla="*/ 2135 h 33537"/>
                <a:gd name="connsiteX15" fmla="*/ 17827 w 35528"/>
                <a:gd name="connsiteY15" fmla="*/ -65 h 33537"/>
                <a:gd name="connsiteX16" fmla="*/ 12131 w 35528"/>
                <a:gd name="connsiteY16" fmla="*/ -75 h 33537"/>
                <a:gd name="connsiteX17" fmla="*/ 8102 w 35528"/>
                <a:gd name="connsiteY17" fmla="*/ 2754 h 33537"/>
                <a:gd name="connsiteX18" fmla="*/ 6816 w 35528"/>
                <a:gd name="connsiteY18" fmla="*/ 7383 h 33537"/>
                <a:gd name="connsiteX19" fmla="*/ 5254 w 35528"/>
                <a:gd name="connsiteY19" fmla="*/ 11907 h 33537"/>
                <a:gd name="connsiteX20" fmla="*/ 2978 w 35528"/>
                <a:gd name="connsiteY20" fmla="*/ 16527 h 33537"/>
                <a:gd name="connsiteX21" fmla="*/ -213 w 35528"/>
                <a:gd name="connsiteY21" fmla="*/ 20823 h 33537"/>
                <a:gd name="connsiteX22" fmla="*/ 4930 w 35528"/>
                <a:gd name="connsiteY22" fmla="*/ 21918 h 33537"/>
                <a:gd name="connsiteX23" fmla="*/ 9902 w 35528"/>
                <a:gd name="connsiteY23" fmla="*/ 22518 h 33537"/>
                <a:gd name="connsiteX24" fmla="*/ 16437 w 35528"/>
                <a:gd name="connsiteY24" fmla="*/ 23356 h 33537"/>
                <a:gd name="connsiteX25" fmla="*/ 19275 w 35528"/>
                <a:gd name="connsiteY25" fmla="*/ 27481 h 33537"/>
                <a:gd name="connsiteX26" fmla="*/ 20932 w 35528"/>
                <a:gd name="connsiteY26" fmla="*/ 31948 h 3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528" h="33537">
                  <a:moveTo>
                    <a:pt x="28924" y="11022"/>
                  </a:moveTo>
                  <a:lnTo>
                    <a:pt x="31296" y="6716"/>
                  </a:lnTo>
                  <a:lnTo>
                    <a:pt x="27609" y="2773"/>
                  </a:lnTo>
                  <a:lnTo>
                    <a:pt x="26514" y="7488"/>
                  </a:lnTo>
                  <a:close/>
                  <a:moveTo>
                    <a:pt x="22028" y="33462"/>
                  </a:moveTo>
                  <a:lnTo>
                    <a:pt x="30438" y="33320"/>
                  </a:lnTo>
                  <a:lnTo>
                    <a:pt x="35315" y="33253"/>
                  </a:lnTo>
                  <a:lnTo>
                    <a:pt x="33410" y="28795"/>
                  </a:lnTo>
                  <a:lnTo>
                    <a:pt x="30172" y="24604"/>
                  </a:lnTo>
                  <a:lnTo>
                    <a:pt x="28381" y="20166"/>
                  </a:lnTo>
                  <a:lnTo>
                    <a:pt x="26162" y="15946"/>
                  </a:lnTo>
                  <a:lnTo>
                    <a:pt x="21275" y="15508"/>
                  </a:lnTo>
                  <a:lnTo>
                    <a:pt x="24561" y="11279"/>
                  </a:lnTo>
                  <a:lnTo>
                    <a:pt x="25142" y="6393"/>
                  </a:lnTo>
                  <a:lnTo>
                    <a:pt x="22704" y="2135"/>
                  </a:lnTo>
                  <a:lnTo>
                    <a:pt x="17827" y="-65"/>
                  </a:lnTo>
                  <a:lnTo>
                    <a:pt x="12131" y="-75"/>
                  </a:lnTo>
                  <a:lnTo>
                    <a:pt x="8102" y="2754"/>
                  </a:lnTo>
                  <a:lnTo>
                    <a:pt x="6816" y="7383"/>
                  </a:lnTo>
                  <a:lnTo>
                    <a:pt x="5254" y="11907"/>
                  </a:lnTo>
                  <a:lnTo>
                    <a:pt x="2978" y="16527"/>
                  </a:lnTo>
                  <a:lnTo>
                    <a:pt x="-213" y="20823"/>
                  </a:lnTo>
                  <a:lnTo>
                    <a:pt x="4930" y="21918"/>
                  </a:lnTo>
                  <a:lnTo>
                    <a:pt x="9902" y="22518"/>
                  </a:lnTo>
                  <a:lnTo>
                    <a:pt x="16437" y="23356"/>
                  </a:lnTo>
                  <a:lnTo>
                    <a:pt x="19275" y="27481"/>
                  </a:lnTo>
                  <a:lnTo>
                    <a:pt x="20932" y="3194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5" name="Freihandform: Form 554">
              <a:extLst>
                <a:ext uri="{FF2B5EF4-FFF2-40B4-BE49-F238E27FC236}">
                  <a16:creationId xmlns:a16="http://schemas.microsoft.com/office/drawing/2014/main" id="{E926886D-84B6-01FB-CD72-1EA11139AD92}"/>
                </a:ext>
              </a:extLst>
            </p:cNvPr>
            <p:cNvSpPr/>
            <p:nvPr/>
          </p:nvSpPr>
          <p:spPr>
            <a:xfrm>
              <a:off x="3526427" y="3451592"/>
              <a:ext cx="508070" cy="230560"/>
            </a:xfrm>
            <a:custGeom>
              <a:avLst/>
              <a:gdLst>
                <a:gd name="connsiteX0" fmla="*/ 423307 w 674522"/>
                <a:gd name="connsiteY0" fmla="*/ 306020 h 306095"/>
                <a:gd name="connsiteX1" fmla="*/ 421554 w 674522"/>
                <a:gd name="connsiteY1" fmla="*/ 301220 h 306095"/>
                <a:gd name="connsiteX2" fmla="*/ 420535 w 674522"/>
                <a:gd name="connsiteY2" fmla="*/ 296305 h 306095"/>
                <a:gd name="connsiteX3" fmla="*/ 425726 w 674522"/>
                <a:gd name="connsiteY3" fmla="*/ 292771 h 306095"/>
                <a:gd name="connsiteX4" fmla="*/ 427460 w 674522"/>
                <a:gd name="connsiteY4" fmla="*/ 287913 h 306095"/>
                <a:gd name="connsiteX5" fmla="*/ 432527 w 674522"/>
                <a:gd name="connsiteY5" fmla="*/ 287247 h 306095"/>
                <a:gd name="connsiteX6" fmla="*/ 438995 w 674522"/>
                <a:gd name="connsiteY6" fmla="*/ 281932 h 306095"/>
                <a:gd name="connsiteX7" fmla="*/ 444414 w 674522"/>
                <a:gd name="connsiteY7" fmla="*/ 276493 h 306095"/>
                <a:gd name="connsiteX8" fmla="*/ 449405 w 674522"/>
                <a:gd name="connsiteY8" fmla="*/ 275655 h 306095"/>
                <a:gd name="connsiteX9" fmla="*/ 452977 w 674522"/>
                <a:gd name="connsiteY9" fmla="*/ 270483 h 306095"/>
                <a:gd name="connsiteX10" fmla="*/ 452005 w 674522"/>
                <a:gd name="connsiteY10" fmla="*/ 265520 h 306095"/>
                <a:gd name="connsiteX11" fmla="*/ 455015 w 674522"/>
                <a:gd name="connsiteY11" fmla="*/ 259757 h 306095"/>
                <a:gd name="connsiteX12" fmla="*/ 461359 w 674522"/>
                <a:gd name="connsiteY12" fmla="*/ 259910 h 306095"/>
                <a:gd name="connsiteX13" fmla="*/ 466636 w 674522"/>
                <a:gd name="connsiteY13" fmla="*/ 259110 h 306095"/>
                <a:gd name="connsiteX14" fmla="*/ 472703 w 674522"/>
                <a:gd name="connsiteY14" fmla="*/ 260024 h 306095"/>
                <a:gd name="connsiteX15" fmla="*/ 482219 w 674522"/>
                <a:gd name="connsiteY15" fmla="*/ 263101 h 306095"/>
                <a:gd name="connsiteX16" fmla="*/ 492182 w 674522"/>
                <a:gd name="connsiteY16" fmla="*/ 265215 h 306095"/>
                <a:gd name="connsiteX17" fmla="*/ 493592 w 674522"/>
                <a:gd name="connsiteY17" fmla="*/ 259176 h 306095"/>
                <a:gd name="connsiteX18" fmla="*/ 496764 w 674522"/>
                <a:gd name="connsiteY18" fmla="*/ 252252 h 306095"/>
                <a:gd name="connsiteX19" fmla="*/ 502917 w 674522"/>
                <a:gd name="connsiteY19" fmla="*/ 250804 h 306095"/>
                <a:gd name="connsiteX20" fmla="*/ 509660 w 674522"/>
                <a:gd name="connsiteY20" fmla="*/ 252176 h 306095"/>
                <a:gd name="connsiteX21" fmla="*/ 514109 w 674522"/>
                <a:gd name="connsiteY21" fmla="*/ 254976 h 306095"/>
                <a:gd name="connsiteX22" fmla="*/ 522814 w 674522"/>
                <a:gd name="connsiteY22" fmla="*/ 258005 h 306095"/>
                <a:gd name="connsiteX23" fmla="*/ 531758 w 674522"/>
                <a:gd name="connsiteY23" fmla="*/ 259224 h 306095"/>
                <a:gd name="connsiteX24" fmla="*/ 539036 w 674522"/>
                <a:gd name="connsiteY24" fmla="*/ 256424 h 306095"/>
                <a:gd name="connsiteX25" fmla="*/ 552009 w 674522"/>
                <a:gd name="connsiteY25" fmla="*/ 255243 h 306095"/>
                <a:gd name="connsiteX26" fmla="*/ 556923 w 674522"/>
                <a:gd name="connsiteY26" fmla="*/ 256767 h 306095"/>
                <a:gd name="connsiteX27" fmla="*/ 562381 w 674522"/>
                <a:gd name="connsiteY27" fmla="*/ 256205 h 306095"/>
                <a:gd name="connsiteX28" fmla="*/ 570249 w 674522"/>
                <a:gd name="connsiteY28" fmla="*/ 258100 h 306095"/>
                <a:gd name="connsiteX29" fmla="*/ 576773 w 674522"/>
                <a:gd name="connsiteY29" fmla="*/ 258014 h 306095"/>
                <a:gd name="connsiteX30" fmla="*/ 583974 w 674522"/>
                <a:gd name="connsiteY30" fmla="*/ 258767 h 306095"/>
                <a:gd name="connsiteX31" fmla="*/ 589327 w 674522"/>
                <a:gd name="connsiteY31" fmla="*/ 260005 h 306095"/>
                <a:gd name="connsiteX32" fmla="*/ 595928 w 674522"/>
                <a:gd name="connsiteY32" fmla="*/ 263320 h 306095"/>
                <a:gd name="connsiteX33" fmla="*/ 599767 w 674522"/>
                <a:gd name="connsiteY33" fmla="*/ 266310 h 306095"/>
                <a:gd name="connsiteX34" fmla="*/ 607892 w 674522"/>
                <a:gd name="connsiteY34" fmla="*/ 266797 h 306095"/>
                <a:gd name="connsiteX35" fmla="*/ 611816 w 674522"/>
                <a:gd name="connsiteY35" fmla="*/ 269654 h 306095"/>
                <a:gd name="connsiteX36" fmla="*/ 610321 w 674522"/>
                <a:gd name="connsiteY36" fmla="*/ 263367 h 306095"/>
                <a:gd name="connsiteX37" fmla="*/ 610187 w 674522"/>
                <a:gd name="connsiteY37" fmla="*/ 258376 h 306095"/>
                <a:gd name="connsiteX38" fmla="*/ 615359 w 674522"/>
                <a:gd name="connsiteY38" fmla="*/ 257233 h 306095"/>
                <a:gd name="connsiteX39" fmla="*/ 610901 w 674522"/>
                <a:gd name="connsiteY39" fmla="*/ 254976 h 306095"/>
                <a:gd name="connsiteX40" fmla="*/ 616550 w 674522"/>
                <a:gd name="connsiteY40" fmla="*/ 252071 h 306095"/>
                <a:gd name="connsiteX41" fmla="*/ 613387 w 674522"/>
                <a:gd name="connsiteY41" fmla="*/ 248080 h 306095"/>
                <a:gd name="connsiteX42" fmla="*/ 611188 w 674522"/>
                <a:gd name="connsiteY42" fmla="*/ 242498 h 306095"/>
                <a:gd name="connsiteX43" fmla="*/ 604158 w 674522"/>
                <a:gd name="connsiteY43" fmla="*/ 233973 h 306095"/>
                <a:gd name="connsiteX44" fmla="*/ 601700 w 674522"/>
                <a:gd name="connsiteY44" fmla="*/ 229887 h 306095"/>
                <a:gd name="connsiteX45" fmla="*/ 598624 w 674522"/>
                <a:gd name="connsiteY45" fmla="*/ 223839 h 306095"/>
                <a:gd name="connsiteX46" fmla="*/ 593242 w 674522"/>
                <a:gd name="connsiteY46" fmla="*/ 217209 h 306095"/>
                <a:gd name="connsiteX47" fmla="*/ 587365 w 674522"/>
                <a:gd name="connsiteY47" fmla="*/ 214847 h 306095"/>
                <a:gd name="connsiteX48" fmla="*/ 592128 w 674522"/>
                <a:gd name="connsiteY48" fmla="*/ 212494 h 306095"/>
                <a:gd name="connsiteX49" fmla="*/ 598014 w 674522"/>
                <a:gd name="connsiteY49" fmla="*/ 210808 h 306095"/>
                <a:gd name="connsiteX50" fmla="*/ 602882 w 674522"/>
                <a:gd name="connsiteY50" fmla="*/ 210389 h 306095"/>
                <a:gd name="connsiteX51" fmla="*/ 611149 w 674522"/>
                <a:gd name="connsiteY51" fmla="*/ 207541 h 306095"/>
                <a:gd name="connsiteX52" fmla="*/ 615549 w 674522"/>
                <a:gd name="connsiteY52" fmla="*/ 204970 h 306095"/>
                <a:gd name="connsiteX53" fmla="*/ 619464 w 674522"/>
                <a:gd name="connsiteY53" fmla="*/ 208237 h 306095"/>
                <a:gd name="connsiteX54" fmla="*/ 625437 w 674522"/>
                <a:gd name="connsiteY54" fmla="*/ 207941 h 306095"/>
                <a:gd name="connsiteX55" fmla="*/ 630275 w 674522"/>
                <a:gd name="connsiteY55" fmla="*/ 208875 h 306095"/>
                <a:gd name="connsiteX56" fmla="*/ 628313 w 674522"/>
                <a:gd name="connsiteY56" fmla="*/ 204255 h 306095"/>
                <a:gd name="connsiteX57" fmla="*/ 622836 w 674522"/>
                <a:gd name="connsiteY57" fmla="*/ 201884 h 306095"/>
                <a:gd name="connsiteX58" fmla="*/ 621626 w 674522"/>
                <a:gd name="connsiteY58" fmla="*/ 196483 h 306095"/>
                <a:gd name="connsiteX59" fmla="*/ 621331 w 674522"/>
                <a:gd name="connsiteY59" fmla="*/ 188510 h 306095"/>
                <a:gd name="connsiteX60" fmla="*/ 621550 w 674522"/>
                <a:gd name="connsiteY60" fmla="*/ 175690 h 306095"/>
                <a:gd name="connsiteX61" fmla="*/ 620607 w 674522"/>
                <a:gd name="connsiteY61" fmla="*/ 167384 h 306095"/>
                <a:gd name="connsiteX62" fmla="*/ 626523 w 674522"/>
                <a:gd name="connsiteY62" fmla="*/ 167841 h 306095"/>
                <a:gd name="connsiteX63" fmla="*/ 630990 w 674522"/>
                <a:gd name="connsiteY63" fmla="*/ 170365 h 306095"/>
                <a:gd name="connsiteX64" fmla="*/ 636038 w 674522"/>
                <a:gd name="connsiteY64" fmla="*/ 171527 h 306095"/>
                <a:gd name="connsiteX65" fmla="*/ 641058 w 674522"/>
                <a:gd name="connsiteY65" fmla="*/ 172213 h 306095"/>
                <a:gd name="connsiteX66" fmla="*/ 651602 w 674522"/>
                <a:gd name="connsiteY66" fmla="*/ 171527 h 306095"/>
                <a:gd name="connsiteX67" fmla="*/ 655974 w 674522"/>
                <a:gd name="connsiteY67" fmla="*/ 174375 h 306095"/>
                <a:gd name="connsiteX68" fmla="*/ 659679 w 674522"/>
                <a:gd name="connsiteY68" fmla="*/ 170108 h 306095"/>
                <a:gd name="connsiteX69" fmla="*/ 664718 w 674522"/>
                <a:gd name="connsiteY69" fmla="*/ 167384 h 306095"/>
                <a:gd name="connsiteX70" fmla="*/ 660346 w 674522"/>
                <a:gd name="connsiteY70" fmla="*/ 159154 h 306095"/>
                <a:gd name="connsiteX71" fmla="*/ 655526 w 674522"/>
                <a:gd name="connsiteY71" fmla="*/ 150839 h 306095"/>
                <a:gd name="connsiteX72" fmla="*/ 655450 w 674522"/>
                <a:gd name="connsiteY72" fmla="*/ 142524 h 306095"/>
                <a:gd name="connsiteX73" fmla="*/ 663137 w 674522"/>
                <a:gd name="connsiteY73" fmla="*/ 141838 h 306095"/>
                <a:gd name="connsiteX74" fmla="*/ 667995 w 674522"/>
                <a:gd name="connsiteY74" fmla="*/ 139666 h 306095"/>
                <a:gd name="connsiteX75" fmla="*/ 668480 w 674522"/>
                <a:gd name="connsiteY75" fmla="*/ 134228 h 306095"/>
                <a:gd name="connsiteX76" fmla="*/ 667480 w 674522"/>
                <a:gd name="connsiteY76" fmla="*/ 127341 h 306095"/>
                <a:gd name="connsiteX77" fmla="*/ 674309 w 674522"/>
                <a:gd name="connsiteY77" fmla="*/ 127722 h 306095"/>
                <a:gd name="connsiteX78" fmla="*/ 668737 w 674522"/>
                <a:gd name="connsiteY78" fmla="*/ 124845 h 306095"/>
                <a:gd name="connsiteX79" fmla="*/ 663594 w 674522"/>
                <a:gd name="connsiteY79" fmla="*/ 120712 h 306095"/>
                <a:gd name="connsiteX80" fmla="*/ 658660 w 674522"/>
                <a:gd name="connsiteY80" fmla="*/ 117968 h 306095"/>
                <a:gd name="connsiteX81" fmla="*/ 656326 w 674522"/>
                <a:gd name="connsiteY81" fmla="*/ 113501 h 306095"/>
                <a:gd name="connsiteX82" fmla="*/ 653069 w 674522"/>
                <a:gd name="connsiteY82" fmla="*/ 118006 h 306095"/>
                <a:gd name="connsiteX83" fmla="*/ 647849 w 674522"/>
                <a:gd name="connsiteY83" fmla="*/ 118454 h 306095"/>
                <a:gd name="connsiteX84" fmla="*/ 642191 w 674522"/>
                <a:gd name="connsiteY84" fmla="*/ 117673 h 306095"/>
                <a:gd name="connsiteX85" fmla="*/ 636143 w 674522"/>
                <a:gd name="connsiteY85" fmla="*/ 117663 h 306095"/>
                <a:gd name="connsiteX86" fmla="*/ 632352 w 674522"/>
                <a:gd name="connsiteY86" fmla="*/ 113549 h 306095"/>
                <a:gd name="connsiteX87" fmla="*/ 628037 w 674522"/>
                <a:gd name="connsiteY87" fmla="*/ 109767 h 306095"/>
                <a:gd name="connsiteX88" fmla="*/ 623789 w 674522"/>
                <a:gd name="connsiteY88" fmla="*/ 106462 h 306095"/>
                <a:gd name="connsiteX89" fmla="*/ 618950 w 674522"/>
                <a:gd name="connsiteY89" fmla="*/ 105271 h 306095"/>
                <a:gd name="connsiteX90" fmla="*/ 612768 w 674522"/>
                <a:gd name="connsiteY90" fmla="*/ 103471 h 306095"/>
                <a:gd name="connsiteX91" fmla="*/ 610339 w 674522"/>
                <a:gd name="connsiteY91" fmla="*/ 98890 h 306095"/>
                <a:gd name="connsiteX92" fmla="*/ 603015 w 674522"/>
                <a:gd name="connsiteY92" fmla="*/ 94203 h 306095"/>
                <a:gd name="connsiteX93" fmla="*/ 595862 w 674522"/>
                <a:gd name="connsiteY93" fmla="*/ 89965 h 306095"/>
                <a:gd name="connsiteX94" fmla="*/ 590775 w 674522"/>
                <a:gd name="connsiteY94" fmla="*/ 89079 h 306095"/>
                <a:gd name="connsiteX95" fmla="*/ 585632 w 674522"/>
                <a:gd name="connsiteY95" fmla="*/ 91412 h 306095"/>
                <a:gd name="connsiteX96" fmla="*/ 580288 w 674522"/>
                <a:gd name="connsiteY96" fmla="*/ 94194 h 306095"/>
                <a:gd name="connsiteX97" fmla="*/ 573973 w 674522"/>
                <a:gd name="connsiteY97" fmla="*/ 94537 h 306095"/>
                <a:gd name="connsiteX98" fmla="*/ 568925 w 674522"/>
                <a:gd name="connsiteY98" fmla="*/ 93203 h 306095"/>
                <a:gd name="connsiteX99" fmla="*/ 561829 w 674522"/>
                <a:gd name="connsiteY99" fmla="*/ 94003 h 306095"/>
                <a:gd name="connsiteX100" fmla="*/ 558981 w 674522"/>
                <a:gd name="connsiteY100" fmla="*/ 89546 h 306095"/>
                <a:gd name="connsiteX101" fmla="*/ 553475 w 674522"/>
                <a:gd name="connsiteY101" fmla="*/ 90108 h 306095"/>
                <a:gd name="connsiteX102" fmla="*/ 552589 w 674522"/>
                <a:gd name="connsiteY102" fmla="*/ 85097 h 306095"/>
                <a:gd name="connsiteX103" fmla="*/ 543483 w 674522"/>
                <a:gd name="connsiteY103" fmla="*/ 82621 h 306095"/>
                <a:gd name="connsiteX104" fmla="*/ 543274 w 674522"/>
                <a:gd name="connsiteY104" fmla="*/ 88631 h 306095"/>
                <a:gd name="connsiteX105" fmla="*/ 540340 w 674522"/>
                <a:gd name="connsiteY105" fmla="*/ 92556 h 306095"/>
                <a:gd name="connsiteX106" fmla="*/ 513099 w 674522"/>
                <a:gd name="connsiteY106" fmla="*/ 70296 h 306095"/>
                <a:gd name="connsiteX107" fmla="*/ 501345 w 674522"/>
                <a:gd name="connsiteY107" fmla="*/ 60752 h 306095"/>
                <a:gd name="connsiteX108" fmla="*/ 491791 w 674522"/>
                <a:gd name="connsiteY108" fmla="*/ 52779 h 306095"/>
                <a:gd name="connsiteX109" fmla="*/ 481228 w 674522"/>
                <a:gd name="connsiteY109" fmla="*/ 44454 h 306095"/>
                <a:gd name="connsiteX110" fmla="*/ 466921 w 674522"/>
                <a:gd name="connsiteY110" fmla="*/ 36396 h 306095"/>
                <a:gd name="connsiteX111" fmla="*/ 458711 w 674522"/>
                <a:gd name="connsiteY111" fmla="*/ 32405 h 306095"/>
                <a:gd name="connsiteX112" fmla="*/ 450072 w 674522"/>
                <a:gd name="connsiteY112" fmla="*/ 28119 h 306095"/>
                <a:gd name="connsiteX113" fmla="*/ 452624 w 674522"/>
                <a:gd name="connsiteY113" fmla="*/ 21985 h 306095"/>
                <a:gd name="connsiteX114" fmla="*/ 446024 w 674522"/>
                <a:gd name="connsiteY114" fmla="*/ 21651 h 306095"/>
                <a:gd name="connsiteX115" fmla="*/ 430784 w 674522"/>
                <a:gd name="connsiteY115" fmla="*/ 26700 h 306095"/>
                <a:gd name="connsiteX116" fmla="*/ 427831 w 674522"/>
                <a:gd name="connsiteY116" fmla="*/ 32262 h 306095"/>
                <a:gd name="connsiteX117" fmla="*/ 422392 w 674522"/>
                <a:gd name="connsiteY117" fmla="*/ 33072 h 306095"/>
                <a:gd name="connsiteX118" fmla="*/ 420754 w 674522"/>
                <a:gd name="connsiteY118" fmla="*/ 39101 h 306095"/>
                <a:gd name="connsiteX119" fmla="*/ 415706 w 674522"/>
                <a:gd name="connsiteY119" fmla="*/ 36215 h 306095"/>
                <a:gd name="connsiteX120" fmla="*/ 410448 w 674522"/>
                <a:gd name="connsiteY120" fmla="*/ 36682 h 306095"/>
                <a:gd name="connsiteX121" fmla="*/ 405647 w 674522"/>
                <a:gd name="connsiteY121" fmla="*/ 39539 h 306095"/>
                <a:gd name="connsiteX122" fmla="*/ 401189 w 674522"/>
                <a:gd name="connsiteY122" fmla="*/ 36911 h 306095"/>
                <a:gd name="connsiteX123" fmla="*/ 401780 w 674522"/>
                <a:gd name="connsiteY123" fmla="*/ 30634 h 306095"/>
                <a:gd name="connsiteX124" fmla="*/ 405199 w 674522"/>
                <a:gd name="connsiteY124" fmla="*/ 27014 h 306095"/>
                <a:gd name="connsiteX125" fmla="*/ 400046 w 674522"/>
                <a:gd name="connsiteY125" fmla="*/ 28548 h 306095"/>
                <a:gd name="connsiteX126" fmla="*/ 394522 w 674522"/>
                <a:gd name="connsiteY126" fmla="*/ 28205 h 306095"/>
                <a:gd name="connsiteX127" fmla="*/ 385883 w 674522"/>
                <a:gd name="connsiteY127" fmla="*/ 25328 h 306095"/>
                <a:gd name="connsiteX128" fmla="*/ 389274 w 674522"/>
                <a:gd name="connsiteY128" fmla="*/ 29110 h 306095"/>
                <a:gd name="connsiteX129" fmla="*/ 383807 w 674522"/>
                <a:gd name="connsiteY129" fmla="*/ 29243 h 306095"/>
                <a:gd name="connsiteX130" fmla="*/ 380482 w 674522"/>
                <a:gd name="connsiteY130" fmla="*/ 24318 h 306095"/>
                <a:gd name="connsiteX131" fmla="*/ 374605 w 674522"/>
                <a:gd name="connsiteY131" fmla="*/ 20670 h 306095"/>
                <a:gd name="connsiteX132" fmla="*/ 379234 w 674522"/>
                <a:gd name="connsiteY132" fmla="*/ 24423 h 306095"/>
                <a:gd name="connsiteX133" fmla="*/ 371129 w 674522"/>
                <a:gd name="connsiteY133" fmla="*/ 22966 h 306095"/>
                <a:gd name="connsiteX134" fmla="*/ 364461 w 674522"/>
                <a:gd name="connsiteY134" fmla="*/ 24357 h 306095"/>
                <a:gd name="connsiteX135" fmla="*/ 358860 w 674522"/>
                <a:gd name="connsiteY135" fmla="*/ 22518 h 306095"/>
                <a:gd name="connsiteX136" fmla="*/ 359051 w 674522"/>
                <a:gd name="connsiteY136" fmla="*/ 16727 h 306095"/>
                <a:gd name="connsiteX137" fmla="*/ 354660 w 674522"/>
                <a:gd name="connsiteY137" fmla="*/ 11869 h 306095"/>
                <a:gd name="connsiteX138" fmla="*/ 351936 w 674522"/>
                <a:gd name="connsiteY138" fmla="*/ 6126 h 306095"/>
                <a:gd name="connsiteX139" fmla="*/ 346544 w 674522"/>
                <a:gd name="connsiteY139" fmla="*/ 2021 h 306095"/>
                <a:gd name="connsiteX140" fmla="*/ 341106 w 674522"/>
                <a:gd name="connsiteY140" fmla="*/ 2154 h 306095"/>
                <a:gd name="connsiteX141" fmla="*/ 335848 w 674522"/>
                <a:gd name="connsiteY141" fmla="*/ 3945 h 306095"/>
                <a:gd name="connsiteX142" fmla="*/ 329190 w 674522"/>
                <a:gd name="connsiteY142" fmla="*/ 973 h 306095"/>
                <a:gd name="connsiteX143" fmla="*/ 324418 w 674522"/>
                <a:gd name="connsiteY143" fmla="*/ 1039 h 306095"/>
                <a:gd name="connsiteX144" fmla="*/ 318960 w 674522"/>
                <a:gd name="connsiteY144" fmla="*/ -75 h 306095"/>
                <a:gd name="connsiteX145" fmla="*/ 313083 w 674522"/>
                <a:gd name="connsiteY145" fmla="*/ 316 h 306095"/>
                <a:gd name="connsiteX146" fmla="*/ 308550 w 674522"/>
                <a:gd name="connsiteY146" fmla="*/ 3725 h 306095"/>
                <a:gd name="connsiteX147" fmla="*/ 305730 w 674522"/>
                <a:gd name="connsiteY147" fmla="*/ 8812 h 306095"/>
                <a:gd name="connsiteX148" fmla="*/ 298024 w 674522"/>
                <a:gd name="connsiteY148" fmla="*/ 10622 h 306095"/>
                <a:gd name="connsiteX149" fmla="*/ 291747 w 674522"/>
                <a:gd name="connsiteY149" fmla="*/ 11803 h 306095"/>
                <a:gd name="connsiteX150" fmla="*/ 276088 w 674522"/>
                <a:gd name="connsiteY150" fmla="*/ 15422 h 306095"/>
                <a:gd name="connsiteX151" fmla="*/ 267725 w 674522"/>
                <a:gd name="connsiteY151" fmla="*/ 14803 h 306095"/>
                <a:gd name="connsiteX152" fmla="*/ 265668 w 674522"/>
                <a:gd name="connsiteY152" fmla="*/ 19908 h 306095"/>
                <a:gd name="connsiteX153" fmla="*/ 260515 w 674522"/>
                <a:gd name="connsiteY153" fmla="*/ 19975 h 306095"/>
                <a:gd name="connsiteX154" fmla="*/ 253333 w 674522"/>
                <a:gd name="connsiteY154" fmla="*/ 21490 h 306095"/>
                <a:gd name="connsiteX155" fmla="*/ 246618 w 674522"/>
                <a:gd name="connsiteY155" fmla="*/ 21994 h 306095"/>
                <a:gd name="connsiteX156" fmla="*/ 239093 w 674522"/>
                <a:gd name="connsiteY156" fmla="*/ 24052 h 306095"/>
                <a:gd name="connsiteX157" fmla="*/ 234283 w 674522"/>
                <a:gd name="connsiteY157" fmla="*/ 24242 h 306095"/>
                <a:gd name="connsiteX158" fmla="*/ 227101 w 674522"/>
                <a:gd name="connsiteY158" fmla="*/ 26243 h 306095"/>
                <a:gd name="connsiteX159" fmla="*/ 218005 w 674522"/>
                <a:gd name="connsiteY159" fmla="*/ 27081 h 306095"/>
                <a:gd name="connsiteX160" fmla="*/ 212576 w 674522"/>
                <a:gd name="connsiteY160" fmla="*/ 27519 h 306095"/>
                <a:gd name="connsiteX161" fmla="*/ 205337 w 674522"/>
                <a:gd name="connsiteY161" fmla="*/ 26614 h 306095"/>
                <a:gd name="connsiteX162" fmla="*/ 201803 w 674522"/>
                <a:gd name="connsiteY162" fmla="*/ 30005 h 306095"/>
                <a:gd name="connsiteX163" fmla="*/ 206403 w 674522"/>
                <a:gd name="connsiteY163" fmla="*/ 32272 h 306095"/>
                <a:gd name="connsiteX164" fmla="*/ 202060 w 674522"/>
                <a:gd name="connsiteY164" fmla="*/ 34863 h 306095"/>
                <a:gd name="connsiteX165" fmla="*/ 207994 w 674522"/>
                <a:gd name="connsiteY165" fmla="*/ 36977 h 306095"/>
                <a:gd name="connsiteX166" fmla="*/ 213185 w 674522"/>
                <a:gd name="connsiteY166" fmla="*/ 36387 h 306095"/>
                <a:gd name="connsiteX167" fmla="*/ 208232 w 674522"/>
                <a:gd name="connsiteY167" fmla="*/ 40187 h 306095"/>
                <a:gd name="connsiteX168" fmla="*/ 213185 w 674522"/>
                <a:gd name="connsiteY168" fmla="*/ 42864 h 306095"/>
                <a:gd name="connsiteX169" fmla="*/ 219357 w 674522"/>
                <a:gd name="connsiteY169" fmla="*/ 44235 h 306095"/>
                <a:gd name="connsiteX170" fmla="*/ 226034 w 674522"/>
                <a:gd name="connsiteY170" fmla="*/ 46159 h 306095"/>
                <a:gd name="connsiteX171" fmla="*/ 220176 w 674522"/>
                <a:gd name="connsiteY171" fmla="*/ 48464 h 306095"/>
                <a:gd name="connsiteX172" fmla="*/ 213813 w 674522"/>
                <a:gd name="connsiteY172" fmla="*/ 48512 h 306095"/>
                <a:gd name="connsiteX173" fmla="*/ 208337 w 674522"/>
                <a:gd name="connsiteY173" fmla="*/ 52055 h 306095"/>
                <a:gd name="connsiteX174" fmla="*/ 209918 w 674522"/>
                <a:gd name="connsiteY174" fmla="*/ 58132 h 306095"/>
                <a:gd name="connsiteX175" fmla="*/ 214899 w 674522"/>
                <a:gd name="connsiteY175" fmla="*/ 61685 h 306095"/>
                <a:gd name="connsiteX176" fmla="*/ 211090 w 674522"/>
                <a:gd name="connsiteY176" fmla="*/ 64676 h 306095"/>
                <a:gd name="connsiteX177" fmla="*/ 204336 w 674522"/>
                <a:gd name="connsiteY177" fmla="*/ 68419 h 306095"/>
                <a:gd name="connsiteX178" fmla="*/ 210156 w 674522"/>
                <a:gd name="connsiteY178" fmla="*/ 72848 h 306095"/>
                <a:gd name="connsiteX179" fmla="*/ 218434 w 674522"/>
                <a:gd name="connsiteY179" fmla="*/ 76858 h 306095"/>
                <a:gd name="connsiteX180" fmla="*/ 229254 w 674522"/>
                <a:gd name="connsiteY180" fmla="*/ 80783 h 306095"/>
                <a:gd name="connsiteX181" fmla="*/ 233445 w 674522"/>
                <a:gd name="connsiteY181" fmla="*/ 83850 h 306095"/>
                <a:gd name="connsiteX182" fmla="*/ 232959 w 674522"/>
                <a:gd name="connsiteY182" fmla="*/ 92984 h 306095"/>
                <a:gd name="connsiteX183" fmla="*/ 223596 w 674522"/>
                <a:gd name="connsiteY183" fmla="*/ 96023 h 306095"/>
                <a:gd name="connsiteX184" fmla="*/ 215538 w 674522"/>
                <a:gd name="connsiteY184" fmla="*/ 95746 h 306095"/>
                <a:gd name="connsiteX185" fmla="*/ 212014 w 674522"/>
                <a:gd name="connsiteY185" fmla="*/ 92327 h 306095"/>
                <a:gd name="connsiteX186" fmla="*/ 208499 w 674522"/>
                <a:gd name="connsiteY186" fmla="*/ 97118 h 306095"/>
                <a:gd name="connsiteX187" fmla="*/ 203441 w 674522"/>
                <a:gd name="connsiteY187" fmla="*/ 99299 h 306095"/>
                <a:gd name="connsiteX188" fmla="*/ 198612 w 674522"/>
                <a:gd name="connsiteY188" fmla="*/ 96489 h 306095"/>
                <a:gd name="connsiteX189" fmla="*/ 191478 w 674522"/>
                <a:gd name="connsiteY189" fmla="*/ 95147 h 306095"/>
                <a:gd name="connsiteX190" fmla="*/ 187096 w 674522"/>
                <a:gd name="connsiteY190" fmla="*/ 92936 h 306095"/>
                <a:gd name="connsiteX191" fmla="*/ 182848 w 674522"/>
                <a:gd name="connsiteY191" fmla="*/ 87326 h 306095"/>
                <a:gd name="connsiteX192" fmla="*/ 177323 w 674522"/>
                <a:gd name="connsiteY192" fmla="*/ 86450 h 306095"/>
                <a:gd name="connsiteX193" fmla="*/ 170189 w 674522"/>
                <a:gd name="connsiteY193" fmla="*/ 86240 h 306095"/>
                <a:gd name="connsiteX194" fmla="*/ 167808 w 674522"/>
                <a:gd name="connsiteY194" fmla="*/ 91517 h 306095"/>
                <a:gd name="connsiteX195" fmla="*/ 163360 w 674522"/>
                <a:gd name="connsiteY195" fmla="*/ 89079 h 306095"/>
                <a:gd name="connsiteX196" fmla="*/ 157836 w 674522"/>
                <a:gd name="connsiteY196" fmla="*/ 87774 h 306095"/>
                <a:gd name="connsiteX197" fmla="*/ 152206 w 674522"/>
                <a:gd name="connsiteY197" fmla="*/ 89050 h 306095"/>
                <a:gd name="connsiteX198" fmla="*/ 146853 w 674522"/>
                <a:gd name="connsiteY198" fmla="*/ 90822 h 306095"/>
                <a:gd name="connsiteX199" fmla="*/ 141538 w 674522"/>
                <a:gd name="connsiteY199" fmla="*/ 97042 h 306095"/>
                <a:gd name="connsiteX200" fmla="*/ 136290 w 674522"/>
                <a:gd name="connsiteY200" fmla="*/ 95756 h 306095"/>
                <a:gd name="connsiteX201" fmla="*/ 129556 w 674522"/>
                <a:gd name="connsiteY201" fmla="*/ 93175 h 306095"/>
                <a:gd name="connsiteX202" fmla="*/ 124564 w 674522"/>
                <a:gd name="connsiteY202" fmla="*/ 90670 h 306095"/>
                <a:gd name="connsiteX203" fmla="*/ 118335 w 674522"/>
                <a:gd name="connsiteY203" fmla="*/ 89041 h 306095"/>
                <a:gd name="connsiteX204" fmla="*/ 123707 w 674522"/>
                <a:gd name="connsiteY204" fmla="*/ 97166 h 306095"/>
                <a:gd name="connsiteX205" fmla="*/ 118735 w 674522"/>
                <a:gd name="connsiteY205" fmla="*/ 96670 h 306095"/>
                <a:gd name="connsiteX206" fmla="*/ 114925 w 674522"/>
                <a:gd name="connsiteY206" fmla="*/ 91146 h 306095"/>
                <a:gd name="connsiteX207" fmla="*/ 110896 w 674522"/>
                <a:gd name="connsiteY207" fmla="*/ 86869 h 306095"/>
                <a:gd name="connsiteX208" fmla="*/ 106133 w 674522"/>
                <a:gd name="connsiteY208" fmla="*/ 84993 h 306095"/>
                <a:gd name="connsiteX209" fmla="*/ 100019 w 674522"/>
                <a:gd name="connsiteY209" fmla="*/ 80926 h 306095"/>
                <a:gd name="connsiteX210" fmla="*/ 92494 w 674522"/>
                <a:gd name="connsiteY210" fmla="*/ 78173 h 306095"/>
                <a:gd name="connsiteX211" fmla="*/ 87722 w 674522"/>
                <a:gd name="connsiteY211" fmla="*/ 79411 h 306095"/>
                <a:gd name="connsiteX212" fmla="*/ 82778 w 674522"/>
                <a:gd name="connsiteY212" fmla="*/ 79849 h 306095"/>
                <a:gd name="connsiteX213" fmla="*/ 77368 w 674522"/>
                <a:gd name="connsiteY213" fmla="*/ 73287 h 306095"/>
                <a:gd name="connsiteX214" fmla="*/ 69843 w 674522"/>
                <a:gd name="connsiteY214" fmla="*/ 75363 h 306095"/>
                <a:gd name="connsiteX215" fmla="*/ 68033 w 674522"/>
                <a:gd name="connsiteY215" fmla="*/ 79935 h 306095"/>
                <a:gd name="connsiteX216" fmla="*/ 61747 w 674522"/>
                <a:gd name="connsiteY216" fmla="*/ 79144 h 306095"/>
                <a:gd name="connsiteX217" fmla="*/ 54089 w 674522"/>
                <a:gd name="connsiteY217" fmla="*/ 75211 h 306095"/>
                <a:gd name="connsiteX218" fmla="*/ 49289 w 674522"/>
                <a:gd name="connsiteY218" fmla="*/ 75934 h 306095"/>
                <a:gd name="connsiteX219" fmla="*/ 47184 w 674522"/>
                <a:gd name="connsiteY219" fmla="*/ 80364 h 306095"/>
                <a:gd name="connsiteX220" fmla="*/ 41068 w 674522"/>
                <a:gd name="connsiteY220" fmla="*/ 84974 h 306095"/>
                <a:gd name="connsiteX221" fmla="*/ 34820 w 674522"/>
                <a:gd name="connsiteY221" fmla="*/ 87050 h 306095"/>
                <a:gd name="connsiteX222" fmla="*/ 32781 w 674522"/>
                <a:gd name="connsiteY222" fmla="*/ 92641 h 306095"/>
                <a:gd name="connsiteX223" fmla="*/ 27867 w 674522"/>
                <a:gd name="connsiteY223" fmla="*/ 96670 h 306095"/>
                <a:gd name="connsiteX224" fmla="*/ 23000 w 674522"/>
                <a:gd name="connsiteY224" fmla="*/ 95918 h 306095"/>
                <a:gd name="connsiteX225" fmla="*/ 25924 w 674522"/>
                <a:gd name="connsiteY225" fmla="*/ 101004 h 306095"/>
                <a:gd name="connsiteX226" fmla="*/ 28877 w 674522"/>
                <a:gd name="connsiteY226" fmla="*/ 105205 h 306095"/>
                <a:gd name="connsiteX227" fmla="*/ 31819 w 674522"/>
                <a:gd name="connsiteY227" fmla="*/ 108986 h 306095"/>
                <a:gd name="connsiteX228" fmla="*/ 25314 w 674522"/>
                <a:gd name="connsiteY228" fmla="*/ 113482 h 306095"/>
                <a:gd name="connsiteX229" fmla="*/ 19199 w 674522"/>
                <a:gd name="connsiteY229" fmla="*/ 109386 h 306095"/>
                <a:gd name="connsiteX230" fmla="*/ 15237 w 674522"/>
                <a:gd name="connsiteY230" fmla="*/ 105319 h 306095"/>
                <a:gd name="connsiteX231" fmla="*/ 9445 w 674522"/>
                <a:gd name="connsiteY231" fmla="*/ 101242 h 306095"/>
                <a:gd name="connsiteX232" fmla="*/ 3664 w 674522"/>
                <a:gd name="connsiteY232" fmla="*/ 103204 h 306095"/>
                <a:gd name="connsiteX233" fmla="*/ 3835 w 674522"/>
                <a:gd name="connsiteY233" fmla="*/ 110710 h 306095"/>
                <a:gd name="connsiteX234" fmla="*/ -213 w 674522"/>
                <a:gd name="connsiteY234" fmla="*/ 117511 h 306095"/>
                <a:gd name="connsiteX235" fmla="*/ 225 w 674522"/>
                <a:gd name="connsiteY235" fmla="*/ 123045 h 306095"/>
                <a:gd name="connsiteX236" fmla="*/ 4578 w 674522"/>
                <a:gd name="connsiteY236" fmla="*/ 125550 h 306095"/>
                <a:gd name="connsiteX237" fmla="*/ 2130 w 674522"/>
                <a:gd name="connsiteY237" fmla="*/ 131094 h 306095"/>
                <a:gd name="connsiteX238" fmla="*/ -22 w 674522"/>
                <a:gd name="connsiteY238" fmla="*/ 141847 h 306095"/>
                <a:gd name="connsiteX239" fmla="*/ 11312 w 674522"/>
                <a:gd name="connsiteY239" fmla="*/ 145238 h 306095"/>
                <a:gd name="connsiteX240" fmla="*/ 12922 w 674522"/>
                <a:gd name="connsiteY240" fmla="*/ 150048 h 306095"/>
                <a:gd name="connsiteX241" fmla="*/ 18694 w 674522"/>
                <a:gd name="connsiteY241" fmla="*/ 157411 h 306095"/>
                <a:gd name="connsiteX242" fmla="*/ 29048 w 674522"/>
                <a:gd name="connsiteY242" fmla="*/ 155716 h 306095"/>
                <a:gd name="connsiteX243" fmla="*/ 37982 w 674522"/>
                <a:gd name="connsiteY243" fmla="*/ 163003 h 306095"/>
                <a:gd name="connsiteX244" fmla="*/ 43983 w 674522"/>
                <a:gd name="connsiteY244" fmla="*/ 169546 h 306095"/>
                <a:gd name="connsiteX245" fmla="*/ 48564 w 674522"/>
                <a:gd name="connsiteY245" fmla="*/ 174004 h 306095"/>
                <a:gd name="connsiteX246" fmla="*/ 44774 w 674522"/>
                <a:gd name="connsiteY246" fmla="*/ 177099 h 306095"/>
                <a:gd name="connsiteX247" fmla="*/ 48193 w 674522"/>
                <a:gd name="connsiteY247" fmla="*/ 181024 h 306095"/>
                <a:gd name="connsiteX248" fmla="*/ 53146 w 674522"/>
                <a:gd name="connsiteY248" fmla="*/ 183900 h 306095"/>
                <a:gd name="connsiteX249" fmla="*/ 59042 w 674522"/>
                <a:gd name="connsiteY249" fmla="*/ 186834 h 306095"/>
                <a:gd name="connsiteX250" fmla="*/ 65891 w 674522"/>
                <a:gd name="connsiteY250" fmla="*/ 187615 h 306095"/>
                <a:gd name="connsiteX251" fmla="*/ 67405 w 674522"/>
                <a:gd name="connsiteY251" fmla="*/ 182957 h 306095"/>
                <a:gd name="connsiteX252" fmla="*/ 71034 w 674522"/>
                <a:gd name="connsiteY252" fmla="*/ 176385 h 306095"/>
                <a:gd name="connsiteX253" fmla="*/ 76968 w 674522"/>
                <a:gd name="connsiteY253" fmla="*/ 175709 h 306095"/>
                <a:gd name="connsiteX254" fmla="*/ 84874 w 674522"/>
                <a:gd name="connsiteY254" fmla="*/ 173213 h 306095"/>
                <a:gd name="connsiteX255" fmla="*/ 90027 w 674522"/>
                <a:gd name="connsiteY255" fmla="*/ 171823 h 306095"/>
                <a:gd name="connsiteX256" fmla="*/ 106229 w 674522"/>
                <a:gd name="connsiteY256" fmla="*/ 176795 h 306095"/>
                <a:gd name="connsiteX257" fmla="*/ 110324 w 674522"/>
                <a:gd name="connsiteY257" fmla="*/ 173994 h 306095"/>
                <a:gd name="connsiteX258" fmla="*/ 114744 w 674522"/>
                <a:gd name="connsiteY258" fmla="*/ 178509 h 306095"/>
                <a:gd name="connsiteX259" fmla="*/ 120126 w 674522"/>
                <a:gd name="connsiteY259" fmla="*/ 179128 h 306095"/>
                <a:gd name="connsiteX260" fmla="*/ 122278 w 674522"/>
                <a:gd name="connsiteY260" fmla="*/ 183834 h 306095"/>
                <a:gd name="connsiteX261" fmla="*/ 119383 w 674522"/>
                <a:gd name="connsiteY261" fmla="*/ 188244 h 306095"/>
                <a:gd name="connsiteX262" fmla="*/ 121450 w 674522"/>
                <a:gd name="connsiteY262" fmla="*/ 193378 h 306095"/>
                <a:gd name="connsiteX263" fmla="*/ 119154 w 674522"/>
                <a:gd name="connsiteY263" fmla="*/ 200531 h 306095"/>
                <a:gd name="connsiteX264" fmla="*/ 114335 w 674522"/>
                <a:gd name="connsiteY264" fmla="*/ 204684 h 306095"/>
                <a:gd name="connsiteX265" fmla="*/ 104200 w 674522"/>
                <a:gd name="connsiteY265" fmla="*/ 204627 h 306095"/>
                <a:gd name="connsiteX266" fmla="*/ 98961 w 674522"/>
                <a:gd name="connsiteY266" fmla="*/ 206637 h 306095"/>
                <a:gd name="connsiteX267" fmla="*/ 98142 w 674522"/>
                <a:gd name="connsiteY267" fmla="*/ 212380 h 306095"/>
                <a:gd name="connsiteX268" fmla="*/ 94285 w 674522"/>
                <a:gd name="connsiteY268" fmla="*/ 215514 h 306095"/>
                <a:gd name="connsiteX269" fmla="*/ 100666 w 674522"/>
                <a:gd name="connsiteY269" fmla="*/ 221276 h 306095"/>
                <a:gd name="connsiteX270" fmla="*/ 105781 w 674522"/>
                <a:gd name="connsiteY270" fmla="*/ 223010 h 306095"/>
                <a:gd name="connsiteX271" fmla="*/ 100028 w 674522"/>
                <a:gd name="connsiteY271" fmla="*/ 223991 h 306095"/>
                <a:gd name="connsiteX272" fmla="*/ 94485 w 674522"/>
                <a:gd name="connsiteY272" fmla="*/ 221381 h 306095"/>
                <a:gd name="connsiteX273" fmla="*/ 84017 w 674522"/>
                <a:gd name="connsiteY273" fmla="*/ 220410 h 306095"/>
                <a:gd name="connsiteX274" fmla="*/ 84045 w 674522"/>
                <a:gd name="connsiteY274" fmla="*/ 225429 h 306095"/>
                <a:gd name="connsiteX275" fmla="*/ 95009 w 674522"/>
                <a:gd name="connsiteY275" fmla="*/ 229601 h 306095"/>
                <a:gd name="connsiteX276" fmla="*/ 97733 w 674522"/>
                <a:gd name="connsiteY276" fmla="*/ 233878 h 306095"/>
                <a:gd name="connsiteX277" fmla="*/ 100466 w 674522"/>
                <a:gd name="connsiteY277" fmla="*/ 238126 h 306095"/>
                <a:gd name="connsiteX278" fmla="*/ 104686 w 674522"/>
                <a:gd name="connsiteY278" fmla="*/ 242365 h 306095"/>
                <a:gd name="connsiteX279" fmla="*/ 107696 w 674522"/>
                <a:gd name="connsiteY279" fmla="*/ 251633 h 306095"/>
                <a:gd name="connsiteX280" fmla="*/ 114354 w 674522"/>
                <a:gd name="connsiteY280" fmla="*/ 251137 h 306095"/>
                <a:gd name="connsiteX281" fmla="*/ 117507 w 674522"/>
                <a:gd name="connsiteY281" fmla="*/ 254966 h 306095"/>
                <a:gd name="connsiteX282" fmla="*/ 124164 w 674522"/>
                <a:gd name="connsiteY282" fmla="*/ 257481 h 306095"/>
                <a:gd name="connsiteX283" fmla="*/ 129308 w 674522"/>
                <a:gd name="connsiteY283" fmla="*/ 258367 h 306095"/>
                <a:gd name="connsiteX284" fmla="*/ 135232 w 674522"/>
                <a:gd name="connsiteY284" fmla="*/ 260577 h 306095"/>
                <a:gd name="connsiteX285" fmla="*/ 135032 w 674522"/>
                <a:gd name="connsiteY285" fmla="*/ 267377 h 306095"/>
                <a:gd name="connsiteX286" fmla="*/ 133089 w 674522"/>
                <a:gd name="connsiteY286" fmla="*/ 274150 h 306095"/>
                <a:gd name="connsiteX287" fmla="*/ 135147 w 674522"/>
                <a:gd name="connsiteY287" fmla="*/ 279874 h 306095"/>
                <a:gd name="connsiteX288" fmla="*/ 139128 w 674522"/>
                <a:gd name="connsiteY288" fmla="*/ 276826 h 306095"/>
                <a:gd name="connsiteX289" fmla="*/ 142643 w 674522"/>
                <a:gd name="connsiteY289" fmla="*/ 273416 h 306095"/>
                <a:gd name="connsiteX290" fmla="*/ 151920 w 674522"/>
                <a:gd name="connsiteY290" fmla="*/ 269902 h 306095"/>
                <a:gd name="connsiteX291" fmla="*/ 162664 w 674522"/>
                <a:gd name="connsiteY291" fmla="*/ 268006 h 306095"/>
                <a:gd name="connsiteX292" fmla="*/ 175352 w 674522"/>
                <a:gd name="connsiteY292" fmla="*/ 275874 h 306095"/>
                <a:gd name="connsiteX293" fmla="*/ 182496 w 674522"/>
                <a:gd name="connsiteY293" fmla="*/ 284351 h 306095"/>
                <a:gd name="connsiteX294" fmla="*/ 186563 w 674522"/>
                <a:gd name="connsiteY294" fmla="*/ 288399 h 306095"/>
                <a:gd name="connsiteX295" fmla="*/ 190897 w 674522"/>
                <a:gd name="connsiteY295" fmla="*/ 291676 h 306095"/>
                <a:gd name="connsiteX296" fmla="*/ 196192 w 674522"/>
                <a:gd name="connsiteY296" fmla="*/ 291114 h 306095"/>
                <a:gd name="connsiteX297" fmla="*/ 179305 w 674522"/>
                <a:gd name="connsiteY297" fmla="*/ 212971 h 306095"/>
                <a:gd name="connsiteX298" fmla="*/ 191449 w 674522"/>
                <a:gd name="connsiteY298" fmla="*/ 209142 h 306095"/>
                <a:gd name="connsiteX299" fmla="*/ 205860 w 674522"/>
                <a:gd name="connsiteY299" fmla="*/ 204760 h 306095"/>
                <a:gd name="connsiteX300" fmla="*/ 219738 w 674522"/>
                <a:gd name="connsiteY300" fmla="*/ 200731 h 306095"/>
                <a:gd name="connsiteX301" fmla="*/ 229415 w 674522"/>
                <a:gd name="connsiteY301" fmla="*/ 205989 h 306095"/>
                <a:gd name="connsiteX302" fmla="*/ 244313 w 674522"/>
                <a:gd name="connsiteY302" fmla="*/ 212971 h 306095"/>
                <a:gd name="connsiteX303" fmla="*/ 260839 w 674522"/>
                <a:gd name="connsiteY303" fmla="*/ 221200 h 306095"/>
                <a:gd name="connsiteX304" fmla="*/ 270221 w 674522"/>
                <a:gd name="connsiteY304" fmla="*/ 226401 h 306095"/>
                <a:gd name="connsiteX305" fmla="*/ 277546 w 674522"/>
                <a:gd name="connsiteY305" fmla="*/ 233783 h 306095"/>
                <a:gd name="connsiteX306" fmla="*/ 290690 w 674522"/>
                <a:gd name="connsiteY306" fmla="*/ 244355 h 306095"/>
                <a:gd name="connsiteX307" fmla="*/ 305102 w 674522"/>
                <a:gd name="connsiteY307" fmla="*/ 242498 h 306095"/>
                <a:gd name="connsiteX308" fmla="*/ 312941 w 674522"/>
                <a:gd name="connsiteY308" fmla="*/ 241307 h 306095"/>
                <a:gd name="connsiteX309" fmla="*/ 333819 w 674522"/>
                <a:gd name="connsiteY309" fmla="*/ 242984 h 306095"/>
                <a:gd name="connsiteX310" fmla="*/ 339620 w 674522"/>
                <a:gd name="connsiteY310" fmla="*/ 239526 h 306095"/>
                <a:gd name="connsiteX311" fmla="*/ 345468 w 674522"/>
                <a:gd name="connsiteY311" fmla="*/ 244575 h 306095"/>
                <a:gd name="connsiteX312" fmla="*/ 353212 w 674522"/>
                <a:gd name="connsiteY312" fmla="*/ 248889 h 306095"/>
                <a:gd name="connsiteX313" fmla="*/ 360870 w 674522"/>
                <a:gd name="connsiteY313" fmla="*/ 257948 h 306095"/>
                <a:gd name="connsiteX314" fmla="*/ 367119 w 674522"/>
                <a:gd name="connsiteY314" fmla="*/ 264330 h 306095"/>
                <a:gd name="connsiteX315" fmla="*/ 369414 w 674522"/>
                <a:gd name="connsiteY315" fmla="*/ 277283 h 306095"/>
                <a:gd name="connsiteX316" fmla="*/ 379073 w 674522"/>
                <a:gd name="connsiteY316" fmla="*/ 278550 h 306095"/>
                <a:gd name="connsiteX317" fmla="*/ 382921 w 674522"/>
                <a:gd name="connsiteY317" fmla="*/ 286789 h 306095"/>
                <a:gd name="connsiteX318" fmla="*/ 386864 w 674522"/>
                <a:gd name="connsiteY318" fmla="*/ 293971 h 306095"/>
                <a:gd name="connsiteX319" fmla="*/ 398399 w 674522"/>
                <a:gd name="connsiteY319" fmla="*/ 294295 h 306095"/>
                <a:gd name="connsiteX320" fmla="*/ 404485 w 674522"/>
                <a:gd name="connsiteY320" fmla="*/ 293133 h 306095"/>
                <a:gd name="connsiteX321" fmla="*/ 409848 w 674522"/>
                <a:gd name="connsiteY321" fmla="*/ 296438 h 306095"/>
                <a:gd name="connsiteX322" fmla="*/ 412019 w 674522"/>
                <a:gd name="connsiteY322" fmla="*/ 301144 h 306095"/>
                <a:gd name="connsiteX323" fmla="*/ 420458 w 674522"/>
                <a:gd name="connsiteY323" fmla="*/ 305354 h 306095"/>
                <a:gd name="connsiteX324" fmla="*/ 81206 w 674522"/>
                <a:gd name="connsiteY324" fmla="*/ 216847 h 306095"/>
                <a:gd name="connsiteX325" fmla="*/ 77511 w 674522"/>
                <a:gd name="connsiteY325" fmla="*/ 212971 h 306095"/>
                <a:gd name="connsiteX326" fmla="*/ 81206 w 674522"/>
                <a:gd name="connsiteY326" fmla="*/ 216847 h 30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</a:cxnLst>
              <a:rect l="l" t="t" r="r" b="b"/>
              <a:pathLst>
                <a:path w="674522" h="306095">
                  <a:moveTo>
                    <a:pt x="423307" y="306020"/>
                  </a:moveTo>
                  <a:lnTo>
                    <a:pt x="421554" y="301220"/>
                  </a:lnTo>
                  <a:lnTo>
                    <a:pt x="420535" y="296305"/>
                  </a:lnTo>
                  <a:lnTo>
                    <a:pt x="425726" y="292771"/>
                  </a:lnTo>
                  <a:lnTo>
                    <a:pt x="427460" y="287913"/>
                  </a:lnTo>
                  <a:lnTo>
                    <a:pt x="432527" y="287247"/>
                  </a:lnTo>
                  <a:lnTo>
                    <a:pt x="438995" y="281932"/>
                  </a:lnTo>
                  <a:lnTo>
                    <a:pt x="444414" y="276493"/>
                  </a:lnTo>
                  <a:lnTo>
                    <a:pt x="449405" y="275655"/>
                  </a:lnTo>
                  <a:lnTo>
                    <a:pt x="452977" y="270483"/>
                  </a:lnTo>
                  <a:lnTo>
                    <a:pt x="452005" y="265520"/>
                  </a:lnTo>
                  <a:lnTo>
                    <a:pt x="455015" y="259757"/>
                  </a:lnTo>
                  <a:lnTo>
                    <a:pt x="461359" y="259910"/>
                  </a:lnTo>
                  <a:lnTo>
                    <a:pt x="466636" y="259110"/>
                  </a:lnTo>
                  <a:lnTo>
                    <a:pt x="472703" y="260024"/>
                  </a:lnTo>
                  <a:lnTo>
                    <a:pt x="482219" y="263101"/>
                  </a:lnTo>
                  <a:lnTo>
                    <a:pt x="492182" y="265215"/>
                  </a:lnTo>
                  <a:lnTo>
                    <a:pt x="493592" y="259176"/>
                  </a:lnTo>
                  <a:lnTo>
                    <a:pt x="496764" y="252252"/>
                  </a:lnTo>
                  <a:lnTo>
                    <a:pt x="502917" y="250804"/>
                  </a:lnTo>
                  <a:lnTo>
                    <a:pt x="509660" y="252176"/>
                  </a:lnTo>
                  <a:lnTo>
                    <a:pt x="514109" y="254976"/>
                  </a:lnTo>
                  <a:lnTo>
                    <a:pt x="522814" y="258005"/>
                  </a:lnTo>
                  <a:lnTo>
                    <a:pt x="531758" y="259224"/>
                  </a:lnTo>
                  <a:lnTo>
                    <a:pt x="539036" y="256424"/>
                  </a:lnTo>
                  <a:lnTo>
                    <a:pt x="552009" y="255243"/>
                  </a:lnTo>
                  <a:lnTo>
                    <a:pt x="556923" y="256767"/>
                  </a:lnTo>
                  <a:lnTo>
                    <a:pt x="562381" y="256205"/>
                  </a:lnTo>
                  <a:lnTo>
                    <a:pt x="570249" y="258100"/>
                  </a:lnTo>
                  <a:lnTo>
                    <a:pt x="576773" y="258014"/>
                  </a:lnTo>
                  <a:lnTo>
                    <a:pt x="583974" y="258767"/>
                  </a:lnTo>
                  <a:lnTo>
                    <a:pt x="589327" y="260005"/>
                  </a:lnTo>
                  <a:lnTo>
                    <a:pt x="595928" y="263320"/>
                  </a:lnTo>
                  <a:lnTo>
                    <a:pt x="599767" y="266310"/>
                  </a:lnTo>
                  <a:lnTo>
                    <a:pt x="607892" y="266797"/>
                  </a:lnTo>
                  <a:lnTo>
                    <a:pt x="611816" y="269654"/>
                  </a:lnTo>
                  <a:lnTo>
                    <a:pt x="610321" y="263367"/>
                  </a:lnTo>
                  <a:lnTo>
                    <a:pt x="610187" y="258376"/>
                  </a:lnTo>
                  <a:lnTo>
                    <a:pt x="615359" y="257233"/>
                  </a:lnTo>
                  <a:lnTo>
                    <a:pt x="610901" y="254976"/>
                  </a:lnTo>
                  <a:lnTo>
                    <a:pt x="616550" y="252071"/>
                  </a:lnTo>
                  <a:lnTo>
                    <a:pt x="613387" y="248080"/>
                  </a:lnTo>
                  <a:lnTo>
                    <a:pt x="611188" y="242498"/>
                  </a:lnTo>
                  <a:lnTo>
                    <a:pt x="604158" y="233973"/>
                  </a:lnTo>
                  <a:lnTo>
                    <a:pt x="601700" y="229887"/>
                  </a:lnTo>
                  <a:lnTo>
                    <a:pt x="598624" y="223839"/>
                  </a:lnTo>
                  <a:lnTo>
                    <a:pt x="593242" y="217209"/>
                  </a:lnTo>
                  <a:lnTo>
                    <a:pt x="587365" y="214847"/>
                  </a:lnTo>
                  <a:lnTo>
                    <a:pt x="592128" y="212494"/>
                  </a:lnTo>
                  <a:lnTo>
                    <a:pt x="598014" y="210808"/>
                  </a:lnTo>
                  <a:lnTo>
                    <a:pt x="602882" y="210389"/>
                  </a:lnTo>
                  <a:lnTo>
                    <a:pt x="611149" y="207541"/>
                  </a:lnTo>
                  <a:lnTo>
                    <a:pt x="615549" y="204970"/>
                  </a:lnTo>
                  <a:lnTo>
                    <a:pt x="619464" y="208237"/>
                  </a:lnTo>
                  <a:lnTo>
                    <a:pt x="625437" y="207941"/>
                  </a:lnTo>
                  <a:lnTo>
                    <a:pt x="630275" y="208875"/>
                  </a:lnTo>
                  <a:lnTo>
                    <a:pt x="628313" y="204255"/>
                  </a:lnTo>
                  <a:lnTo>
                    <a:pt x="622836" y="201884"/>
                  </a:lnTo>
                  <a:lnTo>
                    <a:pt x="621626" y="196483"/>
                  </a:lnTo>
                  <a:lnTo>
                    <a:pt x="621331" y="188510"/>
                  </a:lnTo>
                  <a:lnTo>
                    <a:pt x="621550" y="175690"/>
                  </a:lnTo>
                  <a:lnTo>
                    <a:pt x="620607" y="167384"/>
                  </a:lnTo>
                  <a:lnTo>
                    <a:pt x="626523" y="167841"/>
                  </a:lnTo>
                  <a:lnTo>
                    <a:pt x="630990" y="170365"/>
                  </a:lnTo>
                  <a:lnTo>
                    <a:pt x="636038" y="171527"/>
                  </a:lnTo>
                  <a:lnTo>
                    <a:pt x="641058" y="172213"/>
                  </a:lnTo>
                  <a:lnTo>
                    <a:pt x="651602" y="171527"/>
                  </a:lnTo>
                  <a:lnTo>
                    <a:pt x="655974" y="174375"/>
                  </a:lnTo>
                  <a:lnTo>
                    <a:pt x="659679" y="170108"/>
                  </a:lnTo>
                  <a:lnTo>
                    <a:pt x="664718" y="167384"/>
                  </a:lnTo>
                  <a:lnTo>
                    <a:pt x="660346" y="159154"/>
                  </a:lnTo>
                  <a:lnTo>
                    <a:pt x="655526" y="150839"/>
                  </a:lnTo>
                  <a:lnTo>
                    <a:pt x="655450" y="142524"/>
                  </a:lnTo>
                  <a:lnTo>
                    <a:pt x="663137" y="141838"/>
                  </a:lnTo>
                  <a:lnTo>
                    <a:pt x="667995" y="139666"/>
                  </a:lnTo>
                  <a:lnTo>
                    <a:pt x="668480" y="134228"/>
                  </a:lnTo>
                  <a:lnTo>
                    <a:pt x="667480" y="127341"/>
                  </a:lnTo>
                  <a:lnTo>
                    <a:pt x="674309" y="127722"/>
                  </a:lnTo>
                  <a:lnTo>
                    <a:pt x="668737" y="124845"/>
                  </a:lnTo>
                  <a:lnTo>
                    <a:pt x="663594" y="120712"/>
                  </a:lnTo>
                  <a:lnTo>
                    <a:pt x="658660" y="117968"/>
                  </a:lnTo>
                  <a:lnTo>
                    <a:pt x="656326" y="113501"/>
                  </a:lnTo>
                  <a:lnTo>
                    <a:pt x="653069" y="118006"/>
                  </a:lnTo>
                  <a:lnTo>
                    <a:pt x="647849" y="118454"/>
                  </a:lnTo>
                  <a:lnTo>
                    <a:pt x="642191" y="117673"/>
                  </a:lnTo>
                  <a:lnTo>
                    <a:pt x="636143" y="117663"/>
                  </a:lnTo>
                  <a:lnTo>
                    <a:pt x="632352" y="113549"/>
                  </a:lnTo>
                  <a:lnTo>
                    <a:pt x="628037" y="109767"/>
                  </a:lnTo>
                  <a:lnTo>
                    <a:pt x="623789" y="106462"/>
                  </a:lnTo>
                  <a:lnTo>
                    <a:pt x="618950" y="105271"/>
                  </a:lnTo>
                  <a:lnTo>
                    <a:pt x="612768" y="103471"/>
                  </a:lnTo>
                  <a:lnTo>
                    <a:pt x="610339" y="98890"/>
                  </a:lnTo>
                  <a:lnTo>
                    <a:pt x="603015" y="94203"/>
                  </a:lnTo>
                  <a:lnTo>
                    <a:pt x="595862" y="89965"/>
                  </a:lnTo>
                  <a:lnTo>
                    <a:pt x="590775" y="89079"/>
                  </a:lnTo>
                  <a:lnTo>
                    <a:pt x="585632" y="91412"/>
                  </a:lnTo>
                  <a:lnTo>
                    <a:pt x="580288" y="94194"/>
                  </a:lnTo>
                  <a:lnTo>
                    <a:pt x="573973" y="94537"/>
                  </a:lnTo>
                  <a:lnTo>
                    <a:pt x="568925" y="93203"/>
                  </a:lnTo>
                  <a:lnTo>
                    <a:pt x="561829" y="94003"/>
                  </a:lnTo>
                  <a:lnTo>
                    <a:pt x="558981" y="89546"/>
                  </a:lnTo>
                  <a:lnTo>
                    <a:pt x="553475" y="90108"/>
                  </a:lnTo>
                  <a:lnTo>
                    <a:pt x="552589" y="85097"/>
                  </a:lnTo>
                  <a:lnTo>
                    <a:pt x="543483" y="82621"/>
                  </a:lnTo>
                  <a:lnTo>
                    <a:pt x="543274" y="88631"/>
                  </a:lnTo>
                  <a:lnTo>
                    <a:pt x="540340" y="92556"/>
                  </a:lnTo>
                  <a:lnTo>
                    <a:pt x="513099" y="70296"/>
                  </a:lnTo>
                  <a:lnTo>
                    <a:pt x="501345" y="60752"/>
                  </a:lnTo>
                  <a:lnTo>
                    <a:pt x="491791" y="52779"/>
                  </a:lnTo>
                  <a:lnTo>
                    <a:pt x="481228" y="44454"/>
                  </a:lnTo>
                  <a:lnTo>
                    <a:pt x="466921" y="36396"/>
                  </a:lnTo>
                  <a:lnTo>
                    <a:pt x="458711" y="32405"/>
                  </a:lnTo>
                  <a:lnTo>
                    <a:pt x="450072" y="28119"/>
                  </a:lnTo>
                  <a:lnTo>
                    <a:pt x="452624" y="21985"/>
                  </a:lnTo>
                  <a:lnTo>
                    <a:pt x="446024" y="21651"/>
                  </a:lnTo>
                  <a:lnTo>
                    <a:pt x="430784" y="26700"/>
                  </a:lnTo>
                  <a:lnTo>
                    <a:pt x="427831" y="32262"/>
                  </a:lnTo>
                  <a:lnTo>
                    <a:pt x="422392" y="33072"/>
                  </a:lnTo>
                  <a:lnTo>
                    <a:pt x="420754" y="39101"/>
                  </a:lnTo>
                  <a:lnTo>
                    <a:pt x="415706" y="36215"/>
                  </a:lnTo>
                  <a:lnTo>
                    <a:pt x="410448" y="36682"/>
                  </a:lnTo>
                  <a:lnTo>
                    <a:pt x="405647" y="39539"/>
                  </a:lnTo>
                  <a:lnTo>
                    <a:pt x="401189" y="36911"/>
                  </a:lnTo>
                  <a:lnTo>
                    <a:pt x="401780" y="30634"/>
                  </a:lnTo>
                  <a:lnTo>
                    <a:pt x="405199" y="27014"/>
                  </a:lnTo>
                  <a:lnTo>
                    <a:pt x="400046" y="28548"/>
                  </a:lnTo>
                  <a:lnTo>
                    <a:pt x="394522" y="28205"/>
                  </a:lnTo>
                  <a:lnTo>
                    <a:pt x="385883" y="25328"/>
                  </a:lnTo>
                  <a:lnTo>
                    <a:pt x="389274" y="29110"/>
                  </a:lnTo>
                  <a:lnTo>
                    <a:pt x="383807" y="29243"/>
                  </a:lnTo>
                  <a:lnTo>
                    <a:pt x="380482" y="24318"/>
                  </a:lnTo>
                  <a:lnTo>
                    <a:pt x="374605" y="20670"/>
                  </a:lnTo>
                  <a:lnTo>
                    <a:pt x="379234" y="24423"/>
                  </a:lnTo>
                  <a:lnTo>
                    <a:pt x="371129" y="22966"/>
                  </a:lnTo>
                  <a:lnTo>
                    <a:pt x="364461" y="24357"/>
                  </a:lnTo>
                  <a:lnTo>
                    <a:pt x="358860" y="22518"/>
                  </a:lnTo>
                  <a:lnTo>
                    <a:pt x="359051" y="16727"/>
                  </a:lnTo>
                  <a:lnTo>
                    <a:pt x="354660" y="11869"/>
                  </a:lnTo>
                  <a:lnTo>
                    <a:pt x="351936" y="6126"/>
                  </a:lnTo>
                  <a:lnTo>
                    <a:pt x="346544" y="2021"/>
                  </a:lnTo>
                  <a:lnTo>
                    <a:pt x="341106" y="2154"/>
                  </a:lnTo>
                  <a:lnTo>
                    <a:pt x="335848" y="3945"/>
                  </a:lnTo>
                  <a:lnTo>
                    <a:pt x="329190" y="973"/>
                  </a:lnTo>
                  <a:lnTo>
                    <a:pt x="324418" y="1039"/>
                  </a:lnTo>
                  <a:lnTo>
                    <a:pt x="318960" y="-75"/>
                  </a:lnTo>
                  <a:lnTo>
                    <a:pt x="313083" y="316"/>
                  </a:lnTo>
                  <a:lnTo>
                    <a:pt x="308550" y="3725"/>
                  </a:lnTo>
                  <a:lnTo>
                    <a:pt x="305730" y="8812"/>
                  </a:lnTo>
                  <a:lnTo>
                    <a:pt x="298024" y="10622"/>
                  </a:lnTo>
                  <a:lnTo>
                    <a:pt x="291747" y="11803"/>
                  </a:lnTo>
                  <a:lnTo>
                    <a:pt x="276088" y="15422"/>
                  </a:lnTo>
                  <a:lnTo>
                    <a:pt x="267725" y="14803"/>
                  </a:lnTo>
                  <a:lnTo>
                    <a:pt x="265668" y="19908"/>
                  </a:lnTo>
                  <a:lnTo>
                    <a:pt x="260515" y="19975"/>
                  </a:lnTo>
                  <a:lnTo>
                    <a:pt x="253333" y="21490"/>
                  </a:lnTo>
                  <a:lnTo>
                    <a:pt x="246618" y="21994"/>
                  </a:lnTo>
                  <a:lnTo>
                    <a:pt x="239093" y="24052"/>
                  </a:lnTo>
                  <a:lnTo>
                    <a:pt x="234283" y="24242"/>
                  </a:lnTo>
                  <a:lnTo>
                    <a:pt x="227101" y="26243"/>
                  </a:lnTo>
                  <a:lnTo>
                    <a:pt x="218005" y="27081"/>
                  </a:lnTo>
                  <a:lnTo>
                    <a:pt x="212576" y="27519"/>
                  </a:lnTo>
                  <a:lnTo>
                    <a:pt x="205337" y="26614"/>
                  </a:lnTo>
                  <a:lnTo>
                    <a:pt x="201803" y="30005"/>
                  </a:lnTo>
                  <a:lnTo>
                    <a:pt x="206403" y="32272"/>
                  </a:lnTo>
                  <a:lnTo>
                    <a:pt x="202060" y="34863"/>
                  </a:lnTo>
                  <a:lnTo>
                    <a:pt x="207994" y="36977"/>
                  </a:lnTo>
                  <a:lnTo>
                    <a:pt x="213185" y="36387"/>
                  </a:lnTo>
                  <a:lnTo>
                    <a:pt x="208232" y="40187"/>
                  </a:lnTo>
                  <a:lnTo>
                    <a:pt x="213185" y="42864"/>
                  </a:lnTo>
                  <a:lnTo>
                    <a:pt x="219357" y="44235"/>
                  </a:lnTo>
                  <a:lnTo>
                    <a:pt x="226034" y="46159"/>
                  </a:lnTo>
                  <a:lnTo>
                    <a:pt x="220176" y="48464"/>
                  </a:lnTo>
                  <a:lnTo>
                    <a:pt x="213813" y="48512"/>
                  </a:lnTo>
                  <a:lnTo>
                    <a:pt x="208337" y="52055"/>
                  </a:lnTo>
                  <a:lnTo>
                    <a:pt x="209918" y="58132"/>
                  </a:lnTo>
                  <a:lnTo>
                    <a:pt x="214899" y="61685"/>
                  </a:lnTo>
                  <a:lnTo>
                    <a:pt x="211090" y="64676"/>
                  </a:lnTo>
                  <a:lnTo>
                    <a:pt x="204336" y="68419"/>
                  </a:lnTo>
                  <a:lnTo>
                    <a:pt x="210156" y="72848"/>
                  </a:lnTo>
                  <a:lnTo>
                    <a:pt x="218434" y="76858"/>
                  </a:lnTo>
                  <a:lnTo>
                    <a:pt x="229254" y="80783"/>
                  </a:lnTo>
                  <a:lnTo>
                    <a:pt x="233445" y="83850"/>
                  </a:lnTo>
                  <a:lnTo>
                    <a:pt x="232959" y="92984"/>
                  </a:lnTo>
                  <a:lnTo>
                    <a:pt x="223596" y="96023"/>
                  </a:lnTo>
                  <a:lnTo>
                    <a:pt x="215538" y="95746"/>
                  </a:lnTo>
                  <a:lnTo>
                    <a:pt x="212014" y="92327"/>
                  </a:lnTo>
                  <a:lnTo>
                    <a:pt x="208499" y="97118"/>
                  </a:lnTo>
                  <a:lnTo>
                    <a:pt x="203441" y="99299"/>
                  </a:lnTo>
                  <a:lnTo>
                    <a:pt x="198612" y="96489"/>
                  </a:lnTo>
                  <a:lnTo>
                    <a:pt x="191478" y="95147"/>
                  </a:lnTo>
                  <a:lnTo>
                    <a:pt x="187096" y="92936"/>
                  </a:lnTo>
                  <a:lnTo>
                    <a:pt x="182848" y="87326"/>
                  </a:lnTo>
                  <a:lnTo>
                    <a:pt x="177323" y="86450"/>
                  </a:lnTo>
                  <a:lnTo>
                    <a:pt x="170189" y="86240"/>
                  </a:lnTo>
                  <a:lnTo>
                    <a:pt x="167808" y="91517"/>
                  </a:lnTo>
                  <a:lnTo>
                    <a:pt x="163360" y="89079"/>
                  </a:lnTo>
                  <a:lnTo>
                    <a:pt x="157836" y="87774"/>
                  </a:lnTo>
                  <a:lnTo>
                    <a:pt x="152206" y="89050"/>
                  </a:lnTo>
                  <a:lnTo>
                    <a:pt x="146853" y="90822"/>
                  </a:lnTo>
                  <a:lnTo>
                    <a:pt x="141538" y="97042"/>
                  </a:lnTo>
                  <a:lnTo>
                    <a:pt x="136290" y="95756"/>
                  </a:lnTo>
                  <a:lnTo>
                    <a:pt x="129556" y="93175"/>
                  </a:lnTo>
                  <a:lnTo>
                    <a:pt x="124564" y="90670"/>
                  </a:lnTo>
                  <a:lnTo>
                    <a:pt x="118335" y="89041"/>
                  </a:lnTo>
                  <a:lnTo>
                    <a:pt x="123707" y="97166"/>
                  </a:lnTo>
                  <a:lnTo>
                    <a:pt x="118735" y="96670"/>
                  </a:lnTo>
                  <a:lnTo>
                    <a:pt x="114925" y="91146"/>
                  </a:lnTo>
                  <a:lnTo>
                    <a:pt x="110896" y="86869"/>
                  </a:lnTo>
                  <a:lnTo>
                    <a:pt x="106133" y="84993"/>
                  </a:lnTo>
                  <a:lnTo>
                    <a:pt x="100019" y="80926"/>
                  </a:lnTo>
                  <a:lnTo>
                    <a:pt x="92494" y="78173"/>
                  </a:lnTo>
                  <a:lnTo>
                    <a:pt x="87722" y="79411"/>
                  </a:lnTo>
                  <a:lnTo>
                    <a:pt x="82778" y="79849"/>
                  </a:lnTo>
                  <a:lnTo>
                    <a:pt x="77368" y="73287"/>
                  </a:lnTo>
                  <a:lnTo>
                    <a:pt x="69843" y="75363"/>
                  </a:lnTo>
                  <a:lnTo>
                    <a:pt x="68033" y="79935"/>
                  </a:lnTo>
                  <a:lnTo>
                    <a:pt x="61747" y="79144"/>
                  </a:lnTo>
                  <a:lnTo>
                    <a:pt x="54089" y="75211"/>
                  </a:lnTo>
                  <a:lnTo>
                    <a:pt x="49289" y="75934"/>
                  </a:lnTo>
                  <a:lnTo>
                    <a:pt x="47184" y="80364"/>
                  </a:lnTo>
                  <a:lnTo>
                    <a:pt x="41068" y="84974"/>
                  </a:lnTo>
                  <a:lnTo>
                    <a:pt x="34820" y="87050"/>
                  </a:lnTo>
                  <a:lnTo>
                    <a:pt x="32781" y="92641"/>
                  </a:lnTo>
                  <a:lnTo>
                    <a:pt x="27867" y="96670"/>
                  </a:lnTo>
                  <a:lnTo>
                    <a:pt x="23000" y="95918"/>
                  </a:lnTo>
                  <a:lnTo>
                    <a:pt x="25924" y="101004"/>
                  </a:lnTo>
                  <a:lnTo>
                    <a:pt x="28877" y="105205"/>
                  </a:lnTo>
                  <a:lnTo>
                    <a:pt x="31819" y="108986"/>
                  </a:lnTo>
                  <a:lnTo>
                    <a:pt x="25314" y="113482"/>
                  </a:lnTo>
                  <a:lnTo>
                    <a:pt x="19199" y="109386"/>
                  </a:lnTo>
                  <a:lnTo>
                    <a:pt x="15237" y="105319"/>
                  </a:lnTo>
                  <a:lnTo>
                    <a:pt x="9445" y="101242"/>
                  </a:lnTo>
                  <a:lnTo>
                    <a:pt x="3664" y="103204"/>
                  </a:lnTo>
                  <a:lnTo>
                    <a:pt x="3835" y="110710"/>
                  </a:lnTo>
                  <a:lnTo>
                    <a:pt x="-213" y="117511"/>
                  </a:lnTo>
                  <a:lnTo>
                    <a:pt x="225" y="123045"/>
                  </a:lnTo>
                  <a:lnTo>
                    <a:pt x="4578" y="125550"/>
                  </a:lnTo>
                  <a:lnTo>
                    <a:pt x="2130" y="131094"/>
                  </a:lnTo>
                  <a:lnTo>
                    <a:pt x="-22" y="141847"/>
                  </a:lnTo>
                  <a:lnTo>
                    <a:pt x="11312" y="145238"/>
                  </a:lnTo>
                  <a:lnTo>
                    <a:pt x="12922" y="150048"/>
                  </a:lnTo>
                  <a:lnTo>
                    <a:pt x="18694" y="157411"/>
                  </a:lnTo>
                  <a:lnTo>
                    <a:pt x="29048" y="155716"/>
                  </a:lnTo>
                  <a:lnTo>
                    <a:pt x="37982" y="163003"/>
                  </a:lnTo>
                  <a:lnTo>
                    <a:pt x="43983" y="169546"/>
                  </a:lnTo>
                  <a:lnTo>
                    <a:pt x="48564" y="174004"/>
                  </a:lnTo>
                  <a:lnTo>
                    <a:pt x="44774" y="177099"/>
                  </a:lnTo>
                  <a:lnTo>
                    <a:pt x="48193" y="181024"/>
                  </a:lnTo>
                  <a:lnTo>
                    <a:pt x="53146" y="183900"/>
                  </a:lnTo>
                  <a:lnTo>
                    <a:pt x="59042" y="186834"/>
                  </a:lnTo>
                  <a:lnTo>
                    <a:pt x="65891" y="187615"/>
                  </a:lnTo>
                  <a:lnTo>
                    <a:pt x="67405" y="182957"/>
                  </a:lnTo>
                  <a:lnTo>
                    <a:pt x="71034" y="176385"/>
                  </a:lnTo>
                  <a:lnTo>
                    <a:pt x="76968" y="175709"/>
                  </a:lnTo>
                  <a:lnTo>
                    <a:pt x="84874" y="173213"/>
                  </a:lnTo>
                  <a:lnTo>
                    <a:pt x="90027" y="171823"/>
                  </a:lnTo>
                  <a:lnTo>
                    <a:pt x="106229" y="176795"/>
                  </a:lnTo>
                  <a:lnTo>
                    <a:pt x="110324" y="173994"/>
                  </a:lnTo>
                  <a:lnTo>
                    <a:pt x="114744" y="178509"/>
                  </a:lnTo>
                  <a:lnTo>
                    <a:pt x="120126" y="179128"/>
                  </a:lnTo>
                  <a:lnTo>
                    <a:pt x="122278" y="183834"/>
                  </a:lnTo>
                  <a:lnTo>
                    <a:pt x="119383" y="188244"/>
                  </a:lnTo>
                  <a:lnTo>
                    <a:pt x="121450" y="193378"/>
                  </a:lnTo>
                  <a:lnTo>
                    <a:pt x="119154" y="200531"/>
                  </a:lnTo>
                  <a:lnTo>
                    <a:pt x="114335" y="204684"/>
                  </a:lnTo>
                  <a:lnTo>
                    <a:pt x="104200" y="204627"/>
                  </a:lnTo>
                  <a:lnTo>
                    <a:pt x="98961" y="206637"/>
                  </a:lnTo>
                  <a:lnTo>
                    <a:pt x="98142" y="212380"/>
                  </a:lnTo>
                  <a:lnTo>
                    <a:pt x="94285" y="215514"/>
                  </a:lnTo>
                  <a:lnTo>
                    <a:pt x="100666" y="221276"/>
                  </a:lnTo>
                  <a:lnTo>
                    <a:pt x="105781" y="223010"/>
                  </a:lnTo>
                  <a:lnTo>
                    <a:pt x="100028" y="223991"/>
                  </a:lnTo>
                  <a:lnTo>
                    <a:pt x="94485" y="221381"/>
                  </a:lnTo>
                  <a:lnTo>
                    <a:pt x="84017" y="220410"/>
                  </a:lnTo>
                  <a:lnTo>
                    <a:pt x="84045" y="225429"/>
                  </a:lnTo>
                  <a:lnTo>
                    <a:pt x="95009" y="229601"/>
                  </a:lnTo>
                  <a:lnTo>
                    <a:pt x="97733" y="233878"/>
                  </a:lnTo>
                  <a:lnTo>
                    <a:pt x="100466" y="238126"/>
                  </a:lnTo>
                  <a:lnTo>
                    <a:pt x="104686" y="242365"/>
                  </a:lnTo>
                  <a:lnTo>
                    <a:pt x="107696" y="251633"/>
                  </a:lnTo>
                  <a:lnTo>
                    <a:pt x="114354" y="251137"/>
                  </a:lnTo>
                  <a:lnTo>
                    <a:pt x="117507" y="254966"/>
                  </a:lnTo>
                  <a:lnTo>
                    <a:pt x="124164" y="257481"/>
                  </a:lnTo>
                  <a:lnTo>
                    <a:pt x="129308" y="258367"/>
                  </a:lnTo>
                  <a:lnTo>
                    <a:pt x="135232" y="260577"/>
                  </a:lnTo>
                  <a:lnTo>
                    <a:pt x="135032" y="267377"/>
                  </a:lnTo>
                  <a:lnTo>
                    <a:pt x="133089" y="274150"/>
                  </a:lnTo>
                  <a:lnTo>
                    <a:pt x="135147" y="279874"/>
                  </a:lnTo>
                  <a:lnTo>
                    <a:pt x="139128" y="276826"/>
                  </a:lnTo>
                  <a:lnTo>
                    <a:pt x="142643" y="273416"/>
                  </a:lnTo>
                  <a:lnTo>
                    <a:pt x="151920" y="269902"/>
                  </a:lnTo>
                  <a:lnTo>
                    <a:pt x="162664" y="268006"/>
                  </a:lnTo>
                  <a:lnTo>
                    <a:pt x="175352" y="275874"/>
                  </a:lnTo>
                  <a:lnTo>
                    <a:pt x="182496" y="284351"/>
                  </a:lnTo>
                  <a:lnTo>
                    <a:pt x="186563" y="288399"/>
                  </a:lnTo>
                  <a:lnTo>
                    <a:pt x="190897" y="291676"/>
                  </a:lnTo>
                  <a:lnTo>
                    <a:pt x="196192" y="291114"/>
                  </a:lnTo>
                  <a:lnTo>
                    <a:pt x="179305" y="212971"/>
                  </a:lnTo>
                  <a:lnTo>
                    <a:pt x="191449" y="209142"/>
                  </a:lnTo>
                  <a:lnTo>
                    <a:pt x="205860" y="204760"/>
                  </a:lnTo>
                  <a:lnTo>
                    <a:pt x="219738" y="200731"/>
                  </a:lnTo>
                  <a:lnTo>
                    <a:pt x="229415" y="205989"/>
                  </a:lnTo>
                  <a:lnTo>
                    <a:pt x="244313" y="212971"/>
                  </a:lnTo>
                  <a:lnTo>
                    <a:pt x="260839" y="221200"/>
                  </a:lnTo>
                  <a:lnTo>
                    <a:pt x="270221" y="226401"/>
                  </a:lnTo>
                  <a:lnTo>
                    <a:pt x="277546" y="233783"/>
                  </a:lnTo>
                  <a:lnTo>
                    <a:pt x="290690" y="244355"/>
                  </a:lnTo>
                  <a:lnTo>
                    <a:pt x="305102" y="242498"/>
                  </a:lnTo>
                  <a:lnTo>
                    <a:pt x="312941" y="241307"/>
                  </a:lnTo>
                  <a:lnTo>
                    <a:pt x="333819" y="242984"/>
                  </a:lnTo>
                  <a:lnTo>
                    <a:pt x="339620" y="239526"/>
                  </a:lnTo>
                  <a:lnTo>
                    <a:pt x="345468" y="244575"/>
                  </a:lnTo>
                  <a:lnTo>
                    <a:pt x="353212" y="248889"/>
                  </a:lnTo>
                  <a:lnTo>
                    <a:pt x="360870" y="257948"/>
                  </a:lnTo>
                  <a:lnTo>
                    <a:pt x="367119" y="264330"/>
                  </a:lnTo>
                  <a:lnTo>
                    <a:pt x="369414" y="277283"/>
                  </a:lnTo>
                  <a:lnTo>
                    <a:pt x="379073" y="278550"/>
                  </a:lnTo>
                  <a:lnTo>
                    <a:pt x="382921" y="286789"/>
                  </a:lnTo>
                  <a:lnTo>
                    <a:pt x="386864" y="293971"/>
                  </a:lnTo>
                  <a:lnTo>
                    <a:pt x="398399" y="294295"/>
                  </a:lnTo>
                  <a:lnTo>
                    <a:pt x="404485" y="293133"/>
                  </a:lnTo>
                  <a:lnTo>
                    <a:pt x="409848" y="296438"/>
                  </a:lnTo>
                  <a:lnTo>
                    <a:pt x="412019" y="301144"/>
                  </a:lnTo>
                  <a:lnTo>
                    <a:pt x="420458" y="305354"/>
                  </a:lnTo>
                  <a:close/>
                  <a:moveTo>
                    <a:pt x="81206" y="216847"/>
                  </a:moveTo>
                  <a:lnTo>
                    <a:pt x="77511" y="212971"/>
                  </a:lnTo>
                  <a:lnTo>
                    <a:pt x="81206" y="21684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6" name="Freihandform: Form 555">
              <a:extLst>
                <a:ext uri="{FF2B5EF4-FFF2-40B4-BE49-F238E27FC236}">
                  <a16:creationId xmlns:a16="http://schemas.microsoft.com/office/drawing/2014/main" id="{C46306FA-A16D-4406-E2EB-26FC319F94CB}"/>
                </a:ext>
              </a:extLst>
            </p:cNvPr>
            <p:cNvSpPr/>
            <p:nvPr/>
          </p:nvSpPr>
          <p:spPr>
            <a:xfrm>
              <a:off x="4350520" y="3972419"/>
              <a:ext cx="118365" cy="135770"/>
            </a:xfrm>
            <a:custGeom>
              <a:avLst/>
              <a:gdLst>
                <a:gd name="connsiteX0" fmla="*/ 131575 w 157143"/>
                <a:gd name="connsiteY0" fmla="*/ 180176 h 180251"/>
                <a:gd name="connsiteX1" fmla="*/ 131060 w 157143"/>
                <a:gd name="connsiteY1" fmla="*/ 174518 h 180251"/>
                <a:gd name="connsiteX2" fmla="*/ 133127 w 157143"/>
                <a:gd name="connsiteY2" fmla="*/ 169918 h 180251"/>
                <a:gd name="connsiteX3" fmla="*/ 137461 w 157143"/>
                <a:gd name="connsiteY3" fmla="*/ 167470 h 180251"/>
                <a:gd name="connsiteX4" fmla="*/ 142043 w 157143"/>
                <a:gd name="connsiteY4" fmla="*/ 169441 h 180251"/>
                <a:gd name="connsiteX5" fmla="*/ 147082 w 157143"/>
                <a:gd name="connsiteY5" fmla="*/ 171756 h 180251"/>
                <a:gd name="connsiteX6" fmla="*/ 151063 w 157143"/>
                <a:gd name="connsiteY6" fmla="*/ 169041 h 180251"/>
                <a:gd name="connsiteX7" fmla="*/ 155577 w 157143"/>
                <a:gd name="connsiteY7" fmla="*/ 167251 h 180251"/>
                <a:gd name="connsiteX8" fmla="*/ 156930 w 157143"/>
                <a:gd name="connsiteY8" fmla="*/ 162383 h 180251"/>
                <a:gd name="connsiteX9" fmla="*/ 155321 w 157143"/>
                <a:gd name="connsiteY9" fmla="*/ 157687 h 180251"/>
                <a:gd name="connsiteX10" fmla="*/ 156520 w 157143"/>
                <a:gd name="connsiteY10" fmla="*/ 152820 h 180251"/>
                <a:gd name="connsiteX11" fmla="*/ 154587 w 157143"/>
                <a:gd name="connsiteY11" fmla="*/ 148201 h 180251"/>
                <a:gd name="connsiteX12" fmla="*/ 150796 w 157143"/>
                <a:gd name="connsiteY12" fmla="*/ 144829 h 180251"/>
                <a:gd name="connsiteX13" fmla="*/ 147815 w 157143"/>
                <a:gd name="connsiteY13" fmla="*/ 140571 h 180251"/>
                <a:gd name="connsiteX14" fmla="*/ 151453 w 157143"/>
                <a:gd name="connsiteY14" fmla="*/ 136209 h 180251"/>
                <a:gd name="connsiteX15" fmla="*/ 147672 w 157143"/>
                <a:gd name="connsiteY15" fmla="*/ 133294 h 180251"/>
                <a:gd name="connsiteX16" fmla="*/ 143567 w 157143"/>
                <a:gd name="connsiteY16" fmla="*/ 129170 h 180251"/>
                <a:gd name="connsiteX17" fmla="*/ 139290 w 157143"/>
                <a:gd name="connsiteY17" fmla="*/ 126788 h 180251"/>
                <a:gd name="connsiteX18" fmla="*/ 134708 w 157143"/>
                <a:gd name="connsiteY18" fmla="*/ 124760 h 180251"/>
                <a:gd name="connsiteX19" fmla="*/ 131794 w 157143"/>
                <a:gd name="connsiteY19" fmla="*/ 117416 h 180251"/>
                <a:gd name="connsiteX20" fmla="*/ 128422 w 157143"/>
                <a:gd name="connsiteY20" fmla="*/ 113511 h 180251"/>
                <a:gd name="connsiteX21" fmla="*/ 126193 w 157143"/>
                <a:gd name="connsiteY21" fmla="*/ 109253 h 180251"/>
                <a:gd name="connsiteX22" fmla="*/ 121650 w 157143"/>
                <a:gd name="connsiteY22" fmla="*/ 106957 h 180251"/>
                <a:gd name="connsiteX23" fmla="*/ 116487 w 157143"/>
                <a:gd name="connsiteY23" fmla="*/ 101309 h 180251"/>
                <a:gd name="connsiteX24" fmla="*/ 112582 w 157143"/>
                <a:gd name="connsiteY24" fmla="*/ 97623 h 180251"/>
                <a:gd name="connsiteX25" fmla="*/ 110610 w 157143"/>
                <a:gd name="connsiteY25" fmla="*/ 93108 h 180251"/>
                <a:gd name="connsiteX26" fmla="*/ 107762 w 157143"/>
                <a:gd name="connsiteY26" fmla="*/ 89108 h 180251"/>
                <a:gd name="connsiteX27" fmla="*/ 103133 w 157143"/>
                <a:gd name="connsiteY27" fmla="*/ 87946 h 180251"/>
                <a:gd name="connsiteX28" fmla="*/ 99676 w 157143"/>
                <a:gd name="connsiteY28" fmla="*/ 83821 h 180251"/>
                <a:gd name="connsiteX29" fmla="*/ 99895 w 157143"/>
                <a:gd name="connsiteY29" fmla="*/ 78963 h 180251"/>
                <a:gd name="connsiteX30" fmla="*/ 95561 w 157143"/>
                <a:gd name="connsiteY30" fmla="*/ 76935 h 180251"/>
                <a:gd name="connsiteX31" fmla="*/ 90455 w 157143"/>
                <a:gd name="connsiteY31" fmla="*/ 75563 h 180251"/>
                <a:gd name="connsiteX32" fmla="*/ 86683 w 157143"/>
                <a:gd name="connsiteY32" fmla="*/ 72134 h 180251"/>
                <a:gd name="connsiteX33" fmla="*/ 82531 w 157143"/>
                <a:gd name="connsiteY33" fmla="*/ 69705 h 180251"/>
                <a:gd name="connsiteX34" fmla="*/ 77854 w 157143"/>
                <a:gd name="connsiteY34" fmla="*/ 66867 h 180251"/>
                <a:gd name="connsiteX35" fmla="*/ 77511 w 157143"/>
                <a:gd name="connsiteY35" fmla="*/ 61742 h 180251"/>
                <a:gd name="connsiteX36" fmla="*/ 79521 w 157143"/>
                <a:gd name="connsiteY36" fmla="*/ 57094 h 180251"/>
                <a:gd name="connsiteX37" fmla="*/ 84426 w 157143"/>
                <a:gd name="connsiteY37" fmla="*/ 58208 h 180251"/>
                <a:gd name="connsiteX38" fmla="*/ 89132 w 157143"/>
                <a:gd name="connsiteY38" fmla="*/ 56151 h 180251"/>
                <a:gd name="connsiteX39" fmla="*/ 91408 w 157143"/>
                <a:gd name="connsiteY39" fmla="*/ 50960 h 180251"/>
                <a:gd name="connsiteX40" fmla="*/ 87922 w 157143"/>
                <a:gd name="connsiteY40" fmla="*/ 46664 h 180251"/>
                <a:gd name="connsiteX41" fmla="*/ 84426 w 157143"/>
                <a:gd name="connsiteY41" fmla="*/ 43169 h 180251"/>
                <a:gd name="connsiteX42" fmla="*/ 79625 w 157143"/>
                <a:gd name="connsiteY42" fmla="*/ 41483 h 180251"/>
                <a:gd name="connsiteX43" fmla="*/ 83235 w 157143"/>
                <a:gd name="connsiteY43" fmla="*/ 38015 h 180251"/>
                <a:gd name="connsiteX44" fmla="*/ 79787 w 157143"/>
                <a:gd name="connsiteY44" fmla="*/ 34282 h 180251"/>
                <a:gd name="connsiteX45" fmla="*/ 76053 w 157143"/>
                <a:gd name="connsiteY45" fmla="*/ 31167 h 180251"/>
                <a:gd name="connsiteX46" fmla="*/ 70834 w 157143"/>
                <a:gd name="connsiteY46" fmla="*/ 31643 h 180251"/>
                <a:gd name="connsiteX47" fmla="*/ 67253 w 157143"/>
                <a:gd name="connsiteY47" fmla="*/ 35272 h 180251"/>
                <a:gd name="connsiteX48" fmla="*/ 62252 w 157143"/>
                <a:gd name="connsiteY48" fmla="*/ 34834 h 180251"/>
                <a:gd name="connsiteX49" fmla="*/ 57518 w 157143"/>
                <a:gd name="connsiteY49" fmla="*/ 33396 h 180251"/>
                <a:gd name="connsiteX50" fmla="*/ 53594 w 157143"/>
                <a:gd name="connsiteY50" fmla="*/ 30253 h 180251"/>
                <a:gd name="connsiteX51" fmla="*/ 50450 w 157143"/>
                <a:gd name="connsiteY51" fmla="*/ 26633 h 180251"/>
                <a:gd name="connsiteX52" fmla="*/ 48698 w 157143"/>
                <a:gd name="connsiteY52" fmla="*/ 21890 h 180251"/>
                <a:gd name="connsiteX53" fmla="*/ 49641 w 157143"/>
                <a:gd name="connsiteY53" fmla="*/ 17213 h 180251"/>
                <a:gd name="connsiteX54" fmla="*/ 46383 w 157143"/>
                <a:gd name="connsiteY54" fmla="*/ 12660 h 180251"/>
                <a:gd name="connsiteX55" fmla="*/ 41459 w 157143"/>
                <a:gd name="connsiteY55" fmla="*/ 10984 h 180251"/>
                <a:gd name="connsiteX56" fmla="*/ 38249 w 157143"/>
                <a:gd name="connsiteY56" fmla="*/ 7097 h 180251"/>
                <a:gd name="connsiteX57" fmla="*/ 34134 w 157143"/>
                <a:gd name="connsiteY57" fmla="*/ 4030 h 180251"/>
                <a:gd name="connsiteX58" fmla="*/ 30943 w 157143"/>
                <a:gd name="connsiteY58" fmla="*/ -75 h 180251"/>
                <a:gd name="connsiteX59" fmla="*/ 25733 w 157143"/>
                <a:gd name="connsiteY59" fmla="*/ 125 h 180251"/>
                <a:gd name="connsiteX60" fmla="*/ 21390 w 157143"/>
                <a:gd name="connsiteY60" fmla="*/ 2582 h 180251"/>
                <a:gd name="connsiteX61" fmla="*/ 22828 w 157143"/>
                <a:gd name="connsiteY61" fmla="*/ 8126 h 180251"/>
                <a:gd name="connsiteX62" fmla="*/ 26190 w 157143"/>
                <a:gd name="connsiteY62" fmla="*/ 11965 h 180251"/>
                <a:gd name="connsiteX63" fmla="*/ 27857 w 157143"/>
                <a:gd name="connsiteY63" fmla="*/ 16841 h 180251"/>
                <a:gd name="connsiteX64" fmla="*/ 27105 w 157143"/>
                <a:gd name="connsiteY64" fmla="*/ 22128 h 180251"/>
                <a:gd name="connsiteX65" fmla="*/ 28781 w 157143"/>
                <a:gd name="connsiteY65" fmla="*/ 26671 h 180251"/>
                <a:gd name="connsiteX66" fmla="*/ 24533 w 157143"/>
                <a:gd name="connsiteY66" fmla="*/ 24442 h 180251"/>
                <a:gd name="connsiteX67" fmla="*/ 19370 w 157143"/>
                <a:gd name="connsiteY67" fmla="*/ 25861 h 180251"/>
                <a:gd name="connsiteX68" fmla="*/ 17437 w 157143"/>
                <a:gd name="connsiteY68" fmla="*/ 21147 h 180251"/>
                <a:gd name="connsiteX69" fmla="*/ 12341 w 157143"/>
                <a:gd name="connsiteY69" fmla="*/ 21556 h 180251"/>
                <a:gd name="connsiteX70" fmla="*/ 8217 w 157143"/>
                <a:gd name="connsiteY70" fmla="*/ 24890 h 180251"/>
                <a:gd name="connsiteX71" fmla="*/ 6235 w 157143"/>
                <a:gd name="connsiteY71" fmla="*/ 29624 h 180251"/>
                <a:gd name="connsiteX72" fmla="*/ 3273 w 157143"/>
                <a:gd name="connsiteY72" fmla="*/ 33853 h 180251"/>
                <a:gd name="connsiteX73" fmla="*/ 482 w 157143"/>
                <a:gd name="connsiteY73" fmla="*/ 37987 h 180251"/>
                <a:gd name="connsiteX74" fmla="*/ -213 w 157143"/>
                <a:gd name="connsiteY74" fmla="*/ 43454 h 180251"/>
                <a:gd name="connsiteX75" fmla="*/ 4730 w 157143"/>
                <a:gd name="connsiteY75" fmla="*/ 42835 h 180251"/>
                <a:gd name="connsiteX76" fmla="*/ 7607 w 157143"/>
                <a:gd name="connsiteY76" fmla="*/ 46797 h 180251"/>
                <a:gd name="connsiteX77" fmla="*/ 9254 w 157143"/>
                <a:gd name="connsiteY77" fmla="*/ 52131 h 180251"/>
                <a:gd name="connsiteX78" fmla="*/ 8635 w 157143"/>
                <a:gd name="connsiteY78" fmla="*/ 57113 h 180251"/>
                <a:gd name="connsiteX79" fmla="*/ 11789 w 157143"/>
                <a:gd name="connsiteY79" fmla="*/ 61504 h 180251"/>
                <a:gd name="connsiteX80" fmla="*/ 16570 w 157143"/>
                <a:gd name="connsiteY80" fmla="*/ 60028 h 180251"/>
                <a:gd name="connsiteX81" fmla="*/ 21494 w 157143"/>
                <a:gd name="connsiteY81" fmla="*/ 59685 h 180251"/>
                <a:gd name="connsiteX82" fmla="*/ 23904 w 157143"/>
                <a:gd name="connsiteY82" fmla="*/ 64695 h 180251"/>
                <a:gd name="connsiteX83" fmla="*/ 25552 w 157143"/>
                <a:gd name="connsiteY83" fmla="*/ 69467 h 180251"/>
                <a:gd name="connsiteX84" fmla="*/ 26105 w 157143"/>
                <a:gd name="connsiteY84" fmla="*/ 74258 h 180251"/>
                <a:gd name="connsiteX85" fmla="*/ 26828 w 157143"/>
                <a:gd name="connsiteY85" fmla="*/ 79411 h 180251"/>
                <a:gd name="connsiteX86" fmla="*/ 23799 w 157143"/>
                <a:gd name="connsiteY86" fmla="*/ 83964 h 180251"/>
                <a:gd name="connsiteX87" fmla="*/ 26542 w 157143"/>
                <a:gd name="connsiteY87" fmla="*/ 88460 h 180251"/>
                <a:gd name="connsiteX88" fmla="*/ 26409 w 157143"/>
                <a:gd name="connsiteY88" fmla="*/ 93346 h 180251"/>
                <a:gd name="connsiteX89" fmla="*/ 24885 w 157143"/>
                <a:gd name="connsiteY89" fmla="*/ 97928 h 180251"/>
                <a:gd name="connsiteX90" fmla="*/ 25495 w 157143"/>
                <a:gd name="connsiteY90" fmla="*/ 102776 h 180251"/>
                <a:gd name="connsiteX91" fmla="*/ 30229 w 157143"/>
                <a:gd name="connsiteY91" fmla="*/ 101852 h 180251"/>
                <a:gd name="connsiteX92" fmla="*/ 33877 w 157143"/>
                <a:gd name="connsiteY92" fmla="*/ 98433 h 180251"/>
                <a:gd name="connsiteX93" fmla="*/ 37401 w 157143"/>
                <a:gd name="connsiteY93" fmla="*/ 95203 h 180251"/>
                <a:gd name="connsiteX94" fmla="*/ 41478 w 157143"/>
                <a:gd name="connsiteY94" fmla="*/ 91594 h 180251"/>
                <a:gd name="connsiteX95" fmla="*/ 47783 w 157143"/>
                <a:gd name="connsiteY95" fmla="*/ 91841 h 180251"/>
                <a:gd name="connsiteX96" fmla="*/ 52479 w 157143"/>
                <a:gd name="connsiteY96" fmla="*/ 93994 h 180251"/>
                <a:gd name="connsiteX97" fmla="*/ 56175 w 157143"/>
                <a:gd name="connsiteY97" fmla="*/ 97528 h 180251"/>
                <a:gd name="connsiteX98" fmla="*/ 59909 w 157143"/>
                <a:gd name="connsiteY98" fmla="*/ 93679 h 180251"/>
                <a:gd name="connsiteX99" fmla="*/ 63662 w 157143"/>
                <a:gd name="connsiteY99" fmla="*/ 89946 h 180251"/>
                <a:gd name="connsiteX100" fmla="*/ 65376 w 157143"/>
                <a:gd name="connsiteY100" fmla="*/ 84993 h 180251"/>
                <a:gd name="connsiteX101" fmla="*/ 71081 w 157143"/>
                <a:gd name="connsiteY101" fmla="*/ 84736 h 180251"/>
                <a:gd name="connsiteX102" fmla="*/ 76120 w 157143"/>
                <a:gd name="connsiteY102" fmla="*/ 86260 h 180251"/>
                <a:gd name="connsiteX103" fmla="*/ 80883 w 157143"/>
                <a:gd name="connsiteY103" fmla="*/ 88765 h 180251"/>
                <a:gd name="connsiteX104" fmla="*/ 84169 w 157143"/>
                <a:gd name="connsiteY104" fmla="*/ 93165 h 180251"/>
                <a:gd name="connsiteX105" fmla="*/ 87541 w 157143"/>
                <a:gd name="connsiteY105" fmla="*/ 97032 h 180251"/>
                <a:gd name="connsiteX106" fmla="*/ 92303 w 157143"/>
                <a:gd name="connsiteY106" fmla="*/ 101843 h 180251"/>
                <a:gd name="connsiteX107" fmla="*/ 96161 w 157143"/>
                <a:gd name="connsiteY107" fmla="*/ 105014 h 180251"/>
                <a:gd name="connsiteX108" fmla="*/ 97923 w 157143"/>
                <a:gd name="connsiteY108" fmla="*/ 109777 h 180251"/>
                <a:gd name="connsiteX109" fmla="*/ 97504 w 157143"/>
                <a:gd name="connsiteY109" fmla="*/ 116244 h 180251"/>
                <a:gd name="connsiteX110" fmla="*/ 98733 w 157143"/>
                <a:gd name="connsiteY110" fmla="*/ 121073 h 180251"/>
                <a:gd name="connsiteX111" fmla="*/ 101019 w 157143"/>
                <a:gd name="connsiteY111" fmla="*/ 126150 h 180251"/>
                <a:gd name="connsiteX112" fmla="*/ 104914 w 157143"/>
                <a:gd name="connsiteY112" fmla="*/ 130694 h 180251"/>
                <a:gd name="connsiteX113" fmla="*/ 109438 w 157143"/>
                <a:gd name="connsiteY113" fmla="*/ 134837 h 180251"/>
                <a:gd name="connsiteX114" fmla="*/ 113182 w 157143"/>
                <a:gd name="connsiteY114" fmla="*/ 139390 h 180251"/>
                <a:gd name="connsiteX115" fmla="*/ 117440 w 157143"/>
                <a:gd name="connsiteY115" fmla="*/ 141686 h 180251"/>
                <a:gd name="connsiteX116" fmla="*/ 118344 w 157143"/>
                <a:gd name="connsiteY116" fmla="*/ 147105 h 180251"/>
                <a:gd name="connsiteX117" fmla="*/ 117135 w 157143"/>
                <a:gd name="connsiteY117" fmla="*/ 152811 h 180251"/>
                <a:gd name="connsiteX118" fmla="*/ 119812 w 157143"/>
                <a:gd name="connsiteY118" fmla="*/ 157154 h 180251"/>
                <a:gd name="connsiteX119" fmla="*/ 118640 w 157143"/>
                <a:gd name="connsiteY119" fmla="*/ 161860 h 180251"/>
                <a:gd name="connsiteX120" fmla="*/ 119326 w 157143"/>
                <a:gd name="connsiteY120" fmla="*/ 166603 h 180251"/>
                <a:gd name="connsiteX121" fmla="*/ 115830 w 157143"/>
                <a:gd name="connsiteY121" fmla="*/ 169861 h 180251"/>
                <a:gd name="connsiteX122" fmla="*/ 115601 w 157143"/>
                <a:gd name="connsiteY122" fmla="*/ 174680 h 180251"/>
                <a:gd name="connsiteX123" fmla="*/ 120812 w 157143"/>
                <a:gd name="connsiteY123" fmla="*/ 174947 h 180251"/>
                <a:gd name="connsiteX124" fmla="*/ 125317 w 157143"/>
                <a:gd name="connsiteY124" fmla="*/ 176966 h 180251"/>
                <a:gd name="connsiteX125" fmla="*/ 129498 w 157143"/>
                <a:gd name="connsiteY125" fmla="*/ 179909 h 18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157143" h="180251">
                  <a:moveTo>
                    <a:pt x="131575" y="180176"/>
                  </a:moveTo>
                  <a:lnTo>
                    <a:pt x="131060" y="174518"/>
                  </a:lnTo>
                  <a:lnTo>
                    <a:pt x="133127" y="169918"/>
                  </a:lnTo>
                  <a:lnTo>
                    <a:pt x="137461" y="167470"/>
                  </a:lnTo>
                  <a:lnTo>
                    <a:pt x="142043" y="169441"/>
                  </a:lnTo>
                  <a:lnTo>
                    <a:pt x="147082" y="171756"/>
                  </a:lnTo>
                  <a:lnTo>
                    <a:pt x="151063" y="169041"/>
                  </a:lnTo>
                  <a:lnTo>
                    <a:pt x="155577" y="167251"/>
                  </a:lnTo>
                  <a:lnTo>
                    <a:pt x="156930" y="162383"/>
                  </a:lnTo>
                  <a:lnTo>
                    <a:pt x="155321" y="157687"/>
                  </a:lnTo>
                  <a:lnTo>
                    <a:pt x="156520" y="152820"/>
                  </a:lnTo>
                  <a:lnTo>
                    <a:pt x="154587" y="148201"/>
                  </a:lnTo>
                  <a:lnTo>
                    <a:pt x="150796" y="144829"/>
                  </a:lnTo>
                  <a:lnTo>
                    <a:pt x="147815" y="140571"/>
                  </a:lnTo>
                  <a:lnTo>
                    <a:pt x="151453" y="136209"/>
                  </a:lnTo>
                  <a:lnTo>
                    <a:pt x="147672" y="133294"/>
                  </a:lnTo>
                  <a:lnTo>
                    <a:pt x="143567" y="129170"/>
                  </a:lnTo>
                  <a:lnTo>
                    <a:pt x="139290" y="126788"/>
                  </a:lnTo>
                  <a:lnTo>
                    <a:pt x="134708" y="124760"/>
                  </a:lnTo>
                  <a:lnTo>
                    <a:pt x="131794" y="117416"/>
                  </a:lnTo>
                  <a:lnTo>
                    <a:pt x="128422" y="113511"/>
                  </a:lnTo>
                  <a:lnTo>
                    <a:pt x="126193" y="109253"/>
                  </a:lnTo>
                  <a:lnTo>
                    <a:pt x="121650" y="106957"/>
                  </a:lnTo>
                  <a:lnTo>
                    <a:pt x="116487" y="101309"/>
                  </a:lnTo>
                  <a:lnTo>
                    <a:pt x="112582" y="97623"/>
                  </a:lnTo>
                  <a:lnTo>
                    <a:pt x="110610" y="93108"/>
                  </a:lnTo>
                  <a:lnTo>
                    <a:pt x="107762" y="89108"/>
                  </a:lnTo>
                  <a:lnTo>
                    <a:pt x="103133" y="87946"/>
                  </a:lnTo>
                  <a:lnTo>
                    <a:pt x="99676" y="83821"/>
                  </a:lnTo>
                  <a:lnTo>
                    <a:pt x="99895" y="78963"/>
                  </a:lnTo>
                  <a:lnTo>
                    <a:pt x="95561" y="76935"/>
                  </a:lnTo>
                  <a:lnTo>
                    <a:pt x="90455" y="75563"/>
                  </a:lnTo>
                  <a:lnTo>
                    <a:pt x="86683" y="72134"/>
                  </a:lnTo>
                  <a:lnTo>
                    <a:pt x="82531" y="69705"/>
                  </a:lnTo>
                  <a:lnTo>
                    <a:pt x="77854" y="66867"/>
                  </a:lnTo>
                  <a:lnTo>
                    <a:pt x="77511" y="61742"/>
                  </a:lnTo>
                  <a:lnTo>
                    <a:pt x="79521" y="57094"/>
                  </a:lnTo>
                  <a:lnTo>
                    <a:pt x="84426" y="58208"/>
                  </a:lnTo>
                  <a:lnTo>
                    <a:pt x="89132" y="56151"/>
                  </a:lnTo>
                  <a:lnTo>
                    <a:pt x="91408" y="50960"/>
                  </a:lnTo>
                  <a:lnTo>
                    <a:pt x="87922" y="46664"/>
                  </a:lnTo>
                  <a:lnTo>
                    <a:pt x="84426" y="43169"/>
                  </a:lnTo>
                  <a:lnTo>
                    <a:pt x="79625" y="41483"/>
                  </a:lnTo>
                  <a:lnTo>
                    <a:pt x="83235" y="38015"/>
                  </a:lnTo>
                  <a:lnTo>
                    <a:pt x="79787" y="34282"/>
                  </a:lnTo>
                  <a:lnTo>
                    <a:pt x="76053" y="31167"/>
                  </a:lnTo>
                  <a:lnTo>
                    <a:pt x="70834" y="31643"/>
                  </a:lnTo>
                  <a:lnTo>
                    <a:pt x="67253" y="35272"/>
                  </a:lnTo>
                  <a:lnTo>
                    <a:pt x="62252" y="34834"/>
                  </a:lnTo>
                  <a:lnTo>
                    <a:pt x="57518" y="33396"/>
                  </a:lnTo>
                  <a:lnTo>
                    <a:pt x="53594" y="30253"/>
                  </a:lnTo>
                  <a:lnTo>
                    <a:pt x="50450" y="26633"/>
                  </a:lnTo>
                  <a:lnTo>
                    <a:pt x="48698" y="21890"/>
                  </a:lnTo>
                  <a:lnTo>
                    <a:pt x="49641" y="17213"/>
                  </a:lnTo>
                  <a:lnTo>
                    <a:pt x="46383" y="12660"/>
                  </a:lnTo>
                  <a:lnTo>
                    <a:pt x="41459" y="10984"/>
                  </a:lnTo>
                  <a:lnTo>
                    <a:pt x="38249" y="7097"/>
                  </a:lnTo>
                  <a:lnTo>
                    <a:pt x="34134" y="4030"/>
                  </a:lnTo>
                  <a:lnTo>
                    <a:pt x="30943" y="-75"/>
                  </a:lnTo>
                  <a:lnTo>
                    <a:pt x="25733" y="125"/>
                  </a:lnTo>
                  <a:lnTo>
                    <a:pt x="21390" y="2582"/>
                  </a:lnTo>
                  <a:lnTo>
                    <a:pt x="22828" y="8126"/>
                  </a:lnTo>
                  <a:lnTo>
                    <a:pt x="26190" y="11965"/>
                  </a:lnTo>
                  <a:lnTo>
                    <a:pt x="27857" y="16841"/>
                  </a:lnTo>
                  <a:lnTo>
                    <a:pt x="27105" y="22128"/>
                  </a:lnTo>
                  <a:lnTo>
                    <a:pt x="28781" y="26671"/>
                  </a:lnTo>
                  <a:lnTo>
                    <a:pt x="24533" y="24442"/>
                  </a:lnTo>
                  <a:lnTo>
                    <a:pt x="19370" y="25861"/>
                  </a:lnTo>
                  <a:lnTo>
                    <a:pt x="17437" y="21147"/>
                  </a:lnTo>
                  <a:lnTo>
                    <a:pt x="12341" y="21556"/>
                  </a:lnTo>
                  <a:lnTo>
                    <a:pt x="8217" y="24890"/>
                  </a:lnTo>
                  <a:lnTo>
                    <a:pt x="6235" y="29624"/>
                  </a:lnTo>
                  <a:lnTo>
                    <a:pt x="3273" y="33853"/>
                  </a:lnTo>
                  <a:lnTo>
                    <a:pt x="482" y="37987"/>
                  </a:lnTo>
                  <a:lnTo>
                    <a:pt x="-213" y="43454"/>
                  </a:lnTo>
                  <a:lnTo>
                    <a:pt x="4730" y="42835"/>
                  </a:lnTo>
                  <a:lnTo>
                    <a:pt x="7607" y="46797"/>
                  </a:lnTo>
                  <a:lnTo>
                    <a:pt x="9254" y="52131"/>
                  </a:lnTo>
                  <a:lnTo>
                    <a:pt x="8635" y="57113"/>
                  </a:lnTo>
                  <a:lnTo>
                    <a:pt x="11789" y="61504"/>
                  </a:lnTo>
                  <a:lnTo>
                    <a:pt x="16570" y="60028"/>
                  </a:lnTo>
                  <a:lnTo>
                    <a:pt x="21494" y="59685"/>
                  </a:lnTo>
                  <a:lnTo>
                    <a:pt x="23904" y="64695"/>
                  </a:lnTo>
                  <a:lnTo>
                    <a:pt x="25552" y="69467"/>
                  </a:lnTo>
                  <a:lnTo>
                    <a:pt x="26105" y="74258"/>
                  </a:lnTo>
                  <a:lnTo>
                    <a:pt x="26828" y="79411"/>
                  </a:lnTo>
                  <a:lnTo>
                    <a:pt x="23799" y="83964"/>
                  </a:lnTo>
                  <a:lnTo>
                    <a:pt x="26542" y="88460"/>
                  </a:lnTo>
                  <a:lnTo>
                    <a:pt x="26409" y="93346"/>
                  </a:lnTo>
                  <a:lnTo>
                    <a:pt x="24885" y="97928"/>
                  </a:lnTo>
                  <a:lnTo>
                    <a:pt x="25495" y="102776"/>
                  </a:lnTo>
                  <a:lnTo>
                    <a:pt x="30229" y="101852"/>
                  </a:lnTo>
                  <a:lnTo>
                    <a:pt x="33877" y="98433"/>
                  </a:lnTo>
                  <a:lnTo>
                    <a:pt x="37401" y="95203"/>
                  </a:lnTo>
                  <a:lnTo>
                    <a:pt x="41478" y="91594"/>
                  </a:lnTo>
                  <a:lnTo>
                    <a:pt x="47783" y="91841"/>
                  </a:lnTo>
                  <a:lnTo>
                    <a:pt x="52479" y="93994"/>
                  </a:lnTo>
                  <a:lnTo>
                    <a:pt x="56175" y="97528"/>
                  </a:lnTo>
                  <a:lnTo>
                    <a:pt x="59909" y="93679"/>
                  </a:lnTo>
                  <a:lnTo>
                    <a:pt x="63662" y="89946"/>
                  </a:lnTo>
                  <a:lnTo>
                    <a:pt x="65376" y="84993"/>
                  </a:lnTo>
                  <a:lnTo>
                    <a:pt x="71081" y="84736"/>
                  </a:lnTo>
                  <a:lnTo>
                    <a:pt x="76120" y="86260"/>
                  </a:lnTo>
                  <a:lnTo>
                    <a:pt x="80883" y="88765"/>
                  </a:lnTo>
                  <a:lnTo>
                    <a:pt x="84169" y="93165"/>
                  </a:lnTo>
                  <a:lnTo>
                    <a:pt x="87541" y="97032"/>
                  </a:lnTo>
                  <a:lnTo>
                    <a:pt x="92303" y="101843"/>
                  </a:lnTo>
                  <a:lnTo>
                    <a:pt x="96161" y="105014"/>
                  </a:lnTo>
                  <a:lnTo>
                    <a:pt x="97923" y="109777"/>
                  </a:lnTo>
                  <a:lnTo>
                    <a:pt x="97504" y="116244"/>
                  </a:lnTo>
                  <a:lnTo>
                    <a:pt x="98733" y="121073"/>
                  </a:lnTo>
                  <a:lnTo>
                    <a:pt x="101019" y="126150"/>
                  </a:lnTo>
                  <a:lnTo>
                    <a:pt x="104914" y="130694"/>
                  </a:lnTo>
                  <a:lnTo>
                    <a:pt x="109438" y="134837"/>
                  </a:lnTo>
                  <a:lnTo>
                    <a:pt x="113182" y="139390"/>
                  </a:lnTo>
                  <a:lnTo>
                    <a:pt x="117440" y="141686"/>
                  </a:lnTo>
                  <a:lnTo>
                    <a:pt x="118344" y="147105"/>
                  </a:lnTo>
                  <a:lnTo>
                    <a:pt x="117135" y="152811"/>
                  </a:lnTo>
                  <a:lnTo>
                    <a:pt x="119812" y="157154"/>
                  </a:lnTo>
                  <a:lnTo>
                    <a:pt x="118640" y="161860"/>
                  </a:lnTo>
                  <a:lnTo>
                    <a:pt x="119326" y="166603"/>
                  </a:lnTo>
                  <a:lnTo>
                    <a:pt x="115830" y="169861"/>
                  </a:lnTo>
                  <a:lnTo>
                    <a:pt x="115601" y="174680"/>
                  </a:lnTo>
                  <a:lnTo>
                    <a:pt x="120812" y="174947"/>
                  </a:lnTo>
                  <a:lnTo>
                    <a:pt x="125317" y="176966"/>
                  </a:lnTo>
                  <a:lnTo>
                    <a:pt x="129498" y="17990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7" name="Freihandform: Form 556">
              <a:extLst>
                <a:ext uri="{FF2B5EF4-FFF2-40B4-BE49-F238E27FC236}">
                  <a16:creationId xmlns:a16="http://schemas.microsoft.com/office/drawing/2014/main" id="{E7A423A0-FAA8-0141-6CAC-4A4AB52088E6}"/>
                </a:ext>
              </a:extLst>
            </p:cNvPr>
            <p:cNvSpPr/>
            <p:nvPr/>
          </p:nvSpPr>
          <p:spPr>
            <a:xfrm>
              <a:off x="3421134" y="3776382"/>
              <a:ext cx="16759" cy="25591"/>
            </a:xfrm>
            <a:custGeom>
              <a:avLst/>
              <a:gdLst>
                <a:gd name="connsiteX0" fmla="*/ 3207 w 22250"/>
                <a:gd name="connsiteY0" fmla="*/ 33901 h 33975"/>
                <a:gd name="connsiteX1" fmla="*/ 5835 w 22250"/>
                <a:gd name="connsiteY1" fmla="*/ 29891 h 33975"/>
                <a:gd name="connsiteX2" fmla="*/ 10160 w 22250"/>
                <a:gd name="connsiteY2" fmla="*/ 27481 h 33975"/>
                <a:gd name="connsiteX3" fmla="*/ 12865 w 22250"/>
                <a:gd name="connsiteY3" fmla="*/ 23547 h 33975"/>
                <a:gd name="connsiteX4" fmla="*/ 12932 w 22250"/>
                <a:gd name="connsiteY4" fmla="*/ 18727 h 33975"/>
                <a:gd name="connsiteX5" fmla="*/ 17428 w 22250"/>
                <a:gd name="connsiteY5" fmla="*/ 16899 h 33975"/>
                <a:gd name="connsiteX6" fmla="*/ 19790 w 22250"/>
                <a:gd name="connsiteY6" fmla="*/ 12593 h 33975"/>
                <a:gd name="connsiteX7" fmla="*/ 22037 w 22250"/>
                <a:gd name="connsiteY7" fmla="*/ 8212 h 33975"/>
                <a:gd name="connsiteX8" fmla="*/ 19542 w 22250"/>
                <a:gd name="connsiteY8" fmla="*/ 4002 h 33975"/>
                <a:gd name="connsiteX9" fmla="*/ 17027 w 22250"/>
                <a:gd name="connsiteY9" fmla="*/ -75 h 33975"/>
                <a:gd name="connsiteX10" fmla="*/ 12246 w 22250"/>
                <a:gd name="connsiteY10" fmla="*/ 411 h 33975"/>
                <a:gd name="connsiteX11" fmla="*/ 8979 w 22250"/>
                <a:gd name="connsiteY11" fmla="*/ 4021 h 33975"/>
                <a:gd name="connsiteX12" fmla="*/ 5579 w 22250"/>
                <a:gd name="connsiteY12" fmla="*/ 7393 h 33975"/>
                <a:gd name="connsiteX13" fmla="*/ 5655 w 22250"/>
                <a:gd name="connsiteY13" fmla="*/ 12193 h 33975"/>
                <a:gd name="connsiteX14" fmla="*/ 2864 w 22250"/>
                <a:gd name="connsiteY14" fmla="*/ 16051 h 33975"/>
                <a:gd name="connsiteX15" fmla="*/ 2473 w 22250"/>
                <a:gd name="connsiteY15" fmla="*/ 20851 h 33975"/>
                <a:gd name="connsiteX16" fmla="*/ 597 w 22250"/>
                <a:gd name="connsiteY16" fmla="*/ 25338 h 33975"/>
                <a:gd name="connsiteX17" fmla="*/ -213 w 22250"/>
                <a:gd name="connsiteY17" fmla="*/ 30300 h 33975"/>
                <a:gd name="connsiteX18" fmla="*/ 3207 w 22250"/>
                <a:gd name="connsiteY18" fmla="*/ 33901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50" h="33975">
                  <a:moveTo>
                    <a:pt x="3207" y="33901"/>
                  </a:moveTo>
                  <a:lnTo>
                    <a:pt x="5835" y="29891"/>
                  </a:lnTo>
                  <a:lnTo>
                    <a:pt x="10160" y="27481"/>
                  </a:lnTo>
                  <a:lnTo>
                    <a:pt x="12865" y="23547"/>
                  </a:lnTo>
                  <a:lnTo>
                    <a:pt x="12932" y="18727"/>
                  </a:lnTo>
                  <a:lnTo>
                    <a:pt x="17428" y="16899"/>
                  </a:lnTo>
                  <a:lnTo>
                    <a:pt x="19790" y="12593"/>
                  </a:lnTo>
                  <a:lnTo>
                    <a:pt x="22037" y="8212"/>
                  </a:lnTo>
                  <a:lnTo>
                    <a:pt x="19542" y="4002"/>
                  </a:lnTo>
                  <a:lnTo>
                    <a:pt x="17027" y="-75"/>
                  </a:lnTo>
                  <a:lnTo>
                    <a:pt x="12246" y="411"/>
                  </a:lnTo>
                  <a:lnTo>
                    <a:pt x="8979" y="4021"/>
                  </a:lnTo>
                  <a:lnTo>
                    <a:pt x="5579" y="7393"/>
                  </a:lnTo>
                  <a:lnTo>
                    <a:pt x="5655" y="12193"/>
                  </a:lnTo>
                  <a:lnTo>
                    <a:pt x="2864" y="16051"/>
                  </a:lnTo>
                  <a:lnTo>
                    <a:pt x="2473" y="20851"/>
                  </a:lnTo>
                  <a:lnTo>
                    <a:pt x="597" y="25338"/>
                  </a:lnTo>
                  <a:lnTo>
                    <a:pt x="-213" y="30300"/>
                  </a:lnTo>
                  <a:lnTo>
                    <a:pt x="3207" y="3390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8" name="Freihandform: Form 557">
              <a:extLst>
                <a:ext uri="{FF2B5EF4-FFF2-40B4-BE49-F238E27FC236}">
                  <a16:creationId xmlns:a16="http://schemas.microsoft.com/office/drawing/2014/main" id="{24CF3588-4FEF-D519-8D02-A378473F9585}"/>
                </a:ext>
              </a:extLst>
            </p:cNvPr>
            <p:cNvSpPr/>
            <p:nvPr/>
          </p:nvSpPr>
          <p:spPr>
            <a:xfrm>
              <a:off x="3063205" y="3549453"/>
              <a:ext cx="94445" cy="41102"/>
            </a:xfrm>
            <a:custGeom>
              <a:avLst/>
              <a:gdLst>
                <a:gd name="connsiteX0" fmla="*/ 85331 w 125387"/>
                <a:gd name="connsiteY0" fmla="*/ 54494 h 54568"/>
                <a:gd name="connsiteX1" fmla="*/ 89322 w 125387"/>
                <a:gd name="connsiteY1" fmla="*/ 51827 h 54568"/>
                <a:gd name="connsiteX2" fmla="*/ 93160 w 125387"/>
                <a:gd name="connsiteY2" fmla="*/ 48779 h 54568"/>
                <a:gd name="connsiteX3" fmla="*/ 97990 w 125387"/>
                <a:gd name="connsiteY3" fmla="*/ 48798 h 54568"/>
                <a:gd name="connsiteX4" fmla="*/ 102752 w 125387"/>
                <a:gd name="connsiteY4" fmla="*/ 48188 h 54568"/>
                <a:gd name="connsiteX5" fmla="*/ 107534 w 125387"/>
                <a:gd name="connsiteY5" fmla="*/ 47645 h 54568"/>
                <a:gd name="connsiteX6" fmla="*/ 110944 w 125387"/>
                <a:gd name="connsiteY6" fmla="*/ 44112 h 54568"/>
                <a:gd name="connsiteX7" fmla="*/ 114982 w 125387"/>
                <a:gd name="connsiteY7" fmla="*/ 41492 h 54568"/>
                <a:gd name="connsiteX8" fmla="*/ 115582 w 125387"/>
                <a:gd name="connsiteY8" fmla="*/ 36720 h 54568"/>
                <a:gd name="connsiteX9" fmla="*/ 118278 w 125387"/>
                <a:gd name="connsiteY9" fmla="*/ 32691 h 54568"/>
                <a:gd name="connsiteX10" fmla="*/ 116249 w 125387"/>
                <a:gd name="connsiteY10" fmla="*/ 28290 h 54568"/>
                <a:gd name="connsiteX11" fmla="*/ 120974 w 125387"/>
                <a:gd name="connsiteY11" fmla="*/ 27509 h 54568"/>
                <a:gd name="connsiteX12" fmla="*/ 125174 w 125387"/>
                <a:gd name="connsiteY12" fmla="*/ 25014 h 54568"/>
                <a:gd name="connsiteX13" fmla="*/ 124907 w 125387"/>
                <a:gd name="connsiteY13" fmla="*/ 20213 h 54568"/>
                <a:gd name="connsiteX14" fmla="*/ 122545 w 125387"/>
                <a:gd name="connsiteY14" fmla="*/ 16051 h 54568"/>
                <a:gd name="connsiteX15" fmla="*/ 120383 w 125387"/>
                <a:gd name="connsiteY15" fmla="*/ 11793 h 54568"/>
                <a:gd name="connsiteX16" fmla="*/ 121098 w 125387"/>
                <a:gd name="connsiteY16" fmla="*/ 7031 h 54568"/>
                <a:gd name="connsiteX17" fmla="*/ 116659 w 125387"/>
                <a:gd name="connsiteY17" fmla="*/ 4907 h 54568"/>
                <a:gd name="connsiteX18" fmla="*/ 111953 w 125387"/>
                <a:gd name="connsiteY18" fmla="*/ 5821 h 54568"/>
                <a:gd name="connsiteX19" fmla="*/ 107010 w 125387"/>
                <a:gd name="connsiteY19" fmla="*/ 5469 h 54568"/>
                <a:gd name="connsiteX20" fmla="*/ 102828 w 125387"/>
                <a:gd name="connsiteY20" fmla="*/ 3173 h 54568"/>
                <a:gd name="connsiteX21" fmla="*/ 97933 w 125387"/>
                <a:gd name="connsiteY21" fmla="*/ 2164 h 54568"/>
                <a:gd name="connsiteX22" fmla="*/ 93408 w 125387"/>
                <a:gd name="connsiteY22" fmla="*/ 516 h 54568"/>
                <a:gd name="connsiteX23" fmla="*/ 88674 w 125387"/>
                <a:gd name="connsiteY23" fmla="*/ -75 h 54568"/>
                <a:gd name="connsiteX24" fmla="*/ 88617 w 125387"/>
                <a:gd name="connsiteY24" fmla="*/ 4697 h 54568"/>
                <a:gd name="connsiteX25" fmla="*/ 84341 w 125387"/>
                <a:gd name="connsiteY25" fmla="*/ 6916 h 54568"/>
                <a:gd name="connsiteX26" fmla="*/ 79778 w 125387"/>
                <a:gd name="connsiteY26" fmla="*/ 8364 h 54568"/>
                <a:gd name="connsiteX27" fmla="*/ 75006 w 125387"/>
                <a:gd name="connsiteY27" fmla="*/ 8488 h 54568"/>
                <a:gd name="connsiteX28" fmla="*/ 71044 w 125387"/>
                <a:gd name="connsiteY28" fmla="*/ 5650 h 54568"/>
                <a:gd name="connsiteX29" fmla="*/ 68376 w 125387"/>
                <a:gd name="connsiteY29" fmla="*/ 9707 h 54568"/>
                <a:gd name="connsiteX30" fmla="*/ 63614 w 125387"/>
                <a:gd name="connsiteY30" fmla="*/ 9403 h 54568"/>
                <a:gd name="connsiteX31" fmla="*/ 61823 w 125387"/>
                <a:gd name="connsiteY31" fmla="*/ 14041 h 54568"/>
                <a:gd name="connsiteX32" fmla="*/ 57223 w 125387"/>
                <a:gd name="connsiteY32" fmla="*/ 15317 h 54568"/>
                <a:gd name="connsiteX33" fmla="*/ 53070 w 125387"/>
                <a:gd name="connsiteY33" fmla="*/ 17889 h 54568"/>
                <a:gd name="connsiteX34" fmla="*/ 55460 w 125387"/>
                <a:gd name="connsiteY34" fmla="*/ 22042 h 54568"/>
                <a:gd name="connsiteX35" fmla="*/ 55899 w 125387"/>
                <a:gd name="connsiteY35" fmla="*/ 26843 h 54568"/>
                <a:gd name="connsiteX36" fmla="*/ 58156 w 125387"/>
                <a:gd name="connsiteY36" fmla="*/ 31081 h 54568"/>
                <a:gd name="connsiteX37" fmla="*/ 53565 w 125387"/>
                <a:gd name="connsiteY37" fmla="*/ 29634 h 54568"/>
                <a:gd name="connsiteX38" fmla="*/ 48831 w 125387"/>
                <a:gd name="connsiteY38" fmla="*/ 28615 h 54568"/>
                <a:gd name="connsiteX39" fmla="*/ 44621 w 125387"/>
                <a:gd name="connsiteY39" fmla="*/ 26205 h 54568"/>
                <a:gd name="connsiteX40" fmla="*/ 40383 w 125387"/>
                <a:gd name="connsiteY40" fmla="*/ 28643 h 54568"/>
                <a:gd name="connsiteX41" fmla="*/ 35610 w 125387"/>
                <a:gd name="connsiteY41" fmla="*/ 29357 h 54568"/>
                <a:gd name="connsiteX42" fmla="*/ 30905 w 125387"/>
                <a:gd name="connsiteY42" fmla="*/ 30891 h 54568"/>
                <a:gd name="connsiteX43" fmla="*/ 26228 w 125387"/>
                <a:gd name="connsiteY43" fmla="*/ 32844 h 54568"/>
                <a:gd name="connsiteX44" fmla="*/ 21542 w 125387"/>
                <a:gd name="connsiteY44" fmla="*/ 31358 h 54568"/>
                <a:gd name="connsiteX45" fmla="*/ 17008 w 125387"/>
                <a:gd name="connsiteY45" fmla="*/ 29843 h 54568"/>
                <a:gd name="connsiteX46" fmla="*/ 14094 w 125387"/>
                <a:gd name="connsiteY46" fmla="*/ 33634 h 54568"/>
                <a:gd name="connsiteX47" fmla="*/ 9303 w 125387"/>
                <a:gd name="connsiteY47" fmla="*/ 33815 h 54568"/>
                <a:gd name="connsiteX48" fmla="*/ 5949 w 125387"/>
                <a:gd name="connsiteY48" fmla="*/ 30405 h 54568"/>
                <a:gd name="connsiteX49" fmla="*/ 1025 w 125387"/>
                <a:gd name="connsiteY49" fmla="*/ 30700 h 54568"/>
                <a:gd name="connsiteX50" fmla="*/ -213 w 125387"/>
                <a:gd name="connsiteY50" fmla="*/ 35425 h 54568"/>
                <a:gd name="connsiteX51" fmla="*/ 835 w 125387"/>
                <a:gd name="connsiteY51" fmla="*/ 40130 h 54568"/>
                <a:gd name="connsiteX52" fmla="*/ 5635 w 125387"/>
                <a:gd name="connsiteY52" fmla="*/ 41597 h 54568"/>
                <a:gd name="connsiteX53" fmla="*/ 9455 w 125387"/>
                <a:gd name="connsiteY53" fmla="*/ 44769 h 54568"/>
                <a:gd name="connsiteX54" fmla="*/ 13284 w 125387"/>
                <a:gd name="connsiteY54" fmla="*/ 41892 h 54568"/>
                <a:gd name="connsiteX55" fmla="*/ 17094 w 125387"/>
                <a:gd name="connsiteY55" fmla="*/ 44893 h 54568"/>
                <a:gd name="connsiteX56" fmla="*/ 21780 w 125387"/>
                <a:gd name="connsiteY56" fmla="*/ 46169 h 54568"/>
                <a:gd name="connsiteX57" fmla="*/ 26066 w 125387"/>
                <a:gd name="connsiteY57" fmla="*/ 43912 h 54568"/>
                <a:gd name="connsiteX58" fmla="*/ 30286 w 125387"/>
                <a:gd name="connsiteY58" fmla="*/ 41692 h 54568"/>
                <a:gd name="connsiteX59" fmla="*/ 35239 w 125387"/>
                <a:gd name="connsiteY59" fmla="*/ 41530 h 54568"/>
                <a:gd name="connsiteX60" fmla="*/ 40001 w 125387"/>
                <a:gd name="connsiteY60" fmla="*/ 40787 h 54568"/>
                <a:gd name="connsiteX61" fmla="*/ 44716 w 125387"/>
                <a:gd name="connsiteY61" fmla="*/ 39778 h 54568"/>
                <a:gd name="connsiteX62" fmla="*/ 46260 w 125387"/>
                <a:gd name="connsiteY62" fmla="*/ 44350 h 54568"/>
                <a:gd name="connsiteX63" fmla="*/ 49289 w 125387"/>
                <a:gd name="connsiteY63" fmla="*/ 48026 h 54568"/>
                <a:gd name="connsiteX64" fmla="*/ 53994 w 125387"/>
                <a:gd name="connsiteY64" fmla="*/ 49122 h 54568"/>
                <a:gd name="connsiteX65" fmla="*/ 58747 w 125387"/>
                <a:gd name="connsiteY65" fmla="*/ 49874 h 54568"/>
                <a:gd name="connsiteX66" fmla="*/ 63595 w 125387"/>
                <a:gd name="connsiteY66" fmla="*/ 50712 h 54568"/>
                <a:gd name="connsiteX67" fmla="*/ 68367 w 125387"/>
                <a:gd name="connsiteY67" fmla="*/ 51103 h 54568"/>
                <a:gd name="connsiteX68" fmla="*/ 73339 w 125387"/>
                <a:gd name="connsiteY68" fmla="*/ 51551 h 54568"/>
                <a:gd name="connsiteX69" fmla="*/ 78082 w 125387"/>
                <a:gd name="connsiteY69" fmla="*/ 52903 h 54568"/>
                <a:gd name="connsiteX70" fmla="*/ 82912 w 125387"/>
                <a:gd name="connsiteY70" fmla="*/ 53017 h 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25387" h="54568">
                  <a:moveTo>
                    <a:pt x="85331" y="54494"/>
                  </a:moveTo>
                  <a:lnTo>
                    <a:pt x="89322" y="51827"/>
                  </a:lnTo>
                  <a:lnTo>
                    <a:pt x="93160" y="48779"/>
                  </a:lnTo>
                  <a:lnTo>
                    <a:pt x="97990" y="48798"/>
                  </a:lnTo>
                  <a:lnTo>
                    <a:pt x="102752" y="48188"/>
                  </a:lnTo>
                  <a:lnTo>
                    <a:pt x="107534" y="47645"/>
                  </a:lnTo>
                  <a:lnTo>
                    <a:pt x="110944" y="44112"/>
                  </a:lnTo>
                  <a:lnTo>
                    <a:pt x="114982" y="41492"/>
                  </a:lnTo>
                  <a:lnTo>
                    <a:pt x="115582" y="36720"/>
                  </a:lnTo>
                  <a:lnTo>
                    <a:pt x="118278" y="32691"/>
                  </a:lnTo>
                  <a:lnTo>
                    <a:pt x="116249" y="28290"/>
                  </a:lnTo>
                  <a:lnTo>
                    <a:pt x="120974" y="27509"/>
                  </a:lnTo>
                  <a:lnTo>
                    <a:pt x="125174" y="25014"/>
                  </a:lnTo>
                  <a:lnTo>
                    <a:pt x="124907" y="20213"/>
                  </a:lnTo>
                  <a:lnTo>
                    <a:pt x="122545" y="16051"/>
                  </a:lnTo>
                  <a:lnTo>
                    <a:pt x="120383" y="11793"/>
                  </a:lnTo>
                  <a:lnTo>
                    <a:pt x="121098" y="7031"/>
                  </a:lnTo>
                  <a:lnTo>
                    <a:pt x="116659" y="4907"/>
                  </a:lnTo>
                  <a:lnTo>
                    <a:pt x="111953" y="5821"/>
                  </a:lnTo>
                  <a:lnTo>
                    <a:pt x="107010" y="5469"/>
                  </a:lnTo>
                  <a:lnTo>
                    <a:pt x="102828" y="3173"/>
                  </a:lnTo>
                  <a:lnTo>
                    <a:pt x="97933" y="2164"/>
                  </a:lnTo>
                  <a:lnTo>
                    <a:pt x="93408" y="516"/>
                  </a:lnTo>
                  <a:lnTo>
                    <a:pt x="88674" y="-75"/>
                  </a:lnTo>
                  <a:lnTo>
                    <a:pt x="88617" y="4697"/>
                  </a:lnTo>
                  <a:lnTo>
                    <a:pt x="84341" y="6916"/>
                  </a:lnTo>
                  <a:lnTo>
                    <a:pt x="79778" y="8364"/>
                  </a:lnTo>
                  <a:lnTo>
                    <a:pt x="75006" y="8488"/>
                  </a:lnTo>
                  <a:lnTo>
                    <a:pt x="71044" y="5650"/>
                  </a:lnTo>
                  <a:lnTo>
                    <a:pt x="68376" y="9707"/>
                  </a:lnTo>
                  <a:lnTo>
                    <a:pt x="63614" y="9403"/>
                  </a:lnTo>
                  <a:lnTo>
                    <a:pt x="61823" y="14041"/>
                  </a:lnTo>
                  <a:lnTo>
                    <a:pt x="57223" y="15317"/>
                  </a:lnTo>
                  <a:lnTo>
                    <a:pt x="53070" y="17889"/>
                  </a:lnTo>
                  <a:lnTo>
                    <a:pt x="55460" y="22042"/>
                  </a:lnTo>
                  <a:lnTo>
                    <a:pt x="55899" y="26843"/>
                  </a:lnTo>
                  <a:lnTo>
                    <a:pt x="58156" y="31081"/>
                  </a:lnTo>
                  <a:lnTo>
                    <a:pt x="53565" y="29634"/>
                  </a:lnTo>
                  <a:lnTo>
                    <a:pt x="48831" y="28615"/>
                  </a:lnTo>
                  <a:lnTo>
                    <a:pt x="44621" y="26205"/>
                  </a:lnTo>
                  <a:lnTo>
                    <a:pt x="40383" y="28643"/>
                  </a:lnTo>
                  <a:lnTo>
                    <a:pt x="35610" y="29357"/>
                  </a:lnTo>
                  <a:lnTo>
                    <a:pt x="30905" y="30891"/>
                  </a:lnTo>
                  <a:lnTo>
                    <a:pt x="26228" y="32844"/>
                  </a:lnTo>
                  <a:lnTo>
                    <a:pt x="21542" y="31358"/>
                  </a:lnTo>
                  <a:lnTo>
                    <a:pt x="17008" y="29843"/>
                  </a:lnTo>
                  <a:lnTo>
                    <a:pt x="14094" y="33634"/>
                  </a:lnTo>
                  <a:lnTo>
                    <a:pt x="9303" y="33815"/>
                  </a:lnTo>
                  <a:lnTo>
                    <a:pt x="5949" y="30405"/>
                  </a:lnTo>
                  <a:lnTo>
                    <a:pt x="1025" y="30700"/>
                  </a:lnTo>
                  <a:lnTo>
                    <a:pt x="-213" y="35425"/>
                  </a:lnTo>
                  <a:lnTo>
                    <a:pt x="835" y="40130"/>
                  </a:lnTo>
                  <a:lnTo>
                    <a:pt x="5635" y="41597"/>
                  </a:lnTo>
                  <a:lnTo>
                    <a:pt x="9455" y="44769"/>
                  </a:lnTo>
                  <a:lnTo>
                    <a:pt x="13284" y="41892"/>
                  </a:lnTo>
                  <a:lnTo>
                    <a:pt x="17094" y="44893"/>
                  </a:lnTo>
                  <a:lnTo>
                    <a:pt x="21780" y="46169"/>
                  </a:lnTo>
                  <a:lnTo>
                    <a:pt x="26066" y="43912"/>
                  </a:lnTo>
                  <a:lnTo>
                    <a:pt x="30286" y="41692"/>
                  </a:lnTo>
                  <a:lnTo>
                    <a:pt x="35239" y="41530"/>
                  </a:lnTo>
                  <a:lnTo>
                    <a:pt x="40001" y="40787"/>
                  </a:lnTo>
                  <a:lnTo>
                    <a:pt x="44716" y="39778"/>
                  </a:lnTo>
                  <a:lnTo>
                    <a:pt x="46260" y="44350"/>
                  </a:lnTo>
                  <a:lnTo>
                    <a:pt x="49289" y="48026"/>
                  </a:lnTo>
                  <a:lnTo>
                    <a:pt x="53994" y="49122"/>
                  </a:lnTo>
                  <a:lnTo>
                    <a:pt x="58747" y="49874"/>
                  </a:lnTo>
                  <a:lnTo>
                    <a:pt x="63595" y="50712"/>
                  </a:lnTo>
                  <a:lnTo>
                    <a:pt x="68367" y="51103"/>
                  </a:lnTo>
                  <a:lnTo>
                    <a:pt x="73339" y="51551"/>
                  </a:lnTo>
                  <a:lnTo>
                    <a:pt x="78082" y="52903"/>
                  </a:lnTo>
                  <a:lnTo>
                    <a:pt x="82912" y="5301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9" name="Freihandform: Form 558">
              <a:extLst>
                <a:ext uri="{FF2B5EF4-FFF2-40B4-BE49-F238E27FC236}">
                  <a16:creationId xmlns:a16="http://schemas.microsoft.com/office/drawing/2014/main" id="{5C43ED27-1CBE-0711-E300-764213722132}"/>
                </a:ext>
              </a:extLst>
            </p:cNvPr>
            <p:cNvSpPr/>
            <p:nvPr/>
          </p:nvSpPr>
          <p:spPr>
            <a:xfrm>
              <a:off x="3190244" y="3412269"/>
              <a:ext cx="86245" cy="35298"/>
            </a:xfrm>
            <a:custGeom>
              <a:avLst/>
              <a:gdLst>
                <a:gd name="connsiteX0" fmla="*/ 89770 w 114500"/>
                <a:gd name="connsiteY0" fmla="*/ 46788 h 46862"/>
                <a:gd name="connsiteX1" fmla="*/ 94513 w 114500"/>
                <a:gd name="connsiteY1" fmla="*/ 45997 h 46862"/>
                <a:gd name="connsiteX2" fmla="*/ 98371 w 114500"/>
                <a:gd name="connsiteY2" fmla="*/ 43187 h 46862"/>
                <a:gd name="connsiteX3" fmla="*/ 103219 w 114500"/>
                <a:gd name="connsiteY3" fmla="*/ 44235 h 46862"/>
                <a:gd name="connsiteX4" fmla="*/ 107125 w 114500"/>
                <a:gd name="connsiteY4" fmla="*/ 41149 h 46862"/>
                <a:gd name="connsiteX5" fmla="*/ 110639 w 114500"/>
                <a:gd name="connsiteY5" fmla="*/ 37911 h 46862"/>
                <a:gd name="connsiteX6" fmla="*/ 114288 w 114500"/>
                <a:gd name="connsiteY6" fmla="*/ 34739 h 46862"/>
                <a:gd name="connsiteX7" fmla="*/ 111820 w 114500"/>
                <a:gd name="connsiteY7" fmla="*/ 30643 h 46862"/>
                <a:gd name="connsiteX8" fmla="*/ 108934 w 114500"/>
                <a:gd name="connsiteY8" fmla="*/ 26728 h 46862"/>
                <a:gd name="connsiteX9" fmla="*/ 105982 w 114500"/>
                <a:gd name="connsiteY9" fmla="*/ 22890 h 46862"/>
                <a:gd name="connsiteX10" fmla="*/ 103477 w 114500"/>
                <a:gd name="connsiteY10" fmla="*/ 18823 h 46862"/>
                <a:gd name="connsiteX11" fmla="*/ 102905 w 114500"/>
                <a:gd name="connsiteY11" fmla="*/ 14032 h 46862"/>
                <a:gd name="connsiteX12" fmla="*/ 98504 w 114500"/>
                <a:gd name="connsiteY12" fmla="*/ 12050 h 46862"/>
                <a:gd name="connsiteX13" fmla="*/ 94180 w 114500"/>
                <a:gd name="connsiteY13" fmla="*/ 9660 h 46862"/>
                <a:gd name="connsiteX14" fmla="*/ 89475 w 114500"/>
                <a:gd name="connsiteY14" fmla="*/ 8259 h 46862"/>
                <a:gd name="connsiteX15" fmla="*/ 84598 w 114500"/>
                <a:gd name="connsiteY15" fmla="*/ 9555 h 46862"/>
                <a:gd name="connsiteX16" fmla="*/ 79836 w 114500"/>
                <a:gd name="connsiteY16" fmla="*/ 8917 h 46862"/>
                <a:gd name="connsiteX17" fmla="*/ 76082 w 114500"/>
                <a:gd name="connsiteY17" fmla="*/ 5907 h 46862"/>
                <a:gd name="connsiteX18" fmla="*/ 71882 w 114500"/>
                <a:gd name="connsiteY18" fmla="*/ 3611 h 46862"/>
                <a:gd name="connsiteX19" fmla="*/ 67367 w 114500"/>
                <a:gd name="connsiteY19" fmla="*/ 2087 h 46862"/>
                <a:gd name="connsiteX20" fmla="*/ 62824 w 114500"/>
                <a:gd name="connsiteY20" fmla="*/ 49 h 46862"/>
                <a:gd name="connsiteX21" fmla="*/ 57985 w 114500"/>
                <a:gd name="connsiteY21" fmla="*/ -75 h 46862"/>
                <a:gd name="connsiteX22" fmla="*/ 53241 w 114500"/>
                <a:gd name="connsiteY22" fmla="*/ 1487 h 46862"/>
                <a:gd name="connsiteX23" fmla="*/ 48726 w 114500"/>
                <a:gd name="connsiteY23" fmla="*/ 3344 h 46862"/>
                <a:gd name="connsiteX24" fmla="*/ 49156 w 114500"/>
                <a:gd name="connsiteY24" fmla="*/ 8250 h 46862"/>
                <a:gd name="connsiteX25" fmla="*/ 50365 w 114500"/>
                <a:gd name="connsiteY25" fmla="*/ 13593 h 46862"/>
                <a:gd name="connsiteX26" fmla="*/ 48117 w 114500"/>
                <a:gd name="connsiteY26" fmla="*/ 17870 h 46862"/>
                <a:gd name="connsiteX27" fmla="*/ 43755 w 114500"/>
                <a:gd name="connsiteY27" fmla="*/ 20499 h 46862"/>
                <a:gd name="connsiteX28" fmla="*/ 39001 w 114500"/>
                <a:gd name="connsiteY28" fmla="*/ 21042 h 46862"/>
                <a:gd name="connsiteX29" fmla="*/ 34506 w 114500"/>
                <a:gd name="connsiteY29" fmla="*/ 19442 h 46862"/>
                <a:gd name="connsiteX30" fmla="*/ 31534 w 114500"/>
                <a:gd name="connsiteY30" fmla="*/ 15336 h 46862"/>
                <a:gd name="connsiteX31" fmla="*/ 27696 w 114500"/>
                <a:gd name="connsiteY31" fmla="*/ 12384 h 46862"/>
                <a:gd name="connsiteX32" fmla="*/ 23514 w 114500"/>
                <a:gd name="connsiteY32" fmla="*/ 9764 h 46862"/>
                <a:gd name="connsiteX33" fmla="*/ 21094 w 114500"/>
                <a:gd name="connsiteY33" fmla="*/ 5554 h 46862"/>
                <a:gd name="connsiteX34" fmla="*/ 16475 w 114500"/>
                <a:gd name="connsiteY34" fmla="*/ 6983 h 46862"/>
                <a:gd name="connsiteX35" fmla="*/ 11703 w 114500"/>
                <a:gd name="connsiteY35" fmla="*/ 8440 h 46862"/>
                <a:gd name="connsiteX36" fmla="*/ 7178 w 114500"/>
                <a:gd name="connsiteY36" fmla="*/ 10107 h 46862"/>
                <a:gd name="connsiteX37" fmla="*/ 4407 w 114500"/>
                <a:gd name="connsiteY37" fmla="*/ 14032 h 46862"/>
                <a:gd name="connsiteX38" fmla="*/ 4588 w 114500"/>
                <a:gd name="connsiteY38" fmla="*/ 19061 h 46862"/>
                <a:gd name="connsiteX39" fmla="*/ 1407 w 114500"/>
                <a:gd name="connsiteY39" fmla="*/ 22642 h 46862"/>
                <a:gd name="connsiteX40" fmla="*/ 45 w 114500"/>
                <a:gd name="connsiteY40" fmla="*/ 27490 h 46862"/>
                <a:gd name="connsiteX41" fmla="*/ -213 w 114500"/>
                <a:gd name="connsiteY41" fmla="*/ 32700 h 46862"/>
                <a:gd name="connsiteX42" fmla="*/ 1302 w 114500"/>
                <a:gd name="connsiteY42" fmla="*/ 37396 h 46862"/>
                <a:gd name="connsiteX43" fmla="*/ 5931 w 114500"/>
                <a:gd name="connsiteY43" fmla="*/ 35977 h 46862"/>
                <a:gd name="connsiteX44" fmla="*/ 10456 w 114500"/>
                <a:gd name="connsiteY44" fmla="*/ 33958 h 46862"/>
                <a:gd name="connsiteX45" fmla="*/ 15123 w 114500"/>
                <a:gd name="connsiteY45" fmla="*/ 32862 h 46862"/>
                <a:gd name="connsiteX46" fmla="*/ 19857 w 114500"/>
                <a:gd name="connsiteY46" fmla="*/ 32262 h 46862"/>
                <a:gd name="connsiteX47" fmla="*/ 24733 w 114500"/>
                <a:gd name="connsiteY47" fmla="*/ 32520 h 46862"/>
                <a:gd name="connsiteX48" fmla="*/ 29619 w 114500"/>
                <a:gd name="connsiteY48" fmla="*/ 32881 h 46862"/>
                <a:gd name="connsiteX49" fmla="*/ 34363 w 114500"/>
                <a:gd name="connsiteY49" fmla="*/ 33567 h 46862"/>
                <a:gd name="connsiteX50" fmla="*/ 39125 w 114500"/>
                <a:gd name="connsiteY50" fmla="*/ 33386 h 46862"/>
                <a:gd name="connsiteX51" fmla="*/ 43907 w 114500"/>
                <a:gd name="connsiteY51" fmla="*/ 33844 h 46862"/>
                <a:gd name="connsiteX52" fmla="*/ 48660 w 114500"/>
                <a:gd name="connsiteY52" fmla="*/ 34739 h 46862"/>
                <a:gd name="connsiteX53" fmla="*/ 53660 w 114500"/>
                <a:gd name="connsiteY53" fmla="*/ 34758 h 46862"/>
                <a:gd name="connsiteX54" fmla="*/ 58042 w 114500"/>
                <a:gd name="connsiteY54" fmla="*/ 32853 h 46862"/>
                <a:gd name="connsiteX55" fmla="*/ 62719 w 114500"/>
                <a:gd name="connsiteY55" fmla="*/ 34005 h 46862"/>
                <a:gd name="connsiteX56" fmla="*/ 66710 w 114500"/>
                <a:gd name="connsiteY56" fmla="*/ 36796 h 46862"/>
                <a:gd name="connsiteX57" fmla="*/ 71454 w 114500"/>
                <a:gd name="connsiteY57" fmla="*/ 37339 h 46862"/>
                <a:gd name="connsiteX58" fmla="*/ 75997 w 114500"/>
                <a:gd name="connsiteY58" fmla="*/ 38892 h 46862"/>
                <a:gd name="connsiteX59" fmla="*/ 80407 w 114500"/>
                <a:gd name="connsiteY59" fmla="*/ 40835 h 46862"/>
                <a:gd name="connsiteX60" fmla="*/ 84398 w 114500"/>
                <a:gd name="connsiteY60" fmla="*/ 43730 h 46862"/>
                <a:gd name="connsiteX61" fmla="*/ 88455 w 114500"/>
                <a:gd name="connsiteY61" fmla="*/ 46226 h 46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4500" h="46862">
                  <a:moveTo>
                    <a:pt x="89770" y="46788"/>
                  </a:moveTo>
                  <a:lnTo>
                    <a:pt x="94513" y="45997"/>
                  </a:lnTo>
                  <a:lnTo>
                    <a:pt x="98371" y="43187"/>
                  </a:lnTo>
                  <a:lnTo>
                    <a:pt x="103219" y="44235"/>
                  </a:lnTo>
                  <a:lnTo>
                    <a:pt x="107125" y="41149"/>
                  </a:lnTo>
                  <a:lnTo>
                    <a:pt x="110639" y="37911"/>
                  </a:lnTo>
                  <a:lnTo>
                    <a:pt x="114288" y="34739"/>
                  </a:lnTo>
                  <a:lnTo>
                    <a:pt x="111820" y="30643"/>
                  </a:lnTo>
                  <a:lnTo>
                    <a:pt x="108934" y="26728"/>
                  </a:lnTo>
                  <a:lnTo>
                    <a:pt x="105982" y="22890"/>
                  </a:lnTo>
                  <a:lnTo>
                    <a:pt x="103477" y="18823"/>
                  </a:lnTo>
                  <a:lnTo>
                    <a:pt x="102905" y="14032"/>
                  </a:lnTo>
                  <a:lnTo>
                    <a:pt x="98504" y="12050"/>
                  </a:lnTo>
                  <a:lnTo>
                    <a:pt x="94180" y="9660"/>
                  </a:lnTo>
                  <a:lnTo>
                    <a:pt x="89475" y="8259"/>
                  </a:lnTo>
                  <a:lnTo>
                    <a:pt x="84598" y="9555"/>
                  </a:lnTo>
                  <a:lnTo>
                    <a:pt x="79836" y="8917"/>
                  </a:lnTo>
                  <a:lnTo>
                    <a:pt x="76082" y="5907"/>
                  </a:lnTo>
                  <a:lnTo>
                    <a:pt x="71882" y="3611"/>
                  </a:lnTo>
                  <a:lnTo>
                    <a:pt x="67367" y="2087"/>
                  </a:lnTo>
                  <a:lnTo>
                    <a:pt x="62824" y="49"/>
                  </a:lnTo>
                  <a:lnTo>
                    <a:pt x="57985" y="-75"/>
                  </a:lnTo>
                  <a:lnTo>
                    <a:pt x="53241" y="1487"/>
                  </a:lnTo>
                  <a:lnTo>
                    <a:pt x="48726" y="3344"/>
                  </a:lnTo>
                  <a:lnTo>
                    <a:pt x="49156" y="8250"/>
                  </a:lnTo>
                  <a:lnTo>
                    <a:pt x="50365" y="13593"/>
                  </a:lnTo>
                  <a:lnTo>
                    <a:pt x="48117" y="17870"/>
                  </a:lnTo>
                  <a:lnTo>
                    <a:pt x="43755" y="20499"/>
                  </a:lnTo>
                  <a:lnTo>
                    <a:pt x="39001" y="21042"/>
                  </a:lnTo>
                  <a:lnTo>
                    <a:pt x="34506" y="19442"/>
                  </a:lnTo>
                  <a:lnTo>
                    <a:pt x="31534" y="15336"/>
                  </a:lnTo>
                  <a:lnTo>
                    <a:pt x="27696" y="12384"/>
                  </a:lnTo>
                  <a:lnTo>
                    <a:pt x="23514" y="9764"/>
                  </a:lnTo>
                  <a:lnTo>
                    <a:pt x="21094" y="5554"/>
                  </a:lnTo>
                  <a:lnTo>
                    <a:pt x="16475" y="6983"/>
                  </a:lnTo>
                  <a:lnTo>
                    <a:pt x="11703" y="8440"/>
                  </a:lnTo>
                  <a:lnTo>
                    <a:pt x="7178" y="10107"/>
                  </a:lnTo>
                  <a:lnTo>
                    <a:pt x="4407" y="14032"/>
                  </a:lnTo>
                  <a:lnTo>
                    <a:pt x="4588" y="19061"/>
                  </a:lnTo>
                  <a:lnTo>
                    <a:pt x="1407" y="22642"/>
                  </a:lnTo>
                  <a:lnTo>
                    <a:pt x="45" y="27490"/>
                  </a:lnTo>
                  <a:lnTo>
                    <a:pt x="-213" y="32700"/>
                  </a:lnTo>
                  <a:lnTo>
                    <a:pt x="1302" y="37396"/>
                  </a:lnTo>
                  <a:lnTo>
                    <a:pt x="5931" y="35977"/>
                  </a:lnTo>
                  <a:lnTo>
                    <a:pt x="10456" y="33958"/>
                  </a:lnTo>
                  <a:lnTo>
                    <a:pt x="15123" y="32862"/>
                  </a:lnTo>
                  <a:lnTo>
                    <a:pt x="19857" y="32262"/>
                  </a:lnTo>
                  <a:lnTo>
                    <a:pt x="24733" y="32520"/>
                  </a:lnTo>
                  <a:lnTo>
                    <a:pt x="29619" y="32881"/>
                  </a:lnTo>
                  <a:lnTo>
                    <a:pt x="34363" y="33567"/>
                  </a:lnTo>
                  <a:lnTo>
                    <a:pt x="39125" y="33386"/>
                  </a:lnTo>
                  <a:lnTo>
                    <a:pt x="43907" y="33844"/>
                  </a:lnTo>
                  <a:lnTo>
                    <a:pt x="48660" y="34739"/>
                  </a:lnTo>
                  <a:lnTo>
                    <a:pt x="53660" y="34758"/>
                  </a:lnTo>
                  <a:lnTo>
                    <a:pt x="58042" y="32853"/>
                  </a:lnTo>
                  <a:lnTo>
                    <a:pt x="62719" y="34005"/>
                  </a:lnTo>
                  <a:lnTo>
                    <a:pt x="66710" y="36796"/>
                  </a:lnTo>
                  <a:lnTo>
                    <a:pt x="71454" y="37339"/>
                  </a:lnTo>
                  <a:lnTo>
                    <a:pt x="75997" y="38892"/>
                  </a:lnTo>
                  <a:lnTo>
                    <a:pt x="80407" y="40835"/>
                  </a:lnTo>
                  <a:lnTo>
                    <a:pt x="84398" y="43730"/>
                  </a:lnTo>
                  <a:lnTo>
                    <a:pt x="88455" y="4622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0" name="Freihandform: Form 559">
              <a:extLst>
                <a:ext uri="{FF2B5EF4-FFF2-40B4-BE49-F238E27FC236}">
                  <a16:creationId xmlns:a16="http://schemas.microsoft.com/office/drawing/2014/main" id="{2AEE3FA4-254B-D690-0000-06FA5B64DCFD}"/>
                </a:ext>
              </a:extLst>
            </p:cNvPr>
            <p:cNvSpPr/>
            <p:nvPr/>
          </p:nvSpPr>
          <p:spPr>
            <a:xfrm>
              <a:off x="3192253" y="3436403"/>
              <a:ext cx="67641" cy="37989"/>
            </a:xfrm>
            <a:custGeom>
              <a:avLst/>
              <a:gdLst>
                <a:gd name="connsiteX0" fmla="*/ 58156 w 89801"/>
                <a:gd name="connsiteY0" fmla="*/ 50360 h 50435"/>
                <a:gd name="connsiteX1" fmla="*/ 62386 w 89801"/>
                <a:gd name="connsiteY1" fmla="*/ 48141 h 50435"/>
                <a:gd name="connsiteX2" fmla="*/ 66071 w 89801"/>
                <a:gd name="connsiteY2" fmla="*/ 45121 h 50435"/>
                <a:gd name="connsiteX3" fmla="*/ 70691 w 89801"/>
                <a:gd name="connsiteY3" fmla="*/ 43921 h 50435"/>
                <a:gd name="connsiteX4" fmla="*/ 75177 w 89801"/>
                <a:gd name="connsiteY4" fmla="*/ 42149 h 50435"/>
                <a:gd name="connsiteX5" fmla="*/ 78683 w 89801"/>
                <a:gd name="connsiteY5" fmla="*/ 45407 h 50435"/>
                <a:gd name="connsiteX6" fmla="*/ 75759 w 89801"/>
                <a:gd name="connsiteY6" fmla="*/ 41549 h 50435"/>
                <a:gd name="connsiteX7" fmla="*/ 77701 w 89801"/>
                <a:gd name="connsiteY7" fmla="*/ 37187 h 50435"/>
                <a:gd name="connsiteX8" fmla="*/ 77549 w 89801"/>
                <a:gd name="connsiteY8" fmla="*/ 32396 h 50435"/>
                <a:gd name="connsiteX9" fmla="*/ 80797 w 89801"/>
                <a:gd name="connsiteY9" fmla="*/ 28910 h 50435"/>
                <a:gd name="connsiteX10" fmla="*/ 85017 w 89801"/>
                <a:gd name="connsiteY10" fmla="*/ 26433 h 50435"/>
                <a:gd name="connsiteX11" fmla="*/ 89588 w 89801"/>
                <a:gd name="connsiteY11" fmla="*/ 25042 h 50435"/>
                <a:gd name="connsiteX12" fmla="*/ 86798 w 89801"/>
                <a:gd name="connsiteY12" fmla="*/ 21175 h 50435"/>
                <a:gd name="connsiteX13" fmla="*/ 88674 w 89801"/>
                <a:gd name="connsiteY13" fmla="*/ 16784 h 50435"/>
                <a:gd name="connsiteX14" fmla="*/ 84598 w 89801"/>
                <a:gd name="connsiteY14" fmla="*/ 14089 h 50435"/>
                <a:gd name="connsiteX15" fmla="*/ 80902 w 89801"/>
                <a:gd name="connsiteY15" fmla="*/ 10945 h 50435"/>
                <a:gd name="connsiteX16" fmla="*/ 76673 w 89801"/>
                <a:gd name="connsiteY16" fmla="*/ 8355 h 50435"/>
                <a:gd name="connsiteX17" fmla="*/ 72291 w 89801"/>
                <a:gd name="connsiteY17" fmla="*/ 6392 h 50435"/>
                <a:gd name="connsiteX18" fmla="*/ 67481 w 89801"/>
                <a:gd name="connsiteY18" fmla="*/ 5087 h 50435"/>
                <a:gd name="connsiteX19" fmla="*/ 62519 w 89801"/>
                <a:gd name="connsiteY19" fmla="*/ 4516 h 50435"/>
                <a:gd name="connsiteX20" fmla="*/ 59347 w 89801"/>
                <a:gd name="connsiteY20" fmla="*/ 668 h 50435"/>
                <a:gd name="connsiteX21" fmla="*/ 54623 w 89801"/>
                <a:gd name="connsiteY21" fmla="*/ 1287 h 50435"/>
                <a:gd name="connsiteX22" fmla="*/ 49974 w 89801"/>
                <a:gd name="connsiteY22" fmla="*/ 2316 h 50435"/>
                <a:gd name="connsiteX23" fmla="*/ 45031 w 89801"/>
                <a:gd name="connsiteY23" fmla="*/ 1697 h 50435"/>
                <a:gd name="connsiteX24" fmla="*/ 40078 w 89801"/>
                <a:gd name="connsiteY24" fmla="*/ 925 h 50435"/>
                <a:gd name="connsiteX25" fmla="*/ 35230 w 89801"/>
                <a:gd name="connsiteY25" fmla="*/ 820 h 50435"/>
                <a:gd name="connsiteX26" fmla="*/ 30600 w 89801"/>
                <a:gd name="connsiteY26" fmla="*/ 2059 h 50435"/>
                <a:gd name="connsiteX27" fmla="*/ 25933 w 89801"/>
                <a:gd name="connsiteY27" fmla="*/ 944 h 50435"/>
                <a:gd name="connsiteX28" fmla="*/ 21009 w 89801"/>
                <a:gd name="connsiteY28" fmla="*/ 354 h 50435"/>
                <a:gd name="connsiteX29" fmla="*/ 16113 w 89801"/>
                <a:gd name="connsiteY29" fmla="*/ -75 h 50435"/>
                <a:gd name="connsiteX30" fmla="*/ 11474 w 89801"/>
                <a:gd name="connsiteY30" fmla="*/ 1078 h 50435"/>
                <a:gd name="connsiteX31" fmla="*/ 6778 w 89801"/>
                <a:gd name="connsiteY31" fmla="*/ 2068 h 50435"/>
                <a:gd name="connsiteX32" fmla="*/ 2683 w 89801"/>
                <a:gd name="connsiteY32" fmla="*/ 4564 h 50435"/>
                <a:gd name="connsiteX33" fmla="*/ -213 w 89801"/>
                <a:gd name="connsiteY33" fmla="*/ 8478 h 50435"/>
                <a:gd name="connsiteX34" fmla="*/ 682 w 89801"/>
                <a:gd name="connsiteY34" fmla="*/ 13222 h 50435"/>
                <a:gd name="connsiteX35" fmla="*/ 1444 w 89801"/>
                <a:gd name="connsiteY35" fmla="*/ 18032 h 50435"/>
                <a:gd name="connsiteX36" fmla="*/ 2244 w 89801"/>
                <a:gd name="connsiteY36" fmla="*/ 22766 h 50435"/>
                <a:gd name="connsiteX37" fmla="*/ 7064 w 89801"/>
                <a:gd name="connsiteY37" fmla="*/ 22366 h 50435"/>
                <a:gd name="connsiteX38" fmla="*/ 11569 w 89801"/>
                <a:gd name="connsiteY38" fmla="*/ 24509 h 50435"/>
                <a:gd name="connsiteX39" fmla="*/ 16037 w 89801"/>
                <a:gd name="connsiteY39" fmla="*/ 26385 h 50435"/>
                <a:gd name="connsiteX40" fmla="*/ 20904 w 89801"/>
                <a:gd name="connsiteY40" fmla="*/ 26719 h 50435"/>
                <a:gd name="connsiteX41" fmla="*/ 25848 w 89801"/>
                <a:gd name="connsiteY41" fmla="*/ 26614 h 50435"/>
                <a:gd name="connsiteX42" fmla="*/ 29696 w 89801"/>
                <a:gd name="connsiteY42" fmla="*/ 29500 h 50435"/>
                <a:gd name="connsiteX43" fmla="*/ 30086 w 89801"/>
                <a:gd name="connsiteY43" fmla="*/ 34263 h 50435"/>
                <a:gd name="connsiteX44" fmla="*/ 30419 w 89801"/>
                <a:gd name="connsiteY44" fmla="*/ 39101 h 50435"/>
                <a:gd name="connsiteX45" fmla="*/ 35010 w 89801"/>
                <a:gd name="connsiteY45" fmla="*/ 40444 h 50435"/>
                <a:gd name="connsiteX46" fmla="*/ 39297 w 89801"/>
                <a:gd name="connsiteY46" fmla="*/ 43111 h 50435"/>
                <a:gd name="connsiteX47" fmla="*/ 43735 w 89801"/>
                <a:gd name="connsiteY47" fmla="*/ 45426 h 50435"/>
                <a:gd name="connsiteX48" fmla="*/ 45983 w 89801"/>
                <a:gd name="connsiteY48" fmla="*/ 49636 h 50435"/>
                <a:gd name="connsiteX49" fmla="*/ 50822 w 89801"/>
                <a:gd name="connsiteY49" fmla="*/ 49274 h 50435"/>
                <a:gd name="connsiteX50" fmla="*/ 55623 w 89801"/>
                <a:gd name="connsiteY50" fmla="*/ 48988 h 5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9801" h="50435">
                  <a:moveTo>
                    <a:pt x="58156" y="50360"/>
                  </a:moveTo>
                  <a:lnTo>
                    <a:pt x="62386" y="48141"/>
                  </a:lnTo>
                  <a:lnTo>
                    <a:pt x="66071" y="45121"/>
                  </a:lnTo>
                  <a:lnTo>
                    <a:pt x="70691" y="43921"/>
                  </a:lnTo>
                  <a:lnTo>
                    <a:pt x="75177" y="42149"/>
                  </a:lnTo>
                  <a:lnTo>
                    <a:pt x="78683" y="45407"/>
                  </a:lnTo>
                  <a:lnTo>
                    <a:pt x="75759" y="41549"/>
                  </a:lnTo>
                  <a:lnTo>
                    <a:pt x="77701" y="37187"/>
                  </a:lnTo>
                  <a:lnTo>
                    <a:pt x="77549" y="32396"/>
                  </a:lnTo>
                  <a:lnTo>
                    <a:pt x="80797" y="28910"/>
                  </a:lnTo>
                  <a:lnTo>
                    <a:pt x="85017" y="26433"/>
                  </a:lnTo>
                  <a:lnTo>
                    <a:pt x="89588" y="25042"/>
                  </a:lnTo>
                  <a:lnTo>
                    <a:pt x="86798" y="21175"/>
                  </a:lnTo>
                  <a:lnTo>
                    <a:pt x="88674" y="16784"/>
                  </a:lnTo>
                  <a:lnTo>
                    <a:pt x="84598" y="14089"/>
                  </a:lnTo>
                  <a:lnTo>
                    <a:pt x="80902" y="10945"/>
                  </a:lnTo>
                  <a:lnTo>
                    <a:pt x="76673" y="8355"/>
                  </a:lnTo>
                  <a:lnTo>
                    <a:pt x="72291" y="6392"/>
                  </a:lnTo>
                  <a:lnTo>
                    <a:pt x="67481" y="5087"/>
                  </a:lnTo>
                  <a:lnTo>
                    <a:pt x="62519" y="4516"/>
                  </a:lnTo>
                  <a:lnTo>
                    <a:pt x="59347" y="668"/>
                  </a:lnTo>
                  <a:lnTo>
                    <a:pt x="54623" y="1287"/>
                  </a:lnTo>
                  <a:lnTo>
                    <a:pt x="49974" y="2316"/>
                  </a:lnTo>
                  <a:lnTo>
                    <a:pt x="45031" y="1697"/>
                  </a:lnTo>
                  <a:lnTo>
                    <a:pt x="40078" y="925"/>
                  </a:lnTo>
                  <a:lnTo>
                    <a:pt x="35230" y="820"/>
                  </a:lnTo>
                  <a:lnTo>
                    <a:pt x="30600" y="2059"/>
                  </a:lnTo>
                  <a:lnTo>
                    <a:pt x="25933" y="944"/>
                  </a:lnTo>
                  <a:lnTo>
                    <a:pt x="21009" y="354"/>
                  </a:lnTo>
                  <a:lnTo>
                    <a:pt x="16113" y="-75"/>
                  </a:lnTo>
                  <a:lnTo>
                    <a:pt x="11474" y="1078"/>
                  </a:lnTo>
                  <a:lnTo>
                    <a:pt x="6778" y="2068"/>
                  </a:lnTo>
                  <a:lnTo>
                    <a:pt x="2683" y="4564"/>
                  </a:lnTo>
                  <a:lnTo>
                    <a:pt x="-213" y="8478"/>
                  </a:lnTo>
                  <a:lnTo>
                    <a:pt x="682" y="13222"/>
                  </a:lnTo>
                  <a:lnTo>
                    <a:pt x="1444" y="18032"/>
                  </a:lnTo>
                  <a:lnTo>
                    <a:pt x="2244" y="22766"/>
                  </a:lnTo>
                  <a:lnTo>
                    <a:pt x="7064" y="22366"/>
                  </a:lnTo>
                  <a:lnTo>
                    <a:pt x="11569" y="24509"/>
                  </a:lnTo>
                  <a:lnTo>
                    <a:pt x="16037" y="26385"/>
                  </a:lnTo>
                  <a:lnTo>
                    <a:pt x="20904" y="26719"/>
                  </a:lnTo>
                  <a:lnTo>
                    <a:pt x="25848" y="26614"/>
                  </a:lnTo>
                  <a:lnTo>
                    <a:pt x="29696" y="29500"/>
                  </a:lnTo>
                  <a:lnTo>
                    <a:pt x="30086" y="34263"/>
                  </a:lnTo>
                  <a:lnTo>
                    <a:pt x="30419" y="39101"/>
                  </a:lnTo>
                  <a:lnTo>
                    <a:pt x="35010" y="40444"/>
                  </a:lnTo>
                  <a:lnTo>
                    <a:pt x="39297" y="43111"/>
                  </a:lnTo>
                  <a:lnTo>
                    <a:pt x="43735" y="45426"/>
                  </a:lnTo>
                  <a:lnTo>
                    <a:pt x="45983" y="49636"/>
                  </a:lnTo>
                  <a:lnTo>
                    <a:pt x="50822" y="49274"/>
                  </a:lnTo>
                  <a:lnTo>
                    <a:pt x="55623" y="489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1" name="Freihandform: Form 560">
              <a:extLst>
                <a:ext uri="{FF2B5EF4-FFF2-40B4-BE49-F238E27FC236}">
                  <a16:creationId xmlns:a16="http://schemas.microsoft.com/office/drawing/2014/main" id="{78203EA3-58BA-C904-179B-BAE9A66301DD}"/>
                </a:ext>
              </a:extLst>
            </p:cNvPr>
            <p:cNvSpPr/>
            <p:nvPr/>
          </p:nvSpPr>
          <p:spPr>
            <a:xfrm>
              <a:off x="2778929" y="4194541"/>
              <a:ext cx="57230" cy="66529"/>
            </a:xfrm>
            <a:custGeom>
              <a:avLst/>
              <a:gdLst>
                <a:gd name="connsiteX0" fmla="*/ 71729 w 75980"/>
                <a:gd name="connsiteY0" fmla="*/ 88250 h 88325"/>
                <a:gd name="connsiteX1" fmla="*/ 72577 w 75980"/>
                <a:gd name="connsiteY1" fmla="*/ 83298 h 88325"/>
                <a:gd name="connsiteX2" fmla="*/ 72187 w 75980"/>
                <a:gd name="connsiteY2" fmla="*/ 78325 h 88325"/>
                <a:gd name="connsiteX3" fmla="*/ 73130 w 75980"/>
                <a:gd name="connsiteY3" fmla="*/ 73658 h 88325"/>
                <a:gd name="connsiteX4" fmla="*/ 74682 w 75980"/>
                <a:gd name="connsiteY4" fmla="*/ 69048 h 88325"/>
                <a:gd name="connsiteX5" fmla="*/ 75768 w 75980"/>
                <a:gd name="connsiteY5" fmla="*/ 64228 h 88325"/>
                <a:gd name="connsiteX6" fmla="*/ 75282 w 75980"/>
                <a:gd name="connsiteY6" fmla="*/ 58847 h 88325"/>
                <a:gd name="connsiteX7" fmla="*/ 71872 w 75980"/>
                <a:gd name="connsiteY7" fmla="*/ 55275 h 88325"/>
                <a:gd name="connsiteX8" fmla="*/ 68557 w 75980"/>
                <a:gd name="connsiteY8" fmla="*/ 51789 h 88325"/>
                <a:gd name="connsiteX9" fmla="*/ 66452 w 75980"/>
                <a:gd name="connsiteY9" fmla="*/ 47245 h 88325"/>
                <a:gd name="connsiteX10" fmla="*/ 61270 w 75980"/>
                <a:gd name="connsiteY10" fmla="*/ 47350 h 88325"/>
                <a:gd name="connsiteX11" fmla="*/ 56756 w 75980"/>
                <a:gd name="connsiteY11" fmla="*/ 45378 h 88325"/>
                <a:gd name="connsiteX12" fmla="*/ 53822 w 75980"/>
                <a:gd name="connsiteY12" fmla="*/ 41454 h 88325"/>
                <a:gd name="connsiteX13" fmla="*/ 57213 w 75980"/>
                <a:gd name="connsiteY13" fmla="*/ 38044 h 88325"/>
                <a:gd name="connsiteX14" fmla="*/ 58461 w 75980"/>
                <a:gd name="connsiteY14" fmla="*/ 32672 h 88325"/>
                <a:gd name="connsiteX15" fmla="*/ 58728 w 75980"/>
                <a:gd name="connsiteY15" fmla="*/ 27919 h 88325"/>
                <a:gd name="connsiteX16" fmla="*/ 56832 w 75980"/>
                <a:gd name="connsiteY16" fmla="*/ 22823 h 88325"/>
                <a:gd name="connsiteX17" fmla="*/ 53917 w 75980"/>
                <a:gd name="connsiteY17" fmla="*/ 18642 h 88325"/>
                <a:gd name="connsiteX18" fmla="*/ 50269 w 75980"/>
                <a:gd name="connsiteY18" fmla="*/ 22366 h 88325"/>
                <a:gd name="connsiteX19" fmla="*/ 47707 w 75980"/>
                <a:gd name="connsiteY19" fmla="*/ 26424 h 88325"/>
                <a:gd name="connsiteX20" fmla="*/ 42783 w 75980"/>
                <a:gd name="connsiteY20" fmla="*/ 26300 h 88325"/>
                <a:gd name="connsiteX21" fmla="*/ 39078 w 75980"/>
                <a:gd name="connsiteY21" fmla="*/ 22804 h 88325"/>
                <a:gd name="connsiteX22" fmla="*/ 38563 w 75980"/>
                <a:gd name="connsiteY22" fmla="*/ 18051 h 88325"/>
                <a:gd name="connsiteX23" fmla="*/ 37401 w 75980"/>
                <a:gd name="connsiteY23" fmla="*/ 11317 h 88325"/>
                <a:gd name="connsiteX24" fmla="*/ 36106 w 75980"/>
                <a:gd name="connsiteY24" fmla="*/ 6593 h 88325"/>
                <a:gd name="connsiteX25" fmla="*/ 34648 w 75980"/>
                <a:gd name="connsiteY25" fmla="*/ 1802 h 88325"/>
                <a:gd name="connsiteX26" fmla="*/ 30086 w 75980"/>
                <a:gd name="connsiteY26" fmla="*/ 173 h 88325"/>
                <a:gd name="connsiteX27" fmla="*/ 24971 w 75980"/>
                <a:gd name="connsiteY27" fmla="*/ -75 h 88325"/>
                <a:gd name="connsiteX28" fmla="*/ 21275 w 75980"/>
                <a:gd name="connsiteY28" fmla="*/ 3183 h 88325"/>
                <a:gd name="connsiteX29" fmla="*/ 19322 w 75980"/>
                <a:gd name="connsiteY29" fmla="*/ 7688 h 88325"/>
                <a:gd name="connsiteX30" fmla="*/ 15331 w 75980"/>
                <a:gd name="connsiteY30" fmla="*/ 14594 h 88325"/>
                <a:gd name="connsiteX31" fmla="*/ 12198 w 75980"/>
                <a:gd name="connsiteY31" fmla="*/ 18318 h 88325"/>
                <a:gd name="connsiteX32" fmla="*/ 8531 w 75980"/>
                <a:gd name="connsiteY32" fmla="*/ 21575 h 88325"/>
                <a:gd name="connsiteX33" fmla="*/ 5045 w 75980"/>
                <a:gd name="connsiteY33" fmla="*/ 24823 h 88325"/>
                <a:gd name="connsiteX34" fmla="*/ 1673 w 75980"/>
                <a:gd name="connsiteY34" fmla="*/ 28462 h 88325"/>
                <a:gd name="connsiteX35" fmla="*/ -213 w 75980"/>
                <a:gd name="connsiteY35" fmla="*/ 33367 h 88325"/>
                <a:gd name="connsiteX36" fmla="*/ 682 w 75980"/>
                <a:gd name="connsiteY36" fmla="*/ 38092 h 88325"/>
                <a:gd name="connsiteX37" fmla="*/ 5597 w 75980"/>
                <a:gd name="connsiteY37" fmla="*/ 40549 h 88325"/>
                <a:gd name="connsiteX38" fmla="*/ 10331 w 75980"/>
                <a:gd name="connsiteY38" fmla="*/ 43578 h 88325"/>
                <a:gd name="connsiteX39" fmla="*/ 13093 w 75980"/>
                <a:gd name="connsiteY39" fmla="*/ 47836 h 88325"/>
                <a:gd name="connsiteX40" fmla="*/ 19218 w 75980"/>
                <a:gd name="connsiteY40" fmla="*/ 50284 h 88325"/>
                <a:gd name="connsiteX41" fmla="*/ 22876 w 75980"/>
                <a:gd name="connsiteY41" fmla="*/ 53560 h 88325"/>
                <a:gd name="connsiteX42" fmla="*/ 26762 w 75980"/>
                <a:gd name="connsiteY42" fmla="*/ 57523 h 88325"/>
                <a:gd name="connsiteX43" fmla="*/ 30400 w 75980"/>
                <a:gd name="connsiteY43" fmla="*/ 61256 h 88325"/>
                <a:gd name="connsiteX44" fmla="*/ 34296 w 75980"/>
                <a:gd name="connsiteY44" fmla="*/ 64476 h 88325"/>
                <a:gd name="connsiteX45" fmla="*/ 37249 w 75980"/>
                <a:gd name="connsiteY45" fmla="*/ 68591 h 88325"/>
                <a:gd name="connsiteX46" fmla="*/ 41573 w 75980"/>
                <a:gd name="connsiteY46" fmla="*/ 72172 h 88325"/>
                <a:gd name="connsiteX47" fmla="*/ 47812 w 75980"/>
                <a:gd name="connsiteY47" fmla="*/ 75963 h 88325"/>
                <a:gd name="connsiteX48" fmla="*/ 51669 w 75980"/>
                <a:gd name="connsiteY48" fmla="*/ 78773 h 88325"/>
                <a:gd name="connsiteX49" fmla="*/ 56099 w 75980"/>
                <a:gd name="connsiteY49" fmla="*/ 81554 h 88325"/>
                <a:gd name="connsiteX50" fmla="*/ 63481 w 75980"/>
                <a:gd name="connsiteY50" fmla="*/ 84374 h 88325"/>
                <a:gd name="connsiteX51" fmla="*/ 67890 w 75980"/>
                <a:gd name="connsiteY51" fmla="*/ 86469 h 8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5980" h="88325">
                  <a:moveTo>
                    <a:pt x="71729" y="88250"/>
                  </a:moveTo>
                  <a:lnTo>
                    <a:pt x="72577" y="83298"/>
                  </a:lnTo>
                  <a:lnTo>
                    <a:pt x="72187" y="78325"/>
                  </a:lnTo>
                  <a:lnTo>
                    <a:pt x="73130" y="73658"/>
                  </a:lnTo>
                  <a:lnTo>
                    <a:pt x="74682" y="69048"/>
                  </a:lnTo>
                  <a:lnTo>
                    <a:pt x="75768" y="64228"/>
                  </a:lnTo>
                  <a:lnTo>
                    <a:pt x="75282" y="58847"/>
                  </a:lnTo>
                  <a:lnTo>
                    <a:pt x="71872" y="55275"/>
                  </a:lnTo>
                  <a:lnTo>
                    <a:pt x="68557" y="51789"/>
                  </a:lnTo>
                  <a:lnTo>
                    <a:pt x="66452" y="47245"/>
                  </a:lnTo>
                  <a:lnTo>
                    <a:pt x="61270" y="47350"/>
                  </a:lnTo>
                  <a:lnTo>
                    <a:pt x="56756" y="45378"/>
                  </a:lnTo>
                  <a:lnTo>
                    <a:pt x="53822" y="41454"/>
                  </a:lnTo>
                  <a:lnTo>
                    <a:pt x="57213" y="38044"/>
                  </a:lnTo>
                  <a:lnTo>
                    <a:pt x="58461" y="32672"/>
                  </a:lnTo>
                  <a:lnTo>
                    <a:pt x="58728" y="27919"/>
                  </a:lnTo>
                  <a:lnTo>
                    <a:pt x="56832" y="22823"/>
                  </a:lnTo>
                  <a:lnTo>
                    <a:pt x="53917" y="18642"/>
                  </a:lnTo>
                  <a:lnTo>
                    <a:pt x="50269" y="22366"/>
                  </a:lnTo>
                  <a:lnTo>
                    <a:pt x="47707" y="26424"/>
                  </a:lnTo>
                  <a:lnTo>
                    <a:pt x="42783" y="26300"/>
                  </a:lnTo>
                  <a:lnTo>
                    <a:pt x="39078" y="22804"/>
                  </a:lnTo>
                  <a:lnTo>
                    <a:pt x="38563" y="18051"/>
                  </a:lnTo>
                  <a:lnTo>
                    <a:pt x="37401" y="11317"/>
                  </a:lnTo>
                  <a:lnTo>
                    <a:pt x="36106" y="6593"/>
                  </a:lnTo>
                  <a:lnTo>
                    <a:pt x="34648" y="1802"/>
                  </a:lnTo>
                  <a:lnTo>
                    <a:pt x="30086" y="173"/>
                  </a:lnTo>
                  <a:lnTo>
                    <a:pt x="24971" y="-75"/>
                  </a:lnTo>
                  <a:lnTo>
                    <a:pt x="21275" y="3183"/>
                  </a:lnTo>
                  <a:lnTo>
                    <a:pt x="19322" y="7688"/>
                  </a:lnTo>
                  <a:lnTo>
                    <a:pt x="15331" y="14594"/>
                  </a:lnTo>
                  <a:lnTo>
                    <a:pt x="12198" y="18318"/>
                  </a:lnTo>
                  <a:lnTo>
                    <a:pt x="8531" y="21575"/>
                  </a:lnTo>
                  <a:lnTo>
                    <a:pt x="5045" y="24823"/>
                  </a:lnTo>
                  <a:lnTo>
                    <a:pt x="1673" y="28462"/>
                  </a:lnTo>
                  <a:lnTo>
                    <a:pt x="-213" y="33367"/>
                  </a:lnTo>
                  <a:lnTo>
                    <a:pt x="682" y="38092"/>
                  </a:lnTo>
                  <a:lnTo>
                    <a:pt x="5597" y="40549"/>
                  </a:lnTo>
                  <a:lnTo>
                    <a:pt x="10331" y="43578"/>
                  </a:lnTo>
                  <a:lnTo>
                    <a:pt x="13093" y="47836"/>
                  </a:lnTo>
                  <a:lnTo>
                    <a:pt x="19218" y="50284"/>
                  </a:lnTo>
                  <a:lnTo>
                    <a:pt x="22876" y="53560"/>
                  </a:lnTo>
                  <a:lnTo>
                    <a:pt x="26762" y="57523"/>
                  </a:lnTo>
                  <a:lnTo>
                    <a:pt x="30400" y="61256"/>
                  </a:lnTo>
                  <a:lnTo>
                    <a:pt x="34296" y="64476"/>
                  </a:lnTo>
                  <a:lnTo>
                    <a:pt x="37249" y="68591"/>
                  </a:lnTo>
                  <a:lnTo>
                    <a:pt x="41573" y="72172"/>
                  </a:lnTo>
                  <a:lnTo>
                    <a:pt x="47812" y="75963"/>
                  </a:lnTo>
                  <a:lnTo>
                    <a:pt x="51669" y="78773"/>
                  </a:lnTo>
                  <a:lnTo>
                    <a:pt x="56099" y="81554"/>
                  </a:lnTo>
                  <a:lnTo>
                    <a:pt x="63481" y="84374"/>
                  </a:lnTo>
                  <a:lnTo>
                    <a:pt x="67890" y="864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5" name="Freihandform: Form 564">
              <a:extLst>
                <a:ext uri="{FF2B5EF4-FFF2-40B4-BE49-F238E27FC236}">
                  <a16:creationId xmlns:a16="http://schemas.microsoft.com/office/drawing/2014/main" id="{E9C22A5C-20E1-D944-8C79-EC0DACF95412}"/>
                </a:ext>
              </a:extLst>
            </p:cNvPr>
            <p:cNvSpPr/>
            <p:nvPr/>
          </p:nvSpPr>
          <p:spPr>
            <a:xfrm>
              <a:off x="3154157" y="3541073"/>
              <a:ext cx="69248" cy="28411"/>
            </a:xfrm>
            <a:custGeom>
              <a:avLst/>
              <a:gdLst>
                <a:gd name="connsiteX0" fmla="*/ 25057 w 91935"/>
                <a:gd name="connsiteY0" fmla="*/ 37644 h 37719"/>
                <a:gd name="connsiteX1" fmla="*/ 29905 w 91935"/>
                <a:gd name="connsiteY1" fmla="*/ 36939 h 37719"/>
                <a:gd name="connsiteX2" fmla="*/ 32868 w 91935"/>
                <a:gd name="connsiteY2" fmla="*/ 33167 h 37719"/>
                <a:gd name="connsiteX3" fmla="*/ 36925 w 91935"/>
                <a:gd name="connsiteY3" fmla="*/ 30567 h 37719"/>
                <a:gd name="connsiteX4" fmla="*/ 41744 w 91935"/>
                <a:gd name="connsiteY4" fmla="*/ 30176 h 37719"/>
                <a:gd name="connsiteX5" fmla="*/ 45726 w 91935"/>
                <a:gd name="connsiteY5" fmla="*/ 27509 h 37719"/>
                <a:gd name="connsiteX6" fmla="*/ 50403 w 91935"/>
                <a:gd name="connsiteY6" fmla="*/ 28472 h 37719"/>
                <a:gd name="connsiteX7" fmla="*/ 55023 w 91935"/>
                <a:gd name="connsiteY7" fmla="*/ 27090 h 37719"/>
                <a:gd name="connsiteX8" fmla="*/ 59071 w 91935"/>
                <a:gd name="connsiteY8" fmla="*/ 24509 h 37719"/>
                <a:gd name="connsiteX9" fmla="*/ 62043 w 91935"/>
                <a:gd name="connsiteY9" fmla="*/ 20718 h 37719"/>
                <a:gd name="connsiteX10" fmla="*/ 66824 w 91935"/>
                <a:gd name="connsiteY10" fmla="*/ 20489 h 37719"/>
                <a:gd name="connsiteX11" fmla="*/ 71624 w 91935"/>
                <a:gd name="connsiteY11" fmla="*/ 21147 h 37719"/>
                <a:gd name="connsiteX12" fmla="*/ 76263 w 91935"/>
                <a:gd name="connsiteY12" fmla="*/ 20023 h 37719"/>
                <a:gd name="connsiteX13" fmla="*/ 79930 w 91935"/>
                <a:gd name="connsiteY13" fmla="*/ 23080 h 37719"/>
                <a:gd name="connsiteX14" fmla="*/ 84617 w 91935"/>
                <a:gd name="connsiteY14" fmla="*/ 24223 h 37719"/>
                <a:gd name="connsiteX15" fmla="*/ 87874 w 91935"/>
                <a:gd name="connsiteY15" fmla="*/ 20680 h 37719"/>
                <a:gd name="connsiteX16" fmla="*/ 90798 w 91935"/>
                <a:gd name="connsiteY16" fmla="*/ 16918 h 37719"/>
                <a:gd name="connsiteX17" fmla="*/ 91722 w 91935"/>
                <a:gd name="connsiteY17" fmla="*/ 12222 h 37719"/>
                <a:gd name="connsiteX18" fmla="*/ 88827 w 91935"/>
                <a:gd name="connsiteY18" fmla="*/ 8374 h 37719"/>
                <a:gd name="connsiteX19" fmla="*/ 84369 w 91935"/>
                <a:gd name="connsiteY19" fmla="*/ 6697 h 37719"/>
                <a:gd name="connsiteX20" fmla="*/ 80864 w 91935"/>
                <a:gd name="connsiteY20" fmla="*/ 3354 h 37719"/>
                <a:gd name="connsiteX21" fmla="*/ 76149 w 91935"/>
                <a:gd name="connsiteY21" fmla="*/ 2249 h 37719"/>
                <a:gd name="connsiteX22" fmla="*/ 71339 w 91935"/>
                <a:gd name="connsiteY22" fmla="*/ 1897 h 37719"/>
                <a:gd name="connsiteX23" fmla="*/ 67043 w 91935"/>
                <a:gd name="connsiteY23" fmla="*/ 4106 h 37719"/>
                <a:gd name="connsiteX24" fmla="*/ 62366 w 91935"/>
                <a:gd name="connsiteY24" fmla="*/ 3002 h 37719"/>
                <a:gd name="connsiteX25" fmla="*/ 57565 w 91935"/>
                <a:gd name="connsiteY25" fmla="*/ 2668 h 37719"/>
                <a:gd name="connsiteX26" fmla="*/ 53146 w 91935"/>
                <a:gd name="connsiteY26" fmla="*/ 4554 h 37719"/>
                <a:gd name="connsiteX27" fmla="*/ 48879 w 91935"/>
                <a:gd name="connsiteY27" fmla="*/ 6726 h 37719"/>
                <a:gd name="connsiteX28" fmla="*/ 45926 w 91935"/>
                <a:gd name="connsiteY28" fmla="*/ 2878 h 37719"/>
                <a:gd name="connsiteX29" fmla="*/ 42021 w 91935"/>
                <a:gd name="connsiteY29" fmla="*/ -75 h 37719"/>
                <a:gd name="connsiteX30" fmla="*/ 37201 w 91935"/>
                <a:gd name="connsiteY30" fmla="*/ 592 h 37719"/>
                <a:gd name="connsiteX31" fmla="*/ 33010 w 91935"/>
                <a:gd name="connsiteY31" fmla="*/ 2878 h 37719"/>
                <a:gd name="connsiteX32" fmla="*/ 28610 w 91935"/>
                <a:gd name="connsiteY32" fmla="*/ 963 h 37719"/>
                <a:gd name="connsiteX33" fmla="*/ 24086 w 91935"/>
                <a:gd name="connsiteY33" fmla="*/ 3068 h 37719"/>
                <a:gd name="connsiteX34" fmla="*/ 19971 w 91935"/>
                <a:gd name="connsiteY34" fmla="*/ 5812 h 37719"/>
                <a:gd name="connsiteX35" fmla="*/ 18342 w 91935"/>
                <a:gd name="connsiteY35" fmla="*/ 10403 h 37719"/>
                <a:gd name="connsiteX36" fmla="*/ 14236 w 91935"/>
                <a:gd name="connsiteY36" fmla="*/ 13127 h 37719"/>
                <a:gd name="connsiteX37" fmla="*/ 9664 w 91935"/>
                <a:gd name="connsiteY37" fmla="*/ 14498 h 37719"/>
                <a:gd name="connsiteX38" fmla="*/ 4845 w 91935"/>
                <a:gd name="connsiteY38" fmla="*/ 14165 h 37719"/>
                <a:gd name="connsiteX39" fmla="*/ 1730 w 91935"/>
                <a:gd name="connsiteY39" fmla="*/ 17984 h 37719"/>
                <a:gd name="connsiteX40" fmla="*/ -213 w 91935"/>
                <a:gd name="connsiteY40" fmla="*/ 22433 h 37719"/>
                <a:gd name="connsiteX41" fmla="*/ 1721 w 91935"/>
                <a:gd name="connsiteY41" fmla="*/ 26786 h 37719"/>
                <a:gd name="connsiteX42" fmla="*/ 4150 w 91935"/>
                <a:gd name="connsiteY42" fmla="*/ 30891 h 37719"/>
                <a:gd name="connsiteX43" fmla="*/ 8731 w 91935"/>
                <a:gd name="connsiteY43" fmla="*/ 32529 h 37719"/>
                <a:gd name="connsiteX44" fmla="*/ 12474 w 91935"/>
                <a:gd name="connsiteY44" fmla="*/ 35549 h 37719"/>
                <a:gd name="connsiteX45" fmla="*/ 17066 w 91935"/>
                <a:gd name="connsiteY45" fmla="*/ 37435 h 37719"/>
                <a:gd name="connsiteX46" fmla="*/ 21828 w 91935"/>
                <a:gd name="connsiteY46" fmla="*/ 37187 h 3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1935" h="37719">
                  <a:moveTo>
                    <a:pt x="25057" y="37644"/>
                  </a:moveTo>
                  <a:lnTo>
                    <a:pt x="29905" y="36939"/>
                  </a:lnTo>
                  <a:lnTo>
                    <a:pt x="32868" y="33167"/>
                  </a:lnTo>
                  <a:lnTo>
                    <a:pt x="36925" y="30567"/>
                  </a:lnTo>
                  <a:lnTo>
                    <a:pt x="41744" y="30176"/>
                  </a:lnTo>
                  <a:lnTo>
                    <a:pt x="45726" y="27509"/>
                  </a:lnTo>
                  <a:lnTo>
                    <a:pt x="50403" y="28472"/>
                  </a:lnTo>
                  <a:lnTo>
                    <a:pt x="55023" y="27090"/>
                  </a:lnTo>
                  <a:lnTo>
                    <a:pt x="59071" y="24509"/>
                  </a:lnTo>
                  <a:lnTo>
                    <a:pt x="62043" y="20718"/>
                  </a:lnTo>
                  <a:lnTo>
                    <a:pt x="66824" y="20489"/>
                  </a:lnTo>
                  <a:lnTo>
                    <a:pt x="71624" y="21147"/>
                  </a:lnTo>
                  <a:lnTo>
                    <a:pt x="76263" y="20023"/>
                  </a:lnTo>
                  <a:lnTo>
                    <a:pt x="79930" y="23080"/>
                  </a:lnTo>
                  <a:lnTo>
                    <a:pt x="84617" y="24223"/>
                  </a:lnTo>
                  <a:lnTo>
                    <a:pt x="87874" y="20680"/>
                  </a:lnTo>
                  <a:lnTo>
                    <a:pt x="90798" y="16918"/>
                  </a:lnTo>
                  <a:lnTo>
                    <a:pt x="91722" y="12222"/>
                  </a:lnTo>
                  <a:lnTo>
                    <a:pt x="88827" y="8374"/>
                  </a:lnTo>
                  <a:lnTo>
                    <a:pt x="84369" y="6697"/>
                  </a:lnTo>
                  <a:lnTo>
                    <a:pt x="80864" y="3354"/>
                  </a:lnTo>
                  <a:lnTo>
                    <a:pt x="76149" y="2249"/>
                  </a:lnTo>
                  <a:lnTo>
                    <a:pt x="71339" y="1897"/>
                  </a:lnTo>
                  <a:lnTo>
                    <a:pt x="67043" y="4106"/>
                  </a:lnTo>
                  <a:lnTo>
                    <a:pt x="62366" y="3002"/>
                  </a:lnTo>
                  <a:lnTo>
                    <a:pt x="57565" y="2668"/>
                  </a:lnTo>
                  <a:lnTo>
                    <a:pt x="53146" y="4554"/>
                  </a:lnTo>
                  <a:lnTo>
                    <a:pt x="48879" y="6726"/>
                  </a:lnTo>
                  <a:lnTo>
                    <a:pt x="45926" y="2878"/>
                  </a:lnTo>
                  <a:lnTo>
                    <a:pt x="42021" y="-75"/>
                  </a:lnTo>
                  <a:lnTo>
                    <a:pt x="37201" y="592"/>
                  </a:lnTo>
                  <a:lnTo>
                    <a:pt x="33010" y="2878"/>
                  </a:lnTo>
                  <a:lnTo>
                    <a:pt x="28610" y="963"/>
                  </a:lnTo>
                  <a:lnTo>
                    <a:pt x="24086" y="3068"/>
                  </a:lnTo>
                  <a:lnTo>
                    <a:pt x="19971" y="5812"/>
                  </a:lnTo>
                  <a:lnTo>
                    <a:pt x="18342" y="10403"/>
                  </a:lnTo>
                  <a:lnTo>
                    <a:pt x="14236" y="13127"/>
                  </a:lnTo>
                  <a:lnTo>
                    <a:pt x="9664" y="14498"/>
                  </a:lnTo>
                  <a:lnTo>
                    <a:pt x="4845" y="14165"/>
                  </a:lnTo>
                  <a:lnTo>
                    <a:pt x="1730" y="17984"/>
                  </a:lnTo>
                  <a:lnTo>
                    <a:pt x="-213" y="22433"/>
                  </a:lnTo>
                  <a:lnTo>
                    <a:pt x="1721" y="26786"/>
                  </a:lnTo>
                  <a:lnTo>
                    <a:pt x="4150" y="30891"/>
                  </a:lnTo>
                  <a:lnTo>
                    <a:pt x="8731" y="32529"/>
                  </a:lnTo>
                  <a:lnTo>
                    <a:pt x="12474" y="35549"/>
                  </a:lnTo>
                  <a:lnTo>
                    <a:pt x="17066" y="37435"/>
                  </a:lnTo>
                  <a:lnTo>
                    <a:pt x="21828" y="3718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8" name="Freihandform: Form 567">
              <a:extLst>
                <a:ext uri="{FF2B5EF4-FFF2-40B4-BE49-F238E27FC236}">
                  <a16:creationId xmlns:a16="http://schemas.microsoft.com/office/drawing/2014/main" id="{5373CD50-761F-0288-FAB4-DFA0260B32D5}"/>
                </a:ext>
              </a:extLst>
            </p:cNvPr>
            <p:cNvSpPr/>
            <p:nvPr/>
          </p:nvSpPr>
          <p:spPr>
            <a:xfrm>
              <a:off x="3315612" y="4788275"/>
              <a:ext cx="32550" cy="33146"/>
            </a:xfrm>
            <a:custGeom>
              <a:avLst/>
              <a:gdLst>
                <a:gd name="connsiteX0" fmla="*/ 16341 w 43214"/>
                <a:gd name="connsiteY0" fmla="*/ 43930 h 44005"/>
                <a:gd name="connsiteX1" fmla="*/ 18227 w 43214"/>
                <a:gd name="connsiteY1" fmla="*/ 38778 h 44005"/>
                <a:gd name="connsiteX2" fmla="*/ 21218 w 43214"/>
                <a:gd name="connsiteY2" fmla="*/ 34425 h 44005"/>
                <a:gd name="connsiteX3" fmla="*/ 25447 w 43214"/>
                <a:gd name="connsiteY3" fmla="*/ 32110 h 44005"/>
                <a:gd name="connsiteX4" fmla="*/ 31048 w 43214"/>
                <a:gd name="connsiteY4" fmla="*/ 31462 h 44005"/>
                <a:gd name="connsiteX5" fmla="*/ 35248 w 43214"/>
                <a:gd name="connsiteY5" fmla="*/ 28805 h 44005"/>
                <a:gd name="connsiteX6" fmla="*/ 36753 w 43214"/>
                <a:gd name="connsiteY6" fmla="*/ 23995 h 44005"/>
                <a:gd name="connsiteX7" fmla="*/ 40268 w 43214"/>
                <a:gd name="connsiteY7" fmla="*/ 20689 h 44005"/>
                <a:gd name="connsiteX8" fmla="*/ 43002 w 43214"/>
                <a:gd name="connsiteY8" fmla="*/ 16127 h 44005"/>
                <a:gd name="connsiteX9" fmla="*/ 41392 w 43214"/>
                <a:gd name="connsiteY9" fmla="*/ 11564 h 44005"/>
                <a:gd name="connsiteX10" fmla="*/ 38106 w 43214"/>
                <a:gd name="connsiteY10" fmla="*/ 8050 h 44005"/>
                <a:gd name="connsiteX11" fmla="*/ 34610 w 43214"/>
                <a:gd name="connsiteY11" fmla="*/ 4678 h 44005"/>
                <a:gd name="connsiteX12" fmla="*/ 30743 w 43214"/>
                <a:gd name="connsiteY12" fmla="*/ 1678 h 44005"/>
                <a:gd name="connsiteX13" fmla="*/ 26190 w 43214"/>
                <a:gd name="connsiteY13" fmla="*/ -75 h 44005"/>
                <a:gd name="connsiteX14" fmla="*/ 21866 w 43214"/>
                <a:gd name="connsiteY14" fmla="*/ 1992 h 44005"/>
                <a:gd name="connsiteX15" fmla="*/ 17627 w 43214"/>
                <a:gd name="connsiteY15" fmla="*/ 5326 h 44005"/>
                <a:gd name="connsiteX16" fmla="*/ 12617 w 43214"/>
                <a:gd name="connsiteY16" fmla="*/ 6145 h 44005"/>
                <a:gd name="connsiteX17" fmla="*/ 10350 w 43214"/>
                <a:gd name="connsiteY17" fmla="*/ 10803 h 44005"/>
                <a:gd name="connsiteX18" fmla="*/ 7225 w 43214"/>
                <a:gd name="connsiteY18" fmla="*/ 14717 h 44005"/>
                <a:gd name="connsiteX19" fmla="*/ 4073 w 43214"/>
                <a:gd name="connsiteY19" fmla="*/ 18518 h 44005"/>
                <a:gd name="connsiteX20" fmla="*/ -213 w 43214"/>
                <a:gd name="connsiteY20" fmla="*/ 20851 h 44005"/>
                <a:gd name="connsiteX21" fmla="*/ 1415 w 43214"/>
                <a:gd name="connsiteY21" fmla="*/ 29471 h 44005"/>
                <a:gd name="connsiteX22" fmla="*/ 4044 w 43214"/>
                <a:gd name="connsiteY22" fmla="*/ 33644 h 44005"/>
                <a:gd name="connsiteX23" fmla="*/ 6683 w 43214"/>
                <a:gd name="connsiteY23" fmla="*/ 38035 h 44005"/>
                <a:gd name="connsiteX24" fmla="*/ 9760 w 43214"/>
                <a:gd name="connsiteY24" fmla="*/ 42283 h 44005"/>
                <a:gd name="connsiteX25" fmla="*/ 14465 w 43214"/>
                <a:gd name="connsiteY25" fmla="*/ 43540 h 4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214" h="44005">
                  <a:moveTo>
                    <a:pt x="16341" y="43930"/>
                  </a:moveTo>
                  <a:lnTo>
                    <a:pt x="18227" y="38778"/>
                  </a:lnTo>
                  <a:lnTo>
                    <a:pt x="21218" y="34425"/>
                  </a:lnTo>
                  <a:lnTo>
                    <a:pt x="25447" y="32110"/>
                  </a:lnTo>
                  <a:lnTo>
                    <a:pt x="31048" y="31462"/>
                  </a:lnTo>
                  <a:lnTo>
                    <a:pt x="35248" y="28805"/>
                  </a:lnTo>
                  <a:lnTo>
                    <a:pt x="36753" y="23995"/>
                  </a:lnTo>
                  <a:lnTo>
                    <a:pt x="40268" y="20689"/>
                  </a:lnTo>
                  <a:lnTo>
                    <a:pt x="43002" y="16127"/>
                  </a:lnTo>
                  <a:lnTo>
                    <a:pt x="41392" y="11564"/>
                  </a:lnTo>
                  <a:lnTo>
                    <a:pt x="38106" y="8050"/>
                  </a:lnTo>
                  <a:lnTo>
                    <a:pt x="34610" y="4678"/>
                  </a:lnTo>
                  <a:lnTo>
                    <a:pt x="30743" y="1678"/>
                  </a:lnTo>
                  <a:lnTo>
                    <a:pt x="26190" y="-75"/>
                  </a:lnTo>
                  <a:lnTo>
                    <a:pt x="21866" y="1992"/>
                  </a:lnTo>
                  <a:lnTo>
                    <a:pt x="17627" y="5326"/>
                  </a:lnTo>
                  <a:lnTo>
                    <a:pt x="12617" y="6145"/>
                  </a:lnTo>
                  <a:lnTo>
                    <a:pt x="10350" y="10803"/>
                  </a:lnTo>
                  <a:lnTo>
                    <a:pt x="7225" y="14717"/>
                  </a:lnTo>
                  <a:lnTo>
                    <a:pt x="4073" y="18518"/>
                  </a:lnTo>
                  <a:lnTo>
                    <a:pt x="-213" y="20851"/>
                  </a:lnTo>
                  <a:lnTo>
                    <a:pt x="1415" y="29471"/>
                  </a:lnTo>
                  <a:lnTo>
                    <a:pt x="4044" y="33644"/>
                  </a:lnTo>
                  <a:lnTo>
                    <a:pt x="6683" y="38035"/>
                  </a:lnTo>
                  <a:lnTo>
                    <a:pt x="9760" y="42283"/>
                  </a:lnTo>
                  <a:lnTo>
                    <a:pt x="14465" y="4354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9" name="Freihandform: Form 568">
              <a:extLst>
                <a:ext uri="{FF2B5EF4-FFF2-40B4-BE49-F238E27FC236}">
                  <a16:creationId xmlns:a16="http://schemas.microsoft.com/office/drawing/2014/main" id="{FCB01144-3269-9674-BAC9-27017F4652CA}"/>
                </a:ext>
              </a:extLst>
            </p:cNvPr>
            <p:cNvSpPr/>
            <p:nvPr/>
          </p:nvSpPr>
          <p:spPr>
            <a:xfrm>
              <a:off x="3014461" y="3533174"/>
              <a:ext cx="8150" cy="9484"/>
            </a:xfrm>
            <a:custGeom>
              <a:avLst/>
              <a:gdLst>
                <a:gd name="connsiteX0" fmla="*/ 4054 w 10820"/>
                <a:gd name="connsiteY0" fmla="*/ 12517 h 12591"/>
                <a:gd name="connsiteX1" fmla="*/ 8864 w 10820"/>
                <a:gd name="connsiteY1" fmla="*/ 12117 h 12591"/>
                <a:gd name="connsiteX2" fmla="*/ 10607 w 10820"/>
                <a:gd name="connsiteY2" fmla="*/ 7678 h 12591"/>
                <a:gd name="connsiteX3" fmla="*/ 7893 w 10820"/>
                <a:gd name="connsiteY3" fmla="*/ 3754 h 12591"/>
                <a:gd name="connsiteX4" fmla="*/ 5054 w 10820"/>
                <a:gd name="connsiteY4" fmla="*/ -75 h 12591"/>
                <a:gd name="connsiteX5" fmla="*/ 25 w 10820"/>
                <a:gd name="connsiteY5" fmla="*/ 725 h 12591"/>
                <a:gd name="connsiteX6" fmla="*/ -213 w 10820"/>
                <a:gd name="connsiteY6" fmla="*/ 5535 h 12591"/>
                <a:gd name="connsiteX7" fmla="*/ 292 w 10820"/>
                <a:gd name="connsiteY7" fmla="*/ 10383 h 1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20" h="12591">
                  <a:moveTo>
                    <a:pt x="4054" y="12517"/>
                  </a:moveTo>
                  <a:lnTo>
                    <a:pt x="8864" y="12117"/>
                  </a:lnTo>
                  <a:lnTo>
                    <a:pt x="10607" y="7678"/>
                  </a:lnTo>
                  <a:lnTo>
                    <a:pt x="7893" y="3754"/>
                  </a:lnTo>
                  <a:lnTo>
                    <a:pt x="5054" y="-75"/>
                  </a:lnTo>
                  <a:lnTo>
                    <a:pt x="25" y="725"/>
                  </a:lnTo>
                  <a:lnTo>
                    <a:pt x="-213" y="5535"/>
                  </a:lnTo>
                  <a:lnTo>
                    <a:pt x="292" y="103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0" name="Freihandform: Form 569">
              <a:extLst>
                <a:ext uri="{FF2B5EF4-FFF2-40B4-BE49-F238E27FC236}">
                  <a16:creationId xmlns:a16="http://schemas.microsoft.com/office/drawing/2014/main" id="{177FEC8E-424D-BDD8-4890-DB3DD6F52220}"/>
                </a:ext>
              </a:extLst>
            </p:cNvPr>
            <p:cNvSpPr/>
            <p:nvPr/>
          </p:nvSpPr>
          <p:spPr>
            <a:xfrm>
              <a:off x="3071348" y="3800187"/>
              <a:ext cx="222854" cy="218607"/>
            </a:xfrm>
            <a:custGeom>
              <a:avLst/>
              <a:gdLst>
                <a:gd name="connsiteX0" fmla="*/ 277307 w 295865"/>
                <a:gd name="connsiteY0" fmla="*/ 290152 h 290226"/>
                <a:gd name="connsiteX1" fmla="*/ 276955 w 295865"/>
                <a:gd name="connsiteY1" fmla="*/ 279541 h 290226"/>
                <a:gd name="connsiteX2" fmla="*/ 295653 w 295865"/>
                <a:gd name="connsiteY2" fmla="*/ 279541 h 290226"/>
                <a:gd name="connsiteX3" fmla="*/ 294024 w 295865"/>
                <a:gd name="connsiteY3" fmla="*/ 238279 h 290226"/>
                <a:gd name="connsiteX4" fmla="*/ 293481 w 295865"/>
                <a:gd name="connsiteY4" fmla="*/ 226449 h 290226"/>
                <a:gd name="connsiteX5" fmla="*/ 291404 w 295865"/>
                <a:gd name="connsiteY5" fmla="*/ 177890 h 290226"/>
                <a:gd name="connsiteX6" fmla="*/ 287451 w 295865"/>
                <a:gd name="connsiteY6" fmla="*/ 106996 h 290226"/>
                <a:gd name="connsiteX7" fmla="*/ 285975 w 295865"/>
                <a:gd name="connsiteY7" fmla="*/ 83126 h 290226"/>
                <a:gd name="connsiteX8" fmla="*/ 283508 w 295865"/>
                <a:gd name="connsiteY8" fmla="*/ 75677 h 290226"/>
                <a:gd name="connsiteX9" fmla="*/ 281641 w 295865"/>
                <a:gd name="connsiteY9" fmla="*/ 68229 h 290226"/>
                <a:gd name="connsiteX10" fmla="*/ 278479 w 295865"/>
                <a:gd name="connsiteY10" fmla="*/ 64495 h 290226"/>
                <a:gd name="connsiteX11" fmla="*/ 281737 w 295865"/>
                <a:gd name="connsiteY11" fmla="*/ 58723 h 290226"/>
                <a:gd name="connsiteX12" fmla="*/ 283927 w 295865"/>
                <a:gd name="connsiteY12" fmla="*/ 50332 h 290226"/>
                <a:gd name="connsiteX13" fmla="*/ 280594 w 295865"/>
                <a:gd name="connsiteY13" fmla="*/ 42083 h 290226"/>
                <a:gd name="connsiteX14" fmla="*/ 283832 w 295865"/>
                <a:gd name="connsiteY14" fmla="*/ 33215 h 290226"/>
                <a:gd name="connsiteX15" fmla="*/ 282517 w 295865"/>
                <a:gd name="connsiteY15" fmla="*/ 26062 h 290226"/>
                <a:gd name="connsiteX16" fmla="*/ 269925 w 295865"/>
                <a:gd name="connsiteY16" fmla="*/ 24709 h 290226"/>
                <a:gd name="connsiteX17" fmla="*/ 259239 w 295865"/>
                <a:gd name="connsiteY17" fmla="*/ 21185 h 290226"/>
                <a:gd name="connsiteX18" fmla="*/ 252019 w 295865"/>
                <a:gd name="connsiteY18" fmla="*/ 20461 h 290226"/>
                <a:gd name="connsiteX19" fmla="*/ 246789 w 295865"/>
                <a:gd name="connsiteY19" fmla="*/ 17937 h 290226"/>
                <a:gd name="connsiteX20" fmla="*/ 246866 w 295865"/>
                <a:gd name="connsiteY20" fmla="*/ 11965 h 290226"/>
                <a:gd name="connsiteX21" fmla="*/ 236417 w 295865"/>
                <a:gd name="connsiteY21" fmla="*/ 7736 h 290226"/>
                <a:gd name="connsiteX22" fmla="*/ 229597 w 295865"/>
                <a:gd name="connsiteY22" fmla="*/ 5993 h 290226"/>
                <a:gd name="connsiteX23" fmla="*/ 224663 w 295865"/>
                <a:gd name="connsiteY23" fmla="*/ 5716 h 290226"/>
                <a:gd name="connsiteX24" fmla="*/ 216128 w 295865"/>
                <a:gd name="connsiteY24" fmla="*/ 7707 h 290226"/>
                <a:gd name="connsiteX25" fmla="*/ 209289 w 295865"/>
                <a:gd name="connsiteY25" fmla="*/ 8536 h 290226"/>
                <a:gd name="connsiteX26" fmla="*/ 202908 w 295865"/>
                <a:gd name="connsiteY26" fmla="*/ 11965 h 290226"/>
                <a:gd name="connsiteX27" fmla="*/ 197002 w 295865"/>
                <a:gd name="connsiteY27" fmla="*/ 16203 h 290226"/>
                <a:gd name="connsiteX28" fmla="*/ 191582 w 295865"/>
                <a:gd name="connsiteY28" fmla="*/ 23481 h 290226"/>
                <a:gd name="connsiteX29" fmla="*/ 190106 w 295865"/>
                <a:gd name="connsiteY29" fmla="*/ 28938 h 290226"/>
                <a:gd name="connsiteX30" fmla="*/ 192154 w 295865"/>
                <a:gd name="connsiteY30" fmla="*/ 36958 h 290226"/>
                <a:gd name="connsiteX31" fmla="*/ 195249 w 295865"/>
                <a:gd name="connsiteY31" fmla="*/ 44855 h 290226"/>
                <a:gd name="connsiteX32" fmla="*/ 193021 w 295865"/>
                <a:gd name="connsiteY32" fmla="*/ 50150 h 290226"/>
                <a:gd name="connsiteX33" fmla="*/ 190011 w 295865"/>
                <a:gd name="connsiteY33" fmla="*/ 54427 h 290226"/>
                <a:gd name="connsiteX34" fmla="*/ 184753 w 295865"/>
                <a:gd name="connsiteY34" fmla="*/ 58675 h 290226"/>
                <a:gd name="connsiteX35" fmla="*/ 178047 w 295865"/>
                <a:gd name="connsiteY35" fmla="*/ 61523 h 290226"/>
                <a:gd name="connsiteX36" fmla="*/ 169684 w 295865"/>
                <a:gd name="connsiteY36" fmla="*/ 58685 h 290226"/>
                <a:gd name="connsiteX37" fmla="*/ 163846 w 295865"/>
                <a:gd name="connsiteY37" fmla="*/ 54437 h 290226"/>
                <a:gd name="connsiteX38" fmla="*/ 158188 w 295865"/>
                <a:gd name="connsiteY38" fmla="*/ 50189 h 290226"/>
                <a:gd name="connsiteX39" fmla="*/ 147777 w 295865"/>
                <a:gd name="connsiteY39" fmla="*/ 45950 h 290226"/>
                <a:gd name="connsiteX40" fmla="*/ 133965 w 295865"/>
                <a:gd name="connsiteY40" fmla="*/ 41692 h 290226"/>
                <a:gd name="connsiteX41" fmla="*/ 121564 w 295865"/>
                <a:gd name="connsiteY41" fmla="*/ 40578 h 290226"/>
                <a:gd name="connsiteX42" fmla="*/ 114420 w 295865"/>
                <a:gd name="connsiteY42" fmla="*/ 37463 h 290226"/>
                <a:gd name="connsiteX43" fmla="*/ 110458 w 295865"/>
                <a:gd name="connsiteY43" fmla="*/ 33224 h 290226"/>
                <a:gd name="connsiteX44" fmla="*/ 106791 w 295865"/>
                <a:gd name="connsiteY44" fmla="*/ 24709 h 290226"/>
                <a:gd name="connsiteX45" fmla="*/ 104686 w 295865"/>
                <a:gd name="connsiteY45" fmla="*/ 17337 h 290226"/>
                <a:gd name="connsiteX46" fmla="*/ 95265 w 295865"/>
                <a:gd name="connsiteY46" fmla="*/ 15317 h 290226"/>
                <a:gd name="connsiteX47" fmla="*/ 88036 w 295865"/>
                <a:gd name="connsiteY47" fmla="*/ 11965 h 290226"/>
                <a:gd name="connsiteX48" fmla="*/ 77968 w 295865"/>
                <a:gd name="connsiteY48" fmla="*/ 7717 h 290226"/>
                <a:gd name="connsiteX49" fmla="*/ 70395 w 295865"/>
                <a:gd name="connsiteY49" fmla="*/ 5669 h 290226"/>
                <a:gd name="connsiteX50" fmla="*/ 60299 w 295865"/>
                <a:gd name="connsiteY50" fmla="*/ 7707 h 290226"/>
                <a:gd name="connsiteX51" fmla="*/ 55108 w 295865"/>
                <a:gd name="connsiteY51" fmla="*/ 7717 h 290226"/>
                <a:gd name="connsiteX52" fmla="*/ 50050 w 295865"/>
                <a:gd name="connsiteY52" fmla="*/ 6678 h 290226"/>
                <a:gd name="connsiteX53" fmla="*/ 37135 w 295865"/>
                <a:gd name="connsiteY53" fmla="*/ -75 h 290226"/>
                <a:gd name="connsiteX54" fmla="*/ 36306 w 295865"/>
                <a:gd name="connsiteY54" fmla="*/ 7069 h 290226"/>
                <a:gd name="connsiteX55" fmla="*/ 36801 w 295865"/>
                <a:gd name="connsiteY55" fmla="*/ 11946 h 290226"/>
                <a:gd name="connsiteX56" fmla="*/ 32162 w 295865"/>
                <a:gd name="connsiteY56" fmla="*/ 18556 h 290226"/>
                <a:gd name="connsiteX57" fmla="*/ 25257 w 295865"/>
                <a:gd name="connsiteY57" fmla="*/ 22880 h 290226"/>
                <a:gd name="connsiteX58" fmla="*/ 20437 w 295865"/>
                <a:gd name="connsiteY58" fmla="*/ 28433 h 290226"/>
                <a:gd name="connsiteX59" fmla="*/ 14703 w 295865"/>
                <a:gd name="connsiteY59" fmla="*/ 32339 h 290226"/>
                <a:gd name="connsiteX60" fmla="*/ 12874 w 295865"/>
                <a:gd name="connsiteY60" fmla="*/ 37092 h 290226"/>
                <a:gd name="connsiteX61" fmla="*/ 15341 w 295865"/>
                <a:gd name="connsiteY61" fmla="*/ 45074 h 290226"/>
                <a:gd name="connsiteX62" fmla="*/ 15446 w 295865"/>
                <a:gd name="connsiteY62" fmla="*/ 50179 h 290226"/>
                <a:gd name="connsiteX63" fmla="*/ 9903 w 295865"/>
                <a:gd name="connsiteY63" fmla="*/ 58637 h 290226"/>
                <a:gd name="connsiteX64" fmla="*/ -213 w 295865"/>
                <a:gd name="connsiteY64" fmla="*/ 63619 h 290226"/>
                <a:gd name="connsiteX65" fmla="*/ 2635 w 295865"/>
                <a:gd name="connsiteY65" fmla="*/ 69277 h 290226"/>
                <a:gd name="connsiteX66" fmla="*/ 7274 w 295865"/>
                <a:gd name="connsiteY66" fmla="*/ 79392 h 290226"/>
                <a:gd name="connsiteX67" fmla="*/ 9217 w 295865"/>
                <a:gd name="connsiteY67" fmla="*/ 88403 h 290226"/>
                <a:gd name="connsiteX68" fmla="*/ 9836 w 295865"/>
                <a:gd name="connsiteY68" fmla="*/ 93527 h 290226"/>
                <a:gd name="connsiteX69" fmla="*/ 9017 w 295865"/>
                <a:gd name="connsiteY69" fmla="*/ 104281 h 290226"/>
                <a:gd name="connsiteX70" fmla="*/ 11093 w 295865"/>
                <a:gd name="connsiteY70" fmla="*/ 113635 h 290226"/>
                <a:gd name="connsiteX71" fmla="*/ 8893 w 295865"/>
                <a:gd name="connsiteY71" fmla="*/ 118626 h 290226"/>
                <a:gd name="connsiteX72" fmla="*/ 8617 w 295865"/>
                <a:gd name="connsiteY72" fmla="*/ 126598 h 290226"/>
                <a:gd name="connsiteX73" fmla="*/ 11198 w 295865"/>
                <a:gd name="connsiteY73" fmla="*/ 133818 h 290226"/>
                <a:gd name="connsiteX74" fmla="*/ 9864 w 295865"/>
                <a:gd name="connsiteY74" fmla="*/ 141238 h 290226"/>
                <a:gd name="connsiteX75" fmla="*/ 3807 w 295865"/>
                <a:gd name="connsiteY75" fmla="*/ 143943 h 290226"/>
                <a:gd name="connsiteX76" fmla="*/ 4454 w 295865"/>
                <a:gd name="connsiteY76" fmla="*/ 152058 h 290226"/>
                <a:gd name="connsiteX77" fmla="*/ 13903 w 295865"/>
                <a:gd name="connsiteY77" fmla="*/ 165717 h 290226"/>
                <a:gd name="connsiteX78" fmla="*/ 14160 w 295865"/>
                <a:gd name="connsiteY78" fmla="*/ 173252 h 290226"/>
                <a:gd name="connsiteX79" fmla="*/ 16217 w 295865"/>
                <a:gd name="connsiteY79" fmla="*/ 177585 h 290226"/>
                <a:gd name="connsiteX80" fmla="*/ 18932 w 295865"/>
                <a:gd name="connsiteY80" fmla="*/ 181796 h 290226"/>
                <a:gd name="connsiteX81" fmla="*/ 26724 w 295865"/>
                <a:gd name="connsiteY81" fmla="*/ 182424 h 290226"/>
                <a:gd name="connsiteX82" fmla="*/ 36906 w 295865"/>
                <a:gd name="connsiteY82" fmla="*/ 187873 h 290226"/>
                <a:gd name="connsiteX83" fmla="*/ 43573 w 295865"/>
                <a:gd name="connsiteY83" fmla="*/ 189120 h 290226"/>
                <a:gd name="connsiteX84" fmla="*/ 51098 w 295865"/>
                <a:gd name="connsiteY84" fmla="*/ 204846 h 290226"/>
                <a:gd name="connsiteX85" fmla="*/ 78330 w 295865"/>
                <a:gd name="connsiteY85" fmla="*/ 211571 h 290226"/>
                <a:gd name="connsiteX86" fmla="*/ 83150 w 295865"/>
                <a:gd name="connsiteY86" fmla="*/ 214876 h 290226"/>
                <a:gd name="connsiteX87" fmla="*/ 93094 w 295865"/>
                <a:gd name="connsiteY87" fmla="*/ 224029 h 290226"/>
                <a:gd name="connsiteX88" fmla="*/ 106915 w 295865"/>
                <a:gd name="connsiteY88" fmla="*/ 215923 h 290226"/>
                <a:gd name="connsiteX89" fmla="*/ 125469 w 295865"/>
                <a:gd name="connsiteY89" fmla="*/ 206256 h 290226"/>
                <a:gd name="connsiteX90" fmla="*/ 161636 w 295865"/>
                <a:gd name="connsiteY90" fmla="*/ 224249 h 290226"/>
                <a:gd name="connsiteX91" fmla="*/ 177247 w 295865"/>
                <a:gd name="connsiteY91" fmla="*/ 232668 h 290226"/>
                <a:gd name="connsiteX92" fmla="*/ 200555 w 295865"/>
                <a:gd name="connsiteY92" fmla="*/ 245556 h 290226"/>
                <a:gd name="connsiteX93" fmla="*/ 222910 w 295865"/>
                <a:gd name="connsiteY93" fmla="*/ 258196 h 290226"/>
                <a:gd name="connsiteX94" fmla="*/ 248675 w 295865"/>
                <a:gd name="connsiteY94" fmla="*/ 273093 h 290226"/>
                <a:gd name="connsiteX95" fmla="*/ 266715 w 295865"/>
                <a:gd name="connsiteY95" fmla="*/ 283761 h 290226"/>
                <a:gd name="connsiteX96" fmla="*/ 277307 w 295865"/>
                <a:gd name="connsiteY96" fmla="*/ 290152 h 29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5865" h="290226">
                  <a:moveTo>
                    <a:pt x="277307" y="290152"/>
                  </a:moveTo>
                  <a:lnTo>
                    <a:pt x="276955" y="279541"/>
                  </a:lnTo>
                  <a:lnTo>
                    <a:pt x="295653" y="279541"/>
                  </a:lnTo>
                  <a:lnTo>
                    <a:pt x="294024" y="238279"/>
                  </a:lnTo>
                  <a:lnTo>
                    <a:pt x="293481" y="226449"/>
                  </a:lnTo>
                  <a:lnTo>
                    <a:pt x="291404" y="177890"/>
                  </a:lnTo>
                  <a:lnTo>
                    <a:pt x="287451" y="106996"/>
                  </a:lnTo>
                  <a:lnTo>
                    <a:pt x="285975" y="83126"/>
                  </a:lnTo>
                  <a:lnTo>
                    <a:pt x="283508" y="75677"/>
                  </a:lnTo>
                  <a:lnTo>
                    <a:pt x="281641" y="68229"/>
                  </a:lnTo>
                  <a:lnTo>
                    <a:pt x="278479" y="64495"/>
                  </a:lnTo>
                  <a:lnTo>
                    <a:pt x="281737" y="58723"/>
                  </a:lnTo>
                  <a:lnTo>
                    <a:pt x="283927" y="50332"/>
                  </a:lnTo>
                  <a:lnTo>
                    <a:pt x="280594" y="42083"/>
                  </a:lnTo>
                  <a:lnTo>
                    <a:pt x="283832" y="33215"/>
                  </a:lnTo>
                  <a:lnTo>
                    <a:pt x="282517" y="26062"/>
                  </a:lnTo>
                  <a:lnTo>
                    <a:pt x="269925" y="24709"/>
                  </a:lnTo>
                  <a:lnTo>
                    <a:pt x="259239" y="21185"/>
                  </a:lnTo>
                  <a:lnTo>
                    <a:pt x="252019" y="20461"/>
                  </a:lnTo>
                  <a:lnTo>
                    <a:pt x="246789" y="17937"/>
                  </a:lnTo>
                  <a:lnTo>
                    <a:pt x="246866" y="11965"/>
                  </a:lnTo>
                  <a:lnTo>
                    <a:pt x="236417" y="7736"/>
                  </a:lnTo>
                  <a:lnTo>
                    <a:pt x="229597" y="5993"/>
                  </a:lnTo>
                  <a:lnTo>
                    <a:pt x="224663" y="5716"/>
                  </a:lnTo>
                  <a:lnTo>
                    <a:pt x="216128" y="7707"/>
                  </a:lnTo>
                  <a:lnTo>
                    <a:pt x="209289" y="8536"/>
                  </a:lnTo>
                  <a:lnTo>
                    <a:pt x="202908" y="11965"/>
                  </a:lnTo>
                  <a:lnTo>
                    <a:pt x="197002" y="16203"/>
                  </a:lnTo>
                  <a:lnTo>
                    <a:pt x="191582" y="23481"/>
                  </a:lnTo>
                  <a:lnTo>
                    <a:pt x="190106" y="28938"/>
                  </a:lnTo>
                  <a:lnTo>
                    <a:pt x="192154" y="36958"/>
                  </a:lnTo>
                  <a:lnTo>
                    <a:pt x="195249" y="44855"/>
                  </a:lnTo>
                  <a:lnTo>
                    <a:pt x="193021" y="50150"/>
                  </a:lnTo>
                  <a:lnTo>
                    <a:pt x="190011" y="54427"/>
                  </a:lnTo>
                  <a:lnTo>
                    <a:pt x="184753" y="58675"/>
                  </a:lnTo>
                  <a:lnTo>
                    <a:pt x="178047" y="61523"/>
                  </a:lnTo>
                  <a:lnTo>
                    <a:pt x="169684" y="58685"/>
                  </a:lnTo>
                  <a:lnTo>
                    <a:pt x="163846" y="54437"/>
                  </a:lnTo>
                  <a:lnTo>
                    <a:pt x="158188" y="50189"/>
                  </a:lnTo>
                  <a:lnTo>
                    <a:pt x="147777" y="45950"/>
                  </a:lnTo>
                  <a:lnTo>
                    <a:pt x="133965" y="41692"/>
                  </a:lnTo>
                  <a:lnTo>
                    <a:pt x="121564" y="40578"/>
                  </a:lnTo>
                  <a:lnTo>
                    <a:pt x="114420" y="37463"/>
                  </a:lnTo>
                  <a:lnTo>
                    <a:pt x="110458" y="33224"/>
                  </a:lnTo>
                  <a:lnTo>
                    <a:pt x="106791" y="24709"/>
                  </a:lnTo>
                  <a:lnTo>
                    <a:pt x="104686" y="17337"/>
                  </a:lnTo>
                  <a:lnTo>
                    <a:pt x="95265" y="15317"/>
                  </a:lnTo>
                  <a:lnTo>
                    <a:pt x="88036" y="11965"/>
                  </a:lnTo>
                  <a:lnTo>
                    <a:pt x="77968" y="7717"/>
                  </a:lnTo>
                  <a:lnTo>
                    <a:pt x="70395" y="5669"/>
                  </a:lnTo>
                  <a:lnTo>
                    <a:pt x="60299" y="7707"/>
                  </a:lnTo>
                  <a:lnTo>
                    <a:pt x="55108" y="7717"/>
                  </a:lnTo>
                  <a:lnTo>
                    <a:pt x="50050" y="6678"/>
                  </a:lnTo>
                  <a:lnTo>
                    <a:pt x="37135" y="-75"/>
                  </a:lnTo>
                  <a:lnTo>
                    <a:pt x="36306" y="7069"/>
                  </a:lnTo>
                  <a:lnTo>
                    <a:pt x="36801" y="11946"/>
                  </a:lnTo>
                  <a:lnTo>
                    <a:pt x="32162" y="18556"/>
                  </a:lnTo>
                  <a:lnTo>
                    <a:pt x="25257" y="22880"/>
                  </a:lnTo>
                  <a:lnTo>
                    <a:pt x="20437" y="28433"/>
                  </a:lnTo>
                  <a:lnTo>
                    <a:pt x="14703" y="32339"/>
                  </a:lnTo>
                  <a:lnTo>
                    <a:pt x="12874" y="37092"/>
                  </a:lnTo>
                  <a:lnTo>
                    <a:pt x="15341" y="45074"/>
                  </a:lnTo>
                  <a:lnTo>
                    <a:pt x="15446" y="50179"/>
                  </a:lnTo>
                  <a:lnTo>
                    <a:pt x="9903" y="58637"/>
                  </a:lnTo>
                  <a:lnTo>
                    <a:pt x="-213" y="63619"/>
                  </a:lnTo>
                  <a:lnTo>
                    <a:pt x="2635" y="69277"/>
                  </a:lnTo>
                  <a:lnTo>
                    <a:pt x="7274" y="79392"/>
                  </a:lnTo>
                  <a:lnTo>
                    <a:pt x="9217" y="88403"/>
                  </a:lnTo>
                  <a:lnTo>
                    <a:pt x="9836" y="93527"/>
                  </a:lnTo>
                  <a:lnTo>
                    <a:pt x="9017" y="104281"/>
                  </a:lnTo>
                  <a:lnTo>
                    <a:pt x="11093" y="113635"/>
                  </a:lnTo>
                  <a:lnTo>
                    <a:pt x="8893" y="118626"/>
                  </a:lnTo>
                  <a:lnTo>
                    <a:pt x="8617" y="126598"/>
                  </a:lnTo>
                  <a:lnTo>
                    <a:pt x="11198" y="133818"/>
                  </a:lnTo>
                  <a:lnTo>
                    <a:pt x="9864" y="141238"/>
                  </a:lnTo>
                  <a:lnTo>
                    <a:pt x="3807" y="143943"/>
                  </a:lnTo>
                  <a:lnTo>
                    <a:pt x="4454" y="152058"/>
                  </a:lnTo>
                  <a:lnTo>
                    <a:pt x="13903" y="165717"/>
                  </a:lnTo>
                  <a:lnTo>
                    <a:pt x="14160" y="173252"/>
                  </a:lnTo>
                  <a:lnTo>
                    <a:pt x="16217" y="177585"/>
                  </a:lnTo>
                  <a:lnTo>
                    <a:pt x="18932" y="181796"/>
                  </a:lnTo>
                  <a:lnTo>
                    <a:pt x="26724" y="182424"/>
                  </a:lnTo>
                  <a:lnTo>
                    <a:pt x="36906" y="187873"/>
                  </a:lnTo>
                  <a:lnTo>
                    <a:pt x="43573" y="189120"/>
                  </a:lnTo>
                  <a:lnTo>
                    <a:pt x="51098" y="204846"/>
                  </a:lnTo>
                  <a:lnTo>
                    <a:pt x="78330" y="211571"/>
                  </a:lnTo>
                  <a:lnTo>
                    <a:pt x="83150" y="214876"/>
                  </a:lnTo>
                  <a:lnTo>
                    <a:pt x="93094" y="224029"/>
                  </a:lnTo>
                  <a:lnTo>
                    <a:pt x="106915" y="215923"/>
                  </a:lnTo>
                  <a:lnTo>
                    <a:pt x="125469" y="206256"/>
                  </a:lnTo>
                  <a:lnTo>
                    <a:pt x="161636" y="224249"/>
                  </a:lnTo>
                  <a:lnTo>
                    <a:pt x="177247" y="232668"/>
                  </a:lnTo>
                  <a:lnTo>
                    <a:pt x="200555" y="245556"/>
                  </a:lnTo>
                  <a:lnTo>
                    <a:pt x="222910" y="258196"/>
                  </a:lnTo>
                  <a:lnTo>
                    <a:pt x="248675" y="273093"/>
                  </a:lnTo>
                  <a:lnTo>
                    <a:pt x="266715" y="283761"/>
                  </a:lnTo>
                  <a:lnTo>
                    <a:pt x="277307" y="29015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1" name="Freihandform: Form 570">
              <a:extLst>
                <a:ext uri="{FF2B5EF4-FFF2-40B4-BE49-F238E27FC236}">
                  <a16:creationId xmlns:a16="http://schemas.microsoft.com/office/drawing/2014/main" id="{86DF7C26-A3CD-AD19-4068-A12717CB21F8}"/>
                </a:ext>
              </a:extLst>
            </p:cNvPr>
            <p:cNvSpPr/>
            <p:nvPr/>
          </p:nvSpPr>
          <p:spPr>
            <a:xfrm>
              <a:off x="3548840" y="4522803"/>
              <a:ext cx="109066" cy="217495"/>
            </a:xfrm>
            <a:custGeom>
              <a:avLst/>
              <a:gdLst>
                <a:gd name="connsiteX0" fmla="*/ 129946 w 144798"/>
                <a:gd name="connsiteY0" fmla="*/ 108158 h 288750"/>
                <a:gd name="connsiteX1" fmla="*/ 132746 w 144798"/>
                <a:gd name="connsiteY1" fmla="*/ 103262 h 288750"/>
                <a:gd name="connsiteX2" fmla="*/ 129946 w 144798"/>
                <a:gd name="connsiteY2" fmla="*/ 108158 h 288750"/>
                <a:gd name="connsiteX3" fmla="*/ 106372 w 144798"/>
                <a:gd name="connsiteY3" fmla="*/ 29996 h 288750"/>
                <a:gd name="connsiteX4" fmla="*/ 106295 w 144798"/>
                <a:gd name="connsiteY4" fmla="*/ 25223 h 288750"/>
                <a:gd name="connsiteX5" fmla="*/ 106372 w 144798"/>
                <a:gd name="connsiteY5" fmla="*/ 29996 h 288750"/>
                <a:gd name="connsiteX6" fmla="*/ 29657 w 144798"/>
                <a:gd name="connsiteY6" fmla="*/ 288675 h 288750"/>
                <a:gd name="connsiteX7" fmla="*/ 36896 w 144798"/>
                <a:gd name="connsiteY7" fmla="*/ 287685 h 288750"/>
                <a:gd name="connsiteX8" fmla="*/ 42001 w 144798"/>
                <a:gd name="connsiteY8" fmla="*/ 284304 h 288750"/>
                <a:gd name="connsiteX9" fmla="*/ 51002 w 144798"/>
                <a:gd name="connsiteY9" fmla="*/ 280065 h 288750"/>
                <a:gd name="connsiteX10" fmla="*/ 57575 w 144798"/>
                <a:gd name="connsiteY10" fmla="*/ 280046 h 288750"/>
                <a:gd name="connsiteX11" fmla="*/ 62604 w 144798"/>
                <a:gd name="connsiteY11" fmla="*/ 277407 h 288750"/>
                <a:gd name="connsiteX12" fmla="*/ 66757 w 144798"/>
                <a:gd name="connsiteY12" fmla="*/ 273521 h 288750"/>
                <a:gd name="connsiteX13" fmla="*/ 70062 w 144798"/>
                <a:gd name="connsiteY13" fmla="*/ 267349 h 288750"/>
                <a:gd name="connsiteX14" fmla="*/ 73406 w 144798"/>
                <a:gd name="connsiteY14" fmla="*/ 258824 h 288750"/>
                <a:gd name="connsiteX15" fmla="*/ 75586 w 144798"/>
                <a:gd name="connsiteY15" fmla="*/ 254576 h 288750"/>
                <a:gd name="connsiteX16" fmla="*/ 78606 w 144798"/>
                <a:gd name="connsiteY16" fmla="*/ 246080 h 288750"/>
                <a:gd name="connsiteX17" fmla="*/ 81559 w 144798"/>
                <a:gd name="connsiteY17" fmla="*/ 237583 h 288750"/>
                <a:gd name="connsiteX18" fmla="*/ 83968 w 144798"/>
                <a:gd name="connsiteY18" fmla="*/ 229144 h 288750"/>
                <a:gd name="connsiteX19" fmla="*/ 85445 w 144798"/>
                <a:gd name="connsiteY19" fmla="*/ 222715 h 288750"/>
                <a:gd name="connsiteX20" fmla="*/ 87940 w 144798"/>
                <a:gd name="connsiteY20" fmla="*/ 216362 h 288750"/>
                <a:gd name="connsiteX21" fmla="*/ 91779 w 144798"/>
                <a:gd name="connsiteY21" fmla="*/ 207856 h 288750"/>
                <a:gd name="connsiteX22" fmla="*/ 95122 w 144798"/>
                <a:gd name="connsiteY22" fmla="*/ 199388 h 288750"/>
                <a:gd name="connsiteX23" fmla="*/ 98199 w 144798"/>
                <a:gd name="connsiteY23" fmla="*/ 190882 h 288750"/>
                <a:gd name="connsiteX24" fmla="*/ 100685 w 144798"/>
                <a:gd name="connsiteY24" fmla="*/ 182405 h 288750"/>
                <a:gd name="connsiteX25" fmla="*/ 104200 w 144798"/>
                <a:gd name="connsiteY25" fmla="*/ 173909 h 288750"/>
                <a:gd name="connsiteX26" fmla="*/ 107200 w 144798"/>
                <a:gd name="connsiteY26" fmla="*/ 167756 h 288750"/>
                <a:gd name="connsiteX27" fmla="*/ 108543 w 144798"/>
                <a:gd name="connsiteY27" fmla="*/ 161145 h 288750"/>
                <a:gd name="connsiteX28" fmla="*/ 111696 w 144798"/>
                <a:gd name="connsiteY28" fmla="*/ 152649 h 288750"/>
                <a:gd name="connsiteX29" fmla="*/ 115335 w 144798"/>
                <a:gd name="connsiteY29" fmla="*/ 144143 h 288750"/>
                <a:gd name="connsiteX30" fmla="*/ 119020 w 144798"/>
                <a:gd name="connsiteY30" fmla="*/ 135685 h 288750"/>
                <a:gd name="connsiteX31" fmla="*/ 121126 w 144798"/>
                <a:gd name="connsiteY31" fmla="*/ 130599 h 288750"/>
                <a:gd name="connsiteX32" fmla="*/ 122707 w 144798"/>
                <a:gd name="connsiteY32" fmla="*/ 122950 h 288750"/>
                <a:gd name="connsiteX33" fmla="*/ 122974 w 144798"/>
                <a:gd name="connsiteY33" fmla="*/ 116178 h 288750"/>
                <a:gd name="connsiteX34" fmla="*/ 123221 w 144798"/>
                <a:gd name="connsiteY34" fmla="*/ 110177 h 288750"/>
                <a:gd name="connsiteX35" fmla="*/ 125955 w 144798"/>
                <a:gd name="connsiteY35" fmla="*/ 104090 h 288750"/>
                <a:gd name="connsiteX36" fmla="*/ 130689 w 144798"/>
                <a:gd name="connsiteY36" fmla="*/ 102528 h 288750"/>
                <a:gd name="connsiteX37" fmla="*/ 130479 w 144798"/>
                <a:gd name="connsiteY37" fmla="*/ 97423 h 288750"/>
                <a:gd name="connsiteX38" fmla="*/ 131022 w 144798"/>
                <a:gd name="connsiteY38" fmla="*/ 92480 h 288750"/>
                <a:gd name="connsiteX39" fmla="*/ 129612 w 144798"/>
                <a:gd name="connsiteY39" fmla="*/ 87793 h 288750"/>
                <a:gd name="connsiteX40" fmla="*/ 130079 w 144798"/>
                <a:gd name="connsiteY40" fmla="*/ 82697 h 288750"/>
                <a:gd name="connsiteX41" fmla="*/ 128927 w 144798"/>
                <a:gd name="connsiteY41" fmla="*/ 77611 h 288750"/>
                <a:gd name="connsiteX42" fmla="*/ 130737 w 144798"/>
                <a:gd name="connsiteY42" fmla="*/ 72896 h 288750"/>
                <a:gd name="connsiteX43" fmla="*/ 134937 w 144798"/>
                <a:gd name="connsiteY43" fmla="*/ 76859 h 288750"/>
                <a:gd name="connsiteX44" fmla="*/ 135499 w 144798"/>
                <a:gd name="connsiteY44" fmla="*/ 81945 h 288750"/>
                <a:gd name="connsiteX45" fmla="*/ 140471 w 144798"/>
                <a:gd name="connsiteY45" fmla="*/ 82316 h 288750"/>
                <a:gd name="connsiteX46" fmla="*/ 143119 w 144798"/>
                <a:gd name="connsiteY46" fmla="*/ 76192 h 288750"/>
                <a:gd name="connsiteX47" fmla="*/ 144586 w 144798"/>
                <a:gd name="connsiteY47" fmla="*/ 71534 h 288750"/>
                <a:gd name="connsiteX48" fmla="*/ 144405 w 144798"/>
                <a:gd name="connsiteY48" fmla="*/ 66629 h 288750"/>
                <a:gd name="connsiteX49" fmla="*/ 142091 w 144798"/>
                <a:gd name="connsiteY49" fmla="*/ 62085 h 288750"/>
                <a:gd name="connsiteX50" fmla="*/ 140928 w 144798"/>
                <a:gd name="connsiteY50" fmla="*/ 56418 h 288750"/>
                <a:gd name="connsiteX51" fmla="*/ 140538 w 144798"/>
                <a:gd name="connsiteY51" fmla="*/ 50731 h 288750"/>
                <a:gd name="connsiteX52" fmla="*/ 140576 w 144798"/>
                <a:gd name="connsiteY52" fmla="*/ 43540 h 288750"/>
                <a:gd name="connsiteX53" fmla="*/ 140347 w 144798"/>
                <a:gd name="connsiteY53" fmla="*/ 37873 h 288750"/>
                <a:gd name="connsiteX54" fmla="*/ 138995 w 144798"/>
                <a:gd name="connsiteY54" fmla="*/ 32748 h 288750"/>
                <a:gd name="connsiteX55" fmla="*/ 137670 w 144798"/>
                <a:gd name="connsiteY55" fmla="*/ 28119 h 288750"/>
                <a:gd name="connsiteX56" fmla="*/ 137194 w 144798"/>
                <a:gd name="connsiteY56" fmla="*/ 21937 h 288750"/>
                <a:gd name="connsiteX57" fmla="*/ 134565 w 144798"/>
                <a:gd name="connsiteY57" fmla="*/ 17842 h 288750"/>
                <a:gd name="connsiteX58" fmla="*/ 131346 w 144798"/>
                <a:gd name="connsiteY58" fmla="*/ 13746 h 288750"/>
                <a:gd name="connsiteX59" fmla="*/ 130079 w 144798"/>
                <a:gd name="connsiteY59" fmla="*/ 8945 h 288750"/>
                <a:gd name="connsiteX60" fmla="*/ 127374 w 144798"/>
                <a:gd name="connsiteY60" fmla="*/ 4669 h 288750"/>
                <a:gd name="connsiteX61" fmla="*/ 126555 w 144798"/>
                <a:gd name="connsiteY61" fmla="*/ -75 h 288750"/>
                <a:gd name="connsiteX62" fmla="*/ 122155 w 144798"/>
                <a:gd name="connsiteY62" fmla="*/ 2059 h 288750"/>
                <a:gd name="connsiteX63" fmla="*/ 120678 w 144798"/>
                <a:gd name="connsiteY63" fmla="*/ 6745 h 288750"/>
                <a:gd name="connsiteX64" fmla="*/ 116144 w 144798"/>
                <a:gd name="connsiteY64" fmla="*/ 8479 h 288750"/>
                <a:gd name="connsiteX65" fmla="*/ 117459 w 144798"/>
                <a:gd name="connsiteY65" fmla="*/ 13184 h 288750"/>
                <a:gd name="connsiteX66" fmla="*/ 118763 w 144798"/>
                <a:gd name="connsiteY66" fmla="*/ 17775 h 288750"/>
                <a:gd name="connsiteX67" fmla="*/ 116554 w 144798"/>
                <a:gd name="connsiteY67" fmla="*/ 22233 h 288750"/>
                <a:gd name="connsiteX68" fmla="*/ 115068 w 144798"/>
                <a:gd name="connsiteY68" fmla="*/ 28157 h 288750"/>
                <a:gd name="connsiteX69" fmla="*/ 110353 w 144798"/>
                <a:gd name="connsiteY69" fmla="*/ 30138 h 288750"/>
                <a:gd name="connsiteX70" fmla="*/ 107105 w 144798"/>
                <a:gd name="connsiteY70" fmla="*/ 33634 h 288750"/>
                <a:gd name="connsiteX71" fmla="*/ 104924 w 144798"/>
                <a:gd name="connsiteY71" fmla="*/ 38330 h 288750"/>
                <a:gd name="connsiteX72" fmla="*/ 102942 w 144798"/>
                <a:gd name="connsiteY72" fmla="*/ 33767 h 288750"/>
                <a:gd name="connsiteX73" fmla="*/ 97799 w 144798"/>
                <a:gd name="connsiteY73" fmla="*/ 35711 h 288750"/>
                <a:gd name="connsiteX74" fmla="*/ 98837 w 144798"/>
                <a:gd name="connsiteY74" fmla="*/ 40578 h 288750"/>
                <a:gd name="connsiteX75" fmla="*/ 100313 w 144798"/>
                <a:gd name="connsiteY75" fmla="*/ 45169 h 288750"/>
                <a:gd name="connsiteX76" fmla="*/ 95713 w 144798"/>
                <a:gd name="connsiteY76" fmla="*/ 46845 h 288750"/>
                <a:gd name="connsiteX77" fmla="*/ 93532 w 144798"/>
                <a:gd name="connsiteY77" fmla="*/ 51789 h 288750"/>
                <a:gd name="connsiteX78" fmla="*/ 93675 w 144798"/>
                <a:gd name="connsiteY78" fmla="*/ 56980 h 288750"/>
                <a:gd name="connsiteX79" fmla="*/ 91055 w 144798"/>
                <a:gd name="connsiteY79" fmla="*/ 61304 h 288750"/>
                <a:gd name="connsiteX80" fmla="*/ 88693 w 144798"/>
                <a:gd name="connsiteY80" fmla="*/ 65629 h 288750"/>
                <a:gd name="connsiteX81" fmla="*/ 89836 w 144798"/>
                <a:gd name="connsiteY81" fmla="*/ 59609 h 288750"/>
                <a:gd name="connsiteX82" fmla="*/ 85397 w 144798"/>
                <a:gd name="connsiteY82" fmla="*/ 62037 h 288750"/>
                <a:gd name="connsiteX83" fmla="*/ 81749 w 144798"/>
                <a:gd name="connsiteY83" fmla="*/ 65743 h 288750"/>
                <a:gd name="connsiteX84" fmla="*/ 82445 w 144798"/>
                <a:gd name="connsiteY84" fmla="*/ 70591 h 288750"/>
                <a:gd name="connsiteX85" fmla="*/ 78063 w 144798"/>
                <a:gd name="connsiteY85" fmla="*/ 73401 h 288750"/>
                <a:gd name="connsiteX86" fmla="*/ 78825 w 144798"/>
                <a:gd name="connsiteY86" fmla="*/ 68610 h 288750"/>
                <a:gd name="connsiteX87" fmla="*/ 74330 w 144798"/>
                <a:gd name="connsiteY87" fmla="*/ 70743 h 288750"/>
                <a:gd name="connsiteX88" fmla="*/ 69805 w 144798"/>
                <a:gd name="connsiteY88" fmla="*/ 74392 h 288750"/>
                <a:gd name="connsiteX89" fmla="*/ 65757 w 144798"/>
                <a:gd name="connsiteY89" fmla="*/ 78659 h 288750"/>
                <a:gd name="connsiteX90" fmla="*/ 68605 w 144798"/>
                <a:gd name="connsiteY90" fmla="*/ 82850 h 288750"/>
                <a:gd name="connsiteX91" fmla="*/ 64490 w 144798"/>
                <a:gd name="connsiteY91" fmla="*/ 80440 h 288750"/>
                <a:gd name="connsiteX92" fmla="*/ 59328 w 144798"/>
                <a:gd name="connsiteY92" fmla="*/ 81630 h 288750"/>
                <a:gd name="connsiteX93" fmla="*/ 54651 w 144798"/>
                <a:gd name="connsiteY93" fmla="*/ 80373 h 288750"/>
                <a:gd name="connsiteX94" fmla="*/ 52231 w 144798"/>
                <a:gd name="connsiteY94" fmla="*/ 84669 h 288750"/>
                <a:gd name="connsiteX95" fmla="*/ 47154 w 144798"/>
                <a:gd name="connsiteY95" fmla="*/ 86422 h 288750"/>
                <a:gd name="connsiteX96" fmla="*/ 42125 w 144798"/>
                <a:gd name="connsiteY96" fmla="*/ 86269 h 288750"/>
                <a:gd name="connsiteX97" fmla="*/ 37506 w 144798"/>
                <a:gd name="connsiteY97" fmla="*/ 90003 h 288750"/>
                <a:gd name="connsiteX98" fmla="*/ 30743 w 144798"/>
                <a:gd name="connsiteY98" fmla="*/ 88498 h 288750"/>
                <a:gd name="connsiteX99" fmla="*/ 30314 w 144798"/>
                <a:gd name="connsiteY99" fmla="*/ 95347 h 288750"/>
                <a:gd name="connsiteX100" fmla="*/ 28171 w 144798"/>
                <a:gd name="connsiteY100" fmla="*/ 101100 h 288750"/>
                <a:gd name="connsiteX101" fmla="*/ 25133 w 144798"/>
                <a:gd name="connsiteY101" fmla="*/ 105900 h 288750"/>
                <a:gd name="connsiteX102" fmla="*/ 22342 w 144798"/>
                <a:gd name="connsiteY102" fmla="*/ 110158 h 288750"/>
                <a:gd name="connsiteX103" fmla="*/ 19828 w 144798"/>
                <a:gd name="connsiteY103" fmla="*/ 114406 h 288750"/>
                <a:gd name="connsiteX104" fmla="*/ 18932 w 144798"/>
                <a:gd name="connsiteY104" fmla="*/ 120978 h 288750"/>
                <a:gd name="connsiteX105" fmla="*/ 19713 w 144798"/>
                <a:gd name="connsiteY105" fmla="*/ 127103 h 288750"/>
                <a:gd name="connsiteX106" fmla="*/ 19770 w 144798"/>
                <a:gd name="connsiteY106" fmla="*/ 135647 h 288750"/>
                <a:gd name="connsiteX107" fmla="*/ 23161 w 144798"/>
                <a:gd name="connsiteY107" fmla="*/ 144086 h 288750"/>
                <a:gd name="connsiteX108" fmla="*/ 22657 w 144798"/>
                <a:gd name="connsiteY108" fmla="*/ 150258 h 288750"/>
                <a:gd name="connsiteX109" fmla="*/ 24533 w 144798"/>
                <a:gd name="connsiteY109" fmla="*/ 154935 h 288750"/>
                <a:gd name="connsiteX110" fmla="*/ 26142 w 144798"/>
                <a:gd name="connsiteY110" fmla="*/ 159459 h 288750"/>
                <a:gd name="connsiteX111" fmla="*/ 24561 w 144798"/>
                <a:gd name="connsiteY111" fmla="*/ 165375 h 288750"/>
                <a:gd name="connsiteX112" fmla="*/ 22714 w 144798"/>
                <a:gd name="connsiteY112" fmla="*/ 173842 h 288750"/>
                <a:gd name="connsiteX113" fmla="*/ 20351 w 144798"/>
                <a:gd name="connsiteY113" fmla="*/ 178081 h 288750"/>
                <a:gd name="connsiteX114" fmla="*/ 17580 w 144798"/>
                <a:gd name="connsiteY114" fmla="*/ 182338 h 288750"/>
                <a:gd name="connsiteX115" fmla="*/ 14427 w 144798"/>
                <a:gd name="connsiteY115" fmla="*/ 186605 h 288750"/>
                <a:gd name="connsiteX116" fmla="*/ 11550 w 144798"/>
                <a:gd name="connsiteY116" fmla="*/ 195102 h 288750"/>
                <a:gd name="connsiteX117" fmla="*/ 5578 w 144798"/>
                <a:gd name="connsiteY117" fmla="*/ 197455 h 288750"/>
                <a:gd name="connsiteX118" fmla="*/ 4597 w 144798"/>
                <a:gd name="connsiteY118" fmla="*/ 203589 h 288750"/>
                <a:gd name="connsiteX119" fmla="*/ 2225 w 144798"/>
                <a:gd name="connsiteY119" fmla="*/ 207808 h 288750"/>
                <a:gd name="connsiteX120" fmla="*/ 129 w 144798"/>
                <a:gd name="connsiteY120" fmla="*/ 212104 h 288750"/>
                <a:gd name="connsiteX121" fmla="*/ 272 w 144798"/>
                <a:gd name="connsiteY121" fmla="*/ 218086 h 288750"/>
                <a:gd name="connsiteX122" fmla="*/ -213 w 144798"/>
                <a:gd name="connsiteY122" fmla="*/ 224829 h 288750"/>
                <a:gd name="connsiteX123" fmla="*/ 2787 w 144798"/>
                <a:gd name="connsiteY123" fmla="*/ 233335 h 288750"/>
                <a:gd name="connsiteX124" fmla="*/ 4902 w 144798"/>
                <a:gd name="connsiteY124" fmla="*/ 240765 h 288750"/>
                <a:gd name="connsiteX125" fmla="*/ 6949 w 144798"/>
                <a:gd name="connsiteY125" fmla="*/ 245346 h 288750"/>
                <a:gd name="connsiteX126" fmla="*/ 4597 w 144798"/>
                <a:gd name="connsiteY126" fmla="*/ 250252 h 288750"/>
                <a:gd name="connsiteX127" fmla="*/ 4244 w 144798"/>
                <a:gd name="connsiteY127" fmla="*/ 258805 h 288750"/>
                <a:gd name="connsiteX128" fmla="*/ 8207 w 144798"/>
                <a:gd name="connsiteY128" fmla="*/ 267311 h 288750"/>
                <a:gd name="connsiteX129" fmla="*/ 9740 w 144798"/>
                <a:gd name="connsiteY129" fmla="*/ 273055 h 288750"/>
                <a:gd name="connsiteX130" fmla="*/ 12550 w 144798"/>
                <a:gd name="connsiteY130" fmla="*/ 277464 h 288750"/>
                <a:gd name="connsiteX131" fmla="*/ 15189 w 144798"/>
                <a:gd name="connsiteY131" fmla="*/ 281475 h 288750"/>
                <a:gd name="connsiteX132" fmla="*/ 21571 w 144798"/>
                <a:gd name="connsiteY132" fmla="*/ 282446 h 288750"/>
                <a:gd name="connsiteX133" fmla="*/ 26628 w 144798"/>
                <a:gd name="connsiteY133" fmla="*/ 286151 h 28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44798" h="288750">
                  <a:moveTo>
                    <a:pt x="129946" y="108158"/>
                  </a:moveTo>
                  <a:lnTo>
                    <a:pt x="132746" y="103262"/>
                  </a:lnTo>
                  <a:lnTo>
                    <a:pt x="129946" y="108158"/>
                  </a:lnTo>
                  <a:close/>
                  <a:moveTo>
                    <a:pt x="106372" y="29996"/>
                  </a:moveTo>
                  <a:lnTo>
                    <a:pt x="106295" y="25223"/>
                  </a:lnTo>
                  <a:lnTo>
                    <a:pt x="106372" y="29996"/>
                  </a:lnTo>
                  <a:close/>
                  <a:moveTo>
                    <a:pt x="29657" y="288675"/>
                  </a:moveTo>
                  <a:lnTo>
                    <a:pt x="36896" y="287685"/>
                  </a:lnTo>
                  <a:lnTo>
                    <a:pt x="42001" y="284304"/>
                  </a:lnTo>
                  <a:lnTo>
                    <a:pt x="51002" y="280065"/>
                  </a:lnTo>
                  <a:lnTo>
                    <a:pt x="57575" y="280046"/>
                  </a:lnTo>
                  <a:lnTo>
                    <a:pt x="62604" y="277407"/>
                  </a:lnTo>
                  <a:lnTo>
                    <a:pt x="66757" y="273521"/>
                  </a:lnTo>
                  <a:lnTo>
                    <a:pt x="70062" y="267349"/>
                  </a:lnTo>
                  <a:lnTo>
                    <a:pt x="73406" y="258824"/>
                  </a:lnTo>
                  <a:lnTo>
                    <a:pt x="75586" y="254576"/>
                  </a:lnTo>
                  <a:lnTo>
                    <a:pt x="78606" y="246080"/>
                  </a:lnTo>
                  <a:lnTo>
                    <a:pt x="81559" y="237583"/>
                  </a:lnTo>
                  <a:lnTo>
                    <a:pt x="83968" y="229144"/>
                  </a:lnTo>
                  <a:lnTo>
                    <a:pt x="85445" y="222715"/>
                  </a:lnTo>
                  <a:lnTo>
                    <a:pt x="87940" y="216362"/>
                  </a:lnTo>
                  <a:lnTo>
                    <a:pt x="91779" y="207856"/>
                  </a:lnTo>
                  <a:lnTo>
                    <a:pt x="95122" y="199388"/>
                  </a:lnTo>
                  <a:lnTo>
                    <a:pt x="98199" y="190882"/>
                  </a:lnTo>
                  <a:lnTo>
                    <a:pt x="100685" y="182405"/>
                  </a:lnTo>
                  <a:lnTo>
                    <a:pt x="104200" y="173909"/>
                  </a:lnTo>
                  <a:lnTo>
                    <a:pt x="107200" y="167756"/>
                  </a:lnTo>
                  <a:lnTo>
                    <a:pt x="108543" y="161145"/>
                  </a:lnTo>
                  <a:lnTo>
                    <a:pt x="111696" y="152649"/>
                  </a:lnTo>
                  <a:lnTo>
                    <a:pt x="115335" y="144143"/>
                  </a:lnTo>
                  <a:lnTo>
                    <a:pt x="119020" y="135685"/>
                  </a:lnTo>
                  <a:lnTo>
                    <a:pt x="121126" y="130599"/>
                  </a:lnTo>
                  <a:lnTo>
                    <a:pt x="122707" y="122950"/>
                  </a:lnTo>
                  <a:lnTo>
                    <a:pt x="122974" y="116178"/>
                  </a:lnTo>
                  <a:lnTo>
                    <a:pt x="123221" y="110177"/>
                  </a:lnTo>
                  <a:lnTo>
                    <a:pt x="125955" y="104090"/>
                  </a:lnTo>
                  <a:lnTo>
                    <a:pt x="130689" y="102528"/>
                  </a:lnTo>
                  <a:lnTo>
                    <a:pt x="130479" y="97423"/>
                  </a:lnTo>
                  <a:lnTo>
                    <a:pt x="131022" y="92480"/>
                  </a:lnTo>
                  <a:lnTo>
                    <a:pt x="129612" y="87793"/>
                  </a:lnTo>
                  <a:lnTo>
                    <a:pt x="130079" y="82697"/>
                  </a:lnTo>
                  <a:lnTo>
                    <a:pt x="128927" y="77611"/>
                  </a:lnTo>
                  <a:lnTo>
                    <a:pt x="130737" y="72896"/>
                  </a:lnTo>
                  <a:lnTo>
                    <a:pt x="134937" y="76859"/>
                  </a:lnTo>
                  <a:lnTo>
                    <a:pt x="135499" y="81945"/>
                  </a:lnTo>
                  <a:lnTo>
                    <a:pt x="140471" y="82316"/>
                  </a:lnTo>
                  <a:lnTo>
                    <a:pt x="143119" y="76192"/>
                  </a:lnTo>
                  <a:lnTo>
                    <a:pt x="144586" y="71534"/>
                  </a:lnTo>
                  <a:lnTo>
                    <a:pt x="144405" y="66629"/>
                  </a:lnTo>
                  <a:lnTo>
                    <a:pt x="142091" y="62085"/>
                  </a:lnTo>
                  <a:lnTo>
                    <a:pt x="140928" y="56418"/>
                  </a:lnTo>
                  <a:lnTo>
                    <a:pt x="140538" y="50731"/>
                  </a:lnTo>
                  <a:lnTo>
                    <a:pt x="140576" y="43540"/>
                  </a:lnTo>
                  <a:lnTo>
                    <a:pt x="140347" y="37873"/>
                  </a:lnTo>
                  <a:lnTo>
                    <a:pt x="138995" y="32748"/>
                  </a:lnTo>
                  <a:lnTo>
                    <a:pt x="137670" y="28119"/>
                  </a:lnTo>
                  <a:lnTo>
                    <a:pt x="137194" y="21937"/>
                  </a:lnTo>
                  <a:lnTo>
                    <a:pt x="134565" y="17842"/>
                  </a:lnTo>
                  <a:lnTo>
                    <a:pt x="131346" y="13746"/>
                  </a:lnTo>
                  <a:lnTo>
                    <a:pt x="130079" y="8945"/>
                  </a:lnTo>
                  <a:lnTo>
                    <a:pt x="127374" y="4669"/>
                  </a:lnTo>
                  <a:lnTo>
                    <a:pt x="126555" y="-75"/>
                  </a:lnTo>
                  <a:lnTo>
                    <a:pt x="122155" y="2059"/>
                  </a:lnTo>
                  <a:lnTo>
                    <a:pt x="120678" y="6745"/>
                  </a:lnTo>
                  <a:lnTo>
                    <a:pt x="116144" y="8479"/>
                  </a:lnTo>
                  <a:lnTo>
                    <a:pt x="117459" y="13184"/>
                  </a:lnTo>
                  <a:lnTo>
                    <a:pt x="118763" y="17775"/>
                  </a:lnTo>
                  <a:lnTo>
                    <a:pt x="116554" y="22233"/>
                  </a:lnTo>
                  <a:lnTo>
                    <a:pt x="115068" y="28157"/>
                  </a:lnTo>
                  <a:lnTo>
                    <a:pt x="110353" y="30138"/>
                  </a:lnTo>
                  <a:lnTo>
                    <a:pt x="107105" y="33634"/>
                  </a:lnTo>
                  <a:lnTo>
                    <a:pt x="104924" y="38330"/>
                  </a:lnTo>
                  <a:lnTo>
                    <a:pt x="102942" y="33767"/>
                  </a:lnTo>
                  <a:lnTo>
                    <a:pt x="97799" y="35711"/>
                  </a:lnTo>
                  <a:lnTo>
                    <a:pt x="98837" y="40578"/>
                  </a:lnTo>
                  <a:lnTo>
                    <a:pt x="100313" y="45169"/>
                  </a:lnTo>
                  <a:lnTo>
                    <a:pt x="95713" y="46845"/>
                  </a:lnTo>
                  <a:lnTo>
                    <a:pt x="93532" y="51789"/>
                  </a:lnTo>
                  <a:lnTo>
                    <a:pt x="93675" y="56980"/>
                  </a:lnTo>
                  <a:lnTo>
                    <a:pt x="91055" y="61304"/>
                  </a:lnTo>
                  <a:lnTo>
                    <a:pt x="88693" y="65629"/>
                  </a:lnTo>
                  <a:lnTo>
                    <a:pt x="89836" y="59609"/>
                  </a:lnTo>
                  <a:lnTo>
                    <a:pt x="85397" y="62037"/>
                  </a:lnTo>
                  <a:lnTo>
                    <a:pt x="81749" y="65743"/>
                  </a:lnTo>
                  <a:lnTo>
                    <a:pt x="82445" y="70591"/>
                  </a:lnTo>
                  <a:lnTo>
                    <a:pt x="78063" y="73401"/>
                  </a:lnTo>
                  <a:lnTo>
                    <a:pt x="78825" y="68610"/>
                  </a:lnTo>
                  <a:lnTo>
                    <a:pt x="74330" y="70743"/>
                  </a:lnTo>
                  <a:lnTo>
                    <a:pt x="69805" y="74392"/>
                  </a:lnTo>
                  <a:lnTo>
                    <a:pt x="65757" y="78659"/>
                  </a:lnTo>
                  <a:lnTo>
                    <a:pt x="68605" y="82850"/>
                  </a:lnTo>
                  <a:lnTo>
                    <a:pt x="64490" y="80440"/>
                  </a:lnTo>
                  <a:lnTo>
                    <a:pt x="59328" y="81630"/>
                  </a:lnTo>
                  <a:lnTo>
                    <a:pt x="54651" y="80373"/>
                  </a:lnTo>
                  <a:lnTo>
                    <a:pt x="52231" y="84669"/>
                  </a:lnTo>
                  <a:lnTo>
                    <a:pt x="47154" y="86422"/>
                  </a:lnTo>
                  <a:lnTo>
                    <a:pt x="42125" y="86269"/>
                  </a:lnTo>
                  <a:lnTo>
                    <a:pt x="37506" y="90003"/>
                  </a:lnTo>
                  <a:lnTo>
                    <a:pt x="30743" y="88498"/>
                  </a:lnTo>
                  <a:lnTo>
                    <a:pt x="30314" y="95347"/>
                  </a:lnTo>
                  <a:lnTo>
                    <a:pt x="28171" y="101100"/>
                  </a:lnTo>
                  <a:lnTo>
                    <a:pt x="25133" y="105900"/>
                  </a:lnTo>
                  <a:lnTo>
                    <a:pt x="22342" y="110158"/>
                  </a:lnTo>
                  <a:lnTo>
                    <a:pt x="19828" y="114406"/>
                  </a:lnTo>
                  <a:lnTo>
                    <a:pt x="18932" y="120978"/>
                  </a:lnTo>
                  <a:lnTo>
                    <a:pt x="19713" y="127103"/>
                  </a:lnTo>
                  <a:lnTo>
                    <a:pt x="19770" y="135647"/>
                  </a:lnTo>
                  <a:lnTo>
                    <a:pt x="23161" y="144086"/>
                  </a:lnTo>
                  <a:lnTo>
                    <a:pt x="22657" y="150258"/>
                  </a:lnTo>
                  <a:lnTo>
                    <a:pt x="24533" y="154935"/>
                  </a:lnTo>
                  <a:lnTo>
                    <a:pt x="26142" y="159459"/>
                  </a:lnTo>
                  <a:lnTo>
                    <a:pt x="24561" y="165375"/>
                  </a:lnTo>
                  <a:lnTo>
                    <a:pt x="22714" y="173842"/>
                  </a:lnTo>
                  <a:lnTo>
                    <a:pt x="20351" y="178081"/>
                  </a:lnTo>
                  <a:lnTo>
                    <a:pt x="17580" y="182338"/>
                  </a:lnTo>
                  <a:lnTo>
                    <a:pt x="14427" y="186605"/>
                  </a:lnTo>
                  <a:lnTo>
                    <a:pt x="11550" y="195102"/>
                  </a:lnTo>
                  <a:lnTo>
                    <a:pt x="5578" y="197455"/>
                  </a:lnTo>
                  <a:lnTo>
                    <a:pt x="4597" y="203589"/>
                  </a:lnTo>
                  <a:lnTo>
                    <a:pt x="2225" y="207808"/>
                  </a:lnTo>
                  <a:lnTo>
                    <a:pt x="129" y="212104"/>
                  </a:lnTo>
                  <a:lnTo>
                    <a:pt x="272" y="218086"/>
                  </a:lnTo>
                  <a:lnTo>
                    <a:pt x="-213" y="224829"/>
                  </a:lnTo>
                  <a:lnTo>
                    <a:pt x="2787" y="233335"/>
                  </a:lnTo>
                  <a:lnTo>
                    <a:pt x="4902" y="240765"/>
                  </a:lnTo>
                  <a:lnTo>
                    <a:pt x="6949" y="245346"/>
                  </a:lnTo>
                  <a:lnTo>
                    <a:pt x="4597" y="250252"/>
                  </a:lnTo>
                  <a:lnTo>
                    <a:pt x="4244" y="258805"/>
                  </a:lnTo>
                  <a:lnTo>
                    <a:pt x="8207" y="267311"/>
                  </a:lnTo>
                  <a:lnTo>
                    <a:pt x="9740" y="273055"/>
                  </a:lnTo>
                  <a:lnTo>
                    <a:pt x="12550" y="277464"/>
                  </a:lnTo>
                  <a:lnTo>
                    <a:pt x="15189" y="281475"/>
                  </a:lnTo>
                  <a:lnTo>
                    <a:pt x="21571" y="282446"/>
                  </a:lnTo>
                  <a:lnTo>
                    <a:pt x="26628" y="2861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3" name="Freihandform: Form 572">
              <a:extLst>
                <a:ext uri="{FF2B5EF4-FFF2-40B4-BE49-F238E27FC236}">
                  <a16:creationId xmlns:a16="http://schemas.microsoft.com/office/drawing/2014/main" id="{46C72B48-F3CF-3E9F-EA05-F9ED82082D82}"/>
                </a:ext>
              </a:extLst>
            </p:cNvPr>
            <p:cNvSpPr/>
            <p:nvPr/>
          </p:nvSpPr>
          <p:spPr>
            <a:xfrm>
              <a:off x="2074759" y="4093775"/>
              <a:ext cx="3164" cy="6686"/>
            </a:xfrm>
            <a:custGeom>
              <a:avLst/>
              <a:gdLst>
                <a:gd name="connsiteX0" fmla="*/ 3740 w 4200"/>
                <a:gd name="connsiteY0" fmla="*/ 8802 h 8877"/>
                <a:gd name="connsiteX1" fmla="*/ 3988 w 4200"/>
                <a:gd name="connsiteY1" fmla="*/ 4021 h 8877"/>
                <a:gd name="connsiteX2" fmla="*/ 1397 w 4200"/>
                <a:gd name="connsiteY2" fmla="*/ -75 h 8877"/>
                <a:gd name="connsiteX3" fmla="*/ -213 w 4200"/>
                <a:gd name="connsiteY3" fmla="*/ 4440 h 8877"/>
                <a:gd name="connsiteX4" fmla="*/ 3654 w 4200"/>
                <a:gd name="connsiteY4" fmla="*/ 7250 h 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0" h="8877">
                  <a:moveTo>
                    <a:pt x="3740" y="8802"/>
                  </a:moveTo>
                  <a:lnTo>
                    <a:pt x="3988" y="4021"/>
                  </a:lnTo>
                  <a:lnTo>
                    <a:pt x="1397" y="-75"/>
                  </a:lnTo>
                  <a:lnTo>
                    <a:pt x="-213" y="4440"/>
                  </a:lnTo>
                  <a:lnTo>
                    <a:pt x="3654" y="725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5" name="Freihandform: Form 574">
              <a:extLst>
                <a:ext uri="{FF2B5EF4-FFF2-40B4-BE49-F238E27FC236}">
                  <a16:creationId xmlns:a16="http://schemas.microsoft.com/office/drawing/2014/main" id="{075B49CD-2746-9678-EA36-754F33A415F4}"/>
                </a:ext>
              </a:extLst>
            </p:cNvPr>
            <p:cNvSpPr/>
            <p:nvPr/>
          </p:nvSpPr>
          <p:spPr>
            <a:xfrm>
              <a:off x="2885758" y="3469349"/>
              <a:ext cx="3551" cy="2654"/>
            </a:xfrm>
            <a:custGeom>
              <a:avLst/>
              <a:gdLst>
                <a:gd name="connsiteX0" fmla="*/ 663 w 4714"/>
                <a:gd name="connsiteY0" fmla="*/ 3449 h 3524"/>
                <a:gd name="connsiteX1" fmla="*/ 4502 w 4714"/>
                <a:gd name="connsiteY1" fmla="*/ 611 h 3524"/>
                <a:gd name="connsiteX2" fmla="*/ -213 w 4714"/>
                <a:gd name="connsiteY2" fmla="*/ -75 h 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4" h="3524">
                  <a:moveTo>
                    <a:pt x="663" y="3449"/>
                  </a:moveTo>
                  <a:lnTo>
                    <a:pt x="4502" y="611"/>
                  </a:lnTo>
                  <a:lnTo>
                    <a:pt x="-213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6" name="Freihandform: Form 575">
              <a:extLst>
                <a:ext uri="{FF2B5EF4-FFF2-40B4-BE49-F238E27FC236}">
                  <a16:creationId xmlns:a16="http://schemas.microsoft.com/office/drawing/2014/main" id="{ACDEA99C-6566-338E-00DE-FC24E18EF71A}"/>
                </a:ext>
              </a:extLst>
            </p:cNvPr>
            <p:cNvSpPr/>
            <p:nvPr/>
          </p:nvSpPr>
          <p:spPr>
            <a:xfrm>
              <a:off x="3277184" y="3558134"/>
              <a:ext cx="48879" cy="46626"/>
            </a:xfrm>
            <a:custGeom>
              <a:avLst/>
              <a:gdLst>
                <a:gd name="connsiteX0" fmla="*/ 34896 w 64893"/>
                <a:gd name="connsiteY0" fmla="*/ 61828 h 61902"/>
                <a:gd name="connsiteX1" fmla="*/ 39773 w 64893"/>
                <a:gd name="connsiteY1" fmla="*/ 61161 h 61902"/>
                <a:gd name="connsiteX2" fmla="*/ 39621 w 64893"/>
                <a:gd name="connsiteY2" fmla="*/ 56332 h 61902"/>
                <a:gd name="connsiteX3" fmla="*/ 43097 w 64893"/>
                <a:gd name="connsiteY3" fmla="*/ 53008 h 61902"/>
                <a:gd name="connsiteX4" fmla="*/ 46498 w 64893"/>
                <a:gd name="connsiteY4" fmla="*/ 49674 h 61902"/>
                <a:gd name="connsiteX5" fmla="*/ 44935 w 64893"/>
                <a:gd name="connsiteY5" fmla="*/ 45121 h 61902"/>
                <a:gd name="connsiteX6" fmla="*/ 45802 w 64893"/>
                <a:gd name="connsiteY6" fmla="*/ 40406 h 61902"/>
                <a:gd name="connsiteX7" fmla="*/ 50308 w 64893"/>
                <a:gd name="connsiteY7" fmla="*/ 42073 h 61902"/>
                <a:gd name="connsiteX8" fmla="*/ 55080 w 64893"/>
                <a:gd name="connsiteY8" fmla="*/ 42797 h 61902"/>
                <a:gd name="connsiteX9" fmla="*/ 59957 w 64893"/>
                <a:gd name="connsiteY9" fmla="*/ 43102 h 61902"/>
                <a:gd name="connsiteX10" fmla="*/ 64681 w 64893"/>
                <a:gd name="connsiteY10" fmla="*/ 42416 h 61902"/>
                <a:gd name="connsiteX11" fmla="*/ 60451 w 64893"/>
                <a:gd name="connsiteY11" fmla="*/ 40082 h 61902"/>
                <a:gd name="connsiteX12" fmla="*/ 60690 w 64893"/>
                <a:gd name="connsiteY12" fmla="*/ 35234 h 61902"/>
                <a:gd name="connsiteX13" fmla="*/ 56509 w 64893"/>
                <a:gd name="connsiteY13" fmla="*/ 32843 h 61902"/>
                <a:gd name="connsiteX14" fmla="*/ 53841 w 64893"/>
                <a:gd name="connsiteY14" fmla="*/ 28728 h 61902"/>
                <a:gd name="connsiteX15" fmla="*/ 52612 w 64893"/>
                <a:gd name="connsiteY15" fmla="*/ 23985 h 61902"/>
                <a:gd name="connsiteX16" fmla="*/ 48069 w 64893"/>
                <a:gd name="connsiteY16" fmla="*/ 22290 h 61902"/>
                <a:gd name="connsiteX17" fmla="*/ 44392 w 64893"/>
                <a:gd name="connsiteY17" fmla="*/ 19165 h 61902"/>
                <a:gd name="connsiteX18" fmla="*/ 45412 w 64893"/>
                <a:gd name="connsiteY18" fmla="*/ 14508 h 61902"/>
                <a:gd name="connsiteX19" fmla="*/ 43649 w 64893"/>
                <a:gd name="connsiteY19" fmla="*/ 10060 h 61902"/>
                <a:gd name="connsiteX20" fmla="*/ 38858 w 64893"/>
                <a:gd name="connsiteY20" fmla="*/ 9717 h 61902"/>
                <a:gd name="connsiteX21" fmla="*/ 35182 w 64893"/>
                <a:gd name="connsiteY21" fmla="*/ 6602 h 61902"/>
                <a:gd name="connsiteX22" fmla="*/ 30381 w 64893"/>
                <a:gd name="connsiteY22" fmla="*/ 6764 h 61902"/>
                <a:gd name="connsiteX23" fmla="*/ 26066 w 64893"/>
                <a:gd name="connsiteY23" fmla="*/ 4744 h 61902"/>
                <a:gd name="connsiteX24" fmla="*/ 21818 w 64893"/>
                <a:gd name="connsiteY24" fmla="*/ 2439 h 61902"/>
                <a:gd name="connsiteX25" fmla="*/ 17694 w 64893"/>
                <a:gd name="connsiteY25" fmla="*/ -75 h 61902"/>
                <a:gd name="connsiteX26" fmla="*/ 12960 w 64893"/>
                <a:gd name="connsiteY26" fmla="*/ 668 h 61902"/>
                <a:gd name="connsiteX27" fmla="*/ 8245 w 64893"/>
                <a:gd name="connsiteY27" fmla="*/ 1430 h 61902"/>
                <a:gd name="connsiteX28" fmla="*/ 3483 w 64893"/>
                <a:gd name="connsiteY28" fmla="*/ 544 h 61902"/>
                <a:gd name="connsiteX29" fmla="*/ -213 w 64893"/>
                <a:gd name="connsiteY29" fmla="*/ 3611 h 61902"/>
                <a:gd name="connsiteX30" fmla="*/ 4321 w 64893"/>
                <a:gd name="connsiteY30" fmla="*/ 5154 h 61902"/>
                <a:gd name="connsiteX31" fmla="*/ 7978 w 64893"/>
                <a:gd name="connsiteY31" fmla="*/ 8221 h 61902"/>
                <a:gd name="connsiteX32" fmla="*/ 10740 w 64893"/>
                <a:gd name="connsiteY32" fmla="*/ 12184 h 61902"/>
                <a:gd name="connsiteX33" fmla="*/ 13008 w 64893"/>
                <a:gd name="connsiteY33" fmla="*/ 16375 h 61902"/>
                <a:gd name="connsiteX34" fmla="*/ 16227 w 64893"/>
                <a:gd name="connsiteY34" fmla="*/ 19889 h 61902"/>
                <a:gd name="connsiteX35" fmla="*/ 19380 w 64893"/>
                <a:gd name="connsiteY35" fmla="*/ 23471 h 61902"/>
                <a:gd name="connsiteX36" fmla="*/ 22933 w 64893"/>
                <a:gd name="connsiteY36" fmla="*/ 26643 h 61902"/>
                <a:gd name="connsiteX37" fmla="*/ 26743 w 64893"/>
                <a:gd name="connsiteY37" fmla="*/ 29567 h 61902"/>
                <a:gd name="connsiteX38" fmla="*/ 29067 w 64893"/>
                <a:gd name="connsiteY38" fmla="*/ 33739 h 61902"/>
                <a:gd name="connsiteX39" fmla="*/ 31829 w 64893"/>
                <a:gd name="connsiteY39" fmla="*/ 37615 h 61902"/>
                <a:gd name="connsiteX40" fmla="*/ 32295 w 64893"/>
                <a:gd name="connsiteY40" fmla="*/ 42359 h 61902"/>
                <a:gd name="connsiteX41" fmla="*/ 31296 w 64893"/>
                <a:gd name="connsiteY41" fmla="*/ 47017 h 61902"/>
                <a:gd name="connsiteX42" fmla="*/ 31705 w 64893"/>
                <a:gd name="connsiteY42" fmla="*/ 51770 h 61902"/>
                <a:gd name="connsiteX43" fmla="*/ 33238 w 64893"/>
                <a:gd name="connsiteY43" fmla="*/ 56294 h 61902"/>
                <a:gd name="connsiteX44" fmla="*/ 33887 w 64893"/>
                <a:gd name="connsiteY44" fmla="*/ 61009 h 61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4893" h="61902">
                  <a:moveTo>
                    <a:pt x="34896" y="61828"/>
                  </a:moveTo>
                  <a:lnTo>
                    <a:pt x="39773" y="61161"/>
                  </a:lnTo>
                  <a:lnTo>
                    <a:pt x="39621" y="56332"/>
                  </a:lnTo>
                  <a:lnTo>
                    <a:pt x="43097" y="53008"/>
                  </a:lnTo>
                  <a:lnTo>
                    <a:pt x="46498" y="49674"/>
                  </a:lnTo>
                  <a:lnTo>
                    <a:pt x="44935" y="45121"/>
                  </a:lnTo>
                  <a:lnTo>
                    <a:pt x="45802" y="40406"/>
                  </a:lnTo>
                  <a:lnTo>
                    <a:pt x="50308" y="42073"/>
                  </a:lnTo>
                  <a:lnTo>
                    <a:pt x="55080" y="42797"/>
                  </a:lnTo>
                  <a:lnTo>
                    <a:pt x="59957" y="43102"/>
                  </a:lnTo>
                  <a:lnTo>
                    <a:pt x="64681" y="42416"/>
                  </a:lnTo>
                  <a:lnTo>
                    <a:pt x="60451" y="40082"/>
                  </a:lnTo>
                  <a:lnTo>
                    <a:pt x="60690" y="35234"/>
                  </a:lnTo>
                  <a:lnTo>
                    <a:pt x="56509" y="32843"/>
                  </a:lnTo>
                  <a:lnTo>
                    <a:pt x="53841" y="28728"/>
                  </a:lnTo>
                  <a:lnTo>
                    <a:pt x="52612" y="23985"/>
                  </a:lnTo>
                  <a:lnTo>
                    <a:pt x="48069" y="22290"/>
                  </a:lnTo>
                  <a:lnTo>
                    <a:pt x="44392" y="19165"/>
                  </a:lnTo>
                  <a:lnTo>
                    <a:pt x="45412" y="14508"/>
                  </a:lnTo>
                  <a:lnTo>
                    <a:pt x="43649" y="10060"/>
                  </a:lnTo>
                  <a:lnTo>
                    <a:pt x="38858" y="9717"/>
                  </a:lnTo>
                  <a:lnTo>
                    <a:pt x="35182" y="6602"/>
                  </a:lnTo>
                  <a:lnTo>
                    <a:pt x="30381" y="6764"/>
                  </a:lnTo>
                  <a:lnTo>
                    <a:pt x="26066" y="4744"/>
                  </a:lnTo>
                  <a:lnTo>
                    <a:pt x="21818" y="2439"/>
                  </a:lnTo>
                  <a:lnTo>
                    <a:pt x="17694" y="-75"/>
                  </a:lnTo>
                  <a:lnTo>
                    <a:pt x="12960" y="668"/>
                  </a:lnTo>
                  <a:lnTo>
                    <a:pt x="8245" y="1430"/>
                  </a:lnTo>
                  <a:lnTo>
                    <a:pt x="3483" y="544"/>
                  </a:lnTo>
                  <a:lnTo>
                    <a:pt x="-213" y="3611"/>
                  </a:lnTo>
                  <a:lnTo>
                    <a:pt x="4321" y="5154"/>
                  </a:lnTo>
                  <a:lnTo>
                    <a:pt x="7978" y="8221"/>
                  </a:lnTo>
                  <a:lnTo>
                    <a:pt x="10740" y="12184"/>
                  </a:lnTo>
                  <a:lnTo>
                    <a:pt x="13008" y="16375"/>
                  </a:lnTo>
                  <a:lnTo>
                    <a:pt x="16227" y="19889"/>
                  </a:lnTo>
                  <a:lnTo>
                    <a:pt x="19380" y="23471"/>
                  </a:lnTo>
                  <a:lnTo>
                    <a:pt x="22933" y="26643"/>
                  </a:lnTo>
                  <a:lnTo>
                    <a:pt x="26743" y="29567"/>
                  </a:lnTo>
                  <a:lnTo>
                    <a:pt x="29067" y="33739"/>
                  </a:lnTo>
                  <a:lnTo>
                    <a:pt x="31829" y="37615"/>
                  </a:lnTo>
                  <a:lnTo>
                    <a:pt x="32295" y="42359"/>
                  </a:lnTo>
                  <a:lnTo>
                    <a:pt x="31296" y="47017"/>
                  </a:lnTo>
                  <a:lnTo>
                    <a:pt x="31705" y="51770"/>
                  </a:lnTo>
                  <a:lnTo>
                    <a:pt x="33238" y="56294"/>
                  </a:lnTo>
                  <a:lnTo>
                    <a:pt x="33887" y="6100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7" name="Freihandform: Form 576">
              <a:extLst>
                <a:ext uri="{FF2B5EF4-FFF2-40B4-BE49-F238E27FC236}">
                  <a16:creationId xmlns:a16="http://schemas.microsoft.com/office/drawing/2014/main" id="{206ECCE2-EC7D-F3E6-101B-A2B98FB1E31A}"/>
                </a:ext>
              </a:extLst>
            </p:cNvPr>
            <p:cNvSpPr/>
            <p:nvPr/>
          </p:nvSpPr>
          <p:spPr>
            <a:xfrm>
              <a:off x="4834577" y="3603620"/>
              <a:ext cx="13502" cy="17519"/>
            </a:xfrm>
            <a:custGeom>
              <a:avLst/>
              <a:gdLst>
                <a:gd name="connsiteX0" fmla="*/ 2025 w 17926"/>
                <a:gd name="connsiteY0" fmla="*/ 23185 h 23259"/>
                <a:gd name="connsiteX1" fmla="*/ 4626 w 17926"/>
                <a:gd name="connsiteY1" fmla="*/ 19127 h 23259"/>
                <a:gd name="connsiteX2" fmla="*/ 6883 w 17926"/>
                <a:gd name="connsiteY2" fmla="*/ 14870 h 23259"/>
                <a:gd name="connsiteX3" fmla="*/ 10569 w 17926"/>
                <a:gd name="connsiteY3" fmla="*/ 11850 h 23259"/>
                <a:gd name="connsiteX4" fmla="*/ 12874 w 17926"/>
                <a:gd name="connsiteY4" fmla="*/ 7497 h 23259"/>
                <a:gd name="connsiteX5" fmla="*/ 16637 w 17926"/>
                <a:gd name="connsiteY5" fmla="*/ 4573 h 23259"/>
                <a:gd name="connsiteX6" fmla="*/ 17713 w 17926"/>
                <a:gd name="connsiteY6" fmla="*/ -75 h 23259"/>
                <a:gd name="connsiteX7" fmla="*/ 13627 w 17926"/>
                <a:gd name="connsiteY7" fmla="*/ 2411 h 23259"/>
                <a:gd name="connsiteX8" fmla="*/ 10150 w 17926"/>
                <a:gd name="connsiteY8" fmla="*/ 5811 h 23259"/>
                <a:gd name="connsiteX9" fmla="*/ 5740 w 17926"/>
                <a:gd name="connsiteY9" fmla="*/ 3687 h 23259"/>
                <a:gd name="connsiteX10" fmla="*/ 4416 w 17926"/>
                <a:gd name="connsiteY10" fmla="*/ 8326 h 23259"/>
                <a:gd name="connsiteX11" fmla="*/ 2683 w 17926"/>
                <a:gd name="connsiteY11" fmla="*/ 12765 h 23259"/>
                <a:gd name="connsiteX12" fmla="*/ 2282 w 17926"/>
                <a:gd name="connsiteY12" fmla="*/ 17527 h 23259"/>
                <a:gd name="connsiteX13" fmla="*/ -213 w 17926"/>
                <a:gd name="connsiteY13" fmla="*/ 21661 h 2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926" h="23259">
                  <a:moveTo>
                    <a:pt x="2025" y="23185"/>
                  </a:moveTo>
                  <a:lnTo>
                    <a:pt x="4626" y="19127"/>
                  </a:lnTo>
                  <a:lnTo>
                    <a:pt x="6883" y="14870"/>
                  </a:lnTo>
                  <a:lnTo>
                    <a:pt x="10569" y="11850"/>
                  </a:lnTo>
                  <a:lnTo>
                    <a:pt x="12874" y="7497"/>
                  </a:lnTo>
                  <a:lnTo>
                    <a:pt x="16637" y="4573"/>
                  </a:lnTo>
                  <a:lnTo>
                    <a:pt x="17713" y="-75"/>
                  </a:lnTo>
                  <a:lnTo>
                    <a:pt x="13627" y="2411"/>
                  </a:lnTo>
                  <a:lnTo>
                    <a:pt x="10150" y="5811"/>
                  </a:lnTo>
                  <a:lnTo>
                    <a:pt x="5740" y="3687"/>
                  </a:lnTo>
                  <a:lnTo>
                    <a:pt x="4416" y="8326"/>
                  </a:lnTo>
                  <a:lnTo>
                    <a:pt x="2683" y="12765"/>
                  </a:lnTo>
                  <a:lnTo>
                    <a:pt x="2282" y="17527"/>
                  </a:lnTo>
                  <a:lnTo>
                    <a:pt x="-213" y="2166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8" name="Freihandform: Form 577">
              <a:extLst>
                <a:ext uri="{FF2B5EF4-FFF2-40B4-BE49-F238E27FC236}">
                  <a16:creationId xmlns:a16="http://schemas.microsoft.com/office/drawing/2014/main" id="{627032E2-D7B1-F450-69D5-7E7F47B6EDE6}"/>
                </a:ext>
              </a:extLst>
            </p:cNvPr>
            <p:cNvSpPr/>
            <p:nvPr/>
          </p:nvSpPr>
          <p:spPr>
            <a:xfrm>
              <a:off x="3583780" y="4535294"/>
              <a:ext cx="1800" cy="3365"/>
            </a:xfrm>
            <a:custGeom>
              <a:avLst/>
              <a:gdLst>
                <a:gd name="connsiteX0" fmla="*/ 530 w 2390"/>
                <a:gd name="connsiteY0" fmla="*/ 4392 h 4467"/>
                <a:gd name="connsiteX1" fmla="*/ 2178 w 2390"/>
                <a:gd name="connsiteY1" fmla="*/ -75 h 4467"/>
                <a:gd name="connsiteX2" fmla="*/ -213 w 2390"/>
                <a:gd name="connsiteY2" fmla="*/ 4049 h 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0" h="4467">
                  <a:moveTo>
                    <a:pt x="530" y="4392"/>
                  </a:moveTo>
                  <a:lnTo>
                    <a:pt x="2178" y="-75"/>
                  </a:lnTo>
                  <a:lnTo>
                    <a:pt x="-213" y="404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9" name="Freihandform: Form 578">
              <a:extLst>
                <a:ext uri="{FF2B5EF4-FFF2-40B4-BE49-F238E27FC236}">
                  <a16:creationId xmlns:a16="http://schemas.microsoft.com/office/drawing/2014/main" id="{C534EC3A-9401-6CFC-C964-1269B5BDBA7F}"/>
                </a:ext>
              </a:extLst>
            </p:cNvPr>
            <p:cNvSpPr/>
            <p:nvPr/>
          </p:nvSpPr>
          <p:spPr>
            <a:xfrm>
              <a:off x="4042827" y="3502423"/>
              <a:ext cx="423102" cy="163923"/>
            </a:xfrm>
            <a:custGeom>
              <a:avLst/>
              <a:gdLst>
                <a:gd name="connsiteX0" fmla="*/ 364976 w 561718"/>
                <a:gd name="connsiteY0" fmla="*/ 217552 h 217627"/>
                <a:gd name="connsiteX1" fmla="*/ 369519 w 561718"/>
                <a:gd name="connsiteY1" fmla="*/ 212752 h 217627"/>
                <a:gd name="connsiteX2" fmla="*/ 374596 w 561718"/>
                <a:gd name="connsiteY2" fmla="*/ 209256 h 217627"/>
                <a:gd name="connsiteX3" fmla="*/ 383721 w 561718"/>
                <a:gd name="connsiteY3" fmla="*/ 204541 h 217627"/>
                <a:gd name="connsiteX4" fmla="*/ 395598 w 561718"/>
                <a:gd name="connsiteY4" fmla="*/ 200988 h 217627"/>
                <a:gd name="connsiteX5" fmla="*/ 406209 w 561718"/>
                <a:gd name="connsiteY5" fmla="*/ 199826 h 217627"/>
                <a:gd name="connsiteX6" fmla="*/ 411324 w 561718"/>
                <a:gd name="connsiteY6" fmla="*/ 198779 h 217627"/>
                <a:gd name="connsiteX7" fmla="*/ 421287 w 561718"/>
                <a:gd name="connsiteY7" fmla="*/ 199874 h 217627"/>
                <a:gd name="connsiteX8" fmla="*/ 429622 w 561718"/>
                <a:gd name="connsiteY8" fmla="*/ 199607 h 217627"/>
                <a:gd name="connsiteX9" fmla="*/ 436489 w 561718"/>
                <a:gd name="connsiteY9" fmla="*/ 195950 h 217627"/>
                <a:gd name="connsiteX10" fmla="*/ 442586 w 561718"/>
                <a:gd name="connsiteY10" fmla="*/ 195083 h 217627"/>
                <a:gd name="connsiteX11" fmla="*/ 445995 w 561718"/>
                <a:gd name="connsiteY11" fmla="*/ 191739 h 217627"/>
                <a:gd name="connsiteX12" fmla="*/ 449281 w 561718"/>
                <a:gd name="connsiteY12" fmla="*/ 183367 h 217627"/>
                <a:gd name="connsiteX13" fmla="*/ 452558 w 561718"/>
                <a:gd name="connsiteY13" fmla="*/ 179119 h 217627"/>
                <a:gd name="connsiteX14" fmla="*/ 457958 w 561718"/>
                <a:gd name="connsiteY14" fmla="*/ 177204 h 217627"/>
                <a:gd name="connsiteX15" fmla="*/ 461893 w 561718"/>
                <a:gd name="connsiteY15" fmla="*/ 172137 h 217627"/>
                <a:gd name="connsiteX16" fmla="*/ 457273 w 561718"/>
                <a:gd name="connsiteY16" fmla="*/ 166622 h 217627"/>
                <a:gd name="connsiteX17" fmla="*/ 449091 w 561718"/>
                <a:gd name="connsiteY17" fmla="*/ 162307 h 217627"/>
                <a:gd name="connsiteX18" fmla="*/ 445024 w 561718"/>
                <a:gd name="connsiteY18" fmla="*/ 158240 h 217627"/>
                <a:gd name="connsiteX19" fmla="*/ 444662 w 561718"/>
                <a:gd name="connsiteY19" fmla="*/ 149763 h 217627"/>
                <a:gd name="connsiteX20" fmla="*/ 447434 w 561718"/>
                <a:gd name="connsiteY20" fmla="*/ 143619 h 217627"/>
                <a:gd name="connsiteX21" fmla="*/ 457168 w 561718"/>
                <a:gd name="connsiteY21" fmla="*/ 144991 h 217627"/>
                <a:gd name="connsiteX22" fmla="*/ 462940 w 561718"/>
                <a:gd name="connsiteY22" fmla="*/ 148124 h 217627"/>
                <a:gd name="connsiteX23" fmla="*/ 470122 w 561718"/>
                <a:gd name="connsiteY23" fmla="*/ 149668 h 217627"/>
                <a:gd name="connsiteX24" fmla="*/ 476723 w 561718"/>
                <a:gd name="connsiteY24" fmla="*/ 149839 h 217627"/>
                <a:gd name="connsiteX25" fmla="*/ 485067 w 561718"/>
                <a:gd name="connsiteY25" fmla="*/ 145486 h 217627"/>
                <a:gd name="connsiteX26" fmla="*/ 487486 w 561718"/>
                <a:gd name="connsiteY26" fmla="*/ 137238 h 217627"/>
                <a:gd name="connsiteX27" fmla="*/ 495125 w 561718"/>
                <a:gd name="connsiteY27" fmla="*/ 137161 h 217627"/>
                <a:gd name="connsiteX28" fmla="*/ 502031 w 561718"/>
                <a:gd name="connsiteY28" fmla="*/ 137323 h 217627"/>
                <a:gd name="connsiteX29" fmla="*/ 506926 w 561718"/>
                <a:gd name="connsiteY29" fmla="*/ 136409 h 217627"/>
                <a:gd name="connsiteX30" fmla="*/ 509822 w 561718"/>
                <a:gd name="connsiteY30" fmla="*/ 131494 h 217627"/>
                <a:gd name="connsiteX31" fmla="*/ 509765 w 561718"/>
                <a:gd name="connsiteY31" fmla="*/ 125093 h 217627"/>
                <a:gd name="connsiteX32" fmla="*/ 510965 w 561718"/>
                <a:gd name="connsiteY32" fmla="*/ 118816 h 217627"/>
                <a:gd name="connsiteX33" fmla="*/ 516928 w 561718"/>
                <a:gd name="connsiteY33" fmla="*/ 117568 h 217627"/>
                <a:gd name="connsiteX34" fmla="*/ 523148 w 561718"/>
                <a:gd name="connsiteY34" fmla="*/ 117025 h 217627"/>
                <a:gd name="connsiteX35" fmla="*/ 527053 w 561718"/>
                <a:gd name="connsiteY35" fmla="*/ 114244 h 217627"/>
                <a:gd name="connsiteX36" fmla="*/ 533539 w 561718"/>
                <a:gd name="connsiteY36" fmla="*/ 109491 h 217627"/>
                <a:gd name="connsiteX37" fmla="*/ 538902 w 561718"/>
                <a:gd name="connsiteY37" fmla="*/ 108958 h 217627"/>
                <a:gd name="connsiteX38" fmla="*/ 544856 w 561718"/>
                <a:gd name="connsiteY38" fmla="*/ 108158 h 217627"/>
                <a:gd name="connsiteX39" fmla="*/ 550599 w 561718"/>
                <a:gd name="connsiteY39" fmla="*/ 109862 h 217627"/>
                <a:gd name="connsiteX40" fmla="*/ 555152 w 561718"/>
                <a:gd name="connsiteY40" fmla="*/ 112311 h 217627"/>
                <a:gd name="connsiteX41" fmla="*/ 558542 w 561718"/>
                <a:gd name="connsiteY41" fmla="*/ 116082 h 217627"/>
                <a:gd name="connsiteX42" fmla="*/ 561505 w 561718"/>
                <a:gd name="connsiteY42" fmla="*/ 109358 h 217627"/>
                <a:gd name="connsiteX43" fmla="*/ 556600 w 561718"/>
                <a:gd name="connsiteY43" fmla="*/ 104310 h 217627"/>
                <a:gd name="connsiteX44" fmla="*/ 551989 w 561718"/>
                <a:gd name="connsiteY44" fmla="*/ 99957 h 217627"/>
                <a:gd name="connsiteX45" fmla="*/ 546360 w 561718"/>
                <a:gd name="connsiteY45" fmla="*/ 97080 h 217627"/>
                <a:gd name="connsiteX46" fmla="*/ 541521 w 561718"/>
                <a:gd name="connsiteY46" fmla="*/ 93032 h 217627"/>
                <a:gd name="connsiteX47" fmla="*/ 535749 w 561718"/>
                <a:gd name="connsiteY47" fmla="*/ 89470 h 217627"/>
                <a:gd name="connsiteX48" fmla="*/ 529530 w 561718"/>
                <a:gd name="connsiteY48" fmla="*/ 87698 h 217627"/>
                <a:gd name="connsiteX49" fmla="*/ 521138 w 561718"/>
                <a:gd name="connsiteY49" fmla="*/ 83326 h 217627"/>
                <a:gd name="connsiteX50" fmla="*/ 514661 w 561718"/>
                <a:gd name="connsiteY50" fmla="*/ 82545 h 217627"/>
                <a:gd name="connsiteX51" fmla="*/ 508489 w 561718"/>
                <a:gd name="connsiteY51" fmla="*/ 87212 h 217627"/>
                <a:gd name="connsiteX52" fmla="*/ 501307 w 561718"/>
                <a:gd name="connsiteY52" fmla="*/ 87660 h 217627"/>
                <a:gd name="connsiteX53" fmla="*/ 494420 w 561718"/>
                <a:gd name="connsiteY53" fmla="*/ 85402 h 217627"/>
                <a:gd name="connsiteX54" fmla="*/ 485495 w 561718"/>
                <a:gd name="connsiteY54" fmla="*/ 85879 h 217627"/>
                <a:gd name="connsiteX55" fmla="*/ 482638 w 561718"/>
                <a:gd name="connsiteY55" fmla="*/ 90041 h 217627"/>
                <a:gd name="connsiteX56" fmla="*/ 478218 w 561718"/>
                <a:gd name="connsiteY56" fmla="*/ 87498 h 217627"/>
                <a:gd name="connsiteX57" fmla="*/ 470636 w 561718"/>
                <a:gd name="connsiteY57" fmla="*/ 83421 h 217627"/>
                <a:gd name="connsiteX58" fmla="*/ 473380 w 561718"/>
                <a:gd name="connsiteY58" fmla="*/ 77716 h 217627"/>
                <a:gd name="connsiteX59" fmla="*/ 470122 w 561718"/>
                <a:gd name="connsiteY59" fmla="*/ 72639 h 217627"/>
                <a:gd name="connsiteX60" fmla="*/ 471608 w 561718"/>
                <a:gd name="connsiteY60" fmla="*/ 66895 h 217627"/>
                <a:gd name="connsiteX61" fmla="*/ 468760 w 561718"/>
                <a:gd name="connsiteY61" fmla="*/ 54427 h 217627"/>
                <a:gd name="connsiteX62" fmla="*/ 468312 w 561718"/>
                <a:gd name="connsiteY62" fmla="*/ 46083 h 217627"/>
                <a:gd name="connsiteX63" fmla="*/ 460302 w 561718"/>
                <a:gd name="connsiteY63" fmla="*/ 41892 h 217627"/>
                <a:gd name="connsiteX64" fmla="*/ 455520 w 561718"/>
                <a:gd name="connsiteY64" fmla="*/ 41854 h 217627"/>
                <a:gd name="connsiteX65" fmla="*/ 441814 w 561718"/>
                <a:gd name="connsiteY65" fmla="*/ 41988 h 217627"/>
                <a:gd name="connsiteX66" fmla="*/ 435499 w 561718"/>
                <a:gd name="connsiteY66" fmla="*/ 38358 h 217627"/>
                <a:gd name="connsiteX67" fmla="*/ 423126 w 561718"/>
                <a:gd name="connsiteY67" fmla="*/ 36073 h 217627"/>
                <a:gd name="connsiteX68" fmla="*/ 416325 w 561718"/>
                <a:gd name="connsiteY68" fmla="*/ 40416 h 217627"/>
                <a:gd name="connsiteX69" fmla="*/ 410696 w 561718"/>
                <a:gd name="connsiteY69" fmla="*/ 45264 h 217627"/>
                <a:gd name="connsiteX70" fmla="*/ 410591 w 561718"/>
                <a:gd name="connsiteY70" fmla="*/ 50150 h 217627"/>
                <a:gd name="connsiteX71" fmla="*/ 402657 w 561718"/>
                <a:gd name="connsiteY71" fmla="*/ 51798 h 217627"/>
                <a:gd name="connsiteX72" fmla="*/ 395141 w 561718"/>
                <a:gd name="connsiteY72" fmla="*/ 54818 h 217627"/>
                <a:gd name="connsiteX73" fmla="*/ 388988 w 561718"/>
                <a:gd name="connsiteY73" fmla="*/ 55904 h 217627"/>
                <a:gd name="connsiteX74" fmla="*/ 379796 w 561718"/>
                <a:gd name="connsiteY74" fmla="*/ 58428 h 217627"/>
                <a:gd name="connsiteX75" fmla="*/ 372910 w 561718"/>
                <a:gd name="connsiteY75" fmla="*/ 58456 h 217627"/>
                <a:gd name="connsiteX76" fmla="*/ 364757 w 561718"/>
                <a:gd name="connsiteY76" fmla="*/ 58456 h 217627"/>
                <a:gd name="connsiteX77" fmla="*/ 357403 w 561718"/>
                <a:gd name="connsiteY77" fmla="*/ 57999 h 217627"/>
                <a:gd name="connsiteX78" fmla="*/ 352498 w 561718"/>
                <a:gd name="connsiteY78" fmla="*/ 55780 h 217627"/>
                <a:gd name="connsiteX79" fmla="*/ 341230 w 561718"/>
                <a:gd name="connsiteY79" fmla="*/ 55399 h 217627"/>
                <a:gd name="connsiteX80" fmla="*/ 332657 w 561718"/>
                <a:gd name="connsiteY80" fmla="*/ 51170 h 217627"/>
                <a:gd name="connsiteX81" fmla="*/ 326818 w 561718"/>
                <a:gd name="connsiteY81" fmla="*/ 48636 h 217627"/>
                <a:gd name="connsiteX82" fmla="*/ 322789 w 561718"/>
                <a:gd name="connsiteY82" fmla="*/ 44702 h 217627"/>
                <a:gd name="connsiteX83" fmla="*/ 311674 w 561718"/>
                <a:gd name="connsiteY83" fmla="*/ 41883 h 217627"/>
                <a:gd name="connsiteX84" fmla="*/ 306264 w 561718"/>
                <a:gd name="connsiteY84" fmla="*/ 40473 h 217627"/>
                <a:gd name="connsiteX85" fmla="*/ 298405 w 561718"/>
                <a:gd name="connsiteY85" fmla="*/ 35663 h 217627"/>
                <a:gd name="connsiteX86" fmla="*/ 293538 w 561718"/>
                <a:gd name="connsiteY86" fmla="*/ 34872 h 217627"/>
                <a:gd name="connsiteX87" fmla="*/ 286442 w 561718"/>
                <a:gd name="connsiteY87" fmla="*/ 35101 h 217627"/>
                <a:gd name="connsiteX88" fmla="*/ 281070 w 561718"/>
                <a:gd name="connsiteY88" fmla="*/ 32929 h 217627"/>
                <a:gd name="connsiteX89" fmla="*/ 274135 w 561718"/>
                <a:gd name="connsiteY89" fmla="*/ 32853 h 217627"/>
                <a:gd name="connsiteX90" fmla="*/ 267316 w 561718"/>
                <a:gd name="connsiteY90" fmla="*/ 33796 h 217627"/>
                <a:gd name="connsiteX91" fmla="*/ 261772 w 561718"/>
                <a:gd name="connsiteY91" fmla="*/ 35749 h 217627"/>
                <a:gd name="connsiteX92" fmla="*/ 256877 w 561718"/>
                <a:gd name="connsiteY92" fmla="*/ 39054 h 217627"/>
                <a:gd name="connsiteX93" fmla="*/ 251343 w 561718"/>
                <a:gd name="connsiteY93" fmla="*/ 37863 h 217627"/>
                <a:gd name="connsiteX94" fmla="*/ 245284 w 561718"/>
                <a:gd name="connsiteY94" fmla="*/ 37815 h 217627"/>
                <a:gd name="connsiteX95" fmla="*/ 239617 w 561718"/>
                <a:gd name="connsiteY95" fmla="*/ 35291 h 217627"/>
                <a:gd name="connsiteX96" fmla="*/ 230701 w 561718"/>
                <a:gd name="connsiteY96" fmla="*/ 33796 h 217627"/>
                <a:gd name="connsiteX97" fmla="*/ 224710 w 561718"/>
                <a:gd name="connsiteY97" fmla="*/ 29919 h 217627"/>
                <a:gd name="connsiteX98" fmla="*/ 219672 w 561718"/>
                <a:gd name="connsiteY98" fmla="*/ 28024 h 217627"/>
                <a:gd name="connsiteX99" fmla="*/ 214347 w 561718"/>
                <a:gd name="connsiteY99" fmla="*/ 21575 h 217627"/>
                <a:gd name="connsiteX100" fmla="*/ 210432 w 561718"/>
                <a:gd name="connsiteY100" fmla="*/ 17546 h 217627"/>
                <a:gd name="connsiteX101" fmla="*/ 205041 w 561718"/>
                <a:gd name="connsiteY101" fmla="*/ 13479 h 217627"/>
                <a:gd name="connsiteX102" fmla="*/ 198793 w 561718"/>
                <a:gd name="connsiteY102" fmla="*/ 12612 h 217627"/>
                <a:gd name="connsiteX103" fmla="*/ 191430 w 561718"/>
                <a:gd name="connsiteY103" fmla="*/ 10479 h 217627"/>
                <a:gd name="connsiteX104" fmla="*/ 178143 w 561718"/>
                <a:gd name="connsiteY104" fmla="*/ 6526 h 217627"/>
                <a:gd name="connsiteX105" fmla="*/ 167189 w 561718"/>
                <a:gd name="connsiteY105" fmla="*/ 6573 h 217627"/>
                <a:gd name="connsiteX106" fmla="*/ 163122 w 561718"/>
                <a:gd name="connsiteY106" fmla="*/ 2963 h 217627"/>
                <a:gd name="connsiteX107" fmla="*/ 155654 w 561718"/>
                <a:gd name="connsiteY107" fmla="*/ 2449 h 217627"/>
                <a:gd name="connsiteX108" fmla="*/ 148672 w 561718"/>
                <a:gd name="connsiteY108" fmla="*/ -75 h 217627"/>
                <a:gd name="connsiteX109" fmla="*/ 145034 w 561718"/>
                <a:gd name="connsiteY109" fmla="*/ 5307 h 217627"/>
                <a:gd name="connsiteX110" fmla="*/ 141300 w 561718"/>
                <a:gd name="connsiteY110" fmla="*/ 9374 h 217627"/>
                <a:gd name="connsiteX111" fmla="*/ 141557 w 561718"/>
                <a:gd name="connsiteY111" fmla="*/ 17508 h 217627"/>
                <a:gd name="connsiteX112" fmla="*/ 144272 w 561718"/>
                <a:gd name="connsiteY112" fmla="*/ 23099 h 217627"/>
                <a:gd name="connsiteX113" fmla="*/ 151539 w 561718"/>
                <a:gd name="connsiteY113" fmla="*/ 29681 h 217627"/>
                <a:gd name="connsiteX114" fmla="*/ 156588 w 561718"/>
                <a:gd name="connsiteY114" fmla="*/ 31824 h 217627"/>
                <a:gd name="connsiteX115" fmla="*/ 157692 w 561718"/>
                <a:gd name="connsiteY115" fmla="*/ 37815 h 217627"/>
                <a:gd name="connsiteX116" fmla="*/ 155473 w 561718"/>
                <a:gd name="connsiteY116" fmla="*/ 42444 h 217627"/>
                <a:gd name="connsiteX117" fmla="*/ 150701 w 561718"/>
                <a:gd name="connsiteY117" fmla="*/ 43454 h 217627"/>
                <a:gd name="connsiteX118" fmla="*/ 144976 w 561718"/>
                <a:gd name="connsiteY118" fmla="*/ 46045 h 217627"/>
                <a:gd name="connsiteX119" fmla="*/ 136766 w 561718"/>
                <a:gd name="connsiteY119" fmla="*/ 43340 h 217627"/>
                <a:gd name="connsiteX120" fmla="*/ 128870 w 561718"/>
                <a:gd name="connsiteY120" fmla="*/ 42368 h 217627"/>
                <a:gd name="connsiteX121" fmla="*/ 124079 w 561718"/>
                <a:gd name="connsiteY121" fmla="*/ 42473 h 217627"/>
                <a:gd name="connsiteX122" fmla="*/ 117821 w 561718"/>
                <a:gd name="connsiteY122" fmla="*/ 43035 h 217627"/>
                <a:gd name="connsiteX123" fmla="*/ 108268 w 561718"/>
                <a:gd name="connsiteY123" fmla="*/ 42283 h 217627"/>
                <a:gd name="connsiteX124" fmla="*/ 101019 w 561718"/>
                <a:gd name="connsiteY124" fmla="*/ 41159 h 217627"/>
                <a:gd name="connsiteX125" fmla="*/ 95675 w 561718"/>
                <a:gd name="connsiteY125" fmla="*/ 37835 h 217627"/>
                <a:gd name="connsiteX126" fmla="*/ 92703 w 561718"/>
                <a:gd name="connsiteY126" fmla="*/ 34005 h 217627"/>
                <a:gd name="connsiteX127" fmla="*/ 89198 w 561718"/>
                <a:gd name="connsiteY127" fmla="*/ 30262 h 217627"/>
                <a:gd name="connsiteX128" fmla="*/ 84055 w 561718"/>
                <a:gd name="connsiteY128" fmla="*/ 29586 h 217627"/>
                <a:gd name="connsiteX129" fmla="*/ 78844 w 561718"/>
                <a:gd name="connsiteY129" fmla="*/ 29881 h 217627"/>
                <a:gd name="connsiteX130" fmla="*/ 71329 w 561718"/>
                <a:gd name="connsiteY130" fmla="*/ 29748 h 217627"/>
                <a:gd name="connsiteX131" fmla="*/ 66490 w 561718"/>
                <a:gd name="connsiteY131" fmla="*/ 28319 h 217627"/>
                <a:gd name="connsiteX132" fmla="*/ 61966 w 561718"/>
                <a:gd name="connsiteY132" fmla="*/ 25519 h 217627"/>
                <a:gd name="connsiteX133" fmla="*/ 56670 w 561718"/>
                <a:gd name="connsiteY133" fmla="*/ 25785 h 217627"/>
                <a:gd name="connsiteX134" fmla="*/ 51394 w 561718"/>
                <a:gd name="connsiteY134" fmla="*/ 27738 h 217627"/>
                <a:gd name="connsiteX135" fmla="*/ 45641 w 561718"/>
                <a:gd name="connsiteY135" fmla="*/ 27681 h 217627"/>
                <a:gd name="connsiteX136" fmla="*/ 43231 w 561718"/>
                <a:gd name="connsiteY136" fmla="*/ 32653 h 217627"/>
                <a:gd name="connsiteX137" fmla="*/ 35563 w 561718"/>
                <a:gd name="connsiteY137" fmla="*/ 33672 h 217627"/>
                <a:gd name="connsiteX138" fmla="*/ 31534 w 561718"/>
                <a:gd name="connsiteY138" fmla="*/ 36920 h 217627"/>
                <a:gd name="connsiteX139" fmla="*/ 24657 w 561718"/>
                <a:gd name="connsiteY139" fmla="*/ 40816 h 217627"/>
                <a:gd name="connsiteX140" fmla="*/ 19295 w 561718"/>
                <a:gd name="connsiteY140" fmla="*/ 43683 h 217627"/>
                <a:gd name="connsiteX141" fmla="*/ 23247 w 561718"/>
                <a:gd name="connsiteY141" fmla="*/ 47512 h 217627"/>
                <a:gd name="connsiteX142" fmla="*/ 18694 w 561718"/>
                <a:gd name="connsiteY142" fmla="*/ 49950 h 217627"/>
                <a:gd name="connsiteX143" fmla="*/ 13951 w 561718"/>
                <a:gd name="connsiteY143" fmla="*/ 52932 h 217627"/>
                <a:gd name="connsiteX144" fmla="*/ 6721 w 561718"/>
                <a:gd name="connsiteY144" fmla="*/ 52189 h 217627"/>
                <a:gd name="connsiteX145" fmla="*/ 778 w 561718"/>
                <a:gd name="connsiteY145" fmla="*/ 52665 h 217627"/>
                <a:gd name="connsiteX146" fmla="*/ -213 w 561718"/>
                <a:gd name="connsiteY146" fmla="*/ 58447 h 217627"/>
                <a:gd name="connsiteX147" fmla="*/ -13 w 561718"/>
                <a:gd name="connsiteY147" fmla="*/ 63543 h 217627"/>
                <a:gd name="connsiteX148" fmla="*/ 5692 w 561718"/>
                <a:gd name="connsiteY148" fmla="*/ 68486 h 217627"/>
                <a:gd name="connsiteX149" fmla="*/ 12208 w 561718"/>
                <a:gd name="connsiteY149" fmla="*/ 73410 h 217627"/>
                <a:gd name="connsiteX150" fmla="*/ 19761 w 561718"/>
                <a:gd name="connsiteY150" fmla="*/ 78887 h 217627"/>
                <a:gd name="connsiteX151" fmla="*/ 26848 w 561718"/>
                <a:gd name="connsiteY151" fmla="*/ 81659 h 217627"/>
                <a:gd name="connsiteX152" fmla="*/ 31772 w 561718"/>
                <a:gd name="connsiteY152" fmla="*/ 84317 h 217627"/>
                <a:gd name="connsiteX153" fmla="*/ 36859 w 561718"/>
                <a:gd name="connsiteY153" fmla="*/ 82316 h 217627"/>
                <a:gd name="connsiteX154" fmla="*/ 42335 w 561718"/>
                <a:gd name="connsiteY154" fmla="*/ 86850 h 217627"/>
                <a:gd name="connsiteX155" fmla="*/ 47184 w 561718"/>
                <a:gd name="connsiteY155" fmla="*/ 86250 h 217627"/>
                <a:gd name="connsiteX156" fmla="*/ 53575 w 561718"/>
                <a:gd name="connsiteY156" fmla="*/ 90432 h 217627"/>
                <a:gd name="connsiteX157" fmla="*/ 58108 w 561718"/>
                <a:gd name="connsiteY157" fmla="*/ 95537 h 217627"/>
                <a:gd name="connsiteX158" fmla="*/ 61233 w 561718"/>
                <a:gd name="connsiteY158" fmla="*/ 99461 h 217627"/>
                <a:gd name="connsiteX159" fmla="*/ 66634 w 561718"/>
                <a:gd name="connsiteY159" fmla="*/ 104014 h 217627"/>
                <a:gd name="connsiteX160" fmla="*/ 72254 w 561718"/>
                <a:gd name="connsiteY160" fmla="*/ 107862 h 217627"/>
                <a:gd name="connsiteX161" fmla="*/ 75463 w 561718"/>
                <a:gd name="connsiteY161" fmla="*/ 112177 h 217627"/>
                <a:gd name="connsiteX162" fmla="*/ 76425 w 561718"/>
                <a:gd name="connsiteY162" fmla="*/ 118349 h 217627"/>
                <a:gd name="connsiteX163" fmla="*/ 80293 w 561718"/>
                <a:gd name="connsiteY163" fmla="*/ 122569 h 217627"/>
                <a:gd name="connsiteX164" fmla="*/ 79435 w 561718"/>
                <a:gd name="connsiteY164" fmla="*/ 128674 h 217627"/>
                <a:gd name="connsiteX165" fmla="*/ 80102 w 561718"/>
                <a:gd name="connsiteY165" fmla="*/ 135037 h 217627"/>
                <a:gd name="connsiteX166" fmla="*/ 84741 w 561718"/>
                <a:gd name="connsiteY166" fmla="*/ 139552 h 217627"/>
                <a:gd name="connsiteX167" fmla="*/ 91008 w 561718"/>
                <a:gd name="connsiteY167" fmla="*/ 141305 h 217627"/>
                <a:gd name="connsiteX168" fmla="*/ 97361 w 561718"/>
                <a:gd name="connsiteY168" fmla="*/ 142552 h 217627"/>
                <a:gd name="connsiteX169" fmla="*/ 127051 w 561718"/>
                <a:gd name="connsiteY169" fmla="*/ 145486 h 217627"/>
                <a:gd name="connsiteX170" fmla="*/ 133832 w 561718"/>
                <a:gd name="connsiteY170" fmla="*/ 146220 h 217627"/>
                <a:gd name="connsiteX171" fmla="*/ 141691 w 561718"/>
                <a:gd name="connsiteY171" fmla="*/ 149658 h 217627"/>
                <a:gd name="connsiteX172" fmla="*/ 149701 w 561718"/>
                <a:gd name="connsiteY172" fmla="*/ 153563 h 217627"/>
                <a:gd name="connsiteX173" fmla="*/ 157912 w 561718"/>
                <a:gd name="connsiteY173" fmla="*/ 157811 h 217627"/>
                <a:gd name="connsiteX174" fmla="*/ 165646 w 561718"/>
                <a:gd name="connsiteY174" fmla="*/ 161145 h 217627"/>
                <a:gd name="connsiteX175" fmla="*/ 172742 w 561718"/>
                <a:gd name="connsiteY175" fmla="*/ 160412 h 217627"/>
                <a:gd name="connsiteX176" fmla="*/ 173647 w 561718"/>
                <a:gd name="connsiteY176" fmla="*/ 165536 h 217627"/>
                <a:gd name="connsiteX177" fmla="*/ 180571 w 561718"/>
                <a:gd name="connsiteY177" fmla="*/ 169994 h 217627"/>
                <a:gd name="connsiteX178" fmla="*/ 183658 w 561718"/>
                <a:gd name="connsiteY178" fmla="*/ 173937 h 217627"/>
                <a:gd name="connsiteX179" fmla="*/ 188801 w 561718"/>
                <a:gd name="connsiteY179" fmla="*/ 179043 h 217627"/>
                <a:gd name="connsiteX180" fmla="*/ 191992 w 561718"/>
                <a:gd name="connsiteY180" fmla="*/ 183234 h 217627"/>
                <a:gd name="connsiteX181" fmla="*/ 197145 w 561718"/>
                <a:gd name="connsiteY181" fmla="*/ 187263 h 217627"/>
                <a:gd name="connsiteX182" fmla="*/ 201269 w 561718"/>
                <a:gd name="connsiteY182" fmla="*/ 189949 h 217627"/>
                <a:gd name="connsiteX183" fmla="*/ 213366 w 561718"/>
                <a:gd name="connsiteY183" fmla="*/ 193530 h 217627"/>
                <a:gd name="connsiteX184" fmla="*/ 236798 w 561718"/>
                <a:gd name="connsiteY184" fmla="*/ 195083 h 217627"/>
                <a:gd name="connsiteX185" fmla="*/ 251057 w 561718"/>
                <a:gd name="connsiteY185" fmla="*/ 195845 h 217627"/>
                <a:gd name="connsiteX186" fmla="*/ 259029 w 561718"/>
                <a:gd name="connsiteY186" fmla="*/ 196512 h 217627"/>
                <a:gd name="connsiteX187" fmla="*/ 266906 w 561718"/>
                <a:gd name="connsiteY187" fmla="*/ 194883 h 217627"/>
                <a:gd name="connsiteX188" fmla="*/ 272040 w 561718"/>
                <a:gd name="connsiteY188" fmla="*/ 195235 h 217627"/>
                <a:gd name="connsiteX189" fmla="*/ 281165 w 561718"/>
                <a:gd name="connsiteY189" fmla="*/ 194683 h 217627"/>
                <a:gd name="connsiteX190" fmla="*/ 289243 w 561718"/>
                <a:gd name="connsiteY190" fmla="*/ 196273 h 217627"/>
                <a:gd name="connsiteX191" fmla="*/ 300101 w 561718"/>
                <a:gd name="connsiteY191" fmla="*/ 198531 h 217627"/>
                <a:gd name="connsiteX192" fmla="*/ 306883 w 561718"/>
                <a:gd name="connsiteY192" fmla="*/ 203884 h 217627"/>
                <a:gd name="connsiteX193" fmla="*/ 313741 w 561718"/>
                <a:gd name="connsiteY193" fmla="*/ 205532 h 217627"/>
                <a:gd name="connsiteX194" fmla="*/ 319427 w 561718"/>
                <a:gd name="connsiteY194" fmla="*/ 205665 h 217627"/>
                <a:gd name="connsiteX195" fmla="*/ 325275 w 561718"/>
                <a:gd name="connsiteY195" fmla="*/ 208161 h 217627"/>
                <a:gd name="connsiteX196" fmla="*/ 331800 w 561718"/>
                <a:gd name="connsiteY196" fmla="*/ 210418 h 217627"/>
                <a:gd name="connsiteX197" fmla="*/ 342182 w 561718"/>
                <a:gd name="connsiteY197" fmla="*/ 212513 h 217627"/>
                <a:gd name="connsiteX198" fmla="*/ 353241 w 561718"/>
                <a:gd name="connsiteY198" fmla="*/ 210923 h 217627"/>
                <a:gd name="connsiteX199" fmla="*/ 355308 w 561718"/>
                <a:gd name="connsiteY199" fmla="*/ 215562 h 217627"/>
                <a:gd name="connsiteX200" fmla="*/ 362623 w 561718"/>
                <a:gd name="connsiteY200" fmla="*/ 215923 h 21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561718" h="217627">
                  <a:moveTo>
                    <a:pt x="364976" y="217552"/>
                  </a:moveTo>
                  <a:lnTo>
                    <a:pt x="369519" y="212752"/>
                  </a:lnTo>
                  <a:lnTo>
                    <a:pt x="374596" y="209256"/>
                  </a:lnTo>
                  <a:lnTo>
                    <a:pt x="383721" y="204541"/>
                  </a:lnTo>
                  <a:lnTo>
                    <a:pt x="395598" y="200988"/>
                  </a:lnTo>
                  <a:lnTo>
                    <a:pt x="406209" y="199826"/>
                  </a:lnTo>
                  <a:lnTo>
                    <a:pt x="411324" y="198779"/>
                  </a:lnTo>
                  <a:lnTo>
                    <a:pt x="421287" y="199874"/>
                  </a:lnTo>
                  <a:lnTo>
                    <a:pt x="429622" y="199607"/>
                  </a:lnTo>
                  <a:lnTo>
                    <a:pt x="436489" y="195950"/>
                  </a:lnTo>
                  <a:lnTo>
                    <a:pt x="442586" y="195083"/>
                  </a:lnTo>
                  <a:lnTo>
                    <a:pt x="445995" y="191739"/>
                  </a:lnTo>
                  <a:lnTo>
                    <a:pt x="449281" y="183367"/>
                  </a:lnTo>
                  <a:lnTo>
                    <a:pt x="452558" y="179119"/>
                  </a:lnTo>
                  <a:lnTo>
                    <a:pt x="457958" y="177204"/>
                  </a:lnTo>
                  <a:lnTo>
                    <a:pt x="461893" y="172137"/>
                  </a:lnTo>
                  <a:lnTo>
                    <a:pt x="457273" y="166622"/>
                  </a:lnTo>
                  <a:lnTo>
                    <a:pt x="449091" y="162307"/>
                  </a:lnTo>
                  <a:lnTo>
                    <a:pt x="445024" y="158240"/>
                  </a:lnTo>
                  <a:lnTo>
                    <a:pt x="444662" y="149763"/>
                  </a:lnTo>
                  <a:lnTo>
                    <a:pt x="447434" y="143619"/>
                  </a:lnTo>
                  <a:lnTo>
                    <a:pt x="457168" y="144991"/>
                  </a:lnTo>
                  <a:lnTo>
                    <a:pt x="462940" y="148124"/>
                  </a:lnTo>
                  <a:lnTo>
                    <a:pt x="470122" y="149668"/>
                  </a:lnTo>
                  <a:lnTo>
                    <a:pt x="476723" y="149839"/>
                  </a:lnTo>
                  <a:lnTo>
                    <a:pt x="485067" y="145486"/>
                  </a:lnTo>
                  <a:lnTo>
                    <a:pt x="487486" y="137238"/>
                  </a:lnTo>
                  <a:lnTo>
                    <a:pt x="495125" y="137161"/>
                  </a:lnTo>
                  <a:lnTo>
                    <a:pt x="502031" y="137323"/>
                  </a:lnTo>
                  <a:lnTo>
                    <a:pt x="506926" y="136409"/>
                  </a:lnTo>
                  <a:lnTo>
                    <a:pt x="509822" y="131494"/>
                  </a:lnTo>
                  <a:lnTo>
                    <a:pt x="509765" y="125093"/>
                  </a:lnTo>
                  <a:lnTo>
                    <a:pt x="510965" y="118816"/>
                  </a:lnTo>
                  <a:lnTo>
                    <a:pt x="516928" y="117568"/>
                  </a:lnTo>
                  <a:lnTo>
                    <a:pt x="523148" y="117025"/>
                  </a:lnTo>
                  <a:lnTo>
                    <a:pt x="527053" y="114244"/>
                  </a:lnTo>
                  <a:lnTo>
                    <a:pt x="533539" y="109491"/>
                  </a:lnTo>
                  <a:lnTo>
                    <a:pt x="538902" y="108958"/>
                  </a:lnTo>
                  <a:lnTo>
                    <a:pt x="544856" y="108158"/>
                  </a:lnTo>
                  <a:lnTo>
                    <a:pt x="550599" y="109862"/>
                  </a:lnTo>
                  <a:lnTo>
                    <a:pt x="555152" y="112311"/>
                  </a:lnTo>
                  <a:lnTo>
                    <a:pt x="558542" y="116082"/>
                  </a:lnTo>
                  <a:lnTo>
                    <a:pt x="561505" y="109358"/>
                  </a:lnTo>
                  <a:lnTo>
                    <a:pt x="556600" y="104310"/>
                  </a:lnTo>
                  <a:lnTo>
                    <a:pt x="551989" y="99957"/>
                  </a:lnTo>
                  <a:lnTo>
                    <a:pt x="546360" y="97080"/>
                  </a:lnTo>
                  <a:lnTo>
                    <a:pt x="541521" y="93032"/>
                  </a:lnTo>
                  <a:lnTo>
                    <a:pt x="535749" y="89470"/>
                  </a:lnTo>
                  <a:lnTo>
                    <a:pt x="529530" y="87698"/>
                  </a:lnTo>
                  <a:lnTo>
                    <a:pt x="521138" y="83326"/>
                  </a:lnTo>
                  <a:lnTo>
                    <a:pt x="514661" y="82545"/>
                  </a:lnTo>
                  <a:lnTo>
                    <a:pt x="508489" y="87212"/>
                  </a:lnTo>
                  <a:lnTo>
                    <a:pt x="501307" y="87660"/>
                  </a:lnTo>
                  <a:lnTo>
                    <a:pt x="494420" y="85402"/>
                  </a:lnTo>
                  <a:lnTo>
                    <a:pt x="485495" y="85879"/>
                  </a:lnTo>
                  <a:lnTo>
                    <a:pt x="482638" y="90041"/>
                  </a:lnTo>
                  <a:lnTo>
                    <a:pt x="478218" y="87498"/>
                  </a:lnTo>
                  <a:lnTo>
                    <a:pt x="470636" y="83421"/>
                  </a:lnTo>
                  <a:lnTo>
                    <a:pt x="473380" y="77716"/>
                  </a:lnTo>
                  <a:lnTo>
                    <a:pt x="470122" y="72639"/>
                  </a:lnTo>
                  <a:lnTo>
                    <a:pt x="471608" y="66895"/>
                  </a:lnTo>
                  <a:lnTo>
                    <a:pt x="468760" y="54427"/>
                  </a:lnTo>
                  <a:lnTo>
                    <a:pt x="468312" y="46083"/>
                  </a:lnTo>
                  <a:lnTo>
                    <a:pt x="460302" y="41892"/>
                  </a:lnTo>
                  <a:lnTo>
                    <a:pt x="455520" y="41854"/>
                  </a:lnTo>
                  <a:lnTo>
                    <a:pt x="441814" y="41988"/>
                  </a:lnTo>
                  <a:lnTo>
                    <a:pt x="435499" y="38358"/>
                  </a:lnTo>
                  <a:lnTo>
                    <a:pt x="423126" y="36073"/>
                  </a:lnTo>
                  <a:lnTo>
                    <a:pt x="416325" y="40416"/>
                  </a:lnTo>
                  <a:lnTo>
                    <a:pt x="410696" y="45264"/>
                  </a:lnTo>
                  <a:lnTo>
                    <a:pt x="410591" y="50150"/>
                  </a:lnTo>
                  <a:lnTo>
                    <a:pt x="402657" y="51798"/>
                  </a:lnTo>
                  <a:lnTo>
                    <a:pt x="395141" y="54818"/>
                  </a:lnTo>
                  <a:lnTo>
                    <a:pt x="388988" y="55904"/>
                  </a:lnTo>
                  <a:lnTo>
                    <a:pt x="379796" y="58428"/>
                  </a:lnTo>
                  <a:lnTo>
                    <a:pt x="372910" y="58456"/>
                  </a:lnTo>
                  <a:lnTo>
                    <a:pt x="364757" y="58456"/>
                  </a:lnTo>
                  <a:lnTo>
                    <a:pt x="357403" y="57999"/>
                  </a:lnTo>
                  <a:lnTo>
                    <a:pt x="352498" y="55780"/>
                  </a:lnTo>
                  <a:lnTo>
                    <a:pt x="341230" y="55399"/>
                  </a:lnTo>
                  <a:lnTo>
                    <a:pt x="332657" y="51170"/>
                  </a:lnTo>
                  <a:lnTo>
                    <a:pt x="326818" y="48636"/>
                  </a:lnTo>
                  <a:lnTo>
                    <a:pt x="322789" y="44702"/>
                  </a:lnTo>
                  <a:lnTo>
                    <a:pt x="311674" y="41883"/>
                  </a:lnTo>
                  <a:lnTo>
                    <a:pt x="306264" y="40473"/>
                  </a:lnTo>
                  <a:lnTo>
                    <a:pt x="298405" y="35663"/>
                  </a:lnTo>
                  <a:lnTo>
                    <a:pt x="293538" y="34872"/>
                  </a:lnTo>
                  <a:lnTo>
                    <a:pt x="286442" y="35101"/>
                  </a:lnTo>
                  <a:lnTo>
                    <a:pt x="281070" y="32929"/>
                  </a:lnTo>
                  <a:lnTo>
                    <a:pt x="274135" y="32853"/>
                  </a:lnTo>
                  <a:lnTo>
                    <a:pt x="267316" y="33796"/>
                  </a:lnTo>
                  <a:lnTo>
                    <a:pt x="261772" y="35749"/>
                  </a:lnTo>
                  <a:lnTo>
                    <a:pt x="256877" y="39054"/>
                  </a:lnTo>
                  <a:lnTo>
                    <a:pt x="251343" y="37863"/>
                  </a:lnTo>
                  <a:lnTo>
                    <a:pt x="245284" y="37815"/>
                  </a:lnTo>
                  <a:lnTo>
                    <a:pt x="239617" y="35291"/>
                  </a:lnTo>
                  <a:lnTo>
                    <a:pt x="230701" y="33796"/>
                  </a:lnTo>
                  <a:lnTo>
                    <a:pt x="224710" y="29919"/>
                  </a:lnTo>
                  <a:lnTo>
                    <a:pt x="219672" y="28024"/>
                  </a:lnTo>
                  <a:lnTo>
                    <a:pt x="214347" y="21575"/>
                  </a:lnTo>
                  <a:lnTo>
                    <a:pt x="210432" y="17546"/>
                  </a:lnTo>
                  <a:lnTo>
                    <a:pt x="205041" y="13479"/>
                  </a:lnTo>
                  <a:lnTo>
                    <a:pt x="198793" y="12612"/>
                  </a:lnTo>
                  <a:lnTo>
                    <a:pt x="191430" y="10479"/>
                  </a:lnTo>
                  <a:lnTo>
                    <a:pt x="178143" y="6526"/>
                  </a:lnTo>
                  <a:lnTo>
                    <a:pt x="167189" y="6573"/>
                  </a:lnTo>
                  <a:lnTo>
                    <a:pt x="163122" y="2963"/>
                  </a:lnTo>
                  <a:lnTo>
                    <a:pt x="155654" y="2449"/>
                  </a:lnTo>
                  <a:lnTo>
                    <a:pt x="148672" y="-75"/>
                  </a:lnTo>
                  <a:lnTo>
                    <a:pt x="145034" y="5307"/>
                  </a:lnTo>
                  <a:lnTo>
                    <a:pt x="141300" y="9374"/>
                  </a:lnTo>
                  <a:lnTo>
                    <a:pt x="141557" y="17508"/>
                  </a:lnTo>
                  <a:lnTo>
                    <a:pt x="144272" y="23099"/>
                  </a:lnTo>
                  <a:lnTo>
                    <a:pt x="151539" y="29681"/>
                  </a:lnTo>
                  <a:lnTo>
                    <a:pt x="156588" y="31824"/>
                  </a:lnTo>
                  <a:lnTo>
                    <a:pt x="157692" y="37815"/>
                  </a:lnTo>
                  <a:lnTo>
                    <a:pt x="155473" y="42444"/>
                  </a:lnTo>
                  <a:lnTo>
                    <a:pt x="150701" y="43454"/>
                  </a:lnTo>
                  <a:lnTo>
                    <a:pt x="144976" y="46045"/>
                  </a:lnTo>
                  <a:lnTo>
                    <a:pt x="136766" y="43340"/>
                  </a:lnTo>
                  <a:lnTo>
                    <a:pt x="128870" y="42368"/>
                  </a:lnTo>
                  <a:lnTo>
                    <a:pt x="124079" y="42473"/>
                  </a:lnTo>
                  <a:lnTo>
                    <a:pt x="117821" y="43035"/>
                  </a:lnTo>
                  <a:lnTo>
                    <a:pt x="108268" y="42283"/>
                  </a:lnTo>
                  <a:lnTo>
                    <a:pt x="101019" y="41159"/>
                  </a:lnTo>
                  <a:lnTo>
                    <a:pt x="95675" y="37835"/>
                  </a:lnTo>
                  <a:lnTo>
                    <a:pt x="92703" y="34005"/>
                  </a:lnTo>
                  <a:lnTo>
                    <a:pt x="89198" y="30262"/>
                  </a:lnTo>
                  <a:lnTo>
                    <a:pt x="84055" y="29586"/>
                  </a:lnTo>
                  <a:lnTo>
                    <a:pt x="78844" y="29881"/>
                  </a:lnTo>
                  <a:lnTo>
                    <a:pt x="71329" y="29748"/>
                  </a:lnTo>
                  <a:lnTo>
                    <a:pt x="66490" y="28319"/>
                  </a:lnTo>
                  <a:lnTo>
                    <a:pt x="61966" y="25519"/>
                  </a:lnTo>
                  <a:lnTo>
                    <a:pt x="56670" y="25785"/>
                  </a:lnTo>
                  <a:lnTo>
                    <a:pt x="51394" y="27738"/>
                  </a:lnTo>
                  <a:lnTo>
                    <a:pt x="45641" y="27681"/>
                  </a:lnTo>
                  <a:lnTo>
                    <a:pt x="43231" y="32653"/>
                  </a:lnTo>
                  <a:lnTo>
                    <a:pt x="35563" y="33672"/>
                  </a:lnTo>
                  <a:lnTo>
                    <a:pt x="31534" y="36920"/>
                  </a:lnTo>
                  <a:lnTo>
                    <a:pt x="24657" y="40816"/>
                  </a:lnTo>
                  <a:lnTo>
                    <a:pt x="19295" y="43683"/>
                  </a:lnTo>
                  <a:lnTo>
                    <a:pt x="23247" y="47512"/>
                  </a:lnTo>
                  <a:lnTo>
                    <a:pt x="18694" y="49950"/>
                  </a:lnTo>
                  <a:lnTo>
                    <a:pt x="13951" y="52932"/>
                  </a:lnTo>
                  <a:lnTo>
                    <a:pt x="6721" y="52189"/>
                  </a:lnTo>
                  <a:lnTo>
                    <a:pt x="778" y="52665"/>
                  </a:lnTo>
                  <a:lnTo>
                    <a:pt x="-213" y="58447"/>
                  </a:lnTo>
                  <a:lnTo>
                    <a:pt x="-13" y="63543"/>
                  </a:lnTo>
                  <a:lnTo>
                    <a:pt x="5692" y="68486"/>
                  </a:lnTo>
                  <a:lnTo>
                    <a:pt x="12208" y="73410"/>
                  </a:lnTo>
                  <a:lnTo>
                    <a:pt x="19761" y="78887"/>
                  </a:lnTo>
                  <a:lnTo>
                    <a:pt x="26848" y="81659"/>
                  </a:lnTo>
                  <a:lnTo>
                    <a:pt x="31772" y="84317"/>
                  </a:lnTo>
                  <a:lnTo>
                    <a:pt x="36859" y="82316"/>
                  </a:lnTo>
                  <a:lnTo>
                    <a:pt x="42335" y="86850"/>
                  </a:lnTo>
                  <a:lnTo>
                    <a:pt x="47184" y="86250"/>
                  </a:lnTo>
                  <a:lnTo>
                    <a:pt x="53575" y="90432"/>
                  </a:lnTo>
                  <a:lnTo>
                    <a:pt x="58108" y="95537"/>
                  </a:lnTo>
                  <a:lnTo>
                    <a:pt x="61233" y="99461"/>
                  </a:lnTo>
                  <a:lnTo>
                    <a:pt x="66634" y="104014"/>
                  </a:lnTo>
                  <a:lnTo>
                    <a:pt x="72254" y="107862"/>
                  </a:lnTo>
                  <a:lnTo>
                    <a:pt x="75463" y="112177"/>
                  </a:lnTo>
                  <a:lnTo>
                    <a:pt x="76425" y="118349"/>
                  </a:lnTo>
                  <a:lnTo>
                    <a:pt x="80293" y="122569"/>
                  </a:lnTo>
                  <a:lnTo>
                    <a:pt x="79435" y="128674"/>
                  </a:lnTo>
                  <a:lnTo>
                    <a:pt x="80102" y="135037"/>
                  </a:lnTo>
                  <a:lnTo>
                    <a:pt x="84741" y="139552"/>
                  </a:lnTo>
                  <a:lnTo>
                    <a:pt x="91008" y="141305"/>
                  </a:lnTo>
                  <a:lnTo>
                    <a:pt x="97361" y="142552"/>
                  </a:lnTo>
                  <a:lnTo>
                    <a:pt x="127051" y="145486"/>
                  </a:lnTo>
                  <a:lnTo>
                    <a:pt x="133832" y="146220"/>
                  </a:lnTo>
                  <a:lnTo>
                    <a:pt x="141691" y="149658"/>
                  </a:lnTo>
                  <a:lnTo>
                    <a:pt x="149701" y="153563"/>
                  </a:lnTo>
                  <a:lnTo>
                    <a:pt x="157912" y="157811"/>
                  </a:lnTo>
                  <a:lnTo>
                    <a:pt x="165646" y="161145"/>
                  </a:lnTo>
                  <a:lnTo>
                    <a:pt x="172742" y="160412"/>
                  </a:lnTo>
                  <a:lnTo>
                    <a:pt x="173647" y="165536"/>
                  </a:lnTo>
                  <a:lnTo>
                    <a:pt x="180571" y="169994"/>
                  </a:lnTo>
                  <a:lnTo>
                    <a:pt x="183658" y="173937"/>
                  </a:lnTo>
                  <a:lnTo>
                    <a:pt x="188801" y="179043"/>
                  </a:lnTo>
                  <a:lnTo>
                    <a:pt x="191992" y="183234"/>
                  </a:lnTo>
                  <a:lnTo>
                    <a:pt x="197145" y="187263"/>
                  </a:lnTo>
                  <a:lnTo>
                    <a:pt x="201269" y="189949"/>
                  </a:lnTo>
                  <a:lnTo>
                    <a:pt x="213366" y="193530"/>
                  </a:lnTo>
                  <a:lnTo>
                    <a:pt x="236798" y="195083"/>
                  </a:lnTo>
                  <a:lnTo>
                    <a:pt x="251057" y="195845"/>
                  </a:lnTo>
                  <a:lnTo>
                    <a:pt x="259029" y="196512"/>
                  </a:lnTo>
                  <a:lnTo>
                    <a:pt x="266906" y="194883"/>
                  </a:lnTo>
                  <a:lnTo>
                    <a:pt x="272040" y="195235"/>
                  </a:lnTo>
                  <a:lnTo>
                    <a:pt x="281165" y="194683"/>
                  </a:lnTo>
                  <a:lnTo>
                    <a:pt x="289243" y="196273"/>
                  </a:lnTo>
                  <a:lnTo>
                    <a:pt x="300101" y="198531"/>
                  </a:lnTo>
                  <a:lnTo>
                    <a:pt x="306883" y="203884"/>
                  </a:lnTo>
                  <a:lnTo>
                    <a:pt x="313741" y="205532"/>
                  </a:lnTo>
                  <a:lnTo>
                    <a:pt x="319427" y="205665"/>
                  </a:lnTo>
                  <a:lnTo>
                    <a:pt x="325275" y="208161"/>
                  </a:lnTo>
                  <a:lnTo>
                    <a:pt x="331800" y="210418"/>
                  </a:lnTo>
                  <a:lnTo>
                    <a:pt x="342182" y="212513"/>
                  </a:lnTo>
                  <a:lnTo>
                    <a:pt x="353241" y="210923"/>
                  </a:lnTo>
                  <a:lnTo>
                    <a:pt x="355308" y="215562"/>
                  </a:lnTo>
                  <a:lnTo>
                    <a:pt x="362623" y="21592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1" name="Freihandform: Form 580">
              <a:extLst>
                <a:ext uri="{FF2B5EF4-FFF2-40B4-BE49-F238E27FC236}">
                  <a16:creationId xmlns:a16="http://schemas.microsoft.com/office/drawing/2014/main" id="{DDFC9976-687A-75A9-1C75-FE865E7C1ECD}"/>
                </a:ext>
              </a:extLst>
            </p:cNvPr>
            <p:cNvSpPr/>
            <p:nvPr/>
          </p:nvSpPr>
          <p:spPr>
            <a:xfrm>
              <a:off x="3406584" y="4480567"/>
              <a:ext cx="45429" cy="124147"/>
            </a:xfrm>
            <a:custGeom>
              <a:avLst/>
              <a:gdLst>
                <a:gd name="connsiteX0" fmla="*/ 42335 w 60312"/>
                <a:gd name="connsiteY0" fmla="*/ 164746 h 164820"/>
                <a:gd name="connsiteX1" fmla="*/ 46269 w 60312"/>
                <a:gd name="connsiteY1" fmla="*/ 161993 h 164820"/>
                <a:gd name="connsiteX2" fmla="*/ 46450 w 60312"/>
                <a:gd name="connsiteY2" fmla="*/ 156926 h 164820"/>
                <a:gd name="connsiteX3" fmla="*/ 43792 w 60312"/>
                <a:gd name="connsiteY3" fmla="*/ 152944 h 164820"/>
                <a:gd name="connsiteX4" fmla="*/ 47011 w 60312"/>
                <a:gd name="connsiteY4" fmla="*/ 148096 h 164820"/>
                <a:gd name="connsiteX5" fmla="*/ 49174 w 60312"/>
                <a:gd name="connsiteY5" fmla="*/ 143410 h 164820"/>
                <a:gd name="connsiteX6" fmla="*/ 54232 w 60312"/>
                <a:gd name="connsiteY6" fmla="*/ 142790 h 164820"/>
                <a:gd name="connsiteX7" fmla="*/ 57318 w 60312"/>
                <a:gd name="connsiteY7" fmla="*/ 136942 h 164820"/>
                <a:gd name="connsiteX8" fmla="*/ 58222 w 60312"/>
                <a:gd name="connsiteY8" fmla="*/ 129475 h 164820"/>
                <a:gd name="connsiteX9" fmla="*/ 57422 w 60312"/>
                <a:gd name="connsiteY9" fmla="*/ 123131 h 164820"/>
                <a:gd name="connsiteX10" fmla="*/ 60099 w 60312"/>
                <a:gd name="connsiteY10" fmla="*/ 117292 h 164820"/>
                <a:gd name="connsiteX11" fmla="*/ 55413 w 60312"/>
                <a:gd name="connsiteY11" fmla="*/ 107072 h 164820"/>
                <a:gd name="connsiteX12" fmla="*/ 52488 w 60312"/>
                <a:gd name="connsiteY12" fmla="*/ 101909 h 164820"/>
                <a:gd name="connsiteX13" fmla="*/ 47812 w 60312"/>
                <a:gd name="connsiteY13" fmla="*/ 95756 h 164820"/>
                <a:gd name="connsiteX14" fmla="*/ 43449 w 60312"/>
                <a:gd name="connsiteY14" fmla="*/ 89813 h 164820"/>
                <a:gd name="connsiteX15" fmla="*/ 36391 w 60312"/>
                <a:gd name="connsiteY15" fmla="*/ 87307 h 164820"/>
                <a:gd name="connsiteX16" fmla="*/ 35982 w 60312"/>
                <a:gd name="connsiteY16" fmla="*/ 81983 h 164820"/>
                <a:gd name="connsiteX17" fmla="*/ 35630 w 60312"/>
                <a:gd name="connsiteY17" fmla="*/ 77211 h 164820"/>
                <a:gd name="connsiteX18" fmla="*/ 35563 w 60312"/>
                <a:gd name="connsiteY18" fmla="*/ 71448 h 164820"/>
                <a:gd name="connsiteX19" fmla="*/ 33820 w 60312"/>
                <a:gd name="connsiteY19" fmla="*/ 64324 h 164820"/>
                <a:gd name="connsiteX20" fmla="*/ 33001 w 60312"/>
                <a:gd name="connsiteY20" fmla="*/ 59456 h 164820"/>
                <a:gd name="connsiteX21" fmla="*/ 35858 w 60312"/>
                <a:gd name="connsiteY21" fmla="*/ 54532 h 164820"/>
                <a:gd name="connsiteX22" fmla="*/ 38144 w 60312"/>
                <a:gd name="connsiteY22" fmla="*/ 50274 h 164820"/>
                <a:gd name="connsiteX23" fmla="*/ 44412 w 60312"/>
                <a:gd name="connsiteY23" fmla="*/ 46759 h 164820"/>
                <a:gd name="connsiteX24" fmla="*/ 41668 w 60312"/>
                <a:gd name="connsiteY24" fmla="*/ 41416 h 164820"/>
                <a:gd name="connsiteX25" fmla="*/ 38620 w 60312"/>
                <a:gd name="connsiteY25" fmla="*/ 37025 h 164820"/>
                <a:gd name="connsiteX26" fmla="*/ 39411 w 60312"/>
                <a:gd name="connsiteY26" fmla="*/ 32301 h 164820"/>
                <a:gd name="connsiteX27" fmla="*/ 39068 w 60312"/>
                <a:gd name="connsiteY27" fmla="*/ 27300 h 164820"/>
                <a:gd name="connsiteX28" fmla="*/ 37658 w 60312"/>
                <a:gd name="connsiteY28" fmla="*/ 22518 h 164820"/>
                <a:gd name="connsiteX29" fmla="*/ 37925 w 60312"/>
                <a:gd name="connsiteY29" fmla="*/ 17584 h 164820"/>
                <a:gd name="connsiteX30" fmla="*/ 34629 w 60312"/>
                <a:gd name="connsiteY30" fmla="*/ 10021 h 164820"/>
                <a:gd name="connsiteX31" fmla="*/ 30533 w 60312"/>
                <a:gd name="connsiteY31" fmla="*/ 4840 h 164820"/>
                <a:gd name="connsiteX32" fmla="*/ 26342 w 60312"/>
                <a:gd name="connsiteY32" fmla="*/ 7364 h 164820"/>
                <a:gd name="connsiteX33" fmla="*/ 22285 w 60312"/>
                <a:gd name="connsiteY33" fmla="*/ 4497 h 164820"/>
                <a:gd name="connsiteX34" fmla="*/ 16980 w 60312"/>
                <a:gd name="connsiteY34" fmla="*/ 5145 h 164820"/>
                <a:gd name="connsiteX35" fmla="*/ 12941 w 60312"/>
                <a:gd name="connsiteY35" fmla="*/ 2582 h 164820"/>
                <a:gd name="connsiteX36" fmla="*/ 8626 w 60312"/>
                <a:gd name="connsiteY36" fmla="*/ -75 h 164820"/>
                <a:gd name="connsiteX37" fmla="*/ 8493 w 60312"/>
                <a:gd name="connsiteY37" fmla="*/ 4821 h 164820"/>
                <a:gd name="connsiteX38" fmla="*/ 13074 w 60312"/>
                <a:gd name="connsiteY38" fmla="*/ 6202 h 164820"/>
                <a:gd name="connsiteX39" fmla="*/ 15684 w 60312"/>
                <a:gd name="connsiteY39" fmla="*/ 10460 h 164820"/>
                <a:gd name="connsiteX40" fmla="*/ 14960 w 60312"/>
                <a:gd name="connsiteY40" fmla="*/ 15213 h 164820"/>
                <a:gd name="connsiteX41" fmla="*/ 18865 w 60312"/>
                <a:gd name="connsiteY41" fmla="*/ 18175 h 164820"/>
                <a:gd name="connsiteX42" fmla="*/ 20113 w 60312"/>
                <a:gd name="connsiteY42" fmla="*/ 23061 h 164820"/>
                <a:gd name="connsiteX43" fmla="*/ 18342 w 60312"/>
                <a:gd name="connsiteY43" fmla="*/ 28938 h 164820"/>
                <a:gd name="connsiteX44" fmla="*/ 13760 w 60312"/>
                <a:gd name="connsiteY44" fmla="*/ 31720 h 164820"/>
                <a:gd name="connsiteX45" fmla="*/ 14627 w 60312"/>
                <a:gd name="connsiteY45" fmla="*/ 36796 h 164820"/>
                <a:gd name="connsiteX46" fmla="*/ 13684 w 60312"/>
                <a:gd name="connsiteY46" fmla="*/ 41549 h 164820"/>
                <a:gd name="connsiteX47" fmla="*/ 11922 w 60312"/>
                <a:gd name="connsiteY47" fmla="*/ 46340 h 164820"/>
                <a:gd name="connsiteX48" fmla="*/ 13436 w 60312"/>
                <a:gd name="connsiteY48" fmla="*/ 51551 h 164820"/>
                <a:gd name="connsiteX49" fmla="*/ 12207 w 60312"/>
                <a:gd name="connsiteY49" fmla="*/ 57180 h 164820"/>
                <a:gd name="connsiteX50" fmla="*/ 13941 w 60312"/>
                <a:gd name="connsiteY50" fmla="*/ 63200 h 164820"/>
                <a:gd name="connsiteX51" fmla="*/ 11122 w 60312"/>
                <a:gd name="connsiteY51" fmla="*/ 68372 h 164820"/>
                <a:gd name="connsiteX52" fmla="*/ 5378 w 60312"/>
                <a:gd name="connsiteY52" fmla="*/ 72229 h 164820"/>
                <a:gd name="connsiteX53" fmla="*/ 6683 w 60312"/>
                <a:gd name="connsiteY53" fmla="*/ 76820 h 164820"/>
                <a:gd name="connsiteX54" fmla="*/ 5873 w 60312"/>
                <a:gd name="connsiteY54" fmla="*/ 81992 h 164820"/>
                <a:gd name="connsiteX55" fmla="*/ 3825 w 60312"/>
                <a:gd name="connsiteY55" fmla="*/ 86888 h 164820"/>
                <a:gd name="connsiteX56" fmla="*/ -213 w 60312"/>
                <a:gd name="connsiteY56" fmla="*/ 90279 h 164820"/>
                <a:gd name="connsiteX57" fmla="*/ 3254 w 60312"/>
                <a:gd name="connsiteY57" fmla="*/ 94032 h 164820"/>
                <a:gd name="connsiteX58" fmla="*/ 5645 w 60312"/>
                <a:gd name="connsiteY58" fmla="*/ 98223 h 164820"/>
                <a:gd name="connsiteX59" fmla="*/ 10674 w 60312"/>
                <a:gd name="connsiteY59" fmla="*/ 98842 h 164820"/>
                <a:gd name="connsiteX60" fmla="*/ 12779 w 60312"/>
                <a:gd name="connsiteY60" fmla="*/ 103347 h 164820"/>
                <a:gd name="connsiteX61" fmla="*/ 15694 w 60312"/>
                <a:gd name="connsiteY61" fmla="*/ 107510 h 164820"/>
                <a:gd name="connsiteX62" fmla="*/ 20323 w 60312"/>
                <a:gd name="connsiteY62" fmla="*/ 109729 h 164820"/>
                <a:gd name="connsiteX63" fmla="*/ 25866 w 60312"/>
                <a:gd name="connsiteY63" fmla="*/ 108681 h 164820"/>
                <a:gd name="connsiteX64" fmla="*/ 30429 w 60312"/>
                <a:gd name="connsiteY64" fmla="*/ 106786 h 164820"/>
                <a:gd name="connsiteX65" fmla="*/ 33905 w 60312"/>
                <a:gd name="connsiteY65" fmla="*/ 110063 h 164820"/>
                <a:gd name="connsiteX66" fmla="*/ 34848 w 60312"/>
                <a:gd name="connsiteY66" fmla="*/ 115073 h 164820"/>
                <a:gd name="connsiteX67" fmla="*/ 35201 w 60312"/>
                <a:gd name="connsiteY67" fmla="*/ 120407 h 164820"/>
                <a:gd name="connsiteX68" fmla="*/ 34915 w 60312"/>
                <a:gd name="connsiteY68" fmla="*/ 125436 h 164820"/>
                <a:gd name="connsiteX69" fmla="*/ 31781 w 60312"/>
                <a:gd name="connsiteY69" fmla="*/ 129189 h 164820"/>
                <a:gd name="connsiteX70" fmla="*/ 30743 w 60312"/>
                <a:gd name="connsiteY70" fmla="*/ 134104 h 164820"/>
                <a:gd name="connsiteX71" fmla="*/ 27885 w 60312"/>
                <a:gd name="connsiteY71" fmla="*/ 137981 h 164820"/>
                <a:gd name="connsiteX72" fmla="*/ 30915 w 60312"/>
                <a:gd name="connsiteY72" fmla="*/ 141676 h 164820"/>
                <a:gd name="connsiteX73" fmla="*/ 31086 w 60312"/>
                <a:gd name="connsiteY73" fmla="*/ 146724 h 164820"/>
                <a:gd name="connsiteX74" fmla="*/ 34667 w 60312"/>
                <a:gd name="connsiteY74" fmla="*/ 150382 h 164820"/>
                <a:gd name="connsiteX75" fmla="*/ 38277 w 60312"/>
                <a:gd name="connsiteY75" fmla="*/ 154249 h 164820"/>
                <a:gd name="connsiteX76" fmla="*/ 41411 w 60312"/>
                <a:gd name="connsiteY76" fmla="*/ 157907 h 164820"/>
                <a:gd name="connsiteX77" fmla="*/ 41649 w 60312"/>
                <a:gd name="connsiteY77" fmla="*/ 163041 h 16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0312" h="164820">
                  <a:moveTo>
                    <a:pt x="42335" y="164746"/>
                  </a:moveTo>
                  <a:lnTo>
                    <a:pt x="46269" y="161993"/>
                  </a:lnTo>
                  <a:lnTo>
                    <a:pt x="46450" y="156926"/>
                  </a:lnTo>
                  <a:lnTo>
                    <a:pt x="43792" y="152944"/>
                  </a:lnTo>
                  <a:lnTo>
                    <a:pt x="47011" y="148096"/>
                  </a:lnTo>
                  <a:lnTo>
                    <a:pt x="49174" y="143410"/>
                  </a:lnTo>
                  <a:lnTo>
                    <a:pt x="54232" y="142790"/>
                  </a:lnTo>
                  <a:lnTo>
                    <a:pt x="57318" y="136942"/>
                  </a:lnTo>
                  <a:lnTo>
                    <a:pt x="58222" y="129475"/>
                  </a:lnTo>
                  <a:lnTo>
                    <a:pt x="57422" y="123131"/>
                  </a:lnTo>
                  <a:lnTo>
                    <a:pt x="60099" y="117292"/>
                  </a:lnTo>
                  <a:lnTo>
                    <a:pt x="55413" y="107072"/>
                  </a:lnTo>
                  <a:lnTo>
                    <a:pt x="52488" y="101909"/>
                  </a:lnTo>
                  <a:lnTo>
                    <a:pt x="47812" y="95756"/>
                  </a:lnTo>
                  <a:lnTo>
                    <a:pt x="43449" y="89813"/>
                  </a:lnTo>
                  <a:lnTo>
                    <a:pt x="36391" y="87307"/>
                  </a:lnTo>
                  <a:lnTo>
                    <a:pt x="35982" y="81983"/>
                  </a:lnTo>
                  <a:lnTo>
                    <a:pt x="35630" y="77211"/>
                  </a:lnTo>
                  <a:lnTo>
                    <a:pt x="35563" y="71448"/>
                  </a:lnTo>
                  <a:lnTo>
                    <a:pt x="33820" y="64324"/>
                  </a:lnTo>
                  <a:lnTo>
                    <a:pt x="33001" y="59456"/>
                  </a:lnTo>
                  <a:lnTo>
                    <a:pt x="35858" y="54532"/>
                  </a:lnTo>
                  <a:lnTo>
                    <a:pt x="38144" y="50274"/>
                  </a:lnTo>
                  <a:lnTo>
                    <a:pt x="44412" y="46759"/>
                  </a:lnTo>
                  <a:lnTo>
                    <a:pt x="41668" y="41416"/>
                  </a:lnTo>
                  <a:lnTo>
                    <a:pt x="38620" y="37025"/>
                  </a:lnTo>
                  <a:lnTo>
                    <a:pt x="39411" y="32301"/>
                  </a:lnTo>
                  <a:lnTo>
                    <a:pt x="39068" y="27300"/>
                  </a:lnTo>
                  <a:lnTo>
                    <a:pt x="37658" y="22518"/>
                  </a:lnTo>
                  <a:lnTo>
                    <a:pt x="37925" y="17584"/>
                  </a:lnTo>
                  <a:lnTo>
                    <a:pt x="34629" y="10021"/>
                  </a:lnTo>
                  <a:lnTo>
                    <a:pt x="30533" y="4840"/>
                  </a:lnTo>
                  <a:lnTo>
                    <a:pt x="26342" y="7364"/>
                  </a:lnTo>
                  <a:lnTo>
                    <a:pt x="22285" y="4497"/>
                  </a:lnTo>
                  <a:lnTo>
                    <a:pt x="16980" y="5145"/>
                  </a:lnTo>
                  <a:lnTo>
                    <a:pt x="12941" y="2582"/>
                  </a:lnTo>
                  <a:lnTo>
                    <a:pt x="8626" y="-75"/>
                  </a:lnTo>
                  <a:lnTo>
                    <a:pt x="8493" y="4821"/>
                  </a:lnTo>
                  <a:lnTo>
                    <a:pt x="13074" y="6202"/>
                  </a:lnTo>
                  <a:lnTo>
                    <a:pt x="15684" y="10460"/>
                  </a:lnTo>
                  <a:lnTo>
                    <a:pt x="14960" y="15213"/>
                  </a:lnTo>
                  <a:lnTo>
                    <a:pt x="18865" y="18175"/>
                  </a:lnTo>
                  <a:lnTo>
                    <a:pt x="20113" y="23061"/>
                  </a:lnTo>
                  <a:lnTo>
                    <a:pt x="18342" y="28938"/>
                  </a:lnTo>
                  <a:lnTo>
                    <a:pt x="13760" y="31720"/>
                  </a:lnTo>
                  <a:lnTo>
                    <a:pt x="14627" y="36796"/>
                  </a:lnTo>
                  <a:lnTo>
                    <a:pt x="13684" y="41549"/>
                  </a:lnTo>
                  <a:lnTo>
                    <a:pt x="11922" y="46340"/>
                  </a:lnTo>
                  <a:lnTo>
                    <a:pt x="13436" y="51551"/>
                  </a:lnTo>
                  <a:lnTo>
                    <a:pt x="12207" y="57180"/>
                  </a:lnTo>
                  <a:lnTo>
                    <a:pt x="13941" y="63200"/>
                  </a:lnTo>
                  <a:lnTo>
                    <a:pt x="11122" y="68372"/>
                  </a:lnTo>
                  <a:lnTo>
                    <a:pt x="5378" y="72229"/>
                  </a:lnTo>
                  <a:lnTo>
                    <a:pt x="6683" y="76820"/>
                  </a:lnTo>
                  <a:lnTo>
                    <a:pt x="5873" y="81992"/>
                  </a:lnTo>
                  <a:lnTo>
                    <a:pt x="3825" y="86888"/>
                  </a:lnTo>
                  <a:lnTo>
                    <a:pt x="-213" y="90279"/>
                  </a:lnTo>
                  <a:lnTo>
                    <a:pt x="3254" y="94032"/>
                  </a:lnTo>
                  <a:lnTo>
                    <a:pt x="5645" y="98223"/>
                  </a:lnTo>
                  <a:lnTo>
                    <a:pt x="10674" y="98842"/>
                  </a:lnTo>
                  <a:lnTo>
                    <a:pt x="12779" y="103347"/>
                  </a:lnTo>
                  <a:lnTo>
                    <a:pt x="15694" y="107510"/>
                  </a:lnTo>
                  <a:lnTo>
                    <a:pt x="20323" y="109729"/>
                  </a:lnTo>
                  <a:lnTo>
                    <a:pt x="25866" y="108681"/>
                  </a:lnTo>
                  <a:lnTo>
                    <a:pt x="30429" y="106786"/>
                  </a:lnTo>
                  <a:lnTo>
                    <a:pt x="33905" y="110063"/>
                  </a:lnTo>
                  <a:lnTo>
                    <a:pt x="34848" y="115073"/>
                  </a:lnTo>
                  <a:lnTo>
                    <a:pt x="35201" y="120407"/>
                  </a:lnTo>
                  <a:lnTo>
                    <a:pt x="34915" y="125436"/>
                  </a:lnTo>
                  <a:lnTo>
                    <a:pt x="31781" y="129189"/>
                  </a:lnTo>
                  <a:lnTo>
                    <a:pt x="30743" y="134104"/>
                  </a:lnTo>
                  <a:lnTo>
                    <a:pt x="27885" y="137981"/>
                  </a:lnTo>
                  <a:lnTo>
                    <a:pt x="30915" y="141676"/>
                  </a:lnTo>
                  <a:lnTo>
                    <a:pt x="31086" y="146724"/>
                  </a:lnTo>
                  <a:lnTo>
                    <a:pt x="34667" y="150382"/>
                  </a:lnTo>
                  <a:lnTo>
                    <a:pt x="38277" y="154249"/>
                  </a:lnTo>
                  <a:lnTo>
                    <a:pt x="41411" y="157907"/>
                  </a:lnTo>
                  <a:lnTo>
                    <a:pt x="41649" y="16304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2" name="Freihandform: Form 581">
              <a:extLst>
                <a:ext uri="{FF2B5EF4-FFF2-40B4-BE49-F238E27FC236}">
                  <a16:creationId xmlns:a16="http://schemas.microsoft.com/office/drawing/2014/main" id="{FC255112-4A82-12DA-A039-B1CA20418EB2}"/>
                </a:ext>
              </a:extLst>
            </p:cNvPr>
            <p:cNvSpPr/>
            <p:nvPr/>
          </p:nvSpPr>
          <p:spPr>
            <a:xfrm>
              <a:off x="2768655" y="3930821"/>
              <a:ext cx="233688" cy="237569"/>
            </a:xfrm>
            <a:custGeom>
              <a:avLst/>
              <a:gdLst>
                <a:gd name="connsiteX0" fmla="*/ 96647 w 310248"/>
                <a:gd name="connsiteY0" fmla="*/ 315326 h 315401"/>
                <a:gd name="connsiteX1" fmla="*/ 98733 w 310248"/>
                <a:gd name="connsiteY1" fmla="*/ 310935 h 315401"/>
                <a:gd name="connsiteX2" fmla="*/ 103667 w 310248"/>
                <a:gd name="connsiteY2" fmla="*/ 311278 h 315401"/>
                <a:gd name="connsiteX3" fmla="*/ 103771 w 310248"/>
                <a:gd name="connsiteY3" fmla="*/ 305754 h 315401"/>
                <a:gd name="connsiteX4" fmla="*/ 109048 w 310248"/>
                <a:gd name="connsiteY4" fmla="*/ 305754 h 315401"/>
                <a:gd name="connsiteX5" fmla="*/ 113506 w 310248"/>
                <a:gd name="connsiteY5" fmla="*/ 308087 h 315401"/>
                <a:gd name="connsiteX6" fmla="*/ 114049 w 310248"/>
                <a:gd name="connsiteY6" fmla="*/ 314060 h 315401"/>
                <a:gd name="connsiteX7" fmla="*/ 119907 w 310248"/>
                <a:gd name="connsiteY7" fmla="*/ 309992 h 315401"/>
                <a:gd name="connsiteX8" fmla="*/ 125765 w 310248"/>
                <a:gd name="connsiteY8" fmla="*/ 309316 h 315401"/>
                <a:gd name="connsiteX9" fmla="*/ 127451 w 310248"/>
                <a:gd name="connsiteY9" fmla="*/ 301515 h 315401"/>
                <a:gd name="connsiteX10" fmla="*/ 126298 w 310248"/>
                <a:gd name="connsiteY10" fmla="*/ 295467 h 315401"/>
                <a:gd name="connsiteX11" fmla="*/ 130775 w 310248"/>
                <a:gd name="connsiteY11" fmla="*/ 291923 h 315401"/>
                <a:gd name="connsiteX12" fmla="*/ 131194 w 310248"/>
                <a:gd name="connsiteY12" fmla="*/ 284494 h 315401"/>
                <a:gd name="connsiteX13" fmla="*/ 129003 w 310248"/>
                <a:gd name="connsiteY13" fmla="*/ 280208 h 315401"/>
                <a:gd name="connsiteX14" fmla="*/ 132927 w 310248"/>
                <a:gd name="connsiteY14" fmla="*/ 277083 h 315401"/>
                <a:gd name="connsiteX15" fmla="*/ 138814 w 310248"/>
                <a:gd name="connsiteY15" fmla="*/ 275598 h 315401"/>
                <a:gd name="connsiteX16" fmla="*/ 144281 w 310248"/>
                <a:gd name="connsiteY16" fmla="*/ 272988 h 315401"/>
                <a:gd name="connsiteX17" fmla="*/ 146319 w 310248"/>
                <a:gd name="connsiteY17" fmla="*/ 267520 h 315401"/>
                <a:gd name="connsiteX18" fmla="*/ 145605 w 310248"/>
                <a:gd name="connsiteY18" fmla="*/ 260558 h 315401"/>
                <a:gd name="connsiteX19" fmla="*/ 150530 w 310248"/>
                <a:gd name="connsiteY19" fmla="*/ 259024 h 315401"/>
                <a:gd name="connsiteX20" fmla="*/ 148081 w 310248"/>
                <a:gd name="connsiteY20" fmla="*/ 252185 h 315401"/>
                <a:gd name="connsiteX21" fmla="*/ 152111 w 310248"/>
                <a:gd name="connsiteY21" fmla="*/ 248451 h 315401"/>
                <a:gd name="connsiteX22" fmla="*/ 155197 w 310248"/>
                <a:gd name="connsiteY22" fmla="*/ 243613 h 315401"/>
                <a:gd name="connsiteX23" fmla="*/ 162455 w 310248"/>
                <a:gd name="connsiteY23" fmla="*/ 250509 h 315401"/>
                <a:gd name="connsiteX24" fmla="*/ 169113 w 310248"/>
                <a:gd name="connsiteY24" fmla="*/ 248623 h 315401"/>
                <a:gd name="connsiteX25" fmla="*/ 168827 w 310248"/>
                <a:gd name="connsiteY25" fmla="*/ 242317 h 315401"/>
                <a:gd name="connsiteX26" fmla="*/ 175933 w 310248"/>
                <a:gd name="connsiteY26" fmla="*/ 240869 h 315401"/>
                <a:gd name="connsiteX27" fmla="*/ 176656 w 310248"/>
                <a:gd name="connsiteY27" fmla="*/ 233592 h 315401"/>
                <a:gd name="connsiteX28" fmla="*/ 180953 w 310248"/>
                <a:gd name="connsiteY28" fmla="*/ 229354 h 315401"/>
                <a:gd name="connsiteX29" fmla="*/ 186848 w 310248"/>
                <a:gd name="connsiteY29" fmla="*/ 228239 h 315401"/>
                <a:gd name="connsiteX30" fmla="*/ 192487 w 310248"/>
                <a:gd name="connsiteY30" fmla="*/ 229449 h 315401"/>
                <a:gd name="connsiteX31" fmla="*/ 192830 w 310248"/>
                <a:gd name="connsiteY31" fmla="*/ 223420 h 315401"/>
                <a:gd name="connsiteX32" fmla="*/ 198545 w 310248"/>
                <a:gd name="connsiteY32" fmla="*/ 222867 h 315401"/>
                <a:gd name="connsiteX33" fmla="*/ 205317 w 310248"/>
                <a:gd name="connsiteY33" fmla="*/ 218029 h 315401"/>
                <a:gd name="connsiteX34" fmla="*/ 210013 w 310248"/>
                <a:gd name="connsiteY34" fmla="*/ 216848 h 315401"/>
                <a:gd name="connsiteX35" fmla="*/ 216528 w 310248"/>
                <a:gd name="connsiteY35" fmla="*/ 210504 h 315401"/>
                <a:gd name="connsiteX36" fmla="*/ 222043 w 310248"/>
                <a:gd name="connsiteY36" fmla="*/ 210513 h 315401"/>
                <a:gd name="connsiteX37" fmla="*/ 230168 w 310248"/>
                <a:gd name="connsiteY37" fmla="*/ 212371 h 315401"/>
                <a:gd name="connsiteX38" fmla="*/ 243189 w 310248"/>
                <a:gd name="connsiteY38" fmla="*/ 213476 h 315401"/>
                <a:gd name="connsiteX39" fmla="*/ 248380 w 310248"/>
                <a:gd name="connsiteY39" fmla="*/ 212685 h 315401"/>
                <a:gd name="connsiteX40" fmla="*/ 254866 w 310248"/>
                <a:gd name="connsiteY40" fmla="*/ 206380 h 315401"/>
                <a:gd name="connsiteX41" fmla="*/ 287042 w 310248"/>
                <a:gd name="connsiteY41" fmla="*/ 205103 h 315401"/>
                <a:gd name="connsiteX42" fmla="*/ 295996 w 310248"/>
                <a:gd name="connsiteY42" fmla="*/ 204694 h 315401"/>
                <a:gd name="connsiteX43" fmla="*/ 300234 w 310248"/>
                <a:gd name="connsiteY43" fmla="*/ 198293 h 315401"/>
                <a:gd name="connsiteX44" fmla="*/ 305063 w 310248"/>
                <a:gd name="connsiteY44" fmla="*/ 191054 h 315401"/>
                <a:gd name="connsiteX45" fmla="*/ 307387 w 310248"/>
                <a:gd name="connsiteY45" fmla="*/ 183853 h 315401"/>
                <a:gd name="connsiteX46" fmla="*/ 309302 w 310248"/>
                <a:gd name="connsiteY46" fmla="*/ 171661 h 315401"/>
                <a:gd name="connsiteX47" fmla="*/ 310036 w 310248"/>
                <a:gd name="connsiteY47" fmla="*/ 124283 h 315401"/>
                <a:gd name="connsiteX48" fmla="*/ 297634 w 310248"/>
                <a:gd name="connsiteY48" fmla="*/ 126960 h 315401"/>
                <a:gd name="connsiteX49" fmla="*/ 291985 w 310248"/>
                <a:gd name="connsiteY49" fmla="*/ 127360 h 315401"/>
                <a:gd name="connsiteX50" fmla="*/ 288709 w 310248"/>
                <a:gd name="connsiteY50" fmla="*/ 123312 h 315401"/>
                <a:gd name="connsiteX51" fmla="*/ 291280 w 310248"/>
                <a:gd name="connsiteY51" fmla="*/ 117730 h 315401"/>
                <a:gd name="connsiteX52" fmla="*/ 290938 w 310248"/>
                <a:gd name="connsiteY52" fmla="*/ 110396 h 315401"/>
                <a:gd name="connsiteX53" fmla="*/ 285842 w 310248"/>
                <a:gd name="connsiteY53" fmla="*/ 107110 h 315401"/>
                <a:gd name="connsiteX54" fmla="*/ 280317 w 310248"/>
                <a:gd name="connsiteY54" fmla="*/ 103957 h 315401"/>
                <a:gd name="connsiteX55" fmla="*/ 274564 w 310248"/>
                <a:gd name="connsiteY55" fmla="*/ 105500 h 315401"/>
                <a:gd name="connsiteX56" fmla="*/ 271535 w 310248"/>
                <a:gd name="connsiteY56" fmla="*/ 99338 h 315401"/>
                <a:gd name="connsiteX57" fmla="*/ 266087 w 310248"/>
                <a:gd name="connsiteY57" fmla="*/ 101338 h 315401"/>
                <a:gd name="connsiteX58" fmla="*/ 261544 w 310248"/>
                <a:gd name="connsiteY58" fmla="*/ 97623 h 315401"/>
                <a:gd name="connsiteX59" fmla="*/ 256038 w 310248"/>
                <a:gd name="connsiteY59" fmla="*/ 92184 h 315401"/>
                <a:gd name="connsiteX60" fmla="*/ 251904 w 310248"/>
                <a:gd name="connsiteY60" fmla="*/ 89165 h 315401"/>
                <a:gd name="connsiteX61" fmla="*/ 251923 w 310248"/>
                <a:gd name="connsiteY61" fmla="*/ 82402 h 315401"/>
                <a:gd name="connsiteX62" fmla="*/ 230168 w 310248"/>
                <a:gd name="connsiteY62" fmla="*/ 66362 h 315401"/>
                <a:gd name="connsiteX63" fmla="*/ 212099 w 310248"/>
                <a:gd name="connsiteY63" fmla="*/ 53017 h 315401"/>
                <a:gd name="connsiteX64" fmla="*/ 177952 w 310248"/>
                <a:gd name="connsiteY64" fmla="*/ 27700 h 315401"/>
                <a:gd name="connsiteX65" fmla="*/ 140681 w 310248"/>
                <a:gd name="connsiteY65" fmla="*/ -56 h 315401"/>
                <a:gd name="connsiteX66" fmla="*/ 108467 w 310248"/>
                <a:gd name="connsiteY66" fmla="*/ -75 h 315401"/>
                <a:gd name="connsiteX67" fmla="*/ 110315 w 310248"/>
                <a:gd name="connsiteY67" fmla="*/ 21156 h 315401"/>
                <a:gd name="connsiteX68" fmla="*/ 112010 w 310248"/>
                <a:gd name="connsiteY68" fmla="*/ 38082 h 315401"/>
                <a:gd name="connsiteX69" fmla="*/ 113306 w 310248"/>
                <a:gd name="connsiteY69" fmla="*/ 53017 h 315401"/>
                <a:gd name="connsiteX70" fmla="*/ 116525 w 310248"/>
                <a:gd name="connsiteY70" fmla="*/ 88479 h 315401"/>
                <a:gd name="connsiteX71" fmla="*/ 119554 w 310248"/>
                <a:gd name="connsiteY71" fmla="*/ 123007 h 315401"/>
                <a:gd name="connsiteX72" fmla="*/ 121135 w 310248"/>
                <a:gd name="connsiteY72" fmla="*/ 139809 h 315401"/>
                <a:gd name="connsiteX73" fmla="*/ 124726 w 310248"/>
                <a:gd name="connsiteY73" fmla="*/ 180433 h 315401"/>
                <a:gd name="connsiteX74" fmla="*/ 129889 w 310248"/>
                <a:gd name="connsiteY74" fmla="*/ 183967 h 315401"/>
                <a:gd name="connsiteX75" fmla="*/ 126612 w 310248"/>
                <a:gd name="connsiteY75" fmla="*/ 201664 h 315401"/>
                <a:gd name="connsiteX76" fmla="*/ 54480 w 310248"/>
                <a:gd name="connsiteY76" fmla="*/ 201636 h 315401"/>
                <a:gd name="connsiteX77" fmla="*/ 45707 w 310248"/>
                <a:gd name="connsiteY77" fmla="*/ 203770 h 315401"/>
                <a:gd name="connsiteX78" fmla="*/ 38782 w 310248"/>
                <a:gd name="connsiteY78" fmla="*/ 203817 h 315401"/>
                <a:gd name="connsiteX79" fmla="*/ 32105 w 310248"/>
                <a:gd name="connsiteY79" fmla="*/ 202703 h 315401"/>
                <a:gd name="connsiteX80" fmla="*/ 25505 w 310248"/>
                <a:gd name="connsiteY80" fmla="*/ 208037 h 315401"/>
                <a:gd name="connsiteX81" fmla="*/ 19152 w 310248"/>
                <a:gd name="connsiteY81" fmla="*/ 203798 h 315401"/>
                <a:gd name="connsiteX82" fmla="*/ 15884 w 310248"/>
                <a:gd name="connsiteY82" fmla="*/ 199750 h 315401"/>
                <a:gd name="connsiteX83" fmla="*/ 11255 w 310248"/>
                <a:gd name="connsiteY83" fmla="*/ 201198 h 315401"/>
                <a:gd name="connsiteX84" fmla="*/ 7578 w 310248"/>
                <a:gd name="connsiteY84" fmla="*/ 208027 h 315401"/>
                <a:gd name="connsiteX85" fmla="*/ 7807 w 310248"/>
                <a:gd name="connsiteY85" fmla="*/ 214533 h 315401"/>
                <a:gd name="connsiteX86" fmla="*/ 2949 w 310248"/>
                <a:gd name="connsiteY86" fmla="*/ 218209 h 315401"/>
                <a:gd name="connsiteX87" fmla="*/ -213 w 310248"/>
                <a:gd name="connsiteY87" fmla="*/ 222705 h 315401"/>
                <a:gd name="connsiteX88" fmla="*/ 4083 w 310248"/>
                <a:gd name="connsiteY88" fmla="*/ 229258 h 315401"/>
                <a:gd name="connsiteX89" fmla="*/ 5054 w 310248"/>
                <a:gd name="connsiteY89" fmla="*/ 235126 h 315401"/>
                <a:gd name="connsiteX90" fmla="*/ 2378 w 310248"/>
                <a:gd name="connsiteY90" fmla="*/ 239450 h 315401"/>
                <a:gd name="connsiteX91" fmla="*/ 6169 w 310248"/>
                <a:gd name="connsiteY91" fmla="*/ 245022 h 315401"/>
                <a:gd name="connsiteX92" fmla="*/ 11283 w 310248"/>
                <a:gd name="connsiteY92" fmla="*/ 247013 h 315401"/>
                <a:gd name="connsiteX93" fmla="*/ 14608 w 310248"/>
                <a:gd name="connsiteY93" fmla="*/ 254747 h 315401"/>
                <a:gd name="connsiteX94" fmla="*/ 15522 w 310248"/>
                <a:gd name="connsiteY94" fmla="*/ 260472 h 315401"/>
                <a:gd name="connsiteX95" fmla="*/ 15351 w 310248"/>
                <a:gd name="connsiteY95" fmla="*/ 267492 h 315401"/>
                <a:gd name="connsiteX96" fmla="*/ 12998 w 310248"/>
                <a:gd name="connsiteY96" fmla="*/ 271711 h 315401"/>
                <a:gd name="connsiteX97" fmla="*/ 17503 w 310248"/>
                <a:gd name="connsiteY97" fmla="*/ 275836 h 315401"/>
                <a:gd name="connsiteX98" fmla="*/ 21275 w 310248"/>
                <a:gd name="connsiteY98" fmla="*/ 271845 h 315401"/>
                <a:gd name="connsiteX99" fmla="*/ 26181 w 310248"/>
                <a:gd name="connsiteY99" fmla="*/ 273540 h 315401"/>
                <a:gd name="connsiteX100" fmla="*/ 28686 w 310248"/>
                <a:gd name="connsiteY100" fmla="*/ 278169 h 315401"/>
                <a:gd name="connsiteX101" fmla="*/ 31439 w 310248"/>
                <a:gd name="connsiteY101" fmla="*/ 273331 h 315401"/>
                <a:gd name="connsiteX102" fmla="*/ 37553 w 310248"/>
                <a:gd name="connsiteY102" fmla="*/ 271740 h 315401"/>
                <a:gd name="connsiteX103" fmla="*/ 45955 w 310248"/>
                <a:gd name="connsiteY103" fmla="*/ 275350 h 315401"/>
                <a:gd name="connsiteX104" fmla="*/ 50003 w 310248"/>
                <a:gd name="connsiteY104" fmla="*/ 271749 h 315401"/>
                <a:gd name="connsiteX105" fmla="*/ 54470 w 310248"/>
                <a:gd name="connsiteY105" fmla="*/ 268301 h 315401"/>
                <a:gd name="connsiteX106" fmla="*/ 60033 w 310248"/>
                <a:gd name="connsiteY106" fmla="*/ 267463 h 315401"/>
                <a:gd name="connsiteX107" fmla="*/ 61795 w 310248"/>
                <a:gd name="connsiteY107" fmla="*/ 275055 h 315401"/>
                <a:gd name="connsiteX108" fmla="*/ 63195 w 310248"/>
                <a:gd name="connsiteY108" fmla="*/ 280236 h 315401"/>
                <a:gd name="connsiteX109" fmla="*/ 66024 w 310248"/>
                <a:gd name="connsiteY109" fmla="*/ 284484 h 315401"/>
                <a:gd name="connsiteX110" fmla="*/ 69329 w 310248"/>
                <a:gd name="connsiteY110" fmla="*/ 288304 h 315401"/>
                <a:gd name="connsiteX111" fmla="*/ 65967 w 310248"/>
                <a:gd name="connsiteY111" fmla="*/ 297219 h 315401"/>
                <a:gd name="connsiteX112" fmla="*/ 71767 w 310248"/>
                <a:gd name="connsiteY112" fmla="*/ 295686 h 315401"/>
                <a:gd name="connsiteX113" fmla="*/ 72720 w 310248"/>
                <a:gd name="connsiteY113" fmla="*/ 301439 h 315401"/>
                <a:gd name="connsiteX114" fmla="*/ 74301 w 310248"/>
                <a:gd name="connsiteY114" fmla="*/ 309554 h 315401"/>
                <a:gd name="connsiteX115" fmla="*/ 78940 w 310248"/>
                <a:gd name="connsiteY115" fmla="*/ 311173 h 315401"/>
                <a:gd name="connsiteX116" fmla="*/ 84169 w 310248"/>
                <a:gd name="connsiteY116" fmla="*/ 309983 h 315401"/>
                <a:gd name="connsiteX117" fmla="*/ 88960 w 310248"/>
                <a:gd name="connsiteY117" fmla="*/ 308840 h 315401"/>
                <a:gd name="connsiteX118" fmla="*/ 94675 w 310248"/>
                <a:gd name="connsiteY118" fmla="*/ 313097 h 31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310248" h="315401">
                  <a:moveTo>
                    <a:pt x="96647" y="315326"/>
                  </a:moveTo>
                  <a:lnTo>
                    <a:pt x="98733" y="310935"/>
                  </a:lnTo>
                  <a:lnTo>
                    <a:pt x="103667" y="311278"/>
                  </a:lnTo>
                  <a:lnTo>
                    <a:pt x="103771" y="305754"/>
                  </a:lnTo>
                  <a:lnTo>
                    <a:pt x="109048" y="305754"/>
                  </a:lnTo>
                  <a:lnTo>
                    <a:pt x="113506" y="308087"/>
                  </a:lnTo>
                  <a:lnTo>
                    <a:pt x="114049" y="314060"/>
                  </a:lnTo>
                  <a:lnTo>
                    <a:pt x="119907" y="309992"/>
                  </a:lnTo>
                  <a:lnTo>
                    <a:pt x="125765" y="309316"/>
                  </a:lnTo>
                  <a:lnTo>
                    <a:pt x="127451" y="301515"/>
                  </a:lnTo>
                  <a:lnTo>
                    <a:pt x="126298" y="295467"/>
                  </a:lnTo>
                  <a:lnTo>
                    <a:pt x="130775" y="291923"/>
                  </a:lnTo>
                  <a:lnTo>
                    <a:pt x="131194" y="284494"/>
                  </a:lnTo>
                  <a:lnTo>
                    <a:pt x="129003" y="280208"/>
                  </a:lnTo>
                  <a:lnTo>
                    <a:pt x="132927" y="277083"/>
                  </a:lnTo>
                  <a:lnTo>
                    <a:pt x="138814" y="275598"/>
                  </a:lnTo>
                  <a:lnTo>
                    <a:pt x="144281" y="272988"/>
                  </a:lnTo>
                  <a:lnTo>
                    <a:pt x="146319" y="267520"/>
                  </a:lnTo>
                  <a:lnTo>
                    <a:pt x="145605" y="260558"/>
                  </a:lnTo>
                  <a:lnTo>
                    <a:pt x="150530" y="259024"/>
                  </a:lnTo>
                  <a:lnTo>
                    <a:pt x="148081" y="252185"/>
                  </a:lnTo>
                  <a:lnTo>
                    <a:pt x="152111" y="248451"/>
                  </a:lnTo>
                  <a:lnTo>
                    <a:pt x="155197" y="243613"/>
                  </a:lnTo>
                  <a:lnTo>
                    <a:pt x="162455" y="250509"/>
                  </a:lnTo>
                  <a:lnTo>
                    <a:pt x="169113" y="248623"/>
                  </a:lnTo>
                  <a:lnTo>
                    <a:pt x="168827" y="242317"/>
                  </a:lnTo>
                  <a:lnTo>
                    <a:pt x="175933" y="240869"/>
                  </a:lnTo>
                  <a:lnTo>
                    <a:pt x="176656" y="233592"/>
                  </a:lnTo>
                  <a:lnTo>
                    <a:pt x="180953" y="229354"/>
                  </a:lnTo>
                  <a:lnTo>
                    <a:pt x="186848" y="228239"/>
                  </a:lnTo>
                  <a:lnTo>
                    <a:pt x="192487" y="229449"/>
                  </a:lnTo>
                  <a:lnTo>
                    <a:pt x="192830" y="223420"/>
                  </a:lnTo>
                  <a:lnTo>
                    <a:pt x="198545" y="222867"/>
                  </a:lnTo>
                  <a:lnTo>
                    <a:pt x="205317" y="218029"/>
                  </a:lnTo>
                  <a:lnTo>
                    <a:pt x="210013" y="216848"/>
                  </a:lnTo>
                  <a:lnTo>
                    <a:pt x="216528" y="210504"/>
                  </a:lnTo>
                  <a:lnTo>
                    <a:pt x="222043" y="210513"/>
                  </a:lnTo>
                  <a:lnTo>
                    <a:pt x="230168" y="212371"/>
                  </a:lnTo>
                  <a:lnTo>
                    <a:pt x="243189" y="213476"/>
                  </a:lnTo>
                  <a:lnTo>
                    <a:pt x="248380" y="212685"/>
                  </a:lnTo>
                  <a:lnTo>
                    <a:pt x="254866" y="206380"/>
                  </a:lnTo>
                  <a:lnTo>
                    <a:pt x="287042" y="205103"/>
                  </a:lnTo>
                  <a:lnTo>
                    <a:pt x="295996" y="204694"/>
                  </a:lnTo>
                  <a:lnTo>
                    <a:pt x="300234" y="198293"/>
                  </a:lnTo>
                  <a:lnTo>
                    <a:pt x="305063" y="191054"/>
                  </a:lnTo>
                  <a:lnTo>
                    <a:pt x="307387" y="183853"/>
                  </a:lnTo>
                  <a:lnTo>
                    <a:pt x="309302" y="171661"/>
                  </a:lnTo>
                  <a:lnTo>
                    <a:pt x="310036" y="124283"/>
                  </a:lnTo>
                  <a:lnTo>
                    <a:pt x="297634" y="126960"/>
                  </a:lnTo>
                  <a:lnTo>
                    <a:pt x="291985" y="127360"/>
                  </a:lnTo>
                  <a:lnTo>
                    <a:pt x="288709" y="123312"/>
                  </a:lnTo>
                  <a:lnTo>
                    <a:pt x="291280" y="117730"/>
                  </a:lnTo>
                  <a:lnTo>
                    <a:pt x="290938" y="110396"/>
                  </a:lnTo>
                  <a:lnTo>
                    <a:pt x="285842" y="107110"/>
                  </a:lnTo>
                  <a:lnTo>
                    <a:pt x="280317" y="103957"/>
                  </a:lnTo>
                  <a:lnTo>
                    <a:pt x="274564" y="105500"/>
                  </a:lnTo>
                  <a:lnTo>
                    <a:pt x="271535" y="99338"/>
                  </a:lnTo>
                  <a:lnTo>
                    <a:pt x="266087" y="101338"/>
                  </a:lnTo>
                  <a:lnTo>
                    <a:pt x="261544" y="97623"/>
                  </a:lnTo>
                  <a:lnTo>
                    <a:pt x="256038" y="92184"/>
                  </a:lnTo>
                  <a:lnTo>
                    <a:pt x="251904" y="89165"/>
                  </a:lnTo>
                  <a:lnTo>
                    <a:pt x="251923" y="82402"/>
                  </a:lnTo>
                  <a:lnTo>
                    <a:pt x="230168" y="66362"/>
                  </a:lnTo>
                  <a:lnTo>
                    <a:pt x="212099" y="53017"/>
                  </a:lnTo>
                  <a:lnTo>
                    <a:pt x="177952" y="27700"/>
                  </a:lnTo>
                  <a:lnTo>
                    <a:pt x="140681" y="-56"/>
                  </a:lnTo>
                  <a:lnTo>
                    <a:pt x="108467" y="-75"/>
                  </a:lnTo>
                  <a:lnTo>
                    <a:pt x="110315" y="21156"/>
                  </a:lnTo>
                  <a:lnTo>
                    <a:pt x="112010" y="38082"/>
                  </a:lnTo>
                  <a:lnTo>
                    <a:pt x="113306" y="53017"/>
                  </a:lnTo>
                  <a:lnTo>
                    <a:pt x="116525" y="88479"/>
                  </a:lnTo>
                  <a:lnTo>
                    <a:pt x="119554" y="123007"/>
                  </a:lnTo>
                  <a:lnTo>
                    <a:pt x="121135" y="139809"/>
                  </a:lnTo>
                  <a:lnTo>
                    <a:pt x="124726" y="180433"/>
                  </a:lnTo>
                  <a:lnTo>
                    <a:pt x="129889" y="183967"/>
                  </a:lnTo>
                  <a:lnTo>
                    <a:pt x="126612" y="201664"/>
                  </a:lnTo>
                  <a:lnTo>
                    <a:pt x="54480" y="201636"/>
                  </a:lnTo>
                  <a:lnTo>
                    <a:pt x="45707" y="203770"/>
                  </a:lnTo>
                  <a:lnTo>
                    <a:pt x="38782" y="203817"/>
                  </a:lnTo>
                  <a:lnTo>
                    <a:pt x="32105" y="202703"/>
                  </a:lnTo>
                  <a:lnTo>
                    <a:pt x="25505" y="208037"/>
                  </a:lnTo>
                  <a:lnTo>
                    <a:pt x="19152" y="203798"/>
                  </a:lnTo>
                  <a:lnTo>
                    <a:pt x="15884" y="199750"/>
                  </a:lnTo>
                  <a:lnTo>
                    <a:pt x="11255" y="201198"/>
                  </a:lnTo>
                  <a:lnTo>
                    <a:pt x="7578" y="208027"/>
                  </a:lnTo>
                  <a:lnTo>
                    <a:pt x="7807" y="214533"/>
                  </a:lnTo>
                  <a:lnTo>
                    <a:pt x="2949" y="218209"/>
                  </a:lnTo>
                  <a:lnTo>
                    <a:pt x="-213" y="222705"/>
                  </a:lnTo>
                  <a:lnTo>
                    <a:pt x="4083" y="229258"/>
                  </a:lnTo>
                  <a:lnTo>
                    <a:pt x="5054" y="235126"/>
                  </a:lnTo>
                  <a:lnTo>
                    <a:pt x="2378" y="239450"/>
                  </a:lnTo>
                  <a:lnTo>
                    <a:pt x="6169" y="245022"/>
                  </a:lnTo>
                  <a:lnTo>
                    <a:pt x="11283" y="247013"/>
                  </a:lnTo>
                  <a:lnTo>
                    <a:pt x="14608" y="254747"/>
                  </a:lnTo>
                  <a:lnTo>
                    <a:pt x="15522" y="260472"/>
                  </a:lnTo>
                  <a:lnTo>
                    <a:pt x="15351" y="267492"/>
                  </a:lnTo>
                  <a:lnTo>
                    <a:pt x="12998" y="271711"/>
                  </a:lnTo>
                  <a:lnTo>
                    <a:pt x="17503" y="275836"/>
                  </a:lnTo>
                  <a:lnTo>
                    <a:pt x="21275" y="271845"/>
                  </a:lnTo>
                  <a:lnTo>
                    <a:pt x="26181" y="273540"/>
                  </a:lnTo>
                  <a:lnTo>
                    <a:pt x="28686" y="278169"/>
                  </a:lnTo>
                  <a:lnTo>
                    <a:pt x="31439" y="273331"/>
                  </a:lnTo>
                  <a:lnTo>
                    <a:pt x="37553" y="271740"/>
                  </a:lnTo>
                  <a:lnTo>
                    <a:pt x="45955" y="275350"/>
                  </a:lnTo>
                  <a:lnTo>
                    <a:pt x="50003" y="271749"/>
                  </a:lnTo>
                  <a:lnTo>
                    <a:pt x="54470" y="268301"/>
                  </a:lnTo>
                  <a:lnTo>
                    <a:pt x="60033" y="267463"/>
                  </a:lnTo>
                  <a:lnTo>
                    <a:pt x="61795" y="275055"/>
                  </a:lnTo>
                  <a:lnTo>
                    <a:pt x="63195" y="280236"/>
                  </a:lnTo>
                  <a:lnTo>
                    <a:pt x="66024" y="284484"/>
                  </a:lnTo>
                  <a:lnTo>
                    <a:pt x="69329" y="288304"/>
                  </a:lnTo>
                  <a:lnTo>
                    <a:pt x="65967" y="297219"/>
                  </a:lnTo>
                  <a:lnTo>
                    <a:pt x="71767" y="295686"/>
                  </a:lnTo>
                  <a:lnTo>
                    <a:pt x="72720" y="301439"/>
                  </a:lnTo>
                  <a:lnTo>
                    <a:pt x="74301" y="309554"/>
                  </a:lnTo>
                  <a:lnTo>
                    <a:pt x="78940" y="311173"/>
                  </a:lnTo>
                  <a:lnTo>
                    <a:pt x="84169" y="309983"/>
                  </a:lnTo>
                  <a:lnTo>
                    <a:pt x="88960" y="308840"/>
                  </a:lnTo>
                  <a:lnTo>
                    <a:pt x="94675" y="31309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4" name="Freihandform: Form 583">
              <a:extLst>
                <a:ext uri="{FF2B5EF4-FFF2-40B4-BE49-F238E27FC236}">
                  <a16:creationId xmlns:a16="http://schemas.microsoft.com/office/drawing/2014/main" id="{B22D4679-245C-9F12-F44A-A9CD6FC4CBF4}"/>
                </a:ext>
              </a:extLst>
            </p:cNvPr>
            <p:cNvSpPr/>
            <p:nvPr/>
          </p:nvSpPr>
          <p:spPr>
            <a:xfrm>
              <a:off x="2702371" y="3757549"/>
              <a:ext cx="226168" cy="240934"/>
            </a:xfrm>
            <a:custGeom>
              <a:avLst/>
              <a:gdLst>
                <a:gd name="connsiteX0" fmla="*/ -108 w 300265"/>
                <a:gd name="connsiteY0" fmla="*/ 319794 h 319868"/>
                <a:gd name="connsiteX1" fmla="*/ 235 w 300265"/>
                <a:gd name="connsiteY1" fmla="*/ 314926 h 319868"/>
                <a:gd name="connsiteX2" fmla="*/ 2130 w 300265"/>
                <a:gd name="connsiteY2" fmla="*/ 307811 h 319868"/>
                <a:gd name="connsiteX3" fmla="*/ 75768 w 300265"/>
                <a:gd name="connsiteY3" fmla="*/ 307754 h 319868"/>
                <a:gd name="connsiteX4" fmla="*/ 74911 w 300265"/>
                <a:gd name="connsiteY4" fmla="*/ 285389 h 319868"/>
                <a:gd name="connsiteX5" fmla="*/ 73606 w 300265"/>
                <a:gd name="connsiteY5" fmla="*/ 277588 h 319868"/>
                <a:gd name="connsiteX6" fmla="*/ 76558 w 300265"/>
                <a:gd name="connsiteY6" fmla="*/ 271911 h 319868"/>
                <a:gd name="connsiteX7" fmla="*/ 84598 w 300265"/>
                <a:gd name="connsiteY7" fmla="*/ 266254 h 319868"/>
                <a:gd name="connsiteX8" fmla="*/ 92380 w 300265"/>
                <a:gd name="connsiteY8" fmla="*/ 263596 h 319868"/>
                <a:gd name="connsiteX9" fmla="*/ 96523 w 300265"/>
                <a:gd name="connsiteY9" fmla="*/ 208723 h 319868"/>
                <a:gd name="connsiteX10" fmla="*/ 110391 w 300265"/>
                <a:gd name="connsiteY10" fmla="*/ 208742 h 319868"/>
                <a:gd name="connsiteX11" fmla="*/ 158092 w 300265"/>
                <a:gd name="connsiteY11" fmla="*/ 208723 h 319868"/>
                <a:gd name="connsiteX12" fmla="*/ 158521 w 300265"/>
                <a:gd name="connsiteY12" fmla="*/ 187863 h 319868"/>
                <a:gd name="connsiteX13" fmla="*/ 158645 w 300265"/>
                <a:gd name="connsiteY13" fmla="*/ 180395 h 319868"/>
                <a:gd name="connsiteX14" fmla="*/ 158778 w 300265"/>
                <a:gd name="connsiteY14" fmla="*/ 174795 h 319868"/>
                <a:gd name="connsiteX15" fmla="*/ 158978 w 300265"/>
                <a:gd name="connsiteY15" fmla="*/ 163603 h 319868"/>
                <a:gd name="connsiteX16" fmla="*/ 159207 w 300265"/>
                <a:gd name="connsiteY16" fmla="*/ 152087 h 319868"/>
                <a:gd name="connsiteX17" fmla="*/ 163503 w 300265"/>
                <a:gd name="connsiteY17" fmla="*/ 149163 h 319868"/>
                <a:gd name="connsiteX18" fmla="*/ 167437 w 300265"/>
                <a:gd name="connsiteY18" fmla="*/ 145638 h 319868"/>
                <a:gd name="connsiteX19" fmla="*/ 172418 w 300265"/>
                <a:gd name="connsiteY19" fmla="*/ 142438 h 319868"/>
                <a:gd name="connsiteX20" fmla="*/ 176571 w 300265"/>
                <a:gd name="connsiteY20" fmla="*/ 139180 h 319868"/>
                <a:gd name="connsiteX21" fmla="*/ 181105 w 300265"/>
                <a:gd name="connsiteY21" fmla="*/ 137371 h 319868"/>
                <a:gd name="connsiteX22" fmla="*/ 185287 w 300265"/>
                <a:gd name="connsiteY22" fmla="*/ 135037 h 319868"/>
                <a:gd name="connsiteX23" fmla="*/ 190287 w 300265"/>
                <a:gd name="connsiteY23" fmla="*/ 134313 h 319868"/>
                <a:gd name="connsiteX24" fmla="*/ 195202 w 300265"/>
                <a:gd name="connsiteY24" fmla="*/ 134275 h 319868"/>
                <a:gd name="connsiteX25" fmla="*/ 200203 w 300265"/>
                <a:gd name="connsiteY25" fmla="*/ 133008 h 319868"/>
                <a:gd name="connsiteX26" fmla="*/ 205394 w 300265"/>
                <a:gd name="connsiteY26" fmla="*/ 132656 h 319868"/>
                <a:gd name="connsiteX27" fmla="*/ 210680 w 300265"/>
                <a:gd name="connsiteY27" fmla="*/ 132484 h 319868"/>
                <a:gd name="connsiteX28" fmla="*/ 215252 w 300265"/>
                <a:gd name="connsiteY28" fmla="*/ 134437 h 319868"/>
                <a:gd name="connsiteX29" fmla="*/ 220939 w 300265"/>
                <a:gd name="connsiteY29" fmla="*/ 128046 h 319868"/>
                <a:gd name="connsiteX30" fmla="*/ 224387 w 300265"/>
                <a:gd name="connsiteY30" fmla="*/ 123798 h 319868"/>
                <a:gd name="connsiteX31" fmla="*/ 234464 w 300265"/>
                <a:gd name="connsiteY31" fmla="*/ 117559 h 319868"/>
                <a:gd name="connsiteX32" fmla="*/ 239207 w 300265"/>
                <a:gd name="connsiteY32" fmla="*/ 112711 h 319868"/>
                <a:gd name="connsiteX33" fmla="*/ 245799 w 300265"/>
                <a:gd name="connsiteY33" fmla="*/ 111072 h 319868"/>
                <a:gd name="connsiteX34" fmla="*/ 251628 w 300265"/>
                <a:gd name="connsiteY34" fmla="*/ 109358 h 319868"/>
                <a:gd name="connsiteX35" fmla="*/ 253666 w 300265"/>
                <a:gd name="connsiteY35" fmla="*/ 102957 h 319868"/>
                <a:gd name="connsiteX36" fmla="*/ 250809 w 300265"/>
                <a:gd name="connsiteY36" fmla="*/ 98804 h 319868"/>
                <a:gd name="connsiteX37" fmla="*/ 251543 w 300265"/>
                <a:gd name="connsiteY37" fmla="*/ 94022 h 319868"/>
                <a:gd name="connsiteX38" fmla="*/ 251600 w 300265"/>
                <a:gd name="connsiteY38" fmla="*/ 89088 h 319868"/>
                <a:gd name="connsiteX39" fmla="*/ 266963 w 300265"/>
                <a:gd name="connsiteY39" fmla="*/ 85688 h 319868"/>
                <a:gd name="connsiteX40" fmla="*/ 265011 w 300265"/>
                <a:gd name="connsiteY40" fmla="*/ 80707 h 319868"/>
                <a:gd name="connsiteX41" fmla="*/ 271021 w 300265"/>
                <a:gd name="connsiteY41" fmla="*/ 78916 h 319868"/>
                <a:gd name="connsiteX42" fmla="*/ 276470 w 300265"/>
                <a:gd name="connsiteY42" fmla="*/ 78097 h 319868"/>
                <a:gd name="connsiteX43" fmla="*/ 281641 w 300265"/>
                <a:gd name="connsiteY43" fmla="*/ 77439 h 319868"/>
                <a:gd name="connsiteX44" fmla="*/ 289480 w 300265"/>
                <a:gd name="connsiteY44" fmla="*/ 79345 h 319868"/>
                <a:gd name="connsiteX45" fmla="*/ 295872 w 300265"/>
                <a:gd name="connsiteY45" fmla="*/ 79687 h 319868"/>
                <a:gd name="connsiteX46" fmla="*/ 295586 w 300265"/>
                <a:gd name="connsiteY46" fmla="*/ 74315 h 319868"/>
                <a:gd name="connsiteX47" fmla="*/ 300053 w 300265"/>
                <a:gd name="connsiteY47" fmla="*/ 70563 h 319868"/>
                <a:gd name="connsiteX48" fmla="*/ 292728 w 300265"/>
                <a:gd name="connsiteY48" fmla="*/ 64904 h 319868"/>
                <a:gd name="connsiteX49" fmla="*/ 291529 w 300265"/>
                <a:gd name="connsiteY49" fmla="*/ 60085 h 319868"/>
                <a:gd name="connsiteX50" fmla="*/ 289280 w 300265"/>
                <a:gd name="connsiteY50" fmla="*/ 55875 h 319868"/>
                <a:gd name="connsiteX51" fmla="*/ 289519 w 300265"/>
                <a:gd name="connsiteY51" fmla="*/ 48836 h 319868"/>
                <a:gd name="connsiteX52" fmla="*/ 287614 w 300265"/>
                <a:gd name="connsiteY52" fmla="*/ 44150 h 319868"/>
                <a:gd name="connsiteX53" fmla="*/ 288099 w 300265"/>
                <a:gd name="connsiteY53" fmla="*/ 38930 h 319868"/>
                <a:gd name="connsiteX54" fmla="*/ 287509 w 300265"/>
                <a:gd name="connsiteY54" fmla="*/ 34187 h 319868"/>
                <a:gd name="connsiteX55" fmla="*/ 287833 w 300265"/>
                <a:gd name="connsiteY55" fmla="*/ 28367 h 319868"/>
                <a:gd name="connsiteX56" fmla="*/ 286938 w 300265"/>
                <a:gd name="connsiteY56" fmla="*/ 23061 h 319868"/>
                <a:gd name="connsiteX57" fmla="*/ 282756 w 300265"/>
                <a:gd name="connsiteY57" fmla="*/ 20175 h 319868"/>
                <a:gd name="connsiteX58" fmla="*/ 278374 w 300265"/>
                <a:gd name="connsiteY58" fmla="*/ 16584 h 319868"/>
                <a:gd name="connsiteX59" fmla="*/ 273516 w 300265"/>
                <a:gd name="connsiteY59" fmla="*/ 15479 h 319868"/>
                <a:gd name="connsiteX60" fmla="*/ 267097 w 300265"/>
                <a:gd name="connsiteY60" fmla="*/ 13374 h 319868"/>
                <a:gd name="connsiteX61" fmla="*/ 265344 w 300265"/>
                <a:gd name="connsiteY61" fmla="*/ 8564 h 319868"/>
                <a:gd name="connsiteX62" fmla="*/ 260991 w 300265"/>
                <a:gd name="connsiteY62" fmla="*/ 12765 h 319868"/>
                <a:gd name="connsiteX63" fmla="*/ 256257 w 300265"/>
                <a:gd name="connsiteY63" fmla="*/ 13279 h 319868"/>
                <a:gd name="connsiteX64" fmla="*/ 251685 w 300265"/>
                <a:gd name="connsiteY64" fmla="*/ 11507 h 319868"/>
                <a:gd name="connsiteX65" fmla="*/ 243389 w 300265"/>
                <a:gd name="connsiteY65" fmla="*/ 13365 h 319868"/>
                <a:gd name="connsiteX66" fmla="*/ 235150 w 300265"/>
                <a:gd name="connsiteY66" fmla="*/ 13470 h 319868"/>
                <a:gd name="connsiteX67" fmla="*/ 228749 w 300265"/>
                <a:gd name="connsiteY67" fmla="*/ 9612 h 319868"/>
                <a:gd name="connsiteX68" fmla="*/ 224406 w 300265"/>
                <a:gd name="connsiteY68" fmla="*/ 5992 h 319868"/>
                <a:gd name="connsiteX69" fmla="*/ 222548 w 300265"/>
                <a:gd name="connsiteY69" fmla="*/ 1135 h 319868"/>
                <a:gd name="connsiteX70" fmla="*/ 217624 w 300265"/>
                <a:gd name="connsiteY70" fmla="*/ -75 h 319868"/>
                <a:gd name="connsiteX71" fmla="*/ 212509 w 300265"/>
                <a:gd name="connsiteY71" fmla="*/ 668 h 319868"/>
                <a:gd name="connsiteX72" fmla="*/ 209499 w 300265"/>
                <a:gd name="connsiteY72" fmla="*/ 8879 h 319868"/>
                <a:gd name="connsiteX73" fmla="*/ 206146 w 300265"/>
                <a:gd name="connsiteY73" fmla="*/ 17565 h 319868"/>
                <a:gd name="connsiteX74" fmla="*/ 202326 w 300265"/>
                <a:gd name="connsiteY74" fmla="*/ 26081 h 319868"/>
                <a:gd name="connsiteX75" fmla="*/ 197917 w 300265"/>
                <a:gd name="connsiteY75" fmla="*/ 33167 h 319868"/>
                <a:gd name="connsiteX76" fmla="*/ 195040 w 300265"/>
                <a:gd name="connsiteY76" fmla="*/ 37997 h 319868"/>
                <a:gd name="connsiteX77" fmla="*/ 191525 w 300265"/>
                <a:gd name="connsiteY77" fmla="*/ 41435 h 319868"/>
                <a:gd name="connsiteX78" fmla="*/ 186439 w 300265"/>
                <a:gd name="connsiteY78" fmla="*/ 44150 h 319868"/>
                <a:gd name="connsiteX79" fmla="*/ 182286 w 300265"/>
                <a:gd name="connsiteY79" fmla="*/ 46893 h 319868"/>
                <a:gd name="connsiteX80" fmla="*/ 177648 w 300265"/>
                <a:gd name="connsiteY80" fmla="*/ 48684 h 319868"/>
                <a:gd name="connsiteX81" fmla="*/ 173085 w 300265"/>
                <a:gd name="connsiteY81" fmla="*/ 50550 h 319868"/>
                <a:gd name="connsiteX82" fmla="*/ 168380 w 300265"/>
                <a:gd name="connsiteY82" fmla="*/ 52274 h 319868"/>
                <a:gd name="connsiteX83" fmla="*/ 163865 w 300265"/>
                <a:gd name="connsiteY83" fmla="*/ 54903 h 319868"/>
                <a:gd name="connsiteX84" fmla="*/ 161093 w 300265"/>
                <a:gd name="connsiteY84" fmla="*/ 59075 h 319868"/>
                <a:gd name="connsiteX85" fmla="*/ 157264 w 300265"/>
                <a:gd name="connsiteY85" fmla="*/ 63362 h 319868"/>
                <a:gd name="connsiteX86" fmla="*/ 153378 w 300265"/>
                <a:gd name="connsiteY86" fmla="*/ 66981 h 319868"/>
                <a:gd name="connsiteX87" fmla="*/ 150996 w 300265"/>
                <a:gd name="connsiteY87" fmla="*/ 71172 h 319868"/>
                <a:gd name="connsiteX88" fmla="*/ 150253 w 300265"/>
                <a:gd name="connsiteY88" fmla="*/ 75954 h 319868"/>
                <a:gd name="connsiteX89" fmla="*/ 148672 w 300265"/>
                <a:gd name="connsiteY89" fmla="*/ 80468 h 319868"/>
                <a:gd name="connsiteX90" fmla="*/ 145300 w 300265"/>
                <a:gd name="connsiteY90" fmla="*/ 84326 h 319868"/>
                <a:gd name="connsiteX91" fmla="*/ 142471 w 300265"/>
                <a:gd name="connsiteY91" fmla="*/ 88250 h 319868"/>
                <a:gd name="connsiteX92" fmla="*/ 140290 w 300265"/>
                <a:gd name="connsiteY92" fmla="*/ 92746 h 319868"/>
                <a:gd name="connsiteX93" fmla="*/ 139528 w 300265"/>
                <a:gd name="connsiteY93" fmla="*/ 97575 h 319868"/>
                <a:gd name="connsiteX94" fmla="*/ 139585 w 300265"/>
                <a:gd name="connsiteY94" fmla="*/ 102509 h 319868"/>
                <a:gd name="connsiteX95" fmla="*/ 139090 w 300265"/>
                <a:gd name="connsiteY95" fmla="*/ 107281 h 319868"/>
                <a:gd name="connsiteX96" fmla="*/ 140567 w 300265"/>
                <a:gd name="connsiteY96" fmla="*/ 112073 h 319868"/>
                <a:gd name="connsiteX97" fmla="*/ 142338 w 300265"/>
                <a:gd name="connsiteY97" fmla="*/ 118807 h 319868"/>
                <a:gd name="connsiteX98" fmla="*/ 140090 w 300265"/>
                <a:gd name="connsiteY98" fmla="*/ 124874 h 319868"/>
                <a:gd name="connsiteX99" fmla="*/ 135928 w 300265"/>
                <a:gd name="connsiteY99" fmla="*/ 130284 h 319868"/>
                <a:gd name="connsiteX100" fmla="*/ 133375 w 300265"/>
                <a:gd name="connsiteY100" fmla="*/ 134818 h 319868"/>
                <a:gd name="connsiteX101" fmla="*/ 130194 w 300265"/>
                <a:gd name="connsiteY101" fmla="*/ 139209 h 319868"/>
                <a:gd name="connsiteX102" fmla="*/ 126975 w 300265"/>
                <a:gd name="connsiteY102" fmla="*/ 142943 h 319868"/>
                <a:gd name="connsiteX103" fmla="*/ 120907 w 300265"/>
                <a:gd name="connsiteY103" fmla="*/ 147439 h 319868"/>
                <a:gd name="connsiteX104" fmla="*/ 115144 w 300265"/>
                <a:gd name="connsiteY104" fmla="*/ 150496 h 319868"/>
                <a:gd name="connsiteX105" fmla="*/ 111820 w 300265"/>
                <a:gd name="connsiteY105" fmla="*/ 154116 h 319868"/>
                <a:gd name="connsiteX106" fmla="*/ 106972 w 300265"/>
                <a:gd name="connsiteY106" fmla="*/ 159688 h 319868"/>
                <a:gd name="connsiteX107" fmla="*/ 101238 w 300265"/>
                <a:gd name="connsiteY107" fmla="*/ 162002 h 319868"/>
                <a:gd name="connsiteX108" fmla="*/ 96266 w 300265"/>
                <a:gd name="connsiteY108" fmla="*/ 164412 h 319868"/>
                <a:gd name="connsiteX109" fmla="*/ 87722 w 300265"/>
                <a:gd name="connsiteY109" fmla="*/ 166251 h 319868"/>
                <a:gd name="connsiteX110" fmla="*/ 80883 w 300265"/>
                <a:gd name="connsiteY110" fmla="*/ 167232 h 319868"/>
                <a:gd name="connsiteX111" fmla="*/ 77930 w 300265"/>
                <a:gd name="connsiteY111" fmla="*/ 171842 h 319868"/>
                <a:gd name="connsiteX112" fmla="*/ 74777 w 300265"/>
                <a:gd name="connsiteY112" fmla="*/ 176842 h 319868"/>
                <a:gd name="connsiteX113" fmla="*/ 71777 w 300265"/>
                <a:gd name="connsiteY113" fmla="*/ 183196 h 319868"/>
                <a:gd name="connsiteX114" fmla="*/ 68796 w 300265"/>
                <a:gd name="connsiteY114" fmla="*/ 191721 h 319868"/>
                <a:gd name="connsiteX115" fmla="*/ 64500 w 300265"/>
                <a:gd name="connsiteY115" fmla="*/ 195978 h 319868"/>
                <a:gd name="connsiteX116" fmla="*/ 60394 w 300265"/>
                <a:gd name="connsiteY116" fmla="*/ 198693 h 319868"/>
                <a:gd name="connsiteX117" fmla="*/ 53956 w 300265"/>
                <a:gd name="connsiteY117" fmla="*/ 202731 h 319868"/>
                <a:gd name="connsiteX118" fmla="*/ 50451 w 300265"/>
                <a:gd name="connsiteY118" fmla="*/ 206008 h 319868"/>
                <a:gd name="connsiteX119" fmla="*/ 48326 w 300265"/>
                <a:gd name="connsiteY119" fmla="*/ 212961 h 319868"/>
                <a:gd name="connsiteX120" fmla="*/ 44526 w 300265"/>
                <a:gd name="connsiteY120" fmla="*/ 221457 h 319868"/>
                <a:gd name="connsiteX121" fmla="*/ 43679 w 300265"/>
                <a:gd name="connsiteY121" fmla="*/ 229963 h 319868"/>
                <a:gd name="connsiteX122" fmla="*/ 42373 w 300265"/>
                <a:gd name="connsiteY122" fmla="*/ 236336 h 319868"/>
                <a:gd name="connsiteX123" fmla="*/ 36973 w 300265"/>
                <a:gd name="connsiteY123" fmla="*/ 240898 h 319868"/>
                <a:gd name="connsiteX124" fmla="*/ 31448 w 300265"/>
                <a:gd name="connsiteY124" fmla="*/ 246956 h 319868"/>
                <a:gd name="connsiteX125" fmla="*/ 27638 w 300265"/>
                <a:gd name="connsiteY125" fmla="*/ 251185 h 319868"/>
                <a:gd name="connsiteX126" fmla="*/ 22780 w 300265"/>
                <a:gd name="connsiteY126" fmla="*/ 255443 h 319868"/>
                <a:gd name="connsiteX127" fmla="*/ 21494 w 300265"/>
                <a:gd name="connsiteY127" fmla="*/ 261615 h 319868"/>
                <a:gd name="connsiteX128" fmla="*/ 18685 w 300265"/>
                <a:gd name="connsiteY128" fmla="*/ 268121 h 319868"/>
                <a:gd name="connsiteX129" fmla="*/ 16780 w 300265"/>
                <a:gd name="connsiteY129" fmla="*/ 274140 h 319868"/>
                <a:gd name="connsiteX130" fmla="*/ 13855 w 300265"/>
                <a:gd name="connsiteY130" fmla="*/ 280922 h 319868"/>
                <a:gd name="connsiteX131" fmla="*/ 10617 w 300265"/>
                <a:gd name="connsiteY131" fmla="*/ 287218 h 319868"/>
                <a:gd name="connsiteX132" fmla="*/ 5845 w 300265"/>
                <a:gd name="connsiteY132" fmla="*/ 289399 h 319868"/>
                <a:gd name="connsiteX133" fmla="*/ 3883 w 300265"/>
                <a:gd name="connsiteY133" fmla="*/ 293981 h 319868"/>
                <a:gd name="connsiteX134" fmla="*/ 2359 w 300265"/>
                <a:gd name="connsiteY134" fmla="*/ 298705 h 319868"/>
                <a:gd name="connsiteX135" fmla="*/ 958 w 300265"/>
                <a:gd name="connsiteY135" fmla="*/ 306411 h 319868"/>
                <a:gd name="connsiteX136" fmla="*/ -213 w 300265"/>
                <a:gd name="connsiteY136" fmla="*/ 314898 h 319868"/>
                <a:gd name="connsiteX137" fmla="*/ -108 w 300265"/>
                <a:gd name="connsiteY137" fmla="*/ 319794 h 31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300265" h="319868">
                  <a:moveTo>
                    <a:pt x="-108" y="319794"/>
                  </a:moveTo>
                  <a:lnTo>
                    <a:pt x="235" y="314926"/>
                  </a:lnTo>
                  <a:lnTo>
                    <a:pt x="2130" y="307811"/>
                  </a:lnTo>
                  <a:lnTo>
                    <a:pt x="75768" y="307754"/>
                  </a:lnTo>
                  <a:lnTo>
                    <a:pt x="74911" y="285389"/>
                  </a:lnTo>
                  <a:lnTo>
                    <a:pt x="73606" y="277588"/>
                  </a:lnTo>
                  <a:lnTo>
                    <a:pt x="76558" y="271911"/>
                  </a:lnTo>
                  <a:lnTo>
                    <a:pt x="84598" y="266254"/>
                  </a:lnTo>
                  <a:lnTo>
                    <a:pt x="92380" y="263596"/>
                  </a:lnTo>
                  <a:lnTo>
                    <a:pt x="96523" y="208723"/>
                  </a:lnTo>
                  <a:lnTo>
                    <a:pt x="110391" y="208742"/>
                  </a:lnTo>
                  <a:lnTo>
                    <a:pt x="158092" y="208723"/>
                  </a:lnTo>
                  <a:lnTo>
                    <a:pt x="158521" y="187863"/>
                  </a:lnTo>
                  <a:lnTo>
                    <a:pt x="158645" y="180395"/>
                  </a:lnTo>
                  <a:lnTo>
                    <a:pt x="158778" y="174795"/>
                  </a:lnTo>
                  <a:lnTo>
                    <a:pt x="158978" y="163603"/>
                  </a:lnTo>
                  <a:lnTo>
                    <a:pt x="159207" y="152087"/>
                  </a:lnTo>
                  <a:lnTo>
                    <a:pt x="163503" y="149163"/>
                  </a:lnTo>
                  <a:lnTo>
                    <a:pt x="167437" y="145638"/>
                  </a:lnTo>
                  <a:lnTo>
                    <a:pt x="172418" y="142438"/>
                  </a:lnTo>
                  <a:lnTo>
                    <a:pt x="176571" y="139180"/>
                  </a:lnTo>
                  <a:lnTo>
                    <a:pt x="181105" y="137371"/>
                  </a:lnTo>
                  <a:lnTo>
                    <a:pt x="185287" y="135037"/>
                  </a:lnTo>
                  <a:lnTo>
                    <a:pt x="190287" y="134313"/>
                  </a:lnTo>
                  <a:lnTo>
                    <a:pt x="195202" y="134275"/>
                  </a:lnTo>
                  <a:lnTo>
                    <a:pt x="200203" y="133008"/>
                  </a:lnTo>
                  <a:lnTo>
                    <a:pt x="205394" y="132656"/>
                  </a:lnTo>
                  <a:lnTo>
                    <a:pt x="210680" y="132484"/>
                  </a:lnTo>
                  <a:lnTo>
                    <a:pt x="215252" y="134437"/>
                  </a:lnTo>
                  <a:lnTo>
                    <a:pt x="220939" y="128046"/>
                  </a:lnTo>
                  <a:lnTo>
                    <a:pt x="224387" y="123798"/>
                  </a:lnTo>
                  <a:lnTo>
                    <a:pt x="234464" y="117559"/>
                  </a:lnTo>
                  <a:lnTo>
                    <a:pt x="239207" y="112711"/>
                  </a:lnTo>
                  <a:lnTo>
                    <a:pt x="245799" y="111072"/>
                  </a:lnTo>
                  <a:lnTo>
                    <a:pt x="251628" y="109358"/>
                  </a:lnTo>
                  <a:lnTo>
                    <a:pt x="253666" y="102957"/>
                  </a:lnTo>
                  <a:lnTo>
                    <a:pt x="250809" y="98804"/>
                  </a:lnTo>
                  <a:lnTo>
                    <a:pt x="251543" y="94022"/>
                  </a:lnTo>
                  <a:lnTo>
                    <a:pt x="251600" y="89088"/>
                  </a:lnTo>
                  <a:lnTo>
                    <a:pt x="266963" y="85688"/>
                  </a:lnTo>
                  <a:lnTo>
                    <a:pt x="265011" y="80707"/>
                  </a:lnTo>
                  <a:lnTo>
                    <a:pt x="271021" y="78916"/>
                  </a:lnTo>
                  <a:lnTo>
                    <a:pt x="276470" y="78097"/>
                  </a:lnTo>
                  <a:lnTo>
                    <a:pt x="281641" y="77439"/>
                  </a:lnTo>
                  <a:lnTo>
                    <a:pt x="289480" y="79345"/>
                  </a:lnTo>
                  <a:lnTo>
                    <a:pt x="295872" y="79687"/>
                  </a:lnTo>
                  <a:lnTo>
                    <a:pt x="295586" y="74315"/>
                  </a:lnTo>
                  <a:lnTo>
                    <a:pt x="300053" y="70563"/>
                  </a:lnTo>
                  <a:lnTo>
                    <a:pt x="292728" y="64904"/>
                  </a:lnTo>
                  <a:lnTo>
                    <a:pt x="291529" y="60085"/>
                  </a:lnTo>
                  <a:lnTo>
                    <a:pt x="289280" y="55875"/>
                  </a:lnTo>
                  <a:lnTo>
                    <a:pt x="289519" y="48836"/>
                  </a:lnTo>
                  <a:lnTo>
                    <a:pt x="287614" y="44150"/>
                  </a:lnTo>
                  <a:lnTo>
                    <a:pt x="288099" y="38930"/>
                  </a:lnTo>
                  <a:lnTo>
                    <a:pt x="287509" y="34187"/>
                  </a:lnTo>
                  <a:lnTo>
                    <a:pt x="287833" y="28367"/>
                  </a:lnTo>
                  <a:lnTo>
                    <a:pt x="286938" y="23061"/>
                  </a:lnTo>
                  <a:lnTo>
                    <a:pt x="282756" y="20175"/>
                  </a:lnTo>
                  <a:lnTo>
                    <a:pt x="278374" y="16584"/>
                  </a:lnTo>
                  <a:lnTo>
                    <a:pt x="273516" y="15479"/>
                  </a:lnTo>
                  <a:lnTo>
                    <a:pt x="267097" y="13374"/>
                  </a:lnTo>
                  <a:lnTo>
                    <a:pt x="265344" y="8564"/>
                  </a:lnTo>
                  <a:lnTo>
                    <a:pt x="260991" y="12765"/>
                  </a:lnTo>
                  <a:lnTo>
                    <a:pt x="256257" y="13279"/>
                  </a:lnTo>
                  <a:lnTo>
                    <a:pt x="251685" y="11507"/>
                  </a:lnTo>
                  <a:lnTo>
                    <a:pt x="243389" y="13365"/>
                  </a:lnTo>
                  <a:lnTo>
                    <a:pt x="235150" y="13470"/>
                  </a:lnTo>
                  <a:lnTo>
                    <a:pt x="228749" y="9612"/>
                  </a:lnTo>
                  <a:lnTo>
                    <a:pt x="224406" y="5992"/>
                  </a:lnTo>
                  <a:lnTo>
                    <a:pt x="222548" y="1135"/>
                  </a:lnTo>
                  <a:lnTo>
                    <a:pt x="217624" y="-75"/>
                  </a:lnTo>
                  <a:lnTo>
                    <a:pt x="212509" y="668"/>
                  </a:lnTo>
                  <a:lnTo>
                    <a:pt x="209499" y="8879"/>
                  </a:lnTo>
                  <a:lnTo>
                    <a:pt x="206146" y="17565"/>
                  </a:lnTo>
                  <a:lnTo>
                    <a:pt x="202326" y="26081"/>
                  </a:lnTo>
                  <a:lnTo>
                    <a:pt x="197917" y="33167"/>
                  </a:lnTo>
                  <a:lnTo>
                    <a:pt x="195040" y="37997"/>
                  </a:lnTo>
                  <a:lnTo>
                    <a:pt x="191525" y="41435"/>
                  </a:lnTo>
                  <a:lnTo>
                    <a:pt x="186439" y="44150"/>
                  </a:lnTo>
                  <a:lnTo>
                    <a:pt x="182286" y="46893"/>
                  </a:lnTo>
                  <a:lnTo>
                    <a:pt x="177648" y="48684"/>
                  </a:lnTo>
                  <a:lnTo>
                    <a:pt x="173085" y="50550"/>
                  </a:lnTo>
                  <a:lnTo>
                    <a:pt x="168380" y="52274"/>
                  </a:lnTo>
                  <a:lnTo>
                    <a:pt x="163865" y="54903"/>
                  </a:lnTo>
                  <a:lnTo>
                    <a:pt x="161093" y="59075"/>
                  </a:lnTo>
                  <a:lnTo>
                    <a:pt x="157264" y="63362"/>
                  </a:lnTo>
                  <a:lnTo>
                    <a:pt x="153378" y="66981"/>
                  </a:lnTo>
                  <a:lnTo>
                    <a:pt x="150996" y="71172"/>
                  </a:lnTo>
                  <a:lnTo>
                    <a:pt x="150253" y="75954"/>
                  </a:lnTo>
                  <a:lnTo>
                    <a:pt x="148672" y="80468"/>
                  </a:lnTo>
                  <a:lnTo>
                    <a:pt x="145300" y="84326"/>
                  </a:lnTo>
                  <a:lnTo>
                    <a:pt x="142471" y="88250"/>
                  </a:lnTo>
                  <a:lnTo>
                    <a:pt x="140290" y="92746"/>
                  </a:lnTo>
                  <a:lnTo>
                    <a:pt x="139528" y="97575"/>
                  </a:lnTo>
                  <a:lnTo>
                    <a:pt x="139585" y="102509"/>
                  </a:lnTo>
                  <a:lnTo>
                    <a:pt x="139090" y="107281"/>
                  </a:lnTo>
                  <a:lnTo>
                    <a:pt x="140567" y="112073"/>
                  </a:lnTo>
                  <a:lnTo>
                    <a:pt x="142338" y="118807"/>
                  </a:lnTo>
                  <a:lnTo>
                    <a:pt x="140090" y="124874"/>
                  </a:lnTo>
                  <a:lnTo>
                    <a:pt x="135928" y="130284"/>
                  </a:lnTo>
                  <a:lnTo>
                    <a:pt x="133375" y="134818"/>
                  </a:lnTo>
                  <a:lnTo>
                    <a:pt x="130194" y="139209"/>
                  </a:lnTo>
                  <a:lnTo>
                    <a:pt x="126975" y="142943"/>
                  </a:lnTo>
                  <a:lnTo>
                    <a:pt x="120907" y="147439"/>
                  </a:lnTo>
                  <a:lnTo>
                    <a:pt x="115144" y="150496"/>
                  </a:lnTo>
                  <a:lnTo>
                    <a:pt x="111820" y="154116"/>
                  </a:lnTo>
                  <a:lnTo>
                    <a:pt x="106972" y="159688"/>
                  </a:lnTo>
                  <a:lnTo>
                    <a:pt x="101238" y="162002"/>
                  </a:lnTo>
                  <a:lnTo>
                    <a:pt x="96266" y="164412"/>
                  </a:lnTo>
                  <a:lnTo>
                    <a:pt x="87722" y="166251"/>
                  </a:lnTo>
                  <a:lnTo>
                    <a:pt x="80883" y="167232"/>
                  </a:lnTo>
                  <a:lnTo>
                    <a:pt x="77930" y="171842"/>
                  </a:lnTo>
                  <a:lnTo>
                    <a:pt x="74777" y="176842"/>
                  </a:lnTo>
                  <a:lnTo>
                    <a:pt x="71777" y="183196"/>
                  </a:lnTo>
                  <a:lnTo>
                    <a:pt x="68796" y="191721"/>
                  </a:lnTo>
                  <a:lnTo>
                    <a:pt x="64500" y="195978"/>
                  </a:lnTo>
                  <a:lnTo>
                    <a:pt x="60394" y="198693"/>
                  </a:lnTo>
                  <a:lnTo>
                    <a:pt x="53956" y="202731"/>
                  </a:lnTo>
                  <a:lnTo>
                    <a:pt x="50451" y="206008"/>
                  </a:lnTo>
                  <a:lnTo>
                    <a:pt x="48326" y="212961"/>
                  </a:lnTo>
                  <a:lnTo>
                    <a:pt x="44526" y="221457"/>
                  </a:lnTo>
                  <a:lnTo>
                    <a:pt x="43679" y="229963"/>
                  </a:lnTo>
                  <a:lnTo>
                    <a:pt x="42373" y="236336"/>
                  </a:lnTo>
                  <a:lnTo>
                    <a:pt x="36973" y="240898"/>
                  </a:lnTo>
                  <a:lnTo>
                    <a:pt x="31448" y="246956"/>
                  </a:lnTo>
                  <a:lnTo>
                    <a:pt x="27638" y="251185"/>
                  </a:lnTo>
                  <a:lnTo>
                    <a:pt x="22780" y="255443"/>
                  </a:lnTo>
                  <a:lnTo>
                    <a:pt x="21494" y="261615"/>
                  </a:lnTo>
                  <a:lnTo>
                    <a:pt x="18685" y="268121"/>
                  </a:lnTo>
                  <a:lnTo>
                    <a:pt x="16780" y="274140"/>
                  </a:lnTo>
                  <a:lnTo>
                    <a:pt x="13855" y="280922"/>
                  </a:lnTo>
                  <a:lnTo>
                    <a:pt x="10617" y="287218"/>
                  </a:lnTo>
                  <a:lnTo>
                    <a:pt x="5845" y="289399"/>
                  </a:lnTo>
                  <a:lnTo>
                    <a:pt x="3883" y="293981"/>
                  </a:lnTo>
                  <a:lnTo>
                    <a:pt x="2359" y="298705"/>
                  </a:lnTo>
                  <a:lnTo>
                    <a:pt x="958" y="306411"/>
                  </a:lnTo>
                  <a:lnTo>
                    <a:pt x="-213" y="314898"/>
                  </a:lnTo>
                  <a:lnTo>
                    <a:pt x="-108" y="31979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5" name="Freihandform: Form 584">
              <a:extLst>
                <a:ext uri="{FF2B5EF4-FFF2-40B4-BE49-F238E27FC236}">
                  <a16:creationId xmlns:a16="http://schemas.microsoft.com/office/drawing/2014/main" id="{4A6C6890-E87B-3E01-2A5A-1059CC1D2692}"/>
                </a:ext>
              </a:extLst>
            </p:cNvPr>
            <p:cNvSpPr/>
            <p:nvPr/>
          </p:nvSpPr>
          <p:spPr>
            <a:xfrm>
              <a:off x="3749360" y="4650417"/>
              <a:ext cx="5983" cy="8616"/>
            </a:xfrm>
            <a:custGeom>
              <a:avLst/>
              <a:gdLst>
                <a:gd name="connsiteX0" fmla="*/ 2501 w 7943"/>
                <a:gd name="connsiteY0" fmla="*/ 11364 h 11439"/>
                <a:gd name="connsiteX1" fmla="*/ 6073 w 7943"/>
                <a:gd name="connsiteY1" fmla="*/ 8145 h 11439"/>
                <a:gd name="connsiteX2" fmla="*/ 7731 w 7943"/>
                <a:gd name="connsiteY2" fmla="*/ 3659 h 11439"/>
                <a:gd name="connsiteX3" fmla="*/ 4759 w 7943"/>
                <a:gd name="connsiteY3" fmla="*/ -75 h 11439"/>
                <a:gd name="connsiteX4" fmla="*/ 1892 w 7943"/>
                <a:gd name="connsiteY4" fmla="*/ 3745 h 11439"/>
                <a:gd name="connsiteX5" fmla="*/ -213 w 7943"/>
                <a:gd name="connsiteY5" fmla="*/ 8031 h 1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3" h="11439">
                  <a:moveTo>
                    <a:pt x="2501" y="11364"/>
                  </a:moveTo>
                  <a:lnTo>
                    <a:pt x="6073" y="8145"/>
                  </a:lnTo>
                  <a:lnTo>
                    <a:pt x="7731" y="3659"/>
                  </a:lnTo>
                  <a:lnTo>
                    <a:pt x="4759" y="-75"/>
                  </a:lnTo>
                  <a:lnTo>
                    <a:pt x="1892" y="3745"/>
                  </a:lnTo>
                  <a:lnTo>
                    <a:pt x="-213" y="803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6" name="Freihandform: Form 585">
              <a:extLst>
                <a:ext uri="{FF2B5EF4-FFF2-40B4-BE49-F238E27FC236}">
                  <a16:creationId xmlns:a16="http://schemas.microsoft.com/office/drawing/2014/main" id="{2D6AB2AF-B15E-FE54-199B-26E74FD82EA7}"/>
                </a:ext>
              </a:extLst>
            </p:cNvPr>
            <p:cNvSpPr/>
            <p:nvPr/>
          </p:nvSpPr>
          <p:spPr>
            <a:xfrm>
              <a:off x="2702456" y="3893793"/>
              <a:ext cx="172309" cy="201445"/>
            </a:xfrm>
            <a:custGeom>
              <a:avLst/>
              <a:gdLst>
                <a:gd name="connsiteX0" fmla="*/ 90836 w 228761"/>
                <a:gd name="connsiteY0" fmla="*/ 267368 h 267442"/>
                <a:gd name="connsiteX1" fmla="*/ 95694 w 228761"/>
                <a:gd name="connsiteY1" fmla="*/ 263691 h 267442"/>
                <a:gd name="connsiteX2" fmla="*/ 95580 w 228761"/>
                <a:gd name="connsiteY2" fmla="*/ 258491 h 267442"/>
                <a:gd name="connsiteX3" fmla="*/ 96808 w 228761"/>
                <a:gd name="connsiteY3" fmla="*/ 252966 h 267442"/>
                <a:gd name="connsiteX4" fmla="*/ 101323 w 228761"/>
                <a:gd name="connsiteY4" fmla="*/ 248727 h 267442"/>
                <a:gd name="connsiteX5" fmla="*/ 106219 w 228761"/>
                <a:gd name="connsiteY5" fmla="*/ 252566 h 267442"/>
                <a:gd name="connsiteX6" fmla="*/ 111230 w 228761"/>
                <a:gd name="connsiteY6" fmla="*/ 257138 h 267442"/>
                <a:gd name="connsiteX7" fmla="*/ 115944 w 228761"/>
                <a:gd name="connsiteY7" fmla="*/ 254147 h 267442"/>
                <a:gd name="connsiteX8" fmla="*/ 123955 w 228761"/>
                <a:gd name="connsiteY8" fmla="*/ 252023 h 267442"/>
                <a:gd name="connsiteX9" fmla="*/ 128517 w 228761"/>
                <a:gd name="connsiteY9" fmla="*/ 253766 h 267442"/>
                <a:gd name="connsiteX10" fmla="*/ 133585 w 228761"/>
                <a:gd name="connsiteY10" fmla="*/ 252956 h 267442"/>
                <a:gd name="connsiteX11" fmla="*/ 141042 w 228761"/>
                <a:gd name="connsiteY11" fmla="*/ 252128 h 267442"/>
                <a:gd name="connsiteX12" fmla="*/ 142433 w 228761"/>
                <a:gd name="connsiteY12" fmla="*/ 246518 h 267442"/>
                <a:gd name="connsiteX13" fmla="*/ 212147 w 228761"/>
                <a:gd name="connsiteY13" fmla="*/ 250823 h 267442"/>
                <a:gd name="connsiteX14" fmla="*/ 217776 w 228761"/>
                <a:gd name="connsiteY14" fmla="*/ 233125 h 267442"/>
                <a:gd name="connsiteX15" fmla="*/ 212614 w 228761"/>
                <a:gd name="connsiteY15" fmla="*/ 229592 h 267442"/>
                <a:gd name="connsiteX16" fmla="*/ 211947 w 228761"/>
                <a:gd name="connsiteY16" fmla="*/ 221629 h 267442"/>
                <a:gd name="connsiteX17" fmla="*/ 209070 w 228761"/>
                <a:gd name="connsiteY17" fmla="*/ 189434 h 267442"/>
                <a:gd name="connsiteX18" fmla="*/ 207470 w 228761"/>
                <a:gd name="connsiteY18" fmla="*/ 172537 h 267442"/>
                <a:gd name="connsiteX19" fmla="*/ 204575 w 228761"/>
                <a:gd name="connsiteY19" fmla="*/ 139504 h 267442"/>
                <a:gd name="connsiteX20" fmla="*/ 202574 w 228761"/>
                <a:gd name="connsiteY20" fmla="*/ 117101 h 267442"/>
                <a:gd name="connsiteX21" fmla="*/ 201193 w 228761"/>
                <a:gd name="connsiteY21" fmla="*/ 102176 h 267442"/>
                <a:gd name="connsiteX22" fmla="*/ 200240 w 228761"/>
                <a:gd name="connsiteY22" fmla="*/ 91555 h 267442"/>
                <a:gd name="connsiteX23" fmla="*/ 198212 w 228761"/>
                <a:gd name="connsiteY23" fmla="*/ 70448 h 267442"/>
                <a:gd name="connsiteX24" fmla="*/ 196354 w 228761"/>
                <a:gd name="connsiteY24" fmla="*/ 49083 h 267442"/>
                <a:gd name="connsiteX25" fmla="*/ 213890 w 228761"/>
                <a:gd name="connsiteY25" fmla="*/ 49064 h 267442"/>
                <a:gd name="connsiteX26" fmla="*/ 228549 w 228761"/>
                <a:gd name="connsiteY26" fmla="*/ 49083 h 267442"/>
                <a:gd name="connsiteX27" fmla="*/ 223691 w 228761"/>
                <a:gd name="connsiteY27" fmla="*/ 45607 h 267442"/>
                <a:gd name="connsiteX28" fmla="*/ 214023 w 228761"/>
                <a:gd name="connsiteY28" fmla="*/ 38739 h 267442"/>
                <a:gd name="connsiteX29" fmla="*/ 192887 w 228761"/>
                <a:gd name="connsiteY29" fmla="*/ 23785 h 267442"/>
                <a:gd name="connsiteX30" fmla="*/ 176838 w 228761"/>
                <a:gd name="connsiteY30" fmla="*/ 12584 h 267442"/>
                <a:gd name="connsiteX31" fmla="*/ 158521 w 228761"/>
                <a:gd name="connsiteY31" fmla="*/ -75 h 267442"/>
                <a:gd name="connsiteX32" fmla="*/ 158426 w 228761"/>
                <a:gd name="connsiteY32" fmla="*/ 5907 h 267442"/>
                <a:gd name="connsiteX33" fmla="*/ 157978 w 228761"/>
                <a:gd name="connsiteY33" fmla="*/ 27843 h 267442"/>
                <a:gd name="connsiteX34" fmla="*/ 120421 w 228761"/>
                <a:gd name="connsiteY34" fmla="*/ 27843 h 267442"/>
                <a:gd name="connsiteX35" fmla="*/ 110277 w 228761"/>
                <a:gd name="connsiteY35" fmla="*/ 27862 h 267442"/>
                <a:gd name="connsiteX36" fmla="*/ 96408 w 228761"/>
                <a:gd name="connsiteY36" fmla="*/ 27843 h 267442"/>
                <a:gd name="connsiteX37" fmla="*/ 95170 w 228761"/>
                <a:gd name="connsiteY37" fmla="*/ 81907 h 267442"/>
                <a:gd name="connsiteX38" fmla="*/ 88331 w 228761"/>
                <a:gd name="connsiteY38" fmla="*/ 84792 h 267442"/>
                <a:gd name="connsiteX39" fmla="*/ 81835 w 228761"/>
                <a:gd name="connsiteY39" fmla="*/ 87241 h 267442"/>
                <a:gd name="connsiteX40" fmla="*/ 76263 w 228761"/>
                <a:gd name="connsiteY40" fmla="*/ 91260 h 267442"/>
                <a:gd name="connsiteX41" fmla="*/ 73491 w 228761"/>
                <a:gd name="connsiteY41" fmla="*/ 96708 h 267442"/>
                <a:gd name="connsiteX42" fmla="*/ 74682 w 228761"/>
                <a:gd name="connsiteY42" fmla="*/ 102176 h 267442"/>
                <a:gd name="connsiteX43" fmla="*/ 75653 w 228761"/>
                <a:gd name="connsiteY43" fmla="*/ 126874 h 267442"/>
                <a:gd name="connsiteX44" fmla="*/ 55832 w 228761"/>
                <a:gd name="connsiteY44" fmla="*/ 126750 h 267442"/>
                <a:gd name="connsiteX45" fmla="*/ 3387 w 228761"/>
                <a:gd name="connsiteY45" fmla="*/ 126912 h 267442"/>
                <a:gd name="connsiteX46" fmla="*/ 730 w 228761"/>
                <a:gd name="connsiteY46" fmla="*/ 132037 h 267442"/>
                <a:gd name="connsiteX47" fmla="*/ -213 w 228761"/>
                <a:gd name="connsiteY47" fmla="*/ 138914 h 267442"/>
                <a:gd name="connsiteX48" fmla="*/ 796 w 228761"/>
                <a:gd name="connsiteY48" fmla="*/ 133646 h 267442"/>
                <a:gd name="connsiteX49" fmla="*/ 5006 w 228761"/>
                <a:gd name="connsiteY49" fmla="*/ 136332 h 267442"/>
                <a:gd name="connsiteX50" fmla="*/ 6692 w 228761"/>
                <a:gd name="connsiteY50" fmla="*/ 140828 h 267442"/>
                <a:gd name="connsiteX51" fmla="*/ 11379 w 228761"/>
                <a:gd name="connsiteY51" fmla="*/ 142876 h 267442"/>
                <a:gd name="connsiteX52" fmla="*/ 13179 w 228761"/>
                <a:gd name="connsiteY52" fmla="*/ 147696 h 267442"/>
                <a:gd name="connsiteX53" fmla="*/ 14075 w 228761"/>
                <a:gd name="connsiteY53" fmla="*/ 152677 h 267442"/>
                <a:gd name="connsiteX54" fmla="*/ 13055 w 228761"/>
                <a:gd name="connsiteY54" fmla="*/ 157659 h 267442"/>
                <a:gd name="connsiteX55" fmla="*/ 11236 w 228761"/>
                <a:gd name="connsiteY55" fmla="*/ 163755 h 267442"/>
                <a:gd name="connsiteX56" fmla="*/ 9988 w 228761"/>
                <a:gd name="connsiteY56" fmla="*/ 168593 h 267442"/>
                <a:gd name="connsiteX57" fmla="*/ 13265 w 228761"/>
                <a:gd name="connsiteY57" fmla="*/ 174147 h 267442"/>
                <a:gd name="connsiteX58" fmla="*/ 15770 w 228761"/>
                <a:gd name="connsiteY58" fmla="*/ 183557 h 267442"/>
                <a:gd name="connsiteX59" fmla="*/ 17399 w 228761"/>
                <a:gd name="connsiteY59" fmla="*/ 191768 h 267442"/>
                <a:gd name="connsiteX60" fmla="*/ 17551 w 228761"/>
                <a:gd name="connsiteY60" fmla="*/ 196607 h 267442"/>
                <a:gd name="connsiteX61" fmla="*/ 16713 w 228761"/>
                <a:gd name="connsiteY61" fmla="*/ 205732 h 267442"/>
                <a:gd name="connsiteX62" fmla="*/ 15484 w 228761"/>
                <a:gd name="connsiteY62" fmla="*/ 210475 h 267442"/>
                <a:gd name="connsiteX63" fmla="*/ 11074 w 228761"/>
                <a:gd name="connsiteY63" fmla="*/ 221629 h 267442"/>
                <a:gd name="connsiteX64" fmla="*/ 8997 w 228761"/>
                <a:gd name="connsiteY64" fmla="*/ 227439 h 267442"/>
                <a:gd name="connsiteX65" fmla="*/ 7445 w 228761"/>
                <a:gd name="connsiteY65" fmla="*/ 234135 h 267442"/>
                <a:gd name="connsiteX66" fmla="*/ 7912 w 228761"/>
                <a:gd name="connsiteY66" fmla="*/ 239031 h 267442"/>
                <a:gd name="connsiteX67" fmla="*/ 11017 w 228761"/>
                <a:gd name="connsiteY67" fmla="*/ 231725 h 267442"/>
                <a:gd name="connsiteX68" fmla="*/ 15131 w 228761"/>
                <a:gd name="connsiteY68" fmla="*/ 228420 h 267442"/>
                <a:gd name="connsiteX69" fmla="*/ 22894 w 228761"/>
                <a:gd name="connsiteY69" fmla="*/ 230230 h 267442"/>
                <a:gd name="connsiteX70" fmla="*/ 27324 w 228761"/>
                <a:gd name="connsiteY70" fmla="*/ 227658 h 267442"/>
                <a:gd name="connsiteX71" fmla="*/ 34458 w 228761"/>
                <a:gd name="connsiteY71" fmla="*/ 227477 h 267442"/>
                <a:gd name="connsiteX72" fmla="*/ 40116 w 228761"/>
                <a:gd name="connsiteY72" fmla="*/ 226858 h 267442"/>
                <a:gd name="connsiteX73" fmla="*/ 45583 w 228761"/>
                <a:gd name="connsiteY73" fmla="*/ 227172 h 267442"/>
                <a:gd name="connsiteX74" fmla="*/ 50050 w 228761"/>
                <a:gd name="connsiteY74" fmla="*/ 229268 h 267442"/>
                <a:gd name="connsiteX75" fmla="*/ 54260 w 228761"/>
                <a:gd name="connsiteY75" fmla="*/ 232801 h 267442"/>
                <a:gd name="connsiteX76" fmla="*/ 57042 w 228761"/>
                <a:gd name="connsiteY76" fmla="*/ 236954 h 267442"/>
                <a:gd name="connsiteX77" fmla="*/ 64414 w 228761"/>
                <a:gd name="connsiteY77" fmla="*/ 237069 h 267442"/>
                <a:gd name="connsiteX78" fmla="*/ 68167 w 228761"/>
                <a:gd name="connsiteY78" fmla="*/ 244413 h 267442"/>
                <a:gd name="connsiteX79" fmla="*/ 70805 w 228761"/>
                <a:gd name="connsiteY79" fmla="*/ 248689 h 267442"/>
                <a:gd name="connsiteX80" fmla="*/ 74691 w 228761"/>
                <a:gd name="connsiteY80" fmla="*/ 252071 h 267442"/>
                <a:gd name="connsiteX81" fmla="*/ 75996 w 228761"/>
                <a:gd name="connsiteY81" fmla="*/ 257195 h 267442"/>
                <a:gd name="connsiteX82" fmla="*/ 82892 w 228761"/>
                <a:gd name="connsiteY82" fmla="*/ 261415 h 267442"/>
                <a:gd name="connsiteX83" fmla="*/ 86160 w 228761"/>
                <a:gd name="connsiteY83" fmla="*/ 265644 h 267442"/>
                <a:gd name="connsiteX84" fmla="*/ 90836 w 228761"/>
                <a:gd name="connsiteY84" fmla="*/ 267368 h 267442"/>
                <a:gd name="connsiteX85" fmla="*/ 10655 w 228761"/>
                <a:gd name="connsiteY85" fmla="*/ 163783 h 267442"/>
                <a:gd name="connsiteX86" fmla="*/ 12665 w 228761"/>
                <a:gd name="connsiteY86" fmla="*/ 158469 h 267442"/>
                <a:gd name="connsiteX87" fmla="*/ 10655 w 228761"/>
                <a:gd name="connsiteY87" fmla="*/ 163783 h 26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28761" h="267442">
                  <a:moveTo>
                    <a:pt x="90836" y="267368"/>
                  </a:moveTo>
                  <a:lnTo>
                    <a:pt x="95694" y="263691"/>
                  </a:lnTo>
                  <a:lnTo>
                    <a:pt x="95580" y="258491"/>
                  </a:lnTo>
                  <a:lnTo>
                    <a:pt x="96808" y="252966"/>
                  </a:lnTo>
                  <a:lnTo>
                    <a:pt x="101323" y="248727"/>
                  </a:lnTo>
                  <a:lnTo>
                    <a:pt x="106219" y="252566"/>
                  </a:lnTo>
                  <a:lnTo>
                    <a:pt x="111230" y="257138"/>
                  </a:lnTo>
                  <a:lnTo>
                    <a:pt x="115944" y="254147"/>
                  </a:lnTo>
                  <a:lnTo>
                    <a:pt x="123955" y="252023"/>
                  </a:lnTo>
                  <a:lnTo>
                    <a:pt x="128517" y="253766"/>
                  </a:lnTo>
                  <a:lnTo>
                    <a:pt x="133585" y="252956"/>
                  </a:lnTo>
                  <a:lnTo>
                    <a:pt x="141042" y="252128"/>
                  </a:lnTo>
                  <a:lnTo>
                    <a:pt x="142433" y="246518"/>
                  </a:lnTo>
                  <a:lnTo>
                    <a:pt x="212147" y="250823"/>
                  </a:lnTo>
                  <a:lnTo>
                    <a:pt x="217776" y="233125"/>
                  </a:lnTo>
                  <a:lnTo>
                    <a:pt x="212614" y="229592"/>
                  </a:lnTo>
                  <a:lnTo>
                    <a:pt x="211947" y="221629"/>
                  </a:lnTo>
                  <a:lnTo>
                    <a:pt x="209070" y="189434"/>
                  </a:lnTo>
                  <a:lnTo>
                    <a:pt x="207470" y="172537"/>
                  </a:lnTo>
                  <a:lnTo>
                    <a:pt x="204575" y="139504"/>
                  </a:lnTo>
                  <a:lnTo>
                    <a:pt x="202574" y="117101"/>
                  </a:lnTo>
                  <a:lnTo>
                    <a:pt x="201193" y="102176"/>
                  </a:lnTo>
                  <a:lnTo>
                    <a:pt x="200240" y="91555"/>
                  </a:lnTo>
                  <a:lnTo>
                    <a:pt x="198212" y="70448"/>
                  </a:lnTo>
                  <a:lnTo>
                    <a:pt x="196354" y="49083"/>
                  </a:lnTo>
                  <a:lnTo>
                    <a:pt x="213890" y="49064"/>
                  </a:lnTo>
                  <a:lnTo>
                    <a:pt x="228549" y="49083"/>
                  </a:lnTo>
                  <a:lnTo>
                    <a:pt x="223691" y="45607"/>
                  </a:lnTo>
                  <a:lnTo>
                    <a:pt x="214023" y="38739"/>
                  </a:lnTo>
                  <a:lnTo>
                    <a:pt x="192887" y="23785"/>
                  </a:lnTo>
                  <a:lnTo>
                    <a:pt x="176838" y="12584"/>
                  </a:lnTo>
                  <a:lnTo>
                    <a:pt x="158521" y="-75"/>
                  </a:lnTo>
                  <a:lnTo>
                    <a:pt x="158426" y="5907"/>
                  </a:lnTo>
                  <a:lnTo>
                    <a:pt x="157978" y="27843"/>
                  </a:lnTo>
                  <a:lnTo>
                    <a:pt x="120421" y="27843"/>
                  </a:lnTo>
                  <a:lnTo>
                    <a:pt x="110277" y="27862"/>
                  </a:lnTo>
                  <a:lnTo>
                    <a:pt x="96408" y="27843"/>
                  </a:lnTo>
                  <a:lnTo>
                    <a:pt x="95170" y="81907"/>
                  </a:lnTo>
                  <a:lnTo>
                    <a:pt x="88331" y="84792"/>
                  </a:lnTo>
                  <a:lnTo>
                    <a:pt x="81835" y="87241"/>
                  </a:lnTo>
                  <a:lnTo>
                    <a:pt x="76263" y="91260"/>
                  </a:lnTo>
                  <a:lnTo>
                    <a:pt x="73491" y="96708"/>
                  </a:lnTo>
                  <a:lnTo>
                    <a:pt x="74682" y="102176"/>
                  </a:lnTo>
                  <a:lnTo>
                    <a:pt x="75653" y="126874"/>
                  </a:lnTo>
                  <a:lnTo>
                    <a:pt x="55832" y="126750"/>
                  </a:lnTo>
                  <a:lnTo>
                    <a:pt x="3387" y="126912"/>
                  </a:lnTo>
                  <a:lnTo>
                    <a:pt x="730" y="132037"/>
                  </a:lnTo>
                  <a:lnTo>
                    <a:pt x="-213" y="138914"/>
                  </a:lnTo>
                  <a:lnTo>
                    <a:pt x="796" y="133646"/>
                  </a:lnTo>
                  <a:lnTo>
                    <a:pt x="5006" y="136332"/>
                  </a:lnTo>
                  <a:lnTo>
                    <a:pt x="6692" y="140828"/>
                  </a:lnTo>
                  <a:lnTo>
                    <a:pt x="11379" y="142876"/>
                  </a:lnTo>
                  <a:lnTo>
                    <a:pt x="13179" y="147696"/>
                  </a:lnTo>
                  <a:lnTo>
                    <a:pt x="14075" y="152677"/>
                  </a:lnTo>
                  <a:lnTo>
                    <a:pt x="13055" y="157659"/>
                  </a:lnTo>
                  <a:lnTo>
                    <a:pt x="11236" y="163755"/>
                  </a:lnTo>
                  <a:lnTo>
                    <a:pt x="9988" y="168593"/>
                  </a:lnTo>
                  <a:lnTo>
                    <a:pt x="13265" y="174147"/>
                  </a:lnTo>
                  <a:lnTo>
                    <a:pt x="15770" y="183557"/>
                  </a:lnTo>
                  <a:lnTo>
                    <a:pt x="17399" y="191768"/>
                  </a:lnTo>
                  <a:lnTo>
                    <a:pt x="17551" y="196607"/>
                  </a:lnTo>
                  <a:lnTo>
                    <a:pt x="16713" y="205732"/>
                  </a:lnTo>
                  <a:lnTo>
                    <a:pt x="15484" y="210475"/>
                  </a:lnTo>
                  <a:lnTo>
                    <a:pt x="11074" y="221629"/>
                  </a:lnTo>
                  <a:lnTo>
                    <a:pt x="8997" y="227439"/>
                  </a:lnTo>
                  <a:lnTo>
                    <a:pt x="7445" y="234135"/>
                  </a:lnTo>
                  <a:lnTo>
                    <a:pt x="7912" y="239031"/>
                  </a:lnTo>
                  <a:lnTo>
                    <a:pt x="11017" y="231725"/>
                  </a:lnTo>
                  <a:lnTo>
                    <a:pt x="15131" y="228420"/>
                  </a:lnTo>
                  <a:lnTo>
                    <a:pt x="22894" y="230230"/>
                  </a:lnTo>
                  <a:lnTo>
                    <a:pt x="27324" y="227658"/>
                  </a:lnTo>
                  <a:lnTo>
                    <a:pt x="34458" y="227477"/>
                  </a:lnTo>
                  <a:lnTo>
                    <a:pt x="40116" y="226858"/>
                  </a:lnTo>
                  <a:lnTo>
                    <a:pt x="45583" y="227172"/>
                  </a:lnTo>
                  <a:lnTo>
                    <a:pt x="50050" y="229268"/>
                  </a:lnTo>
                  <a:lnTo>
                    <a:pt x="54260" y="232801"/>
                  </a:lnTo>
                  <a:lnTo>
                    <a:pt x="57042" y="236954"/>
                  </a:lnTo>
                  <a:lnTo>
                    <a:pt x="64414" y="237069"/>
                  </a:lnTo>
                  <a:lnTo>
                    <a:pt x="68167" y="244413"/>
                  </a:lnTo>
                  <a:lnTo>
                    <a:pt x="70805" y="248689"/>
                  </a:lnTo>
                  <a:lnTo>
                    <a:pt x="74691" y="252071"/>
                  </a:lnTo>
                  <a:lnTo>
                    <a:pt x="75996" y="257195"/>
                  </a:lnTo>
                  <a:lnTo>
                    <a:pt x="82892" y="261415"/>
                  </a:lnTo>
                  <a:lnTo>
                    <a:pt x="86160" y="265644"/>
                  </a:lnTo>
                  <a:lnTo>
                    <a:pt x="90836" y="267368"/>
                  </a:lnTo>
                  <a:close/>
                  <a:moveTo>
                    <a:pt x="10655" y="163783"/>
                  </a:moveTo>
                  <a:lnTo>
                    <a:pt x="12665" y="158469"/>
                  </a:lnTo>
                  <a:lnTo>
                    <a:pt x="10655" y="1637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7" name="Freihandform: Form 586">
              <a:extLst>
                <a:ext uri="{FF2B5EF4-FFF2-40B4-BE49-F238E27FC236}">
                  <a16:creationId xmlns:a16="http://schemas.microsoft.com/office/drawing/2014/main" id="{5BF9EBC6-D73C-7FE7-A685-DF8474165205}"/>
                </a:ext>
              </a:extLst>
            </p:cNvPr>
            <p:cNvSpPr/>
            <p:nvPr/>
          </p:nvSpPr>
          <p:spPr>
            <a:xfrm>
              <a:off x="3135567" y="3755067"/>
              <a:ext cx="2073" cy="2941"/>
            </a:xfrm>
            <a:custGeom>
              <a:avLst/>
              <a:gdLst>
                <a:gd name="connsiteX0" fmla="*/ 2540 w 2752"/>
                <a:gd name="connsiteY0" fmla="*/ 3830 h 3905"/>
                <a:gd name="connsiteX1" fmla="*/ -213 w 2752"/>
                <a:gd name="connsiteY1" fmla="*/ -75 h 3905"/>
                <a:gd name="connsiteX2" fmla="*/ 2540 w 2752"/>
                <a:gd name="connsiteY2" fmla="*/ 3830 h 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2" h="3905">
                  <a:moveTo>
                    <a:pt x="2540" y="3830"/>
                  </a:moveTo>
                  <a:lnTo>
                    <a:pt x="-213" y="-75"/>
                  </a:lnTo>
                  <a:lnTo>
                    <a:pt x="2540" y="38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8" name="Freihandform: Form 587">
              <a:extLst>
                <a:ext uri="{FF2B5EF4-FFF2-40B4-BE49-F238E27FC236}">
                  <a16:creationId xmlns:a16="http://schemas.microsoft.com/office/drawing/2014/main" id="{F6FA4E77-9242-EC10-72B3-8FEDCBBED8DB}"/>
                </a:ext>
              </a:extLst>
            </p:cNvPr>
            <p:cNvSpPr/>
            <p:nvPr/>
          </p:nvSpPr>
          <p:spPr>
            <a:xfrm>
              <a:off x="3675542" y="3910136"/>
              <a:ext cx="105286" cy="154237"/>
            </a:xfrm>
            <a:custGeom>
              <a:avLst/>
              <a:gdLst>
                <a:gd name="connsiteX0" fmla="*/ 24247 w 139779"/>
                <a:gd name="connsiteY0" fmla="*/ 204693 h 204768"/>
                <a:gd name="connsiteX1" fmla="*/ 30486 w 139779"/>
                <a:gd name="connsiteY1" fmla="*/ 202493 h 204768"/>
                <a:gd name="connsiteX2" fmla="*/ 36192 w 139779"/>
                <a:gd name="connsiteY2" fmla="*/ 199931 h 204768"/>
                <a:gd name="connsiteX3" fmla="*/ 41097 w 139779"/>
                <a:gd name="connsiteY3" fmla="*/ 198350 h 204768"/>
                <a:gd name="connsiteX4" fmla="*/ 47107 w 139779"/>
                <a:gd name="connsiteY4" fmla="*/ 196588 h 204768"/>
                <a:gd name="connsiteX5" fmla="*/ 53260 w 139779"/>
                <a:gd name="connsiteY5" fmla="*/ 197064 h 204768"/>
                <a:gd name="connsiteX6" fmla="*/ 58909 w 139779"/>
                <a:gd name="connsiteY6" fmla="*/ 197273 h 204768"/>
                <a:gd name="connsiteX7" fmla="*/ 63195 w 139779"/>
                <a:gd name="connsiteY7" fmla="*/ 193025 h 204768"/>
                <a:gd name="connsiteX8" fmla="*/ 62795 w 139779"/>
                <a:gd name="connsiteY8" fmla="*/ 187282 h 204768"/>
                <a:gd name="connsiteX9" fmla="*/ 65176 w 139779"/>
                <a:gd name="connsiteY9" fmla="*/ 182834 h 204768"/>
                <a:gd name="connsiteX10" fmla="*/ 69682 w 139779"/>
                <a:gd name="connsiteY10" fmla="*/ 178443 h 204768"/>
                <a:gd name="connsiteX11" fmla="*/ 81130 w 139779"/>
                <a:gd name="connsiteY11" fmla="*/ 177395 h 204768"/>
                <a:gd name="connsiteX12" fmla="*/ 86446 w 139779"/>
                <a:gd name="connsiteY12" fmla="*/ 173375 h 204768"/>
                <a:gd name="connsiteX13" fmla="*/ 87103 w 139779"/>
                <a:gd name="connsiteY13" fmla="*/ 167555 h 204768"/>
                <a:gd name="connsiteX14" fmla="*/ 90694 w 139779"/>
                <a:gd name="connsiteY14" fmla="*/ 159650 h 204768"/>
                <a:gd name="connsiteX15" fmla="*/ 98333 w 139779"/>
                <a:gd name="connsiteY15" fmla="*/ 156659 h 204768"/>
                <a:gd name="connsiteX16" fmla="*/ 106734 w 139779"/>
                <a:gd name="connsiteY16" fmla="*/ 156059 h 204768"/>
                <a:gd name="connsiteX17" fmla="*/ 108182 w 139779"/>
                <a:gd name="connsiteY17" fmla="*/ 151487 h 204768"/>
                <a:gd name="connsiteX18" fmla="*/ 106991 w 139779"/>
                <a:gd name="connsiteY18" fmla="*/ 146438 h 204768"/>
                <a:gd name="connsiteX19" fmla="*/ 105857 w 139779"/>
                <a:gd name="connsiteY19" fmla="*/ 140066 h 204768"/>
                <a:gd name="connsiteX20" fmla="*/ 106896 w 139779"/>
                <a:gd name="connsiteY20" fmla="*/ 133942 h 204768"/>
                <a:gd name="connsiteX21" fmla="*/ 107448 w 139779"/>
                <a:gd name="connsiteY21" fmla="*/ 127998 h 204768"/>
                <a:gd name="connsiteX22" fmla="*/ 110724 w 139779"/>
                <a:gd name="connsiteY22" fmla="*/ 123731 h 204768"/>
                <a:gd name="connsiteX23" fmla="*/ 116192 w 139779"/>
                <a:gd name="connsiteY23" fmla="*/ 125503 h 204768"/>
                <a:gd name="connsiteX24" fmla="*/ 120097 w 139779"/>
                <a:gd name="connsiteY24" fmla="*/ 120102 h 204768"/>
                <a:gd name="connsiteX25" fmla="*/ 122631 w 139779"/>
                <a:gd name="connsiteY25" fmla="*/ 114816 h 204768"/>
                <a:gd name="connsiteX26" fmla="*/ 124603 w 139779"/>
                <a:gd name="connsiteY26" fmla="*/ 110339 h 204768"/>
                <a:gd name="connsiteX27" fmla="*/ 127632 w 139779"/>
                <a:gd name="connsiteY27" fmla="*/ 106538 h 204768"/>
                <a:gd name="connsiteX28" fmla="*/ 132556 w 139779"/>
                <a:gd name="connsiteY28" fmla="*/ 103138 h 204768"/>
                <a:gd name="connsiteX29" fmla="*/ 134271 w 139779"/>
                <a:gd name="connsiteY29" fmla="*/ 98661 h 204768"/>
                <a:gd name="connsiteX30" fmla="*/ 137119 w 139779"/>
                <a:gd name="connsiteY30" fmla="*/ 92451 h 204768"/>
                <a:gd name="connsiteX31" fmla="*/ 139566 w 139779"/>
                <a:gd name="connsiteY31" fmla="*/ 86288 h 204768"/>
                <a:gd name="connsiteX32" fmla="*/ 138938 w 139779"/>
                <a:gd name="connsiteY32" fmla="*/ 80478 h 204768"/>
                <a:gd name="connsiteX33" fmla="*/ 133851 w 139779"/>
                <a:gd name="connsiteY33" fmla="*/ 79097 h 204768"/>
                <a:gd name="connsiteX34" fmla="*/ 128403 w 139779"/>
                <a:gd name="connsiteY34" fmla="*/ 74115 h 204768"/>
                <a:gd name="connsiteX35" fmla="*/ 125174 w 139779"/>
                <a:gd name="connsiteY35" fmla="*/ 69858 h 204768"/>
                <a:gd name="connsiteX36" fmla="*/ 122364 w 139779"/>
                <a:gd name="connsiteY36" fmla="*/ 65619 h 204768"/>
                <a:gd name="connsiteX37" fmla="*/ 118402 w 139779"/>
                <a:gd name="connsiteY37" fmla="*/ 61371 h 204768"/>
                <a:gd name="connsiteX38" fmla="*/ 114573 w 139779"/>
                <a:gd name="connsiteY38" fmla="*/ 57761 h 204768"/>
                <a:gd name="connsiteX39" fmla="*/ 109172 w 139779"/>
                <a:gd name="connsiteY39" fmla="*/ 56961 h 204768"/>
                <a:gd name="connsiteX40" fmla="*/ 100762 w 139779"/>
                <a:gd name="connsiteY40" fmla="*/ 54760 h 204768"/>
                <a:gd name="connsiteX41" fmla="*/ 95009 w 139779"/>
                <a:gd name="connsiteY41" fmla="*/ 52903 h 204768"/>
                <a:gd name="connsiteX42" fmla="*/ 87446 w 139779"/>
                <a:gd name="connsiteY42" fmla="*/ 50265 h 204768"/>
                <a:gd name="connsiteX43" fmla="*/ 80988 w 139779"/>
                <a:gd name="connsiteY43" fmla="*/ 44388 h 204768"/>
                <a:gd name="connsiteX44" fmla="*/ 78101 w 139779"/>
                <a:gd name="connsiteY44" fmla="*/ 40540 h 204768"/>
                <a:gd name="connsiteX45" fmla="*/ 74130 w 139779"/>
                <a:gd name="connsiteY45" fmla="*/ 35901 h 204768"/>
                <a:gd name="connsiteX46" fmla="*/ 70196 w 139779"/>
                <a:gd name="connsiteY46" fmla="*/ 27795 h 204768"/>
                <a:gd name="connsiteX47" fmla="*/ 65948 w 139779"/>
                <a:gd name="connsiteY47" fmla="*/ 33024 h 204768"/>
                <a:gd name="connsiteX48" fmla="*/ 64395 w 139779"/>
                <a:gd name="connsiteY48" fmla="*/ 28462 h 204768"/>
                <a:gd name="connsiteX49" fmla="*/ 60823 w 139779"/>
                <a:gd name="connsiteY49" fmla="*/ 34367 h 204768"/>
                <a:gd name="connsiteX50" fmla="*/ 61290 w 139779"/>
                <a:gd name="connsiteY50" fmla="*/ 39921 h 204768"/>
                <a:gd name="connsiteX51" fmla="*/ 63995 w 139779"/>
                <a:gd name="connsiteY51" fmla="*/ 44254 h 204768"/>
                <a:gd name="connsiteX52" fmla="*/ 60071 w 139779"/>
                <a:gd name="connsiteY52" fmla="*/ 47388 h 204768"/>
                <a:gd name="connsiteX53" fmla="*/ 55727 w 139779"/>
                <a:gd name="connsiteY53" fmla="*/ 49798 h 204768"/>
                <a:gd name="connsiteX54" fmla="*/ 57804 w 139779"/>
                <a:gd name="connsiteY54" fmla="*/ 54932 h 204768"/>
                <a:gd name="connsiteX55" fmla="*/ 55785 w 139779"/>
                <a:gd name="connsiteY55" fmla="*/ 61342 h 204768"/>
                <a:gd name="connsiteX56" fmla="*/ 52651 w 139779"/>
                <a:gd name="connsiteY56" fmla="*/ 67514 h 204768"/>
                <a:gd name="connsiteX57" fmla="*/ 53070 w 139779"/>
                <a:gd name="connsiteY57" fmla="*/ 73944 h 204768"/>
                <a:gd name="connsiteX58" fmla="*/ 55909 w 139779"/>
                <a:gd name="connsiteY58" fmla="*/ 80478 h 204768"/>
                <a:gd name="connsiteX59" fmla="*/ 59880 w 139779"/>
                <a:gd name="connsiteY59" fmla="*/ 86583 h 204768"/>
                <a:gd name="connsiteX60" fmla="*/ 62881 w 139779"/>
                <a:gd name="connsiteY60" fmla="*/ 91098 h 204768"/>
                <a:gd name="connsiteX61" fmla="*/ 61347 w 139779"/>
                <a:gd name="connsiteY61" fmla="*/ 98642 h 204768"/>
                <a:gd name="connsiteX62" fmla="*/ 59442 w 139779"/>
                <a:gd name="connsiteY62" fmla="*/ 108005 h 204768"/>
                <a:gd name="connsiteX63" fmla="*/ 56832 w 139779"/>
                <a:gd name="connsiteY63" fmla="*/ 121016 h 204768"/>
                <a:gd name="connsiteX64" fmla="*/ 54317 w 139779"/>
                <a:gd name="connsiteY64" fmla="*/ 133570 h 204768"/>
                <a:gd name="connsiteX65" fmla="*/ -213 w 139779"/>
                <a:gd name="connsiteY65" fmla="*/ 154802 h 204768"/>
                <a:gd name="connsiteX66" fmla="*/ 17018 w 139779"/>
                <a:gd name="connsiteY66" fmla="*/ 189844 h 204768"/>
                <a:gd name="connsiteX67" fmla="*/ 21933 w 139779"/>
                <a:gd name="connsiteY67" fmla="*/ 199931 h 204768"/>
                <a:gd name="connsiteX68" fmla="*/ 24247 w 139779"/>
                <a:gd name="connsiteY68" fmla="*/ 204693 h 204768"/>
                <a:gd name="connsiteX69" fmla="*/ 121955 w 139779"/>
                <a:gd name="connsiteY69" fmla="*/ 130132 h 204768"/>
                <a:gd name="connsiteX70" fmla="*/ 124888 w 139779"/>
                <a:gd name="connsiteY70" fmla="*/ 125074 h 204768"/>
                <a:gd name="connsiteX71" fmla="*/ 126089 w 139779"/>
                <a:gd name="connsiteY71" fmla="*/ 118997 h 204768"/>
                <a:gd name="connsiteX72" fmla="*/ 123964 w 139779"/>
                <a:gd name="connsiteY72" fmla="*/ 124188 h 204768"/>
                <a:gd name="connsiteX73" fmla="*/ 121831 w 139779"/>
                <a:gd name="connsiteY73" fmla="*/ 129294 h 204768"/>
                <a:gd name="connsiteX74" fmla="*/ 66224 w 139779"/>
                <a:gd name="connsiteY74" fmla="*/ 14594 h 204768"/>
                <a:gd name="connsiteX75" fmla="*/ 67805 w 139779"/>
                <a:gd name="connsiteY75" fmla="*/ 9783 h 204768"/>
                <a:gd name="connsiteX76" fmla="*/ 68367 w 139779"/>
                <a:gd name="connsiteY76" fmla="*/ 4611 h 204768"/>
                <a:gd name="connsiteX77" fmla="*/ 67224 w 139779"/>
                <a:gd name="connsiteY77" fmla="*/ -75 h 204768"/>
                <a:gd name="connsiteX78" fmla="*/ 61823 w 139779"/>
                <a:gd name="connsiteY78" fmla="*/ 5011 h 204768"/>
                <a:gd name="connsiteX79" fmla="*/ 63662 w 139779"/>
                <a:gd name="connsiteY79" fmla="*/ 10269 h 204768"/>
                <a:gd name="connsiteX80" fmla="*/ 66157 w 139779"/>
                <a:gd name="connsiteY80" fmla="*/ 14574 h 20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39779" h="204768">
                  <a:moveTo>
                    <a:pt x="24247" y="204693"/>
                  </a:moveTo>
                  <a:lnTo>
                    <a:pt x="30486" y="202493"/>
                  </a:lnTo>
                  <a:lnTo>
                    <a:pt x="36192" y="199931"/>
                  </a:lnTo>
                  <a:lnTo>
                    <a:pt x="41097" y="198350"/>
                  </a:lnTo>
                  <a:lnTo>
                    <a:pt x="47107" y="196588"/>
                  </a:lnTo>
                  <a:lnTo>
                    <a:pt x="53260" y="197064"/>
                  </a:lnTo>
                  <a:lnTo>
                    <a:pt x="58909" y="197273"/>
                  </a:lnTo>
                  <a:lnTo>
                    <a:pt x="63195" y="193025"/>
                  </a:lnTo>
                  <a:lnTo>
                    <a:pt x="62795" y="187282"/>
                  </a:lnTo>
                  <a:lnTo>
                    <a:pt x="65176" y="182834"/>
                  </a:lnTo>
                  <a:lnTo>
                    <a:pt x="69682" y="178443"/>
                  </a:lnTo>
                  <a:lnTo>
                    <a:pt x="81130" y="177395"/>
                  </a:lnTo>
                  <a:lnTo>
                    <a:pt x="86446" y="173375"/>
                  </a:lnTo>
                  <a:lnTo>
                    <a:pt x="87103" y="167555"/>
                  </a:lnTo>
                  <a:lnTo>
                    <a:pt x="90694" y="159650"/>
                  </a:lnTo>
                  <a:lnTo>
                    <a:pt x="98333" y="156659"/>
                  </a:lnTo>
                  <a:lnTo>
                    <a:pt x="106734" y="156059"/>
                  </a:lnTo>
                  <a:lnTo>
                    <a:pt x="108182" y="151487"/>
                  </a:lnTo>
                  <a:lnTo>
                    <a:pt x="106991" y="146438"/>
                  </a:lnTo>
                  <a:lnTo>
                    <a:pt x="105857" y="140066"/>
                  </a:lnTo>
                  <a:lnTo>
                    <a:pt x="106896" y="133942"/>
                  </a:lnTo>
                  <a:lnTo>
                    <a:pt x="107448" y="127998"/>
                  </a:lnTo>
                  <a:lnTo>
                    <a:pt x="110724" y="123731"/>
                  </a:lnTo>
                  <a:lnTo>
                    <a:pt x="116192" y="125503"/>
                  </a:lnTo>
                  <a:lnTo>
                    <a:pt x="120097" y="120102"/>
                  </a:lnTo>
                  <a:lnTo>
                    <a:pt x="122631" y="114816"/>
                  </a:lnTo>
                  <a:lnTo>
                    <a:pt x="124603" y="110339"/>
                  </a:lnTo>
                  <a:lnTo>
                    <a:pt x="127632" y="106538"/>
                  </a:lnTo>
                  <a:lnTo>
                    <a:pt x="132556" y="103138"/>
                  </a:lnTo>
                  <a:lnTo>
                    <a:pt x="134271" y="98661"/>
                  </a:lnTo>
                  <a:lnTo>
                    <a:pt x="137119" y="92451"/>
                  </a:lnTo>
                  <a:lnTo>
                    <a:pt x="139566" y="86288"/>
                  </a:lnTo>
                  <a:lnTo>
                    <a:pt x="138938" y="80478"/>
                  </a:lnTo>
                  <a:lnTo>
                    <a:pt x="133851" y="79097"/>
                  </a:lnTo>
                  <a:lnTo>
                    <a:pt x="128403" y="74115"/>
                  </a:lnTo>
                  <a:lnTo>
                    <a:pt x="125174" y="69858"/>
                  </a:lnTo>
                  <a:lnTo>
                    <a:pt x="122364" y="65619"/>
                  </a:lnTo>
                  <a:lnTo>
                    <a:pt x="118402" y="61371"/>
                  </a:lnTo>
                  <a:lnTo>
                    <a:pt x="114573" y="57761"/>
                  </a:lnTo>
                  <a:lnTo>
                    <a:pt x="109172" y="56961"/>
                  </a:lnTo>
                  <a:lnTo>
                    <a:pt x="100762" y="54760"/>
                  </a:lnTo>
                  <a:lnTo>
                    <a:pt x="95009" y="52903"/>
                  </a:lnTo>
                  <a:lnTo>
                    <a:pt x="87446" y="50265"/>
                  </a:lnTo>
                  <a:lnTo>
                    <a:pt x="80988" y="44388"/>
                  </a:lnTo>
                  <a:lnTo>
                    <a:pt x="78101" y="40540"/>
                  </a:lnTo>
                  <a:lnTo>
                    <a:pt x="74130" y="35901"/>
                  </a:lnTo>
                  <a:lnTo>
                    <a:pt x="70196" y="27795"/>
                  </a:lnTo>
                  <a:lnTo>
                    <a:pt x="65948" y="33024"/>
                  </a:lnTo>
                  <a:lnTo>
                    <a:pt x="64395" y="28462"/>
                  </a:lnTo>
                  <a:lnTo>
                    <a:pt x="60823" y="34367"/>
                  </a:lnTo>
                  <a:lnTo>
                    <a:pt x="61290" y="39921"/>
                  </a:lnTo>
                  <a:lnTo>
                    <a:pt x="63995" y="44254"/>
                  </a:lnTo>
                  <a:lnTo>
                    <a:pt x="60071" y="47388"/>
                  </a:lnTo>
                  <a:lnTo>
                    <a:pt x="55727" y="49798"/>
                  </a:lnTo>
                  <a:lnTo>
                    <a:pt x="57804" y="54932"/>
                  </a:lnTo>
                  <a:lnTo>
                    <a:pt x="55785" y="61342"/>
                  </a:lnTo>
                  <a:lnTo>
                    <a:pt x="52651" y="67514"/>
                  </a:lnTo>
                  <a:lnTo>
                    <a:pt x="53070" y="73944"/>
                  </a:lnTo>
                  <a:lnTo>
                    <a:pt x="55909" y="80478"/>
                  </a:lnTo>
                  <a:lnTo>
                    <a:pt x="59880" y="86583"/>
                  </a:lnTo>
                  <a:lnTo>
                    <a:pt x="62881" y="91098"/>
                  </a:lnTo>
                  <a:lnTo>
                    <a:pt x="61347" y="98642"/>
                  </a:lnTo>
                  <a:lnTo>
                    <a:pt x="59442" y="108005"/>
                  </a:lnTo>
                  <a:lnTo>
                    <a:pt x="56832" y="121016"/>
                  </a:lnTo>
                  <a:lnTo>
                    <a:pt x="54317" y="133570"/>
                  </a:lnTo>
                  <a:lnTo>
                    <a:pt x="-213" y="154802"/>
                  </a:lnTo>
                  <a:lnTo>
                    <a:pt x="17018" y="189844"/>
                  </a:lnTo>
                  <a:lnTo>
                    <a:pt x="21933" y="199931"/>
                  </a:lnTo>
                  <a:lnTo>
                    <a:pt x="24247" y="204693"/>
                  </a:lnTo>
                  <a:close/>
                  <a:moveTo>
                    <a:pt x="121955" y="130132"/>
                  </a:moveTo>
                  <a:lnTo>
                    <a:pt x="124888" y="125074"/>
                  </a:lnTo>
                  <a:lnTo>
                    <a:pt x="126089" y="118997"/>
                  </a:lnTo>
                  <a:lnTo>
                    <a:pt x="123964" y="124188"/>
                  </a:lnTo>
                  <a:lnTo>
                    <a:pt x="121831" y="129294"/>
                  </a:lnTo>
                  <a:close/>
                  <a:moveTo>
                    <a:pt x="66224" y="14594"/>
                  </a:moveTo>
                  <a:lnTo>
                    <a:pt x="67805" y="9783"/>
                  </a:lnTo>
                  <a:lnTo>
                    <a:pt x="68367" y="4611"/>
                  </a:lnTo>
                  <a:lnTo>
                    <a:pt x="67224" y="-75"/>
                  </a:lnTo>
                  <a:lnTo>
                    <a:pt x="61823" y="5011"/>
                  </a:lnTo>
                  <a:lnTo>
                    <a:pt x="63662" y="10269"/>
                  </a:lnTo>
                  <a:lnTo>
                    <a:pt x="66157" y="145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0" name="Freihandform: Form 589">
              <a:extLst>
                <a:ext uri="{FF2B5EF4-FFF2-40B4-BE49-F238E27FC236}">
                  <a16:creationId xmlns:a16="http://schemas.microsoft.com/office/drawing/2014/main" id="{08D5F6C4-DCBA-8EAE-5F55-9A15973805FF}"/>
                </a:ext>
              </a:extLst>
            </p:cNvPr>
            <p:cNvSpPr/>
            <p:nvPr/>
          </p:nvSpPr>
          <p:spPr>
            <a:xfrm>
              <a:off x="4368721" y="4214027"/>
              <a:ext cx="280487" cy="103004"/>
            </a:xfrm>
            <a:custGeom>
              <a:avLst/>
              <a:gdLst>
                <a:gd name="connsiteX0" fmla="*/ 327961 w 372379"/>
                <a:gd name="connsiteY0" fmla="*/ 4097 h 136750"/>
                <a:gd name="connsiteX1" fmla="*/ 332381 w 372379"/>
                <a:gd name="connsiteY1" fmla="*/ 1430 h 136750"/>
                <a:gd name="connsiteX2" fmla="*/ 327752 w 372379"/>
                <a:gd name="connsiteY2" fmla="*/ -75 h 136750"/>
                <a:gd name="connsiteX3" fmla="*/ -213 w 372379"/>
                <a:gd name="connsiteY3" fmla="*/ 21995 h 136750"/>
                <a:gd name="connsiteX4" fmla="*/ 1711 w 372379"/>
                <a:gd name="connsiteY4" fmla="*/ 17432 h 136750"/>
                <a:gd name="connsiteX5" fmla="*/ -213 w 372379"/>
                <a:gd name="connsiteY5" fmla="*/ 21995 h 136750"/>
                <a:gd name="connsiteX6" fmla="*/ 11474 w 372379"/>
                <a:gd name="connsiteY6" fmla="*/ 43197 h 136750"/>
                <a:gd name="connsiteX7" fmla="*/ 10750 w 372379"/>
                <a:gd name="connsiteY7" fmla="*/ 38406 h 136750"/>
                <a:gd name="connsiteX8" fmla="*/ 11474 w 372379"/>
                <a:gd name="connsiteY8" fmla="*/ 43197 h 136750"/>
                <a:gd name="connsiteX9" fmla="*/ 347269 w 372379"/>
                <a:gd name="connsiteY9" fmla="*/ 66257 h 136750"/>
                <a:gd name="connsiteX10" fmla="*/ 342763 w 372379"/>
                <a:gd name="connsiteY10" fmla="*/ 64409 h 136750"/>
                <a:gd name="connsiteX11" fmla="*/ 347269 w 372379"/>
                <a:gd name="connsiteY11" fmla="*/ 66257 h 136750"/>
                <a:gd name="connsiteX12" fmla="*/ 75282 w 372379"/>
                <a:gd name="connsiteY12" fmla="*/ 128027 h 136750"/>
                <a:gd name="connsiteX13" fmla="*/ 78282 w 372379"/>
                <a:gd name="connsiteY13" fmla="*/ 124245 h 136750"/>
                <a:gd name="connsiteX14" fmla="*/ 83169 w 372379"/>
                <a:gd name="connsiteY14" fmla="*/ 124388 h 136750"/>
                <a:gd name="connsiteX15" fmla="*/ 88074 w 372379"/>
                <a:gd name="connsiteY15" fmla="*/ 126189 h 136750"/>
                <a:gd name="connsiteX16" fmla="*/ 89408 w 372379"/>
                <a:gd name="connsiteY16" fmla="*/ 121216 h 136750"/>
                <a:gd name="connsiteX17" fmla="*/ 87626 w 372379"/>
                <a:gd name="connsiteY17" fmla="*/ 116616 h 136750"/>
                <a:gd name="connsiteX18" fmla="*/ 85321 w 372379"/>
                <a:gd name="connsiteY18" fmla="*/ 111539 h 136750"/>
                <a:gd name="connsiteX19" fmla="*/ 83207 w 372379"/>
                <a:gd name="connsiteY19" fmla="*/ 107272 h 136750"/>
                <a:gd name="connsiteX20" fmla="*/ 80864 w 372379"/>
                <a:gd name="connsiteY20" fmla="*/ 103090 h 136750"/>
                <a:gd name="connsiteX21" fmla="*/ 79159 w 372379"/>
                <a:gd name="connsiteY21" fmla="*/ 98556 h 136750"/>
                <a:gd name="connsiteX22" fmla="*/ 74682 w 372379"/>
                <a:gd name="connsiteY22" fmla="*/ 96013 h 136750"/>
                <a:gd name="connsiteX23" fmla="*/ 72853 w 372379"/>
                <a:gd name="connsiteY23" fmla="*/ 91194 h 136750"/>
                <a:gd name="connsiteX24" fmla="*/ 72415 w 372379"/>
                <a:gd name="connsiteY24" fmla="*/ 83812 h 136750"/>
                <a:gd name="connsiteX25" fmla="*/ 71948 w 372379"/>
                <a:gd name="connsiteY25" fmla="*/ 78411 h 136750"/>
                <a:gd name="connsiteX26" fmla="*/ 71072 w 372379"/>
                <a:gd name="connsiteY26" fmla="*/ 72344 h 136750"/>
                <a:gd name="connsiteX27" fmla="*/ 71301 w 372379"/>
                <a:gd name="connsiteY27" fmla="*/ 67553 h 136750"/>
                <a:gd name="connsiteX28" fmla="*/ 73215 w 372379"/>
                <a:gd name="connsiteY28" fmla="*/ 62971 h 136750"/>
                <a:gd name="connsiteX29" fmla="*/ 72682 w 372379"/>
                <a:gd name="connsiteY29" fmla="*/ 58094 h 136750"/>
                <a:gd name="connsiteX30" fmla="*/ 71739 w 372379"/>
                <a:gd name="connsiteY30" fmla="*/ 53332 h 136750"/>
                <a:gd name="connsiteX31" fmla="*/ 69300 w 372379"/>
                <a:gd name="connsiteY31" fmla="*/ 48198 h 136750"/>
                <a:gd name="connsiteX32" fmla="*/ 66662 w 372379"/>
                <a:gd name="connsiteY32" fmla="*/ 43273 h 136750"/>
                <a:gd name="connsiteX33" fmla="*/ 62319 w 372379"/>
                <a:gd name="connsiteY33" fmla="*/ 37520 h 136750"/>
                <a:gd name="connsiteX34" fmla="*/ 58194 w 372379"/>
                <a:gd name="connsiteY34" fmla="*/ 34910 h 136750"/>
                <a:gd name="connsiteX35" fmla="*/ 54099 w 372379"/>
                <a:gd name="connsiteY35" fmla="*/ 30872 h 136750"/>
                <a:gd name="connsiteX36" fmla="*/ 50155 w 372379"/>
                <a:gd name="connsiteY36" fmla="*/ 24662 h 136750"/>
                <a:gd name="connsiteX37" fmla="*/ 45364 w 372379"/>
                <a:gd name="connsiteY37" fmla="*/ 22823 h 136750"/>
                <a:gd name="connsiteX38" fmla="*/ 42573 w 372379"/>
                <a:gd name="connsiteY38" fmla="*/ 27405 h 136750"/>
                <a:gd name="connsiteX39" fmla="*/ 40944 w 372379"/>
                <a:gd name="connsiteY39" fmla="*/ 31881 h 136750"/>
                <a:gd name="connsiteX40" fmla="*/ 36258 w 372379"/>
                <a:gd name="connsiteY40" fmla="*/ 30034 h 136750"/>
                <a:gd name="connsiteX41" fmla="*/ 31582 w 372379"/>
                <a:gd name="connsiteY41" fmla="*/ 30995 h 136750"/>
                <a:gd name="connsiteX42" fmla="*/ 28400 w 372379"/>
                <a:gd name="connsiteY42" fmla="*/ 34872 h 136750"/>
                <a:gd name="connsiteX43" fmla="*/ 24476 w 372379"/>
                <a:gd name="connsiteY43" fmla="*/ 32100 h 136750"/>
                <a:gd name="connsiteX44" fmla="*/ 26600 w 372379"/>
                <a:gd name="connsiteY44" fmla="*/ 27805 h 136750"/>
                <a:gd name="connsiteX45" fmla="*/ 26200 w 372379"/>
                <a:gd name="connsiteY45" fmla="*/ 23052 h 136750"/>
                <a:gd name="connsiteX46" fmla="*/ 21561 w 372379"/>
                <a:gd name="connsiteY46" fmla="*/ 21909 h 136750"/>
                <a:gd name="connsiteX47" fmla="*/ 19437 w 372379"/>
                <a:gd name="connsiteY47" fmla="*/ 17604 h 136750"/>
                <a:gd name="connsiteX48" fmla="*/ 14513 w 372379"/>
                <a:gd name="connsiteY48" fmla="*/ 17041 h 136750"/>
                <a:gd name="connsiteX49" fmla="*/ 10312 w 372379"/>
                <a:gd name="connsiteY49" fmla="*/ 14565 h 136750"/>
                <a:gd name="connsiteX50" fmla="*/ 7264 w 372379"/>
                <a:gd name="connsiteY50" fmla="*/ 18308 h 136750"/>
                <a:gd name="connsiteX51" fmla="*/ 9588 w 372379"/>
                <a:gd name="connsiteY51" fmla="*/ 22918 h 136750"/>
                <a:gd name="connsiteX52" fmla="*/ 11865 w 372379"/>
                <a:gd name="connsiteY52" fmla="*/ 27919 h 136750"/>
                <a:gd name="connsiteX53" fmla="*/ 12408 w 372379"/>
                <a:gd name="connsiteY53" fmla="*/ 32681 h 136750"/>
                <a:gd name="connsiteX54" fmla="*/ 12960 w 372379"/>
                <a:gd name="connsiteY54" fmla="*/ 37444 h 136750"/>
                <a:gd name="connsiteX55" fmla="*/ 14151 w 372379"/>
                <a:gd name="connsiteY55" fmla="*/ 42692 h 136750"/>
                <a:gd name="connsiteX56" fmla="*/ 13665 w 372379"/>
                <a:gd name="connsiteY56" fmla="*/ 47921 h 136750"/>
                <a:gd name="connsiteX57" fmla="*/ 17037 w 372379"/>
                <a:gd name="connsiteY57" fmla="*/ 51551 h 136750"/>
                <a:gd name="connsiteX58" fmla="*/ 18732 w 372379"/>
                <a:gd name="connsiteY58" fmla="*/ 56008 h 136750"/>
                <a:gd name="connsiteX59" fmla="*/ 18266 w 372379"/>
                <a:gd name="connsiteY59" fmla="*/ 60933 h 136750"/>
                <a:gd name="connsiteX60" fmla="*/ 18589 w 372379"/>
                <a:gd name="connsiteY60" fmla="*/ 66333 h 136750"/>
                <a:gd name="connsiteX61" fmla="*/ 21751 w 372379"/>
                <a:gd name="connsiteY61" fmla="*/ 70048 h 136750"/>
                <a:gd name="connsiteX62" fmla="*/ 23685 w 372379"/>
                <a:gd name="connsiteY62" fmla="*/ 74820 h 136750"/>
                <a:gd name="connsiteX63" fmla="*/ 27171 w 372379"/>
                <a:gd name="connsiteY63" fmla="*/ 78382 h 136750"/>
                <a:gd name="connsiteX64" fmla="*/ 29667 w 372379"/>
                <a:gd name="connsiteY64" fmla="*/ 82802 h 136750"/>
                <a:gd name="connsiteX65" fmla="*/ 32448 w 372379"/>
                <a:gd name="connsiteY65" fmla="*/ 88431 h 136750"/>
                <a:gd name="connsiteX66" fmla="*/ 33286 w 372379"/>
                <a:gd name="connsiteY66" fmla="*/ 93356 h 136750"/>
                <a:gd name="connsiteX67" fmla="*/ 35801 w 372379"/>
                <a:gd name="connsiteY67" fmla="*/ 97699 h 136750"/>
                <a:gd name="connsiteX68" fmla="*/ 40144 w 372379"/>
                <a:gd name="connsiteY68" fmla="*/ 99766 h 136750"/>
                <a:gd name="connsiteX69" fmla="*/ 43164 w 372379"/>
                <a:gd name="connsiteY69" fmla="*/ 103509 h 136750"/>
                <a:gd name="connsiteX70" fmla="*/ 47431 w 372379"/>
                <a:gd name="connsiteY70" fmla="*/ 106062 h 136750"/>
                <a:gd name="connsiteX71" fmla="*/ 52661 w 372379"/>
                <a:gd name="connsiteY71" fmla="*/ 109177 h 136750"/>
                <a:gd name="connsiteX72" fmla="*/ 58194 w 372379"/>
                <a:gd name="connsiteY72" fmla="*/ 113425 h 136750"/>
                <a:gd name="connsiteX73" fmla="*/ 62366 w 372379"/>
                <a:gd name="connsiteY73" fmla="*/ 115739 h 136750"/>
                <a:gd name="connsiteX74" fmla="*/ 66443 w 372379"/>
                <a:gd name="connsiteY74" fmla="*/ 118492 h 136750"/>
                <a:gd name="connsiteX75" fmla="*/ 70596 w 372379"/>
                <a:gd name="connsiteY75" fmla="*/ 120997 h 136750"/>
                <a:gd name="connsiteX76" fmla="*/ 73358 w 372379"/>
                <a:gd name="connsiteY76" fmla="*/ 124979 h 136750"/>
                <a:gd name="connsiteX77" fmla="*/ 209813 w 372379"/>
                <a:gd name="connsiteY77" fmla="*/ 136675 h 136750"/>
                <a:gd name="connsiteX78" fmla="*/ 214443 w 372379"/>
                <a:gd name="connsiteY78" fmla="*/ 135494 h 136750"/>
                <a:gd name="connsiteX79" fmla="*/ 219186 w 372379"/>
                <a:gd name="connsiteY79" fmla="*/ 132580 h 136750"/>
                <a:gd name="connsiteX80" fmla="*/ 224396 w 372379"/>
                <a:gd name="connsiteY80" fmla="*/ 132780 h 136750"/>
                <a:gd name="connsiteX81" fmla="*/ 229082 w 372379"/>
                <a:gd name="connsiteY81" fmla="*/ 133666 h 136750"/>
                <a:gd name="connsiteX82" fmla="*/ 234216 w 372379"/>
                <a:gd name="connsiteY82" fmla="*/ 133618 h 136750"/>
                <a:gd name="connsiteX83" fmla="*/ 237988 w 372379"/>
                <a:gd name="connsiteY83" fmla="*/ 130684 h 136750"/>
                <a:gd name="connsiteX84" fmla="*/ 240617 w 372379"/>
                <a:gd name="connsiteY84" fmla="*/ 126455 h 136750"/>
                <a:gd name="connsiteX85" fmla="*/ 244094 w 372379"/>
                <a:gd name="connsiteY85" fmla="*/ 122550 h 136750"/>
                <a:gd name="connsiteX86" fmla="*/ 248961 w 372379"/>
                <a:gd name="connsiteY86" fmla="*/ 121521 h 136750"/>
                <a:gd name="connsiteX87" fmla="*/ 253962 w 372379"/>
                <a:gd name="connsiteY87" fmla="*/ 121216 h 136750"/>
                <a:gd name="connsiteX88" fmla="*/ 258029 w 372379"/>
                <a:gd name="connsiteY88" fmla="*/ 124483 h 136750"/>
                <a:gd name="connsiteX89" fmla="*/ 262810 w 372379"/>
                <a:gd name="connsiteY89" fmla="*/ 126684 h 136750"/>
                <a:gd name="connsiteX90" fmla="*/ 267697 w 372379"/>
                <a:gd name="connsiteY90" fmla="*/ 128303 h 136750"/>
                <a:gd name="connsiteX91" fmla="*/ 272812 w 372379"/>
                <a:gd name="connsiteY91" fmla="*/ 124979 h 136750"/>
                <a:gd name="connsiteX92" fmla="*/ 278641 w 372379"/>
                <a:gd name="connsiteY92" fmla="*/ 124950 h 136750"/>
                <a:gd name="connsiteX93" fmla="*/ 283689 w 372379"/>
                <a:gd name="connsiteY93" fmla="*/ 123579 h 136750"/>
                <a:gd name="connsiteX94" fmla="*/ 287518 w 372379"/>
                <a:gd name="connsiteY94" fmla="*/ 119835 h 136750"/>
                <a:gd name="connsiteX95" fmla="*/ 288690 w 372379"/>
                <a:gd name="connsiteY95" fmla="*/ 115178 h 136750"/>
                <a:gd name="connsiteX96" fmla="*/ 289871 w 372379"/>
                <a:gd name="connsiteY96" fmla="*/ 110425 h 136750"/>
                <a:gd name="connsiteX97" fmla="*/ 292357 w 372379"/>
                <a:gd name="connsiteY97" fmla="*/ 106300 h 136750"/>
                <a:gd name="connsiteX98" fmla="*/ 295710 w 372379"/>
                <a:gd name="connsiteY98" fmla="*/ 102386 h 136750"/>
                <a:gd name="connsiteX99" fmla="*/ 295034 w 372379"/>
                <a:gd name="connsiteY99" fmla="*/ 97566 h 136750"/>
                <a:gd name="connsiteX100" fmla="*/ 295729 w 372379"/>
                <a:gd name="connsiteY100" fmla="*/ 92765 h 136750"/>
                <a:gd name="connsiteX101" fmla="*/ 300491 w 372379"/>
                <a:gd name="connsiteY101" fmla="*/ 91203 h 136750"/>
                <a:gd name="connsiteX102" fmla="*/ 302682 w 372379"/>
                <a:gd name="connsiteY102" fmla="*/ 86888 h 136750"/>
                <a:gd name="connsiteX103" fmla="*/ 303749 w 372379"/>
                <a:gd name="connsiteY103" fmla="*/ 81488 h 136750"/>
                <a:gd name="connsiteX104" fmla="*/ 303425 w 372379"/>
                <a:gd name="connsiteY104" fmla="*/ 76678 h 136750"/>
                <a:gd name="connsiteX105" fmla="*/ 303025 w 372379"/>
                <a:gd name="connsiteY105" fmla="*/ 71686 h 136750"/>
                <a:gd name="connsiteX106" fmla="*/ 305158 w 372379"/>
                <a:gd name="connsiteY106" fmla="*/ 66581 h 136750"/>
                <a:gd name="connsiteX107" fmla="*/ 308492 w 372379"/>
                <a:gd name="connsiteY107" fmla="*/ 63104 h 136750"/>
                <a:gd name="connsiteX108" fmla="*/ 313941 w 372379"/>
                <a:gd name="connsiteY108" fmla="*/ 62600 h 136750"/>
                <a:gd name="connsiteX109" fmla="*/ 318836 w 372379"/>
                <a:gd name="connsiteY109" fmla="*/ 62819 h 136750"/>
                <a:gd name="connsiteX110" fmla="*/ 323589 w 372379"/>
                <a:gd name="connsiteY110" fmla="*/ 62542 h 136750"/>
                <a:gd name="connsiteX111" fmla="*/ 329295 w 372379"/>
                <a:gd name="connsiteY111" fmla="*/ 62704 h 136750"/>
                <a:gd name="connsiteX112" fmla="*/ 334248 w 372379"/>
                <a:gd name="connsiteY112" fmla="*/ 61942 h 136750"/>
                <a:gd name="connsiteX113" fmla="*/ 338315 w 372379"/>
                <a:gd name="connsiteY113" fmla="*/ 65000 h 136750"/>
                <a:gd name="connsiteX114" fmla="*/ 341201 w 372379"/>
                <a:gd name="connsiteY114" fmla="*/ 61047 h 136750"/>
                <a:gd name="connsiteX115" fmla="*/ 345478 w 372379"/>
                <a:gd name="connsiteY115" fmla="*/ 63381 h 136750"/>
                <a:gd name="connsiteX116" fmla="*/ 351402 w 372379"/>
                <a:gd name="connsiteY116" fmla="*/ 63828 h 136750"/>
                <a:gd name="connsiteX117" fmla="*/ 356260 w 372379"/>
                <a:gd name="connsiteY117" fmla="*/ 62590 h 136750"/>
                <a:gd name="connsiteX118" fmla="*/ 361089 w 372379"/>
                <a:gd name="connsiteY118" fmla="*/ 60523 h 136750"/>
                <a:gd name="connsiteX119" fmla="*/ 357270 w 372379"/>
                <a:gd name="connsiteY119" fmla="*/ 57323 h 136750"/>
                <a:gd name="connsiteX120" fmla="*/ 352983 w 372379"/>
                <a:gd name="connsiteY120" fmla="*/ 54494 h 136750"/>
                <a:gd name="connsiteX121" fmla="*/ 352307 w 372379"/>
                <a:gd name="connsiteY121" fmla="*/ 49760 h 136750"/>
                <a:gd name="connsiteX122" fmla="*/ 357127 w 372379"/>
                <a:gd name="connsiteY122" fmla="*/ 48874 h 136750"/>
                <a:gd name="connsiteX123" fmla="*/ 362032 w 372379"/>
                <a:gd name="connsiteY123" fmla="*/ 49665 h 136750"/>
                <a:gd name="connsiteX124" fmla="*/ 367576 w 372379"/>
                <a:gd name="connsiteY124" fmla="*/ 47417 h 136750"/>
                <a:gd name="connsiteX125" fmla="*/ 372167 w 372379"/>
                <a:gd name="connsiteY125" fmla="*/ 44473 h 136750"/>
                <a:gd name="connsiteX126" fmla="*/ 370891 w 372379"/>
                <a:gd name="connsiteY126" fmla="*/ 39568 h 136750"/>
                <a:gd name="connsiteX127" fmla="*/ 365680 w 372379"/>
                <a:gd name="connsiteY127" fmla="*/ 39539 h 136750"/>
                <a:gd name="connsiteX128" fmla="*/ 361280 w 372379"/>
                <a:gd name="connsiteY128" fmla="*/ 36892 h 136750"/>
                <a:gd name="connsiteX129" fmla="*/ 356355 w 372379"/>
                <a:gd name="connsiteY129" fmla="*/ 32539 h 136750"/>
                <a:gd name="connsiteX130" fmla="*/ 351554 w 372379"/>
                <a:gd name="connsiteY130" fmla="*/ 31281 h 136750"/>
                <a:gd name="connsiteX131" fmla="*/ 347450 w 372379"/>
                <a:gd name="connsiteY131" fmla="*/ 34244 h 136750"/>
                <a:gd name="connsiteX132" fmla="*/ 349049 w 372379"/>
                <a:gd name="connsiteY132" fmla="*/ 29586 h 136750"/>
                <a:gd name="connsiteX133" fmla="*/ 344240 w 372379"/>
                <a:gd name="connsiteY133" fmla="*/ 28776 h 136750"/>
                <a:gd name="connsiteX134" fmla="*/ 339810 w 372379"/>
                <a:gd name="connsiteY134" fmla="*/ 26604 h 136750"/>
                <a:gd name="connsiteX135" fmla="*/ 339572 w 372379"/>
                <a:gd name="connsiteY135" fmla="*/ 21604 h 136750"/>
                <a:gd name="connsiteX136" fmla="*/ 339220 w 372379"/>
                <a:gd name="connsiteY136" fmla="*/ 16556 h 136750"/>
                <a:gd name="connsiteX137" fmla="*/ 334410 w 372379"/>
                <a:gd name="connsiteY137" fmla="*/ 15784 h 136750"/>
                <a:gd name="connsiteX138" fmla="*/ 331591 w 372379"/>
                <a:gd name="connsiteY138" fmla="*/ 11346 h 136750"/>
                <a:gd name="connsiteX139" fmla="*/ 330076 w 372379"/>
                <a:gd name="connsiteY139" fmla="*/ 6545 h 136750"/>
                <a:gd name="connsiteX140" fmla="*/ 326799 w 372379"/>
                <a:gd name="connsiteY140" fmla="*/ 10793 h 136750"/>
                <a:gd name="connsiteX141" fmla="*/ 324208 w 372379"/>
                <a:gd name="connsiteY141" fmla="*/ 15260 h 136750"/>
                <a:gd name="connsiteX142" fmla="*/ 324228 w 372379"/>
                <a:gd name="connsiteY142" fmla="*/ 10479 h 136750"/>
                <a:gd name="connsiteX143" fmla="*/ 322075 w 372379"/>
                <a:gd name="connsiteY143" fmla="*/ 5526 h 136750"/>
                <a:gd name="connsiteX144" fmla="*/ 320351 w 372379"/>
                <a:gd name="connsiteY144" fmla="*/ 10136 h 136750"/>
                <a:gd name="connsiteX145" fmla="*/ 318198 w 372379"/>
                <a:gd name="connsiteY145" fmla="*/ 15194 h 136750"/>
                <a:gd name="connsiteX146" fmla="*/ 315217 w 372379"/>
                <a:gd name="connsiteY146" fmla="*/ 19042 h 136750"/>
                <a:gd name="connsiteX147" fmla="*/ 312217 w 372379"/>
                <a:gd name="connsiteY147" fmla="*/ 23166 h 136750"/>
                <a:gd name="connsiteX148" fmla="*/ 310426 w 372379"/>
                <a:gd name="connsiteY148" fmla="*/ 28014 h 136750"/>
                <a:gd name="connsiteX149" fmla="*/ 307664 w 372379"/>
                <a:gd name="connsiteY149" fmla="*/ 32729 h 136750"/>
                <a:gd name="connsiteX150" fmla="*/ 305949 w 372379"/>
                <a:gd name="connsiteY150" fmla="*/ 37273 h 136750"/>
                <a:gd name="connsiteX151" fmla="*/ 301091 w 372379"/>
                <a:gd name="connsiteY151" fmla="*/ 37282 h 136750"/>
                <a:gd name="connsiteX152" fmla="*/ 298034 w 372379"/>
                <a:gd name="connsiteY152" fmla="*/ 41692 h 136750"/>
                <a:gd name="connsiteX153" fmla="*/ 302367 w 372379"/>
                <a:gd name="connsiteY153" fmla="*/ 43769 h 136750"/>
                <a:gd name="connsiteX154" fmla="*/ 300158 w 372379"/>
                <a:gd name="connsiteY154" fmla="*/ 48455 h 136750"/>
                <a:gd name="connsiteX155" fmla="*/ 295386 w 372379"/>
                <a:gd name="connsiteY155" fmla="*/ 49369 h 136750"/>
                <a:gd name="connsiteX156" fmla="*/ 296672 w 372379"/>
                <a:gd name="connsiteY156" fmla="*/ 54446 h 136750"/>
                <a:gd name="connsiteX157" fmla="*/ 297157 w 372379"/>
                <a:gd name="connsiteY157" fmla="*/ 59647 h 136750"/>
                <a:gd name="connsiteX158" fmla="*/ 292814 w 372379"/>
                <a:gd name="connsiteY158" fmla="*/ 57189 h 136750"/>
                <a:gd name="connsiteX159" fmla="*/ 292376 w 372379"/>
                <a:gd name="connsiteY159" fmla="*/ 52274 h 136750"/>
                <a:gd name="connsiteX160" fmla="*/ 287490 w 372379"/>
                <a:gd name="connsiteY160" fmla="*/ 54437 h 136750"/>
                <a:gd name="connsiteX161" fmla="*/ 288404 w 372379"/>
                <a:gd name="connsiteY161" fmla="*/ 59771 h 136750"/>
                <a:gd name="connsiteX162" fmla="*/ 288537 w 372379"/>
                <a:gd name="connsiteY162" fmla="*/ 64619 h 136750"/>
                <a:gd name="connsiteX163" fmla="*/ 285870 w 372379"/>
                <a:gd name="connsiteY163" fmla="*/ 69620 h 136750"/>
                <a:gd name="connsiteX164" fmla="*/ 282022 w 372379"/>
                <a:gd name="connsiteY164" fmla="*/ 65714 h 136750"/>
                <a:gd name="connsiteX165" fmla="*/ 278746 w 372379"/>
                <a:gd name="connsiteY165" fmla="*/ 62095 h 136750"/>
                <a:gd name="connsiteX166" fmla="*/ 275917 w 372379"/>
                <a:gd name="connsiteY166" fmla="*/ 57713 h 136750"/>
                <a:gd name="connsiteX167" fmla="*/ 272602 w 372379"/>
                <a:gd name="connsiteY167" fmla="*/ 61390 h 136750"/>
                <a:gd name="connsiteX168" fmla="*/ 269640 w 372379"/>
                <a:gd name="connsiteY168" fmla="*/ 67343 h 136750"/>
                <a:gd name="connsiteX169" fmla="*/ 264573 w 372379"/>
                <a:gd name="connsiteY169" fmla="*/ 73582 h 136750"/>
                <a:gd name="connsiteX170" fmla="*/ 261182 w 372379"/>
                <a:gd name="connsiteY170" fmla="*/ 78344 h 136750"/>
                <a:gd name="connsiteX171" fmla="*/ 257953 w 372379"/>
                <a:gd name="connsiteY171" fmla="*/ 82612 h 136750"/>
                <a:gd name="connsiteX172" fmla="*/ 255467 w 372379"/>
                <a:gd name="connsiteY172" fmla="*/ 86698 h 136750"/>
                <a:gd name="connsiteX173" fmla="*/ 250609 w 372379"/>
                <a:gd name="connsiteY173" fmla="*/ 89298 h 136750"/>
                <a:gd name="connsiteX174" fmla="*/ 245237 w 372379"/>
                <a:gd name="connsiteY174" fmla="*/ 90860 h 136750"/>
                <a:gd name="connsiteX175" fmla="*/ 235283 w 372379"/>
                <a:gd name="connsiteY175" fmla="*/ 93603 h 136750"/>
                <a:gd name="connsiteX176" fmla="*/ 229854 w 372379"/>
                <a:gd name="connsiteY176" fmla="*/ 94423 h 136750"/>
                <a:gd name="connsiteX177" fmla="*/ 225215 w 372379"/>
                <a:gd name="connsiteY177" fmla="*/ 97537 h 136750"/>
                <a:gd name="connsiteX178" fmla="*/ 222948 w 372379"/>
                <a:gd name="connsiteY178" fmla="*/ 101795 h 136750"/>
                <a:gd name="connsiteX179" fmla="*/ 220710 w 372379"/>
                <a:gd name="connsiteY179" fmla="*/ 106710 h 136750"/>
                <a:gd name="connsiteX180" fmla="*/ 220681 w 372379"/>
                <a:gd name="connsiteY180" fmla="*/ 112320 h 136750"/>
                <a:gd name="connsiteX181" fmla="*/ 219233 w 372379"/>
                <a:gd name="connsiteY181" fmla="*/ 117254 h 136750"/>
                <a:gd name="connsiteX182" fmla="*/ 216414 w 372379"/>
                <a:gd name="connsiteY182" fmla="*/ 122493 h 136750"/>
                <a:gd name="connsiteX183" fmla="*/ 211328 w 372379"/>
                <a:gd name="connsiteY183" fmla="*/ 121721 h 136750"/>
                <a:gd name="connsiteX184" fmla="*/ 208251 w 372379"/>
                <a:gd name="connsiteY184" fmla="*/ 117825 h 136750"/>
                <a:gd name="connsiteX185" fmla="*/ 202660 w 372379"/>
                <a:gd name="connsiteY185" fmla="*/ 118721 h 136750"/>
                <a:gd name="connsiteX186" fmla="*/ 197592 w 372379"/>
                <a:gd name="connsiteY186" fmla="*/ 118721 h 136750"/>
                <a:gd name="connsiteX187" fmla="*/ 192878 w 372379"/>
                <a:gd name="connsiteY187" fmla="*/ 115730 h 136750"/>
                <a:gd name="connsiteX188" fmla="*/ 191544 w 372379"/>
                <a:gd name="connsiteY188" fmla="*/ 110634 h 136750"/>
                <a:gd name="connsiteX189" fmla="*/ 189887 w 372379"/>
                <a:gd name="connsiteY189" fmla="*/ 115492 h 136750"/>
                <a:gd name="connsiteX190" fmla="*/ 192135 w 372379"/>
                <a:gd name="connsiteY190" fmla="*/ 119740 h 136750"/>
                <a:gd name="connsiteX191" fmla="*/ 194830 w 372379"/>
                <a:gd name="connsiteY191" fmla="*/ 123722 h 136750"/>
                <a:gd name="connsiteX192" fmla="*/ 198298 w 372379"/>
                <a:gd name="connsiteY192" fmla="*/ 127303 h 136750"/>
                <a:gd name="connsiteX193" fmla="*/ 202432 w 372379"/>
                <a:gd name="connsiteY193" fmla="*/ 129713 h 136750"/>
                <a:gd name="connsiteX194" fmla="*/ 205270 w 372379"/>
                <a:gd name="connsiteY194" fmla="*/ 133637 h 136750"/>
                <a:gd name="connsiteX195" fmla="*/ 209813 w 372379"/>
                <a:gd name="connsiteY195" fmla="*/ 136675 h 1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372379" h="136750">
                  <a:moveTo>
                    <a:pt x="327961" y="4097"/>
                  </a:moveTo>
                  <a:lnTo>
                    <a:pt x="332381" y="1430"/>
                  </a:lnTo>
                  <a:lnTo>
                    <a:pt x="327752" y="-75"/>
                  </a:lnTo>
                  <a:close/>
                  <a:moveTo>
                    <a:pt x="-213" y="21995"/>
                  </a:moveTo>
                  <a:lnTo>
                    <a:pt x="1711" y="17432"/>
                  </a:lnTo>
                  <a:lnTo>
                    <a:pt x="-213" y="21995"/>
                  </a:lnTo>
                  <a:close/>
                  <a:moveTo>
                    <a:pt x="11474" y="43197"/>
                  </a:moveTo>
                  <a:lnTo>
                    <a:pt x="10750" y="38406"/>
                  </a:lnTo>
                  <a:lnTo>
                    <a:pt x="11474" y="43197"/>
                  </a:lnTo>
                  <a:close/>
                  <a:moveTo>
                    <a:pt x="347269" y="66257"/>
                  </a:moveTo>
                  <a:lnTo>
                    <a:pt x="342763" y="64409"/>
                  </a:lnTo>
                  <a:lnTo>
                    <a:pt x="347269" y="66257"/>
                  </a:lnTo>
                  <a:close/>
                  <a:moveTo>
                    <a:pt x="75282" y="128027"/>
                  </a:moveTo>
                  <a:lnTo>
                    <a:pt x="78282" y="124245"/>
                  </a:lnTo>
                  <a:lnTo>
                    <a:pt x="83169" y="124388"/>
                  </a:lnTo>
                  <a:lnTo>
                    <a:pt x="88074" y="126189"/>
                  </a:lnTo>
                  <a:lnTo>
                    <a:pt x="89408" y="121216"/>
                  </a:lnTo>
                  <a:lnTo>
                    <a:pt x="87626" y="116616"/>
                  </a:lnTo>
                  <a:lnTo>
                    <a:pt x="85321" y="111539"/>
                  </a:lnTo>
                  <a:lnTo>
                    <a:pt x="83207" y="107272"/>
                  </a:lnTo>
                  <a:lnTo>
                    <a:pt x="80864" y="103090"/>
                  </a:lnTo>
                  <a:lnTo>
                    <a:pt x="79159" y="98556"/>
                  </a:lnTo>
                  <a:lnTo>
                    <a:pt x="74682" y="96013"/>
                  </a:lnTo>
                  <a:lnTo>
                    <a:pt x="72853" y="91194"/>
                  </a:lnTo>
                  <a:lnTo>
                    <a:pt x="72415" y="83812"/>
                  </a:lnTo>
                  <a:lnTo>
                    <a:pt x="71948" y="78411"/>
                  </a:lnTo>
                  <a:lnTo>
                    <a:pt x="71072" y="72344"/>
                  </a:lnTo>
                  <a:lnTo>
                    <a:pt x="71301" y="67553"/>
                  </a:lnTo>
                  <a:lnTo>
                    <a:pt x="73215" y="62971"/>
                  </a:lnTo>
                  <a:lnTo>
                    <a:pt x="72682" y="58094"/>
                  </a:lnTo>
                  <a:lnTo>
                    <a:pt x="71739" y="53332"/>
                  </a:lnTo>
                  <a:lnTo>
                    <a:pt x="69300" y="48198"/>
                  </a:lnTo>
                  <a:lnTo>
                    <a:pt x="66662" y="43273"/>
                  </a:lnTo>
                  <a:lnTo>
                    <a:pt x="62319" y="37520"/>
                  </a:lnTo>
                  <a:lnTo>
                    <a:pt x="58194" y="34910"/>
                  </a:lnTo>
                  <a:lnTo>
                    <a:pt x="54099" y="30872"/>
                  </a:lnTo>
                  <a:lnTo>
                    <a:pt x="50155" y="24662"/>
                  </a:lnTo>
                  <a:lnTo>
                    <a:pt x="45364" y="22823"/>
                  </a:lnTo>
                  <a:lnTo>
                    <a:pt x="42573" y="27405"/>
                  </a:lnTo>
                  <a:lnTo>
                    <a:pt x="40944" y="31881"/>
                  </a:lnTo>
                  <a:lnTo>
                    <a:pt x="36258" y="30034"/>
                  </a:lnTo>
                  <a:lnTo>
                    <a:pt x="31582" y="30995"/>
                  </a:lnTo>
                  <a:lnTo>
                    <a:pt x="28400" y="34872"/>
                  </a:lnTo>
                  <a:lnTo>
                    <a:pt x="24476" y="32100"/>
                  </a:lnTo>
                  <a:lnTo>
                    <a:pt x="26600" y="27805"/>
                  </a:lnTo>
                  <a:lnTo>
                    <a:pt x="26200" y="23052"/>
                  </a:lnTo>
                  <a:lnTo>
                    <a:pt x="21561" y="21909"/>
                  </a:lnTo>
                  <a:lnTo>
                    <a:pt x="19437" y="17604"/>
                  </a:lnTo>
                  <a:lnTo>
                    <a:pt x="14513" y="17041"/>
                  </a:lnTo>
                  <a:lnTo>
                    <a:pt x="10312" y="14565"/>
                  </a:lnTo>
                  <a:lnTo>
                    <a:pt x="7264" y="18308"/>
                  </a:lnTo>
                  <a:lnTo>
                    <a:pt x="9588" y="22918"/>
                  </a:lnTo>
                  <a:lnTo>
                    <a:pt x="11865" y="27919"/>
                  </a:lnTo>
                  <a:lnTo>
                    <a:pt x="12408" y="32681"/>
                  </a:lnTo>
                  <a:lnTo>
                    <a:pt x="12960" y="37444"/>
                  </a:lnTo>
                  <a:lnTo>
                    <a:pt x="14151" y="42692"/>
                  </a:lnTo>
                  <a:lnTo>
                    <a:pt x="13665" y="47921"/>
                  </a:lnTo>
                  <a:lnTo>
                    <a:pt x="17037" y="51551"/>
                  </a:lnTo>
                  <a:lnTo>
                    <a:pt x="18732" y="56008"/>
                  </a:lnTo>
                  <a:lnTo>
                    <a:pt x="18266" y="60933"/>
                  </a:lnTo>
                  <a:lnTo>
                    <a:pt x="18589" y="66333"/>
                  </a:lnTo>
                  <a:lnTo>
                    <a:pt x="21751" y="70048"/>
                  </a:lnTo>
                  <a:lnTo>
                    <a:pt x="23685" y="74820"/>
                  </a:lnTo>
                  <a:lnTo>
                    <a:pt x="27171" y="78382"/>
                  </a:lnTo>
                  <a:lnTo>
                    <a:pt x="29667" y="82802"/>
                  </a:lnTo>
                  <a:lnTo>
                    <a:pt x="32448" y="88431"/>
                  </a:lnTo>
                  <a:lnTo>
                    <a:pt x="33286" y="93356"/>
                  </a:lnTo>
                  <a:lnTo>
                    <a:pt x="35801" y="97699"/>
                  </a:lnTo>
                  <a:lnTo>
                    <a:pt x="40144" y="99766"/>
                  </a:lnTo>
                  <a:lnTo>
                    <a:pt x="43164" y="103509"/>
                  </a:lnTo>
                  <a:lnTo>
                    <a:pt x="47431" y="106062"/>
                  </a:lnTo>
                  <a:lnTo>
                    <a:pt x="52661" y="109177"/>
                  </a:lnTo>
                  <a:lnTo>
                    <a:pt x="58194" y="113425"/>
                  </a:lnTo>
                  <a:lnTo>
                    <a:pt x="62366" y="115739"/>
                  </a:lnTo>
                  <a:lnTo>
                    <a:pt x="66443" y="118492"/>
                  </a:lnTo>
                  <a:lnTo>
                    <a:pt x="70596" y="120997"/>
                  </a:lnTo>
                  <a:lnTo>
                    <a:pt x="73358" y="124979"/>
                  </a:lnTo>
                  <a:close/>
                  <a:moveTo>
                    <a:pt x="209813" y="136675"/>
                  </a:moveTo>
                  <a:lnTo>
                    <a:pt x="214443" y="135494"/>
                  </a:lnTo>
                  <a:lnTo>
                    <a:pt x="219186" y="132580"/>
                  </a:lnTo>
                  <a:lnTo>
                    <a:pt x="224396" y="132780"/>
                  </a:lnTo>
                  <a:lnTo>
                    <a:pt x="229082" y="133666"/>
                  </a:lnTo>
                  <a:lnTo>
                    <a:pt x="234216" y="133618"/>
                  </a:lnTo>
                  <a:lnTo>
                    <a:pt x="237988" y="130684"/>
                  </a:lnTo>
                  <a:lnTo>
                    <a:pt x="240617" y="126455"/>
                  </a:lnTo>
                  <a:lnTo>
                    <a:pt x="244094" y="122550"/>
                  </a:lnTo>
                  <a:lnTo>
                    <a:pt x="248961" y="121521"/>
                  </a:lnTo>
                  <a:lnTo>
                    <a:pt x="253962" y="121216"/>
                  </a:lnTo>
                  <a:lnTo>
                    <a:pt x="258029" y="124483"/>
                  </a:lnTo>
                  <a:lnTo>
                    <a:pt x="262810" y="126684"/>
                  </a:lnTo>
                  <a:lnTo>
                    <a:pt x="267697" y="128303"/>
                  </a:lnTo>
                  <a:lnTo>
                    <a:pt x="272812" y="124979"/>
                  </a:lnTo>
                  <a:lnTo>
                    <a:pt x="278641" y="124950"/>
                  </a:lnTo>
                  <a:lnTo>
                    <a:pt x="283689" y="123579"/>
                  </a:lnTo>
                  <a:lnTo>
                    <a:pt x="287518" y="119835"/>
                  </a:lnTo>
                  <a:lnTo>
                    <a:pt x="288690" y="115178"/>
                  </a:lnTo>
                  <a:lnTo>
                    <a:pt x="289871" y="110425"/>
                  </a:lnTo>
                  <a:lnTo>
                    <a:pt x="292357" y="106300"/>
                  </a:lnTo>
                  <a:lnTo>
                    <a:pt x="295710" y="102386"/>
                  </a:lnTo>
                  <a:lnTo>
                    <a:pt x="295034" y="97566"/>
                  </a:lnTo>
                  <a:lnTo>
                    <a:pt x="295729" y="92765"/>
                  </a:lnTo>
                  <a:lnTo>
                    <a:pt x="300491" y="91203"/>
                  </a:lnTo>
                  <a:lnTo>
                    <a:pt x="302682" y="86888"/>
                  </a:lnTo>
                  <a:lnTo>
                    <a:pt x="303749" y="81488"/>
                  </a:lnTo>
                  <a:lnTo>
                    <a:pt x="303425" y="76678"/>
                  </a:lnTo>
                  <a:lnTo>
                    <a:pt x="303025" y="71686"/>
                  </a:lnTo>
                  <a:lnTo>
                    <a:pt x="305158" y="66581"/>
                  </a:lnTo>
                  <a:lnTo>
                    <a:pt x="308492" y="63104"/>
                  </a:lnTo>
                  <a:lnTo>
                    <a:pt x="313941" y="62600"/>
                  </a:lnTo>
                  <a:lnTo>
                    <a:pt x="318836" y="62819"/>
                  </a:lnTo>
                  <a:lnTo>
                    <a:pt x="323589" y="62542"/>
                  </a:lnTo>
                  <a:lnTo>
                    <a:pt x="329295" y="62704"/>
                  </a:lnTo>
                  <a:lnTo>
                    <a:pt x="334248" y="61942"/>
                  </a:lnTo>
                  <a:lnTo>
                    <a:pt x="338315" y="65000"/>
                  </a:lnTo>
                  <a:lnTo>
                    <a:pt x="341201" y="61047"/>
                  </a:lnTo>
                  <a:lnTo>
                    <a:pt x="345478" y="63381"/>
                  </a:lnTo>
                  <a:lnTo>
                    <a:pt x="351402" y="63828"/>
                  </a:lnTo>
                  <a:lnTo>
                    <a:pt x="356260" y="62590"/>
                  </a:lnTo>
                  <a:lnTo>
                    <a:pt x="361089" y="60523"/>
                  </a:lnTo>
                  <a:lnTo>
                    <a:pt x="357270" y="57323"/>
                  </a:lnTo>
                  <a:lnTo>
                    <a:pt x="352983" y="54494"/>
                  </a:lnTo>
                  <a:lnTo>
                    <a:pt x="352307" y="49760"/>
                  </a:lnTo>
                  <a:lnTo>
                    <a:pt x="357127" y="48874"/>
                  </a:lnTo>
                  <a:lnTo>
                    <a:pt x="362032" y="49665"/>
                  </a:lnTo>
                  <a:lnTo>
                    <a:pt x="367576" y="47417"/>
                  </a:lnTo>
                  <a:lnTo>
                    <a:pt x="372167" y="44473"/>
                  </a:lnTo>
                  <a:lnTo>
                    <a:pt x="370891" y="39568"/>
                  </a:lnTo>
                  <a:lnTo>
                    <a:pt x="365680" y="39539"/>
                  </a:lnTo>
                  <a:lnTo>
                    <a:pt x="361280" y="36892"/>
                  </a:lnTo>
                  <a:lnTo>
                    <a:pt x="356355" y="32539"/>
                  </a:lnTo>
                  <a:lnTo>
                    <a:pt x="351554" y="31281"/>
                  </a:lnTo>
                  <a:lnTo>
                    <a:pt x="347450" y="34244"/>
                  </a:lnTo>
                  <a:lnTo>
                    <a:pt x="349049" y="29586"/>
                  </a:lnTo>
                  <a:lnTo>
                    <a:pt x="344240" y="28776"/>
                  </a:lnTo>
                  <a:lnTo>
                    <a:pt x="339810" y="26604"/>
                  </a:lnTo>
                  <a:lnTo>
                    <a:pt x="339572" y="21604"/>
                  </a:lnTo>
                  <a:lnTo>
                    <a:pt x="339220" y="16556"/>
                  </a:lnTo>
                  <a:lnTo>
                    <a:pt x="334410" y="15784"/>
                  </a:lnTo>
                  <a:lnTo>
                    <a:pt x="331591" y="11346"/>
                  </a:lnTo>
                  <a:lnTo>
                    <a:pt x="330076" y="6545"/>
                  </a:lnTo>
                  <a:lnTo>
                    <a:pt x="326799" y="10793"/>
                  </a:lnTo>
                  <a:lnTo>
                    <a:pt x="324208" y="15260"/>
                  </a:lnTo>
                  <a:lnTo>
                    <a:pt x="324228" y="10479"/>
                  </a:lnTo>
                  <a:lnTo>
                    <a:pt x="322075" y="5526"/>
                  </a:lnTo>
                  <a:lnTo>
                    <a:pt x="320351" y="10136"/>
                  </a:lnTo>
                  <a:lnTo>
                    <a:pt x="318198" y="15194"/>
                  </a:lnTo>
                  <a:lnTo>
                    <a:pt x="315217" y="19042"/>
                  </a:lnTo>
                  <a:lnTo>
                    <a:pt x="312217" y="23166"/>
                  </a:lnTo>
                  <a:lnTo>
                    <a:pt x="310426" y="28014"/>
                  </a:lnTo>
                  <a:lnTo>
                    <a:pt x="307664" y="32729"/>
                  </a:lnTo>
                  <a:lnTo>
                    <a:pt x="305949" y="37273"/>
                  </a:lnTo>
                  <a:lnTo>
                    <a:pt x="301091" y="37282"/>
                  </a:lnTo>
                  <a:lnTo>
                    <a:pt x="298034" y="41692"/>
                  </a:lnTo>
                  <a:lnTo>
                    <a:pt x="302367" y="43769"/>
                  </a:lnTo>
                  <a:lnTo>
                    <a:pt x="300158" y="48455"/>
                  </a:lnTo>
                  <a:lnTo>
                    <a:pt x="295386" y="49369"/>
                  </a:lnTo>
                  <a:lnTo>
                    <a:pt x="296672" y="54446"/>
                  </a:lnTo>
                  <a:lnTo>
                    <a:pt x="297157" y="59647"/>
                  </a:lnTo>
                  <a:lnTo>
                    <a:pt x="292814" y="57189"/>
                  </a:lnTo>
                  <a:lnTo>
                    <a:pt x="292376" y="52274"/>
                  </a:lnTo>
                  <a:lnTo>
                    <a:pt x="287490" y="54437"/>
                  </a:lnTo>
                  <a:lnTo>
                    <a:pt x="288404" y="59771"/>
                  </a:lnTo>
                  <a:lnTo>
                    <a:pt x="288537" y="64619"/>
                  </a:lnTo>
                  <a:lnTo>
                    <a:pt x="285870" y="69620"/>
                  </a:lnTo>
                  <a:lnTo>
                    <a:pt x="282022" y="65714"/>
                  </a:lnTo>
                  <a:lnTo>
                    <a:pt x="278746" y="62095"/>
                  </a:lnTo>
                  <a:lnTo>
                    <a:pt x="275917" y="57713"/>
                  </a:lnTo>
                  <a:lnTo>
                    <a:pt x="272602" y="61390"/>
                  </a:lnTo>
                  <a:lnTo>
                    <a:pt x="269640" y="67343"/>
                  </a:lnTo>
                  <a:lnTo>
                    <a:pt x="264573" y="73582"/>
                  </a:lnTo>
                  <a:lnTo>
                    <a:pt x="261182" y="78344"/>
                  </a:lnTo>
                  <a:lnTo>
                    <a:pt x="257953" y="82612"/>
                  </a:lnTo>
                  <a:lnTo>
                    <a:pt x="255467" y="86698"/>
                  </a:lnTo>
                  <a:lnTo>
                    <a:pt x="250609" y="89298"/>
                  </a:lnTo>
                  <a:lnTo>
                    <a:pt x="245237" y="90860"/>
                  </a:lnTo>
                  <a:lnTo>
                    <a:pt x="235283" y="93603"/>
                  </a:lnTo>
                  <a:lnTo>
                    <a:pt x="229854" y="94423"/>
                  </a:lnTo>
                  <a:lnTo>
                    <a:pt x="225215" y="97537"/>
                  </a:lnTo>
                  <a:lnTo>
                    <a:pt x="222948" y="101795"/>
                  </a:lnTo>
                  <a:lnTo>
                    <a:pt x="220710" y="106710"/>
                  </a:lnTo>
                  <a:lnTo>
                    <a:pt x="220681" y="112320"/>
                  </a:lnTo>
                  <a:lnTo>
                    <a:pt x="219233" y="117254"/>
                  </a:lnTo>
                  <a:lnTo>
                    <a:pt x="216414" y="122493"/>
                  </a:lnTo>
                  <a:lnTo>
                    <a:pt x="211328" y="121721"/>
                  </a:lnTo>
                  <a:lnTo>
                    <a:pt x="208251" y="117825"/>
                  </a:lnTo>
                  <a:lnTo>
                    <a:pt x="202660" y="118721"/>
                  </a:lnTo>
                  <a:lnTo>
                    <a:pt x="197592" y="118721"/>
                  </a:lnTo>
                  <a:lnTo>
                    <a:pt x="192878" y="115730"/>
                  </a:lnTo>
                  <a:lnTo>
                    <a:pt x="191544" y="110634"/>
                  </a:lnTo>
                  <a:lnTo>
                    <a:pt x="189887" y="115492"/>
                  </a:lnTo>
                  <a:lnTo>
                    <a:pt x="192135" y="119740"/>
                  </a:lnTo>
                  <a:lnTo>
                    <a:pt x="194830" y="123722"/>
                  </a:lnTo>
                  <a:lnTo>
                    <a:pt x="198298" y="127303"/>
                  </a:lnTo>
                  <a:lnTo>
                    <a:pt x="202432" y="129713"/>
                  </a:lnTo>
                  <a:lnTo>
                    <a:pt x="205270" y="133637"/>
                  </a:lnTo>
                  <a:lnTo>
                    <a:pt x="209813" y="1366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1" name="Freihandform: Form 590">
              <a:extLst>
                <a:ext uri="{FF2B5EF4-FFF2-40B4-BE49-F238E27FC236}">
                  <a16:creationId xmlns:a16="http://schemas.microsoft.com/office/drawing/2014/main" id="{85479799-3459-E27C-9F95-F6CCDE46E372}"/>
                </a:ext>
              </a:extLst>
            </p:cNvPr>
            <p:cNvSpPr/>
            <p:nvPr/>
          </p:nvSpPr>
          <p:spPr>
            <a:xfrm>
              <a:off x="3371035" y="4498474"/>
              <a:ext cx="150901" cy="262012"/>
            </a:xfrm>
            <a:custGeom>
              <a:avLst/>
              <a:gdLst>
                <a:gd name="connsiteX0" fmla="*/ 32820 w 200339"/>
                <a:gd name="connsiteY0" fmla="*/ 347778 h 347852"/>
                <a:gd name="connsiteX1" fmla="*/ 36992 w 200339"/>
                <a:gd name="connsiteY1" fmla="*/ 342739 h 347852"/>
                <a:gd name="connsiteX2" fmla="*/ 37839 w 200339"/>
                <a:gd name="connsiteY2" fmla="*/ 337853 h 347852"/>
                <a:gd name="connsiteX3" fmla="*/ 39058 w 200339"/>
                <a:gd name="connsiteY3" fmla="*/ 331109 h 347852"/>
                <a:gd name="connsiteX4" fmla="*/ 37477 w 200339"/>
                <a:gd name="connsiteY4" fmla="*/ 336529 h 347852"/>
                <a:gd name="connsiteX5" fmla="*/ 33687 w 200339"/>
                <a:gd name="connsiteY5" fmla="*/ 333414 h 347852"/>
                <a:gd name="connsiteX6" fmla="*/ 31810 w 200339"/>
                <a:gd name="connsiteY6" fmla="*/ 328709 h 347852"/>
                <a:gd name="connsiteX7" fmla="*/ 35315 w 200339"/>
                <a:gd name="connsiteY7" fmla="*/ 325156 h 347852"/>
                <a:gd name="connsiteX8" fmla="*/ 42793 w 200339"/>
                <a:gd name="connsiteY8" fmla="*/ 316603 h 347852"/>
                <a:gd name="connsiteX9" fmla="*/ 51041 w 200339"/>
                <a:gd name="connsiteY9" fmla="*/ 312354 h 347852"/>
                <a:gd name="connsiteX10" fmla="*/ 61633 w 200339"/>
                <a:gd name="connsiteY10" fmla="*/ 308106 h 347852"/>
                <a:gd name="connsiteX11" fmla="*/ 66453 w 200339"/>
                <a:gd name="connsiteY11" fmla="*/ 306316 h 347852"/>
                <a:gd name="connsiteX12" fmla="*/ 75273 w 200339"/>
                <a:gd name="connsiteY12" fmla="*/ 302829 h 347852"/>
                <a:gd name="connsiteX13" fmla="*/ 81340 w 200339"/>
                <a:gd name="connsiteY13" fmla="*/ 299620 h 347852"/>
                <a:gd name="connsiteX14" fmla="*/ 84569 w 200339"/>
                <a:gd name="connsiteY14" fmla="*/ 295372 h 347852"/>
                <a:gd name="connsiteX15" fmla="*/ 87703 w 200339"/>
                <a:gd name="connsiteY15" fmla="*/ 291123 h 347852"/>
                <a:gd name="connsiteX16" fmla="*/ 89741 w 200339"/>
                <a:gd name="connsiteY16" fmla="*/ 285304 h 347852"/>
                <a:gd name="connsiteX17" fmla="*/ 86931 w 200339"/>
                <a:gd name="connsiteY17" fmla="*/ 281332 h 347852"/>
                <a:gd name="connsiteX18" fmla="*/ 88341 w 200339"/>
                <a:gd name="connsiteY18" fmla="*/ 276179 h 347852"/>
                <a:gd name="connsiteX19" fmla="*/ 89865 w 200339"/>
                <a:gd name="connsiteY19" fmla="*/ 271349 h 347852"/>
                <a:gd name="connsiteX20" fmla="*/ 91703 w 200339"/>
                <a:gd name="connsiteY20" fmla="*/ 265654 h 347852"/>
                <a:gd name="connsiteX21" fmla="*/ 90874 w 200339"/>
                <a:gd name="connsiteY21" fmla="*/ 260758 h 347852"/>
                <a:gd name="connsiteX22" fmla="*/ 91417 w 200339"/>
                <a:gd name="connsiteY22" fmla="*/ 255014 h 347852"/>
                <a:gd name="connsiteX23" fmla="*/ 91798 w 200339"/>
                <a:gd name="connsiteY23" fmla="*/ 249699 h 347852"/>
                <a:gd name="connsiteX24" fmla="*/ 88198 w 200339"/>
                <a:gd name="connsiteY24" fmla="*/ 244813 h 347852"/>
                <a:gd name="connsiteX25" fmla="*/ 87789 w 200339"/>
                <a:gd name="connsiteY25" fmla="*/ 236802 h 347852"/>
                <a:gd name="connsiteX26" fmla="*/ 85436 w 200339"/>
                <a:gd name="connsiteY26" fmla="*/ 231687 h 347852"/>
                <a:gd name="connsiteX27" fmla="*/ 84274 w 200339"/>
                <a:gd name="connsiteY27" fmla="*/ 226629 h 347852"/>
                <a:gd name="connsiteX28" fmla="*/ 86036 w 200339"/>
                <a:gd name="connsiteY28" fmla="*/ 221772 h 347852"/>
                <a:gd name="connsiteX29" fmla="*/ 83835 w 200339"/>
                <a:gd name="connsiteY29" fmla="*/ 217066 h 347852"/>
                <a:gd name="connsiteX30" fmla="*/ 79244 w 200339"/>
                <a:gd name="connsiteY30" fmla="*/ 212847 h 347852"/>
                <a:gd name="connsiteX31" fmla="*/ 79559 w 200339"/>
                <a:gd name="connsiteY31" fmla="*/ 206798 h 347852"/>
                <a:gd name="connsiteX32" fmla="*/ 80150 w 200339"/>
                <a:gd name="connsiteY32" fmla="*/ 202017 h 347852"/>
                <a:gd name="connsiteX33" fmla="*/ 84359 w 200339"/>
                <a:gd name="connsiteY33" fmla="*/ 197826 h 347852"/>
                <a:gd name="connsiteX34" fmla="*/ 89627 w 200339"/>
                <a:gd name="connsiteY34" fmla="*/ 193463 h 347852"/>
                <a:gd name="connsiteX35" fmla="*/ 93808 w 200339"/>
                <a:gd name="connsiteY35" fmla="*/ 189187 h 347852"/>
                <a:gd name="connsiteX36" fmla="*/ 97218 w 200339"/>
                <a:gd name="connsiteY36" fmla="*/ 184948 h 347852"/>
                <a:gd name="connsiteX37" fmla="*/ 101733 w 200339"/>
                <a:gd name="connsiteY37" fmla="*/ 180690 h 347852"/>
                <a:gd name="connsiteX38" fmla="*/ 109896 w 200339"/>
                <a:gd name="connsiteY38" fmla="*/ 178214 h 347852"/>
                <a:gd name="connsiteX39" fmla="*/ 112916 w 200339"/>
                <a:gd name="connsiteY39" fmla="*/ 172623 h 347852"/>
                <a:gd name="connsiteX40" fmla="*/ 117230 w 200339"/>
                <a:gd name="connsiteY40" fmla="*/ 167955 h 347852"/>
                <a:gd name="connsiteX41" fmla="*/ 120945 w 200339"/>
                <a:gd name="connsiteY41" fmla="*/ 163879 h 347852"/>
                <a:gd name="connsiteX42" fmla="*/ 124231 w 200339"/>
                <a:gd name="connsiteY42" fmla="*/ 159488 h 347852"/>
                <a:gd name="connsiteX43" fmla="*/ 127612 w 200339"/>
                <a:gd name="connsiteY43" fmla="*/ 155211 h 347852"/>
                <a:gd name="connsiteX44" fmla="*/ 133670 w 200339"/>
                <a:gd name="connsiteY44" fmla="*/ 150963 h 347852"/>
                <a:gd name="connsiteX45" fmla="*/ 141081 w 200339"/>
                <a:gd name="connsiteY45" fmla="*/ 146734 h 347852"/>
                <a:gd name="connsiteX46" fmla="*/ 150339 w 200339"/>
                <a:gd name="connsiteY46" fmla="*/ 142467 h 347852"/>
                <a:gd name="connsiteX47" fmla="*/ 156950 w 200339"/>
                <a:gd name="connsiteY47" fmla="*/ 139905 h 347852"/>
                <a:gd name="connsiteX48" fmla="*/ 164484 w 200339"/>
                <a:gd name="connsiteY48" fmla="*/ 138228 h 347852"/>
                <a:gd name="connsiteX49" fmla="*/ 167951 w 200339"/>
                <a:gd name="connsiteY49" fmla="*/ 133980 h 347852"/>
                <a:gd name="connsiteX50" fmla="*/ 174733 w 200339"/>
                <a:gd name="connsiteY50" fmla="*/ 129722 h 347852"/>
                <a:gd name="connsiteX51" fmla="*/ 180838 w 200339"/>
                <a:gd name="connsiteY51" fmla="*/ 125484 h 347852"/>
                <a:gd name="connsiteX52" fmla="*/ 185486 w 200339"/>
                <a:gd name="connsiteY52" fmla="*/ 116997 h 347852"/>
                <a:gd name="connsiteX53" fmla="*/ 188716 w 200339"/>
                <a:gd name="connsiteY53" fmla="*/ 112739 h 347852"/>
                <a:gd name="connsiteX54" fmla="*/ 191830 w 200339"/>
                <a:gd name="connsiteY54" fmla="*/ 108491 h 347852"/>
                <a:gd name="connsiteX55" fmla="*/ 194754 w 200339"/>
                <a:gd name="connsiteY55" fmla="*/ 104262 h 347852"/>
                <a:gd name="connsiteX56" fmla="*/ 195554 w 200339"/>
                <a:gd name="connsiteY56" fmla="*/ 98833 h 347852"/>
                <a:gd name="connsiteX57" fmla="*/ 198098 w 200339"/>
                <a:gd name="connsiteY57" fmla="*/ 94384 h 347852"/>
                <a:gd name="connsiteX58" fmla="*/ 200127 w 200339"/>
                <a:gd name="connsiteY58" fmla="*/ 89955 h 347852"/>
                <a:gd name="connsiteX59" fmla="*/ 199774 w 200339"/>
                <a:gd name="connsiteY59" fmla="*/ 83202 h 347852"/>
                <a:gd name="connsiteX60" fmla="*/ 196259 w 200339"/>
                <a:gd name="connsiteY60" fmla="*/ 87212 h 347852"/>
                <a:gd name="connsiteX61" fmla="*/ 196431 w 200339"/>
                <a:gd name="connsiteY61" fmla="*/ 81459 h 347852"/>
                <a:gd name="connsiteX62" fmla="*/ 195792 w 200339"/>
                <a:gd name="connsiteY62" fmla="*/ 76163 h 347852"/>
                <a:gd name="connsiteX63" fmla="*/ 196116 w 200339"/>
                <a:gd name="connsiteY63" fmla="*/ 70267 h 347852"/>
                <a:gd name="connsiteX64" fmla="*/ 196564 w 200339"/>
                <a:gd name="connsiteY64" fmla="*/ 65314 h 347852"/>
                <a:gd name="connsiteX65" fmla="*/ 196145 w 200339"/>
                <a:gd name="connsiteY65" fmla="*/ 57532 h 347852"/>
                <a:gd name="connsiteX66" fmla="*/ 196812 w 200339"/>
                <a:gd name="connsiteY66" fmla="*/ 52522 h 347852"/>
                <a:gd name="connsiteX67" fmla="*/ 197602 w 200339"/>
                <a:gd name="connsiteY67" fmla="*/ 47407 h 347852"/>
                <a:gd name="connsiteX68" fmla="*/ 194307 w 200339"/>
                <a:gd name="connsiteY68" fmla="*/ 43045 h 347852"/>
                <a:gd name="connsiteX69" fmla="*/ 195411 w 200339"/>
                <a:gd name="connsiteY69" fmla="*/ 37873 h 347852"/>
                <a:gd name="connsiteX70" fmla="*/ 196992 w 200339"/>
                <a:gd name="connsiteY70" fmla="*/ 32043 h 347852"/>
                <a:gd name="connsiteX71" fmla="*/ 195497 w 200339"/>
                <a:gd name="connsiteY71" fmla="*/ 26738 h 347852"/>
                <a:gd name="connsiteX72" fmla="*/ 195230 w 200339"/>
                <a:gd name="connsiteY72" fmla="*/ 21928 h 347852"/>
                <a:gd name="connsiteX73" fmla="*/ 195278 w 200339"/>
                <a:gd name="connsiteY73" fmla="*/ 16108 h 347852"/>
                <a:gd name="connsiteX74" fmla="*/ 198040 w 200339"/>
                <a:gd name="connsiteY74" fmla="*/ 11698 h 347852"/>
                <a:gd name="connsiteX75" fmla="*/ 197840 w 200339"/>
                <a:gd name="connsiteY75" fmla="*/ 6564 h 347852"/>
                <a:gd name="connsiteX76" fmla="*/ 197840 w 200339"/>
                <a:gd name="connsiteY76" fmla="*/ -75 h 347852"/>
                <a:gd name="connsiteX77" fmla="*/ 192106 w 200339"/>
                <a:gd name="connsiteY77" fmla="*/ 2306 h 347852"/>
                <a:gd name="connsiteX78" fmla="*/ 187725 w 200339"/>
                <a:gd name="connsiteY78" fmla="*/ 6545 h 347852"/>
                <a:gd name="connsiteX79" fmla="*/ 178047 w 200339"/>
                <a:gd name="connsiteY79" fmla="*/ 10793 h 347852"/>
                <a:gd name="connsiteX80" fmla="*/ 172999 w 200339"/>
                <a:gd name="connsiteY80" fmla="*/ 14527 h 347852"/>
                <a:gd name="connsiteX81" fmla="*/ 166132 w 200339"/>
                <a:gd name="connsiteY81" fmla="*/ 14451 h 347852"/>
                <a:gd name="connsiteX82" fmla="*/ 161264 w 200339"/>
                <a:gd name="connsiteY82" fmla="*/ 16965 h 347852"/>
                <a:gd name="connsiteX83" fmla="*/ 153435 w 200339"/>
                <a:gd name="connsiteY83" fmla="*/ 16556 h 347852"/>
                <a:gd name="connsiteX84" fmla="*/ 148301 w 200339"/>
                <a:gd name="connsiteY84" fmla="*/ 16289 h 347852"/>
                <a:gd name="connsiteX85" fmla="*/ 144462 w 200339"/>
                <a:gd name="connsiteY85" fmla="*/ 22413 h 347852"/>
                <a:gd name="connsiteX86" fmla="*/ 139662 w 200339"/>
                <a:gd name="connsiteY86" fmla="*/ 23842 h 347852"/>
                <a:gd name="connsiteX87" fmla="*/ 134308 w 200339"/>
                <a:gd name="connsiteY87" fmla="*/ 24719 h 347852"/>
                <a:gd name="connsiteX88" fmla="*/ 128870 w 200339"/>
                <a:gd name="connsiteY88" fmla="*/ 23518 h 347852"/>
                <a:gd name="connsiteX89" fmla="*/ 123612 w 200339"/>
                <a:gd name="connsiteY89" fmla="*/ 26195 h 347852"/>
                <a:gd name="connsiteX90" fmla="*/ 118526 w 200339"/>
                <a:gd name="connsiteY90" fmla="*/ 25214 h 347852"/>
                <a:gd name="connsiteX91" fmla="*/ 114211 w 200339"/>
                <a:gd name="connsiteY91" fmla="*/ 22909 h 347852"/>
                <a:gd name="connsiteX92" fmla="*/ 110324 w 200339"/>
                <a:gd name="connsiteY92" fmla="*/ 19775 h 347852"/>
                <a:gd name="connsiteX93" fmla="*/ 105886 w 200339"/>
                <a:gd name="connsiteY93" fmla="*/ 21556 h 347852"/>
                <a:gd name="connsiteX94" fmla="*/ 100723 w 200339"/>
                <a:gd name="connsiteY94" fmla="*/ 23204 h 347852"/>
                <a:gd name="connsiteX95" fmla="*/ 85521 w 200339"/>
                <a:gd name="connsiteY95" fmla="*/ 23147 h 347852"/>
                <a:gd name="connsiteX96" fmla="*/ 84436 w 200339"/>
                <a:gd name="connsiteY96" fmla="*/ 28976 h 347852"/>
                <a:gd name="connsiteX97" fmla="*/ 80197 w 200339"/>
                <a:gd name="connsiteY97" fmla="*/ 35682 h 347852"/>
                <a:gd name="connsiteX98" fmla="*/ 81016 w 200339"/>
                <a:gd name="connsiteY98" fmla="*/ 40368 h 347852"/>
                <a:gd name="connsiteX99" fmla="*/ 82521 w 200339"/>
                <a:gd name="connsiteY99" fmla="*/ 46521 h 347852"/>
                <a:gd name="connsiteX100" fmla="*/ 82807 w 200339"/>
                <a:gd name="connsiteY100" fmla="*/ 53179 h 347852"/>
                <a:gd name="connsiteX101" fmla="*/ 83092 w 200339"/>
                <a:gd name="connsiteY101" fmla="*/ 61723 h 347852"/>
                <a:gd name="connsiteX102" fmla="*/ 88493 w 200339"/>
                <a:gd name="connsiteY102" fmla="*/ 63533 h 347852"/>
                <a:gd name="connsiteX103" fmla="*/ 93732 w 200339"/>
                <a:gd name="connsiteY103" fmla="*/ 69991 h 347852"/>
                <a:gd name="connsiteX104" fmla="*/ 99685 w 200339"/>
                <a:gd name="connsiteY104" fmla="*/ 78135 h 347852"/>
                <a:gd name="connsiteX105" fmla="*/ 106581 w 200339"/>
                <a:gd name="connsiteY105" fmla="*/ 88860 h 347852"/>
                <a:gd name="connsiteX106" fmla="*/ 104619 w 200339"/>
                <a:gd name="connsiteY106" fmla="*/ 99356 h 347852"/>
                <a:gd name="connsiteX107" fmla="*/ 105124 w 200339"/>
                <a:gd name="connsiteY107" fmla="*/ 108034 h 347852"/>
                <a:gd name="connsiteX108" fmla="*/ 104247 w 200339"/>
                <a:gd name="connsiteY108" fmla="*/ 116978 h 347852"/>
                <a:gd name="connsiteX109" fmla="*/ 99228 w 200339"/>
                <a:gd name="connsiteY109" fmla="*/ 119559 h 347852"/>
                <a:gd name="connsiteX110" fmla="*/ 93780 w 200339"/>
                <a:gd name="connsiteY110" fmla="*/ 123769 h 347852"/>
                <a:gd name="connsiteX111" fmla="*/ 90979 w 200339"/>
                <a:gd name="connsiteY111" fmla="*/ 128894 h 347852"/>
                <a:gd name="connsiteX112" fmla="*/ 93580 w 200339"/>
                <a:gd name="connsiteY112" fmla="*/ 133970 h 347852"/>
                <a:gd name="connsiteX113" fmla="*/ 93246 w 200339"/>
                <a:gd name="connsiteY113" fmla="*/ 140962 h 347852"/>
                <a:gd name="connsiteX114" fmla="*/ 88951 w 200339"/>
                <a:gd name="connsiteY114" fmla="*/ 138219 h 347852"/>
                <a:gd name="connsiteX115" fmla="*/ 87807 w 200339"/>
                <a:gd name="connsiteY115" fmla="*/ 132885 h 347852"/>
                <a:gd name="connsiteX116" fmla="*/ 83988 w 200339"/>
                <a:gd name="connsiteY116" fmla="*/ 129427 h 347852"/>
                <a:gd name="connsiteX117" fmla="*/ 80711 w 200339"/>
                <a:gd name="connsiteY117" fmla="*/ 125484 h 347852"/>
                <a:gd name="connsiteX118" fmla="*/ 77444 w 200339"/>
                <a:gd name="connsiteY118" fmla="*/ 121235 h 347852"/>
                <a:gd name="connsiteX119" fmla="*/ 76787 w 200339"/>
                <a:gd name="connsiteY119" fmla="*/ 116225 h 347852"/>
                <a:gd name="connsiteX120" fmla="*/ 77749 w 200339"/>
                <a:gd name="connsiteY120" fmla="*/ 110310 h 347852"/>
                <a:gd name="connsiteX121" fmla="*/ 78949 w 200339"/>
                <a:gd name="connsiteY121" fmla="*/ 104738 h 347852"/>
                <a:gd name="connsiteX122" fmla="*/ 81749 w 200339"/>
                <a:gd name="connsiteY122" fmla="*/ 100004 h 347852"/>
                <a:gd name="connsiteX123" fmla="*/ 81797 w 200339"/>
                <a:gd name="connsiteY123" fmla="*/ 93594 h 347852"/>
                <a:gd name="connsiteX124" fmla="*/ 81712 w 200339"/>
                <a:gd name="connsiteY124" fmla="*/ 88250 h 347852"/>
                <a:gd name="connsiteX125" fmla="*/ 78940 w 200339"/>
                <a:gd name="connsiteY125" fmla="*/ 83145 h 347852"/>
                <a:gd name="connsiteX126" fmla="*/ 73044 w 200339"/>
                <a:gd name="connsiteY126" fmla="*/ 84250 h 347852"/>
                <a:gd name="connsiteX127" fmla="*/ 67662 w 200339"/>
                <a:gd name="connsiteY127" fmla="*/ 86221 h 347852"/>
                <a:gd name="connsiteX128" fmla="*/ 61509 w 200339"/>
                <a:gd name="connsiteY128" fmla="*/ 83002 h 347852"/>
                <a:gd name="connsiteX129" fmla="*/ 59080 w 200339"/>
                <a:gd name="connsiteY129" fmla="*/ 78754 h 347852"/>
                <a:gd name="connsiteX130" fmla="*/ 46317 w 200339"/>
                <a:gd name="connsiteY130" fmla="*/ 78735 h 347852"/>
                <a:gd name="connsiteX131" fmla="*/ 34963 w 200339"/>
                <a:gd name="connsiteY131" fmla="*/ 82745 h 347852"/>
                <a:gd name="connsiteX132" fmla="*/ 27724 w 200339"/>
                <a:gd name="connsiteY132" fmla="*/ 85355 h 347852"/>
                <a:gd name="connsiteX133" fmla="*/ 10903 w 200339"/>
                <a:gd name="connsiteY133" fmla="*/ 91251 h 347852"/>
                <a:gd name="connsiteX134" fmla="*/ -213 w 200339"/>
                <a:gd name="connsiteY134" fmla="*/ 95690 h 347852"/>
                <a:gd name="connsiteX135" fmla="*/ 635 w 200339"/>
                <a:gd name="connsiteY135" fmla="*/ 101062 h 347852"/>
                <a:gd name="connsiteX136" fmla="*/ 2835 w 200339"/>
                <a:gd name="connsiteY136" fmla="*/ 105862 h 347852"/>
                <a:gd name="connsiteX137" fmla="*/ 3025 w 200339"/>
                <a:gd name="connsiteY137" fmla="*/ 111606 h 347852"/>
                <a:gd name="connsiteX138" fmla="*/ 2787 w 200339"/>
                <a:gd name="connsiteY138" fmla="*/ 116978 h 347852"/>
                <a:gd name="connsiteX139" fmla="*/ 12084 w 200339"/>
                <a:gd name="connsiteY139" fmla="*/ 116978 h 347852"/>
                <a:gd name="connsiteX140" fmla="*/ 17065 w 200339"/>
                <a:gd name="connsiteY140" fmla="*/ 116768 h 347852"/>
                <a:gd name="connsiteX141" fmla="*/ 21094 w 200339"/>
                <a:gd name="connsiteY141" fmla="*/ 119892 h 347852"/>
                <a:gd name="connsiteX142" fmla="*/ 26485 w 200339"/>
                <a:gd name="connsiteY142" fmla="*/ 121226 h 347852"/>
                <a:gd name="connsiteX143" fmla="*/ 30324 w 200339"/>
                <a:gd name="connsiteY143" fmla="*/ 125464 h 347852"/>
                <a:gd name="connsiteX144" fmla="*/ 38468 w 200339"/>
                <a:gd name="connsiteY144" fmla="*/ 126522 h 347852"/>
                <a:gd name="connsiteX145" fmla="*/ 45259 w 200339"/>
                <a:gd name="connsiteY145" fmla="*/ 129694 h 347852"/>
                <a:gd name="connsiteX146" fmla="*/ 50393 w 200339"/>
                <a:gd name="connsiteY146" fmla="*/ 131789 h 347852"/>
                <a:gd name="connsiteX147" fmla="*/ 47202 w 200339"/>
                <a:gd name="connsiteY147" fmla="*/ 136580 h 347852"/>
                <a:gd name="connsiteX148" fmla="*/ 49889 w 200339"/>
                <a:gd name="connsiteY148" fmla="*/ 142400 h 347852"/>
                <a:gd name="connsiteX149" fmla="*/ 49155 w 200339"/>
                <a:gd name="connsiteY149" fmla="*/ 149258 h 347852"/>
                <a:gd name="connsiteX150" fmla="*/ 50089 w 200339"/>
                <a:gd name="connsiteY150" fmla="*/ 154106 h 347852"/>
                <a:gd name="connsiteX151" fmla="*/ 48126 w 200339"/>
                <a:gd name="connsiteY151" fmla="*/ 159155 h 347852"/>
                <a:gd name="connsiteX152" fmla="*/ 49222 w 200339"/>
                <a:gd name="connsiteY152" fmla="*/ 165422 h 347852"/>
                <a:gd name="connsiteX153" fmla="*/ 46450 w 200339"/>
                <a:gd name="connsiteY153" fmla="*/ 170480 h 347852"/>
                <a:gd name="connsiteX154" fmla="*/ 47364 w 200339"/>
                <a:gd name="connsiteY154" fmla="*/ 175747 h 347852"/>
                <a:gd name="connsiteX155" fmla="*/ 43421 w 200339"/>
                <a:gd name="connsiteY155" fmla="*/ 179157 h 347852"/>
                <a:gd name="connsiteX156" fmla="*/ 45602 w 200339"/>
                <a:gd name="connsiteY156" fmla="*/ 184377 h 347852"/>
                <a:gd name="connsiteX157" fmla="*/ 43859 w 200339"/>
                <a:gd name="connsiteY157" fmla="*/ 189130 h 347852"/>
                <a:gd name="connsiteX158" fmla="*/ 44516 w 200339"/>
                <a:gd name="connsiteY158" fmla="*/ 194940 h 347852"/>
                <a:gd name="connsiteX159" fmla="*/ 47803 w 200339"/>
                <a:gd name="connsiteY159" fmla="*/ 201855 h 347852"/>
                <a:gd name="connsiteX160" fmla="*/ 44783 w 200339"/>
                <a:gd name="connsiteY160" fmla="*/ 205903 h 347852"/>
                <a:gd name="connsiteX161" fmla="*/ 42783 w 200339"/>
                <a:gd name="connsiteY161" fmla="*/ 210313 h 347852"/>
                <a:gd name="connsiteX162" fmla="*/ 38592 w 200339"/>
                <a:gd name="connsiteY162" fmla="*/ 213704 h 347852"/>
                <a:gd name="connsiteX163" fmla="*/ 37029 w 200339"/>
                <a:gd name="connsiteY163" fmla="*/ 218619 h 347852"/>
                <a:gd name="connsiteX164" fmla="*/ 34124 w 200339"/>
                <a:gd name="connsiteY164" fmla="*/ 226172 h 347852"/>
                <a:gd name="connsiteX165" fmla="*/ 33496 w 200339"/>
                <a:gd name="connsiteY165" fmla="*/ 231344 h 347852"/>
                <a:gd name="connsiteX166" fmla="*/ 29486 w 200339"/>
                <a:gd name="connsiteY166" fmla="*/ 235888 h 347852"/>
                <a:gd name="connsiteX167" fmla="*/ 14370 w 200339"/>
                <a:gd name="connsiteY167" fmla="*/ 252490 h 347852"/>
                <a:gd name="connsiteX168" fmla="*/ 15674 w 200339"/>
                <a:gd name="connsiteY168" fmla="*/ 264349 h 347852"/>
                <a:gd name="connsiteX169" fmla="*/ 16941 w 200339"/>
                <a:gd name="connsiteY169" fmla="*/ 269845 h 347852"/>
                <a:gd name="connsiteX170" fmla="*/ 16580 w 200339"/>
                <a:gd name="connsiteY170" fmla="*/ 275874 h 347852"/>
                <a:gd name="connsiteX171" fmla="*/ 18846 w 200339"/>
                <a:gd name="connsiteY171" fmla="*/ 280960 h 347852"/>
                <a:gd name="connsiteX172" fmla="*/ 21990 w 200339"/>
                <a:gd name="connsiteY172" fmla="*/ 285865 h 347852"/>
                <a:gd name="connsiteX173" fmla="*/ 22247 w 200339"/>
                <a:gd name="connsiteY173" fmla="*/ 290733 h 347852"/>
                <a:gd name="connsiteX174" fmla="*/ 23809 w 200339"/>
                <a:gd name="connsiteY174" fmla="*/ 296591 h 347852"/>
                <a:gd name="connsiteX175" fmla="*/ 23371 w 200339"/>
                <a:gd name="connsiteY175" fmla="*/ 303630 h 347852"/>
                <a:gd name="connsiteX176" fmla="*/ 23333 w 200339"/>
                <a:gd name="connsiteY176" fmla="*/ 311993 h 347852"/>
                <a:gd name="connsiteX177" fmla="*/ 21866 w 200339"/>
                <a:gd name="connsiteY177" fmla="*/ 318165 h 347852"/>
                <a:gd name="connsiteX178" fmla="*/ 20418 w 200339"/>
                <a:gd name="connsiteY178" fmla="*/ 325966 h 347852"/>
                <a:gd name="connsiteX179" fmla="*/ 23133 w 200339"/>
                <a:gd name="connsiteY179" fmla="*/ 332776 h 347852"/>
                <a:gd name="connsiteX180" fmla="*/ 22237 w 200339"/>
                <a:gd name="connsiteY180" fmla="*/ 337958 h 347852"/>
                <a:gd name="connsiteX181" fmla="*/ 22790 w 200339"/>
                <a:gd name="connsiteY181" fmla="*/ 344606 h 347852"/>
                <a:gd name="connsiteX182" fmla="*/ 32820 w 200339"/>
                <a:gd name="connsiteY182" fmla="*/ 347778 h 347852"/>
                <a:gd name="connsiteX183" fmla="*/ 90979 w 200339"/>
                <a:gd name="connsiteY183" fmla="*/ 240022 h 347852"/>
                <a:gd name="connsiteX184" fmla="*/ 92037 w 200339"/>
                <a:gd name="connsiteY184" fmla="*/ 234488 h 347852"/>
                <a:gd name="connsiteX185" fmla="*/ 90979 w 200339"/>
                <a:gd name="connsiteY185" fmla="*/ 240022 h 34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200339" h="347852">
                  <a:moveTo>
                    <a:pt x="32820" y="347778"/>
                  </a:moveTo>
                  <a:lnTo>
                    <a:pt x="36992" y="342739"/>
                  </a:lnTo>
                  <a:lnTo>
                    <a:pt x="37839" y="337853"/>
                  </a:lnTo>
                  <a:lnTo>
                    <a:pt x="39058" y="331109"/>
                  </a:lnTo>
                  <a:lnTo>
                    <a:pt x="37477" y="336529"/>
                  </a:lnTo>
                  <a:lnTo>
                    <a:pt x="33687" y="333414"/>
                  </a:lnTo>
                  <a:lnTo>
                    <a:pt x="31810" y="328709"/>
                  </a:lnTo>
                  <a:lnTo>
                    <a:pt x="35315" y="325156"/>
                  </a:lnTo>
                  <a:lnTo>
                    <a:pt x="42793" y="316603"/>
                  </a:lnTo>
                  <a:lnTo>
                    <a:pt x="51041" y="312354"/>
                  </a:lnTo>
                  <a:lnTo>
                    <a:pt x="61633" y="308106"/>
                  </a:lnTo>
                  <a:lnTo>
                    <a:pt x="66453" y="306316"/>
                  </a:lnTo>
                  <a:lnTo>
                    <a:pt x="75273" y="302829"/>
                  </a:lnTo>
                  <a:lnTo>
                    <a:pt x="81340" y="299620"/>
                  </a:lnTo>
                  <a:lnTo>
                    <a:pt x="84569" y="295372"/>
                  </a:lnTo>
                  <a:lnTo>
                    <a:pt x="87703" y="291123"/>
                  </a:lnTo>
                  <a:lnTo>
                    <a:pt x="89741" y="285304"/>
                  </a:lnTo>
                  <a:lnTo>
                    <a:pt x="86931" y="281332"/>
                  </a:lnTo>
                  <a:lnTo>
                    <a:pt x="88341" y="276179"/>
                  </a:lnTo>
                  <a:lnTo>
                    <a:pt x="89865" y="271349"/>
                  </a:lnTo>
                  <a:lnTo>
                    <a:pt x="91703" y="265654"/>
                  </a:lnTo>
                  <a:lnTo>
                    <a:pt x="90874" y="260758"/>
                  </a:lnTo>
                  <a:lnTo>
                    <a:pt x="91417" y="255014"/>
                  </a:lnTo>
                  <a:lnTo>
                    <a:pt x="91798" y="249699"/>
                  </a:lnTo>
                  <a:lnTo>
                    <a:pt x="88198" y="244813"/>
                  </a:lnTo>
                  <a:lnTo>
                    <a:pt x="87789" y="236802"/>
                  </a:lnTo>
                  <a:lnTo>
                    <a:pt x="85436" y="231687"/>
                  </a:lnTo>
                  <a:lnTo>
                    <a:pt x="84274" y="226629"/>
                  </a:lnTo>
                  <a:lnTo>
                    <a:pt x="86036" y="221772"/>
                  </a:lnTo>
                  <a:lnTo>
                    <a:pt x="83835" y="217066"/>
                  </a:lnTo>
                  <a:lnTo>
                    <a:pt x="79244" y="212847"/>
                  </a:lnTo>
                  <a:lnTo>
                    <a:pt x="79559" y="206798"/>
                  </a:lnTo>
                  <a:lnTo>
                    <a:pt x="80150" y="202017"/>
                  </a:lnTo>
                  <a:lnTo>
                    <a:pt x="84359" y="197826"/>
                  </a:lnTo>
                  <a:lnTo>
                    <a:pt x="89627" y="193463"/>
                  </a:lnTo>
                  <a:lnTo>
                    <a:pt x="93808" y="189187"/>
                  </a:lnTo>
                  <a:lnTo>
                    <a:pt x="97218" y="184948"/>
                  </a:lnTo>
                  <a:lnTo>
                    <a:pt x="101733" y="180690"/>
                  </a:lnTo>
                  <a:lnTo>
                    <a:pt x="109896" y="178214"/>
                  </a:lnTo>
                  <a:lnTo>
                    <a:pt x="112916" y="172623"/>
                  </a:lnTo>
                  <a:lnTo>
                    <a:pt x="117230" y="167955"/>
                  </a:lnTo>
                  <a:lnTo>
                    <a:pt x="120945" y="163879"/>
                  </a:lnTo>
                  <a:lnTo>
                    <a:pt x="124231" y="159488"/>
                  </a:lnTo>
                  <a:lnTo>
                    <a:pt x="127612" y="155211"/>
                  </a:lnTo>
                  <a:lnTo>
                    <a:pt x="133670" y="150963"/>
                  </a:lnTo>
                  <a:lnTo>
                    <a:pt x="141081" y="146734"/>
                  </a:lnTo>
                  <a:lnTo>
                    <a:pt x="150339" y="142467"/>
                  </a:lnTo>
                  <a:lnTo>
                    <a:pt x="156950" y="139905"/>
                  </a:lnTo>
                  <a:lnTo>
                    <a:pt x="164484" y="138228"/>
                  </a:lnTo>
                  <a:lnTo>
                    <a:pt x="167951" y="133980"/>
                  </a:lnTo>
                  <a:lnTo>
                    <a:pt x="174733" y="129722"/>
                  </a:lnTo>
                  <a:lnTo>
                    <a:pt x="180838" y="125484"/>
                  </a:lnTo>
                  <a:lnTo>
                    <a:pt x="185486" y="116997"/>
                  </a:lnTo>
                  <a:lnTo>
                    <a:pt x="188716" y="112739"/>
                  </a:lnTo>
                  <a:lnTo>
                    <a:pt x="191830" y="108491"/>
                  </a:lnTo>
                  <a:lnTo>
                    <a:pt x="194754" y="104262"/>
                  </a:lnTo>
                  <a:lnTo>
                    <a:pt x="195554" y="98833"/>
                  </a:lnTo>
                  <a:lnTo>
                    <a:pt x="198098" y="94384"/>
                  </a:lnTo>
                  <a:lnTo>
                    <a:pt x="200127" y="89955"/>
                  </a:lnTo>
                  <a:lnTo>
                    <a:pt x="199774" y="83202"/>
                  </a:lnTo>
                  <a:lnTo>
                    <a:pt x="196259" y="87212"/>
                  </a:lnTo>
                  <a:lnTo>
                    <a:pt x="196431" y="81459"/>
                  </a:lnTo>
                  <a:lnTo>
                    <a:pt x="195792" y="76163"/>
                  </a:lnTo>
                  <a:lnTo>
                    <a:pt x="196116" y="70267"/>
                  </a:lnTo>
                  <a:lnTo>
                    <a:pt x="196564" y="65314"/>
                  </a:lnTo>
                  <a:lnTo>
                    <a:pt x="196145" y="57532"/>
                  </a:lnTo>
                  <a:lnTo>
                    <a:pt x="196812" y="52522"/>
                  </a:lnTo>
                  <a:lnTo>
                    <a:pt x="197602" y="47407"/>
                  </a:lnTo>
                  <a:lnTo>
                    <a:pt x="194307" y="43045"/>
                  </a:lnTo>
                  <a:lnTo>
                    <a:pt x="195411" y="37873"/>
                  </a:lnTo>
                  <a:lnTo>
                    <a:pt x="196992" y="32043"/>
                  </a:lnTo>
                  <a:lnTo>
                    <a:pt x="195497" y="26738"/>
                  </a:lnTo>
                  <a:lnTo>
                    <a:pt x="195230" y="21928"/>
                  </a:lnTo>
                  <a:lnTo>
                    <a:pt x="195278" y="16108"/>
                  </a:lnTo>
                  <a:lnTo>
                    <a:pt x="198040" y="11698"/>
                  </a:lnTo>
                  <a:lnTo>
                    <a:pt x="197840" y="6564"/>
                  </a:lnTo>
                  <a:lnTo>
                    <a:pt x="197840" y="-75"/>
                  </a:lnTo>
                  <a:lnTo>
                    <a:pt x="192106" y="2306"/>
                  </a:lnTo>
                  <a:lnTo>
                    <a:pt x="187725" y="6545"/>
                  </a:lnTo>
                  <a:lnTo>
                    <a:pt x="178047" y="10793"/>
                  </a:lnTo>
                  <a:lnTo>
                    <a:pt x="172999" y="14527"/>
                  </a:lnTo>
                  <a:lnTo>
                    <a:pt x="166132" y="14451"/>
                  </a:lnTo>
                  <a:lnTo>
                    <a:pt x="161264" y="16965"/>
                  </a:lnTo>
                  <a:lnTo>
                    <a:pt x="153435" y="16556"/>
                  </a:lnTo>
                  <a:lnTo>
                    <a:pt x="148301" y="16289"/>
                  </a:lnTo>
                  <a:lnTo>
                    <a:pt x="144462" y="22413"/>
                  </a:lnTo>
                  <a:lnTo>
                    <a:pt x="139662" y="23842"/>
                  </a:lnTo>
                  <a:lnTo>
                    <a:pt x="134308" y="24719"/>
                  </a:lnTo>
                  <a:lnTo>
                    <a:pt x="128870" y="23518"/>
                  </a:lnTo>
                  <a:lnTo>
                    <a:pt x="123612" y="26195"/>
                  </a:lnTo>
                  <a:lnTo>
                    <a:pt x="118526" y="25214"/>
                  </a:lnTo>
                  <a:lnTo>
                    <a:pt x="114211" y="22909"/>
                  </a:lnTo>
                  <a:lnTo>
                    <a:pt x="110324" y="19775"/>
                  </a:lnTo>
                  <a:lnTo>
                    <a:pt x="105886" y="21556"/>
                  </a:lnTo>
                  <a:lnTo>
                    <a:pt x="100723" y="23204"/>
                  </a:lnTo>
                  <a:lnTo>
                    <a:pt x="85521" y="23147"/>
                  </a:lnTo>
                  <a:lnTo>
                    <a:pt x="84436" y="28976"/>
                  </a:lnTo>
                  <a:lnTo>
                    <a:pt x="80197" y="35682"/>
                  </a:lnTo>
                  <a:lnTo>
                    <a:pt x="81016" y="40368"/>
                  </a:lnTo>
                  <a:lnTo>
                    <a:pt x="82521" y="46521"/>
                  </a:lnTo>
                  <a:lnTo>
                    <a:pt x="82807" y="53179"/>
                  </a:lnTo>
                  <a:lnTo>
                    <a:pt x="83092" y="61723"/>
                  </a:lnTo>
                  <a:lnTo>
                    <a:pt x="88493" y="63533"/>
                  </a:lnTo>
                  <a:lnTo>
                    <a:pt x="93732" y="69991"/>
                  </a:lnTo>
                  <a:lnTo>
                    <a:pt x="99685" y="78135"/>
                  </a:lnTo>
                  <a:lnTo>
                    <a:pt x="106581" y="88860"/>
                  </a:lnTo>
                  <a:lnTo>
                    <a:pt x="104619" y="99356"/>
                  </a:lnTo>
                  <a:lnTo>
                    <a:pt x="105124" y="108034"/>
                  </a:lnTo>
                  <a:lnTo>
                    <a:pt x="104247" y="116978"/>
                  </a:lnTo>
                  <a:lnTo>
                    <a:pt x="99228" y="119559"/>
                  </a:lnTo>
                  <a:lnTo>
                    <a:pt x="93780" y="123769"/>
                  </a:lnTo>
                  <a:lnTo>
                    <a:pt x="90979" y="128894"/>
                  </a:lnTo>
                  <a:lnTo>
                    <a:pt x="93580" y="133970"/>
                  </a:lnTo>
                  <a:lnTo>
                    <a:pt x="93246" y="140962"/>
                  </a:lnTo>
                  <a:lnTo>
                    <a:pt x="88951" y="138219"/>
                  </a:lnTo>
                  <a:lnTo>
                    <a:pt x="87807" y="132885"/>
                  </a:lnTo>
                  <a:lnTo>
                    <a:pt x="83988" y="129427"/>
                  </a:lnTo>
                  <a:lnTo>
                    <a:pt x="80711" y="125484"/>
                  </a:lnTo>
                  <a:lnTo>
                    <a:pt x="77444" y="121235"/>
                  </a:lnTo>
                  <a:lnTo>
                    <a:pt x="76787" y="116225"/>
                  </a:lnTo>
                  <a:lnTo>
                    <a:pt x="77749" y="110310"/>
                  </a:lnTo>
                  <a:lnTo>
                    <a:pt x="78949" y="104738"/>
                  </a:lnTo>
                  <a:lnTo>
                    <a:pt x="81749" y="100004"/>
                  </a:lnTo>
                  <a:lnTo>
                    <a:pt x="81797" y="93594"/>
                  </a:lnTo>
                  <a:lnTo>
                    <a:pt x="81712" y="88250"/>
                  </a:lnTo>
                  <a:lnTo>
                    <a:pt x="78940" y="83145"/>
                  </a:lnTo>
                  <a:lnTo>
                    <a:pt x="73044" y="84250"/>
                  </a:lnTo>
                  <a:lnTo>
                    <a:pt x="67662" y="86221"/>
                  </a:lnTo>
                  <a:lnTo>
                    <a:pt x="61509" y="83002"/>
                  </a:lnTo>
                  <a:lnTo>
                    <a:pt x="59080" y="78754"/>
                  </a:lnTo>
                  <a:lnTo>
                    <a:pt x="46317" y="78735"/>
                  </a:lnTo>
                  <a:lnTo>
                    <a:pt x="34963" y="82745"/>
                  </a:lnTo>
                  <a:lnTo>
                    <a:pt x="27724" y="85355"/>
                  </a:lnTo>
                  <a:lnTo>
                    <a:pt x="10903" y="91251"/>
                  </a:lnTo>
                  <a:lnTo>
                    <a:pt x="-213" y="95690"/>
                  </a:lnTo>
                  <a:lnTo>
                    <a:pt x="635" y="101062"/>
                  </a:lnTo>
                  <a:lnTo>
                    <a:pt x="2835" y="105862"/>
                  </a:lnTo>
                  <a:lnTo>
                    <a:pt x="3025" y="111606"/>
                  </a:lnTo>
                  <a:lnTo>
                    <a:pt x="2787" y="116978"/>
                  </a:lnTo>
                  <a:lnTo>
                    <a:pt x="12084" y="116978"/>
                  </a:lnTo>
                  <a:lnTo>
                    <a:pt x="17065" y="116768"/>
                  </a:lnTo>
                  <a:lnTo>
                    <a:pt x="21094" y="119892"/>
                  </a:lnTo>
                  <a:lnTo>
                    <a:pt x="26485" y="121226"/>
                  </a:lnTo>
                  <a:lnTo>
                    <a:pt x="30324" y="125464"/>
                  </a:lnTo>
                  <a:lnTo>
                    <a:pt x="38468" y="126522"/>
                  </a:lnTo>
                  <a:lnTo>
                    <a:pt x="45259" y="129694"/>
                  </a:lnTo>
                  <a:lnTo>
                    <a:pt x="50393" y="131789"/>
                  </a:lnTo>
                  <a:lnTo>
                    <a:pt x="47202" y="136580"/>
                  </a:lnTo>
                  <a:lnTo>
                    <a:pt x="49889" y="142400"/>
                  </a:lnTo>
                  <a:lnTo>
                    <a:pt x="49155" y="149258"/>
                  </a:lnTo>
                  <a:lnTo>
                    <a:pt x="50089" y="154106"/>
                  </a:lnTo>
                  <a:lnTo>
                    <a:pt x="48126" y="159155"/>
                  </a:lnTo>
                  <a:lnTo>
                    <a:pt x="49222" y="165422"/>
                  </a:lnTo>
                  <a:lnTo>
                    <a:pt x="46450" y="170480"/>
                  </a:lnTo>
                  <a:lnTo>
                    <a:pt x="47364" y="175747"/>
                  </a:lnTo>
                  <a:lnTo>
                    <a:pt x="43421" y="179157"/>
                  </a:lnTo>
                  <a:lnTo>
                    <a:pt x="45602" y="184377"/>
                  </a:lnTo>
                  <a:lnTo>
                    <a:pt x="43859" y="189130"/>
                  </a:lnTo>
                  <a:lnTo>
                    <a:pt x="44516" y="194940"/>
                  </a:lnTo>
                  <a:lnTo>
                    <a:pt x="47803" y="201855"/>
                  </a:lnTo>
                  <a:lnTo>
                    <a:pt x="44783" y="205903"/>
                  </a:lnTo>
                  <a:lnTo>
                    <a:pt x="42783" y="210313"/>
                  </a:lnTo>
                  <a:lnTo>
                    <a:pt x="38592" y="213704"/>
                  </a:lnTo>
                  <a:lnTo>
                    <a:pt x="37029" y="218619"/>
                  </a:lnTo>
                  <a:lnTo>
                    <a:pt x="34124" y="226172"/>
                  </a:lnTo>
                  <a:lnTo>
                    <a:pt x="33496" y="231344"/>
                  </a:lnTo>
                  <a:lnTo>
                    <a:pt x="29486" y="235888"/>
                  </a:lnTo>
                  <a:lnTo>
                    <a:pt x="14370" y="252490"/>
                  </a:lnTo>
                  <a:lnTo>
                    <a:pt x="15674" y="264349"/>
                  </a:lnTo>
                  <a:lnTo>
                    <a:pt x="16941" y="269845"/>
                  </a:lnTo>
                  <a:lnTo>
                    <a:pt x="16580" y="275874"/>
                  </a:lnTo>
                  <a:lnTo>
                    <a:pt x="18846" y="280960"/>
                  </a:lnTo>
                  <a:lnTo>
                    <a:pt x="21990" y="285865"/>
                  </a:lnTo>
                  <a:lnTo>
                    <a:pt x="22247" y="290733"/>
                  </a:lnTo>
                  <a:lnTo>
                    <a:pt x="23809" y="296591"/>
                  </a:lnTo>
                  <a:lnTo>
                    <a:pt x="23371" y="303630"/>
                  </a:lnTo>
                  <a:lnTo>
                    <a:pt x="23333" y="311993"/>
                  </a:lnTo>
                  <a:lnTo>
                    <a:pt x="21866" y="318165"/>
                  </a:lnTo>
                  <a:lnTo>
                    <a:pt x="20418" y="325966"/>
                  </a:lnTo>
                  <a:lnTo>
                    <a:pt x="23133" y="332776"/>
                  </a:lnTo>
                  <a:lnTo>
                    <a:pt x="22237" y="337958"/>
                  </a:lnTo>
                  <a:lnTo>
                    <a:pt x="22790" y="344606"/>
                  </a:lnTo>
                  <a:lnTo>
                    <a:pt x="32820" y="347778"/>
                  </a:lnTo>
                  <a:close/>
                  <a:moveTo>
                    <a:pt x="90979" y="240022"/>
                  </a:moveTo>
                  <a:lnTo>
                    <a:pt x="92037" y="234488"/>
                  </a:lnTo>
                  <a:lnTo>
                    <a:pt x="90979" y="24002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2" name="Freihandform: Form 591">
              <a:extLst>
                <a:ext uri="{FF2B5EF4-FFF2-40B4-BE49-F238E27FC236}">
                  <a16:creationId xmlns:a16="http://schemas.microsoft.com/office/drawing/2014/main" id="{24DCD8AD-5031-3A05-9B5C-9B001356842B}"/>
                </a:ext>
              </a:extLst>
            </p:cNvPr>
            <p:cNvSpPr/>
            <p:nvPr/>
          </p:nvSpPr>
          <p:spPr>
            <a:xfrm>
              <a:off x="3644354" y="3910969"/>
              <a:ext cx="2052" cy="7117"/>
            </a:xfrm>
            <a:custGeom>
              <a:avLst/>
              <a:gdLst>
                <a:gd name="connsiteX0" fmla="*/ 2025 w 2724"/>
                <a:gd name="connsiteY0" fmla="*/ 9374 h 9448"/>
                <a:gd name="connsiteX1" fmla="*/ 2511 w 2724"/>
                <a:gd name="connsiteY1" fmla="*/ 4611 h 9448"/>
                <a:gd name="connsiteX2" fmla="*/ 1549 w 2724"/>
                <a:gd name="connsiteY2" fmla="*/ -75 h 9448"/>
                <a:gd name="connsiteX3" fmla="*/ -213 w 2724"/>
                <a:gd name="connsiteY3" fmla="*/ 4402 h 9448"/>
                <a:gd name="connsiteX4" fmla="*/ 1701 w 2724"/>
                <a:gd name="connsiteY4" fmla="*/ 8802 h 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4" h="9448">
                  <a:moveTo>
                    <a:pt x="2025" y="9374"/>
                  </a:moveTo>
                  <a:lnTo>
                    <a:pt x="2511" y="4611"/>
                  </a:lnTo>
                  <a:lnTo>
                    <a:pt x="1549" y="-75"/>
                  </a:lnTo>
                  <a:lnTo>
                    <a:pt x="-213" y="4402"/>
                  </a:lnTo>
                  <a:lnTo>
                    <a:pt x="1701" y="880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4" name="Freihandform: Form 593">
              <a:extLst>
                <a:ext uri="{FF2B5EF4-FFF2-40B4-BE49-F238E27FC236}">
                  <a16:creationId xmlns:a16="http://schemas.microsoft.com/office/drawing/2014/main" id="{9B231248-85DD-3A00-095B-89244531B69D}"/>
                </a:ext>
              </a:extLst>
            </p:cNvPr>
            <p:cNvSpPr/>
            <p:nvPr/>
          </p:nvSpPr>
          <p:spPr>
            <a:xfrm>
              <a:off x="2945536" y="3954539"/>
              <a:ext cx="221742" cy="189127"/>
            </a:xfrm>
            <a:custGeom>
              <a:avLst/>
              <a:gdLst>
                <a:gd name="connsiteX0" fmla="*/ 63595 w 294389"/>
                <a:gd name="connsiteY0" fmla="*/ 251013 h 251088"/>
                <a:gd name="connsiteX1" fmla="*/ 63766 w 294389"/>
                <a:gd name="connsiteY1" fmla="*/ 246194 h 251088"/>
                <a:gd name="connsiteX2" fmla="*/ 64633 w 294389"/>
                <a:gd name="connsiteY2" fmla="*/ 239012 h 251088"/>
                <a:gd name="connsiteX3" fmla="*/ 64357 w 294389"/>
                <a:gd name="connsiteY3" fmla="*/ 233402 h 251088"/>
                <a:gd name="connsiteX4" fmla="*/ 69796 w 294389"/>
                <a:gd name="connsiteY4" fmla="*/ 228649 h 251088"/>
                <a:gd name="connsiteX5" fmla="*/ 72853 w 294389"/>
                <a:gd name="connsiteY5" fmla="*/ 223401 h 251088"/>
                <a:gd name="connsiteX6" fmla="*/ 73501 w 294389"/>
                <a:gd name="connsiteY6" fmla="*/ 213114 h 251088"/>
                <a:gd name="connsiteX7" fmla="*/ 79597 w 294389"/>
                <a:gd name="connsiteY7" fmla="*/ 208799 h 251088"/>
                <a:gd name="connsiteX8" fmla="*/ 87293 w 294389"/>
                <a:gd name="connsiteY8" fmla="*/ 206684 h 251088"/>
                <a:gd name="connsiteX9" fmla="*/ 93560 w 294389"/>
                <a:gd name="connsiteY9" fmla="*/ 207637 h 251088"/>
                <a:gd name="connsiteX10" fmla="*/ 98190 w 294389"/>
                <a:gd name="connsiteY10" fmla="*/ 204770 h 251088"/>
                <a:gd name="connsiteX11" fmla="*/ 111487 w 294389"/>
                <a:gd name="connsiteY11" fmla="*/ 209580 h 251088"/>
                <a:gd name="connsiteX12" fmla="*/ 116640 w 294389"/>
                <a:gd name="connsiteY12" fmla="*/ 210523 h 251088"/>
                <a:gd name="connsiteX13" fmla="*/ 121745 w 294389"/>
                <a:gd name="connsiteY13" fmla="*/ 216066 h 251088"/>
                <a:gd name="connsiteX14" fmla="*/ 126450 w 294389"/>
                <a:gd name="connsiteY14" fmla="*/ 223191 h 251088"/>
                <a:gd name="connsiteX15" fmla="*/ 131689 w 294389"/>
                <a:gd name="connsiteY15" fmla="*/ 220524 h 251088"/>
                <a:gd name="connsiteX16" fmla="*/ 138452 w 294389"/>
                <a:gd name="connsiteY16" fmla="*/ 219028 h 251088"/>
                <a:gd name="connsiteX17" fmla="*/ 142871 w 294389"/>
                <a:gd name="connsiteY17" fmla="*/ 216000 h 251088"/>
                <a:gd name="connsiteX18" fmla="*/ 147653 w 294389"/>
                <a:gd name="connsiteY18" fmla="*/ 216609 h 251088"/>
                <a:gd name="connsiteX19" fmla="*/ 154254 w 294389"/>
                <a:gd name="connsiteY19" fmla="*/ 222058 h 251088"/>
                <a:gd name="connsiteX20" fmla="*/ 158607 w 294389"/>
                <a:gd name="connsiteY20" fmla="*/ 224467 h 251088"/>
                <a:gd name="connsiteX21" fmla="*/ 164903 w 294389"/>
                <a:gd name="connsiteY21" fmla="*/ 226801 h 251088"/>
                <a:gd name="connsiteX22" fmla="*/ 177181 w 294389"/>
                <a:gd name="connsiteY22" fmla="*/ 227363 h 251088"/>
                <a:gd name="connsiteX23" fmla="*/ 181210 w 294389"/>
                <a:gd name="connsiteY23" fmla="*/ 222677 h 251088"/>
                <a:gd name="connsiteX24" fmla="*/ 184915 w 294389"/>
                <a:gd name="connsiteY24" fmla="*/ 219124 h 251088"/>
                <a:gd name="connsiteX25" fmla="*/ 192897 w 294389"/>
                <a:gd name="connsiteY25" fmla="*/ 217162 h 251088"/>
                <a:gd name="connsiteX26" fmla="*/ 207689 w 294389"/>
                <a:gd name="connsiteY26" fmla="*/ 215238 h 251088"/>
                <a:gd name="connsiteX27" fmla="*/ 219662 w 294389"/>
                <a:gd name="connsiteY27" fmla="*/ 217838 h 251088"/>
                <a:gd name="connsiteX28" fmla="*/ 224948 w 294389"/>
                <a:gd name="connsiteY28" fmla="*/ 221191 h 251088"/>
                <a:gd name="connsiteX29" fmla="*/ 230854 w 294389"/>
                <a:gd name="connsiteY29" fmla="*/ 222096 h 251088"/>
                <a:gd name="connsiteX30" fmla="*/ 233006 w 294389"/>
                <a:gd name="connsiteY30" fmla="*/ 217609 h 251088"/>
                <a:gd name="connsiteX31" fmla="*/ 237436 w 294389"/>
                <a:gd name="connsiteY31" fmla="*/ 214714 h 251088"/>
                <a:gd name="connsiteX32" fmla="*/ 241512 w 294389"/>
                <a:gd name="connsiteY32" fmla="*/ 212199 h 251088"/>
                <a:gd name="connsiteX33" fmla="*/ 247028 w 294389"/>
                <a:gd name="connsiteY33" fmla="*/ 207951 h 251088"/>
                <a:gd name="connsiteX34" fmla="*/ 252580 w 294389"/>
                <a:gd name="connsiteY34" fmla="*/ 208227 h 251088"/>
                <a:gd name="connsiteX35" fmla="*/ 249466 w 294389"/>
                <a:gd name="connsiteY35" fmla="*/ 193711 h 251088"/>
                <a:gd name="connsiteX36" fmla="*/ 253523 w 294389"/>
                <a:gd name="connsiteY36" fmla="*/ 190330 h 251088"/>
                <a:gd name="connsiteX37" fmla="*/ 255305 w 294389"/>
                <a:gd name="connsiteY37" fmla="*/ 185101 h 251088"/>
                <a:gd name="connsiteX38" fmla="*/ 258581 w 294389"/>
                <a:gd name="connsiteY38" fmla="*/ 177338 h 251088"/>
                <a:gd name="connsiteX39" fmla="*/ 264191 w 294389"/>
                <a:gd name="connsiteY39" fmla="*/ 168146 h 251088"/>
                <a:gd name="connsiteX40" fmla="*/ 267287 w 294389"/>
                <a:gd name="connsiteY40" fmla="*/ 163841 h 251088"/>
                <a:gd name="connsiteX41" fmla="*/ 274012 w 294389"/>
                <a:gd name="connsiteY41" fmla="*/ 155830 h 251088"/>
                <a:gd name="connsiteX42" fmla="*/ 286223 w 294389"/>
                <a:gd name="connsiteY42" fmla="*/ 140981 h 251088"/>
                <a:gd name="connsiteX43" fmla="*/ 286756 w 294389"/>
                <a:gd name="connsiteY43" fmla="*/ 130246 h 251088"/>
                <a:gd name="connsiteX44" fmla="*/ 287271 w 294389"/>
                <a:gd name="connsiteY44" fmla="*/ 111120 h 251088"/>
                <a:gd name="connsiteX45" fmla="*/ 287585 w 294389"/>
                <a:gd name="connsiteY45" fmla="*/ 100366 h 251088"/>
                <a:gd name="connsiteX46" fmla="*/ 289861 w 294389"/>
                <a:gd name="connsiteY46" fmla="*/ 76049 h 251088"/>
                <a:gd name="connsiteX47" fmla="*/ 294176 w 294389"/>
                <a:gd name="connsiteY47" fmla="*/ 67115 h 251088"/>
                <a:gd name="connsiteX48" fmla="*/ 289804 w 294389"/>
                <a:gd name="connsiteY48" fmla="*/ 61971 h 251088"/>
                <a:gd name="connsiteX49" fmla="*/ 285852 w 294389"/>
                <a:gd name="connsiteY49" fmla="*/ 57723 h 251088"/>
                <a:gd name="connsiteX50" fmla="*/ 280288 w 294389"/>
                <a:gd name="connsiteY50" fmla="*/ 43921 h 251088"/>
                <a:gd name="connsiteX51" fmla="*/ 278317 w 294389"/>
                <a:gd name="connsiteY51" fmla="*/ 32167 h 251088"/>
                <a:gd name="connsiteX52" fmla="*/ 276231 w 294389"/>
                <a:gd name="connsiteY52" fmla="*/ 21528 h 251088"/>
                <a:gd name="connsiteX53" fmla="*/ 274135 w 294389"/>
                <a:gd name="connsiteY53" fmla="*/ 10879 h 251088"/>
                <a:gd name="connsiteX54" fmla="*/ 260125 w 294389"/>
                <a:gd name="connsiteY54" fmla="*/ 19108 h 251088"/>
                <a:gd name="connsiteX55" fmla="*/ 251228 w 294389"/>
                <a:gd name="connsiteY55" fmla="*/ 10917 h 251088"/>
                <a:gd name="connsiteX56" fmla="*/ 245475 w 294389"/>
                <a:gd name="connsiteY56" fmla="*/ 6688 h 251088"/>
                <a:gd name="connsiteX57" fmla="*/ 230435 w 294389"/>
                <a:gd name="connsiteY57" fmla="*/ 2859 h 251088"/>
                <a:gd name="connsiteX58" fmla="*/ 218128 w 294389"/>
                <a:gd name="connsiteY58" fmla="*/ -75 h 251088"/>
                <a:gd name="connsiteX59" fmla="*/ 208003 w 294389"/>
                <a:gd name="connsiteY59" fmla="*/ 6593 h 251088"/>
                <a:gd name="connsiteX60" fmla="*/ 201907 w 294389"/>
                <a:gd name="connsiteY60" fmla="*/ 10793 h 251088"/>
                <a:gd name="connsiteX61" fmla="*/ 185953 w 294389"/>
                <a:gd name="connsiteY61" fmla="*/ 21528 h 251088"/>
                <a:gd name="connsiteX62" fmla="*/ 176952 w 294389"/>
                <a:gd name="connsiteY62" fmla="*/ 27662 h 251088"/>
                <a:gd name="connsiteX63" fmla="*/ 163998 w 294389"/>
                <a:gd name="connsiteY63" fmla="*/ 36368 h 251088"/>
                <a:gd name="connsiteX64" fmla="*/ 152635 w 294389"/>
                <a:gd name="connsiteY64" fmla="*/ 44007 h 251088"/>
                <a:gd name="connsiteX65" fmla="*/ 145329 w 294389"/>
                <a:gd name="connsiteY65" fmla="*/ 49112 h 251088"/>
                <a:gd name="connsiteX66" fmla="*/ 139385 w 294389"/>
                <a:gd name="connsiteY66" fmla="*/ 53370 h 251088"/>
                <a:gd name="connsiteX67" fmla="*/ 133652 w 294389"/>
                <a:gd name="connsiteY67" fmla="*/ 57628 h 251088"/>
                <a:gd name="connsiteX68" fmla="*/ 129898 w 294389"/>
                <a:gd name="connsiteY68" fmla="*/ 61209 h 251088"/>
                <a:gd name="connsiteX69" fmla="*/ 120792 w 294389"/>
                <a:gd name="connsiteY69" fmla="*/ 70058 h 251088"/>
                <a:gd name="connsiteX70" fmla="*/ 111858 w 294389"/>
                <a:gd name="connsiteY70" fmla="*/ 78840 h 251088"/>
                <a:gd name="connsiteX71" fmla="*/ 107543 w 294389"/>
                <a:gd name="connsiteY71" fmla="*/ 82983 h 251088"/>
                <a:gd name="connsiteX72" fmla="*/ 104076 w 294389"/>
                <a:gd name="connsiteY72" fmla="*/ 86421 h 251088"/>
                <a:gd name="connsiteX73" fmla="*/ 75206 w 294389"/>
                <a:gd name="connsiteY73" fmla="*/ 92794 h 251088"/>
                <a:gd name="connsiteX74" fmla="*/ 75473 w 294389"/>
                <a:gd name="connsiteY74" fmla="*/ 138285 h 251088"/>
                <a:gd name="connsiteX75" fmla="*/ 74301 w 294389"/>
                <a:gd name="connsiteY75" fmla="*/ 151172 h 251088"/>
                <a:gd name="connsiteX76" fmla="*/ 70310 w 294389"/>
                <a:gd name="connsiteY76" fmla="*/ 157840 h 251088"/>
                <a:gd name="connsiteX77" fmla="*/ 68758 w 294389"/>
                <a:gd name="connsiteY77" fmla="*/ 164936 h 251088"/>
                <a:gd name="connsiteX78" fmla="*/ 61928 w 294389"/>
                <a:gd name="connsiteY78" fmla="*/ 170489 h 251088"/>
                <a:gd name="connsiteX79" fmla="*/ 52422 w 294389"/>
                <a:gd name="connsiteY79" fmla="*/ 171699 h 251088"/>
                <a:gd name="connsiteX80" fmla="*/ 44992 w 294389"/>
                <a:gd name="connsiteY80" fmla="*/ 173432 h 251088"/>
                <a:gd name="connsiteX81" fmla="*/ 20037 w 294389"/>
                <a:gd name="connsiteY81" fmla="*/ 174890 h 251088"/>
                <a:gd name="connsiteX82" fmla="*/ 14179 w 294389"/>
                <a:gd name="connsiteY82" fmla="*/ 180795 h 251088"/>
                <a:gd name="connsiteX83" fmla="*/ 8293 w 294389"/>
                <a:gd name="connsiteY83" fmla="*/ 181976 h 251088"/>
                <a:gd name="connsiteX84" fmla="*/ 2768 w 294389"/>
                <a:gd name="connsiteY84" fmla="*/ 181557 h 251088"/>
                <a:gd name="connsiteX85" fmla="*/ -213 w 294389"/>
                <a:gd name="connsiteY85" fmla="*/ 186415 h 251088"/>
                <a:gd name="connsiteX86" fmla="*/ 2425 w 294389"/>
                <a:gd name="connsiteY86" fmla="*/ 200703 h 251088"/>
                <a:gd name="connsiteX87" fmla="*/ 6969 w 294389"/>
                <a:gd name="connsiteY87" fmla="*/ 206741 h 251088"/>
                <a:gd name="connsiteX88" fmla="*/ 12417 w 294389"/>
                <a:gd name="connsiteY88" fmla="*/ 210075 h 251088"/>
                <a:gd name="connsiteX89" fmla="*/ 19504 w 294389"/>
                <a:gd name="connsiteY89" fmla="*/ 215400 h 251088"/>
                <a:gd name="connsiteX90" fmla="*/ 14084 w 294389"/>
                <a:gd name="connsiteY90" fmla="*/ 215314 h 251088"/>
                <a:gd name="connsiteX91" fmla="*/ 14046 w 294389"/>
                <a:gd name="connsiteY91" fmla="*/ 221057 h 251088"/>
                <a:gd name="connsiteX92" fmla="*/ 30600 w 294389"/>
                <a:gd name="connsiteY92" fmla="*/ 231649 h 251088"/>
                <a:gd name="connsiteX93" fmla="*/ 35115 w 294389"/>
                <a:gd name="connsiteY93" fmla="*/ 229058 h 251088"/>
                <a:gd name="connsiteX94" fmla="*/ 38115 w 294389"/>
                <a:gd name="connsiteY94" fmla="*/ 235659 h 251088"/>
                <a:gd name="connsiteX95" fmla="*/ 40878 w 294389"/>
                <a:gd name="connsiteY95" fmla="*/ 246575 h 251088"/>
                <a:gd name="connsiteX96" fmla="*/ 40192 w 294389"/>
                <a:gd name="connsiteY96" fmla="*/ 239364 h 251088"/>
                <a:gd name="connsiteX97" fmla="*/ 45669 w 294389"/>
                <a:gd name="connsiteY97" fmla="*/ 237993 h 251088"/>
                <a:gd name="connsiteX98" fmla="*/ 52308 w 294389"/>
                <a:gd name="connsiteY98" fmla="*/ 238860 h 251088"/>
                <a:gd name="connsiteX99" fmla="*/ 56861 w 294389"/>
                <a:gd name="connsiteY99" fmla="*/ 243860 h 251088"/>
                <a:gd name="connsiteX100" fmla="*/ 61213 w 294389"/>
                <a:gd name="connsiteY100" fmla="*/ 247508 h 25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94389" h="251088">
                  <a:moveTo>
                    <a:pt x="63595" y="251013"/>
                  </a:moveTo>
                  <a:lnTo>
                    <a:pt x="63766" y="246194"/>
                  </a:lnTo>
                  <a:lnTo>
                    <a:pt x="64633" y="239012"/>
                  </a:lnTo>
                  <a:lnTo>
                    <a:pt x="64357" y="233402"/>
                  </a:lnTo>
                  <a:lnTo>
                    <a:pt x="69796" y="228649"/>
                  </a:lnTo>
                  <a:lnTo>
                    <a:pt x="72853" y="223401"/>
                  </a:lnTo>
                  <a:lnTo>
                    <a:pt x="73501" y="213114"/>
                  </a:lnTo>
                  <a:lnTo>
                    <a:pt x="79597" y="208799"/>
                  </a:lnTo>
                  <a:lnTo>
                    <a:pt x="87293" y="206684"/>
                  </a:lnTo>
                  <a:lnTo>
                    <a:pt x="93560" y="207637"/>
                  </a:lnTo>
                  <a:lnTo>
                    <a:pt x="98190" y="204770"/>
                  </a:lnTo>
                  <a:lnTo>
                    <a:pt x="111487" y="209580"/>
                  </a:lnTo>
                  <a:lnTo>
                    <a:pt x="116640" y="210523"/>
                  </a:lnTo>
                  <a:lnTo>
                    <a:pt x="121745" y="216066"/>
                  </a:lnTo>
                  <a:lnTo>
                    <a:pt x="126450" y="223191"/>
                  </a:lnTo>
                  <a:lnTo>
                    <a:pt x="131689" y="220524"/>
                  </a:lnTo>
                  <a:lnTo>
                    <a:pt x="138452" y="219028"/>
                  </a:lnTo>
                  <a:lnTo>
                    <a:pt x="142871" y="216000"/>
                  </a:lnTo>
                  <a:lnTo>
                    <a:pt x="147653" y="216609"/>
                  </a:lnTo>
                  <a:lnTo>
                    <a:pt x="154254" y="222058"/>
                  </a:lnTo>
                  <a:lnTo>
                    <a:pt x="158607" y="224467"/>
                  </a:lnTo>
                  <a:lnTo>
                    <a:pt x="164903" y="226801"/>
                  </a:lnTo>
                  <a:lnTo>
                    <a:pt x="177181" y="227363"/>
                  </a:lnTo>
                  <a:lnTo>
                    <a:pt x="181210" y="222677"/>
                  </a:lnTo>
                  <a:lnTo>
                    <a:pt x="184915" y="219124"/>
                  </a:lnTo>
                  <a:lnTo>
                    <a:pt x="192897" y="217162"/>
                  </a:lnTo>
                  <a:lnTo>
                    <a:pt x="207689" y="215238"/>
                  </a:lnTo>
                  <a:lnTo>
                    <a:pt x="219662" y="217838"/>
                  </a:lnTo>
                  <a:lnTo>
                    <a:pt x="224948" y="221191"/>
                  </a:lnTo>
                  <a:lnTo>
                    <a:pt x="230854" y="222096"/>
                  </a:lnTo>
                  <a:lnTo>
                    <a:pt x="233006" y="217609"/>
                  </a:lnTo>
                  <a:lnTo>
                    <a:pt x="237436" y="214714"/>
                  </a:lnTo>
                  <a:lnTo>
                    <a:pt x="241512" y="212199"/>
                  </a:lnTo>
                  <a:lnTo>
                    <a:pt x="247028" y="207951"/>
                  </a:lnTo>
                  <a:lnTo>
                    <a:pt x="252580" y="208227"/>
                  </a:lnTo>
                  <a:lnTo>
                    <a:pt x="249466" y="193711"/>
                  </a:lnTo>
                  <a:lnTo>
                    <a:pt x="253523" y="190330"/>
                  </a:lnTo>
                  <a:lnTo>
                    <a:pt x="255305" y="185101"/>
                  </a:lnTo>
                  <a:lnTo>
                    <a:pt x="258581" y="177338"/>
                  </a:lnTo>
                  <a:lnTo>
                    <a:pt x="264191" y="168146"/>
                  </a:lnTo>
                  <a:lnTo>
                    <a:pt x="267287" y="163841"/>
                  </a:lnTo>
                  <a:lnTo>
                    <a:pt x="274012" y="155830"/>
                  </a:lnTo>
                  <a:lnTo>
                    <a:pt x="286223" y="140981"/>
                  </a:lnTo>
                  <a:lnTo>
                    <a:pt x="286756" y="130246"/>
                  </a:lnTo>
                  <a:lnTo>
                    <a:pt x="287271" y="111120"/>
                  </a:lnTo>
                  <a:lnTo>
                    <a:pt x="287585" y="100366"/>
                  </a:lnTo>
                  <a:lnTo>
                    <a:pt x="289861" y="76049"/>
                  </a:lnTo>
                  <a:lnTo>
                    <a:pt x="294176" y="67115"/>
                  </a:lnTo>
                  <a:lnTo>
                    <a:pt x="289804" y="61971"/>
                  </a:lnTo>
                  <a:lnTo>
                    <a:pt x="285852" y="57723"/>
                  </a:lnTo>
                  <a:lnTo>
                    <a:pt x="280288" y="43921"/>
                  </a:lnTo>
                  <a:lnTo>
                    <a:pt x="278317" y="32167"/>
                  </a:lnTo>
                  <a:lnTo>
                    <a:pt x="276231" y="21528"/>
                  </a:lnTo>
                  <a:lnTo>
                    <a:pt x="274135" y="10879"/>
                  </a:lnTo>
                  <a:lnTo>
                    <a:pt x="260125" y="19108"/>
                  </a:lnTo>
                  <a:lnTo>
                    <a:pt x="251228" y="10917"/>
                  </a:lnTo>
                  <a:lnTo>
                    <a:pt x="245475" y="6688"/>
                  </a:lnTo>
                  <a:lnTo>
                    <a:pt x="230435" y="2859"/>
                  </a:lnTo>
                  <a:lnTo>
                    <a:pt x="218128" y="-75"/>
                  </a:lnTo>
                  <a:lnTo>
                    <a:pt x="208003" y="6593"/>
                  </a:lnTo>
                  <a:lnTo>
                    <a:pt x="201907" y="10793"/>
                  </a:lnTo>
                  <a:lnTo>
                    <a:pt x="185953" y="21528"/>
                  </a:lnTo>
                  <a:lnTo>
                    <a:pt x="176952" y="27662"/>
                  </a:lnTo>
                  <a:lnTo>
                    <a:pt x="163998" y="36368"/>
                  </a:lnTo>
                  <a:lnTo>
                    <a:pt x="152635" y="44007"/>
                  </a:lnTo>
                  <a:lnTo>
                    <a:pt x="145329" y="49112"/>
                  </a:lnTo>
                  <a:lnTo>
                    <a:pt x="139385" y="53370"/>
                  </a:lnTo>
                  <a:lnTo>
                    <a:pt x="133652" y="57628"/>
                  </a:lnTo>
                  <a:lnTo>
                    <a:pt x="129898" y="61209"/>
                  </a:lnTo>
                  <a:lnTo>
                    <a:pt x="120792" y="70058"/>
                  </a:lnTo>
                  <a:lnTo>
                    <a:pt x="111858" y="78840"/>
                  </a:lnTo>
                  <a:lnTo>
                    <a:pt x="107543" y="82983"/>
                  </a:lnTo>
                  <a:lnTo>
                    <a:pt x="104076" y="86421"/>
                  </a:lnTo>
                  <a:lnTo>
                    <a:pt x="75206" y="92794"/>
                  </a:lnTo>
                  <a:lnTo>
                    <a:pt x="75473" y="138285"/>
                  </a:lnTo>
                  <a:lnTo>
                    <a:pt x="74301" y="151172"/>
                  </a:lnTo>
                  <a:lnTo>
                    <a:pt x="70310" y="157840"/>
                  </a:lnTo>
                  <a:lnTo>
                    <a:pt x="68758" y="164936"/>
                  </a:lnTo>
                  <a:lnTo>
                    <a:pt x="61928" y="170489"/>
                  </a:lnTo>
                  <a:lnTo>
                    <a:pt x="52422" y="171699"/>
                  </a:lnTo>
                  <a:lnTo>
                    <a:pt x="44992" y="173432"/>
                  </a:lnTo>
                  <a:lnTo>
                    <a:pt x="20037" y="174890"/>
                  </a:lnTo>
                  <a:lnTo>
                    <a:pt x="14179" y="180795"/>
                  </a:lnTo>
                  <a:lnTo>
                    <a:pt x="8293" y="181976"/>
                  </a:lnTo>
                  <a:lnTo>
                    <a:pt x="2768" y="181557"/>
                  </a:lnTo>
                  <a:lnTo>
                    <a:pt x="-213" y="186415"/>
                  </a:lnTo>
                  <a:lnTo>
                    <a:pt x="2425" y="200703"/>
                  </a:lnTo>
                  <a:lnTo>
                    <a:pt x="6969" y="206741"/>
                  </a:lnTo>
                  <a:lnTo>
                    <a:pt x="12417" y="210075"/>
                  </a:lnTo>
                  <a:lnTo>
                    <a:pt x="19504" y="215400"/>
                  </a:lnTo>
                  <a:lnTo>
                    <a:pt x="14084" y="215314"/>
                  </a:lnTo>
                  <a:lnTo>
                    <a:pt x="14046" y="221057"/>
                  </a:lnTo>
                  <a:lnTo>
                    <a:pt x="30600" y="231649"/>
                  </a:lnTo>
                  <a:lnTo>
                    <a:pt x="35115" y="229058"/>
                  </a:lnTo>
                  <a:lnTo>
                    <a:pt x="38115" y="235659"/>
                  </a:lnTo>
                  <a:lnTo>
                    <a:pt x="40878" y="246575"/>
                  </a:lnTo>
                  <a:lnTo>
                    <a:pt x="40192" y="239364"/>
                  </a:lnTo>
                  <a:lnTo>
                    <a:pt x="45669" y="237993"/>
                  </a:lnTo>
                  <a:lnTo>
                    <a:pt x="52308" y="238860"/>
                  </a:lnTo>
                  <a:lnTo>
                    <a:pt x="56861" y="243860"/>
                  </a:lnTo>
                  <a:lnTo>
                    <a:pt x="61213" y="24750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5" name="Freihandform: Form 594">
              <a:extLst>
                <a:ext uri="{FF2B5EF4-FFF2-40B4-BE49-F238E27FC236}">
                  <a16:creationId xmlns:a16="http://schemas.microsoft.com/office/drawing/2014/main" id="{8CDDF207-0BB3-F0E8-AF95-0A25ADF5081E}"/>
                </a:ext>
              </a:extLst>
            </p:cNvPr>
            <p:cNvSpPr/>
            <p:nvPr/>
          </p:nvSpPr>
          <p:spPr>
            <a:xfrm>
              <a:off x="5305892" y="4550806"/>
              <a:ext cx="24221" cy="94316"/>
            </a:xfrm>
            <a:custGeom>
              <a:avLst/>
              <a:gdLst>
                <a:gd name="connsiteX0" fmla="*/ 30867 w 32156"/>
                <a:gd name="connsiteY0" fmla="*/ 125141 h 125215"/>
                <a:gd name="connsiteX1" fmla="*/ 30419 w 32156"/>
                <a:gd name="connsiteY1" fmla="*/ 120045 h 125215"/>
                <a:gd name="connsiteX2" fmla="*/ 29867 w 32156"/>
                <a:gd name="connsiteY2" fmla="*/ 124817 h 125215"/>
                <a:gd name="connsiteX3" fmla="*/ 31296 w 32156"/>
                <a:gd name="connsiteY3" fmla="*/ 111129 h 125215"/>
                <a:gd name="connsiteX4" fmla="*/ 31943 w 32156"/>
                <a:gd name="connsiteY4" fmla="*/ 106386 h 125215"/>
                <a:gd name="connsiteX5" fmla="*/ 27791 w 32156"/>
                <a:gd name="connsiteY5" fmla="*/ 104005 h 125215"/>
                <a:gd name="connsiteX6" fmla="*/ 26428 w 32156"/>
                <a:gd name="connsiteY6" fmla="*/ 108567 h 125215"/>
                <a:gd name="connsiteX7" fmla="*/ 30791 w 32156"/>
                <a:gd name="connsiteY7" fmla="*/ 110882 h 125215"/>
                <a:gd name="connsiteX8" fmla="*/ 20523 w 32156"/>
                <a:gd name="connsiteY8" fmla="*/ 86279 h 125215"/>
                <a:gd name="connsiteX9" fmla="*/ 24905 w 32156"/>
                <a:gd name="connsiteY9" fmla="*/ 83450 h 125215"/>
                <a:gd name="connsiteX10" fmla="*/ 21399 w 32156"/>
                <a:gd name="connsiteY10" fmla="*/ 80192 h 125215"/>
                <a:gd name="connsiteX11" fmla="*/ 17360 w 32156"/>
                <a:gd name="connsiteY11" fmla="*/ 82926 h 125215"/>
                <a:gd name="connsiteX12" fmla="*/ 26943 w 32156"/>
                <a:gd name="connsiteY12" fmla="*/ 65400 h 125215"/>
                <a:gd name="connsiteX13" fmla="*/ 23380 w 32156"/>
                <a:gd name="connsiteY13" fmla="*/ 61980 h 125215"/>
                <a:gd name="connsiteX14" fmla="*/ 26952 w 32156"/>
                <a:gd name="connsiteY14" fmla="*/ 65219 h 125215"/>
                <a:gd name="connsiteX15" fmla="*/ 22885 w 32156"/>
                <a:gd name="connsiteY15" fmla="*/ 55389 h 125215"/>
                <a:gd name="connsiteX16" fmla="*/ 25142 w 32156"/>
                <a:gd name="connsiteY16" fmla="*/ 51160 h 125215"/>
                <a:gd name="connsiteX17" fmla="*/ 20418 w 32156"/>
                <a:gd name="connsiteY17" fmla="*/ 52027 h 125215"/>
                <a:gd name="connsiteX18" fmla="*/ 26095 w 32156"/>
                <a:gd name="connsiteY18" fmla="*/ 47836 h 125215"/>
                <a:gd name="connsiteX19" fmla="*/ 27857 w 32156"/>
                <a:gd name="connsiteY19" fmla="*/ 43387 h 125215"/>
                <a:gd name="connsiteX20" fmla="*/ 28038 w 32156"/>
                <a:gd name="connsiteY20" fmla="*/ 38549 h 125215"/>
                <a:gd name="connsiteX21" fmla="*/ 26285 w 32156"/>
                <a:gd name="connsiteY21" fmla="*/ 43111 h 125215"/>
                <a:gd name="connsiteX22" fmla="*/ 9769 w 32156"/>
                <a:gd name="connsiteY22" fmla="*/ 60028 h 125215"/>
                <a:gd name="connsiteX23" fmla="*/ 14360 w 32156"/>
                <a:gd name="connsiteY23" fmla="*/ 58418 h 125215"/>
                <a:gd name="connsiteX24" fmla="*/ 14579 w 32156"/>
                <a:gd name="connsiteY24" fmla="*/ 53627 h 125215"/>
                <a:gd name="connsiteX25" fmla="*/ 11760 w 32156"/>
                <a:gd name="connsiteY25" fmla="*/ 49560 h 125215"/>
                <a:gd name="connsiteX26" fmla="*/ 9293 w 32156"/>
                <a:gd name="connsiteY26" fmla="*/ 45359 h 125215"/>
                <a:gd name="connsiteX27" fmla="*/ 5997 w 32156"/>
                <a:gd name="connsiteY27" fmla="*/ 48883 h 125215"/>
                <a:gd name="connsiteX28" fmla="*/ 9474 w 32156"/>
                <a:gd name="connsiteY28" fmla="*/ 52246 h 125215"/>
                <a:gd name="connsiteX29" fmla="*/ 9197 w 32156"/>
                <a:gd name="connsiteY29" fmla="*/ 57065 h 125215"/>
                <a:gd name="connsiteX30" fmla="*/ 21609 w 32156"/>
                <a:gd name="connsiteY30" fmla="*/ 36377 h 125215"/>
                <a:gd name="connsiteX31" fmla="*/ 25019 w 32156"/>
                <a:gd name="connsiteY31" fmla="*/ 33034 h 125215"/>
                <a:gd name="connsiteX32" fmla="*/ 20275 w 32156"/>
                <a:gd name="connsiteY32" fmla="*/ 34177 h 125215"/>
                <a:gd name="connsiteX33" fmla="*/ 28086 w 32156"/>
                <a:gd name="connsiteY33" fmla="*/ 34605 h 125215"/>
                <a:gd name="connsiteX34" fmla="*/ 29305 w 32156"/>
                <a:gd name="connsiteY34" fmla="*/ 29976 h 125215"/>
                <a:gd name="connsiteX35" fmla="*/ 29200 w 32156"/>
                <a:gd name="connsiteY35" fmla="*/ 25042 h 125215"/>
                <a:gd name="connsiteX36" fmla="*/ 28276 w 32156"/>
                <a:gd name="connsiteY36" fmla="*/ 29814 h 125215"/>
                <a:gd name="connsiteX37" fmla="*/ 28086 w 32156"/>
                <a:gd name="connsiteY37" fmla="*/ 34605 h 125215"/>
                <a:gd name="connsiteX38" fmla="*/ 1664 w 32156"/>
                <a:gd name="connsiteY38" fmla="*/ 40473 h 125215"/>
                <a:gd name="connsiteX39" fmla="*/ 6064 w 32156"/>
                <a:gd name="connsiteY39" fmla="*/ 38606 h 125215"/>
                <a:gd name="connsiteX40" fmla="*/ 10683 w 32156"/>
                <a:gd name="connsiteY40" fmla="*/ 37063 h 125215"/>
                <a:gd name="connsiteX41" fmla="*/ 10303 w 32156"/>
                <a:gd name="connsiteY41" fmla="*/ 32129 h 125215"/>
                <a:gd name="connsiteX42" fmla="*/ 9493 w 32156"/>
                <a:gd name="connsiteY42" fmla="*/ 27338 h 125215"/>
                <a:gd name="connsiteX43" fmla="*/ 5340 w 32156"/>
                <a:gd name="connsiteY43" fmla="*/ 29900 h 125215"/>
                <a:gd name="connsiteX44" fmla="*/ 4416 w 32156"/>
                <a:gd name="connsiteY44" fmla="*/ 25214 h 125215"/>
                <a:gd name="connsiteX45" fmla="*/ 3130 w 32156"/>
                <a:gd name="connsiteY45" fmla="*/ 20480 h 125215"/>
                <a:gd name="connsiteX46" fmla="*/ 501 w 32156"/>
                <a:gd name="connsiteY46" fmla="*/ 24709 h 125215"/>
                <a:gd name="connsiteX47" fmla="*/ 739 w 32156"/>
                <a:gd name="connsiteY47" fmla="*/ 29548 h 125215"/>
                <a:gd name="connsiteX48" fmla="*/ -213 w 32156"/>
                <a:gd name="connsiteY48" fmla="*/ 34358 h 125215"/>
                <a:gd name="connsiteX49" fmla="*/ 1206 w 32156"/>
                <a:gd name="connsiteY49" fmla="*/ 39006 h 125215"/>
                <a:gd name="connsiteX50" fmla="*/ 20504 w 32156"/>
                <a:gd name="connsiteY50" fmla="*/ 4354 h 125215"/>
                <a:gd name="connsiteX51" fmla="*/ 22409 w 32156"/>
                <a:gd name="connsiteY51" fmla="*/ -75 h 125215"/>
                <a:gd name="connsiteX52" fmla="*/ 20342 w 32156"/>
                <a:gd name="connsiteY52" fmla="*/ 4240 h 12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2156" h="125215">
                  <a:moveTo>
                    <a:pt x="30867" y="125141"/>
                  </a:moveTo>
                  <a:lnTo>
                    <a:pt x="30419" y="120045"/>
                  </a:lnTo>
                  <a:lnTo>
                    <a:pt x="29867" y="124817"/>
                  </a:lnTo>
                  <a:close/>
                  <a:moveTo>
                    <a:pt x="31296" y="111129"/>
                  </a:moveTo>
                  <a:lnTo>
                    <a:pt x="31943" y="106386"/>
                  </a:lnTo>
                  <a:lnTo>
                    <a:pt x="27791" y="104005"/>
                  </a:lnTo>
                  <a:lnTo>
                    <a:pt x="26428" y="108567"/>
                  </a:lnTo>
                  <a:lnTo>
                    <a:pt x="30791" y="110882"/>
                  </a:lnTo>
                  <a:close/>
                  <a:moveTo>
                    <a:pt x="20523" y="86279"/>
                  </a:moveTo>
                  <a:lnTo>
                    <a:pt x="24905" y="83450"/>
                  </a:lnTo>
                  <a:lnTo>
                    <a:pt x="21399" y="80192"/>
                  </a:lnTo>
                  <a:lnTo>
                    <a:pt x="17360" y="82926"/>
                  </a:lnTo>
                  <a:close/>
                  <a:moveTo>
                    <a:pt x="26943" y="65400"/>
                  </a:moveTo>
                  <a:lnTo>
                    <a:pt x="23380" y="61980"/>
                  </a:lnTo>
                  <a:lnTo>
                    <a:pt x="26952" y="65219"/>
                  </a:lnTo>
                  <a:close/>
                  <a:moveTo>
                    <a:pt x="22885" y="55389"/>
                  </a:moveTo>
                  <a:lnTo>
                    <a:pt x="25142" y="51160"/>
                  </a:lnTo>
                  <a:lnTo>
                    <a:pt x="20418" y="52027"/>
                  </a:lnTo>
                  <a:close/>
                  <a:moveTo>
                    <a:pt x="26095" y="47836"/>
                  </a:moveTo>
                  <a:lnTo>
                    <a:pt x="27857" y="43387"/>
                  </a:lnTo>
                  <a:lnTo>
                    <a:pt x="28038" y="38549"/>
                  </a:lnTo>
                  <a:lnTo>
                    <a:pt x="26285" y="43111"/>
                  </a:lnTo>
                  <a:close/>
                  <a:moveTo>
                    <a:pt x="9769" y="60028"/>
                  </a:moveTo>
                  <a:lnTo>
                    <a:pt x="14360" y="58418"/>
                  </a:lnTo>
                  <a:lnTo>
                    <a:pt x="14579" y="53627"/>
                  </a:lnTo>
                  <a:lnTo>
                    <a:pt x="11760" y="49560"/>
                  </a:lnTo>
                  <a:lnTo>
                    <a:pt x="9293" y="45359"/>
                  </a:lnTo>
                  <a:lnTo>
                    <a:pt x="5997" y="48883"/>
                  </a:lnTo>
                  <a:lnTo>
                    <a:pt x="9474" y="52246"/>
                  </a:lnTo>
                  <a:lnTo>
                    <a:pt x="9197" y="57065"/>
                  </a:lnTo>
                  <a:close/>
                  <a:moveTo>
                    <a:pt x="21609" y="36377"/>
                  </a:moveTo>
                  <a:lnTo>
                    <a:pt x="25019" y="33034"/>
                  </a:lnTo>
                  <a:lnTo>
                    <a:pt x="20275" y="34177"/>
                  </a:lnTo>
                  <a:close/>
                  <a:moveTo>
                    <a:pt x="28086" y="34605"/>
                  </a:moveTo>
                  <a:lnTo>
                    <a:pt x="29305" y="29976"/>
                  </a:lnTo>
                  <a:lnTo>
                    <a:pt x="29200" y="25042"/>
                  </a:lnTo>
                  <a:lnTo>
                    <a:pt x="28276" y="29814"/>
                  </a:lnTo>
                  <a:lnTo>
                    <a:pt x="28086" y="34605"/>
                  </a:lnTo>
                  <a:close/>
                  <a:moveTo>
                    <a:pt x="1664" y="40473"/>
                  </a:moveTo>
                  <a:lnTo>
                    <a:pt x="6064" y="38606"/>
                  </a:lnTo>
                  <a:lnTo>
                    <a:pt x="10683" y="37063"/>
                  </a:lnTo>
                  <a:lnTo>
                    <a:pt x="10303" y="32129"/>
                  </a:lnTo>
                  <a:lnTo>
                    <a:pt x="9493" y="27338"/>
                  </a:lnTo>
                  <a:lnTo>
                    <a:pt x="5340" y="29900"/>
                  </a:lnTo>
                  <a:lnTo>
                    <a:pt x="4416" y="25214"/>
                  </a:lnTo>
                  <a:lnTo>
                    <a:pt x="3130" y="20480"/>
                  </a:lnTo>
                  <a:lnTo>
                    <a:pt x="501" y="24709"/>
                  </a:lnTo>
                  <a:lnTo>
                    <a:pt x="739" y="29548"/>
                  </a:lnTo>
                  <a:lnTo>
                    <a:pt x="-213" y="34358"/>
                  </a:lnTo>
                  <a:lnTo>
                    <a:pt x="1206" y="39006"/>
                  </a:lnTo>
                  <a:close/>
                  <a:moveTo>
                    <a:pt x="20504" y="4354"/>
                  </a:moveTo>
                  <a:lnTo>
                    <a:pt x="22409" y="-75"/>
                  </a:lnTo>
                  <a:lnTo>
                    <a:pt x="20342" y="424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6" name="Freihandform: Form 595">
              <a:extLst>
                <a:ext uri="{FF2B5EF4-FFF2-40B4-BE49-F238E27FC236}">
                  <a16:creationId xmlns:a16="http://schemas.microsoft.com/office/drawing/2014/main" id="{5F2DC8E9-A7F0-AF11-137F-C00652F4FD0C}"/>
                </a:ext>
              </a:extLst>
            </p:cNvPr>
            <p:cNvSpPr/>
            <p:nvPr/>
          </p:nvSpPr>
          <p:spPr>
            <a:xfrm>
              <a:off x="4822817" y="3621004"/>
              <a:ext cx="8337" cy="12361"/>
            </a:xfrm>
            <a:custGeom>
              <a:avLst/>
              <a:gdLst>
                <a:gd name="connsiteX0" fmla="*/ 4502 w 11068"/>
                <a:gd name="connsiteY0" fmla="*/ 16336 h 16411"/>
                <a:gd name="connsiteX1" fmla="*/ 2302 w 11068"/>
                <a:gd name="connsiteY1" fmla="*/ 12050 h 16411"/>
                <a:gd name="connsiteX2" fmla="*/ 4236 w 11068"/>
                <a:gd name="connsiteY2" fmla="*/ 7602 h 16411"/>
                <a:gd name="connsiteX3" fmla="*/ 6464 w 11068"/>
                <a:gd name="connsiteY3" fmla="*/ 3344 h 16411"/>
                <a:gd name="connsiteX4" fmla="*/ 10856 w 11068"/>
                <a:gd name="connsiteY4" fmla="*/ 1449 h 16411"/>
                <a:gd name="connsiteX5" fmla="*/ 6141 w 11068"/>
                <a:gd name="connsiteY5" fmla="*/ -75 h 16411"/>
                <a:gd name="connsiteX6" fmla="*/ 2587 w 11068"/>
                <a:gd name="connsiteY6" fmla="*/ 3182 h 16411"/>
                <a:gd name="connsiteX7" fmla="*/ 2235 w 11068"/>
                <a:gd name="connsiteY7" fmla="*/ 8116 h 16411"/>
                <a:gd name="connsiteX8" fmla="*/ -213 w 11068"/>
                <a:gd name="connsiteY8" fmla="*/ 12279 h 16411"/>
                <a:gd name="connsiteX9" fmla="*/ 3788 w 11068"/>
                <a:gd name="connsiteY9" fmla="*/ 14898 h 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68" h="16411">
                  <a:moveTo>
                    <a:pt x="4502" y="16336"/>
                  </a:moveTo>
                  <a:lnTo>
                    <a:pt x="2302" y="12050"/>
                  </a:lnTo>
                  <a:lnTo>
                    <a:pt x="4236" y="7602"/>
                  </a:lnTo>
                  <a:lnTo>
                    <a:pt x="6464" y="3344"/>
                  </a:lnTo>
                  <a:lnTo>
                    <a:pt x="10856" y="1449"/>
                  </a:lnTo>
                  <a:lnTo>
                    <a:pt x="6141" y="-75"/>
                  </a:lnTo>
                  <a:lnTo>
                    <a:pt x="2587" y="3182"/>
                  </a:lnTo>
                  <a:lnTo>
                    <a:pt x="2235" y="8116"/>
                  </a:lnTo>
                  <a:lnTo>
                    <a:pt x="-213" y="12279"/>
                  </a:lnTo>
                  <a:lnTo>
                    <a:pt x="3788" y="148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7" name="Freihandform: Form 596">
              <a:extLst>
                <a:ext uri="{FF2B5EF4-FFF2-40B4-BE49-F238E27FC236}">
                  <a16:creationId xmlns:a16="http://schemas.microsoft.com/office/drawing/2014/main" id="{99231870-11A2-C932-3A0D-FA51F64DC909}"/>
                </a:ext>
              </a:extLst>
            </p:cNvPr>
            <p:cNvSpPr/>
            <p:nvPr/>
          </p:nvSpPr>
          <p:spPr>
            <a:xfrm>
              <a:off x="2980433" y="4109337"/>
              <a:ext cx="170710" cy="153067"/>
            </a:xfrm>
            <a:custGeom>
              <a:avLst/>
              <a:gdLst>
                <a:gd name="connsiteX0" fmla="*/ 64719 w 226637"/>
                <a:gd name="connsiteY0" fmla="*/ 203141 h 203215"/>
                <a:gd name="connsiteX1" fmla="*/ 74720 w 226637"/>
                <a:gd name="connsiteY1" fmla="*/ 201731 h 203215"/>
                <a:gd name="connsiteX2" fmla="*/ 79635 w 226637"/>
                <a:gd name="connsiteY2" fmla="*/ 201303 h 203215"/>
                <a:gd name="connsiteX3" fmla="*/ 84550 w 226637"/>
                <a:gd name="connsiteY3" fmla="*/ 198997 h 203215"/>
                <a:gd name="connsiteX4" fmla="*/ 93094 w 226637"/>
                <a:gd name="connsiteY4" fmla="*/ 199283 h 203215"/>
                <a:gd name="connsiteX5" fmla="*/ 106515 w 226637"/>
                <a:gd name="connsiteY5" fmla="*/ 197511 h 203215"/>
                <a:gd name="connsiteX6" fmla="*/ 106848 w 226637"/>
                <a:gd name="connsiteY6" fmla="*/ 192616 h 203215"/>
                <a:gd name="connsiteX7" fmla="*/ 111563 w 226637"/>
                <a:gd name="connsiteY7" fmla="*/ 191882 h 203215"/>
                <a:gd name="connsiteX8" fmla="*/ 114315 w 226637"/>
                <a:gd name="connsiteY8" fmla="*/ 187929 h 203215"/>
                <a:gd name="connsiteX9" fmla="*/ 116621 w 226637"/>
                <a:gd name="connsiteY9" fmla="*/ 183662 h 203215"/>
                <a:gd name="connsiteX10" fmla="*/ 117011 w 226637"/>
                <a:gd name="connsiteY10" fmla="*/ 177985 h 203215"/>
                <a:gd name="connsiteX11" fmla="*/ 116792 w 226637"/>
                <a:gd name="connsiteY11" fmla="*/ 172680 h 203215"/>
                <a:gd name="connsiteX12" fmla="*/ 120955 w 226637"/>
                <a:gd name="connsiteY12" fmla="*/ 166431 h 203215"/>
                <a:gd name="connsiteX13" fmla="*/ 124955 w 226637"/>
                <a:gd name="connsiteY13" fmla="*/ 162564 h 203215"/>
                <a:gd name="connsiteX14" fmla="*/ 128755 w 226637"/>
                <a:gd name="connsiteY14" fmla="*/ 156735 h 203215"/>
                <a:gd name="connsiteX15" fmla="*/ 133699 w 226637"/>
                <a:gd name="connsiteY15" fmla="*/ 153668 h 203215"/>
                <a:gd name="connsiteX16" fmla="*/ 141709 w 226637"/>
                <a:gd name="connsiteY16" fmla="*/ 144353 h 203215"/>
                <a:gd name="connsiteX17" fmla="*/ 148110 w 226637"/>
                <a:gd name="connsiteY17" fmla="*/ 147296 h 203215"/>
                <a:gd name="connsiteX18" fmla="*/ 149653 w 226637"/>
                <a:gd name="connsiteY18" fmla="*/ 141733 h 203215"/>
                <a:gd name="connsiteX19" fmla="*/ 154740 w 226637"/>
                <a:gd name="connsiteY19" fmla="*/ 146486 h 203215"/>
                <a:gd name="connsiteX20" fmla="*/ 156816 w 226637"/>
                <a:gd name="connsiteY20" fmla="*/ 151820 h 203215"/>
                <a:gd name="connsiteX21" fmla="*/ 160055 w 226637"/>
                <a:gd name="connsiteY21" fmla="*/ 155497 h 203215"/>
                <a:gd name="connsiteX22" fmla="*/ 165979 w 226637"/>
                <a:gd name="connsiteY22" fmla="*/ 155144 h 203215"/>
                <a:gd name="connsiteX23" fmla="*/ 169113 w 226637"/>
                <a:gd name="connsiteY23" fmla="*/ 149439 h 203215"/>
                <a:gd name="connsiteX24" fmla="*/ 171656 w 226637"/>
                <a:gd name="connsiteY24" fmla="*/ 144114 h 203215"/>
                <a:gd name="connsiteX25" fmla="*/ 174475 w 226637"/>
                <a:gd name="connsiteY25" fmla="*/ 139904 h 203215"/>
                <a:gd name="connsiteX26" fmla="*/ 175247 w 226637"/>
                <a:gd name="connsiteY26" fmla="*/ 135018 h 203215"/>
                <a:gd name="connsiteX27" fmla="*/ 178066 w 226637"/>
                <a:gd name="connsiteY27" fmla="*/ 128198 h 203215"/>
                <a:gd name="connsiteX28" fmla="*/ 180495 w 226637"/>
                <a:gd name="connsiteY28" fmla="*/ 123940 h 203215"/>
                <a:gd name="connsiteX29" fmla="*/ 181277 w 226637"/>
                <a:gd name="connsiteY29" fmla="*/ 115463 h 203215"/>
                <a:gd name="connsiteX30" fmla="*/ 185315 w 226637"/>
                <a:gd name="connsiteY30" fmla="*/ 112529 h 203215"/>
                <a:gd name="connsiteX31" fmla="*/ 190192 w 226637"/>
                <a:gd name="connsiteY31" fmla="*/ 107729 h 203215"/>
                <a:gd name="connsiteX32" fmla="*/ 192268 w 226637"/>
                <a:gd name="connsiteY32" fmla="*/ 102947 h 203215"/>
                <a:gd name="connsiteX33" fmla="*/ 193992 w 226637"/>
                <a:gd name="connsiteY33" fmla="*/ 95594 h 203215"/>
                <a:gd name="connsiteX34" fmla="*/ 199260 w 226637"/>
                <a:gd name="connsiteY34" fmla="*/ 90927 h 203215"/>
                <a:gd name="connsiteX35" fmla="*/ 200688 w 226637"/>
                <a:gd name="connsiteY35" fmla="*/ 85717 h 203215"/>
                <a:gd name="connsiteX36" fmla="*/ 199964 w 226637"/>
                <a:gd name="connsiteY36" fmla="*/ 80725 h 203215"/>
                <a:gd name="connsiteX37" fmla="*/ 204393 w 226637"/>
                <a:gd name="connsiteY37" fmla="*/ 77296 h 203215"/>
                <a:gd name="connsiteX38" fmla="*/ 205213 w 226637"/>
                <a:gd name="connsiteY38" fmla="*/ 71515 h 203215"/>
                <a:gd name="connsiteX39" fmla="*/ 206241 w 226637"/>
                <a:gd name="connsiteY39" fmla="*/ 66647 h 203215"/>
                <a:gd name="connsiteX40" fmla="*/ 208861 w 226637"/>
                <a:gd name="connsiteY40" fmla="*/ 60228 h 203215"/>
                <a:gd name="connsiteX41" fmla="*/ 212490 w 226637"/>
                <a:gd name="connsiteY41" fmla="*/ 55989 h 203215"/>
                <a:gd name="connsiteX42" fmla="*/ 217262 w 226637"/>
                <a:gd name="connsiteY42" fmla="*/ 55141 h 203215"/>
                <a:gd name="connsiteX43" fmla="*/ 221615 w 226637"/>
                <a:gd name="connsiteY43" fmla="*/ 51750 h 203215"/>
                <a:gd name="connsiteX44" fmla="*/ 226034 w 226637"/>
                <a:gd name="connsiteY44" fmla="*/ 47521 h 203215"/>
                <a:gd name="connsiteX45" fmla="*/ 225139 w 226637"/>
                <a:gd name="connsiteY45" fmla="*/ 41730 h 203215"/>
                <a:gd name="connsiteX46" fmla="*/ 226425 w 226637"/>
                <a:gd name="connsiteY46" fmla="*/ 35482 h 203215"/>
                <a:gd name="connsiteX47" fmla="*/ 222719 w 226637"/>
                <a:gd name="connsiteY47" fmla="*/ 31529 h 203215"/>
                <a:gd name="connsiteX48" fmla="*/ 217757 w 226637"/>
                <a:gd name="connsiteY48" fmla="*/ 31310 h 203215"/>
                <a:gd name="connsiteX49" fmla="*/ 216824 w 226637"/>
                <a:gd name="connsiteY49" fmla="*/ 25061 h 203215"/>
                <a:gd name="connsiteX50" fmla="*/ 214519 w 226637"/>
                <a:gd name="connsiteY50" fmla="*/ 15374 h 203215"/>
                <a:gd name="connsiteX51" fmla="*/ 206251 w 226637"/>
                <a:gd name="connsiteY51" fmla="*/ 2716 h 203215"/>
                <a:gd name="connsiteX52" fmla="*/ 200688 w 226637"/>
                <a:gd name="connsiteY52" fmla="*/ 2439 h 203215"/>
                <a:gd name="connsiteX53" fmla="*/ 198098 w 226637"/>
                <a:gd name="connsiteY53" fmla="*/ 6850 h 203215"/>
                <a:gd name="connsiteX54" fmla="*/ 192782 w 226637"/>
                <a:gd name="connsiteY54" fmla="*/ 7421 h 203215"/>
                <a:gd name="connsiteX55" fmla="*/ 189125 w 226637"/>
                <a:gd name="connsiteY55" fmla="*/ 11183 h 203215"/>
                <a:gd name="connsiteX56" fmla="*/ 185801 w 226637"/>
                <a:gd name="connsiteY56" fmla="*/ 14727 h 203215"/>
                <a:gd name="connsiteX57" fmla="*/ 180762 w 226637"/>
                <a:gd name="connsiteY57" fmla="*/ 16032 h 203215"/>
                <a:gd name="connsiteX58" fmla="*/ 175733 w 226637"/>
                <a:gd name="connsiteY58" fmla="*/ 14098 h 203215"/>
                <a:gd name="connsiteX59" fmla="*/ 169465 w 226637"/>
                <a:gd name="connsiteY59" fmla="*/ 11402 h 203215"/>
                <a:gd name="connsiteX60" fmla="*/ 161360 w 226637"/>
                <a:gd name="connsiteY60" fmla="*/ 9726 h 203215"/>
                <a:gd name="connsiteX61" fmla="*/ 150082 w 226637"/>
                <a:gd name="connsiteY61" fmla="*/ 10126 h 203215"/>
                <a:gd name="connsiteX62" fmla="*/ 141633 w 226637"/>
                <a:gd name="connsiteY62" fmla="*/ 12012 h 203215"/>
                <a:gd name="connsiteX63" fmla="*/ 134613 w 226637"/>
                <a:gd name="connsiteY63" fmla="*/ 17594 h 203215"/>
                <a:gd name="connsiteX64" fmla="*/ 131432 w 226637"/>
                <a:gd name="connsiteY64" fmla="*/ 21842 h 203215"/>
                <a:gd name="connsiteX65" fmla="*/ 118573 w 226637"/>
                <a:gd name="connsiteY65" fmla="*/ 21289 h 203215"/>
                <a:gd name="connsiteX66" fmla="*/ 112277 w 226637"/>
                <a:gd name="connsiteY66" fmla="*/ 18956 h 203215"/>
                <a:gd name="connsiteX67" fmla="*/ 107924 w 226637"/>
                <a:gd name="connsiteY67" fmla="*/ 16546 h 203215"/>
                <a:gd name="connsiteX68" fmla="*/ 101323 w 226637"/>
                <a:gd name="connsiteY68" fmla="*/ 11098 h 203215"/>
                <a:gd name="connsiteX69" fmla="*/ 96542 w 226637"/>
                <a:gd name="connsiteY69" fmla="*/ 10488 h 203215"/>
                <a:gd name="connsiteX70" fmla="*/ 88522 w 226637"/>
                <a:gd name="connsiteY70" fmla="*/ 15670 h 203215"/>
                <a:gd name="connsiteX71" fmla="*/ 83483 w 226637"/>
                <a:gd name="connsiteY71" fmla="*/ 17327 h 203215"/>
                <a:gd name="connsiteX72" fmla="*/ 77768 w 226637"/>
                <a:gd name="connsiteY72" fmla="*/ 14708 h 203215"/>
                <a:gd name="connsiteX73" fmla="*/ 75416 w 226637"/>
                <a:gd name="connsiteY73" fmla="*/ 10555 h 203215"/>
                <a:gd name="connsiteX74" fmla="*/ 70310 w 226637"/>
                <a:gd name="connsiteY74" fmla="*/ 5011 h 203215"/>
                <a:gd name="connsiteX75" fmla="*/ 65157 w 226637"/>
                <a:gd name="connsiteY75" fmla="*/ 4068 h 203215"/>
                <a:gd name="connsiteX76" fmla="*/ 55127 w 226637"/>
                <a:gd name="connsiteY76" fmla="*/ -75 h 203215"/>
                <a:gd name="connsiteX77" fmla="*/ 49955 w 226637"/>
                <a:gd name="connsiteY77" fmla="*/ 39 h 203215"/>
                <a:gd name="connsiteX78" fmla="*/ 42392 w 226637"/>
                <a:gd name="connsiteY78" fmla="*/ 2163 h 203215"/>
                <a:gd name="connsiteX79" fmla="*/ 33268 w 226637"/>
                <a:gd name="connsiteY79" fmla="*/ 3287 h 203215"/>
                <a:gd name="connsiteX80" fmla="*/ 28933 w 226637"/>
                <a:gd name="connsiteY80" fmla="*/ 7611 h 203215"/>
                <a:gd name="connsiteX81" fmla="*/ 27228 w 226637"/>
                <a:gd name="connsiteY81" fmla="*/ 13393 h 203215"/>
                <a:gd name="connsiteX82" fmla="*/ 23466 w 226637"/>
                <a:gd name="connsiteY82" fmla="*/ 23137 h 203215"/>
                <a:gd name="connsiteX83" fmla="*/ 18027 w 226637"/>
                <a:gd name="connsiteY83" fmla="*/ 27890 h 203215"/>
                <a:gd name="connsiteX84" fmla="*/ 18303 w 226637"/>
                <a:gd name="connsiteY84" fmla="*/ 33501 h 203215"/>
                <a:gd name="connsiteX85" fmla="*/ 18409 w 226637"/>
                <a:gd name="connsiteY85" fmla="*/ 38311 h 203215"/>
                <a:gd name="connsiteX86" fmla="*/ 18609 w 226637"/>
                <a:gd name="connsiteY86" fmla="*/ 44207 h 203215"/>
                <a:gd name="connsiteX87" fmla="*/ 14760 w 226637"/>
                <a:gd name="connsiteY87" fmla="*/ 50931 h 203215"/>
                <a:gd name="connsiteX88" fmla="*/ 18894 w 226637"/>
                <a:gd name="connsiteY88" fmla="*/ 57485 h 203215"/>
                <a:gd name="connsiteX89" fmla="*/ 20018 w 226637"/>
                <a:gd name="connsiteY89" fmla="*/ 64257 h 203215"/>
                <a:gd name="connsiteX90" fmla="*/ 21799 w 226637"/>
                <a:gd name="connsiteY90" fmla="*/ 68714 h 203215"/>
                <a:gd name="connsiteX91" fmla="*/ 17351 w 226637"/>
                <a:gd name="connsiteY91" fmla="*/ 72924 h 203215"/>
                <a:gd name="connsiteX92" fmla="*/ 18694 w 226637"/>
                <a:gd name="connsiteY92" fmla="*/ 77716 h 203215"/>
                <a:gd name="connsiteX93" fmla="*/ 17170 w 226637"/>
                <a:gd name="connsiteY93" fmla="*/ 82373 h 203215"/>
                <a:gd name="connsiteX94" fmla="*/ 12131 w 226637"/>
                <a:gd name="connsiteY94" fmla="*/ 85593 h 203215"/>
                <a:gd name="connsiteX95" fmla="*/ 8388 w 226637"/>
                <a:gd name="connsiteY95" fmla="*/ 93336 h 203215"/>
                <a:gd name="connsiteX96" fmla="*/ 8217 w 226637"/>
                <a:gd name="connsiteY96" fmla="*/ 98413 h 203215"/>
                <a:gd name="connsiteX97" fmla="*/ 1701 w 226637"/>
                <a:gd name="connsiteY97" fmla="*/ 101271 h 203215"/>
                <a:gd name="connsiteX98" fmla="*/ 1454 w 226637"/>
                <a:gd name="connsiteY98" fmla="*/ 106700 h 203215"/>
                <a:gd name="connsiteX99" fmla="*/ 1511 w 226637"/>
                <a:gd name="connsiteY99" fmla="*/ 112825 h 203215"/>
                <a:gd name="connsiteX100" fmla="*/ 1197 w 226637"/>
                <a:gd name="connsiteY100" fmla="*/ 119683 h 203215"/>
                <a:gd name="connsiteX101" fmla="*/ -213 w 226637"/>
                <a:gd name="connsiteY101" fmla="*/ 126455 h 203215"/>
                <a:gd name="connsiteX102" fmla="*/ 806 w 226637"/>
                <a:gd name="connsiteY102" fmla="*/ 132427 h 203215"/>
                <a:gd name="connsiteX103" fmla="*/ 1339 w 226637"/>
                <a:gd name="connsiteY103" fmla="*/ 139838 h 203215"/>
                <a:gd name="connsiteX104" fmla="*/ 739 w 226637"/>
                <a:gd name="connsiteY104" fmla="*/ 145172 h 203215"/>
                <a:gd name="connsiteX105" fmla="*/ 2016 w 226637"/>
                <a:gd name="connsiteY105" fmla="*/ 150515 h 203215"/>
                <a:gd name="connsiteX106" fmla="*/ 358 w 226637"/>
                <a:gd name="connsiteY106" fmla="*/ 155535 h 203215"/>
                <a:gd name="connsiteX107" fmla="*/ 7455 w 226637"/>
                <a:gd name="connsiteY107" fmla="*/ 157916 h 203215"/>
                <a:gd name="connsiteX108" fmla="*/ 13617 w 226637"/>
                <a:gd name="connsiteY108" fmla="*/ 157907 h 203215"/>
                <a:gd name="connsiteX109" fmla="*/ 21332 w 226637"/>
                <a:gd name="connsiteY109" fmla="*/ 157088 h 203215"/>
                <a:gd name="connsiteX110" fmla="*/ 27695 w 226637"/>
                <a:gd name="connsiteY110" fmla="*/ 157907 h 203215"/>
                <a:gd name="connsiteX111" fmla="*/ 35191 w 226637"/>
                <a:gd name="connsiteY111" fmla="*/ 160135 h 203215"/>
                <a:gd name="connsiteX112" fmla="*/ 41687 w 226637"/>
                <a:gd name="connsiteY112" fmla="*/ 166412 h 203215"/>
                <a:gd name="connsiteX113" fmla="*/ 44669 w 226637"/>
                <a:gd name="connsiteY113" fmla="*/ 170651 h 203215"/>
                <a:gd name="connsiteX114" fmla="*/ 47202 w 226637"/>
                <a:gd name="connsiteY114" fmla="*/ 174890 h 203215"/>
                <a:gd name="connsiteX115" fmla="*/ 50117 w 226637"/>
                <a:gd name="connsiteY115" fmla="*/ 179061 h 203215"/>
                <a:gd name="connsiteX116" fmla="*/ 52279 w 226637"/>
                <a:gd name="connsiteY116" fmla="*/ 187605 h 203215"/>
                <a:gd name="connsiteX117" fmla="*/ 55927 w 226637"/>
                <a:gd name="connsiteY117" fmla="*/ 195816 h 203215"/>
                <a:gd name="connsiteX118" fmla="*/ 60157 w 226637"/>
                <a:gd name="connsiteY118" fmla="*/ 200388 h 203215"/>
                <a:gd name="connsiteX119" fmla="*/ 64719 w 226637"/>
                <a:gd name="connsiteY119" fmla="*/ 203141 h 20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226637" h="203215">
                  <a:moveTo>
                    <a:pt x="64719" y="203141"/>
                  </a:moveTo>
                  <a:lnTo>
                    <a:pt x="74720" y="201731"/>
                  </a:lnTo>
                  <a:lnTo>
                    <a:pt x="79635" y="201303"/>
                  </a:lnTo>
                  <a:lnTo>
                    <a:pt x="84550" y="198997"/>
                  </a:lnTo>
                  <a:lnTo>
                    <a:pt x="93094" y="199283"/>
                  </a:lnTo>
                  <a:lnTo>
                    <a:pt x="106515" y="197511"/>
                  </a:lnTo>
                  <a:lnTo>
                    <a:pt x="106848" y="192616"/>
                  </a:lnTo>
                  <a:lnTo>
                    <a:pt x="111563" y="191882"/>
                  </a:lnTo>
                  <a:lnTo>
                    <a:pt x="114315" y="187929"/>
                  </a:lnTo>
                  <a:lnTo>
                    <a:pt x="116621" y="183662"/>
                  </a:lnTo>
                  <a:lnTo>
                    <a:pt x="117011" y="177985"/>
                  </a:lnTo>
                  <a:lnTo>
                    <a:pt x="116792" y="172680"/>
                  </a:lnTo>
                  <a:lnTo>
                    <a:pt x="120955" y="166431"/>
                  </a:lnTo>
                  <a:lnTo>
                    <a:pt x="124955" y="162564"/>
                  </a:lnTo>
                  <a:lnTo>
                    <a:pt x="128755" y="156735"/>
                  </a:lnTo>
                  <a:lnTo>
                    <a:pt x="133699" y="153668"/>
                  </a:lnTo>
                  <a:lnTo>
                    <a:pt x="141709" y="144353"/>
                  </a:lnTo>
                  <a:lnTo>
                    <a:pt x="148110" y="147296"/>
                  </a:lnTo>
                  <a:lnTo>
                    <a:pt x="149653" y="141733"/>
                  </a:lnTo>
                  <a:lnTo>
                    <a:pt x="154740" y="146486"/>
                  </a:lnTo>
                  <a:lnTo>
                    <a:pt x="156816" y="151820"/>
                  </a:lnTo>
                  <a:lnTo>
                    <a:pt x="160055" y="155497"/>
                  </a:lnTo>
                  <a:lnTo>
                    <a:pt x="165979" y="155144"/>
                  </a:lnTo>
                  <a:lnTo>
                    <a:pt x="169113" y="149439"/>
                  </a:lnTo>
                  <a:lnTo>
                    <a:pt x="171656" y="144114"/>
                  </a:lnTo>
                  <a:lnTo>
                    <a:pt x="174475" y="139904"/>
                  </a:lnTo>
                  <a:lnTo>
                    <a:pt x="175247" y="135018"/>
                  </a:lnTo>
                  <a:lnTo>
                    <a:pt x="178066" y="128198"/>
                  </a:lnTo>
                  <a:lnTo>
                    <a:pt x="180495" y="123940"/>
                  </a:lnTo>
                  <a:lnTo>
                    <a:pt x="181277" y="115463"/>
                  </a:lnTo>
                  <a:lnTo>
                    <a:pt x="185315" y="112529"/>
                  </a:lnTo>
                  <a:lnTo>
                    <a:pt x="190192" y="107729"/>
                  </a:lnTo>
                  <a:lnTo>
                    <a:pt x="192268" y="102947"/>
                  </a:lnTo>
                  <a:lnTo>
                    <a:pt x="193992" y="95594"/>
                  </a:lnTo>
                  <a:lnTo>
                    <a:pt x="199260" y="90927"/>
                  </a:lnTo>
                  <a:lnTo>
                    <a:pt x="200688" y="85717"/>
                  </a:lnTo>
                  <a:lnTo>
                    <a:pt x="199964" y="80725"/>
                  </a:lnTo>
                  <a:lnTo>
                    <a:pt x="204393" y="77296"/>
                  </a:lnTo>
                  <a:lnTo>
                    <a:pt x="205213" y="71515"/>
                  </a:lnTo>
                  <a:lnTo>
                    <a:pt x="206241" y="66647"/>
                  </a:lnTo>
                  <a:lnTo>
                    <a:pt x="208861" y="60228"/>
                  </a:lnTo>
                  <a:lnTo>
                    <a:pt x="212490" y="55989"/>
                  </a:lnTo>
                  <a:lnTo>
                    <a:pt x="217262" y="55141"/>
                  </a:lnTo>
                  <a:lnTo>
                    <a:pt x="221615" y="51750"/>
                  </a:lnTo>
                  <a:lnTo>
                    <a:pt x="226034" y="47521"/>
                  </a:lnTo>
                  <a:lnTo>
                    <a:pt x="225139" y="41730"/>
                  </a:lnTo>
                  <a:lnTo>
                    <a:pt x="226425" y="35482"/>
                  </a:lnTo>
                  <a:lnTo>
                    <a:pt x="222719" y="31529"/>
                  </a:lnTo>
                  <a:lnTo>
                    <a:pt x="217757" y="31310"/>
                  </a:lnTo>
                  <a:lnTo>
                    <a:pt x="216824" y="25061"/>
                  </a:lnTo>
                  <a:lnTo>
                    <a:pt x="214519" y="15374"/>
                  </a:lnTo>
                  <a:lnTo>
                    <a:pt x="206251" y="2716"/>
                  </a:lnTo>
                  <a:lnTo>
                    <a:pt x="200688" y="2439"/>
                  </a:lnTo>
                  <a:lnTo>
                    <a:pt x="198098" y="6850"/>
                  </a:lnTo>
                  <a:lnTo>
                    <a:pt x="192782" y="7421"/>
                  </a:lnTo>
                  <a:lnTo>
                    <a:pt x="189125" y="11183"/>
                  </a:lnTo>
                  <a:lnTo>
                    <a:pt x="185801" y="14727"/>
                  </a:lnTo>
                  <a:lnTo>
                    <a:pt x="180762" y="16032"/>
                  </a:lnTo>
                  <a:lnTo>
                    <a:pt x="175733" y="14098"/>
                  </a:lnTo>
                  <a:lnTo>
                    <a:pt x="169465" y="11402"/>
                  </a:lnTo>
                  <a:lnTo>
                    <a:pt x="161360" y="9726"/>
                  </a:lnTo>
                  <a:lnTo>
                    <a:pt x="150082" y="10126"/>
                  </a:lnTo>
                  <a:lnTo>
                    <a:pt x="141633" y="12012"/>
                  </a:lnTo>
                  <a:lnTo>
                    <a:pt x="134613" y="17594"/>
                  </a:lnTo>
                  <a:lnTo>
                    <a:pt x="131432" y="21842"/>
                  </a:lnTo>
                  <a:lnTo>
                    <a:pt x="118573" y="21289"/>
                  </a:lnTo>
                  <a:lnTo>
                    <a:pt x="112277" y="18956"/>
                  </a:lnTo>
                  <a:lnTo>
                    <a:pt x="107924" y="16546"/>
                  </a:lnTo>
                  <a:lnTo>
                    <a:pt x="101323" y="11098"/>
                  </a:lnTo>
                  <a:lnTo>
                    <a:pt x="96542" y="10488"/>
                  </a:lnTo>
                  <a:lnTo>
                    <a:pt x="88522" y="15670"/>
                  </a:lnTo>
                  <a:lnTo>
                    <a:pt x="83483" y="17327"/>
                  </a:lnTo>
                  <a:lnTo>
                    <a:pt x="77768" y="14708"/>
                  </a:lnTo>
                  <a:lnTo>
                    <a:pt x="75416" y="10555"/>
                  </a:lnTo>
                  <a:lnTo>
                    <a:pt x="70310" y="5011"/>
                  </a:lnTo>
                  <a:lnTo>
                    <a:pt x="65157" y="4068"/>
                  </a:lnTo>
                  <a:lnTo>
                    <a:pt x="55127" y="-75"/>
                  </a:lnTo>
                  <a:lnTo>
                    <a:pt x="49955" y="39"/>
                  </a:lnTo>
                  <a:lnTo>
                    <a:pt x="42392" y="2163"/>
                  </a:lnTo>
                  <a:lnTo>
                    <a:pt x="33268" y="3287"/>
                  </a:lnTo>
                  <a:lnTo>
                    <a:pt x="28933" y="7611"/>
                  </a:lnTo>
                  <a:lnTo>
                    <a:pt x="27228" y="13393"/>
                  </a:lnTo>
                  <a:lnTo>
                    <a:pt x="23466" y="23137"/>
                  </a:lnTo>
                  <a:lnTo>
                    <a:pt x="18027" y="27890"/>
                  </a:lnTo>
                  <a:lnTo>
                    <a:pt x="18303" y="33501"/>
                  </a:lnTo>
                  <a:lnTo>
                    <a:pt x="18409" y="38311"/>
                  </a:lnTo>
                  <a:lnTo>
                    <a:pt x="18609" y="44207"/>
                  </a:lnTo>
                  <a:lnTo>
                    <a:pt x="14760" y="50931"/>
                  </a:lnTo>
                  <a:lnTo>
                    <a:pt x="18894" y="57485"/>
                  </a:lnTo>
                  <a:lnTo>
                    <a:pt x="20018" y="64257"/>
                  </a:lnTo>
                  <a:lnTo>
                    <a:pt x="21799" y="68714"/>
                  </a:lnTo>
                  <a:lnTo>
                    <a:pt x="17351" y="72924"/>
                  </a:lnTo>
                  <a:lnTo>
                    <a:pt x="18694" y="77716"/>
                  </a:lnTo>
                  <a:lnTo>
                    <a:pt x="17170" y="82373"/>
                  </a:lnTo>
                  <a:lnTo>
                    <a:pt x="12131" y="85593"/>
                  </a:lnTo>
                  <a:lnTo>
                    <a:pt x="8388" y="93336"/>
                  </a:lnTo>
                  <a:lnTo>
                    <a:pt x="8217" y="98413"/>
                  </a:lnTo>
                  <a:lnTo>
                    <a:pt x="1701" y="101271"/>
                  </a:lnTo>
                  <a:lnTo>
                    <a:pt x="1454" y="106700"/>
                  </a:lnTo>
                  <a:lnTo>
                    <a:pt x="1511" y="112825"/>
                  </a:lnTo>
                  <a:lnTo>
                    <a:pt x="1197" y="119683"/>
                  </a:lnTo>
                  <a:lnTo>
                    <a:pt x="-213" y="126455"/>
                  </a:lnTo>
                  <a:lnTo>
                    <a:pt x="806" y="132427"/>
                  </a:lnTo>
                  <a:lnTo>
                    <a:pt x="1339" y="139838"/>
                  </a:lnTo>
                  <a:lnTo>
                    <a:pt x="739" y="145172"/>
                  </a:lnTo>
                  <a:lnTo>
                    <a:pt x="2016" y="150515"/>
                  </a:lnTo>
                  <a:lnTo>
                    <a:pt x="358" y="155535"/>
                  </a:lnTo>
                  <a:lnTo>
                    <a:pt x="7455" y="157916"/>
                  </a:lnTo>
                  <a:lnTo>
                    <a:pt x="13617" y="157907"/>
                  </a:lnTo>
                  <a:lnTo>
                    <a:pt x="21332" y="157088"/>
                  </a:lnTo>
                  <a:lnTo>
                    <a:pt x="27695" y="157907"/>
                  </a:lnTo>
                  <a:lnTo>
                    <a:pt x="35191" y="160135"/>
                  </a:lnTo>
                  <a:lnTo>
                    <a:pt x="41687" y="166412"/>
                  </a:lnTo>
                  <a:lnTo>
                    <a:pt x="44669" y="170651"/>
                  </a:lnTo>
                  <a:lnTo>
                    <a:pt x="47202" y="174890"/>
                  </a:lnTo>
                  <a:lnTo>
                    <a:pt x="50117" y="179061"/>
                  </a:lnTo>
                  <a:lnTo>
                    <a:pt x="52279" y="187605"/>
                  </a:lnTo>
                  <a:lnTo>
                    <a:pt x="55927" y="195816"/>
                  </a:lnTo>
                  <a:lnTo>
                    <a:pt x="60157" y="200388"/>
                  </a:lnTo>
                  <a:lnTo>
                    <a:pt x="64719" y="20314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8" name="Freihandform: Form 597">
              <a:extLst>
                <a:ext uri="{FF2B5EF4-FFF2-40B4-BE49-F238E27FC236}">
                  <a16:creationId xmlns:a16="http://schemas.microsoft.com/office/drawing/2014/main" id="{6B5F7386-288B-74D2-B0DD-F14CA1BEC329}"/>
                </a:ext>
              </a:extLst>
            </p:cNvPr>
            <p:cNvSpPr/>
            <p:nvPr/>
          </p:nvSpPr>
          <p:spPr>
            <a:xfrm>
              <a:off x="2986208" y="3480943"/>
              <a:ext cx="43506" cy="41547"/>
            </a:xfrm>
            <a:custGeom>
              <a:avLst/>
              <a:gdLst>
                <a:gd name="connsiteX0" fmla="*/ 24790 w 57759"/>
                <a:gd name="connsiteY0" fmla="*/ 2401 h 55159"/>
                <a:gd name="connsiteX1" fmla="*/ 29543 w 57759"/>
                <a:gd name="connsiteY1" fmla="*/ 1020 h 55159"/>
                <a:gd name="connsiteX2" fmla="*/ 24799 w 57759"/>
                <a:gd name="connsiteY2" fmla="*/ 1639 h 55159"/>
                <a:gd name="connsiteX3" fmla="*/ 5102 w 57759"/>
                <a:gd name="connsiteY3" fmla="*/ 45864 h 55159"/>
                <a:gd name="connsiteX4" fmla="*/ 9617 w 57759"/>
                <a:gd name="connsiteY4" fmla="*/ 43892 h 55159"/>
                <a:gd name="connsiteX5" fmla="*/ 4921 w 57759"/>
                <a:gd name="connsiteY5" fmla="*/ 42959 h 55159"/>
                <a:gd name="connsiteX6" fmla="*/ -32 w 57759"/>
                <a:gd name="connsiteY6" fmla="*/ 42178 h 55159"/>
                <a:gd name="connsiteX7" fmla="*/ 3378 w 57759"/>
                <a:gd name="connsiteY7" fmla="*/ 45616 h 55159"/>
                <a:gd name="connsiteX8" fmla="*/ 32496 w 57759"/>
                <a:gd name="connsiteY8" fmla="*/ 820 h 55159"/>
                <a:gd name="connsiteX9" fmla="*/ 37296 w 57759"/>
                <a:gd name="connsiteY9" fmla="*/ 125 h 55159"/>
                <a:gd name="connsiteX10" fmla="*/ 32525 w 57759"/>
                <a:gd name="connsiteY10" fmla="*/ -75 h 55159"/>
                <a:gd name="connsiteX11" fmla="*/ 38163 w 57759"/>
                <a:gd name="connsiteY11" fmla="*/ 55084 h 55159"/>
                <a:gd name="connsiteX12" fmla="*/ 40049 w 57759"/>
                <a:gd name="connsiteY12" fmla="*/ 50627 h 55159"/>
                <a:gd name="connsiteX13" fmla="*/ 42411 w 57759"/>
                <a:gd name="connsiteY13" fmla="*/ 46283 h 55159"/>
                <a:gd name="connsiteX14" fmla="*/ 42926 w 57759"/>
                <a:gd name="connsiteY14" fmla="*/ 41340 h 55159"/>
                <a:gd name="connsiteX15" fmla="*/ 41192 w 57759"/>
                <a:gd name="connsiteY15" fmla="*/ 36806 h 55159"/>
                <a:gd name="connsiteX16" fmla="*/ 41211 w 57759"/>
                <a:gd name="connsiteY16" fmla="*/ 31977 h 55159"/>
                <a:gd name="connsiteX17" fmla="*/ 46012 w 57759"/>
                <a:gd name="connsiteY17" fmla="*/ 32453 h 55159"/>
                <a:gd name="connsiteX18" fmla="*/ 50755 w 57759"/>
                <a:gd name="connsiteY18" fmla="*/ 31834 h 55159"/>
                <a:gd name="connsiteX19" fmla="*/ 52374 w 57759"/>
                <a:gd name="connsiteY19" fmla="*/ 27281 h 55159"/>
                <a:gd name="connsiteX20" fmla="*/ 55499 w 57759"/>
                <a:gd name="connsiteY20" fmla="*/ 23604 h 55159"/>
                <a:gd name="connsiteX21" fmla="*/ 51393 w 57759"/>
                <a:gd name="connsiteY21" fmla="*/ 20375 h 55159"/>
                <a:gd name="connsiteX22" fmla="*/ 54441 w 57759"/>
                <a:gd name="connsiteY22" fmla="*/ 16689 h 55159"/>
                <a:gd name="connsiteX23" fmla="*/ 56194 w 57759"/>
                <a:gd name="connsiteY23" fmla="*/ 12174 h 55159"/>
                <a:gd name="connsiteX24" fmla="*/ 57546 w 57759"/>
                <a:gd name="connsiteY24" fmla="*/ 7316 h 55159"/>
                <a:gd name="connsiteX25" fmla="*/ 54775 w 57759"/>
                <a:gd name="connsiteY25" fmla="*/ 3325 h 55159"/>
                <a:gd name="connsiteX26" fmla="*/ 50936 w 57759"/>
                <a:gd name="connsiteY26" fmla="*/ 58 h 55159"/>
                <a:gd name="connsiteX27" fmla="*/ 45735 w 57759"/>
                <a:gd name="connsiteY27" fmla="*/ 782 h 55159"/>
                <a:gd name="connsiteX28" fmla="*/ 40878 w 57759"/>
                <a:gd name="connsiteY28" fmla="*/ 1020 h 55159"/>
                <a:gd name="connsiteX29" fmla="*/ 36115 w 57759"/>
                <a:gd name="connsiteY29" fmla="*/ 1697 h 55159"/>
                <a:gd name="connsiteX30" fmla="*/ 31572 w 57759"/>
                <a:gd name="connsiteY30" fmla="*/ 3278 h 55159"/>
                <a:gd name="connsiteX31" fmla="*/ 28429 w 57759"/>
                <a:gd name="connsiteY31" fmla="*/ 7021 h 55159"/>
                <a:gd name="connsiteX32" fmla="*/ 24342 w 57759"/>
                <a:gd name="connsiteY32" fmla="*/ 9707 h 55159"/>
                <a:gd name="connsiteX33" fmla="*/ 19789 w 57759"/>
                <a:gd name="connsiteY33" fmla="*/ 11555 h 55159"/>
                <a:gd name="connsiteX34" fmla="*/ 16399 w 57759"/>
                <a:gd name="connsiteY34" fmla="*/ 15032 h 55159"/>
                <a:gd name="connsiteX35" fmla="*/ 15617 w 57759"/>
                <a:gd name="connsiteY35" fmla="*/ 19765 h 55159"/>
                <a:gd name="connsiteX36" fmla="*/ 13532 w 57759"/>
                <a:gd name="connsiteY36" fmla="*/ 24233 h 55159"/>
                <a:gd name="connsiteX37" fmla="*/ 10283 w 57759"/>
                <a:gd name="connsiteY37" fmla="*/ 27985 h 55159"/>
                <a:gd name="connsiteX38" fmla="*/ 6531 w 57759"/>
                <a:gd name="connsiteY38" fmla="*/ 30919 h 55159"/>
                <a:gd name="connsiteX39" fmla="*/ 3654 w 57759"/>
                <a:gd name="connsiteY39" fmla="*/ 34872 h 55159"/>
                <a:gd name="connsiteX40" fmla="*/ -213 w 57759"/>
                <a:gd name="connsiteY40" fmla="*/ 38006 h 55159"/>
                <a:gd name="connsiteX41" fmla="*/ 2740 w 57759"/>
                <a:gd name="connsiteY41" fmla="*/ 41749 h 55159"/>
                <a:gd name="connsiteX42" fmla="*/ 7559 w 57759"/>
                <a:gd name="connsiteY42" fmla="*/ 41635 h 55159"/>
                <a:gd name="connsiteX43" fmla="*/ 12274 w 57759"/>
                <a:gd name="connsiteY43" fmla="*/ 42368 h 55159"/>
                <a:gd name="connsiteX44" fmla="*/ 17094 w 57759"/>
                <a:gd name="connsiteY44" fmla="*/ 41454 h 55159"/>
                <a:gd name="connsiteX45" fmla="*/ 21828 w 57759"/>
                <a:gd name="connsiteY45" fmla="*/ 42035 h 55159"/>
                <a:gd name="connsiteX46" fmla="*/ 26495 w 57759"/>
                <a:gd name="connsiteY46" fmla="*/ 43549 h 55159"/>
                <a:gd name="connsiteX47" fmla="*/ 31553 w 57759"/>
                <a:gd name="connsiteY47" fmla="*/ 44207 h 55159"/>
                <a:gd name="connsiteX48" fmla="*/ 35944 w 57759"/>
                <a:gd name="connsiteY48" fmla="*/ 46397 h 55159"/>
                <a:gd name="connsiteX49" fmla="*/ 35563 w 57759"/>
                <a:gd name="connsiteY49" fmla="*/ 51274 h 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7759" h="55159">
                  <a:moveTo>
                    <a:pt x="24790" y="2401"/>
                  </a:moveTo>
                  <a:lnTo>
                    <a:pt x="29543" y="1020"/>
                  </a:lnTo>
                  <a:lnTo>
                    <a:pt x="24799" y="1639"/>
                  </a:lnTo>
                  <a:close/>
                  <a:moveTo>
                    <a:pt x="5102" y="45864"/>
                  </a:moveTo>
                  <a:lnTo>
                    <a:pt x="9617" y="43892"/>
                  </a:lnTo>
                  <a:lnTo>
                    <a:pt x="4921" y="42959"/>
                  </a:lnTo>
                  <a:lnTo>
                    <a:pt x="-32" y="42178"/>
                  </a:lnTo>
                  <a:lnTo>
                    <a:pt x="3378" y="45616"/>
                  </a:lnTo>
                  <a:close/>
                  <a:moveTo>
                    <a:pt x="32496" y="820"/>
                  </a:moveTo>
                  <a:lnTo>
                    <a:pt x="37296" y="125"/>
                  </a:lnTo>
                  <a:lnTo>
                    <a:pt x="32525" y="-75"/>
                  </a:lnTo>
                  <a:close/>
                  <a:moveTo>
                    <a:pt x="38163" y="55084"/>
                  </a:moveTo>
                  <a:lnTo>
                    <a:pt x="40049" y="50627"/>
                  </a:lnTo>
                  <a:lnTo>
                    <a:pt x="42411" y="46283"/>
                  </a:lnTo>
                  <a:lnTo>
                    <a:pt x="42926" y="41340"/>
                  </a:lnTo>
                  <a:lnTo>
                    <a:pt x="41192" y="36806"/>
                  </a:lnTo>
                  <a:lnTo>
                    <a:pt x="41211" y="31977"/>
                  </a:lnTo>
                  <a:lnTo>
                    <a:pt x="46012" y="32453"/>
                  </a:lnTo>
                  <a:lnTo>
                    <a:pt x="50755" y="31834"/>
                  </a:lnTo>
                  <a:lnTo>
                    <a:pt x="52374" y="27281"/>
                  </a:lnTo>
                  <a:lnTo>
                    <a:pt x="55499" y="23604"/>
                  </a:lnTo>
                  <a:lnTo>
                    <a:pt x="51393" y="20375"/>
                  </a:lnTo>
                  <a:lnTo>
                    <a:pt x="54441" y="16689"/>
                  </a:lnTo>
                  <a:lnTo>
                    <a:pt x="56194" y="12174"/>
                  </a:lnTo>
                  <a:lnTo>
                    <a:pt x="57546" y="7316"/>
                  </a:lnTo>
                  <a:lnTo>
                    <a:pt x="54775" y="3325"/>
                  </a:lnTo>
                  <a:lnTo>
                    <a:pt x="50936" y="58"/>
                  </a:lnTo>
                  <a:lnTo>
                    <a:pt x="45735" y="782"/>
                  </a:lnTo>
                  <a:lnTo>
                    <a:pt x="40878" y="1020"/>
                  </a:lnTo>
                  <a:lnTo>
                    <a:pt x="36115" y="1697"/>
                  </a:lnTo>
                  <a:lnTo>
                    <a:pt x="31572" y="3278"/>
                  </a:lnTo>
                  <a:lnTo>
                    <a:pt x="28429" y="7021"/>
                  </a:lnTo>
                  <a:lnTo>
                    <a:pt x="24342" y="9707"/>
                  </a:lnTo>
                  <a:lnTo>
                    <a:pt x="19789" y="11555"/>
                  </a:lnTo>
                  <a:lnTo>
                    <a:pt x="16399" y="15032"/>
                  </a:lnTo>
                  <a:lnTo>
                    <a:pt x="15617" y="19765"/>
                  </a:lnTo>
                  <a:lnTo>
                    <a:pt x="13532" y="24233"/>
                  </a:lnTo>
                  <a:lnTo>
                    <a:pt x="10283" y="27985"/>
                  </a:lnTo>
                  <a:lnTo>
                    <a:pt x="6531" y="30919"/>
                  </a:lnTo>
                  <a:lnTo>
                    <a:pt x="3654" y="34872"/>
                  </a:lnTo>
                  <a:lnTo>
                    <a:pt x="-213" y="38006"/>
                  </a:lnTo>
                  <a:lnTo>
                    <a:pt x="2740" y="41749"/>
                  </a:lnTo>
                  <a:lnTo>
                    <a:pt x="7559" y="41635"/>
                  </a:lnTo>
                  <a:lnTo>
                    <a:pt x="12274" y="42368"/>
                  </a:lnTo>
                  <a:lnTo>
                    <a:pt x="17094" y="41454"/>
                  </a:lnTo>
                  <a:lnTo>
                    <a:pt x="21828" y="42035"/>
                  </a:lnTo>
                  <a:lnTo>
                    <a:pt x="26495" y="43549"/>
                  </a:lnTo>
                  <a:lnTo>
                    <a:pt x="31553" y="44207"/>
                  </a:lnTo>
                  <a:lnTo>
                    <a:pt x="35944" y="46397"/>
                  </a:lnTo>
                  <a:lnTo>
                    <a:pt x="35563" y="512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9" name="Freihandform: Form 598">
              <a:extLst>
                <a:ext uri="{FF2B5EF4-FFF2-40B4-BE49-F238E27FC236}">
                  <a16:creationId xmlns:a16="http://schemas.microsoft.com/office/drawing/2014/main" id="{2B9D6FE0-C0AB-630D-7FBD-9AB45A28D0E5}"/>
                </a:ext>
              </a:extLst>
            </p:cNvPr>
            <p:cNvSpPr/>
            <p:nvPr/>
          </p:nvSpPr>
          <p:spPr>
            <a:xfrm>
              <a:off x="2994724" y="3226879"/>
              <a:ext cx="267774" cy="187290"/>
            </a:xfrm>
            <a:custGeom>
              <a:avLst/>
              <a:gdLst>
                <a:gd name="connsiteX0" fmla="*/ 97399 w 355501"/>
                <a:gd name="connsiteY0" fmla="*/ 68657 h 248650"/>
                <a:gd name="connsiteX1" fmla="*/ 101914 w 355501"/>
                <a:gd name="connsiteY1" fmla="*/ 67029 h 248650"/>
                <a:gd name="connsiteX2" fmla="*/ 97132 w 355501"/>
                <a:gd name="connsiteY2" fmla="*/ 66619 h 248650"/>
                <a:gd name="connsiteX3" fmla="*/ 47050 w 355501"/>
                <a:gd name="connsiteY3" fmla="*/ 248575 h 248650"/>
                <a:gd name="connsiteX4" fmla="*/ 51593 w 355501"/>
                <a:gd name="connsiteY4" fmla="*/ 247089 h 248650"/>
                <a:gd name="connsiteX5" fmla="*/ 56242 w 355501"/>
                <a:gd name="connsiteY5" fmla="*/ 245918 h 248650"/>
                <a:gd name="connsiteX6" fmla="*/ 60290 w 355501"/>
                <a:gd name="connsiteY6" fmla="*/ 243308 h 248650"/>
                <a:gd name="connsiteX7" fmla="*/ 64442 w 355501"/>
                <a:gd name="connsiteY7" fmla="*/ 240955 h 248650"/>
                <a:gd name="connsiteX8" fmla="*/ 68176 w 355501"/>
                <a:gd name="connsiteY8" fmla="*/ 237964 h 248650"/>
                <a:gd name="connsiteX9" fmla="*/ 71653 w 355501"/>
                <a:gd name="connsiteY9" fmla="*/ 234697 h 248650"/>
                <a:gd name="connsiteX10" fmla="*/ 75482 w 355501"/>
                <a:gd name="connsiteY10" fmla="*/ 231811 h 248650"/>
                <a:gd name="connsiteX11" fmla="*/ 79187 w 355501"/>
                <a:gd name="connsiteY11" fmla="*/ 228763 h 248650"/>
                <a:gd name="connsiteX12" fmla="*/ 83969 w 355501"/>
                <a:gd name="connsiteY12" fmla="*/ 228544 h 248650"/>
                <a:gd name="connsiteX13" fmla="*/ 88465 w 355501"/>
                <a:gd name="connsiteY13" fmla="*/ 226868 h 248650"/>
                <a:gd name="connsiteX14" fmla="*/ 92351 w 355501"/>
                <a:gd name="connsiteY14" fmla="*/ 224115 h 248650"/>
                <a:gd name="connsiteX15" fmla="*/ 96228 w 355501"/>
                <a:gd name="connsiteY15" fmla="*/ 226915 h 248650"/>
                <a:gd name="connsiteX16" fmla="*/ 100980 w 355501"/>
                <a:gd name="connsiteY16" fmla="*/ 225515 h 248650"/>
                <a:gd name="connsiteX17" fmla="*/ 105600 w 355501"/>
                <a:gd name="connsiteY17" fmla="*/ 226915 h 248650"/>
                <a:gd name="connsiteX18" fmla="*/ 110220 w 355501"/>
                <a:gd name="connsiteY18" fmla="*/ 225648 h 248650"/>
                <a:gd name="connsiteX19" fmla="*/ 110839 w 355501"/>
                <a:gd name="connsiteY19" fmla="*/ 220924 h 248650"/>
                <a:gd name="connsiteX20" fmla="*/ 108838 w 355501"/>
                <a:gd name="connsiteY20" fmla="*/ 216419 h 248650"/>
                <a:gd name="connsiteX21" fmla="*/ 111915 w 355501"/>
                <a:gd name="connsiteY21" fmla="*/ 212771 h 248650"/>
                <a:gd name="connsiteX22" fmla="*/ 115411 w 355501"/>
                <a:gd name="connsiteY22" fmla="*/ 209351 h 248650"/>
                <a:gd name="connsiteX23" fmla="*/ 119306 w 355501"/>
                <a:gd name="connsiteY23" fmla="*/ 206370 h 248650"/>
                <a:gd name="connsiteX24" fmla="*/ 119497 w 355501"/>
                <a:gd name="connsiteY24" fmla="*/ 201607 h 248650"/>
                <a:gd name="connsiteX25" fmla="*/ 120240 w 355501"/>
                <a:gd name="connsiteY25" fmla="*/ 196807 h 248650"/>
                <a:gd name="connsiteX26" fmla="*/ 117040 w 355501"/>
                <a:gd name="connsiteY26" fmla="*/ 193225 h 248650"/>
                <a:gd name="connsiteX27" fmla="*/ 114744 w 355501"/>
                <a:gd name="connsiteY27" fmla="*/ 188949 h 248650"/>
                <a:gd name="connsiteX28" fmla="*/ 119449 w 355501"/>
                <a:gd name="connsiteY28" fmla="*/ 187339 h 248650"/>
                <a:gd name="connsiteX29" fmla="*/ 122526 w 355501"/>
                <a:gd name="connsiteY29" fmla="*/ 183710 h 248650"/>
                <a:gd name="connsiteX30" fmla="*/ 120288 w 355501"/>
                <a:gd name="connsiteY30" fmla="*/ 179138 h 248650"/>
                <a:gd name="connsiteX31" fmla="*/ 115821 w 355501"/>
                <a:gd name="connsiteY31" fmla="*/ 177414 h 248650"/>
                <a:gd name="connsiteX32" fmla="*/ 111630 w 355501"/>
                <a:gd name="connsiteY32" fmla="*/ 174585 h 248650"/>
                <a:gd name="connsiteX33" fmla="*/ 112096 w 355501"/>
                <a:gd name="connsiteY33" fmla="*/ 169575 h 248650"/>
                <a:gd name="connsiteX34" fmla="*/ 112734 w 355501"/>
                <a:gd name="connsiteY34" fmla="*/ 164841 h 248650"/>
                <a:gd name="connsiteX35" fmla="*/ 110505 w 355501"/>
                <a:gd name="connsiteY35" fmla="*/ 160431 h 248650"/>
                <a:gd name="connsiteX36" fmla="*/ 109210 w 355501"/>
                <a:gd name="connsiteY36" fmla="*/ 155849 h 248650"/>
                <a:gd name="connsiteX37" fmla="*/ 109353 w 355501"/>
                <a:gd name="connsiteY37" fmla="*/ 151011 h 248650"/>
                <a:gd name="connsiteX38" fmla="*/ 107543 w 355501"/>
                <a:gd name="connsiteY38" fmla="*/ 146581 h 248650"/>
                <a:gd name="connsiteX39" fmla="*/ 108762 w 355501"/>
                <a:gd name="connsiteY39" fmla="*/ 141781 h 248650"/>
                <a:gd name="connsiteX40" fmla="*/ 110287 w 355501"/>
                <a:gd name="connsiteY40" fmla="*/ 137266 h 248650"/>
                <a:gd name="connsiteX41" fmla="*/ 113429 w 355501"/>
                <a:gd name="connsiteY41" fmla="*/ 133637 h 248650"/>
                <a:gd name="connsiteX42" fmla="*/ 117421 w 355501"/>
                <a:gd name="connsiteY42" fmla="*/ 130522 h 248650"/>
                <a:gd name="connsiteX43" fmla="*/ 122107 w 355501"/>
                <a:gd name="connsiteY43" fmla="*/ 129313 h 248650"/>
                <a:gd name="connsiteX44" fmla="*/ 126965 w 355501"/>
                <a:gd name="connsiteY44" fmla="*/ 129674 h 248650"/>
                <a:gd name="connsiteX45" fmla="*/ 131851 w 355501"/>
                <a:gd name="connsiteY45" fmla="*/ 130427 h 248650"/>
                <a:gd name="connsiteX46" fmla="*/ 135985 w 355501"/>
                <a:gd name="connsiteY46" fmla="*/ 127950 h 248650"/>
                <a:gd name="connsiteX47" fmla="*/ 135404 w 355501"/>
                <a:gd name="connsiteY47" fmla="*/ 122921 h 248650"/>
                <a:gd name="connsiteX48" fmla="*/ 130832 w 355501"/>
                <a:gd name="connsiteY48" fmla="*/ 120921 h 248650"/>
                <a:gd name="connsiteX49" fmla="*/ 131260 w 355501"/>
                <a:gd name="connsiteY49" fmla="*/ 116006 h 248650"/>
                <a:gd name="connsiteX50" fmla="*/ 134365 w 355501"/>
                <a:gd name="connsiteY50" fmla="*/ 112358 h 248650"/>
                <a:gd name="connsiteX51" fmla="*/ 137166 w 355501"/>
                <a:gd name="connsiteY51" fmla="*/ 108415 h 248650"/>
                <a:gd name="connsiteX52" fmla="*/ 138690 w 355501"/>
                <a:gd name="connsiteY52" fmla="*/ 103833 h 248650"/>
                <a:gd name="connsiteX53" fmla="*/ 138747 w 355501"/>
                <a:gd name="connsiteY53" fmla="*/ 99052 h 248650"/>
                <a:gd name="connsiteX54" fmla="*/ 138452 w 355501"/>
                <a:gd name="connsiteY54" fmla="*/ 94175 h 248650"/>
                <a:gd name="connsiteX55" fmla="*/ 142138 w 355501"/>
                <a:gd name="connsiteY55" fmla="*/ 91060 h 248650"/>
                <a:gd name="connsiteX56" fmla="*/ 146891 w 355501"/>
                <a:gd name="connsiteY56" fmla="*/ 90060 h 248650"/>
                <a:gd name="connsiteX57" fmla="*/ 149453 w 355501"/>
                <a:gd name="connsiteY57" fmla="*/ 85993 h 248650"/>
                <a:gd name="connsiteX58" fmla="*/ 152558 w 355501"/>
                <a:gd name="connsiteY58" fmla="*/ 82249 h 248650"/>
                <a:gd name="connsiteX59" fmla="*/ 155816 w 355501"/>
                <a:gd name="connsiteY59" fmla="*/ 78668 h 248650"/>
                <a:gd name="connsiteX60" fmla="*/ 159655 w 355501"/>
                <a:gd name="connsiteY60" fmla="*/ 75582 h 248650"/>
                <a:gd name="connsiteX61" fmla="*/ 160531 w 355501"/>
                <a:gd name="connsiteY61" fmla="*/ 70858 h 248650"/>
                <a:gd name="connsiteX62" fmla="*/ 156797 w 355501"/>
                <a:gd name="connsiteY62" fmla="*/ 67762 h 248650"/>
                <a:gd name="connsiteX63" fmla="*/ 161112 w 355501"/>
                <a:gd name="connsiteY63" fmla="*/ 65400 h 248650"/>
                <a:gd name="connsiteX64" fmla="*/ 163531 w 355501"/>
                <a:gd name="connsiteY64" fmla="*/ 61171 h 248650"/>
                <a:gd name="connsiteX65" fmla="*/ 166931 w 355501"/>
                <a:gd name="connsiteY65" fmla="*/ 57675 h 248650"/>
                <a:gd name="connsiteX66" fmla="*/ 171342 w 355501"/>
                <a:gd name="connsiteY66" fmla="*/ 55218 h 248650"/>
                <a:gd name="connsiteX67" fmla="*/ 176095 w 355501"/>
                <a:gd name="connsiteY67" fmla="*/ 56303 h 248650"/>
                <a:gd name="connsiteX68" fmla="*/ 180704 w 355501"/>
                <a:gd name="connsiteY68" fmla="*/ 57570 h 248650"/>
                <a:gd name="connsiteX69" fmla="*/ 183372 w 355501"/>
                <a:gd name="connsiteY69" fmla="*/ 53560 h 248650"/>
                <a:gd name="connsiteX70" fmla="*/ 182105 w 355501"/>
                <a:gd name="connsiteY70" fmla="*/ 48788 h 248650"/>
                <a:gd name="connsiteX71" fmla="*/ 186610 w 355501"/>
                <a:gd name="connsiteY71" fmla="*/ 46959 h 248650"/>
                <a:gd name="connsiteX72" fmla="*/ 191344 w 355501"/>
                <a:gd name="connsiteY72" fmla="*/ 47941 h 248650"/>
                <a:gd name="connsiteX73" fmla="*/ 196297 w 355501"/>
                <a:gd name="connsiteY73" fmla="*/ 48321 h 248650"/>
                <a:gd name="connsiteX74" fmla="*/ 201050 w 355501"/>
                <a:gd name="connsiteY74" fmla="*/ 49341 h 248650"/>
                <a:gd name="connsiteX75" fmla="*/ 205746 w 355501"/>
                <a:gd name="connsiteY75" fmla="*/ 50360 h 248650"/>
                <a:gd name="connsiteX76" fmla="*/ 210461 w 355501"/>
                <a:gd name="connsiteY76" fmla="*/ 48893 h 248650"/>
                <a:gd name="connsiteX77" fmla="*/ 211147 w 355501"/>
                <a:gd name="connsiteY77" fmla="*/ 44064 h 248650"/>
                <a:gd name="connsiteX78" fmla="*/ 209432 w 355501"/>
                <a:gd name="connsiteY78" fmla="*/ 39425 h 248650"/>
                <a:gd name="connsiteX79" fmla="*/ 214033 w 355501"/>
                <a:gd name="connsiteY79" fmla="*/ 37949 h 248650"/>
                <a:gd name="connsiteX80" fmla="*/ 218843 w 355501"/>
                <a:gd name="connsiteY80" fmla="*/ 37673 h 248650"/>
                <a:gd name="connsiteX81" fmla="*/ 221872 w 355501"/>
                <a:gd name="connsiteY81" fmla="*/ 33939 h 248650"/>
                <a:gd name="connsiteX82" fmla="*/ 226634 w 355501"/>
                <a:gd name="connsiteY82" fmla="*/ 33796 h 248650"/>
                <a:gd name="connsiteX83" fmla="*/ 230968 w 355501"/>
                <a:gd name="connsiteY83" fmla="*/ 35901 h 248650"/>
                <a:gd name="connsiteX84" fmla="*/ 234988 w 355501"/>
                <a:gd name="connsiteY84" fmla="*/ 38482 h 248650"/>
                <a:gd name="connsiteX85" fmla="*/ 238693 w 355501"/>
                <a:gd name="connsiteY85" fmla="*/ 41502 h 248650"/>
                <a:gd name="connsiteX86" fmla="*/ 243122 w 355501"/>
                <a:gd name="connsiteY86" fmla="*/ 43845 h 248650"/>
                <a:gd name="connsiteX87" fmla="*/ 247865 w 355501"/>
                <a:gd name="connsiteY87" fmla="*/ 44721 h 248650"/>
                <a:gd name="connsiteX88" fmla="*/ 252552 w 355501"/>
                <a:gd name="connsiteY88" fmla="*/ 45578 h 248650"/>
                <a:gd name="connsiteX89" fmla="*/ 257276 w 355501"/>
                <a:gd name="connsiteY89" fmla="*/ 44512 h 248650"/>
                <a:gd name="connsiteX90" fmla="*/ 261667 w 355501"/>
                <a:gd name="connsiteY90" fmla="*/ 42111 h 248650"/>
                <a:gd name="connsiteX91" fmla="*/ 266306 w 355501"/>
                <a:gd name="connsiteY91" fmla="*/ 43892 h 248650"/>
                <a:gd name="connsiteX92" fmla="*/ 271050 w 355501"/>
                <a:gd name="connsiteY92" fmla="*/ 44740 h 248650"/>
                <a:gd name="connsiteX93" fmla="*/ 275478 w 355501"/>
                <a:gd name="connsiteY93" fmla="*/ 46902 h 248650"/>
                <a:gd name="connsiteX94" fmla="*/ 278660 w 355501"/>
                <a:gd name="connsiteY94" fmla="*/ 43359 h 248650"/>
                <a:gd name="connsiteX95" fmla="*/ 282698 w 355501"/>
                <a:gd name="connsiteY95" fmla="*/ 40825 h 248650"/>
                <a:gd name="connsiteX96" fmla="*/ 285413 w 355501"/>
                <a:gd name="connsiteY96" fmla="*/ 36911 h 248650"/>
                <a:gd name="connsiteX97" fmla="*/ 285661 w 355501"/>
                <a:gd name="connsiteY97" fmla="*/ 32138 h 248650"/>
                <a:gd name="connsiteX98" fmla="*/ 286594 w 355501"/>
                <a:gd name="connsiteY98" fmla="*/ 27452 h 248650"/>
                <a:gd name="connsiteX99" fmla="*/ 289985 w 355501"/>
                <a:gd name="connsiteY99" fmla="*/ 24109 h 248650"/>
                <a:gd name="connsiteX100" fmla="*/ 294128 w 355501"/>
                <a:gd name="connsiteY100" fmla="*/ 21594 h 248650"/>
                <a:gd name="connsiteX101" fmla="*/ 298958 w 355501"/>
                <a:gd name="connsiteY101" fmla="*/ 21918 h 248650"/>
                <a:gd name="connsiteX102" fmla="*/ 303644 w 355501"/>
                <a:gd name="connsiteY102" fmla="*/ 20994 h 248650"/>
                <a:gd name="connsiteX103" fmla="*/ 308264 w 355501"/>
                <a:gd name="connsiteY103" fmla="*/ 19499 h 248650"/>
                <a:gd name="connsiteX104" fmla="*/ 312969 w 355501"/>
                <a:gd name="connsiteY104" fmla="*/ 20737 h 248650"/>
                <a:gd name="connsiteX105" fmla="*/ 317512 w 355501"/>
                <a:gd name="connsiteY105" fmla="*/ 22795 h 248650"/>
                <a:gd name="connsiteX106" fmla="*/ 321951 w 355501"/>
                <a:gd name="connsiteY106" fmla="*/ 24680 h 248650"/>
                <a:gd name="connsiteX107" fmla="*/ 326733 w 355501"/>
                <a:gd name="connsiteY107" fmla="*/ 25738 h 248650"/>
                <a:gd name="connsiteX108" fmla="*/ 331057 w 355501"/>
                <a:gd name="connsiteY108" fmla="*/ 27805 h 248650"/>
                <a:gd name="connsiteX109" fmla="*/ 331171 w 355501"/>
                <a:gd name="connsiteY109" fmla="*/ 32653 h 248650"/>
                <a:gd name="connsiteX110" fmla="*/ 328047 w 355501"/>
                <a:gd name="connsiteY110" fmla="*/ 36349 h 248650"/>
                <a:gd name="connsiteX111" fmla="*/ 332543 w 355501"/>
                <a:gd name="connsiteY111" fmla="*/ 38149 h 248650"/>
                <a:gd name="connsiteX112" fmla="*/ 333953 w 355501"/>
                <a:gd name="connsiteY112" fmla="*/ 33586 h 248650"/>
                <a:gd name="connsiteX113" fmla="*/ 338620 w 355501"/>
                <a:gd name="connsiteY113" fmla="*/ 32672 h 248650"/>
                <a:gd name="connsiteX114" fmla="*/ 343249 w 355501"/>
                <a:gd name="connsiteY114" fmla="*/ 31443 h 248650"/>
                <a:gd name="connsiteX115" fmla="*/ 345859 w 355501"/>
                <a:gd name="connsiteY115" fmla="*/ 27443 h 248650"/>
                <a:gd name="connsiteX116" fmla="*/ 350545 w 355501"/>
                <a:gd name="connsiteY116" fmla="*/ 29167 h 248650"/>
                <a:gd name="connsiteX117" fmla="*/ 355289 w 355501"/>
                <a:gd name="connsiteY117" fmla="*/ 28824 h 248650"/>
                <a:gd name="connsiteX118" fmla="*/ 352736 w 355501"/>
                <a:gd name="connsiteY118" fmla="*/ 24785 h 248650"/>
                <a:gd name="connsiteX119" fmla="*/ 348230 w 355501"/>
                <a:gd name="connsiteY119" fmla="*/ 23223 h 248650"/>
                <a:gd name="connsiteX120" fmla="*/ 343592 w 355501"/>
                <a:gd name="connsiteY120" fmla="*/ 22099 h 248650"/>
                <a:gd name="connsiteX121" fmla="*/ 338839 w 355501"/>
                <a:gd name="connsiteY121" fmla="*/ 21623 h 248650"/>
                <a:gd name="connsiteX122" fmla="*/ 343372 w 355501"/>
                <a:gd name="connsiteY122" fmla="*/ 20166 h 248650"/>
                <a:gd name="connsiteX123" fmla="*/ 347287 w 355501"/>
                <a:gd name="connsiteY123" fmla="*/ 17460 h 248650"/>
                <a:gd name="connsiteX124" fmla="*/ 352050 w 355501"/>
                <a:gd name="connsiteY124" fmla="*/ 17060 h 248650"/>
                <a:gd name="connsiteX125" fmla="*/ 351031 w 355501"/>
                <a:gd name="connsiteY125" fmla="*/ 12403 h 248650"/>
                <a:gd name="connsiteX126" fmla="*/ 346468 w 355501"/>
                <a:gd name="connsiteY126" fmla="*/ 10936 h 248650"/>
                <a:gd name="connsiteX127" fmla="*/ 341868 w 355501"/>
                <a:gd name="connsiteY127" fmla="*/ 9593 h 248650"/>
                <a:gd name="connsiteX128" fmla="*/ 337448 w 355501"/>
                <a:gd name="connsiteY128" fmla="*/ 7812 h 248650"/>
                <a:gd name="connsiteX129" fmla="*/ 332667 w 355501"/>
                <a:gd name="connsiteY129" fmla="*/ 7335 h 248650"/>
                <a:gd name="connsiteX130" fmla="*/ 327961 w 355501"/>
                <a:gd name="connsiteY130" fmla="*/ 6497 h 248650"/>
                <a:gd name="connsiteX131" fmla="*/ 323418 w 355501"/>
                <a:gd name="connsiteY131" fmla="*/ 5011 h 248650"/>
                <a:gd name="connsiteX132" fmla="*/ 318655 w 355501"/>
                <a:gd name="connsiteY132" fmla="*/ 5297 h 248650"/>
                <a:gd name="connsiteX133" fmla="*/ 315874 w 355501"/>
                <a:gd name="connsiteY133" fmla="*/ 9164 h 248650"/>
                <a:gd name="connsiteX134" fmla="*/ 316407 w 355501"/>
                <a:gd name="connsiteY134" fmla="*/ 4421 h 248650"/>
                <a:gd name="connsiteX135" fmla="*/ 312064 w 355501"/>
                <a:gd name="connsiteY135" fmla="*/ 2411 h 248650"/>
                <a:gd name="connsiteX136" fmla="*/ 307406 w 355501"/>
                <a:gd name="connsiteY136" fmla="*/ 1373 h 248650"/>
                <a:gd name="connsiteX137" fmla="*/ 302720 w 355501"/>
                <a:gd name="connsiteY137" fmla="*/ 525 h 248650"/>
                <a:gd name="connsiteX138" fmla="*/ 298186 w 355501"/>
                <a:gd name="connsiteY138" fmla="*/ 2049 h 248650"/>
                <a:gd name="connsiteX139" fmla="*/ 297119 w 355501"/>
                <a:gd name="connsiteY139" fmla="*/ 6754 h 248650"/>
                <a:gd name="connsiteX140" fmla="*/ 294367 w 355501"/>
                <a:gd name="connsiteY140" fmla="*/ 10679 h 248650"/>
                <a:gd name="connsiteX141" fmla="*/ 293071 w 355501"/>
                <a:gd name="connsiteY141" fmla="*/ 6049 h 248650"/>
                <a:gd name="connsiteX142" fmla="*/ 288985 w 355501"/>
                <a:gd name="connsiteY142" fmla="*/ 3592 h 248650"/>
                <a:gd name="connsiteX143" fmla="*/ 284889 w 355501"/>
                <a:gd name="connsiteY143" fmla="*/ 6049 h 248650"/>
                <a:gd name="connsiteX144" fmla="*/ 281727 w 355501"/>
                <a:gd name="connsiteY144" fmla="*/ 9650 h 248650"/>
                <a:gd name="connsiteX145" fmla="*/ 280651 w 355501"/>
                <a:gd name="connsiteY145" fmla="*/ 5002 h 248650"/>
                <a:gd name="connsiteX146" fmla="*/ 278783 w 355501"/>
                <a:gd name="connsiteY146" fmla="*/ 611 h 248650"/>
                <a:gd name="connsiteX147" fmla="*/ 274069 w 355501"/>
                <a:gd name="connsiteY147" fmla="*/ -75 h 248650"/>
                <a:gd name="connsiteX148" fmla="*/ 269973 w 355501"/>
                <a:gd name="connsiteY148" fmla="*/ 2392 h 248650"/>
                <a:gd name="connsiteX149" fmla="*/ 265325 w 355501"/>
                <a:gd name="connsiteY149" fmla="*/ 1135 h 248650"/>
                <a:gd name="connsiteX150" fmla="*/ 260819 w 355501"/>
                <a:gd name="connsiteY150" fmla="*/ 2735 h 248650"/>
                <a:gd name="connsiteX151" fmla="*/ 256248 w 355501"/>
                <a:gd name="connsiteY151" fmla="*/ 1344 h 248650"/>
                <a:gd name="connsiteX152" fmla="*/ 251723 w 355501"/>
                <a:gd name="connsiteY152" fmla="*/ 2840 h 248650"/>
                <a:gd name="connsiteX153" fmla="*/ 255190 w 355501"/>
                <a:gd name="connsiteY153" fmla="*/ 6107 h 248650"/>
                <a:gd name="connsiteX154" fmla="*/ 250533 w 355501"/>
                <a:gd name="connsiteY154" fmla="*/ 7126 h 248650"/>
                <a:gd name="connsiteX155" fmla="*/ 246075 w 355501"/>
                <a:gd name="connsiteY155" fmla="*/ 5392 h 248650"/>
                <a:gd name="connsiteX156" fmla="*/ 241302 w 355501"/>
                <a:gd name="connsiteY156" fmla="*/ 5326 h 248650"/>
                <a:gd name="connsiteX157" fmla="*/ 236902 w 355501"/>
                <a:gd name="connsiteY157" fmla="*/ 7212 h 248650"/>
                <a:gd name="connsiteX158" fmla="*/ 232283 w 355501"/>
                <a:gd name="connsiteY158" fmla="*/ 8393 h 248650"/>
                <a:gd name="connsiteX159" fmla="*/ 227473 w 355501"/>
                <a:gd name="connsiteY159" fmla="*/ 8574 h 248650"/>
                <a:gd name="connsiteX160" fmla="*/ 229606 w 355501"/>
                <a:gd name="connsiteY160" fmla="*/ 12841 h 248650"/>
                <a:gd name="connsiteX161" fmla="*/ 234378 w 355501"/>
                <a:gd name="connsiteY161" fmla="*/ 13241 h 248650"/>
                <a:gd name="connsiteX162" fmla="*/ 239150 w 355501"/>
                <a:gd name="connsiteY162" fmla="*/ 12927 h 248650"/>
                <a:gd name="connsiteX163" fmla="*/ 234483 w 355501"/>
                <a:gd name="connsiteY163" fmla="*/ 13908 h 248650"/>
                <a:gd name="connsiteX164" fmla="*/ 229730 w 355501"/>
                <a:gd name="connsiteY164" fmla="*/ 14403 h 248650"/>
                <a:gd name="connsiteX165" fmla="*/ 225110 w 355501"/>
                <a:gd name="connsiteY165" fmla="*/ 13222 h 248650"/>
                <a:gd name="connsiteX166" fmla="*/ 220472 w 355501"/>
                <a:gd name="connsiteY166" fmla="*/ 14298 h 248650"/>
                <a:gd name="connsiteX167" fmla="*/ 220043 w 355501"/>
                <a:gd name="connsiteY167" fmla="*/ 19042 h 248650"/>
                <a:gd name="connsiteX168" fmla="*/ 215414 w 355501"/>
                <a:gd name="connsiteY168" fmla="*/ 17889 h 248650"/>
                <a:gd name="connsiteX169" fmla="*/ 211042 w 355501"/>
                <a:gd name="connsiteY169" fmla="*/ 15984 h 248650"/>
                <a:gd name="connsiteX170" fmla="*/ 207565 w 355501"/>
                <a:gd name="connsiteY170" fmla="*/ 19261 h 248650"/>
                <a:gd name="connsiteX171" fmla="*/ 210528 w 355501"/>
                <a:gd name="connsiteY171" fmla="*/ 23004 h 248650"/>
                <a:gd name="connsiteX172" fmla="*/ 206232 w 355501"/>
                <a:gd name="connsiteY172" fmla="*/ 20937 h 248650"/>
                <a:gd name="connsiteX173" fmla="*/ 202431 w 355501"/>
                <a:gd name="connsiteY173" fmla="*/ 23814 h 248650"/>
                <a:gd name="connsiteX174" fmla="*/ 205241 w 355501"/>
                <a:gd name="connsiteY174" fmla="*/ 19965 h 248650"/>
                <a:gd name="connsiteX175" fmla="*/ 206079 w 355501"/>
                <a:gd name="connsiteY175" fmla="*/ 15260 h 248650"/>
                <a:gd name="connsiteX176" fmla="*/ 201498 w 355501"/>
                <a:gd name="connsiteY176" fmla="*/ 16641 h 248650"/>
                <a:gd name="connsiteX177" fmla="*/ 196955 w 355501"/>
                <a:gd name="connsiteY177" fmla="*/ 15070 h 248650"/>
                <a:gd name="connsiteX178" fmla="*/ 192211 w 355501"/>
                <a:gd name="connsiteY178" fmla="*/ 15755 h 248650"/>
                <a:gd name="connsiteX179" fmla="*/ 187506 w 355501"/>
                <a:gd name="connsiteY179" fmla="*/ 16641 h 248650"/>
                <a:gd name="connsiteX180" fmla="*/ 182981 w 355501"/>
                <a:gd name="connsiteY180" fmla="*/ 18165 h 248650"/>
                <a:gd name="connsiteX181" fmla="*/ 181810 w 355501"/>
                <a:gd name="connsiteY181" fmla="*/ 22804 h 248650"/>
                <a:gd name="connsiteX182" fmla="*/ 177380 w 355501"/>
                <a:gd name="connsiteY182" fmla="*/ 24652 h 248650"/>
                <a:gd name="connsiteX183" fmla="*/ 173608 w 355501"/>
                <a:gd name="connsiteY183" fmla="*/ 27586 h 248650"/>
                <a:gd name="connsiteX184" fmla="*/ 168874 w 355501"/>
                <a:gd name="connsiteY184" fmla="*/ 28376 h 248650"/>
                <a:gd name="connsiteX185" fmla="*/ 164674 w 355501"/>
                <a:gd name="connsiteY185" fmla="*/ 30662 h 248650"/>
                <a:gd name="connsiteX186" fmla="*/ 160855 w 355501"/>
                <a:gd name="connsiteY186" fmla="*/ 33539 h 248650"/>
                <a:gd name="connsiteX187" fmla="*/ 161417 w 355501"/>
                <a:gd name="connsiteY187" fmla="*/ 38311 h 248650"/>
                <a:gd name="connsiteX188" fmla="*/ 156673 w 355501"/>
                <a:gd name="connsiteY188" fmla="*/ 37777 h 248650"/>
                <a:gd name="connsiteX189" fmla="*/ 152558 w 355501"/>
                <a:gd name="connsiteY189" fmla="*/ 40216 h 248650"/>
                <a:gd name="connsiteX190" fmla="*/ 153063 w 355501"/>
                <a:gd name="connsiteY190" fmla="*/ 35482 h 248650"/>
                <a:gd name="connsiteX191" fmla="*/ 148910 w 355501"/>
                <a:gd name="connsiteY191" fmla="*/ 33100 h 248650"/>
                <a:gd name="connsiteX192" fmla="*/ 145129 w 355501"/>
                <a:gd name="connsiteY192" fmla="*/ 36044 h 248650"/>
                <a:gd name="connsiteX193" fmla="*/ 142910 w 355501"/>
                <a:gd name="connsiteY193" fmla="*/ 40254 h 248650"/>
                <a:gd name="connsiteX194" fmla="*/ 139519 w 355501"/>
                <a:gd name="connsiteY194" fmla="*/ 36901 h 248650"/>
                <a:gd name="connsiteX195" fmla="*/ 135451 w 355501"/>
                <a:gd name="connsiteY195" fmla="*/ 39397 h 248650"/>
                <a:gd name="connsiteX196" fmla="*/ 131184 w 355501"/>
                <a:gd name="connsiteY196" fmla="*/ 41578 h 248650"/>
                <a:gd name="connsiteX197" fmla="*/ 128412 w 355501"/>
                <a:gd name="connsiteY197" fmla="*/ 45493 h 248650"/>
                <a:gd name="connsiteX198" fmla="*/ 132661 w 355501"/>
                <a:gd name="connsiteY198" fmla="*/ 47712 h 248650"/>
                <a:gd name="connsiteX199" fmla="*/ 128679 w 355501"/>
                <a:gd name="connsiteY199" fmla="*/ 50350 h 248650"/>
                <a:gd name="connsiteX200" fmla="*/ 123917 w 355501"/>
                <a:gd name="connsiteY200" fmla="*/ 50093 h 248650"/>
                <a:gd name="connsiteX201" fmla="*/ 119249 w 355501"/>
                <a:gd name="connsiteY201" fmla="*/ 51112 h 248650"/>
                <a:gd name="connsiteX202" fmla="*/ 115306 w 355501"/>
                <a:gd name="connsiteY202" fmla="*/ 53827 h 248650"/>
                <a:gd name="connsiteX203" fmla="*/ 110963 w 355501"/>
                <a:gd name="connsiteY203" fmla="*/ 55846 h 248650"/>
                <a:gd name="connsiteX204" fmla="*/ 108667 w 355501"/>
                <a:gd name="connsiteY204" fmla="*/ 60037 h 248650"/>
                <a:gd name="connsiteX205" fmla="*/ 105743 w 355501"/>
                <a:gd name="connsiteY205" fmla="*/ 63819 h 248650"/>
                <a:gd name="connsiteX206" fmla="*/ 109820 w 355501"/>
                <a:gd name="connsiteY206" fmla="*/ 61352 h 248650"/>
                <a:gd name="connsiteX207" fmla="*/ 114087 w 355501"/>
                <a:gd name="connsiteY207" fmla="*/ 59218 h 248650"/>
                <a:gd name="connsiteX208" fmla="*/ 118220 w 355501"/>
                <a:gd name="connsiteY208" fmla="*/ 56846 h 248650"/>
                <a:gd name="connsiteX209" fmla="*/ 122964 w 355501"/>
                <a:gd name="connsiteY209" fmla="*/ 56380 h 248650"/>
                <a:gd name="connsiteX210" fmla="*/ 127279 w 355501"/>
                <a:gd name="connsiteY210" fmla="*/ 54294 h 248650"/>
                <a:gd name="connsiteX211" fmla="*/ 132051 w 355501"/>
                <a:gd name="connsiteY211" fmla="*/ 54522 h 248650"/>
                <a:gd name="connsiteX212" fmla="*/ 136814 w 355501"/>
                <a:gd name="connsiteY212" fmla="*/ 54541 h 248650"/>
                <a:gd name="connsiteX213" fmla="*/ 141376 w 355501"/>
                <a:gd name="connsiteY213" fmla="*/ 53141 h 248650"/>
                <a:gd name="connsiteX214" fmla="*/ 146148 w 355501"/>
                <a:gd name="connsiteY214" fmla="*/ 53132 h 248650"/>
                <a:gd name="connsiteX215" fmla="*/ 142262 w 355501"/>
                <a:gd name="connsiteY215" fmla="*/ 55894 h 248650"/>
                <a:gd name="connsiteX216" fmla="*/ 137776 w 355501"/>
                <a:gd name="connsiteY216" fmla="*/ 57570 h 248650"/>
                <a:gd name="connsiteX217" fmla="*/ 133861 w 355501"/>
                <a:gd name="connsiteY217" fmla="*/ 60294 h 248650"/>
                <a:gd name="connsiteX218" fmla="*/ 134375 w 355501"/>
                <a:gd name="connsiteY218" fmla="*/ 65028 h 248650"/>
                <a:gd name="connsiteX219" fmla="*/ 130232 w 355501"/>
                <a:gd name="connsiteY219" fmla="*/ 67410 h 248650"/>
                <a:gd name="connsiteX220" fmla="*/ 125488 w 355501"/>
                <a:gd name="connsiteY220" fmla="*/ 66905 h 248650"/>
                <a:gd name="connsiteX221" fmla="*/ 129631 w 355501"/>
                <a:gd name="connsiteY221" fmla="*/ 69267 h 248650"/>
                <a:gd name="connsiteX222" fmla="*/ 125898 w 355501"/>
                <a:gd name="connsiteY222" fmla="*/ 72277 h 248650"/>
                <a:gd name="connsiteX223" fmla="*/ 121592 w 355501"/>
                <a:gd name="connsiteY223" fmla="*/ 74325 h 248650"/>
                <a:gd name="connsiteX224" fmla="*/ 117773 w 355501"/>
                <a:gd name="connsiteY224" fmla="*/ 77163 h 248650"/>
                <a:gd name="connsiteX225" fmla="*/ 113906 w 355501"/>
                <a:gd name="connsiteY225" fmla="*/ 79983 h 248650"/>
                <a:gd name="connsiteX226" fmla="*/ 109381 w 355501"/>
                <a:gd name="connsiteY226" fmla="*/ 81487 h 248650"/>
                <a:gd name="connsiteX227" fmla="*/ 106514 w 355501"/>
                <a:gd name="connsiteY227" fmla="*/ 85288 h 248650"/>
                <a:gd name="connsiteX228" fmla="*/ 103228 w 355501"/>
                <a:gd name="connsiteY228" fmla="*/ 88784 h 248650"/>
                <a:gd name="connsiteX229" fmla="*/ 102885 w 355501"/>
                <a:gd name="connsiteY229" fmla="*/ 93556 h 248650"/>
                <a:gd name="connsiteX230" fmla="*/ 100895 w 355501"/>
                <a:gd name="connsiteY230" fmla="*/ 97890 h 248650"/>
                <a:gd name="connsiteX231" fmla="*/ 97323 w 355501"/>
                <a:gd name="connsiteY231" fmla="*/ 101052 h 248650"/>
                <a:gd name="connsiteX232" fmla="*/ 102038 w 355501"/>
                <a:gd name="connsiteY232" fmla="*/ 101738 h 248650"/>
                <a:gd name="connsiteX233" fmla="*/ 101942 w 355501"/>
                <a:gd name="connsiteY233" fmla="*/ 106510 h 248650"/>
                <a:gd name="connsiteX234" fmla="*/ 97790 w 355501"/>
                <a:gd name="connsiteY234" fmla="*/ 108862 h 248650"/>
                <a:gd name="connsiteX235" fmla="*/ 94160 w 355501"/>
                <a:gd name="connsiteY235" fmla="*/ 111987 h 248650"/>
                <a:gd name="connsiteX236" fmla="*/ 89569 w 355501"/>
                <a:gd name="connsiteY236" fmla="*/ 110558 h 248650"/>
                <a:gd name="connsiteX237" fmla="*/ 85036 w 355501"/>
                <a:gd name="connsiteY237" fmla="*/ 112025 h 248650"/>
                <a:gd name="connsiteX238" fmla="*/ 82016 w 355501"/>
                <a:gd name="connsiteY238" fmla="*/ 115749 h 248650"/>
                <a:gd name="connsiteX239" fmla="*/ 86303 w 355501"/>
                <a:gd name="connsiteY239" fmla="*/ 117863 h 248650"/>
                <a:gd name="connsiteX240" fmla="*/ 83273 w 355501"/>
                <a:gd name="connsiteY240" fmla="*/ 121578 h 248650"/>
                <a:gd name="connsiteX241" fmla="*/ 79130 w 355501"/>
                <a:gd name="connsiteY241" fmla="*/ 123998 h 248650"/>
                <a:gd name="connsiteX242" fmla="*/ 75349 w 355501"/>
                <a:gd name="connsiteY242" fmla="*/ 126893 h 248650"/>
                <a:gd name="connsiteX243" fmla="*/ 73110 w 355501"/>
                <a:gd name="connsiteY243" fmla="*/ 131113 h 248650"/>
                <a:gd name="connsiteX244" fmla="*/ 68767 w 355501"/>
                <a:gd name="connsiteY244" fmla="*/ 133132 h 248650"/>
                <a:gd name="connsiteX245" fmla="*/ 66004 w 355501"/>
                <a:gd name="connsiteY245" fmla="*/ 137028 h 248650"/>
                <a:gd name="connsiteX246" fmla="*/ 61452 w 355501"/>
                <a:gd name="connsiteY246" fmla="*/ 135580 h 248650"/>
                <a:gd name="connsiteX247" fmla="*/ 57499 w 355501"/>
                <a:gd name="connsiteY247" fmla="*/ 132923 h 248650"/>
                <a:gd name="connsiteX248" fmla="*/ 53070 w 355501"/>
                <a:gd name="connsiteY248" fmla="*/ 134694 h 248650"/>
                <a:gd name="connsiteX249" fmla="*/ 50974 w 355501"/>
                <a:gd name="connsiteY249" fmla="*/ 139009 h 248650"/>
                <a:gd name="connsiteX250" fmla="*/ 46211 w 355501"/>
                <a:gd name="connsiteY250" fmla="*/ 139552 h 248650"/>
                <a:gd name="connsiteX251" fmla="*/ 43802 w 355501"/>
                <a:gd name="connsiteY251" fmla="*/ 143686 h 248650"/>
                <a:gd name="connsiteX252" fmla="*/ 40878 w 355501"/>
                <a:gd name="connsiteY252" fmla="*/ 147448 h 248650"/>
                <a:gd name="connsiteX253" fmla="*/ 36410 w 355501"/>
                <a:gd name="connsiteY253" fmla="*/ 149124 h 248650"/>
                <a:gd name="connsiteX254" fmla="*/ 31934 w 355501"/>
                <a:gd name="connsiteY254" fmla="*/ 150801 h 248650"/>
                <a:gd name="connsiteX255" fmla="*/ 27324 w 355501"/>
                <a:gd name="connsiteY255" fmla="*/ 152058 h 248650"/>
                <a:gd name="connsiteX256" fmla="*/ 23323 w 355501"/>
                <a:gd name="connsiteY256" fmla="*/ 154716 h 248650"/>
                <a:gd name="connsiteX257" fmla="*/ 19370 w 355501"/>
                <a:gd name="connsiteY257" fmla="*/ 157449 h 248650"/>
                <a:gd name="connsiteX258" fmla="*/ 16132 w 355501"/>
                <a:gd name="connsiteY258" fmla="*/ 160983 h 248650"/>
                <a:gd name="connsiteX259" fmla="*/ 11350 w 355501"/>
                <a:gd name="connsiteY259" fmla="*/ 161307 h 248650"/>
                <a:gd name="connsiteX260" fmla="*/ 7540 w 355501"/>
                <a:gd name="connsiteY260" fmla="*/ 164222 h 248650"/>
                <a:gd name="connsiteX261" fmla="*/ 4130 w 355501"/>
                <a:gd name="connsiteY261" fmla="*/ 167546 h 248650"/>
                <a:gd name="connsiteX262" fmla="*/ 1301 w 355501"/>
                <a:gd name="connsiteY262" fmla="*/ 171403 h 248650"/>
                <a:gd name="connsiteX263" fmla="*/ 701 w 355501"/>
                <a:gd name="connsiteY263" fmla="*/ 176138 h 248650"/>
                <a:gd name="connsiteX264" fmla="*/ 1949 w 355501"/>
                <a:gd name="connsiteY264" fmla="*/ 180748 h 248650"/>
                <a:gd name="connsiteX265" fmla="*/ -213 w 355501"/>
                <a:gd name="connsiteY265" fmla="*/ 185015 h 248650"/>
                <a:gd name="connsiteX266" fmla="*/ 444 w 355501"/>
                <a:gd name="connsiteY266" fmla="*/ 189768 h 248650"/>
                <a:gd name="connsiteX267" fmla="*/ 368 w 355501"/>
                <a:gd name="connsiteY267" fmla="*/ 194540 h 248650"/>
                <a:gd name="connsiteX268" fmla="*/ 2930 w 355501"/>
                <a:gd name="connsiteY268" fmla="*/ 198578 h 248650"/>
                <a:gd name="connsiteX269" fmla="*/ 4626 w 355501"/>
                <a:gd name="connsiteY269" fmla="*/ 203055 h 248650"/>
                <a:gd name="connsiteX270" fmla="*/ 5521 w 355501"/>
                <a:gd name="connsiteY270" fmla="*/ 207751 h 248650"/>
                <a:gd name="connsiteX271" fmla="*/ 7016 w 355501"/>
                <a:gd name="connsiteY271" fmla="*/ 212266 h 248650"/>
                <a:gd name="connsiteX272" fmla="*/ 7588 w 355501"/>
                <a:gd name="connsiteY272" fmla="*/ 217000 h 248650"/>
                <a:gd name="connsiteX273" fmla="*/ 8502 w 355501"/>
                <a:gd name="connsiteY273" fmla="*/ 221715 h 248650"/>
                <a:gd name="connsiteX274" fmla="*/ 12189 w 355501"/>
                <a:gd name="connsiteY274" fmla="*/ 224744 h 248650"/>
                <a:gd name="connsiteX275" fmla="*/ 12665 w 355501"/>
                <a:gd name="connsiteY275" fmla="*/ 229554 h 248650"/>
                <a:gd name="connsiteX276" fmla="*/ 14560 w 355501"/>
                <a:gd name="connsiteY276" fmla="*/ 233954 h 248650"/>
                <a:gd name="connsiteX277" fmla="*/ 18018 w 355501"/>
                <a:gd name="connsiteY277" fmla="*/ 237259 h 248650"/>
                <a:gd name="connsiteX278" fmla="*/ 22114 w 355501"/>
                <a:gd name="connsiteY278" fmla="*/ 239764 h 248650"/>
                <a:gd name="connsiteX279" fmla="*/ 26562 w 355501"/>
                <a:gd name="connsiteY279" fmla="*/ 241460 h 248650"/>
                <a:gd name="connsiteX280" fmla="*/ 30857 w 355501"/>
                <a:gd name="connsiteY280" fmla="*/ 243574 h 248650"/>
                <a:gd name="connsiteX281" fmla="*/ 34581 w 355501"/>
                <a:gd name="connsiteY281" fmla="*/ 246556 h 248650"/>
                <a:gd name="connsiteX282" fmla="*/ 39078 w 355501"/>
                <a:gd name="connsiteY282" fmla="*/ 248213 h 248650"/>
                <a:gd name="connsiteX283" fmla="*/ 43859 w 355501"/>
                <a:gd name="connsiteY283" fmla="*/ 247956 h 248650"/>
                <a:gd name="connsiteX284" fmla="*/ 162045 w 355501"/>
                <a:gd name="connsiteY284" fmla="*/ 44149 h 248650"/>
                <a:gd name="connsiteX285" fmla="*/ 162607 w 355501"/>
                <a:gd name="connsiteY285" fmla="*/ 39397 h 248650"/>
                <a:gd name="connsiteX286" fmla="*/ 162074 w 355501"/>
                <a:gd name="connsiteY286" fmla="*/ 44140 h 248650"/>
                <a:gd name="connsiteX287" fmla="*/ 275536 w 355501"/>
                <a:gd name="connsiteY287" fmla="*/ 14193 h 248650"/>
                <a:gd name="connsiteX288" fmla="*/ 276697 w 355501"/>
                <a:gd name="connsiteY288" fmla="*/ 9555 h 248650"/>
                <a:gd name="connsiteX289" fmla="*/ 275545 w 355501"/>
                <a:gd name="connsiteY289" fmla="*/ 14193 h 24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</a:cxnLst>
              <a:rect l="l" t="t" r="r" b="b"/>
              <a:pathLst>
                <a:path w="355501" h="248650">
                  <a:moveTo>
                    <a:pt x="97399" y="68657"/>
                  </a:moveTo>
                  <a:lnTo>
                    <a:pt x="101914" y="67029"/>
                  </a:lnTo>
                  <a:lnTo>
                    <a:pt x="97132" y="66619"/>
                  </a:lnTo>
                  <a:close/>
                  <a:moveTo>
                    <a:pt x="47050" y="248575"/>
                  </a:moveTo>
                  <a:lnTo>
                    <a:pt x="51593" y="247089"/>
                  </a:lnTo>
                  <a:lnTo>
                    <a:pt x="56242" y="245918"/>
                  </a:lnTo>
                  <a:lnTo>
                    <a:pt x="60290" y="243308"/>
                  </a:lnTo>
                  <a:lnTo>
                    <a:pt x="64442" y="240955"/>
                  </a:lnTo>
                  <a:lnTo>
                    <a:pt x="68176" y="237964"/>
                  </a:lnTo>
                  <a:lnTo>
                    <a:pt x="71653" y="234697"/>
                  </a:lnTo>
                  <a:lnTo>
                    <a:pt x="75482" y="231811"/>
                  </a:lnTo>
                  <a:lnTo>
                    <a:pt x="79187" y="228763"/>
                  </a:lnTo>
                  <a:lnTo>
                    <a:pt x="83969" y="228544"/>
                  </a:lnTo>
                  <a:lnTo>
                    <a:pt x="88465" y="226868"/>
                  </a:lnTo>
                  <a:lnTo>
                    <a:pt x="92351" y="224115"/>
                  </a:lnTo>
                  <a:lnTo>
                    <a:pt x="96228" y="226915"/>
                  </a:lnTo>
                  <a:lnTo>
                    <a:pt x="100980" y="225515"/>
                  </a:lnTo>
                  <a:lnTo>
                    <a:pt x="105600" y="226915"/>
                  </a:lnTo>
                  <a:lnTo>
                    <a:pt x="110220" y="225648"/>
                  </a:lnTo>
                  <a:lnTo>
                    <a:pt x="110839" y="220924"/>
                  </a:lnTo>
                  <a:lnTo>
                    <a:pt x="108838" y="216419"/>
                  </a:lnTo>
                  <a:lnTo>
                    <a:pt x="111915" y="212771"/>
                  </a:lnTo>
                  <a:lnTo>
                    <a:pt x="115411" y="209351"/>
                  </a:lnTo>
                  <a:lnTo>
                    <a:pt x="119306" y="206370"/>
                  </a:lnTo>
                  <a:lnTo>
                    <a:pt x="119497" y="201607"/>
                  </a:lnTo>
                  <a:lnTo>
                    <a:pt x="120240" y="196807"/>
                  </a:lnTo>
                  <a:lnTo>
                    <a:pt x="117040" y="193225"/>
                  </a:lnTo>
                  <a:lnTo>
                    <a:pt x="114744" y="188949"/>
                  </a:lnTo>
                  <a:lnTo>
                    <a:pt x="119449" y="187339"/>
                  </a:lnTo>
                  <a:lnTo>
                    <a:pt x="122526" y="183710"/>
                  </a:lnTo>
                  <a:lnTo>
                    <a:pt x="120288" y="179138"/>
                  </a:lnTo>
                  <a:lnTo>
                    <a:pt x="115821" y="177414"/>
                  </a:lnTo>
                  <a:lnTo>
                    <a:pt x="111630" y="174585"/>
                  </a:lnTo>
                  <a:lnTo>
                    <a:pt x="112096" y="169575"/>
                  </a:lnTo>
                  <a:lnTo>
                    <a:pt x="112734" y="164841"/>
                  </a:lnTo>
                  <a:lnTo>
                    <a:pt x="110505" y="160431"/>
                  </a:lnTo>
                  <a:lnTo>
                    <a:pt x="109210" y="155849"/>
                  </a:lnTo>
                  <a:lnTo>
                    <a:pt x="109353" y="151011"/>
                  </a:lnTo>
                  <a:lnTo>
                    <a:pt x="107543" y="146581"/>
                  </a:lnTo>
                  <a:lnTo>
                    <a:pt x="108762" y="141781"/>
                  </a:lnTo>
                  <a:lnTo>
                    <a:pt x="110287" y="137266"/>
                  </a:lnTo>
                  <a:lnTo>
                    <a:pt x="113429" y="133637"/>
                  </a:lnTo>
                  <a:lnTo>
                    <a:pt x="117421" y="130522"/>
                  </a:lnTo>
                  <a:lnTo>
                    <a:pt x="122107" y="129313"/>
                  </a:lnTo>
                  <a:lnTo>
                    <a:pt x="126965" y="129674"/>
                  </a:lnTo>
                  <a:lnTo>
                    <a:pt x="131851" y="130427"/>
                  </a:lnTo>
                  <a:lnTo>
                    <a:pt x="135985" y="127950"/>
                  </a:lnTo>
                  <a:lnTo>
                    <a:pt x="135404" y="122921"/>
                  </a:lnTo>
                  <a:lnTo>
                    <a:pt x="130832" y="120921"/>
                  </a:lnTo>
                  <a:lnTo>
                    <a:pt x="131260" y="116006"/>
                  </a:lnTo>
                  <a:lnTo>
                    <a:pt x="134365" y="112358"/>
                  </a:lnTo>
                  <a:lnTo>
                    <a:pt x="137166" y="108415"/>
                  </a:lnTo>
                  <a:lnTo>
                    <a:pt x="138690" y="103833"/>
                  </a:lnTo>
                  <a:lnTo>
                    <a:pt x="138747" y="99052"/>
                  </a:lnTo>
                  <a:lnTo>
                    <a:pt x="138452" y="94175"/>
                  </a:lnTo>
                  <a:lnTo>
                    <a:pt x="142138" y="91060"/>
                  </a:lnTo>
                  <a:lnTo>
                    <a:pt x="146891" y="90060"/>
                  </a:lnTo>
                  <a:lnTo>
                    <a:pt x="149453" y="85993"/>
                  </a:lnTo>
                  <a:lnTo>
                    <a:pt x="152558" y="82249"/>
                  </a:lnTo>
                  <a:lnTo>
                    <a:pt x="155816" y="78668"/>
                  </a:lnTo>
                  <a:lnTo>
                    <a:pt x="159655" y="75582"/>
                  </a:lnTo>
                  <a:lnTo>
                    <a:pt x="160531" y="70858"/>
                  </a:lnTo>
                  <a:lnTo>
                    <a:pt x="156797" y="67762"/>
                  </a:lnTo>
                  <a:lnTo>
                    <a:pt x="161112" y="65400"/>
                  </a:lnTo>
                  <a:lnTo>
                    <a:pt x="163531" y="61171"/>
                  </a:lnTo>
                  <a:lnTo>
                    <a:pt x="166931" y="57675"/>
                  </a:lnTo>
                  <a:lnTo>
                    <a:pt x="171342" y="55218"/>
                  </a:lnTo>
                  <a:lnTo>
                    <a:pt x="176095" y="56303"/>
                  </a:lnTo>
                  <a:lnTo>
                    <a:pt x="180704" y="57570"/>
                  </a:lnTo>
                  <a:lnTo>
                    <a:pt x="183372" y="53560"/>
                  </a:lnTo>
                  <a:lnTo>
                    <a:pt x="182105" y="48788"/>
                  </a:lnTo>
                  <a:lnTo>
                    <a:pt x="186610" y="46959"/>
                  </a:lnTo>
                  <a:lnTo>
                    <a:pt x="191344" y="47941"/>
                  </a:lnTo>
                  <a:lnTo>
                    <a:pt x="196297" y="48321"/>
                  </a:lnTo>
                  <a:lnTo>
                    <a:pt x="201050" y="49341"/>
                  </a:lnTo>
                  <a:lnTo>
                    <a:pt x="205746" y="50360"/>
                  </a:lnTo>
                  <a:lnTo>
                    <a:pt x="210461" y="48893"/>
                  </a:lnTo>
                  <a:lnTo>
                    <a:pt x="211147" y="44064"/>
                  </a:lnTo>
                  <a:lnTo>
                    <a:pt x="209432" y="39425"/>
                  </a:lnTo>
                  <a:lnTo>
                    <a:pt x="214033" y="37949"/>
                  </a:lnTo>
                  <a:lnTo>
                    <a:pt x="218843" y="37673"/>
                  </a:lnTo>
                  <a:lnTo>
                    <a:pt x="221872" y="33939"/>
                  </a:lnTo>
                  <a:lnTo>
                    <a:pt x="226634" y="33796"/>
                  </a:lnTo>
                  <a:lnTo>
                    <a:pt x="230968" y="35901"/>
                  </a:lnTo>
                  <a:lnTo>
                    <a:pt x="234988" y="38482"/>
                  </a:lnTo>
                  <a:lnTo>
                    <a:pt x="238693" y="41502"/>
                  </a:lnTo>
                  <a:lnTo>
                    <a:pt x="243122" y="43845"/>
                  </a:lnTo>
                  <a:lnTo>
                    <a:pt x="247865" y="44721"/>
                  </a:lnTo>
                  <a:lnTo>
                    <a:pt x="252552" y="45578"/>
                  </a:lnTo>
                  <a:lnTo>
                    <a:pt x="257276" y="44512"/>
                  </a:lnTo>
                  <a:lnTo>
                    <a:pt x="261667" y="42111"/>
                  </a:lnTo>
                  <a:lnTo>
                    <a:pt x="266306" y="43892"/>
                  </a:lnTo>
                  <a:lnTo>
                    <a:pt x="271050" y="44740"/>
                  </a:lnTo>
                  <a:lnTo>
                    <a:pt x="275478" y="46902"/>
                  </a:lnTo>
                  <a:lnTo>
                    <a:pt x="278660" y="43359"/>
                  </a:lnTo>
                  <a:lnTo>
                    <a:pt x="282698" y="40825"/>
                  </a:lnTo>
                  <a:lnTo>
                    <a:pt x="285413" y="36911"/>
                  </a:lnTo>
                  <a:lnTo>
                    <a:pt x="285661" y="32138"/>
                  </a:lnTo>
                  <a:lnTo>
                    <a:pt x="286594" y="27452"/>
                  </a:lnTo>
                  <a:lnTo>
                    <a:pt x="289985" y="24109"/>
                  </a:lnTo>
                  <a:lnTo>
                    <a:pt x="294128" y="21594"/>
                  </a:lnTo>
                  <a:lnTo>
                    <a:pt x="298958" y="21918"/>
                  </a:lnTo>
                  <a:lnTo>
                    <a:pt x="303644" y="20994"/>
                  </a:lnTo>
                  <a:lnTo>
                    <a:pt x="308264" y="19499"/>
                  </a:lnTo>
                  <a:lnTo>
                    <a:pt x="312969" y="20737"/>
                  </a:lnTo>
                  <a:lnTo>
                    <a:pt x="317512" y="22795"/>
                  </a:lnTo>
                  <a:lnTo>
                    <a:pt x="321951" y="24680"/>
                  </a:lnTo>
                  <a:lnTo>
                    <a:pt x="326733" y="25738"/>
                  </a:lnTo>
                  <a:lnTo>
                    <a:pt x="331057" y="27805"/>
                  </a:lnTo>
                  <a:lnTo>
                    <a:pt x="331171" y="32653"/>
                  </a:lnTo>
                  <a:lnTo>
                    <a:pt x="328047" y="36349"/>
                  </a:lnTo>
                  <a:lnTo>
                    <a:pt x="332543" y="38149"/>
                  </a:lnTo>
                  <a:lnTo>
                    <a:pt x="333953" y="33586"/>
                  </a:lnTo>
                  <a:lnTo>
                    <a:pt x="338620" y="32672"/>
                  </a:lnTo>
                  <a:lnTo>
                    <a:pt x="343249" y="31443"/>
                  </a:lnTo>
                  <a:lnTo>
                    <a:pt x="345859" y="27443"/>
                  </a:lnTo>
                  <a:lnTo>
                    <a:pt x="350545" y="29167"/>
                  </a:lnTo>
                  <a:lnTo>
                    <a:pt x="355289" y="28824"/>
                  </a:lnTo>
                  <a:lnTo>
                    <a:pt x="352736" y="24785"/>
                  </a:lnTo>
                  <a:lnTo>
                    <a:pt x="348230" y="23223"/>
                  </a:lnTo>
                  <a:lnTo>
                    <a:pt x="343592" y="22099"/>
                  </a:lnTo>
                  <a:lnTo>
                    <a:pt x="338839" y="21623"/>
                  </a:lnTo>
                  <a:lnTo>
                    <a:pt x="343372" y="20166"/>
                  </a:lnTo>
                  <a:lnTo>
                    <a:pt x="347287" y="17460"/>
                  </a:lnTo>
                  <a:lnTo>
                    <a:pt x="352050" y="17060"/>
                  </a:lnTo>
                  <a:lnTo>
                    <a:pt x="351031" y="12403"/>
                  </a:lnTo>
                  <a:lnTo>
                    <a:pt x="346468" y="10936"/>
                  </a:lnTo>
                  <a:lnTo>
                    <a:pt x="341868" y="9593"/>
                  </a:lnTo>
                  <a:lnTo>
                    <a:pt x="337448" y="7812"/>
                  </a:lnTo>
                  <a:lnTo>
                    <a:pt x="332667" y="7335"/>
                  </a:lnTo>
                  <a:lnTo>
                    <a:pt x="327961" y="6497"/>
                  </a:lnTo>
                  <a:lnTo>
                    <a:pt x="323418" y="5011"/>
                  </a:lnTo>
                  <a:lnTo>
                    <a:pt x="318655" y="5297"/>
                  </a:lnTo>
                  <a:lnTo>
                    <a:pt x="315874" y="9164"/>
                  </a:lnTo>
                  <a:lnTo>
                    <a:pt x="316407" y="4421"/>
                  </a:lnTo>
                  <a:lnTo>
                    <a:pt x="312064" y="2411"/>
                  </a:lnTo>
                  <a:lnTo>
                    <a:pt x="307406" y="1373"/>
                  </a:lnTo>
                  <a:lnTo>
                    <a:pt x="302720" y="525"/>
                  </a:lnTo>
                  <a:lnTo>
                    <a:pt x="298186" y="2049"/>
                  </a:lnTo>
                  <a:lnTo>
                    <a:pt x="297119" y="6754"/>
                  </a:lnTo>
                  <a:lnTo>
                    <a:pt x="294367" y="10679"/>
                  </a:lnTo>
                  <a:lnTo>
                    <a:pt x="293071" y="6049"/>
                  </a:lnTo>
                  <a:lnTo>
                    <a:pt x="288985" y="3592"/>
                  </a:lnTo>
                  <a:lnTo>
                    <a:pt x="284889" y="6049"/>
                  </a:lnTo>
                  <a:lnTo>
                    <a:pt x="281727" y="9650"/>
                  </a:lnTo>
                  <a:lnTo>
                    <a:pt x="280651" y="5002"/>
                  </a:lnTo>
                  <a:lnTo>
                    <a:pt x="278783" y="611"/>
                  </a:lnTo>
                  <a:lnTo>
                    <a:pt x="274069" y="-75"/>
                  </a:lnTo>
                  <a:lnTo>
                    <a:pt x="269973" y="2392"/>
                  </a:lnTo>
                  <a:lnTo>
                    <a:pt x="265325" y="1135"/>
                  </a:lnTo>
                  <a:lnTo>
                    <a:pt x="260819" y="2735"/>
                  </a:lnTo>
                  <a:lnTo>
                    <a:pt x="256248" y="1344"/>
                  </a:lnTo>
                  <a:lnTo>
                    <a:pt x="251723" y="2840"/>
                  </a:lnTo>
                  <a:lnTo>
                    <a:pt x="255190" y="6107"/>
                  </a:lnTo>
                  <a:lnTo>
                    <a:pt x="250533" y="7126"/>
                  </a:lnTo>
                  <a:lnTo>
                    <a:pt x="246075" y="5392"/>
                  </a:lnTo>
                  <a:lnTo>
                    <a:pt x="241302" y="5326"/>
                  </a:lnTo>
                  <a:lnTo>
                    <a:pt x="236902" y="7212"/>
                  </a:lnTo>
                  <a:lnTo>
                    <a:pt x="232283" y="8393"/>
                  </a:lnTo>
                  <a:lnTo>
                    <a:pt x="227473" y="8574"/>
                  </a:lnTo>
                  <a:lnTo>
                    <a:pt x="229606" y="12841"/>
                  </a:lnTo>
                  <a:lnTo>
                    <a:pt x="234378" y="13241"/>
                  </a:lnTo>
                  <a:lnTo>
                    <a:pt x="239150" y="12927"/>
                  </a:lnTo>
                  <a:lnTo>
                    <a:pt x="234483" y="13908"/>
                  </a:lnTo>
                  <a:lnTo>
                    <a:pt x="229730" y="14403"/>
                  </a:lnTo>
                  <a:lnTo>
                    <a:pt x="225110" y="13222"/>
                  </a:lnTo>
                  <a:lnTo>
                    <a:pt x="220472" y="14298"/>
                  </a:lnTo>
                  <a:lnTo>
                    <a:pt x="220043" y="19042"/>
                  </a:lnTo>
                  <a:lnTo>
                    <a:pt x="215414" y="17889"/>
                  </a:lnTo>
                  <a:lnTo>
                    <a:pt x="211042" y="15984"/>
                  </a:lnTo>
                  <a:lnTo>
                    <a:pt x="207565" y="19261"/>
                  </a:lnTo>
                  <a:lnTo>
                    <a:pt x="210528" y="23004"/>
                  </a:lnTo>
                  <a:lnTo>
                    <a:pt x="206232" y="20937"/>
                  </a:lnTo>
                  <a:lnTo>
                    <a:pt x="202431" y="23814"/>
                  </a:lnTo>
                  <a:lnTo>
                    <a:pt x="205241" y="19965"/>
                  </a:lnTo>
                  <a:lnTo>
                    <a:pt x="206079" y="15260"/>
                  </a:lnTo>
                  <a:lnTo>
                    <a:pt x="201498" y="16641"/>
                  </a:lnTo>
                  <a:lnTo>
                    <a:pt x="196955" y="15070"/>
                  </a:lnTo>
                  <a:lnTo>
                    <a:pt x="192211" y="15755"/>
                  </a:lnTo>
                  <a:lnTo>
                    <a:pt x="187506" y="16641"/>
                  </a:lnTo>
                  <a:lnTo>
                    <a:pt x="182981" y="18165"/>
                  </a:lnTo>
                  <a:lnTo>
                    <a:pt x="181810" y="22804"/>
                  </a:lnTo>
                  <a:lnTo>
                    <a:pt x="177380" y="24652"/>
                  </a:lnTo>
                  <a:lnTo>
                    <a:pt x="173608" y="27586"/>
                  </a:lnTo>
                  <a:lnTo>
                    <a:pt x="168874" y="28376"/>
                  </a:lnTo>
                  <a:lnTo>
                    <a:pt x="164674" y="30662"/>
                  </a:lnTo>
                  <a:lnTo>
                    <a:pt x="160855" y="33539"/>
                  </a:lnTo>
                  <a:lnTo>
                    <a:pt x="161417" y="38311"/>
                  </a:lnTo>
                  <a:lnTo>
                    <a:pt x="156673" y="37777"/>
                  </a:lnTo>
                  <a:lnTo>
                    <a:pt x="152558" y="40216"/>
                  </a:lnTo>
                  <a:lnTo>
                    <a:pt x="153063" y="35482"/>
                  </a:lnTo>
                  <a:lnTo>
                    <a:pt x="148910" y="33100"/>
                  </a:lnTo>
                  <a:lnTo>
                    <a:pt x="145129" y="36044"/>
                  </a:lnTo>
                  <a:lnTo>
                    <a:pt x="142910" y="40254"/>
                  </a:lnTo>
                  <a:lnTo>
                    <a:pt x="139519" y="36901"/>
                  </a:lnTo>
                  <a:lnTo>
                    <a:pt x="135451" y="39397"/>
                  </a:lnTo>
                  <a:lnTo>
                    <a:pt x="131184" y="41578"/>
                  </a:lnTo>
                  <a:lnTo>
                    <a:pt x="128412" y="45493"/>
                  </a:lnTo>
                  <a:lnTo>
                    <a:pt x="132661" y="47712"/>
                  </a:lnTo>
                  <a:lnTo>
                    <a:pt x="128679" y="50350"/>
                  </a:lnTo>
                  <a:lnTo>
                    <a:pt x="123917" y="50093"/>
                  </a:lnTo>
                  <a:lnTo>
                    <a:pt x="119249" y="51112"/>
                  </a:lnTo>
                  <a:lnTo>
                    <a:pt x="115306" y="53827"/>
                  </a:lnTo>
                  <a:lnTo>
                    <a:pt x="110963" y="55846"/>
                  </a:lnTo>
                  <a:lnTo>
                    <a:pt x="108667" y="60037"/>
                  </a:lnTo>
                  <a:lnTo>
                    <a:pt x="105743" y="63819"/>
                  </a:lnTo>
                  <a:lnTo>
                    <a:pt x="109820" y="61352"/>
                  </a:lnTo>
                  <a:lnTo>
                    <a:pt x="114087" y="59218"/>
                  </a:lnTo>
                  <a:lnTo>
                    <a:pt x="118220" y="56846"/>
                  </a:lnTo>
                  <a:lnTo>
                    <a:pt x="122964" y="56380"/>
                  </a:lnTo>
                  <a:lnTo>
                    <a:pt x="127279" y="54294"/>
                  </a:lnTo>
                  <a:lnTo>
                    <a:pt x="132051" y="54522"/>
                  </a:lnTo>
                  <a:lnTo>
                    <a:pt x="136814" y="54541"/>
                  </a:lnTo>
                  <a:lnTo>
                    <a:pt x="141376" y="53141"/>
                  </a:lnTo>
                  <a:lnTo>
                    <a:pt x="146148" y="53132"/>
                  </a:lnTo>
                  <a:lnTo>
                    <a:pt x="142262" y="55894"/>
                  </a:lnTo>
                  <a:lnTo>
                    <a:pt x="137776" y="57570"/>
                  </a:lnTo>
                  <a:lnTo>
                    <a:pt x="133861" y="60294"/>
                  </a:lnTo>
                  <a:lnTo>
                    <a:pt x="134375" y="65028"/>
                  </a:lnTo>
                  <a:lnTo>
                    <a:pt x="130232" y="67410"/>
                  </a:lnTo>
                  <a:lnTo>
                    <a:pt x="125488" y="66905"/>
                  </a:lnTo>
                  <a:lnTo>
                    <a:pt x="129631" y="69267"/>
                  </a:lnTo>
                  <a:lnTo>
                    <a:pt x="125898" y="72277"/>
                  </a:lnTo>
                  <a:lnTo>
                    <a:pt x="121592" y="74325"/>
                  </a:lnTo>
                  <a:lnTo>
                    <a:pt x="117773" y="77163"/>
                  </a:lnTo>
                  <a:lnTo>
                    <a:pt x="113906" y="79983"/>
                  </a:lnTo>
                  <a:lnTo>
                    <a:pt x="109381" y="81487"/>
                  </a:lnTo>
                  <a:lnTo>
                    <a:pt x="106514" y="85288"/>
                  </a:lnTo>
                  <a:lnTo>
                    <a:pt x="103228" y="88784"/>
                  </a:lnTo>
                  <a:lnTo>
                    <a:pt x="102885" y="93556"/>
                  </a:lnTo>
                  <a:lnTo>
                    <a:pt x="100895" y="97890"/>
                  </a:lnTo>
                  <a:lnTo>
                    <a:pt x="97323" y="101052"/>
                  </a:lnTo>
                  <a:lnTo>
                    <a:pt x="102038" y="101738"/>
                  </a:lnTo>
                  <a:lnTo>
                    <a:pt x="101942" y="106510"/>
                  </a:lnTo>
                  <a:lnTo>
                    <a:pt x="97790" y="108862"/>
                  </a:lnTo>
                  <a:lnTo>
                    <a:pt x="94160" y="111987"/>
                  </a:lnTo>
                  <a:lnTo>
                    <a:pt x="89569" y="110558"/>
                  </a:lnTo>
                  <a:lnTo>
                    <a:pt x="85036" y="112025"/>
                  </a:lnTo>
                  <a:lnTo>
                    <a:pt x="82016" y="115749"/>
                  </a:lnTo>
                  <a:lnTo>
                    <a:pt x="86303" y="117863"/>
                  </a:lnTo>
                  <a:lnTo>
                    <a:pt x="83273" y="121578"/>
                  </a:lnTo>
                  <a:lnTo>
                    <a:pt x="79130" y="123998"/>
                  </a:lnTo>
                  <a:lnTo>
                    <a:pt x="75349" y="126893"/>
                  </a:lnTo>
                  <a:lnTo>
                    <a:pt x="73110" y="131113"/>
                  </a:lnTo>
                  <a:lnTo>
                    <a:pt x="68767" y="133132"/>
                  </a:lnTo>
                  <a:lnTo>
                    <a:pt x="66004" y="137028"/>
                  </a:lnTo>
                  <a:lnTo>
                    <a:pt x="61452" y="135580"/>
                  </a:lnTo>
                  <a:lnTo>
                    <a:pt x="57499" y="132923"/>
                  </a:lnTo>
                  <a:lnTo>
                    <a:pt x="53070" y="134694"/>
                  </a:lnTo>
                  <a:lnTo>
                    <a:pt x="50974" y="139009"/>
                  </a:lnTo>
                  <a:lnTo>
                    <a:pt x="46211" y="139552"/>
                  </a:lnTo>
                  <a:lnTo>
                    <a:pt x="43802" y="143686"/>
                  </a:lnTo>
                  <a:lnTo>
                    <a:pt x="40878" y="147448"/>
                  </a:lnTo>
                  <a:lnTo>
                    <a:pt x="36410" y="149124"/>
                  </a:lnTo>
                  <a:lnTo>
                    <a:pt x="31934" y="150801"/>
                  </a:lnTo>
                  <a:lnTo>
                    <a:pt x="27324" y="152058"/>
                  </a:lnTo>
                  <a:lnTo>
                    <a:pt x="23323" y="154716"/>
                  </a:lnTo>
                  <a:lnTo>
                    <a:pt x="19370" y="157449"/>
                  </a:lnTo>
                  <a:lnTo>
                    <a:pt x="16132" y="160983"/>
                  </a:lnTo>
                  <a:lnTo>
                    <a:pt x="11350" y="161307"/>
                  </a:lnTo>
                  <a:lnTo>
                    <a:pt x="7540" y="164222"/>
                  </a:lnTo>
                  <a:lnTo>
                    <a:pt x="4130" y="167546"/>
                  </a:lnTo>
                  <a:lnTo>
                    <a:pt x="1301" y="171403"/>
                  </a:lnTo>
                  <a:lnTo>
                    <a:pt x="701" y="176138"/>
                  </a:lnTo>
                  <a:lnTo>
                    <a:pt x="1949" y="180748"/>
                  </a:lnTo>
                  <a:lnTo>
                    <a:pt x="-213" y="185015"/>
                  </a:lnTo>
                  <a:lnTo>
                    <a:pt x="444" y="189768"/>
                  </a:lnTo>
                  <a:lnTo>
                    <a:pt x="368" y="194540"/>
                  </a:lnTo>
                  <a:lnTo>
                    <a:pt x="2930" y="198578"/>
                  </a:lnTo>
                  <a:lnTo>
                    <a:pt x="4626" y="203055"/>
                  </a:lnTo>
                  <a:lnTo>
                    <a:pt x="5521" y="207751"/>
                  </a:lnTo>
                  <a:lnTo>
                    <a:pt x="7016" y="212266"/>
                  </a:lnTo>
                  <a:lnTo>
                    <a:pt x="7588" y="217000"/>
                  </a:lnTo>
                  <a:lnTo>
                    <a:pt x="8502" y="221715"/>
                  </a:lnTo>
                  <a:lnTo>
                    <a:pt x="12189" y="224744"/>
                  </a:lnTo>
                  <a:lnTo>
                    <a:pt x="12665" y="229554"/>
                  </a:lnTo>
                  <a:lnTo>
                    <a:pt x="14560" y="233954"/>
                  </a:lnTo>
                  <a:lnTo>
                    <a:pt x="18018" y="237259"/>
                  </a:lnTo>
                  <a:lnTo>
                    <a:pt x="22114" y="239764"/>
                  </a:lnTo>
                  <a:lnTo>
                    <a:pt x="26562" y="241460"/>
                  </a:lnTo>
                  <a:lnTo>
                    <a:pt x="30857" y="243574"/>
                  </a:lnTo>
                  <a:lnTo>
                    <a:pt x="34581" y="246556"/>
                  </a:lnTo>
                  <a:lnTo>
                    <a:pt x="39078" y="248213"/>
                  </a:lnTo>
                  <a:lnTo>
                    <a:pt x="43859" y="247956"/>
                  </a:lnTo>
                  <a:close/>
                  <a:moveTo>
                    <a:pt x="162045" y="44149"/>
                  </a:moveTo>
                  <a:lnTo>
                    <a:pt x="162607" y="39397"/>
                  </a:lnTo>
                  <a:lnTo>
                    <a:pt x="162074" y="44140"/>
                  </a:lnTo>
                  <a:close/>
                  <a:moveTo>
                    <a:pt x="275536" y="14193"/>
                  </a:moveTo>
                  <a:lnTo>
                    <a:pt x="276697" y="9555"/>
                  </a:lnTo>
                  <a:lnTo>
                    <a:pt x="275545" y="1419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0" name="Freihandform: Form 599">
              <a:extLst>
                <a:ext uri="{FF2B5EF4-FFF2-40B4-BE49-F238E27FC236}">
                  <a16:creationId xmlns:a16="http://schemas.microsoft.com/office/drawing/2014/main" id="{F8912321-58B1-102E-36E5-4D887DE45E7A}"/>
                </a:ext>
              </a:extLst>
            </p:cNvPr>
            <p:cNvSpPr/>
            <p:nvPr/>
          </p:nvSpPr>
          <p:spPr>
            <a:xfrm>
              <a:off x="4047870" y="3844138"/>
              <a:ext cx="118429" cy="65116"/>
            </a:xfrm>
            <a:custGeom>
              <a:avLst/>
              <a:gdLst>
                <a:gd name="connsiteX0" fmla="*/ 143462 w 157229"/>
                <a:gd name="connsiteY0" fmla="*/ 86374 h 86449"/>
                <a:gd name="connsiteX1" fmla="*/ 148272 w 157229"/>
                <a:gd name="connsiteY1" fmla="*/ 85678 h 86449"/>
                <a:gd name="connsiteX2" fmla="*/ 152987 w 157229"/>
                <a:gd name="connsiteY2" fmla="*/ 83659 h 86449"/>
                <a:gd name="connsiteX3" fmla="*/ 157016 w 157229"/>
                <a:gd name="connsiteY3" fmla="*/ 80554 h 86449"/>
                <a:gd name="connsiteX4" fmla="*/ 156645 w 157229"/>
                <a:gd name="connsiteY4" fmla="*/ 75487 h 86449"/>
                <a:gd name="connsiteX5" fmla="*/ 153063 w 157229"/>
                <a:gd name="connsiteY5" fmla="*/ 71353 h 86449"/>
                <a:gd name="connsiteX6" fmla="*/ 152215 w 157229"/>
                <a:gd name="connsiteY6" fmla="*/ 66581 h 86449"/>
                <a:gd name="connsiteX7" fmla="*/ 151759 w 157229"/>
                <a:gd name="connsiteY7" fmla="*/ 61238 h 86449"/>
                <a:gd name="connsiteX8" fmla="*/ 153006 w 157229"/>
                <a:gd name="connsiteY8" fmla="*/ 55799 h 86449"/>
                <a:gd name="connsiteX9" fmla="*/ 148920 w 157229"/>
                <a:gd name="connsiteY9" fmla="*/ 53055 h 86449"/>
                <a:gd name="connsiteX10" fmla="*/ 144415 w 157229"/>
                <a:gd name="connsiteY10" fmla="*/ 54846 h 86449"/>
                <a:gd name="connsiteX11" fmla="*/ 139347 w 157229"/>
                <a:gd name="connsiteY11" fmla="*/ 55075 h 86449"/>
                <a:gd name="connsiteX12" fmla="*/ 134290 w 157229"/>
                <a:gd name="connsiteY12" fmla="*/ 55141 h 86449"/>
                <a:gd name="connsiteX13" fmla="*/ 129765 w 157229"/>
                <a:gd name="connsiteY13" fmla="*/ 52360 h 86449"/>
                <a:gd name="connsiteX14" fmla="*/ 125155 w 157229"/>
                <a:gd name="connsiteY14" fmla="*/ 50179 h 86449"/>
                <a:gd name="connsiteX15" fmla="*/ 120678 w 157229"/>
                <a:gd name="connsiteY15" fmla="*/ 52674 h 86449"/>
                <a:gd name="connsiteX16" fmla="*/ 115897 w 157229"/>
                <a:gd name="connsiteY16" fmla="*/ 51693 h 86449"/>
                <a:gd name="connsiteX17" fmla="*/ 111067 w 157229"/>
                <a:gd name="connsiteY17" fmla="*/ 52503 h 86449"/>
                <a:gd name="connsiteX18" fmla="*/ 106915 w 157229"/>
                <a:gd name="connsiteY18" fmla="*/ 47131 h 86449"/>
                <a:gd name="connsiteX19" fmla="*/ 101705 w 157229"/>
                <a:gd name="connsiteY19" fmla="*/ 44350 h 86449"/>
                <a:gd name="connsiteX20" fmla="*/ 96780 w 157229"/>
                <a:gd name="connsiteY20" fmla="*/ 45312 h 86449"/>
                <a:gd name="connsiteX21" fmla="*/ 94132 w 157229"/>
                <a:gd name="connsiteY21" fmla="*/ 41073 h 86449"/>
                <a:gd name="connsiteX22" fmla="*/ 89608 w 157229"/>
                <a:gd name="connsiteY22" fmla="*/ 38254 h 86449"/>
                <a:gd name="connsiteX23" fmla="*/ 84484 w 157229"/>
                <a:gd name="connsiteY23" fmla="*/ 36501 h 86449"/>
                <a:gd name="connsiteX24" fmla="*/ 79568 w 157229"/>
                <a:gd name="connsiteY24" fmla="*/ 35644 h 86449"/>
                <a:gd name="connsiteX25" fmla="*/ 76168 w 157229"/>
                <a:gd name="connsiteY25" fmla="*/ 31996 h 86449"/>
                <a:gd name="connsiteX26" fmla="*/ 73291 w 157229"/>
                <a:gd name="connsiteY26" fmla="*/ 28072 h 86449"/>
                <a:gd name="connsiteX27" fmla="*/ 70368 w 157229"/>
                <a:gd name="connsiteY27" fmla="*/ 23985 h 86449"/>
                <a:gd name="connsiteX28" fmla="*/ 64633 w 157229"/>
                <a:gd name="connsiteY28" fmla="*/ 24852 h 86449"/>
                <a:gd name="connsiteX29" fmla="*/ 59385 w 157229"/>
                <a:gd name="connsiteY29" fmla="*/ 23928 h 86449"/>
                <a:gd name="connsiteX30" fmla="*/ 56566 w 157229"/>
                <a:gd name="connsiteY30" fmla="*/ 19756 h 86449"/>
                <a:gd name="connsiteX31" fmla="*/ 52518 w 157229"/>
                <a:gd name="connsiteY31" fmla="*/ 16841 h 86449"/>
                <a:gd name="connsiteX32" fmla="*/ 46907 w 157229"/>
                <a:gd name="connsiteY32" fmla="*/ 15108 h 86449"/>
                <a:gd name="connsiteX33" fmla="*/ 42736 w 157229"/>
                <a:gd name="connsiteY33" fmla="*/ 11727 h 86449"/>
                <a:gd name="connsiteX34" fmla="*/ 37906 w 157229"/>
                <a:gd name="connsiteY34" fmla="*/ 8564 h 86449"/>
                <a:gd name="connsiteX35" fmla="*/ 33211 w 157229"/>
                <a:gd name="connsiteY35" fmla="*/ 6859 h 86449"/>
                <a:gd name="connsiteX36" fmla="*/ 31086 w 157229"/>
                <a:gd name="connsiteY36" fmla="*/ 2516 h 86449"/>
                <a:gd name="connsiteX37" fmla="*/ 22943 w 157229"/>
                <a:gd name="connsiteY37" fmla="*/ 440 h 86449"/>
                <a:gd name="connsiteX38" fmla="*/ 17494 w 157229"/>
                <a:gd name="connsiteY38" fmla="*/ -75 h 86449"/>
                <a:gd name="connsiteX39" fmla="*/ 17189 w 157229"/>
                <a:gd name="connsiteY39" fmla="*/ 5602 h 86449"/>
                <a:gd name="connsiteX40" fmla="*/ 12169 w 157229"/>
                <a:gd name="connsiteY40" fmla="*/ 4887 h 86449"/>
                <a:gd name="connsiteX41" fmla="*/ 7617 w 157229"/>
                <a:gd name="connsiteY41" fmla="*/ 7412 h 86449"/>
                <a:gd name="connsiteX42" fmla="*/ 4464 w 157229"/>
                <a:gd name="connsiteY42" fmla="*/ 11060 h 86449"/>
                <a:gd name="connsiteX43" fmla="*/ 2083 w 157229"/>
                <a:gd name="connsiteY43" fmla="*/ 15860 h 86449"/>
                <a:gd name="connsiteX44" fmla="*/ 1006 w 157229"/>
                <a:gd name="connsiteY44" fmla="*/ 20556 h 86449"/>
                <a:gd name="connsiteX45" fmla="*/ 2264 w 157229"/>
                <a:gd name="connsiteY45" fmla="*/ 25785 h 86449"/>
                <a:gd name="connsiteX46" fmla="*/ -213 w 157229"/>
                <a:gd name="connsiteY46" fmla="*/ 30034 h 86449"/>
                <a:gd name="connsiteX47" fmla="*/ 2321 w 157229"/>
                <a:gd name="connsiteY47" fmla="*/ 35158 h 86449"/>
                <a:gd name="connsiteX48" fmla="*/ 6988 w 157229"/>
                <a:gd name="connsiteY48" fmla="*/ 37758 h 86449"/>
                <a:gd name="connsiteX49" fmla="*/ 11903 w 157229"/>
                <a:gd name="connsiteY49" fmla="*/ 38520 h 86449"/>
                <a:gd name="connsiteX50" fmla="*/ 16199 w 157229"/>
                <a:gd name="connsiteY50" fmla="*/ 40806 h 86449"/>
                <a:gd name="connsiteX51" fmla="*/ 22361 w 157229"/>
                <a:gd name="connsiteY51" fmla="*/ 43702 h 86449"/>
                <a:gd name="connsiteX52" fmla="*/ 25162 w 157229"/>
                <a:gd name="connsiteY52" fmla="*/ 47664 h 86449"/>
                <a:gd name="connsiteX53" fmla="*/ 30000 w 157229"/>
                <a:gd name="connsiteY53" fmla="*/ 50417 h 86449"/>
                <a:gd name="connsiteX54" fmla="*/ 35058 w 157229"/>
                <a:gd name="connsiteY54" fmla="*/ 53379 h 86449"/>
                <a:gd name="connsiteX55" fmla="*/ 39878 w 157229"/>
                <a:gd name="connsiteY55" fmla="*/ 52913 h 86449"/>
                <a:gd name="connsiteX56" fmla="*/ 43992 w 157229"/>
                <a:gd name="connsiteY56" fmla="*/ 55532 h 86449"/>
                <a:gd name="connsiteX57" fmla="*/ 48974 w 157229"/>
                <a:gd name="connsiteY57" fmla="*/ 57904 h 86449"/>
                <a:gd name="connsiteX58" fmla="*/ 53784 w 157229"/>
                <a:gd name="connsiteY58" fmla="*/ 60152 h 86449"/>
                <a:gd name="connsiteX59" fmla="*/ 58194 w 157229"/>
                <a:gd name="connsiteY59" fmla="*/ 62628 h 86449"/>
                <a:gd name="connsiteX60" fmla="*/ 62947 w 157229"/>
                <a:gd name="connsiteY60" fmla="*/ 63676 h 86449"/>
                <a:gd name="connsiteX61" fmla="*/ 69948 w 157229"/>
                <a:gd name="connsiteY61" fmla="*/ 62552 h 86449"/>
                <a:gd name="connsiteX62" fmla="*/ 74301 w 157229"/>
                <a:gd name="connsiteY62" fmla="*/ 64571 h 86449"/>
                <a:gd name="connsiteX63" fmla="*/ 78854 w 157229"/>
                <a:gd name="connsiteY63" fmla="*/ 62057 h 86449"/>
                <a:gd name="connsiteX64" fmla="*/ 83817 w 157229"/>
                <a:gd name="connsiteY64" fmla="*/ 64562 h 86449"/>
                <a:gd name="connsiteX65" fmla="*/ 89227 w 157229"/>
                <a:gd name="connsiteY65" fmla="*/ 65390 h 86449"/>
                <a:gd name="connsiteX66" fmla="*/ 91160 w 157229"/>
                <a:gd name="connsiteY66" fmla="*/ 70096 h 86449"/>
                <a:gd name="connsiteX67" fmla="*/ 95818 w 157229"/>
                <a:gd name="connsiteY67" fmla="*/ 73096 h 86449"/>
                <a:gd name="connsiteX68" fmla="*/ 101685 w 157229"/>
                <a:gd name="connsiteY68" fmla="*/ 75315 h 86449"/>
                <a:gd name="connsiteX69" fmla="*/ 106772 w 157229"/>
                <a:gd name="connsiteY69" fmla="*/ 77163 h 86449"/>
                <a:gd name="connsiteX70" fmla="*/ 111687 w 157229"/>
                <a:gd name="connsiteY70" fmla="*/ 76430 h 86449"/>
                <a:gd name="connsiteX71" fmla="*/ 114202 w 157229"/>
                <a:gd name="connsiteY71" fmla="*/ 80735 h 86449"/>
                <a:gd name="connsiteX72" fmla="*/ 119097 w 157229"/>
                <a:gd name="connsiteY72" fmla="*/ 80088 h 86449"/>
                <a:gd name="connsiteX73" fmla="*/ 123955 w 157229"/>
                <a:gd name="connsiteY73" fmla="*/ 80678 h 86449"/>
                <a:gd name="connsiteX74" fmla="*/ 128631 w 157229"/>
                <a:gd name="connsiteY74" fmla="*/ 83183 h 86449"/>
                <a:gd name="connsiteX75" fmla="*/ 133880 w 157229"/>
                <a:gd name="connsiteY75" fmla="*/ 84431 h 86449"/>
                <a:gd name="connsiteX76" fmla="*/ 139252 w 157229"/>
                <a:gd name="connsiteY76" fmla="*/ 84793 h 8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57229" h="86449">
                  <a:moveTo>
                    <a:pt x="143462" y="86374"/>
                  </a:moveTo>
                  <a:lnTo>
                    <a:pt x="148272" y="85678"/>
                  </a:lnTo>
                  <a:lnTo>
                    <a:pt x="152987" y="83659"/>
                  </a:lnTo>
                  <a:lnTo>
                    <a:pt x="157016" y="80554"/>
                  </a:lnTo>
                  <a:lnTo>
                    <a:pt x="156645" y="75487"/>
                  </a:lnTo>
                  <a:lnTo>
                    <a:pt x="153063" y="71353"/>
                  </a:lnTo>
                  <a:lnTo>
                    <a:pt x="152215" y="66581"/>
                  </a:lnTo>
                  <a:lnTo>
                    <a:pt x="151759" y="61238"/>
                  </a:lnTo>
                  <a:lnTo>
                    <a:pt x="153006" y="55799"/>
                  </a:lnTo>
                  <a:lnTo>
                    <a:pt x="148920" y="53055"/>
                  </a:lnTo>
                  <a:lnTo>
                    <a:pt x="144415" y="54846"/>
                  </a:lnTo>
                  <a:lnTo>
                    <a:pt x="139347" y="55075"/>
                  </a:lnTo>
                  <a:lnTo>
                    <a:pt x="134290" y="55141"/>
                  </a:lnTo>
                  <a:lnTo>
                    <a:pt x="129765" y="52360"/>
                  </a:lnTo>
                  <a:lnTo>
                    <a:pt x="125155" y="50179"/>
                  </a:lnTo>
                  <a:lnTo>
                    <a:pt x="120678" y="52674"/>
                  </a:lnTo>
                  <a:lnTo>
                    <a:pt x="115897" y="51693"/>
                  </a:lnTo>
                  <a:lnTo>
                    <a:pt x="111067" y="52503"/>
                  </a:lnTo>
                  <a:lnTo>
                    <a:pt x="106915" y="47131"/>
                  </a:lnTo>
                  <a:lnTo>
                    <a:pt x="101705" y="44350"/>
                  </a:lnTo>
                  <a:lnTo>
                    <a:pt x="96780" y="45312"/>
                  </a:lnTo>
                  <a:lnTo>
                    <a:pt x="94132" y="41073"/>
                  </a:lnTo>
                  <a:lnTo>
                    <a:pt x="89608" y="38254"/>
                  </a:lnTo>
                  <a:lnTo>
                    <a:pt x="84484" y="36501"/>
                  </a:lnTo>
                  <a:lnTo>
                    <a:pt x="79568" y="35644"/>
                  </a:lnTo>
                  <a:lnTo>
                    <a:pt x="76168" y="31996"/>
                  </a:lnTo>
                  <a:lnTo>
                    <a:pt x="73291" y="28072"/>
                  </a:lnTo>
                  <a:lnTo>
                    <a:pt x="70368" y="23985"/>
                  </a:lnTo>
                  <a:lnTo>
                    <a:pt x="64633" y="24852"/>
                  </a:lnTo>
                  <a:lnTo>
                    <a:pt x="59385" y="23928"/>
                  </a:lnTo>
                  <a:lnTo>
                    <a:pt x="56566" y="19756"/>
                  </a:lnTo>
                  <a:lnTo>
                    <a:pt x="52518" y="16841"/>
                  </a:lnTo>
                  <a:lnTo>
                    <a:pt x="46907" y="15108"/>
                  </a:lnTo>
                  <a:lnTo>
                    <a:pt x="42736" y="11727"/>
                  </a:lnTo>
                  <a:lnTo>
                    <a:pt x="37906" y="8564"/>
                  </a:lnTo>
                  <a:lnTo>
                    <a:pt x="33211" y="6859"/>
                  </a:lnTo>
                  <a:lnTo>
                    <a:pt x="31086" y="2516"/>
                  </a:lnTo>
                  <a:lnTo>
                    <a:pt x="22943" y="440"/>
                  </a:lnTo>
                  <a:lnTo>
                    <a:pt x="17494" y="-75"/>
                  </a:lnTo>
                  <a:lnTo>
                    <a:pt x="17189" y="5602"/>
                  </a:lnTo>
                  <a:lnTo>
                    <a:pt x="12169" y="4887"/>
                  </a:lnTo>
                  <a:lnTo>
                    <a:pt x="7617" y="7412"/>
                  </a:lnTo>
                  <a:lnTo>
                    <a:pt x="4464" y="11060"/>
                  </a:lnTo>
                  <a:lnTo>
                    <a:pt x="2083" y="15860"/>
                  </a:lnTo>
                  <a:lnTo>
                    <a:pt x="1006" y="20556"/>
                  </a:lnTo>
                  <a:lnTo>
                    <a:pt x="2264" y="25785"/>
                  </a:lnTo>
                  <a:lnTo>
                    <a:pt x="-213" y="30034"/>
                  </a:lnTo>
                  <a:lnTo>
                    <a:pt x="2321" y="35158"/>
                  </a:lnTo>
                  <a:lnTo>
                    <a:pt x="6988" y="37758"/>
                  </a:lnTo>
                  <a:lnTo>
                    <a:pt x="11903" y="38520"/>
                  </a:lnTo>
                  <a:lnTo>
                    <a:pt x="16199" y="40806"/>
                  </a:lnTo>
                  <a:lnTo>
                    <a:pt x="22361" y="43702"/>
                  </a:lnTo>
                  <a:lnTo>
                    <a:pt x="25162" y="47664"/>
                  </a:lnTo>
                  <a:lnTo>
                    <a:pt x="30000" y="50417"/>
                  </a:lnTo>
                  <a:lnTo>
                    <a:pt x="35058" y="53379"/>
                  </a:lnTo>
                  <a:lnTo>
                    <a:pt x="39878" y="52913"/>
                  </a:lnTo>
                  <a:lnTo>
                    <a:pt x="43992" y="55532"/>
                  </a:lnTo>
                  <a:lnTo>
                    <a:pt x="48974" y="57904"/>
                  </a:lnTo>
                  <a:lnTo>
                    <a:pt x="53784" y="60152"/>
                  </a:lnTo>
                  <a:lnTo>
                    <a:pt x="58194" y="62628"/>
                  </a:lnTo>
                  <a:lnTo>
                    <a:pt x="62947" y="63676"/>
                  </a:lnTo>
                  <a:lnTo>
                    <a:pt x="69948" y="62552"/>
                  </a:lnTo>
                  <a:lnTo>
                    <a:pt x="74301" y="64571"/>
                  </a:lnTo>
                  <a:lnTo>
                    <a:pt x="78854" y="62057"/>
                  </a:lnTo>
                  <a:lnTo>
                    <a:pt x="83817" y="64562"/>
                  </a:lnTo>
                  <a:lnTo>
                    <a:pt x="89227" y="65390"/>
                  </a:lnTo>
                  <a:lnTo>
                    <a:pt x="91160" y="70096"/>
                  </a:lnTo>
                  <a:lnTo>
                    <a:pt x="95818" y="73096"/>
                  </a:lnTo>
                  <a:lnTo>
                    <a:pt x="101685" y="75315"/>
                  </a:lnTo>
                  <a:lnTo>
                    <a:pt x="106772" y="77163"/>
                  </a:lnTo>
                  <a:lnTo>
                    <a:pt x="111687" y="76430"/>
                  </a:lnTo>
                  <a:lnTo>
                    <a:pt x="114202" y="80735"/>
                  </a:lnTo>
                  <a:lnTo>
                    <a:pt x="119097" y="80088"/>
                  </a:lnTo>
                  <a:lnTo>
                    <a:pt x="123955" y="80678"/>
                  </a:lnTo>
                  <a:lnTo>
                    <a:pt x="128631" y="83183"/>
                  </a:lnTo>
                  <a:lnTo>
                    <a:pt x="133880" y="84431"/>
                  </a:lnTo>
                  <a:lnTo>
                    <a:pt x="139252" y="8479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1" name="Freihandform: Form 600">
              <a:extLst>
                <a:ext uri="{FF2B5EF4-FFF2-40B4-BE49-F238E27FC236}">
                  <a16:creationId xmlns:a16="http://schemas.microsoft.com/office/drawing/2014/main" id="{E6AB119D-8AB8-AFC8-0B3A-95DFDB0512EE}"/>
                </a:ext>
              </a:extLst>
            </p:cNvPr>
            <p:cNvSpPr/>
            <p:nvPr/>
          </p:nvSpPr>
          <p:spPr>
            <a:xfrm>
              <a:off x="2095214" y="4118427"/>
              <a:ext cx="337" cy="3630"/>
            </a:xfrm>
            <a:custGeom>
              <a:avLst/>
              <a:gdLst>
                <a:gd name="connsiteX0" fmla="*/ 235 w 447"/>
                <a:gd name="connsiteY0" fmla="*/ 4744 h 4819"/>
                <a:gd name="connsiteX1" fmla="*/ -213 w 447"/>
                <a:gd name="connsiteY1" fmla="*/ -75 h 4819"/>
                <a:gd name="connsiteX2" fmla="*/ 120 w 447"/>
                <a:gd name="connsiteY2" fmla="*/ 4688 h 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" h="4819">
                  <a:moveTo>
                    <a:pt x="235" y="4744"/>
                  </a:moveTo>
                  <a:lnTo>
                    <a:pt x="-213" y="-75"/>
                  </a:lnTo>
                  <a:lnTo>
                    <a:pt x="120" y="46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3" name="Freihandform: Form 602">
              <a:extLst>
                <a:ext uri="{FF2B5EF4-FFF2-40B4-BE49-F238E27FC236}">
                  <a16:creationId xmlns:a16="http://schemas.microsoft.com/office/drawing/2014/main" id="{CB354C33-A018-ACF3-2E74-8AA0A1D45261}"/>
                </a:ext>
              </a:extLst>
            </p:cNvPr>
            <p:cNvSpPr/>
            <p:nvPr/>
          </p:nvSpPr>
          <p:spPr>
            <a:xfrm>
              <a:off x="2111062" y="4234725"/>
              <a:ext cx="58286" cy="66694"/>
            </a:xfrm>
            <a:custGeom>
              <a:avLst/>
              <a:gdLst>
                <a:gd name="connsiteX0" fmla="*/ 37944 w 77381"/>
                <a:gd name="connsiteY0" fmla="*/ 88469 h 88544"/>
                <a:gd name="connsiteX1" fmla="*/ 39830 w 77381"/>
                <a:gd name="connsiteY1" fmla="*/ 84012 h 88544"/>
                <a:gd name="connsiteX2" fmla="*/ 36744 w 77381"/>
                <a:gd name="connsiteY2" fmla="*/ 79735 h 88544"/>
                <a:gd name="connsiteX3" fmla="*/ 38554 w 77381"/>
                <a:gd name="connsiteY3" fmla="*/ 74487 h 88544"/>
                <a:gd name="connsiteX4" fmla="*/ 43602 w 77381"/>
                <a:gd name="connsiteY4" fmla="*/ 76411 h 88544"/>
                <a:gd name="connsiteX5" fmla="*/ 48965 w 77381"/>
                <a:gd name="connsiteY5" fmla="*/ 75563 h 88544"/>
                <a:gd name="connsiteX6" fmla="*/ 53880 w 77381"/>
                <a:gd name="connsiteY6" fmla="*/ 73010 h 88544"/>
                <a:gd name="connsiteX7" fmla="*/ 58852 w 77381"/>
                <a:gd name="connsiteY7" fmla="*/ 74306 h 88544"/>
                <a:gd name="connsiteX8" fmla="*/ 62700 w 77381"/>
                <a:gd name="connsiteY8" fmla="*/ 77192 h 88544"/>
                <a:gd name="connsiteX9" fmla="*/ 67824 w 77381"/>
                <a:gd name="connsiteY9" fmla="*/ 75754 h 88544"/>
                <a:gd name="connsiteX10" fmla="*/ 70167 w 77381"/>
                <a:gd name="connsiteY10" fmla="*/ 71515 h 88544"/>
                <a:gd name="connsiteX11" fmla="*/ 72329 w 77381"/>
                <a:gd name="connsiteY11" fmla="*/ 67229 h 88544"/>
                <a:gd name="connsiteX12" fmla="*/ 72625 w 77381"/>
                <a:gd name="connsiteY12" fmla="*/ 62295 h 88544"/>
                <a:gd name="connsiteX13" fmla="*/ 74006 w 77381"/>
                <a:gd name="connsiteY13" fmla="*/ 57513 h 88544"/>
                <a:gd name="connsiteX14" fmla="*/ 76292 w 77381"/>
                <a:gd name="connsiteY14" fmla="*/ 52941 h 88544"/>
                <a:gd name="connsiteX15" fmla="*/ 74035 w 77381"/>
                <a:gd name="connsiteY15" fmla="*/ 46674 h 88544"/>
                <a:gd name="connsiteX16" fmla="*/ 70682 w 77381"/>
                <a:gd name="connsiteY16" fmla="*/ 42435 h 88544"/>
                <a:gd name="connsiteX17" fmla="*/ 69196 w 77381"/>
                <a:gd name="connsiteY17" fmla="*/ 37768 h 88544"/>
                <a:gd name="connsiteX18" fmla="*/ 68148 w 77381"/>
                <a:gd name="connsiteY18" fmla="*/ 31605 h 88544"/>
                <a:gd name="connsiteX19" fmla="*/ 67967 w 77381"/>
                <a:gd name="connsiteY19" fmla="*/ 26766 h 88544"/>
                <a:gd name="connsiteX20" fmla="*/ 68453 w 77381"/>
                <a:gd name="connsiteY20" fmla="*/ 21452 h 88544"/>
                <a:gd name="connsiteX21" fmla="*/ 70872 w 77381"/>
                <a:gd name="connsiteY21" fmla="*/ 16956 h 88544"/>
                <a:gd name="connsiteX22" fmla="*/ 74463 w 77381"/>
                <a:gd name="connsiteY22" fmla="*/ 13203 h 88544"/>
                <a:gd name="connsiteX23" fmla="*/ 77168 w 77381"/>
                <a:gd name="connsiteY23" fmla="*/ 8897 h 88544"/>
                <a:gd name="connsiteX24" fmla="*/ 77101 w 77381"/>
                <a:gd name="connsiteY24" fmla="*/ 3706 h 88544"/>
                <a:gd name="connsiteX25" fmla="*/ 70339 w 77381"/>
                <a:gd name="connsiteY25" fmla="*/ 1449 h 88544"/>
                <a:gd name="connsiteX26" fmla="*/ 64490 w 77381"/>
                <a:gd name="connsiteY26" fmla="*/ 430 h 88544"/>
                <a:gd name="connsiteX27" fmla="*/ 59299 w 77381"/>
                <a:gd name="connsiteY27" fmla="*/ 135 h 88544"/>
                <a:gd name="connsiteX28" fmla="*/ 54623 w 77381"/>
                <a:gd name="connsiteY28" fmla="*/ 2144 h 88544"/>
                <a:gd name="connsiteX29" fmla="*/ 49851 w 77381"/>
                <a:gd name="connsiteY29" fmla="*/ 344 h 88544"/>
                <a:gd name="connsiteX30" fmla="*/ 44793 w 77381"/>
                <a:gd name="connsiteY30" fmla="*/ -75 h 88544"/>
                <a:gd name="connsiteX31" fmla="*/ 40344 w 77381"/>
                <a:gd name="connsiteY31" fmla="*/ 2306 h 88544"/>
                <a:gd name="connsiteX32" fmla="*/ 35563 w 77381"/>
                <a:gd name="connsiteY32" fmla="*/ 2811 h 88544"/>
                <a:gd name="connsiteX33" fmla="*/ 30753 w 77381"/>
                <a:gd name="connsiteY33" fmla="*/ 1773 h 88544"/>
                <a:gd name="connsiteX34" fmla="*/ 25000 w 77381"/>
                <a:gd name="connsiteY34" fmla="*/ 220 h 88544"/>
                <a:gd name="connsiteX35" fmla="*/ 20142 w 77381"/>
                <a:gd name="connsiteY35" fmla="*/ 744 h 88544"/>
                <a:gd name="connsiteX36" fmla="*/ 17161 w 77381"/>
                <a:gd name="connsiteY36" fmla="*/ 4678 h 88544"/>
                <a:gd name="connsiteX37" fmla="*/ 16246 w 77381"/>
                <a:gd name="connsiteY37" fmla="*/ 9774 h 88544"/>
                <a:gd name="connsiteX38" fmla="*/ 13646 w 77381"/>
                <a:gd name="connsiteY38" fmla="*/ 14127 h 88544"/>
                <a:gd name="connsiteX39" fmla="*/ 13808 w 77381"/>
                <a:gd name="connsiteY39" fmla="*/ 19108 h 88544"/>
                <a:gd name="connsiteX40" fmla="*/ 8598 w 77381"/>
                <a:gd name="connsiteY40" fmla="*/ 21175 h 88544"/>
                <a:gd name="connsiteX41" fmla="*/ 3807 w 77381"/>
                <a:gd name="connsiteY41" fmla="*/ 22842 h 88544"/>
                <a:gd name="connsiteX42" fmla="*/ 3807 w 77381"/>
                <a:gd name="connsiteY42" fmla="*/ 27881 h 88544"/>
                <a:gd name="connsiteX43" fmla="*/ 2264 w 77381"/>
                <a:gd name="connsiteY43" fmla="*/ 32720 h 88544"/>
                <a:gd name="connsiteX44" fmla="*/ 444 w 77381"/>
                <a:gd name="connsiteY44" fmla="*/ 37196 h 88544"/>
                <a:gd name="connsiteX45" fmla="*/ -213 w 77381"/>
                <a:gd name="connsiteY45" fmla="*/ 42778 h 88544"/>
                <a:gd name="connsiteX46" fmla="*/ 3102 w 77381"/>
                <a:gd name="connsiteY46" fmla="*/ 46664 h 88544"/>
                <a:gd name="connsiteX47" fmla="*/ 5645 w 77381"/>
                <a:gd name="connsiteY47" fmla="*/ 50912 h 88544"/>
                <a:gd name="connsiteX48" fmla="*/ 6893 w 77381"/>
                <a:gd name="connsiteY48" fmla="*/ 55722 h 88544"/>
                <a:gd name="connsiteX49" fmla="*/ 11922 w 77381"/>
                <a:gd name="connsiteY49" fmla="*/ 55894 h 88544"/>
                <a:gd name="connsiteX50" fmla="*/ 14103 w 77381"/>
                <a:gd name="connsiteY50" fmla="*/ 60170 h 88544"/>
                <a:gd name="connsiteX51" fmla="*/ 15199 w 77381"/>
                <a:gd name="connsiteY51" fmla="*/ 64924 h 88544"/>
                <a:gd name="connsiteX52" fmla="*/ 17418 w 77381"/>
                <a:gd name="connsiteY52" fmla="*/ 69295 h 88544"/>
                <a:gd name="connsiteX53" fmla="*/ 19266 w 77381"/>
                <a:gd name="connsiteY53" fmla="*/ 73772 h 88544"/>
                <a:gd name="connsiteX54" fmla="*/ 21371 w 77381"/>
                <a:gd name="connsiteY54" fmla="*/ 78116 h 88544"/>
                <a:gd name="connsiteX55" fmla="*/ 24466 w 77381"/>
                <a:gd name="connsiteY55" fmla="*/ 83164 h 88544"/>
                <a:gd name="connsiteX56" fmla="*/ 28819 w 77381"/>
                <a:gd name="connsiteY56" fmla="*/ 85555 h 88544"/>
                <a:gd name="connsiteX57" fmla="*/ 33296 w 77381"/>
                <a:gd name="connsiteY57" fmla="*/ 87479 h 8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7381" h="88544">
                  <a:moveTo>
                    <a:pt x="37944" y="88469"/>
                  </a:moveTo>
                  <a:lnTo>
                    <a:pt x="39830" y="84012"/>
                  </a:lnTo>
                  <a:lnTo>
                    <a:pt x="36744" y="79735"/>
                  </a:lnTo>
                  <a:lnTo>
                    <a:pt x="38554" y="74487"/>
                  </a:lnTo>
                  <a:lnTo>
                    <a:pt x="43602" y="76411"/>
                  </a:lnTo>
                  <a:lnTo>
                    <a:pt x="48965" y="75563"/>
                  </a:lnTo>
                  <a:lnTo>
                    <a:pt x="53880" y="73010"/>
                  </a:lnTo>
                  <a:lnTo>
                    <a:pt x="58852" y="74306"/>
                  </a:lnTo>
                  <a:lnTo>
                    <a:pt x="62700" y="77192"/>
                  </a:lnTo>
                  <a:lnTo>
                    <a:pt x="67824" y="75754"/>
                  </a:lnTo>
                  <a:lnTo>
                    <a:pt x="70167" y="71515"/>
                  </a:lnTo>
                  <a:lnTo>
                    <a:pt x="72329" y="67229"/>
                  </a:lnTo>
                  <a:lnTo>
                    <a:pt x="72625" y="62295"/>
                  </a:lnTo>
                  <a:lnTo>
                    <a:pt x="74006" y="57513"/>
                  </a:lnTo>
                  <a:lnTo>
                    <a:pt x="76292" y="52941"/>
                  </a:lnTo>
                  <a:lnTo>
                    <a:pt x="74035" y="46674"/>
                  </a:lnTo>
                  <a:lnTo>
                    <a:pt x="70682" y="42435"/>
                  </a:lnTo>
                  <a:lnTo>
                    <a:pt x="69196" y="37768"/>
                  </a:lnTo>
                  <a:lnTo>
                    <a:pt x="68148" y="31605"/>
                  </a:lnTo>
                  <a:lnTo>
                    <a:pt x="67967" y="26766"/>
                  </a:lnTo>
                  <a:lnTo>
                    <a:pt x="68453" y="21452"/>
                  </a:lnTo>
                  <a:lnTo>
                    <a:pt x="70872" y="16956"/>
                  </a:lnTo>
                  <a:lnTo>
                    <a:pt x="74463" y="13203"/>
                  </a:lnTo>
                  <a:lnTo>
                    <a:pt x="77168" y="8897"/>
                  </a:lnTo>
                  <a:lnTo>
                    <a:pt x="77101" y="3706"/>
                  </a:lnTo>
                  <a:lnTo>
                    <a:pt x="70339" y="1449"/>
                  </a:lnTo>
                  <a:lnTo>
                    <a:pt x="64490" y="430"/>
                  </a:lnTo>
                  <a:lnTo>
                    <a:pt x="59299" y="135"/>
                  </a:lnTo>
                  <a:lnTo>
                    <a:pt x="54623" y="2144"/>
                  </a:lnTo>
                  <a:lnTo>
                    <a:pt x="49851" y="344"/>
                  </a:lnTo>
                  <a:lnTo>
                    <a:pt x="44793" y="-75"/>
                  </a:lnTo>
                  <a:lnTo>
                    <a:pt x="40344" y="2306"/>
                  </a:lnTo>
                  <a:lnTo>
                    <a:pt x="35563" y="2811"/>
                  </a:lnTo>
                  <a:lnTo>
                    <a:pt x="30753" y="1773"/>
                  </a:lnTo>
                  <a:lnTo>
                    <a:pt x="25000" y="220"/>
                  </a:lnTo>
                  <a:lnTo>
                    <a:pt x="20142" y="744"/>
                  </a:lnTo>
                  <a:lnTo>
                    <a:pt x="17161" y="4678"/>
                  </a:lnTo>
                  <a:lnTo>
                    <a:pt x="16246" y="9774"/>
                  </a:lnTo>
                  <a:lnTo>
                    <a:pt x="13646" y="14127"/>
                  </a:lnTo>
                  <a:lnTo>
                    <a:pt x="13808" y="19108"/>
                  </a:lnTo>
                  <a:lnTo>
                    <a:pt x="8598" y="21175"/>
                  </a:lnTo>
                  <a:lnTo>
                    <a:pt x="3807" y="22842"/>
                  </a:lnTo>
                  <a:lnTo>
                    <a:pt x="3807" y="27881"/>
                  </a:lnTo>
                  <a:lnTo>
                    <a:pt x="2264" y="32720"/>
                  </a:lnTo>
                  <a:lnTo>
                    <a:pt x="444" y="37196"/>
                  </a:lnTo>
                  <a:lnTo>
                    <a:pt x="-213" y="42778"/>
                  </a:lnTo>
                  <a:lnTo>
                    <a:pt x="3102" y="46664"/>
                  </a:lnTo>
                  <a:lnTo>
                    <a:pt x="5645" y="50912"/>
                  </a:lnTo>
                  <a:lnTo>
                    <a:pt x="6893" y="55722"/>
                  </a:lnTo>
                  <a:lnTo>
                    <a:pt x="11922" y="55894"/>
                  </a:lnTo>
                  <a:lnTo>
                    <a:pt x="14103" y="60170"/>
                  </a:lnTo>
                  <a:lnTo>
                    <a:pt x="15199" y="64924"/>
                  </a:lnTo>
                  <a:lnTo>
                    <a:pt x="17418" y="69295"/>
                  </a:lnTo>
                  <a:lnTo>
                    <a:pt x="19266" y="73772"/>
                  </a:lnTo>
                  <a:lnTo>
                    <a:pt x="21371" y="78116"/>
                  </a:lnTo>
                  <a:lnTo>
                    <a:pt x="24466" y="83164"/>
                  </a:lnTo>
                  <a:lnTo>
                    <a:pt x="28819" y="85555"/>
                  </a:lnTo>
                  <a:lnTo>
                    <a:pt x="33296" y="8747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4" name="Freihandform: Form 603">
              <a:extLst>
                <a:ext uri="{FF2B5EF4-FFF2-40B4-BE49-F238E27FC236}">
                  <a16:creationId xmlns:a16="http://schemas.microsoft.com/office/drawing/2014/main" id="{069524DA-2DA5-4D2E-8CC1-D6FB601DC2E7}"/>
                </a:ext>
              </a:extLst>
            </p:cNvPr>
            <p:cNvSpPr/>
            <p:nvPr/>
          </p:nvSpPr>
          <p:spPr>
            <a:xfrm>
              <a:off x="1697215" y="4090726"/>
              <a:ext cx="63236" cy="68710"/>
            </a:xfrm>
            <a:custGeom>
              <a:avLst/>
              <a:gdLst>
                <a:gd name="connsiteX0" fmla="*/ 63833 w 83953"/>
                <a:gd name="connsiteY0" fmla="*/ 91146 h 91220"/>
                <a:gd name="connsiteX1" fmla="*/ 68357 w 83953"/>
                <a:gd name="connsiteY1" fmla="*/ 89451 h 91220"/>
                <a:gd name="connsiteX2" fmla="*/ 67357 w 83953"/>
                <a:gd name="connsiteY2" fmla="*/ 84764 h 91220"/>
                <a:gd name="connsiteX3" fmla="*/ 65995 w 83953"/>
                <a:gd name="connsiteY3" fmla="*/ 80097 h 91220"/>
                <a:gd name="connsiteX4" fmla="*/ 67243 w 83953"/>
                <a:gd name="connsiteY4" fmla="*/ 75477 h 91220"/>
                <a:gd name="connsiteX5" fmla="*/ 70700 w 83953"/>
                <a:gd name="connsiteY5" fmla="*/ 72163 h 91220"/>
                <a:gd name="connsiteX6" fmla="*/ 70081 w 83953"/>
                <a:gd name="connsiteY6" fmla="*/ 67029 h 91220"/>
                <a:gd name="connsiteX7" fmla="*/ 70796 w 83953"/>
                <a:gd name="connsiteY7" fmla="*/ 61895 h 91220"/>
                <a:gd name="connsiteX8" fmla="*/ 71901 w 83953"/>
                <a:gd name="connsiteY8" fmla="*/ 57228 h 91220"/>
                <a:gd name="connsiteX9" fmla="*/ 69796 w 83953"/>
                <a:gd name="connsiteY9" fmla="*/ 52855 h 91220"/>
                <a:gd name="connsiteX10" fmla="*/ 73415 w 83953"/>
                <a:gd name="connsiteY10" fmla="*/ 49455 h 91220"/>
                <a:gd name="connsiteX11" fmla="*/ 72701 w 83953"/>
                <a:gd name="connsiteY11" fmla="*/ 54170 h 91220"/>
                <a:gd name="connsiteX12" fmla="*/ 74491 w 83953"/>
                <a:gd name="connsiteY12" fmla="*/ 49522 h 91220"/>
                <a:gd name="connsiteX13" fmla="*/ 75596 w 83953"/>
                <a:gd name="connsiteY13" fmla="*/ 44712 h 91220"/>
                <a:gd name="connsiteX14" fmla="*/ 75082 w 83953"/>
                <a:gd name="connsiteY14" fmla="*/ 39968 h 91220"/>
                <a:gd name="connsiteX15" fmla="*/ 75234 w 83953"/>
                <a:gd name="connsiteY15" fmla="*/ 34834 h 91220"/>
                <a:gd name="connsiteX16" fmla="*/ 76397 w 83953"/>
                <a:gd name="connsiteY16" fmla="*/ 30167 h 91220"/>
                <a:gd name="connsiteX17" fmla="*/ 77654 w 83953"/>
                <a:gd name="connsiteY17" fmla="*/ 25033 h 91220"/>
                <a:gd name="connsiteX18" fmla="*/ 79778 w 83953"/>
                <a:gd name="connsiteY18" fmla="*/ 20718 h 91220"/>
                <a:gd name="connsiteX19" fmla="*/ 82769 w 83953"/>
                <a:gd name="connsiteY19" fmla="*/ 16632 h 91220"/>
                <a:gd name="connsiteX20" fmla="*/ 83740 w 83953"/>
                <a:gd name="connsiteY20" fmla="*/ 11974 h 91220"/>
                <a:gd name="connsiteX21" fmla="*/ 82797 w 83953"/>
                <a:gd name="connsiteY21" fmla="*/ 7193 h 91220"/>
                <a:gd name="connsiteX22" fmla="*/ 83626 w 83953"/>
                <a:gd name="connsiteY22" fmla="*/ 2173 h 91220"/>
                <a:gd name="connsiteX23" fmla="*/ 79387 w 83953"/>
                <a:gd name="connsiteY23" fmla="*/ -75 h 91220"/>
                <a:gd name="connsiteX24" fmla="*/ 75616 w 83953"/>
                <a:gd name="connsiteY24" fmla="*/ 2868 h 91220"/>
                <a:gd name="connsiteX25" fmla="*/ 71377 w 83953"/>
                <a:gd name="connsiteY25" fmla="*/ 5116 h 91220"/>
                <a:gd name="connsiteX26" fmla="*/ 66633 w 83953"/>
                <a:gd name="connsiteY26" fmla="*/ 6078 h 91220"/>
                <a:gd name="connsiteX27" fmla="*/ 61823 w 83953"/>
                <a:gd name="connsiteY27" fmla="*/ 7126 h 91220"/>
                <a:gd name="connsiteX28" fmla="*/ 56994 w 83953"/>
                <a:gd name="connsiteY28" fmla="*/ 7040 h 91220"/>
                <a:gd name="connsiteX29" fmla="*/ 53194 w 83953"/>
                <a:gd name="connsiteY29" fmla="*/ 4088 h 91220"/>
                <a:gd name="connsiteX30" fmla="*/ 49479 w 83953"/>
                <a:gd name="connsiteY30" fmla="*/ 7212 h 91220"/>
                <a:gd name="connsiteX31" fmla="*/ 46869 w 83953"/>
                <a:gd name="connsiteY31" fmla="*/ 11260 h 91220"/>
                <a:gd name="connsiteX32" fmla="*/ 45431 w 83953"/>
                <a:gd name="connsiteY32" fmla="*/ 15851 h 91220"/>
                <a:gd name="connsiteX33" fmla="*/ 41621 w 83953"/>
                <a:gd name="connsiteY33" fmla="*/ 18775 h 91220"/>
                <a:gd name="connsiteX34" fmla="*/ 37372 w 83953"/>
                <a:gd name="connsiteY34" fmla="*/ 21061 h 91220"/>
                <a:gd name="connsiteX35" fmla="*/ 34096 w 83953"/>
                <a:gd name="connsiteY35" fmla="*/ 24642 h 91220"/>
                <a:gd name="connsiteX36" fmla="*/ 30124 w 83953"/>
                <a:gd name="connsiteY36" fmla="*/ 21442 h 91220"/>
                <a:gd name="connsiteX37" fmla="*/ 25695 w 83953"/>
                <a:gd name="connsiteY37" fmla="*/ 23319 h 91220"/>
                <a:gd name="connsiteX38" fmla="*/ 21847 w 83953"/>
                <a:gd name="connsiteY38" fmla="*/ 26357 h 91220"/>
                <a:gd name="connsiteX39" fmla="*/ 16770 w 83953"/>
                <a:gd name="connsiteY39" fmla="*/ 25776 h 91220"/>
                <a:gd name="connsiteX40" fmla="*/ 15179 w 83953"/>
                <a:gd name="connsiteY40" fmla="*/ 30300 h 91220"/>
                <a:gd name="connsiteX41" fmla="*/ 15960 w 83953"/>
                <a:gd name="connsiteY41" fmla="*/ 35301 h 91220"/>
                <a:gd name="connsiteX42" fmla="*/ 11864 w 83953"/>
                <a:gd name="connsiteY42" fmla="*/ 37758 h 91220"/>
                <a:gd name="connsiteX43" fmla="*/ 9922 w 83953"/>
                <a:gd name="connsiteY43" fmla="*/ 42111 h 91220"/>
                <a:gd name="connsiteX44" fmla="*/ 4978 w 83953"/>
                <a:gd name="connsiteY44" fmla="*/ 42711 h 91220"/>
                <a:gd name="connsiteX45" fmla="*/ 73 w 83953"/>
                <a:gd name="connsiteY45" fmla="*/ 42083 h 91220"/>
                <a:gd name="connsiteX46" fmla="*/ -213 w 83953"/>
                <a:gd name="connsiteY46" fmla="*/ 46969 h 91220"/>
                <a:gd name="connsiteX47" fmla="*/ 2530 w 83953"/>
                <a:gd name="connsiteY47" fmla="*/ 50884 h 91220"/>
                <a:gd name="connsiteX48" fmla="*/ 6207 w 83953"/>
                <a:gd name="connsiteY48" fmla="*/ 53970 h 91220"/>
                <a:gd name="connsiteX49" fmla="*/ 9750 w 83953"/>
                <a:gd name="connsiteY49" fmla="*/ 57228 h 91220"/>
                <a:gd name="connsiteX50" fmla="*/ 13103 w 83953"/>
                <a:gd name="connsiteY50" fmla="*/ 60961 h 91220"/>
                <a:gd name="connsiteX51" fmla="*/ 15227 w 83953"/>
                <a:gd name="connsiteY51" fmla="*/ 65409 h 91220"/>
                <a:gd name="connsiteX52" fmla="*/ 18084 w 83953"/>
                <a:gd name="connsiteY52" fmla="*/ 69515 h 91220"/>
                <a:gd name="connsiteX53" fmla="*/ 21952 w 83953"/>
                <a:gd name="connsiteY53" fmla="*/ 73048 h 91220"/>
                <a:gd name="connsiteX54" fmla="*/ 25171 w 83953"/>
                <a:gd name="connsiteY54" fmla="*/ 76601 h 91220"/>
                <a:gd name="connsiteX55" fmla="*/ 28400 w 83953"/>
                <a:gd name="connsiteY55" fmla="*/ 80392 h 91220"/>
                <a:gd name="connsiteX56" fmla="*/ 33391 w 83953"/>
                <a:gd name="connsiteY56" fmla="*/ 80421 h 91220"/>
                <a:gd name="connsiteX57" fmla="*/ 37725 w 83953"/>
                <a:gd name="connsiteY57" fmla="*/ 82431 h 91220"/>
                <a:gd name="connsiteX58" fmla="*/ 42183 w 83953"/>
                <a:gd name="connsiteY58" fmla="*/ 84688 h 91220"/>
                <a:gd name="connsiteX59" fmla="*/ 47126 w 83953"/>
                <a:gd name="connsiteY59" fmla="*/ 85231 h 91220"/>
                <a:gd name="connsiteX60" fmla="*/ 51803 w 83953"/>
                <a:gd name="connsiteY60" fmla="*/ 84031 h 91220"/>
                <a:gd name="connsiteX61" fmla="*/ 56413 w 83953"/>
                <a:gd name="connsiteY61" fmla="*/ 85507 h 91220"/>
                <a:gd name="connsiteX62" fmla="*/ 59118 w 83953"/>
                <a:gd name="connsiteY62" fmla="*/ 89451 h 91220"/>
                <a:gd name="connsiteX63" fmla="*/ 63690 w 83953"/>
                <a:gd name="connsiteY63" fmla="*/ 91127 h 91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83953" h="91220">
                  <a:moveTo>
                    <a:pt x="63833" y="91146"/>
                  </a:moveTo>
                  <a:lnTo>
                    <a:pt x="68357" y="89451"/>
                  </a:lnTo>
                  <a:lnTo>
                    <a:pt x="67357" y="84764"/>
                  </a:lnTo>
                  <a:lnTo>
                    <a:pt x="65995" y="80097"/>
                  </a:lnTo>
                  <a:lnTo>
                    <a:pt x="67243" y="75477"/>
                  </a:lnTo>
                  <a:lnTo>
                    <a:pt x="70700" y="72163"/>
                  </a:lnTo>
                  <a:lnTo>
                    <a:pt x="70081" y="67029"/>
                  </a:lnTo>
                  <a:lnTo>
                    <a:pt x="70796" y="61895"/>
                  </a:lnTo>
                  <a:lnTo>
                    <a:pt x="71901" y="57228"/>
                  </a:lnTo>
                  <a:lnTo>
                    <a:pt x="69796" y="52855"/>
                  </a:lnTo>
                  <a:lnTo>
                    <a:pt x="73415" y="49455"/>
                  </a:lnTo>
                  <a:lnTo>
                    <a:pt x="72701" y="54170"/>
                  </a:lnTo>
                  <a:lnTo>
                    <a:pt x="74491" y="49522"/>
                  </a:lnTo>
                  <a:lnTo>
                    <a:pt x="75596" y="44712"/>
                  </a:lnTo>
                  <a:lnTo>
                    <a:pt x="75082" y="39968"/>
                  </a:lnTo>
                  <a:lnTo>
                    <a:pt x="75234" y="34834"/>
                  </a:lnTo>
                  <a:lnTo>
                    <a:pt x="76397" y="30167"/>
                  </a:lnTo>
                  <a:lnTo>
                    <a:pt x="77654" y="25033"/>
                  </a:lnTo>
                  <a:lnTo>
                    <a:pt x="79778" y="20718"/>
                  </a:lnTo>
                  <a:lnTo>
                    <a:pt x="82769" y="16632"/>
                  </a:lnTo>
                  <a:lnTo>
                    <a:pt x="83740" y="11974"/>
                  </a:lnTo>
                  <a:lnTo>
                    <a:pt x="82797" y="7193"/>
                  </a:lnTo>
                  <a:lnTo>
                    <a:pt x="83626" y="2173"/>
                  </a:lnTo>
                  <a:lnTo>
                    <a:pt x="79387" y="-75"/>
                  </a:lnTo>
                  <a:lnTo>
                    <a:pt x="75616" y="2868"/>
                  </a:lnTo>
                  <a:lnTo>
                    <a:pt x="71377" y="5116"/>
                  </a:lnTo>
                  <a:lnTo>
                    <a:pt x="66633" y="6078"/>
                  </a:lnTo>
                  <a:lnTo>
                    <a:pt x="61823" y="7126"/>
                  </a:lnTo>
                  <a:lnTo>
                    <a:pt x="56994" y="7040"/>
                  </a:lnTo>
                  <a:lnTo>
                    <a:pt x="53194" y="4088"/>
                  </a:lnTo>
                  <a:lnTo>
                    <a:pt x="49479" y="7212"/>
                  </a:lnTo>
                  <a:lnTo>
                    <a:pt x="46869" y="11260"/>
                  </a:lnTo>
                  <a:lnTo>
                    <a:pt x="45431" y="15851"/>
                  </a:lnTo>
                  <a:lnTo>
                    <a:pt x="41621" y="18775"/>
                  </a:lnTo>
                  <a:lnTo>
                    <a:pt x="37372" y="21061"/>
                  </a:lnTo>
                  <a:lnTo>
                    <a:pt x="34096" y="24642"/>
                  </a:lnTo>
                  <a:lnTo>
                    <a:pt x="30124" y="21442"/>
                  </a:lnTo>
                  <a:lnTo>
                    <a:pt x="25695" y="23319"/>
                  </a:lnTo>
                  <a:lnTo>
                    <a:pt x="21847" y="26357"/>
                  </a:lnTo>
                  <a:lnTo>
                    <a:pt x="16770" y="25776"/>
                  </a:lnTo>
                  <a:lnTo>
                    <a:pt x="15179" y="30300"/>
                  </a:lnTo>
                  <a:lnTo>
                    <a:pt x="15960" y="35301"/>
                  </a:lnTo>
                  <a:lnTo>
                    <a:pt x="11864" y="37758"/>
                  </a:lnTo>
                  <a:lnTo>
                    <a:pt x="9922" y="42111"/>
                  </a:lnTo>
                  <a:lnTo>
                    <a:pt x="4978" y="42711"/>
                  </a:lnTo>
                  <a:lnTo>
                    <a:pt x="73" y="42083"/>
                  </a:lnTo>
                  <a:lnTo>
                    <a:pt x="-213" y="46969"/>
                  </a:lnTo>
                  <a:lnTo>
                    <a:pt x="2530" y="50884"/>
                  </a:lnTo>
                  <a:lnTo>
                    <a:pt x="6207" y="53970"/>
                  </a:lnTo>
                  <a:lnTo>
                    <a:pt x="9750" y="57228"/>
                  </a:lnTo>
                  <a:lnTo>
                    <a:pt x="13103" y="60961"/>
                  </a:lnTo>
                  <a:lnTo>
                    <a:pt x="15227" y="65409"/>
                  </a:lnTo>
                  <a:lnTo>
                    <a:pt x="18084" y="69515"/>
                  </a:lnTo>
                  <a:lnTo>
                    <a:pt x="21952" y="73048"/>
                  </a:lnTo>
                  <a:lnTo>
                    <a:pt x="25171" y="76601"/>
                  </a:lnTo>
                  <a:lnTo>
                    <a:pt x="28400" y="80392"/>
                  </a:lnTo>
                  <a:lnTo>
                    <a:pt x="33391" y="80421"/>
                  </a:lnTo>
                  <a:lnTo>
                    <a:pt x="37725" y="82431"/>
                  </a:lnTo>
                  <a:lnTo>
                    <a:pt x="42183" y="84688"/>
                  </a:lnTo>
                  <a:lnTo>
                    <a:pt x="47126" y="85231"/>
                  </a:lnTo>
                  <a:lnTo>
                    <a:pt x="51803" y="84031"/>
                  </a:lnTo>
                  <a:lnTo>
                    <a:pt x="56413" y="85507"/>
                  </a:lnTo>
                  <a:lnTo>
                    <a:pt x="59118" y="89451"/>
                  </a:lnTo>
                  <a:lnTo>
                    <a:pt x="63690" y="9112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5" name="Freihandform: Form 604">
              <a:extLst>
                <a:ext uri="{FF2B5EF4-FFF2-40B4-BE49-F238E27FC236}">
                  <a16:creationId xmlns:a16="http://schemas.microsoft.com/office/drawing/2014/main" id="{4478EEB2-B85A-4893-1C0F-8D2163F6C5D3}"/>
                </a:ext>
              </a:extLst>
            </p:cNvPr>
            <p:cNvSpPr/>
            <p:nvPr/>
          </p:nvSpPr>
          <p:spPr>
            <a:xfrm>
              <a:off x="4992200" y="4880789"/>
              <a:ext cx="334755" cy="287461"/>
            </a:xfrm>
            <a:custGeom>
              <a:avLst/>
              <a:gdLst>
                <a:gd name="connsiteX0" fmla="*/ 235845 w 444426"/>
                <a:gd name="connsiteY0" fmla="*/ 322442 h 381638"/>
                <a:gd name="connsiteX1" fmla="*/ 239836 w 444426"/>
                <a:gd name="connsiteY1" fmla="*/ 319794 h 381638"/>
                <a:gd name="connsiteX2" fmla="*/ 235302 w 444426"/>
                <a:gd name="connsiteY2" fmla="*/ 321318 h 381638"/>
                <a:gd name="connsiteX3" fmla="*/ 15256 w 444426"/>
                <a:gd name="connsiteY3" fmla="*/ 381563 h 381638"/>
                <a:gd name="connsiteX4" fmla="*/ 19780 w 444426"/>
                <a:gd name="connsiteY4" fmla="*/ 379972 h 381638"/>
                <a:gd name="connsiteX5" fmla="*/ 15065 w 444426"/>
                <a:gd name="connsiteY5" fmla="*/ 379306 h 381638"/>
                <a:gd name="connsiteX6" fmla="*/ 129375 w 444426"/>
                <a:gd name="connsiteY6" fmla="*/ 259481 h 381638"/>
                <a:gd name="connsiteX7" fmla="*/ 134108 w 444426"/>
                <a:gd name="connsiteY7" fmla="*/ 258881 h 381638"/>
                <a:gd name="connsiteX8" fmla="*/ 138776 w 444426"/>
                <a:gd name="connsiteY8" fmla="*/ 257871 h 381638"/>
                <a:gd name="connsiteX9" fmla="*/ 143348 w 444426"/>
                <a:gd name="connsiteY9" fmla="*/ 256529 h 381638"/>
                <a:gd name="connsiteX10" fmla="*/ 147748 w 444426"/>
                <a:gd name="connsiteY10" fmla="*/ 254700 h 381638"/>
                <a:gd name="connsiteX11" fmla="*/ 151578 w 444426"/>
                <a:gd name="connsiteY11" fmla="*/ 251852 h 381638"/>
                <a:gd name="connsiteX12" fmla="*/ 155940 w 444426"/>
                <a:gd name="connsiteY12" fmla="*/ 249899 h 381638"/>
                <a:gd name="connsiteX13" fmla="*/ 160293 w 444426"/>
                <a:gd name="connsiteY13" fmla="*/ 247870 h 381638"/>
                <a:gd name="connsiteX14" fmla="*/ 164112 w 444426"/>
                <a:gd name="connsiteY14" fmla="*/ 245013 h 381638"/>
                <a:gd name="connsiteX15" fmla="*/ 168694 w 444426"/>
                <a:gd name="connsiteY15" fmla="*/ 243708 h 381638"/>
                <a:gd name="connsiteX16" fmla="*/ 173418 w 444426"/>
                <a:gd name="connsiteY16" fmla="*/ 242984 h 381638"/>
                <a:gd name="connsiteX17" fmla="*/ 177057 w 444426"/>
                <a:gd name="connsiteY17" fmla="*/ 239898 h 381638"/>
                <a:gd name="connsiteX18" fmla="*/ 180029 w 444426"/>
                <a:gd name="connsiteY18" fmla="*/ 236174 h 381638"/>
                <a:gd name="connsiteX19" fmla="*/ 184058 w 444426"/>
                <a:gd name="connsiteY19" fmla="*/ 233631 h 381638"/>
                <a:gd name="connsiteX20" fmla="*/ 187353 w 444426"/>
                <a:gd name="connsiteY20" fmla="*/ 230135 h 381638"/>
                <a:gd name="connsiteX21" fmla="*/ 191268 w 444426"/>
                <a:gd name="connsiteY21" fmla="*/ 227372 h 381638"/>
                <a:gd name="connsiteX22" fmla="*/ 195459 w 444426"/>
                <a:gd name="connsiteY22" fmla="*/ 225087 h 381638"/>
                <a:gd name="connsiteX23" fmla="*/ 199384 w 444426"/>
                <a:gd name="connsiteY23" fmla="*/ 222381 h 381638"/>
                <a:gd name="connsiteX24" fmla="*/ 202546 w 444426"/>
                <a:gd name="connsiteY24" fmla="*/ 218790 h 381638"/>
                <a:gd name="connsiteX25" fmla="*/ 205489 w 444426"/>
                <a:gd name="connsiteY25" fmla="*/ 215038 h 381638"/>
                <a:gd name="connsiteX26" fmla="*/ 209356 w 444426"/>
                <a:gd name="connsiteY26" fmla="*/ 212094 h 381638"/>
                <a:gd name="connsiteX27" fmla="*/ 213195 w 444426"/>
                <a:gd name="connsiteY27" fmla="*/ 209189 h 381638"/>
                <a:gd name="connsiteX28" fmla="*/ 217538 w 444426"/>
                <a:gd name="connsiteY28" fmla="*/ 207227 h 381638"/>
                <a:gd name="connsiteX29" fmla="*/ 222044 w 444426"/>
                <a:gd name="connsiteY29" fmla="*/ 205484 h 381638"/>
                <a:gd name="connsiteX30" fmla="*/ 226520 w 444426"/>
                <a:gd name="connsiteY30" fmla="*/ 203836 h 381638"/>
                <a:gd name="connsiteX31" fmla="*/ 231102 w 444426"/>
                <a:gd name="connsiteY31" fmla="*/ 202236 h 381638"/>
                <a:gd name="connsiteX32" fmla="*/ 235750 w 444426"/>
                <a:gd name="connsiteY32" fmla="*/ 200931 h 381638"/>
                <a:gd name="connsiteX33" fmla="*/ 240551 w 444426"/>
                <a:gd name="connsiteY33" fmla="*/ 200293 h 381638"/>
                <a:gd name="connsiteX34" fmla="*/ 245132 w 444426"/>
                <a:gd name="connsiteY34" fmla="*/ 201693 h 381638"/>
                <a:gd name="connsiteX35" fmla="*/ 249685 w 444426"/>
                <a:gd name="connsiteY35" fmla="*/ 200303 h 381638"/>
                <a:gd name="connsiteX36" fmla="*/ 253266 w 444426"/>
                <a:gd name="connsiteY36" fmla="*/ 197093 h 381638"/>
                <a:gd name="connsiteX37" fmla="*/ 250514 w 444426"/>
                <a:gd name="connsiteY37" fmla="*/ 193187 h 381638"/>
                <a:gd name="connsiteX38" fmla="*/ 252619 w 444426"/>
                <a:gd name="connsiteY38" fmla="*/ 188911 h 381638"/>
                <a:gd name="connsiteX39" fmla="*/ 256238 w 444426"/>
                <a:gd name="connsiteY39" fmla="*/ 185815 h 381638"/>
                <a:gd name="connsiteX40" fmla="*/ 260734 w 444426"/>
                <a:gd name="connsiteY40" fmla="*/ 184205 h 381638"/>
                <a:gd name="connsiteX41" fmla="*/ 265125 w 444426"/>
                <a:gd name="connsiteY41" fmla="*/ 182338 h 381638"/>
                <a:gd name="connsiteX42" fmla="*/ 269430 w 444426"/>
                <a:gd name="connsiteY42" fmla="*/ 180281 h 381638"/>
                <a:gd name="connsiteX43" fmla="*/ 273221 w 444426"/>
                <a:gd name="connsiteY43" fmla="*/ 177404 h 381638"/>
                <a:gd name="connsiteX44" fmla="*/ 276974 w 444426"/>
                <a:gd name="connsiteY44" fmla="*/ 174433 h 381638"/>
                <a:gd name="connsiteX45" fmla="*/ 280632 w 444426"/>
                <a:gd name="connsiteY45" fmla="*/ 171365 h 381638"/>
                <a:gd name="connsiteX46" fmla="*/ 285175 w 444426"/>
                <a:gd name="connsiteY46" fmla="*/ 169861 h 381638"/>
                <a:gd name="connsiteX47" fmla="*/ 288928 w 444426"/>
                <a:gd name="connsiteY47" fmla="*/ 166927 h 381638"/>
                <a:gd name="connsiteX48" fmla="*/ 293128 w 444426"/>
                <a:gd name="connsiteY48" fmla="*/ 164632 h 381638"/>
                <a:gd name="connsiteX49" fmla="*/ 296776 w 444426"/>
                <a:gd name="connsiteY49" fmla="*/ 161498 h 381638"/>
                <a:gd name="connsiteX50" fmla="*/ 300987 w 444426"/>
                <a:gd name="connsiteY50" fmla="*/ 159069 h 381638"/>
                <a:gd name="connsiteX51" fmla="*/ 305035 w 444426"/>
                <a:gd name="connsiteY51" fmla="*/ 156440 h 381638"/>
                <a:gd name="connsiteX52" fmla="*/ 307150 w 444426"/>
                <a:gd name="connsiteY52" fmla="*/ 152144 h 381638"/>
                <a:gd name="connsiteX53" fmla="*/ 309655 w 444426"/>
                <a:gd name="connsiteY53" fmla="*/ 148067 h 381638"/>
                <a:gd name="connsiteX54" fmla="*/ 313998 w 444426"/>
                <a:gd name="connsiteY54" fmla="*/ 145953 h 381638"/>
                <a:gd name="connsiteX55" fmla="*/ 317932 w 444426"/>
                <a:gd name="connsiteY55" fmla="*/ 143257 h 381638"/>
                <a:gd name="connsiteX56" fmla="*/ 320132 w 444426"/>
                <a:gd name="connsiteY56" fmla="*/ 139019 h 381638"/>
                <a:gd name="connsiteX57" fmla="*/ 316056 w 444426"/>
                <a:gd name="connsiteY57" fmla="*/ 136542 h 381638"/>
                <a:gd name="connsiteX58" fmla="*/ 319532 w 444426"/>
                <a:gd name="connsiteY58" fmla="*/ 133208 h 381638"/>
                <a:gd name="connsiteX59" fmla="*/ 314750 w 444426"/>
                <a:gd name="connsiteY59" fmla="*/ 133694 h 381638"/>
                <a:gd name="connsiteX60" fmla="*/ 310978 w 444426"/>
                <a:gd name="connsiteY60" fmla="*/ 136628 h 381638"/>
                <a:gd name="connsiteX61" fmla="*/ 307197 w 444426"/>
                <a:gd name="connsiteY61" fmla="*/ 139619 h 381638"/>
                <a:gd name="connsiteX62" fmla="*/ 302777 w 444426"/>
                <a:gd name="connsiteY62" fmla="*/ 141400 h 381638"/>
                <a:gd name="connsiteX63" fmla="*/ 298282 w 444426"/>
                <a:gd name="connsiteY63" fmla="*/ 143153 h 381638"/>
                <a:gd name="connsiteX64" fmla="*/ 298977 w 444426"/>
                <a:gd name="connsiteY64" fmla="*/ 138409 h 381638"/>
                <a:gd name="connsiteX65" fmla="*/ 296491 w 444426"/>
                <a:gd name="connsiteY65" fmla="*/ 134313 h 381638"/>
                <a:gd name="connsiteX66" fmla="*/ 299434 w 444426"/>
                <a:gd name="connsiteY66" fmla="*/ 130570 h 381638"/>
                <a:gd name="connsiteX67" fmla="*/ 304235 w 444426"/>
                <a:gd name="connsiteY67" fmla="*/ 131056 h 381638"/>
                <a:gd name="connsiteX68" fmla="*/ 300330 w 444426"/>
                <a:gd name="connsiteY68" fmla="*/ 128265 h 381638"/>
                <a:gd name="connsiteX69" fmla="*/ 295729 w 444426"/>
                <a:gd name="connsiteY69" fmla="*/ 129665 h 381638"/>
                <a:gd name="connsiteX70" fmla="*/ 291424 w 444426"/>
                <a:gd name="connsiteY70" fmla="*/ 131722 h 381638"/>
                <a:gd name="connsiteX71" fmla="*/ 287118 w 444426"/>
                <a:gd name="connsiteY71" fmla="*/ 133866 h 381638"/>
                <a:gd name="connsiteX72" fmla="*/ 282908 w 444426"/>
                <a:gd name="connsiteY72" fmla="*/ 136095 h 381638"/>
                <a:gd name="connsiteX73" fmla="*/ 279518 w 444426"/>
                <a:gd name="connsiteY73" fmla="*/ 139552 h 381638"/>
                <a:gd name="connsiteX74" fmla="*/ 276574 w 444426"/>
                <a:gd name="connsiteY74" fmla="*/ 143295 h 381638"/>
                <a:gd name="connsiteX75" fmla="*/ 273335 w 444426"/>
                <a:gd name="connsiteY75" fmla="*/ 146820 h 381638"/>
                <a:gd name="connsiteX76" fmla="*/ 269345 w 444426"/>
                <a:gd name="connsiteY76" fmla="*/ 149430 h 381638"/>
                <a:gd name="connsiteX77" fmla="*/ 265382 w 444426"/>
                <a:gd name="connsiteY77" fmla="*/ 152201 h 381638"/>
                <a:gd name="connsiteX78" fmla="*/ 261001 w 444426"/>
                <a:gd name="connsiteY78" fmla="*/ 154202 h 381638"/>
                <a:gd name="connsiteX79" fmla="*/ 256286 w 444426"/>
                <a:gd name="connsiteY79" fmla="*/ 154925 h 381638"/>
                <a:gd name="connsiteX80" fmla="*/ 252905 w 444426"/>
                <a:gd name="connsiteY80" fmla="*/ 158345 h 381638"/>
                <a:gd name="connsiteX81" fmla="*/ 249266 w 444426"/>
                <a:gd name="connsiteY81" fmla="*/ 161574 h 381638"/>
                <a:gd name="connsiteX82" fmla="*/ 245713 w 444426"/>
                <a:gd name="connsiteY82" fmla="*/ 164965 h 381638"/>
                <a:gd name="connsiteX83" fmla="*/ 241970 w 444426"/>
                <a:gd name="connsiteY83" fmla="*/ 167956 h 381638"/>
                <a:gd name="connsiteX84" fmla="*/ 238370 w 444426"/>
                <a:gd name="connsiteY84" fmla="*/ 171070 h 381638"/>
                <a:gd name="connsiteX85" fmla="*/ 234302 w 444426"/>
                <a:gd name="connsiteY85" fmla="*/ 173709 h 381638"/>
                <a:gd name="connsiteX86" fmla="*/ 230111 w 444426"/>
                <a:gd name="connsiteY86" fmla="*/ 176138 h 381638"/>
                <a:gd name="connsiteX87" fmla="*/ 225977 w 444426"/>
                <a:gd name="connsiteY87" fmla="*/ 178643 h 381638"/>
                <a:gd name="connsiteX88" fmla="*/ 221615 w 444426"/>
                <a:gd name="connsiteY88" fmla="*/ 180567 h 381638"/>
                <a:gd name="connsiteX89" fmla="*/ 216957 w 444426"/>
                <a:gd name="connsiteY89" fmla="*/ 181929 h 381638"/>
                <a:gd name="connsiteX90" fmla="*/ 212576 w 444426"/>
                <a:gd name="connsiteY90" fmla="*/ 183824 h 381638"/>
                <a:gd name="connsiteX91" fmla="*/ 208423 w 444426"/>
                <a:gd name="connsiteY91" fmla="*/ 186291 h 381638"/>
                <a:gd name="connsiteX92" fmla="*/ 204194 w 444426"/>
                <a:gd name="connsiteY92" fmla="*/ 188577 h 381638"/>
                <a:gd name="connsiteX93" fmla="*/ 199698 w 444426"/>
                <a:gd name="connsiteY93" fmla="*/ 190197 h 381638"/>
                <a:gd name="connsiteX94" fmla="*/ 195526 w 444426"/>
                <a:gd name="connsiteY94" fmla="*/ 192597 h 381638"/>
                <a:gd name="connsiteX95" fmla="*/ 190888 w 444426"/>
                <a:gd name="connsiteY95" fmla="*/ 193902 h 381638"/>
                <a:gd name="connsiteX96" fmla="*/ 186411 w 444426"/>
                <a:gd name="connsiteY96" fmla="*/ 195597 h 381638"/>
                <a:gd name="connsiteX97" fmla="*/ 182134 w 444426"/>
                <a:gd name="connsiteY97" fmla="*/ 197712 h 381638"/>
                <a:gd name="connsiteX98" fmla="*/ 177685 w 444426"/>
                <a:gd name="connsiteY98" fmla="*/ 199560 h 381638"/>
                <a:gd name="connsiteX99" fmla="*/ 173314 w 444426"/>
                <a:gd name="connsiteY99" fmla="*/ 201474 h 381638"/>
                <a:gd name="connsiteX100" fmla="*/ 168484 w 444426"/>
                <a:gd name="connsiteY100" fmla="*/ 201807 h 381638"/>
                <a:gd name="connsiteX101" fmla="*/ 164027 w 444426"/>
                <a:gd name="connsiteY101" fmla="*/ 203598 h 381638"/>
                <a:gd name="connsiteX102" fmla="*/ 159845 w 444426"/>
                <a:gd name="connsiteY102" fmla="*/ 205941 h 381638"/>
                <a:gd name="connsiteX103" fmla="*/ 155673 w 444426"/>
                <a:gd name="connsiteY103" fmla="*/ 208332 h 381638"/>
                <a:gd name="connsiteX104" fmla="*/ 151435 w 444426"/>
                <a:gd name="connsiteY104" fmla="*/ 210713 h 381638"/>
                <a:gd name="connsiteX105" fmla="*/ 147615 w 444426"/>
                <a:gd name="connsiteY105" fmla="*/ 213628 h 381638"/>
                <a:gd name="connsiteX106" fmla="*/ 143205 w 444426"/>
                <a:gd name="connsiteY106" fmla="*/ 215476 h 381638"/>
                <a:gd name="connsiteX107" fmla="*/ 139014 w 444426"/>
                <a:gd name="connsiteY107" fmla="*/ 217809 h 381638"/>
                <a:gd name="connsiteX108" fmla="*/ 134642 w 444426"/>
                <a:gd name="connsiteY108" fmla="*/ 219762 h 381638"/>
                <a:gd name="connsiteX109" fmla="*/ 130366 w 444426"/>
                <a:gd name="connsiteY109" fmla="*/ 222048 h 381638"/>
                <a:gd name="connsiteX110" fmla="*/ 126232 w 444426"/>
                <a:gd name="connsiteY110" fmla="*/ 224487 h 381638"/>
                <a:gd name="connsiteX111" fmla="*/ 121984 w 444426"/>
                <a:gd name="connsiteY111" fmla="*/ 226753 h 381638"/>
                <a:gd name="connsiteX112" fmla="*/ 117935 w 444426"/>
                <a:gd name="connsiteY112" fmla="*/ 229363 h 381638"/>
                <a:gd name="connsiteX113" fmla="*/ 114039 w 444426"/>
                <a:gd name="connsiteY113" fmla="*/ 232126 h 381638"/>
                <a:gd name="connsiteX114" fmla="*/ 110115 w 444426"/>
                <a:gd name="connsiteY114" fmla="*/ 234840 h 381638"/>
                <a:gd name="connsiteX115" fmla="*/ 105819 w 444426"/>
                <a:gd name="connsiteY115" fmla="*/ 237097 h 381638"/>
                <a:gd name="connsiteX116" fmla="*/ 102209 w 444426"/>
                <a:gd name="connsiteY116" fmla="*/ 240222 h 381638"/>
                <a:gd name="connsiteX117" fmla="*/ 99038 w 444426"/>
                <a:gd name="connsiteY117" fmla="*/ 243794 h 381638"/>
                <a:gd name="connsiteX118" fmla="*/ 97971 w 444426"/>
                <a:gd name="connsiteY118" fmla="*/ 248461 h 381638"/>
                <a:gd name="connsiteX119" fmla="*/ 102457 w 444426"/>
                <a:gd name="connsiteY119" fmla="*/ 250118 h 381638"/>
                <a:gd name="connsiteX120" fmla="*/ 107210 w 444426"/>
                <a:gd name="connsiteY120" fmla="*/ 250804 h 381638"/>
                <a:gd name="connsiteX121" fmla="*/ 111696 w 444426"/>
                <a:gd name="connsiteY121" fmla="*/ 249061 h 381638"/>
                <a:gd name="connsiteX122" fmla="*/ 113649 w 444426"/>
                <a:gd name="connsiteY122" fmla="*/ 253404 h 381638"/>
                <a:gd name="connsiteX123" fmla="*/ 118440 w 444426"/>
                <a:gd name="connsiteY123" fmla="*/ 253462 h 381638"/>
                <a:gd name="connsiteX124" fmla="*/ 118612 w 444426"/>
                <a:gd name="connsiteY124" fmla="*/ 258243 h 381638"/>
                <a:gd name="connsiteX125" fmla="*/ 123393 w 444426"/>
                <a:gd name="connsiteY125" fmla="*/ 257843 h 381638"/>
                <a:gd name="connsiteX126" fmla="*/ 128003 w 444426"/>
                <a:gd name="connsiteY126" fmla="*/ 259072 h 381638"/>
                <a:gd name="connsiteX127" fmla="*/ 1016 w 444426"/>
                <a:gd name="connsiteY127" fmla="*/ 347216 h 381638"/>
                <a:gd name="connsiteX128" fmla="*/ 5569 w 444426"/>
                <a:gd name="connsiteY128" fmla="*/ 345664 h 381638"/>
                <a:gd name="connsiteX129" fmla="*/ 9084 w 444426"/>
                <a:gd name="connsiteY129" fmla="*/ 342368 h 381638"/>
                <a:gd name="connsiteX130" fmla="*/ 12998 w 444426"/>
                <a:gd name="connsiteY130" fmla="*/ 339644 h 381638"/>
                <a:gd name="connsiteX131" fmla="*/ 16561 w 444426"/>
                <a:gd name="connsiteY131" fmla="*/ 336472 h 381638"/>
                <a:gd name="connsiteX132" fmla="*/ 11760 w 444426"/>
                <a:gd name="connsiteY132" fmla="*/ 336986 h 381638"/>
                <a:gd name="connsiteX133" fmla="*/ 7274 w 444426"/>
                <a:gd name="connsiteY133" fmla="*/ 338710 h 381638"/>
                <a:gd name="connsiteX134" fmla="*/ 3626 w 444426"/>
                <a:gd name="connsiteY134" fmla="*/ 341796 h 381638"/>
                <a:gd name="connsiteX135" fmla="*/ -213 w 444426"/>
                <a:gd name="connsiteY135" fmla="*/ 344644 h 381638"/>
                <a:gd name="connsiteX136" fmla="*/ 324599 w 444426"/>
                <a:gd name="connsiteY136" fmla="*/ 153668 h 381638"/>
                <a:gd name="connsiteX137" fmla="*/ 329190 w 444426"/>
                <a:gd name="connsiteY137" fmla="*/ 152258 h 381638"/>
                <a:gd name="connsiteX138" fmla="*/ 333581 w 444426"/>
                <a:gd name="connsiteY138" fmla="*/ 150277 h 381638"/>
                <a:gd name="connsiteX139" fmla="*/ 337982 w 444426"/>
                <a:gd name="connsiteY139" fmla="*/ 148382 h 381638"/>
                <a:gd name="connsiteX140" fmla="*/ 342163 w 444426"/>
                <a:gd name="connsiteY140" fmla="*/ 146038 h 381638"/>
                <a:gd name="connsiteX141" fmla="*/ 346287 w 444426"/>
                <a:gd name="connsiteY141" fmla="*/ 143648 h 381638"/>
                <a:gd name="connsiteX142" fmla="*/ 350098 w 444426"/>
                <a:gd name="connsiteY142" fmla="*/ 140733 h 381638"/>
                <a:gd name="connsiteX143" fmla="*/ 354203 w 444426"/>
                <a:gd name="connsiteY143" fmla="*/ 138247 h 381638"/>
                <a:gd name="connsiteX144" fmla="*/ 357813 w 444426"/>
                <a:gd name="connsiteY144" fmla="*/ 135142 h 381638"/>
                <a:gd name="connsiteX145" fmla="*/ 361852 w 444426"/>
                <a:gd name="connsiteY145" fmla="*/ 132589 h 381638"/>
                <a:gd name="connsiteX146" fmla="*/ 366014 w 444426"/>
                <a:gd name="connsiteY146" fmla="*/ 130189 h 381638"/>
                <a:gd name="connsiteX147" fmla="*/ 370091 w 444426"/>
                <a:gd name="connsiteY147" fmla="*/ 127551 h 381638"/>
                <a:gd name="connsiteX148" fmla="*/ 373805 w 444426"/>
                <a:gd name="connsiteY148" fmla="*/ 124560 h 381638"/>
                <a:gd name="connsiteX149" fmla="*/ 378044 w 444426"/>
                <a:gd name="connsiteY149" fmla="*/ 122359 h 381638"/>
                <a:gd name="connsiteX150" fmla="*/ 381625 w 444426"/>
                <a:gd name="connsiteY150" fmla="*/ 119131 h 381638"/>
                <a:gd name="connsiteX151" fmla="*/ 385350 w 444426"/>
                <a:gd name="connsiteY151" fmla="*/ 116044 h 381638"/>
                <a:gd name="connsiteX152" fmla="*/ 388731 w 444426"/>
                <a:gd name="connsiteY152" fmla="*/ 112682 h 381638"/>
                <a:gd name="connsiteX153" fmla="*/ 389531 w 444426"/>
                <a:gd name="connsiteY153" fmla="*/ 107977 h 381638"/>
                <a:gd name="connsiteX154" fmla="*/ 392827 w 444426"/>
                <a:gd name="connsiteY154" fmla="*/ 104500 h 381638"/>
                <a:gd name="connsiteX155" fmla="*/ 396751 w 444426"/>
                <a:gd name="connsiteY155" fmla="*/ 101747 h 381638"/>
                <a:gd name="connsiteX156" fmla="*/ 401304 w 444426"/>
                <a:gd name="connsiteY156" fmla="*/ 100309 h 381638"/>
                <a:gd name="connsiteX157" fmla="*/ 406038 w 444426"/>
                <a:gd name="connsiteY157" fmla="*/ 99747 h 381638"/>
                <a:gd name="connsiteX158" fmla="*/ 406762 w 444426"/>
                <a:gd name="connsiteY158" fmla="*/ 104529 h 381638"/>
                <a:gd name="connsiteX159" fmla="*/ 410962 w 444426"/>
                <a:gd name="connsiteY159" fmla="*/ 102138 h 381638"/>
                <a:gd name="connsiteX160" fmla="*/ 413325 w 444426"/>
                <a:gd name="connsiteY160" fmla="*/ 97985 h 381638"/>
                <a:gd name="connsiteX161" fmla="*/ 416306 w 444426"/>
                <a:gd name="connsiteY161" fmla="*/ 94251 h 381638"/>
                <a:gd name="connsiteX162" fmla="*/ 420487 w 444426"/>
                <a:gd name="connsiteY162" fmla="*/ 91860 h 381638"/>
                <a:gd name="connsiteX163" fmla="*/ 424640 w 444426"/>
                <a:gd name="connsiteY163" fmla="*/ 89451 h 381638"/>
                <a:gd name="connsiteX164" fmla="*/ 428336 w 444426"/>
                <a:gd name="connsiteY164" fmla="*/ 86412 h 381638"/>
                <a:gd name="connsiteX165" fmla="*/ 431651 w 444426"/>
                <a:gd name="connsiteY165" fmla="*/ 82964 h 381638"/>
                <a:gd name="connsiteX166" fmla="*/ 434423 w 444426"/>
                <a:gd name="connsiteY166" fmla="*/ 79059 h 381638"/>
                <a:gd name="connsiteX167" fmla="*/ 437518 w 444426"/>
                <a:gd name="connsiteY167" fmla="*/ 75411 h 381638"/>
                <a:gd name="connsiteX168" fmla="*/ 441109 w 444426"/>
                <a:gd name="connsiteY168" fmla="*/ 72229 h 381638"/>
                <a:gd name="connsiteX169" fmla="*/ 444214 w 444426"/>
                <a:gd name="connsiteY169" fmla="*/ 68619 h 381638"/>
                <a:gd name="connsiteX170" fmla="*/ 440461 w 444426"/>
                <a:gd name="connsiteY170" fmla="*/ 65695 h 381638"/>
                <a:gd name="connsiteX171" fmla="*/ 435651 w 444426"/>
                <a:gd name="connsiteY171" fmla="*/ 65590 h 381638"/>
                <a:gd name="connsiteX172" fmla="*/ 431612 w 444426"/>
                <a:gd name="connsiteY172" fmla="*/ 68134 h 381638"/>
                <a:gd name="connsiteX173" fmla="*/ 427107 w 444426"/>
                <a:gd name="connsiteY173" fmla="*/ 69886 h 381638"/>
                <a:gd name="connsiteX174" fmla="*/ 423250 w 444426"/>
                <a:gd name="connsiteY174" fmla="*/ 72706 h 381638"/>
                <a:gd name="connsiteX175" fmla="*/ 419059 w 444426"/>
                <a:gd name="connsiteY175" fmla="*/ 74982 h 381638"/>
                <a:gd name="connsiteX176" fmla="*/ 414296 w 444426"/>
                <a:gd name="connsiteY176" fmla="*/ 74944 h 381638"/>
                <a:gd name="connsiteX177" fmla="*/ 409924 w 444426"/>
                <a:gd name="connsiteY177" fmla="*/ 73039 h 381638"/>
                <a:gd name="connsiteX178" fmla="*/ 406352 w 444426"/>
                <a:gd name="connsiteY178" fmla="*/ 69877 h 381638"/>
                <a:gd name="connsiteX179" fmla="*/ 402418 w 444426"/>
                <a:gd name="connsiteY179" fmla="*/ 67181 h 381638"/>
                <a:gd name="connsiteX180" fmla="*/ 402752 w 444426"/>
                <a:gd name="connsiteY180" fmla="*/ 62400 h 381638"/>
                <a:gd name="connsiteX181" fmla="*/ 404752 w 444426"/>
                <a:gd name="connsiteY181" fmla="*/ 58009 h 381638"/>
                <a:gd name="connsiteX182" fmla="*/ 407000 w 444426"/>
                <a:gd name="connsiteY182" fmla="*/ 53732 h 381638"/>
                <a:gd name="connsiteX183" fmla="*/ 410010 w 444426"/>
                <a:gd name="connsiteY183" fmla="*/ 49969 h 381638"/>
                <a:gd name="connsiteX184" fmla="*/ 413086 w 444426"/>
                <a:gd name="connsiteY184" fmla="*/ 46331 h 381638"/>
                <a:gd name="connsiteX185" fmla="*/ 408286 w 444426"/>
                <a:gd name="connsiteY185" fmla="*/ 46321 h 381638"/>
                <a:gd name="connsiteX186" fmla="*/ 404895 w 444426"/>
                <a:gd name="connsiteY186" fmla="*/ 42978 h 381638"/>
                <a:gd name="connsiteX187" fmla="*/ 401190 w 444426"/>
                <a:gd name="connsiteY187" fmla="*/ 46007 h 381638"/>
                <a:gd name="connsiteX188" fmla="*/ 399380 w 444426"/>
                <a:gd name="connsiteY188" fmla="*/ 50474 h 381638"/>
                <a:gd name="connsiteX189" fmla="*/ 397961 w 444426"/>
                <a:gd name="connsiteY189" fmla="*/ 55027 h 381638"/>
                <a:gd name="connsiteX190" fmla="*/ 395065 w 444426"/>
                <a:gd name="connsiteY190" fmla="*/ 58809 h 381638"/>
                <a:gd name="connsiteX191" fmla="*/ 396180 w 444426"/>
                <a:gd name="connsiteY191" fmla="*/ 54180 h 381638"/>
                <a:gd name="connsiteX192" fmla="*/ 397913 w 444426"/>
                <a:gd name="connsiteY192" fmla="*/ 49731 h 381638"/>
                <a:gd name="connsiteX193" fmla="*/ 393436 w 444426"/>
                <a:gd name="connsiteY193" fmla="*/ 48055 h 381638"/>
                <a:gd name="connsiteX194" fmla="*/ 395980 w 444426"/>
                <a:gd name="connsiteY194" fmla="*/ 43997 h 381638"/>
                <a:gd name="connsiteX195" fmla="*/ 397923 w 444426"/>
                <a:gd name="connsiteY195" fmla="*/ 39597 h 381638"/>
                <a:gd name="connsiteX196" fmla="*/ 396932 w 444426"/>
                <a:gd name="connsiteY196" fmla="*/ 34930 h 381638"/>
                <a:gd name="connsiteX197" fmla="*/ 399628 w 444426"/>
                <a:gd name="connsiteY197" fmla="*/ 30900 h 381638"/>
                <a:gd name="connsiteX198" fmla="*/ 401590 w 444426"/>
                <a:gd name="connsiteY198" fmla="*/ 26557 h 381638"/>
                <a:gd name="connsiteX199" fmla="*/ 402761 w 444426"/>
                <a:gd name="connsiteY199" fmla="*/ 21880 h 381638"/>
                <a:gd name="connsiteX200" fmla="*/ 404152 w 444426"/>
                <a:gd name="connsiteY200" fmla="*/ 17232 h 381638"/>
                <a:gd name="connsiteX201" fmla="*/ 400418 w 444426"/>
                <a:gd name="connsiteY201" fmla="*/ 14270 h 381638"/>
                <a:gd name="connsiteX202" fmla="*/ 397066 w 444426"/>
                <a:gd name="connsiteY202" fmla="*/ 10879 h 381638"/>
                <a:gd name="connsiteX203" fmla="*/ 392274 w 444426"/>
                <a:gd name="connsiteY203" fmla="*/ 10764 h 381638"/>
                <a:gd name="connsiteX204" fmla="*/ 388541 w 444426"/>
                <a:gd name="connsiteY204" fmla="*/ 7755 h 381638"/>
                <a:gd name="connsiteX205" fmla="*/ 388398 w 444426"/>
                <a:gd name="connsiteY205" fmla="*/ 2954 h 381638"/>
                <a:gd name="connsiteX206" fmla="*/ 384702 w 444426"/>
                <a:gd name="connsiteY206" fmla="*/ -75 h 381638"/>
                <a:gd name="connsiteX207" fmla="*/ 380482 w 444426"/>
                <a:gd name="connsiteY207" fmla="*/ 2173 h 381638"/>
                <a:gd name="connsiteX208" fmla="*/ 382740 w 444426"/>
                <a:gd name="connsiteY208" fmla="*/ 6421 h 381638"/>
                <a:gd name="connsiteX209" fmla="*/ 383664 w 444426"/>
                <a:gd name="connsiteY209" fmla="*/ 11088 h 381638"/>
                <a:gd name="connsiteX210" fmla="*/ 381530 w 444426"/>
                <a:gd name="connsiteY210" fmla="*/ 15355 h 381638"/>
                <a:gd name="connsiteX211" fmla="*/ 379606 w 444426"/>
                <a:gd name="connsiteY211" fmla="*/ 19737 h 381638"/>
                <a:gd name="connsiteX212" fmla="*/ 380025 w 444426"/>
                <a:gd name="connsiteY212" fmla="*/ 24528 h 381638"/>
                <a:gd name="connsiteX213" fmla="*/ 380378 w 444426"/>
                <a:gd name="connsiteY213" fmla="*/ 29329 h 381638"/>
                <a:gd name="connsiteX214" fmla="*/ 381016 w 444426"/>
                <a:gd name="connsiteY214" fmla="*/ 34053 h 381638"/>
                <a:gd name="connsiteX215" fmla="*/ 381302 w 444426"/>
                <a:gd name="connsiteY215" fmla="*/ 38863 h 381638"/>
                <a:gd name="connsiteX216" fmla="*/ 381778 w 444426"/>
                <a:gd name="connsiteY216" fmla="*/ 43616 h 381638"/>
                <a:gd name="connsiteX217" fmla="*/ 381264 w 444426"/>
                <a:gd name="connsiteY217" fmla="*/ 48360 h 381638"/>
                <a:gd name="connsiteX218" fmla="*/ 380349 w 444426"/>
                <a:gd name="connsiteY218" fmla="*/ 53075 h 381638"/>
                <a:gd name="connsiteX219" fmla="*/ 379396 w 444426"/>
                <a:gd name="connsiteY219" fmla="*/ 57789 h 381638"/>
                <a:gd name="connsiteX220" fmla="*/ 378434 w 444426"/>
                <a:gd name="connsiteY220" fmla="*/ 62466 h 381638"/>
                <a:gd name="connsiteX221" fmla="*/ 376901 w 444426"/>
                <a:gd name="connsiteY221" fmla="*/ 67010 h 381638"/>
                <a:gd name="connsiteX222" fmla="*/ 375196 w 444426"/>
                <a:gd name="connsiteY222" fmla="*/ 71506 h 381638"/>
                <a:gd name="connsiteX223" fmla="*/ 371900 w 444426"/>
                <a:gd name="connsiteY223" fmla="*/ 75001 h 381638"/>
                <a:gd name="connsiteX224" fmla="*/ 368309 w 444426"/>
                <a:gd name="connsiteY224" fmla="*/ 78125 h 381638"/>
                <a:gd name="connsiteX225" fmla="*/ 365966 w 444426"/>
                <a:gd name="connsiteY225" fmla="*/ 82297 h 381638"/>
                <a:gd name="connsiteX226" fmla="*/ 362452 w 444426"/>
                <a:gd name="connsiteY226" fmla="*/ 85583 h 381638"/>
                <a:gd name="connsiteX227" fmla="*/ 359642 w 444426"/>
                <a:gd name="connsiteY227" fmla="*/ 89441 h 381638"/>
                <a:gd name="connsiteX228" fmla="*/ 356603 w 444426"/>
                <a:gd name="connsiteY228" fmla="*/ 93108 h 381638"/>
                <a:gd name="connsiteX229" fmla="*/ 352555 w 444426"/>
                <a:gd name="connsiteY229" fmla="*/ 95804 h 381638"/>
                <a:gd name="connsiteX230" fmla="*/ 347821 w 444426"/>
                <a:gd name="connsiteY230" fmla="*/ 96461 h 381638"/>
                <a:gd name="connsiteX231" fmla="*/ 343345 w 444426"/>
                <a:gd name="connsiteY231" fmla="*/ 98242 h 381638"/>
                <a:gd name="connsiteX232" fmla="*/ 338982 w 444426"/>
                <a:gd name="connsiteY232" fmla="*/ 100176 h 381638"/>
                <a:gd name="connsiteX233" fmla="*/ 335210 w 444426"/>
                <a:gd name="connsiteY233" fmla="*/ 103186 h 381638"/>
                <a:gd name="connsiteX234" fmla="*/ 333820 w 444426"/>
                <a:gd name="connsiteY234" fmla="*/ 107738 h 381638"/>
                <a:gd name="connsiteX235" fmla="*/ 337448 w 444426"/>
                <a:gd name="connsiteY235" fmla="*/ 110882 h 381638"/>
                <a:gd name="connsiteX236" fmla="*/ 340516 w 444426"/>
                <a:gd name="connsiteY236" fmla="*/ 114540 h 381638"/>
                <a:gd name="connsiteX237" fmla="*/ 344611 w 444426"/>
                <a:gd name="connsiteY237" fmla="*/ 116968 h 381638"/>
                <a:gd name="connsiteX238" fmla="*/ 347573 w 444426"/>
                <a:gd name="connsiteY238" fmla="*/ 120740 h 381638"/>
                <a:gd name="connsiteX239" fmla="*/ 345621 w 444426"/>
                <a:gd name="connsiteY239" fmla="*/ 125093 h 381638"/>
                <a:gd name="connsiteX240" fmla="*/ 342449 w 444426"/>
                <a:gd name="connsiteY240" fmla="*/ 128741 h 381638"/>
                <a:gd name="connsiteX241" fmla="*/ 338954 w 444426"/>
                <a:gd name="connsiteY241" fmla="*/ 132027 h 381638"/>
                <a:gd name="connsiteX242" fmla="*/ 335210 w 444426"/>
                <a:gd name="connsiteY242" fmla="*/ 134990 h 381638"/>
                <a:gd name="connsiteX243" fmla="*/ 330638 w 444426"/>
                <a:gd name="connsiteY243" fmla="*/ 136352 h 381638"/>
                <a:gd name="connsiteX244" fmla="*/ 327447 w 444426"/>
                <a:gd name="connsiteY244" fmla="*/ 139914 h 381638"/>
                <a:gd name="connsiteX245" fmla="*/ 323428 w 444426"/>
                <a:gd name="connsiteY245" fmla="*/ 142552 h 381638"/>
                <a:gd name="connsiteX246" fmla="*/ 319256 w 444426"/>
                <a:gd name="connsiteY246" fmla="*/ 144857 h 381638"/>
                <a:gd name="connsiteX247" fmla="*/ 320666 w 444426"/>
                <a:gd name="connsiteY247" fmla="*/ 149410 h 381638"/>
                <a:gd name="connsiteX248" fmla="*/ 325428 w 444426"/>
                <a:gd name="connsiteY248" fmla="*/ 149087 h 381638"/>
                <a:gd name="connsiteX249" fmla="*/ 323466 w 444426"/>
                <a:gd name="connsiteY249" fmla="*/ 153430 h 381638"/>
                <a:gd name="connsiteX250" fmla="*/ 118859 w 444426"/>
                <a:gd name="connsiteY250" fmla="*/ 262053 h 381638"/>
                <a:gd name="connsiteX251" fmla="*/ 122555 w 444426"/>
                <a:gd name="connsiteY251" fmla="*/ 259034 h 381638"/>
                <a:gd name="connsiteX252" fmla="*/ 117926 w 444426"/>
                <a:gd name="connsiteY252" fmla="*/ 260358 h 381638"/>
                <a:gd name="connsiteX253" fmla="*/ 93589 w 444426"/>
                <a:gd name="connsiteY253" fmla="*/ 272207 h 381638"/>
                <a:gd name="connsiteX254" fmla="*/ 98085 w 444426"/>
                <a:gd name="connsiteY254" fmla="*/ 270511 h 381638"/>
                <a:gd name="connsiteX255" fmla="*/ 102771 w 444426"/>
                <a:gd name="connsiteY255" fmla="*/ 269387 h 381638"/>
                <a:gd name="connsiteX256" fmla="*/ 107534 w 444426"/>
                <a:gd name="connsiteY256" fmla="*/ 268711 h 381638"/>
                <a:gd name="connsiteX257" fmla="*/ 111468 w 444426"/>
                <a:gd name="connsiteY257" fmla="*/ 265930 h 381638"/>
                <a:gd name="connsiteX258" fmla="*/ 114706 w 444426"/>
                <a:gd name="connsiteY258" fmla="*/ 262367 h 381638"/>
                <a:gd name="connsiteX259" fmla="*/ 112820 w 444426"/>
                <a:gd name="connsiteY259" fmla="*/ 257976 h 381638"/>
                <a:gd name="connsiteX260" fmla="*/ 108058 w 444426"/>
                <a:gd name="connsiteY260" fmla="*/ 258272 h 381638"/>
                <a:gd name="connsiteX261" fmla="*/ 103905 w 444426"/>
                <a:gd name="connsiteY261" fmla="*/ 260605 h 381638"/>
                <a:gd name="connsiteX262" fmla="*/ 101485 w 444426"/>
                <a:gd name="connsiteY262" fmla="*/ 264729 h 381638"/>
                <a:gd name="connsiteX263" fmla="*/ 97314 w 444426"/>
                <a:gd name="connsiteY263" fmla="*/ 267101 h 381638"/>
                <a:gd name="connsiteX264" fmla="*/ 92799 w 444426"/>
                <a:gd name="connsiteY264" fmla="*/ 268749 h 381638"/>
                <a:gd name="connsiteX265" fmla="*/ 407648 w 444426"/>
                <a:gd name="connsiteY265" fmla="*/ 42521 h 381638"/>
                <a:gd name="connsiteX266" fmla="*/ 410505 w 444426"/>
                <a:gd name="connsiteY266" fmla="*/ 38635 h 381638"/>
                <a:gd name="connsiteX267" fmla="*/ 412001 w 444426"/>
                <a:gd name="connsiteY267" fmla="*/ 34110 h 381638"/>
                <a:gd name="connsiteX268" fmla="*/ 407600 w 444426"/>
                <a:gd name="connsiteY268" fmla="*/ 35987 h 381638"/>
                <a:gd name="connsiteX269" fmla="*/ 404857 w 444426"/>
                <a:gd name="connsiteY269" fmla="*/ 39902 h 381638"/>
                <a:gd name="connsiteX270" fmla="*/ 424297 w 444426"/>
                <a:gd name="connsiteY270" fmla="*/ 211266 h 381638"/>
                <a:gd name="connsiteX271" fmla="*/ 427993 w 444426"/>
                <a:gd name="connsiteY271" fmla="*/ 208180 h 381638"/>
                <a:gd name="connsiteX272" fmla="*/ 423221 w 444426"/>
                <a:gd name="connsiteY272" fmla="*/ 208675 h 381638"/>
                <a:gd name="connsiteX273" fmla="*/ 421221 w 444426"/>
                <a:gd name="connsiteY273" fmla="*/ 206551 h 381638"/>
                <a:gd name="connsiteX274" fmla="*/ 425755 w 444426"/>
                <a:gd name="connsiteY274" fmla="*/ 204960 h 381638"/>
                <a:gd name="connsiteX275" fmla="*/ 429107 w 444426"/>
                <a:gd name="connsiteY275" fmla="*/ 201569 h 381638"/>
                <a:gd name="connsiteX276" fmla="*/ 433013 w 444426"/>
                <a:gd name="connsiteY276" fmla="*/ 198797 h 381638"/>
                <a:gd name="connsiteX277" fmla="*/ 429813 w 444426"/>
                <a:gd name="connsiteY277" fmla="*/ 195235 h 381638"/>
                <a:gd name="connsiteX278" fmla="*/ 425202 w 444426"/>
                <a:gd name="connsiteY278" fmla="*/ 196502 h 381638"/>
                <a:gd name="connsiteX279" fmla="*/ 421230 w 444426"/>
                <a:gd name="connsiteY279" fmla="*/ 199169 h 381638"/>
                <a:gd name="connsiteX280" fmla="*/ 425993 w 444426"/>
                <a:gd name="connsiteY280" fmla="*/ 199798 h 381638"/>
                <a:gd name="connsiteX281" fmla="*/ 422040 w 444426"/>
                <a:gd name="connsiteY281" fmla="*/ 202550 h 381638"/>
                <a:gd name="connsiteX282" fmla="*/ 398723 w 444426"/>
                <a:gd name="connsiteY282" fmla="*/ 34539 h 381638"/>
                <a:gd name="connsiteX283" fmla="*/ 402533 w 444426"/>
                <a:gd name="connsiteY283" fmla="*/ 31672 h 381638"/>
                <a:gd name="connsiteX284" fmla="*/ 398085 w 444426"/>
                <a:gd name="connsiteY284" fmla="*/ 33396 h 38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</a:cxnLst>
              <a:rect l="l" t="t" r="r" b="b"/>
              <a:pathLst>
                <a:path w="444426" h="381638">
                  <a:moveTo>
                    <a:pt x="235845" y="322442"/>
                  </a:moveTo>
                  <a:lnTo>
                    <a:pt x="239836" y="319794"/>
                  </a:lnTo>
                  <a:lnTo>
                    <a:pt x="235302" y="321318"/>
                  </a:lnTo>
                  <a:close/>
                  <a:moveTo>
                    <a:pt x="15256" y="381563"/>
                  </a:moveTo>
                  <a:lnTo>
                    <a:pt x="19780" y="379972"/>
                  </a:lnTo>
                  <a:lnTo>
                    <a:pt x="15065" y="379306"/>
                  </a:lnTo>
                  <a:close/>
                  <a:moveTo>
                    <a:pt x="129375" y="259481"/>
                  </a:moveTo>
                  <a:lnTo>
                    <a:pt x="134108" y="258881"/>
                  </a:lnTo>
                  <a:lnTo>
                    <a:pt x="138776" y="257871"/>
                  </a:lnTo>
                  <a:lnTo>
                    <a:pt x="143348" y="256529"/>
                  </a:lnTo>
                  <a:lnTo>
                    <a:pt x="147748" y="254700"/>
                  </a:lnTo>
                  <a:lnTo>
                    <a:pt x="151578" y="251852"/>
                  </a:lnTo>
                  <a:lnTo>
                    <a:pt x="155940" y="249899"/>
                  </a:lnTo>
                  <a:lnTo>
                    <a:pt x="160293" y="247870"/>
                  </a:lnTo>
                  <a:lnTo>
                    <a:pt x="164112" y="245013"/>
                  </a:lnTo>
                  <a:lnTo>
                    <a:pt x="168694" y="243708"/>
                  </a:lnTo>
                  <a:lnTo>
                    <a:pt x="173418" y="242984"/>
                  </a:lnTo>
                  <a:lnTo>
                    <a:pt x="177057" y="239898"/>
                  </a:lnTo>
                  <a:lnTo>
                    <a:pt x="180029" y="236174"/>
                  </a:lnTo>
                  <a:lnTo>
                    <a:pt x="184058" y="233631"/>
                  </a:lnTo>
                  <a:lnTo>
                    <a:pt x="187353" y="230135"/>
                  </a:lnTo>
                  <a:lnTo>
                    <a:pt x="191268" y="227372"/>
                  </a:lnTo>
                  <a:lnTo>
                    <a:pt x="195459" y="225087"/>
                  </a:lnTo>
                  <a:lnTo>
                    <a:pt x="199384" y="222381"/>
                  </a:lnTo>
                  <a:lnTo>
                    <a:pt x="202546" y="218790"/>
                  </a:lnTo>
                  <a:lnTo>
                    <a:pt x="205489" y="215038"/>
                  </a:lnTo>
                  <a:lnTo>
                    <a:pt x="209356" y="212094"/>
                  </a:lnTo>
                  <a:lnTo>
                    <a:pt x="213195" y="209189"/>
                  </a:lnTo>
                  <a:lnTo>
                    <a:pt x="217538" y="207227"/>
                  </a:lnTo>
                  <a:lnTo>
                    <a:pt x="222044" y="205484"/>
                  </a:lnTo>
                  <a:lnTo>
                    <a:pt x="226520" y="203836"/>
                  </a:lnTo>
                  <a:lnTo>
                    <a:pt x="231102" y="202236"/>
                  </a:lnTo>
                  <a:lnTo>
                    <a:pt x="235750" y="200931"/>
                  </a:lnTo>
                  <a:lnTo>
                    <a:pt x="240551" y="200293"/>
                  </a:lnTo>
                  <a:lnTo>
                    <a:pt x="245132" y="201693"/>
                  </a:lnTo>
                  <a:lnTo>
                    <a:pt x="249685" y="200303"/>
                  </a:lnTo>
                  <a:lnTo>
                    <a:pt x="253266" y="197093"/>
                  </a:lnTo>
                  <a:lnTo>
                    <a:pt x="250514" y="193187"/>
                  </a:lnTo>
                  <a:lnTo>
                    <a:pt x="252619" y="188911"/>
                  </a:lnTo>
                  <a:lnTo>
                    <a:pt x="256238" y="185815"/>
                  </a:lnTo>
                  <a:lnTo>
                    <a:pt x="260734" y="184205"/>
                  </a:lnTo>
                  <a:lnTo>
                    <a:pt x="265125" y="182338"/>
                  </a:lnTo>
                  <a:lnTo>
                    <a:pt x="269430" y="180281"/>
                  </a:lnTo>
                  <a:lnTo>
                    <a:pt x="273221" y="177404"/>
                  </a:lnTo>
                  <a:lnTo>
                    <a:pt x="276974" y="174433"/>
                  </a:lnTo>
                  <a:lnTo>
                    <a:pt x="280632" y="171365"/>
                  </a:lnTo>
                  <a:lnTo>
                    <a:pt x="285175" y="169861"/>
                  </a:lnTo>
                  <a:lnTo>
                    <a:pt x="288928" y="166927"/>
                  </a:lnTo>
                  <a:lnTo>
                    <a:pt x="293128" y="164632"/>
                  </a:lnTo>
                  <a:lnTo>
                    <a:pt x="296776" y="161498"/>
                  </a:lnTo>
                  <a:lnTo>
                    <a:pt x="300987" y="159069"/>
                  </a:lnTo>
                  <a:lnTo>
                    <a:pt x="305035" y="156440"/>
                  </a:lnTo>
                  <a:lnTo>
                    <a:pt x="307150" y="152144"/>
                  </a:lnTo>
                  <a:lnTo>
                    <a:pt x="309655" y="148067"/>
                  </a:lnTo>
                  <a:lnTo>
                    <a:pt x="313998" y="145953"/>
                  </a:lnTo>
                  <a:lnTo>
                    <a:pt x="317932" y="143257"/>
                  </a:lnTo>
                  <a:lnTo>
                    <a:pt x="320132" y="139019"/>
                  </a:lnTo>
                  <a:lnTo>
                    <a:pt x="316056" y="136542"/>
                  </a:lnTo>
                  <a:lnTo>
                    <a:pt x="319532" y="133208"/>
                  </a:lnTo>
                  <a:lnTo>
                    <a:pt x="314750" y="133694"/>
                  </a:lnTo>
                  <a:lnTo>
                    <a:pt x="310978" y="136628"/>
                  </a:lnTo>
                  <a:lnTo>
                    <a:pt x="307197" y="139619"/>
                  </a:lnTo>
                  <a:lnTo>
                    <a:pt x="302777" y="141400"/>
                  </a:lnTo>
                  <a:lnTo>
                    <a:pt x="298282" y="143153"/>
                  </a:lnTo>
                  <a:lnTo>
                    <a:pt x="298977" y="138409"/>
                  </a:lnTo>
                  <a:lnTo>
                    <a:pt x="296491" y="134313"/>
                  </a:lnTo>
                  <a:lnTo>
                    <a:pt x="299434" y="130570"/>
                  </a:lnTo>
                  <a:lnTo>
                    <a:pt x="304235" y="131056"/>
                  </a:lnTo>
                  <a:lnTo>
                    <a:pt x="300330" y="128265"/>
                  </a:lnTo>
                  <a:lnTo>
                    <a:pt x="295729" y="129665"/>
                  </a:lnTo>
                  <a:lnTo>
                    <a:pt x="291424" y="131722"/>
                  </a:lnTo>
                  <a:lnTo>
                    <a:pt x="287118" y="133866"/>
                  </a:lnTo>
                  <a:lnTo>
                    <a:pt x="282908" y="136095"/>
                  </a:lnTo>
                  <a:lnTo>
                    <a:pt x="279518" y="139552"/>
                  </a:lnTo>
                  <a:lnTo>
                    <a:pt x="276574" y="143295"/>
                  </a:lnTo>
                  <a:lnTo>
                    <a:pt x="273335" y="146820"/>
                  </a:lnTo>
                  <a:lnTo>
                    <a:pt x="269345" y="149430"/>
                  </a:lnTo>
                  <a:lnTo>
                    <a:pt x="265382" y="152201"/>
                  </a:lnTo>
                  <a:lnTo>
                    <a:pt x="261001" y="154202"/>
                  </a:lnTo>
                  <a:lnTo>
                    <a:pt x="256286" y="154925"/>
                  </a:lnTo>
                  <a:lnTo>
                    <a:pt x="252905" y="158345"/>
                  </a:lnTo>
                  <a:lnTo>
                    <a:pt x="249266" y="161574"/>
                  </a:lnTo>
                  <a:lnTo>
                    <a:pt x="245713" y="164965"/>
                  </a:lnTo>
                  <a:lnTo>
                    <a:pt x="241970" y="167956"/>
                  </a:lnTo>
                  <a:lnTo>
                    <a:pt x="238370" y="171070"/>
                  </a:lnTo>
                  <a:lnTo>
                    <a:pt x="234302" y="173709"/>
                  </a:lnTo>
                  <a:lnTo>
                    <a:pt x="230111" y="176138"/>
                  </a:lnTo>
                  <a:lnTo>
                    <a:pt x="225977" y="178643"/>
                  </a:lnTo>
                  <a:lnTo>
                    <a:pt x="221615" y="180567"/>
                  </a:lnTo>
                  <a:lnTo>
                    <a:pt x="216957" y="181929"/>
                  </a:lnTo>
                  <a:lnTo>
                    <a:pt x="212576" y="183824"/>
                  </a:lnTo>
                  <a:lnTo>
                    <a:pt x="208423" y="186291"/>
                  </a:lnTo>
                  <a:lnTo>
                    <a:pt x="204194" y="188577"/>
                  </a:lnTo>
                  <a:lnTo>
                    <a:pt x="199698" y="190197"/>
                  </a:lnTo>
                  <a:lnTo>
                    <a:pt x="195526" y="192597"/>
                  </a:lnTo>
                  <a:lnTo>
                    <a:pt x="190888" y="193902"/>
                  </a:lnTo>
                  <a:lnTo>
                    <a:pt x="186411" y="195597"/>
                  </a:lnTo>
                  <a:lnTo>
                    <a:pt x="182134" y="197712"/>
                  </a:lnTo>
                  <a:lnTo>
                    <a:pt x="177685" y="199560"/>
                  </a:lnTo>
                  <a:lnTo>
                    <a:pt x="173314" y="201474"/>
                  </a:lnTo>
                  <a:lnTo>
                    <a:pt x="168484" y="201807"/>
                  </a:lnTo>
                  <a:lnTo>
                    <a:pt x="164027" y="203598"/>
                  </a:lnTo>
                  <a:lnTo>
                    <a:pt x="159845" y="205941"/>
                  </a:lnTo>
                  <a:lnTo>
                    <a:pt x="155673" y="208332"/>
                  </a:lnTo>
                  <a:lnTo>
                    <a:pt x="151435" y="210713"/>
                  </a:lnTo>
                  <a:lnTo>
                    <a:pt x="147615" y="213628"/>
                  </a:lnTo>
                  <a:lnTo>
                    <a:pt x="143205" y="215476"/>
                  </a:lnTo>
                  <a:lnTo>
                    <a:pt x="139014" y="217809"/>
                  </a:lnTo>
                  <a:lnTo>
                    <a:pt x="134642" y="219762"/>
                  </a:lnTo>
                  <a:lnTo>
                    <a:pt x="130366" y="222048"/>
                  </a:lnTo>
                  <a:lnTo>
                    <a:pt x="126232" y="224487"/>
                  </a:lnTo>
                  <a:lnTo>
                    <a:pt x="121984" y="226753"/>
                  </a:lnTo>
                  <a:lnTo>
                    <a:pt x="117935" y="229363"/>
                  </a:lnTo>
                  <a:lnTo>
                    <a:pt x="114039" y="232126"/>
                  </a:lnTo>
                  <a:lnTo>
                    <a:pt x="110115" y="234840"/>
                  </a:lnTo>
                  <a:lnTo>
                    <a:pt x="105819" y="237097"/>
                  </a:lnTo>
                  <a:lnTo>
                    <a:pt x="102209" y="240222"/>
                  </a:lnTo>
                  <a:lnTo>
                    <a:pt x="99038" y="243794"/>
                  </a:lnTo>
                  <a:lnTo>
                    <a:pt x="97971" y="248461"/>
                  </a:lnTo>
                  <a:lnTo>
                    <a:pt x="102457" y="250118"/>
                  </a:lnTo>
                  <a:lnTo>
                    <a:pt x="107210" y="250804"/>
                  </a:lnTo>
                  <a:lnTo>
                    <a:pt x="111696" y="249061"/>
                  </a:lnTo>
                  <a:lnTo>
                    <a:pt x="113649" y="253404"/>
                  </a:lnTo>
                  <a:lnTo>
                    <a:pt x="118440" y="253462"/>
                  </a:lnTo>
                  <a:lnTo>
                    <a:pt x="118612" y="258243"/>
                  </a:lnTo>
                  <a:lnTo>
                    <a:pt x="123393" y="257843"/>
                  </a:lnTo>
                  <a:lnTo>
                    <a:pt x="128003" y="259072"/>
                  </a:lnTo>
                  <a:close/>
                  <a:moveTo>
                    <a:pt x="1016" y="347216"/>
                  </a:moveTo>
                  <a:lnTo>
                    <a:pt x="5569" y="345664"/>
                  </a:lnTo>
                  <a:lnTo>
                    <a:pt x="9084" y="342368"/>
                  </a:lnTo>
                  <a:lnTo>
                    <a:pt x="12998" y="339644"/>
                  </a:lnTo>
                  <a:lnTo>
                    <a:pt x="16561" y="336472"/>
                  </a:lnTo>
                  <a:lnTo>
                    <a:pt x="11760" y="336986"/>
                  </a:lnTo>
                  <a:lnTo>
                    <a:pt x="7274" y="338710"/>
                  </a:lnTo>
                  <a:lnTo>
                    <a:pt x="3626" y="341796"/>
                  </a:lnTo>
                  <a:lnTo>
                    <a:pt x="-213" y="344644"/>
                  </a:lnTo>
                  <a:close/>
                  <a:moveTo>
                    <a:pt x="324599" y="153668"/>
                  </a:moveTo>
                  <a:lnTo>
                    <a:pt x="329190" y="152258"/>
                  </a:lnTo>
                  <a:lnTo>
                    <a:pt x="333581" y="150277"/>
                  </a:lnTo>
                  <a:lnTo>
                    <a:pt x="337982" y="148382"/>
                  </a:lnTo>
                  <a:lnTo>
                    <a:pt x="342163" y="146038"/>
                  </a:lnTo>
                  <a:lnTo>
                    <a:pt x="346287" y="143648"/>
                  </a:lnTo>
                  <a:lnTo>
                    <a:pt x="350098" y="140733"/>
                  </a:lnTo>
                  <a:lnTo>
                    <a:pt x="354203" y="138247"/>
                  </a:lnTo>
                  <a:lnTo>
                    <a:pt x="357813" y="135142"/>
                  </a:lnTo>
                  <a:lnTo>
                    <a:pt x="361852" y="132589"/>
                  </a:lnTo>
                  <a:lnTo>
                    <a:pt x="366014" y="130189"/>
                  </a:lnTo>
                  <a:lnTo>
                    <a:pt x="370091" y="127551"/>
                  </a:lnTo>
                  <a:lnTo>
                    <a:pt x="373805" y="124560"/>
                  </a:lnTo>
                  <a:lnTo>
                    <a:pt x="378044" y="122359"/>
                  </a:lnTo>
                  <a:lnTo>
                    <a:pt x="381625" y="119131"/>
                  </a:lnTo>
                  <a:lnTo>
                    <a:pt x="385350" y="116044"/>
                  </a:lnTo>
                  <a:lnTo>
                    <a:pt x="388731" y="112682"/>
                  </a:lnTo>
                  <a:lnTo>
                    <a:pt x="389531" y="107977"/>
                  </a:lnTo>
                  <a:lnTo>
                    <a:pt x="392827" y="104500"/>
                  </a:lnTo>
                  <a:lnTo>
                    <a:pt x="396751" y="101747"/>
                  </a:lnTo>
                  <a:lnTo>
                    <a:pt x="401304" y="100309"/>
                  </a:lnTo>
                  <a:lnTo>
                    <a:pt x="406038" y="99747"/>
                  </a:lnTo>
                  <a:lnTo>
                    <a:pt x="406762" y="104529"/>
                  </a:lnTo>
                  <a:lnTo>
                    <a:pt x="410962" y="102138"/>
                  </a:lnTo>
                  <a:lnTo>
                    <a:pt x="413325" y="97985"/>
                  </a:lnTo>
                  <a:lnTo>
                    <a:pt x="416306" y="94251"/>
                  </a:lnTo>
                  <a:lnTo>
                    <a:pt x="420487" y="91860"/>
                  </a:lnTo>
                  <a:lnTo>
                    <a:pt x="424640" y="89451"/>
                  </a:lnTo>
                  <a:lnTo>
                    <a:pt x="428336" y="86412"/>
                  </a:lnTo>
                  <a:lnTo>
                    <a:pt x="431651" y="82964"/>
                  </a:lnTo>
                  <a:lnTo>
                    <a:pt x="434423" y="79059"/>
                  </a:lnTo>
                  <a:lnTo>
                    <a:pt x="437518" y="75411"/>
                  </a:lnTo>
                  <a:lnTo>
                    <a:pt x="441109" y="72229"/>
                  </a:lnTo>
                  <a:lnTo>
                    <a:pt x="444214" y="68619"/>
                  </a:lnTo>
                  <a:lnTo>
                    <a:pt x="440461" y="65695"/>
                  </a:lnTo>
                  <a:lnTo>
                    <a:pt x="435651" y="65590"/>
                  </a:lnTo>
                  <a:lnTo>
                    <a:pt x="431612" y="68134"/>
                  </a:lnTo>
                  <a:lnTo>
                    <a:pt x="427107" y="69886"/>
                  </a:lnTo>
                  <a:lnTo>
                    <a:pt x="423250" y="72706"/>
                  </a:lnTo>
                  <a:lnTo>
                    <a:pt x="419059" y="74982"/>
                  </a:lnTo>
                  <a:lnTo>
                    <a:pt x="414296" y="74944"/>
                  </a:lnTo>
                  <a:lnTo>
                    <a:pt x="409924" y="73039"/>
                  </a:lnTo>
                  <a:lnTo>
                    <a:pt x="406352" y="69877"/>
                  </a:lnTo>
                  <a:lnTo>
                    <a:pt x="402418" y="67181"/>
                  </a:lnTo>
                  <a:lnTo>
                    <a:pt x="402752" y="62400"/>
                  </a:lnTo>
                  <a:lnTo>
                    <a:pt x="404752" y="58009"/>
                  </a:lnTo>
                  <a:lnTo>
                    <a:pt x="407000" y="53732"/>
                  </a:lnTo>
                  <a:lnTo>
                    <a:pt x="410010" y="49969"/>
                  </a:lnTo>
                  <a:lnTo>
                    <a:pt x="413086" y="46331"/>
                  </a:lnTo>
                  <a:lnTo>
                    <a:pt x="408286" y="46321"/>
                  </a:lnTo>
                  <a:lnTo>
                    <a:pt x="404895" y="42978"/>
                  </a:lnTo>
                  <a:lnTo>
                    <a:pt x="401190" y="46007"/>
                  </a:lnTo>
                  <a:lnTo>
                    <a:pt x="399380" y="50474"/>
                  </a:lnTo>
                  <a:lnTo>
                    <a:pt x="397961" y="55027"/>
                  </a:lnTo>
                  <a:lnTo>
                    <a:pt x="395065" y="58809"/>
                  </a:lnTo>
                  <a:lnTo>
                    <a:pt x="396180" y="54180"/>
                  </a:lnTo>
                  <a:lnTo>
                    <a:pt x="397913" y="49731"/>
                  </a:lnTo>
                  <a:lnTo>
                    <a:pt x="393436" y="48055"/>
                  </a:lnTo>
                  <a:lnTo>
                    <a:pt x="395980" y="43997"/>
                  </a:lnTo>
                  <a:lnTo>
                    <a:pt x="397923" y="39597"/>
                  </a:lnTo>
                  <a:lnTo>
                    <a:pt x="396932" y="34930"/>
                  </a:lnTo>
                  <a:lnTo>
                    <a:pt x="399628" y="30900"/>
                  </a:lnTo>
                  <a:lnTo>
                    <a:pt x="401590" y="26557"/>
                  </a:lnTo>
                  <a:lnTo>
                    <a:pt x="402761" y="21880"/>
                  </a:lnTo>
                  <a:lnTo>
                    <a:pt x="404152" y="17232"/>
                  </a:lnTo>
                  <a:lnTo>
                    <a:pt x="400418" y="14270"/>
                  </a:lnTo>
                  <a:lnTo>
                    <a:pt x="397066" y="10879"/>
                  </a:lnTo>
                  <a:lnTo>
                    <a:pt x="392274" y="10764"/>
                  </a:lnTo>
                  <a:lnTo>
                    <a:pt x="388541" y="7755"/>
                  </a:lnTo>
                  <a:lnTo>
                    <a:pt x="388398" y="2954"/>
                  </a:lnTo>
                  <a:lnTo>
                    <a:pt x="384702" y="-75"/>
                  </a:lnTo>
                  <a:lnTo>
                    <a:pt x="380482" y="2173"/>
                  </a:lnTo>
                  <a:lnTo>
                    <a:pt x="382740" y="6421"/>
                  </a:lnTo>
                  <a:lnTo>
                    <a:pt x="383664" y="11088"/>
                  </a:lnTo>
                  <a:lnTo>
                    <a:pt x="381530" y="15355"/>
                  </a:lnTo>
                  <a:lnTo>
                    <a:pt x="379606" y="19737"/>
                  </a:lnTo>
                  <a:lnTo>
                    <a:pt x="380025" y="24528"/>
                  </a:lnTo>
                  <a:lnTo>
                    <a:pt x="380378" y="29329"/>
                  </a:lnTo>
                  <a:lnTo>
                    <a:pt x="381016" y="34053"/>
                  </a:lnTo>
                  <a:lnTo>
                    <a:pt x="381302" y="38863"/>
                  </a:lnTo>
                  <a:lnTo>
                    <a:pt x="381778" y="43616"/>
                  </a:lnTo>
                  <a:lnTo>
                    <a:pt x="381264" y="48360"/>
                  </a:lnTo>
                  <a:lnTo>
                    <a:pt x="380349" y="53075"/>
                  </a:lnTo>
                  <a:lnTo>
                    <a:pt x="379396" y="57789"/>
                  </a:lnTo>
                  <a:lnTo>
                    <a:pt x="378434" y="62466"/>
                  </a:lnTo>
                  <a:lnTo>
                    <a:pt x="376901" y="67010"/>
                  </a:lnTo>
                  <a:lnTo>
                    <a:pt x="375196" y="71506"/>
                  </a:lnTo>
                  <a:lnTo>
                    <a:pt x="371900" y="75001"/>
                  </a:lnTo>
                  <a:lnTo>
                    <a:pt x="368309" y="78125"/>
                  </a:lnTo>
                  <a:lnTo>
                    <a:pt x="365966" y="82297"/>
                  </a:lnTo>
                  <a:lnTo>
                    <a:pt x="362452" y="85583"/>
                  </a:lnTo>
                  <a:lnTo>
                    <a:pt x="359642" y="89441"/>
                  </a:lnTo>
                  <a:lnTo>
                    <a:pt x="356603" y="93108"/>
                  </a:lnTo>
                  <a:lnTo>
                    <a:pt x="352555" y="95804"/>
                  </a:lnTo>
                  <a:lnTo>
                    <a:pt x="347821" y="96461"/>
                  </a:lnTo>
                  <a:lnTo>
                    <a:pt x="343345" y="98242"/>
                  </a:lnTo>
                  <a:lnTo>
                    <a:pt x="338982" y="100176"/>
                  </a:lnTo>
                  <a:lnTo>
                    <a:pt x="335210" y="103186"/>
                  </a:lnTo>
                  <a:lnTo>
                    <a:pt x="333820" y="107738"/>
                  </a:lnTo>
                  <a:lnTo>
                    <a:pt x="337448" y="110882"/>
                  </a:lnTo>
                  <a:lnTo>
                    <a:pt x="340516" y="114540"/>
                  </a:lnTo>
                  <a:lnTo>
                    <a:pt x="344611" y="116968"/>
                  </a:lnTo>
                  <a:lnTo>
                    <a:pt x="347573" y="120740"/>
                  </a:lnTo>
                  <a:lnTo>
                    <a:pt x="345621" y="125093"/>
                  </a:lnTo>
                  <a:lnTo>
                    <a:pt x="342449" y="128741"/>
                  </a:lnTo>
                  <a:lnTo>
                    <a:pt x="338954" y="132027"/>
                  </a:lnTo>
                  <a:lnTo>
                    <a:pt x="335210" y="134990"/>
                  </a:lnTo>
                  <a:lnTo>
                    <a:pt x="330638" y="136352"/>
                  </a:lnTo>
                  <a:lnTo>
                    <a:pt x="327447" y="139914"/>
                  </a:lnTo>
                  <a:lnTo>
                    <a:pt x="323428" y="142552"/>
                  </a:lnTo>
                  <a:lnTo>
                    <a:pt x="319256" y="144857"/>
                  </a:lnTo>
                  <a:lnTo>
                    <a:pt x="320666" y="149410"/>
                  </a:lnTo>
                  <a:lnTo>
                    <a:pt x="325428" y="149087"/>
                  </a:lnTo>
                  <a:lnTo>
                    <a:pt x="323466" y="153430"/>
                  </a:lnTo>
                  <a:close/>
                  <a:moveTo>
                    <a:pt x="118859" y="262053"/>
                  </a:moveTo>
                  <a:lnTo>
                    <a:pt x="122555" y="259034"/>
                  </a:lnTo>
                  <a:lnTo>
                    <a:pt x="117926" y="260358"/>
                  </a:lnTo>
                  <a:close/>
                  <a:moveTo>
                    <a:pt x="93589" y="272207"/>
                  </a:moveTo>
                  <a:lnTo>
                    <a:pt x="98085" y="270511"/>
                  </a:lnTo>
                  <a:lnTo>
                    <a:pt x="102771" y="269387"/>
                  </a:lnTo>
                  <a:lnTo>
                    <a:pt x="107534" y="268711"/>
                  </a:lnTo>
                  <a:lnTo>
                    <a:pt x="111468" y="265930"/>
                  </a:lnTo>
                  <a:lnTo>
                    <a:pt x="114706" y="262367"/>
                  </a:lnTo>
                  <a:lnTo>
                    <a:pt x="112820" y="257976"/>
                  </a:lnTo>
                  <a:lnTo>
                    <a:pt x="108058" y="258272"/>
                  </a:lnTo>
                  <a:lnTo>
                    <a:pt x="103905" y="260605"/>
                  </a:lnTo>
                  <a:lnTo>
                    <a:pt x="101485" y="264729"/>
                  </a:lnTo>
                  <a:lnTo>
                    <a:pt x="97314" y="267101"/>
                  </a:lnTo>
                  <a:lnTo>
                    <a:pt x="92799" y="268749"/>
                  </a:lnTo>
                  <a:close/>
                  <a:moveTo>
                    <a:pt x="407648" y="42521"/>
                  </a:moveTo>
                  <a:lnTo>
                    <a:pt x="410505" y="38635"/>
                  </a:lnTo>
                  <a:lnTo>
                    <a:pt x="412001" y="34110"/>
                  </a:lnTo>
                  <a:lnTo>
                    <a:pt x="407600" y="35987"/>
                  </a:lnTo>
                  <a:lnTo>
                    <a:pt x="404857" y="39902"/>
                  </a:lnTo>
                  <a:close/>
                  <a:moveTo>
                    <a:pt x="424297" y="211266"/>
                  </a:moveTo>
                  <a:lnTo>
                    <a:pt x="427993" y="208180"/>
                  </a:lnTo>
                  <a:lnTo>
                    <a:pt x="423221" y="208675"/>
                  </a:lnTo>
                  <a:close/>
                  <a:moveTo>
                    <a:pt x="421221" y="206551"/>
                  </a:moveTo>
                  <a:lnTo>
                    <a:pt x="425755" y="204960"/>
                  </a:lnTo>
                  <a:lnTo>
                    <a:pt x="429107" y="201569"/>
                  </a:lnTo>
                  <a:lnTo>
                    <a:pt x="433013" y="198797"/>
                  </a:lnTo>
                  <a:lnTo>
                    <a:pt x="429813" y="195235"/>
                  </a:lnTo>
                  <a:lnTo>
                    <a:pt x="425202" y="196502"/>
                  </a:lnTo>
                  <a:lnTo>
                    <a:pt x="421230" y="199169"/>
                  </a:lnTo>
                  <a:lnTo>
                    <a:pt x="425993" y="199798"/>
                  </a:lnTo>
                  <a:lnTo>
                    <a:pt x="422040" y="202550"/>
                  </a:lnTo>
                  <a:close/>
                  <a:moveTo>
                    <a:pt x="398723" y="34539"/>
                  </a:moveTo>
                  <a:lnTo>
                    <a:pt x="402533" y="31672"/>
                  </a:lnTo>
                  <a:lnTo>
                    <a:pt x="398085" y="3339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6" name="Freihandform: Form 605">
              <a:extLst>
                <a:ext uri="{FF2B5EF4-FFF2-40B4-BE49-F238E27FC236}">
                  <a16:creationId xmlns:a16="http://schemas.microsoft.com/office/drawing/2014/main" id="{E0F63E56-A033-6215-2A13-97A1C019854A}"/>
                </a:ext>
              </a:extLst>
            </p:cNvPr>
            <p:cNvSpPr/>
            <p:nvPr/>
          </p:nvSpPr>
          <p:spPr>
            <a:xfrm>
              <a:off x="2063861" y="4639231"/>
              <a:ext cx="119720" cy="133065"/>
            </a:xfrm>
            <a:custGeom>
              <a:avLst/>
              <a:gdLst>
                <a:gd name="connsiteX0" fmla="*/ 120507 w 158943"/>
                <a:gd name="connsiteY0" fmla="*/ 176585 h 176660"/>
                <a:gd name="connsiteX1" fmla="*/ 124469 w 158943"/>
                <a:gd name="connsiteY1" fmla="*/ 172661 h 176660"/>
                <a:gd name="connsiteX2" fmla="*/ 128651 w 158943"/>
                <a:gd name="connsiteY2" fmla="*/ 176433 h 176660"/>
                <a:gd name="connsiteX3" fmla="*/ 131127 w 158943"/>
                <a:gd name="connsiteY3" fmla="*/ 172233 h 176660"/>
                <a:gd name="connsiteX4" fmla="*/ 137185 w 158943"/>
                <a:gd name="connsiteY4" fmla="*/ 170985 h 176660"/>
                <a:gd name="connsiteX5" fmla="*/ 142709 w 158943"/>
                <a:gd name="connsiteY5" fmla="*/ 170804 h 176660"/>
                <a:gd name="connsiteX6" fmla="*/ 142757 w 158943"/>
                <a:gd name="connsiteY6" fmla="*/ 165831 h 176660"/>
                <a:gd name="connsiteX7" fmla="*/ 147720 w 158943"/>
                <a:gd name="connsiteY7" fmla="*/ 162393 h 176660"/>
                <a:gd name="connsiteX8" fmla="*/ 152873 w 158943"/>
                <a:gd name="connsiteY8" fmla="*/ 159193 h 176660"/>
                <a:gd name="connsiteX9" fmla="*/ 155654 w 158943"/>
                <a:gd name="connsiteY9" fmla="*/ 155240 h 176660"/>
                <a:gd name="connsiteX10" fmla="*/ 157388 w 158943"/>
                <a:gd name="connsiteY10" fmla="*/ 149096 h 176660"/>
                <a:gd name="connsiteX11" fmla="*/ 156025 w 158943"/>
                <a:gd name="connsiteY11" fmla="*/ 142705 h 176660"/>
                <a:gd name="connsiteX12" fmla="*/ 155502 w 158943"/>
                <a:gd name="connsiteY12" fmla="*/ 135590 h 176660"/>
                <a:gd name="connsiteX13" fmla="*/ 156064 w 158943"/>
                <a:gd name="connsiteY13" fmla="*/ 129741 h 176660"/>
                <a:gd name="connsiteX14" fmla="*/ 158426 w 158943"/>
                <a:gd name="connsiteY14" fmla="*/ 124588 h 176660"/>
                <a:gd name="connsiteX15" fmla="*/ 158159 w 158943"/>
                <a:gd name="connsiteY15" fmla="*/ 117045 h 176660"/>
                <a:gd name="connsiteX16" fmla="*/ 158731 w 158943"/>
                <a:gd name="connsiteY16" fmla="*/ 110596 h 176660"/>
                <a:gd name="connsiteX17" fmla="*/ 158273 w 158943"/>
                <a:gd name="connsiteY17" fmla="*/ 104329 h 176660"/>
                <a:gd name="connsiteX18" fmla="*/ 155673 w 158943"/>
                <a:gd name="connsiteY18" fmla="*/ 98004 h 176660"/>
                <a:gd name="connsiteX19" fmla="*/ 151187 w 158943"/>
                <a:gd name="connsiteY19" fmla="*/ 96023 h 176660"/>
                <a:gd name="connsiteX20" fmla="*/ 146443 w 158943"/>
                <a:gd name="connsiteY20" fmla="*/ 99299 h 176660"/>
                <a:gd name="connsiteX21" fmla="*/ 141700 w 158943"/>
                <a:gd name="connsiteY21" fmla="*/ 99928 h 176660"/>
                <a:gd name="connsiteX22" fmla="*/ 136975 w 158943"/>
                <a:gd name="connsiteY22" fmla="*/ 98233 h 176660"/>
                <a:gd name="connsiteX23" fmla="*/ 135918 w 158943"/>
                <a:gd name="connsiteY23" fmla="*/ 92575 h 176660"/>
                <a:gd name="connsiteX24" fmla="*/ 134728 w 158943"/>
                <a:gd name="connsiteY24" fmla="*/ 87260 h 176660"/>
                <a:gd name="connsiteX25" fmla="*/ 133718 w 158943"/>
                <a:gd name="connsiteY25" fmla="*/ 82078 h 176660"/>
                <a:gd name="connsiteX26" fmla="*/ 130832 w 158943"/>
                <a:gd name="connsiteY26" fmla="*/ 75611 h 176660"/>
                <a:gd name="connsiteX27" fmla="*/ 130660 w 158943"/>
                <a:gd name="connsiteY27" fmla="*/ 70486 h 176660"/>
                <a:gd name="connsiteX28" fmla="*/ 128470 w 158943"/>
                <a:gd name="connsiteY28" fmla="*/ 66076 h 176660"/>
                <a:gd name="connsiteX29" fmla="*/ 123326 w 158943"/>
                <a:gd name="connsiteY29" fmla="*/ 63781 h 176660"/>
                <a:gd name="connsiteX30" fmla="*/ 117192 w 158943"/>
                <a:gd name="connsiteY30" fmla="*/ 61781 h 176660"/>
                <a:gd name="connsiteX31" fmla="*/ 111496 w 158943"/>
                <a:gd name="connsiteY31" fmla="*/ 63152 h 176660"/>
                <a:gd name="connsiteX32" fmla="*/ 106619 w 158943"/>
                <a:gd name="connsiteY32" fmla="*/ 63190 h 176660"/>
                <a:gd name="connsiteX33" fmla="*/ 101361 w 158943"/>
                <a:gd name="connsiteY33" fmla="*/ 62542 h 176660"/>
                <a:gd name="connsiteX34" fmla="*/ 96628 w 158943"/>
                <a:gd name="connsiteY34" fmla="*/ 61781 h 176660"/>
                <a:gd name="connsiteX35" fmla="*/ 91322 w 158943"/>
                <a:gd name="connsiteY35" fmla="*/ 59466 h 176660"/>
                <a:gd name="connsiteX36" fmla="*/ 85988 w 158943"/>
                <a:gd name="connsiteY36" fmla="*/ 59447 h 176660"/>
                <a:gd name="connsiteX37" fmla="*/ 86017 w 158943"/>
                <a:gd name="connsiteY37" fmla="*/ 54332 h 176660"/>
                <a:gd name="connsiteX38" fmla="*/ 86312 w 158943"/>
                <a:gd name="connsiteY38" fmla="*/ 49065 h 176660"/>
                <a:gd name="connsiteX39" fmla="*/ 87065 w 158943"/>
                <a:gd name="connsiteY39" fmla="*/ 43092 h 176660"/>
                <a:gd name="connsiteX40" fmla="*/ 86207 w 158943"/>
                <a:gd name="connsiteY40" fmla="*/ 37273 h 176660"/>
                <a:gd name="connsiteX41" fmla="*/ 85502 w 158943"/>
                <a:gd name="connsiteY41" fmla="*/ 32101 h 176660"/>
                <a:gd name="connsiteX42" fmla="*/ 82607 w 158943"/>
                <a:gd name="connsiteY42" fmla="*/ 27919 h 176660"/>
                <a:gd name="connsiteX43" fmla="*/ 80606 w 158943"/>
                <a:gd name="connsiteY43" fmla="*/ 22604 h 176660"/>
                <a:gd name="connsiteX44" fmla="*/ 79302 w 158943"/>
                <a:gd name="connsiteY44" fmla="*/ 17680 h 176660"/>
                <a:gd name="connsiteX45" fmla="*/ 77616 w 158943"/>
                <a:gd name="connsiteY45" fmla="*/ 12136 h 176660"/>
                <a:gd name="connsiteX46" fmla="*/ 73882 w 158943"/>
                <a:gd name="connsiteY46" fmla="*/ 8422 h 176660"/>
                <a:gd name="connsiteX47" fmla="*/ 60394 w 158943"/>
                <a:gd name="connsiteY47" fmla="*/ -75 h 176660"/>
                <a:gd name="connsiteX48" fmla="*/ 43402 w 158943"/>
                <a:gd name="connsiteY48" fmla="*/ 78 h 176660"/>
                <a:gd name="connsiteX49" fmla="*/ 31972 w 158943"/>
                <a:gd name="connsiteY49" fmla="*/ 3516 h 176660"/>
                <a:gd name="connsiteX50" fmla="*/ 11131 w 158943"/>
                <a:gd name="connsiteY50" fmla="*/ 7288 h 176660"/>
                <a:gd name="connsiteX51" fmla="*/ 9140 w 158943"/>
                <a:gd name="connsiteY51" fmla="*/ 14499 h 176660"/>
                <a:gd name="connsiteX52" fmla="*/ 3102 w 158943"/>
                <a:gd name="connsiteY52" fmla="*/ 27014 h 176660"/>
                <a:gd name="connsiteX53" fmla="*/ 4187 w 158943"/>
                <a:gd name="connsiteY53" fmla="*/ 36073 h 176660"/>
                <a:gd name="connsiteX54" fmla="*/ -213 w 158943"/>
                <a:gd name="connsiteY54" fmla="*/ 62542 h 176660"/>
                <a:gd name="connsiteX55" fmla="*/ 3559 w 158943"/>
                <a:gd name="connsiteY55" fmla="*/ 66000 h 176660"/>
                <a:gd name="connsiteX56" fmla="*/ 8169 w 158943"/>
                <a:gd name="connsiteY56" fmla="*/ 69115 h 176660"/>
                <a:gd name="connsiteX57" fmla="*/ 10826 w 158943"/>
                <a:gd name="connsiteY57" fmla="*/ 74487 h 176660"/>
                <a:gd name="connsiteX58" fmla="*/ 13484 w 158943"/>
                <a:gd name="connsiteY58" fmla="*/ 78725 h 176660"/>
                <a:gd name="connsiteX59" fmla="*/ 17351 w 158943"/>
                <a:gd name="connsiteY59" fmla="*/ 82088 h 176660"/>
                <a:gd name="connsiteX60" fmla="*/ 21437 w 158943"/>
                <a:gd name="connsiteY60" fmla="*/ 84783 h 176660"/>
                <a:gd name="connsiteX61" fmla="*/ 25752 w 158943"/>
                <a:gd name="connsiteY61" fmla="*/ 88546 h 176660"/>
                <a:gd name="connsiteX62" fmla="*/ 31667 w 158943"/>
                <a:gd name="connsiteY62" fmla="*/ 91880 h 176660"/>
                <a:gd name="connsiteX63" fmla="*/ 33896 w 158943"/>
                <a:gd name="connsiteY63" fmla="*/ 96137 h 176660"/>
                <a:gd name="connsiteX64" fmla="*/ 38915 w 158943"/>
                <a:gd name="connsiteY64" fmla="*/ 97299 h 176660"/>
                <a:gd name="connsiteX65" fmla="*/ 43859 w 158943"/>
                <a:gd name="connsiteY65" fmla="*/ 99042 h 176660"/>
                <a:gd name="connsiteX66" fmla="*/ 49574 w 158943"/>
                <a:gd name="connsiteY66" fmla="*/ 100909 h 176660"/>
                <a:gd name="connsiteX67" fmla="*/ 63090 w 158943"/>
                <a:gd name="connsiteY67" fmla="*/ 107034 h 176660"/>
                <a:gd name="connsiteX68" fmla="*/ 67490 w 158943"/>
                <a:gd name="connsiteY68" fmla="*/ 111034 h 176660"/>
                <a:gd name="connsiteX69" fmla="*/ 72120 w 158943"/>
                <a:gd name="connsiteY69" fmla="*/ 114016 h 176660"/>
                <a:gd name="connsiteX70" fmla="*/ 76358 w 158943"/>
                <a:gd name="connsiteY70" fmla="*/ 116406 h 176660"/>
                <a:gd name="connsiteX71" fmla="*/ 82807 w 158943"/>
                <a:gd name="connsiteY71" fmla="*/ 118330 h 176660"/>
                <a:gd name="connsiteX72" fmla="*/ 88246 w 158943"/>
                <a:gd name="connsiteY72" fmla="*/ 120616 h 176660"/>
                <a:gd name="connsiteX73" fmla="*/ 93065 w 158943"/>
                <a:gd name="connsiteY73" fmla="*/ 122760 h 176660"/>
                <a:gd name="connsiteX74" fmla="*/ 96885 w 158943"/>
                <a:gd name="connsiteY74" fmla="*/ 125922 h 176660"/>
                <a:gd name="connsiteX75" fmla="*/ 101304 w 158943"/>
                <a:gd name="connsiteY75" fmla="*/ 130694 h 176660"/>
                <a:gd name="connsiteX76" fmla="*/ 99704 w 158943"/>
                <a:gd name="connsiteY76" fmla="*/ 135228 h 176660"/>
                <a:gd name="connsiteX77" fmla="*/ 96866 w 158943"/>
                <a:gd name="connsiteY77" fmla="*/ 139457 h 176660"/>
                <a:gd name="connsiteX78" fmla="*/ 94513 w 158943"/>
                <a:gd name="connsiteY78" fmla="*/ 144753 h 176660"/>
                <a:gd name="connsiteX79" fmla="*/ 92751 w 158943"/>
                <a:gd name="connsiteY79" fmla="*/ 149801 h 176660"/>
                <a:gd name="connsiteX80" fmla="*/ 92798 w 158943"/>
                <a:gd name="connsiteY80" fmla="*/ 155097 h 176660"/>
                <a:gd name="connsiteX81" fmla="*/ 90808 w 158943"/>
                <a:gd name="connsiteY81" fmla="*/ 159659 h 176660"/>
                <a:gd name="connsiteX82" fmla="*/ 88036 w 158943"/>
                <a:gd name="connsiteY82" fmla="*/ 163689 h 176660"/>
                <a:gd name="connsiteX83" fmla="*/ 87188 w 158943"/>
                <a:gd name="connsiteY83" fmla="*/ 168413 h 176660"/>
                <a:gd name="connsiteX84" fmla="*/ 92827 w 158943"/>
                <a:gd name="connsiteY84" fmla="*/ 169499 h 176660"/>
                <a:gd name="connsiteX85" fmla="*/ 99856 w 158943"/>
                <a:gd name="connsiteY85" fmla="*/ 169346 h 176660"/>
                <a:gd name="connsiteX86" fmla="*/ 107134 w 158943"/>
                <a:gd name="connsiteY86" fmla="*/ 172861 h 176660"/>
                <a:gd name="connsiteX87" fmla="*/ 113001 w 158943"/>
                <a:gd name="connsiteY87" fmla="*/ 173614 h 176660"/>
                <a:gd name="connsiteX88" fmla="*/ 117992 w 158943"/>
                <a:gd name="connsiteY88" fmla="*/ 174366 h 17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58943" h="176660">
                  <a:moveTo>
                    <a:pt x="120507" y="176585"/>
                  </a:moveTo>
                  <a:lnTo>
                    <a:pt x="124469" y="172661"/>
                  </a:lnTo>
                  <a:lnTo>
                    <a:pt x="128651" y="176433"/>
                  </a:lnTo>
                  <a:lnTo>
                    <a:pt x="131127" y="172233"/>
                  </a:lnTo>
                  <a:lnTo>
                    <a:pt x="137185" y="170985"/>
                  </a:lnTo>
                  <a:lnTo>
                    <a:pt x="142709" y="170804"/>
                  </a:lnTo>
                  <a:lnTo>
                    <a:pt x="142757" y="165831"/>
                  </a:lnTo>
                  <a:lnTo>
                    <a:pt x="147720" y="162393"/>
                  </a:lnTo>
                  <a:lnTo>
                    <a:pt x="152873" y="159193"/>
                  </a:lnTo>
                  <a:lnTo>
                    <a:pt x="155654" y="155240"/>
                  </a:lnTo>
                  <a:lnTo>
                    <a:pt x="157388" y="149096"/>
                  </a:lnTo>
                  <a:lnTo>
                    <a:pt x="156025" y="142705"/>
                  </a:lnTo>
                  <a:lnTo>
                    <a:pt x="155502" y="135590"/>
                  </a:lnTo>
                  <a:lnTo>
                    <a:pt x="156064" y="129741"/>
                  </a:lnTo>
                  <a:lnTo>
                    <a:pt x="158426" y="124588"/>
                  </a:lnTo>
                  <a:lnTo>
                    <a:pt x="158159" y="117045"/>
                  </a:lnTo>
                  <a:lnTo>
                    <a:pt x="158731" y="110596"/>
                  </a:lnTo>
                  <a:lnTo>
                    <a:pt x="158273" y="104329"/>
                  </a:lnTo>
                  <a:lnTo>
                    <a:pt x="155673" y="98004"/>
                  </a:lnTo>
                  <a:lnTo>
                    <a:pt x="151187" y="96023"/>
                  </a:lnTo>
                  <a:lnTo>
                    <a:pt x="146443" y="99299"/>
                  </a:lnTo>
                  <a:lnTo>
                    <a:pt x="141700" y="99928"/>
                  </a:lnTo>
                  <a:lnTo>
                    <a:pt x="136975" y="98233"/>
                  </a:lnTo>
                  <a:lnTo>
                    <a:pt x="135918" y="92575"/>
                  </a:lnTo>
                  <a:lnTo>
                    <a:pt x="134728" y="87260"/>
                  </a:lnTo>
                  <a:lnTo>
                    <a:pt x="133718" y="82078"/>
                  </a:lnTo>
                  <a:lnTo>
                    <a:pt x="130832" y="75611"/>
                  </a:lnTo>
                  <a:lnTo>
                    <a:pt x="130660" y="70486"/>
                  </a:lnTo>
                  <a:lnTo>
                    <a:pt x="128470" y="66076"/>
                  </a:lnTo>
                  <a:lnTo>
                    <a:pt x="123326" y="63781"/>
                  </a:lnTo>
                  <a:lnTo>
                    <a:pt x="117192" y="61781"/>
                  </a:lnTo>
                  <a:lnTo>
                    <a:pt x="111496" y="63152"/>
                  </a:lnTo>
                  <a:lnTo>
                    <a:pt x="106619" y="63190"/>
                  </a:lnTo>
                  <a:lnTo>
                    <a:pt x="101361" y="62542"/>
                  </a:lnTo>
                  <a:lnTo>
                    <a:pt x="96628" y="61781"/>
                  </a:lnTo>
                  <a:lnTo>
                    <a:pt x="91322" y="59466"/>
                  </a:lnTo>
                  <a:lnTo>
                    <a:pt x="85988" y="59447"/>
                  </a:lnTo>
                  <a:lnTo>
                    <a:pt x="86017" y="54332"/>
                  </a:lnTo>
                  <a:lnTo>
                    <a:pt x="86312" y="49065"/>
                  </a:lnTo>
                  <a:lnTo>
                    <a:pt x="87065" y="43092"/>
                  </a:lnTo>
                  <a:lnTo>
                    <a:pt x="86207" y="37273"/>
                  </a:lnTo>
                  <a:lnTo>
                    <a:pt x="85502" y="32101"/>
                  </a:lnTo>
                  <a:lnTo>
                    <a:pt x="82607" y="27919"/>
                  </a:lnTo>
                  <a:lnTo>
                    <a:pt x="80606" y="22604"/>
                  </a:lnTo>
                  <a:lnTo>
                    <a:pt x="79302" y="17680"/>
                  </a:lnTo>
                  <a:lnTo>
                    <a:pt x="77616" y="12136"/>
                  </a:lnTo>
                  <a:lnTo>
                    <a:pt x="73882" y="8422"/>
                  </a:lnTo>
                  <a:lnTo>
                    <a:pt x="60394" y="-75"/>
                  </a:lnTo>
                  <a:lnTo>
                    <a:pt x="43402" y="78"/>
                  </a:lnTo>
                  <a:lnTo>
                    <a:pt x="31972" y="3516"/>
                  </a:lnTo>
                  <a:lnTo>
                    <a:pt x="11131" y="7288"/>
                  </a:lnTo>
                  <a:lnTo>
                    <a:pt x="9140" y="14499"/>
                  </a:lnTo>
                  <a:lnTo>
                    <a:pt x="3102" y="27014"/>
                  </a:lnTo>
                  <a:lnTo>
                    <a:pt x="4187" y="36073"/>
                  </a:lnTo>
                  <a:lnTo>
                    <a:pt x="-213" y="62542"/>
                  </a:lnTo>
                  <a:lnTo>
                    <a:pt x="3559" y="66000"/>
                  </a:lnTo>
                  <a:lnTo>
                    <a:pt x="8169" y="69115"/>
                  </a:lnTo>
                  <a:lnTo>
                    <a:pt x="10826" y="74487"/>
                  </a:lnTo>
                  <a:lnTo>
                    <a:pt x="13484" y="78725"/>
                  </a:lnTo>
                  <a:lnTo>
                    <a:pt x="17351" y="82088"/>
                  </a:lnTo>
                  <a:lnTo>
                    <a:pt x="21437" y="84783"/>
                  </a:lnTo>
                  <a:lnTo>
                    <a:pt x="25752" y="88546"/>
                  </a:lnTo>
                  <a:lnTo>
                    <a:pt x="31667" y="91880"/>
                  </a:lnTo>
                  <a:lnTo>
                    <a:pt x="33896" y="96137"/>
                  </a:lnTo>
                  <a:lnTo>
                    <a:pt x="38915" y="97299"/>
                  </a:lnTo>
                  <a:lnTo>
                    <a:pt x="43859" y="99042"/>
                  </a:lnTo>
                  <a:lnTo>
                    <a:pt x="49574" y="100909"/>
                  </a:lnTo>
                  <a:lnTo>
                    <a:pt x="63090" y="107034"/>
                  </a:lnTo>
                  <a:lnTo>
                    <a:pt x="67490" y="111034"/>
                  </a:lnTo>
                  <a:lnTo>
                    <a:pt x="72120" y="114016"/>
                  </a:lnTo>
                  <a:lnTo>
                    <a:pt x="76358" y="116406"/>
                  </a:lnTo>
                  <a:lnTo>
                    <a:pt x="82807" y="118330"/>
                  </a:lnTo>
                  <a:lnTo>
                    <a:pt x="88246" y="120616"/>
                  </a:lnTo>
                  <a:lnTo>
                    <a:pt x="93065" y="122760"/>
                  </a:lnTo>
                  <a:lnTo>
                    <a:pt x="96885" y="125922"/>
                  </a:lnTo>
                  <a:lnTo>
                    <a:pt x="101304" y="130694"/>
                  </a:lnTo>
                  <a:lnTo>
                    <a:pt x="99704" y="135228"/>
                  </a:lnTo>
                  <a:lnTo>
                    <a:pt x="96866" y="139457"/>
                  </a:lnTo>
                  <a:lnTo>
                    <a:pt x="94513" y="144753"/>
                  </a:lnTo>
                  <a:lnTo>
                    <a:pt x="92751" y="149801"/>
                  </a:lnTo>
                  <a:lnTo>
                    <a:pt x="92798" y="155097"/>
                  </a:lnTo>
                  <a:lnTo>
                    <a:pt x="90808" y="159659"/>
                  </a:lnTo>
                  <a:lnTo>
                    <a:pt x="88036" y="163689"/>
                  </a:lnTo>
                  <a:lnTo>
                    <a:pt x="87188" y="168413"/>
                  </a:lnTo>
                  <a:lnTo>
                    <a:pt x="92827" y="169499"/>
                  </a:lnTo>
                  <a:lnTo>
                    <a:pt x="99856" y="169346"/>
                  </a:lnTo>
                  <a:lnTo>
                    <a:pt x="107134" y="172861"/>
                  </a:lnTo>
                  <a:lnTo>
                    <a:pt x="113001" y="173614"/>
                  </a:lnTo>
                  <a:lnTo>
                    <a:pt x="117992" y="1743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7" name="Freihandform: Form 606">
              <a:extLst>
                <a:ext uri="{FF2B5EF4-FFF2-40B4-BE49-F238E27FC236}">
                  <a16:creationId xmlns:a16="http://schemas.microsoft.com/office/drawing/2014/main" id="{2ED805C2-4935-17F8-B344-64527532066F}"/>
                </a:ext>
              </a:extLst>
            </p:cNvPr>
            <p:cNvSpPr/>
            <p:nvPr/>
          </p:nvSpPr>
          <p:spPr>
            <a:xfrm>
              <a:off x="1777806" y="4331345"/>
              <a:ext cx="187706" cy="292892"/>
            </a:xfrm>
            <a:custGeom>
              <a:avLst/>
              <a:gdLst>
                <a:gd name="connsiteX0" fmla="*/ 226548 w 249202"/>
                <a:gd name="connsiteY0" fmla="*/ 388773 h 388848"/>
                <a:gd name="connsiteX1" fmla="*/ 233759 w 249202"/>
                <a:gd name="connsiteY1" fmla="*/ 387069 h 388848"/>
                <a:gd name="connsiteX2" fmla="*/ 237493 w 249202"/>
                <a:gd name="connsiteY2" fmla="*/ 380220 h 388848"/>
                <a:gd name="connsiteX3" fmla="*/ 236007 w 249202"/>
                <a:gd name="connsiteY3" fmla="*/ 373819 h 388848"/>
                <a:gd name="connsiteX4" fmla="*/ 241855 w 249202"/>
                <a:gd name="connsiteY4" fmla="*/ 370686 h 388848"/>
                <a:gd name="connsiteX5" fmla="*/ 238093 w 249202"/>
                <a:gd name="connsiteY5" fmla="*/ 366085 h 388848"/>
                <a:gd name="connsiteX6" fmla="*/ 242751 w 249202"/>
                <a:gd name="connsiteY6" fmla="*/ 361656 h 388848"/>
                <a:gd name="connsiteX7" fmla="*/ 245389 w 249202"/>
                <a:gd name="connsiteY7" fmla="*/ 356046 h 388848"/>
                <a:gd name="connsiteX8" fmla="*/ 248990 w 249202"/>
                <a:gd name="connsiteY8" fmla="*/ 352807 h 388848"/>
                <a:gd name="connsiteX9" fmla="*/ 248666 w 249202"/>
                <a:gd name="connsiteY9" fmla="*/ 347902 h 388848"/>
                <a:gd name="connsiteX10" fmla="*/ 248008 w 249202"/>
                <a:gd name="connsiteY10" fmla="*/ 343082 h 388848"/>
                <a:gd name="connsiteX11" fmla="*/ 239207 w 249202"/>
                <a:gd name="connsiteY11" fmla="*/ 330500 h 388848"/>
                <a:gd name="connsiteX12" fmla="*/ 242741 w 249202"/>
                <a:gd name="connsiteY12" fmla="*/ 323184 h 388848"/>
                <a:gd name="connsiteX13" fmla="*/ 239341 w 249202"/>
                <a:gd name="connsiteY13" fmla="*/ 317631 h 388848"/>
                <a:gd name="connsiteX14" fmla="*/ 240922 w 249202"/>
                <a:gd name="connsiteY14" fmla="*/ 312088 h 388848"/>
                <a:gd name="connsiteX15" fmla="*/ 244608 w 249202"/>
                <a:gd name="connsiteY15" fmla="*/ 304887 h 388848"/>
                <a:gd name="connsiteX16" fmla="*/ 247437 w 249202"/>
                <a:gd name="connsiteY16" fmla="*/ 300658 h 388848"/>
                <a:gd name="connsiteX17" fmla="*/ 244865 w 249202"/>
                <a:gd name="connsiteY17" fmla="*/ 296400 h 388848"/>
                <a:gd name="connsiteX18" fmla="*/ 242398 w 249202"/>
                <a:gd name="connsiteY18" fmla="*/ 289742 h 388848"/>
                <a:gd name="connsiteX19" fmla="*/ 245246 w 249202"/>
                <a:gd name="connsiteY19" fmla="*/ 283665 h 388848"/>
                <a:gd name="connsiteX20" fmla="*/ 245094 w 249202"/>
                <a:gd name="connsiteY20" fmla="*/ 275169 h 388848"/>
                <a:gd name="connsiteX21" fmla="*/ 247542 w 249202"/>
                <a:gd name="connsiteY21" fmla="*/ 266692 h 388848"/>
                <a:gd name="connsiteX22" fmla="*/ 241712 w 249202"/>
                <a:gd name="connsiteY22" fmla="*/ 252071 h 388848"/>
                <a:gd name="connsiteX23" fmla="*/ 232883 w 249202"/>
                <a:gd name="connsiteY23" fmla="*/ 237993 h 388848"/>
                <a:gd name="connsiteX24" fmla="*/ 228901 w 249202"/>
                <a:gd name="connsiteY24" fmla="*/ 231468 h 388848"/>
                <a:gd name="connsiteX25" fmla="*/ 222682 w 249202"/>
                <a:gd name="connsiteY25" fmla="*/ 230982 h 388848"/>
                <a:gd name="connsiteX26" fmla="*/ 215119 w 249202"/>
                <a:gd name="connsiteY26" fmla="*/ 234183 h 388848"/>
                <a:gd name="connsiteX27" fmla="*/ 210794 w 249202"/>
                <a:gd name="connsiteY27" fmla="*/ 231297 h 388848"/>
                <a:gd name="connsiteX28" fmla="*/ 208746 w 249202"/>
                <a:gd name="connsiteY28" fmla="*/ 224362 h 388848"/>
                <a:gd name="connsiteX29" fmla="*/ 208146 w 249202"/>
                <a:gd name="connsiteY29" fmla="*/ 207208 h 388848"/>
                <a:gd name="connsiteX30" fmla="*/ 209623 w 249202"/>
                <a:gd name="connsiteY30" fmla="*/ 199216 h 388848"/>
                <a:gd name="connsiteX31" fmla="*/ 204822 w 249202"/>
                <a:gd name="connsiteY31" fmla="*/ 202950 h 388848"/>
                <a:gd name="connsiteX32" fmla="*/ 200507 w 249202"/>
                <a:gd name="connsiteY32" fmla="*/ 207198 h 388848"/>
                <a:gd name="connsiteX33" fmla="*/ 196554 w 249202"/>
                <a:gd name="connsiteY33" fmla="*/ 210713 h 388848"/>
                <a:gd name="connsiteX34" fmla="*/ 178171 w 249202"/>
                <a:gd name="connsiteY34" fmla="*/ 211456 h 388848"/>
                <a:gd name="connsiteX35" fmla="*/ 176399 w 249202"/>
                <a:gd name="connsiteY35" fmla="*/ 206160 h 388848"/>
                <a:gd name="connsiteX36" fmla="*/ 173428 w 249202"/>
                <a:gd name="connsiteY36" fmla="*/ 200331 h 388848"/>
                <a:gd name="connsiteX37" fmla="*/ 158273 w 249202"/>
                <a:gd name="connsiteY37" fmla="*/ 198826 h 388848"/>
                <a:gd name="connsiteX38" fmla="*/ 161864 w 249202"/>
                <a:gd name="connsiteY38" fmla="*/ 194463 h 388848"/>
                <a:gd name="connsiteX39" fmla="*/ 159426 w 249202"/>
                <a:gd name="connsiteY39" fmla="*/ 185967 h 388848"/>
                <a:gd name="connsiteX40" fmla="*/ 154892 w 249202"/>
                <a:gd name="connsiteY40" fmla="*/ 181738 h 388848"/>
                <a:gd name="connsiteX41" fmla="*/ 152406 w 249202"/>
                <a:gd name="connsiteY41" fmla="*/ 177509 h 388848"/>
                <a:gd name="connsiteX42" fmla="*/ 149930 w 249202"/>
                <a:gd name="connsiteY42" fmla="*/ 173242 h 388848"/>
                <a:gd name="connsiteX43" fmla="*/ 146148 w 249202"/>
                <a:gd name="connsiteY43" fmla="*/ 167022 h 388848"/>
                <a:gd name="connsiteX44" fmla="*/ 143643 w 249202"/>
                <a:gd name="connsiteY44" fmla="*/ 160545 h 388848"/>
                <a:gd name="connsiteX45" fmla="*/ 142271 w 249202"/>
                <a:gd name="connsiteY45" fmla="*/ 155325 h 388848"/>
                <a:gd name="connsiteX46" fmla="*/ 145957 w 249202"/>
                <a:gd name="connsiteY46" fmla="*/ 152001 h 388848"/>
                <a:gd name="connsiteX47" fmla="*/ 147167 w 249202"/>
                <a:gd name="connsiteY47" fmla="*/ 143495 h 388848"/>
                <a:gd name="connsiteX48" fmla="*/ 153397 w 249202"/>
                <a:gd name="connsiteY48" fmla="*/ 139247 h 388848"/>
                <a:gd name="connsiteX49" fmla="*/ 157378 w 249202"/>
                <a:gd name="connsiteY49" fmla="*/ 135008 h 388848"/>
                <a:gd name="connsiteX50" fmla="*/ 155064 w 249202"/>
                <a:gd name="connsiteY50" fmla="*/ 130751 h 388848"/>
                <a:gd name="connsiteX51" fmla="*/ 157540 w 249202"/>
                <a:gd name="connsiteY51" fmla="*/ 122264 h 388848"/>
                <a:gd name="connsiteX52" fmla="*/ 159512 w 249202"/>
                <a:gd name="connsiteY52" fmla="*/ 114701 h 388848"/>
                <a:gd name="connsiteX53" fmla="*/ 160502 w 249202"/>
                <a:gd name="connsiteY53" fmla="*/ 108691 h 388848"/>
                <a:gd name="connsiteX54" fmla="*/ 165436 w 249202"/>
                <a:gd name="connsiteY54" fmla="*/ 106357 h 388848"/>
                <a:gd name="connsiteX55" fmla="*/ 170951 w 249202"/>
                <a:gd name="connsiteY55" fmla="*/ 101309 h 388848"/>
                <a:gd name="connsiteX56" fmla="*/ 178047 w 249202"/>
                <a:gd name="connsiteY56" fmla="*/ 96956 h 388848"/>
                <a:gd name="connsiteX57" fmla="*/ 181752 w 249202"/>
                <a:gd name="connsiteY57" fmla="*/ 93965 h 388848"/>
                <a:gd name="connsiteX58" fmla="*/ 186629 w 249202"/>
                <a:gd name="connsiteY58" fmla="*/ 94356 h 388848"/>
                <a:gd name="connsiteX59" fmla="*/ 191592 w 249202"/>
                <a:gd name="connsiteY59" fmla="*/ 92193 h 388848"/>
                <a:gd name="connsiteX60" fmla="*/ 197212 w 249202"/>
                <a:gd name="connsiteY60" fmla="*/ 92184 h 388848"/>
                <a:gd name="connsiteX61" fmla="*/ 200469 w 249202"/>
                <a:gd name="connsiteY61" fmla="*/ 87403 h 388848"/>
                <a:gd name="connsiteX62" fmla="*/ 205346 w 249202"/>
                <a:gd name="connsiteY62" fmla="*/ 88298 h 388848"/>
                <a:gd name="connsiteX63" fmla="*/ 211337 w 249202"/>
                <a:gd name="connsiteY63" fmla="*/ 91717 h 388848"/>
                <a:gd name="connsiteX64" fmla="*/ 215842 w 249202"/>
                <a:gd name="connsiteY64" fmla="*/ 88679 h 388848"/>
                <a:gd name="connsiteX65" fmla="*/ 209384 w 249202"/>
                <a:gd name="connsiteY65" fmla="*/ 80297 h 388848"/>
                <a:gd name="connsiteX66" fmla="*/ 203079 w 249202"/>
                <a:gd name="connsiteY66" fmla="*/ 80706 h 388848"/>
                <a:gd name="connsiteX67" fmla="*/ 213271 w 249202"/>
                <a:gd name="connsiteY67" fmla="*/ 57637 h 388848"/>
                <a:gd name="connsiteX68" fmla="*/ 209575 w 249202"/>
                <a:gd name="connsiteY68" fmla="*/ 53332 h 388848"/>
                <a:gd name="connsiteX69" fmla="*/ 203469 w 249202"/>
                <a:gd name="connsiteY69" fmla="*/ 50465 h 388848"/>
                <a:gd name="connsiteX70" fmla="*/ 197783 w 249202"/>
                <a:gd name="connsiteY70" fmla="*/ 46464 h 388848"/>
                <a:gd name="connsiteX71" fmla="*/ 192659 w 249202"/>
                <a:gd name="connsiteY71" fmla="*/ 47683 h 388848"/>
                <a:gd name="connsiteX72" fmla="*/ 187791 w 249202"/>
                <a:gd name="connsiteY72" fmla="*/ 50302 h 388848"/>
                <a:gd name="connsiteX73" fmla="*/ 181505 w 249202"/>
                <a:gd name="connsiteY73" fmla="*/ 46474 h 388848"/>
                <a:gd name="connsiteX74" fmla="*/ 177685 w 249202"/>
                <a:gd name="connsiteY74" fmla="*/ 49684 h 388848"/>
                <a:gd name="connsiteX75" fmla="*/ 173333 w 249202"/>
                <a:gd name="connsiteY75" fmla="*/ 51731 h 388848"/>
                <a:gd name="connsiteX76" fmla="*/ 168455 w 249202"/>
                <a:gd name="connsiteY76" fmla="*/ 50369 h 388848"/>
                <a:gd name="connsiteX77" fmla="*/ 163198 w 249202"/>
                <a:gd name="connsiteY77" fmla="*/ 51188 h 388848"/>
                <a:gd name="connsiteX78" fmla="*/ 157588 w 249202"/>
                <a:gd name="connsiteY78" fmla="*/ 48826 h 388848"/>
                <a:gd name="connsiteX79" fmla="*/ 153806 w 249202"/>
                <a:gd name="connsiteY79" fmla="*/ 45807 h 388848"/>
                <a:gd name="connsiteX80" fmla="*/ 154825 w 249202"/>
                <a:gd name="connsiteY80" fmla="*/ 38882 h 388848"/>
                <a:gd name="connsiteX81" fmla="*/ 150253 w 249202"/>
                <a:gd name="connsiteY81" fmla="*/ 37320 h 388848"/>
                <a:gd name="connsiteX82" fmla="*/ 147701 w 249202"/>
                <a:gd name="connsiteY82" fmla="*/ 33091 h 388848"/>
                <a:gd name="connsiteX83" fmla="*/ 144967 w 249202"/>
                <a:gd name="connsiteY83" fmla="*/ 25957 h 388848"/>
                <a:gd name="connsiteX84" fmla="*/ 140138 w 249202"/>
                <a:gd name="connsiteY84" fmla="*/ 24595 h 388848"/>
                <a:gd name="connsiteX85" fmla="*/ 137185 w 249202"/>
                <a:gd name="connsiteY85" fmla="*/ 20461 h 388848"/>
                <a:gd name="connsiteX86" fmla="*/ 131470 w 249202"/>
                <a:gd name="connsiteY86" fmla="*/ 17899 h 388848"/>
                <a:gd name="connsiteX87" fmla="*/ 130213 w 249202"/>
                <a:gd name="connsiteY87" fmla="*/ 11888 h 388848"/>
                <a:gd name="connsiteX88" fmla="*/ 126717 w 249202"/>
                <a:gd name="connsiteY88" fmla="*/ 7621 h 388848"/>
                <a:gd name="connsiteX89" fmla="*/ 122402 w 249202"/>
                <a:gd name="connsiteY89" fmla="*/ 3363 h 388848"/>
                <a:gd name="connsiteX90" fmla="*/ 114544 w 249202"/>
                <a:gd name="connsiteY90" fmla="*/ -75 h 388848"/>
                <a:gd name="connsiteX91" fmla="*/ 106705 w 249202"/>
                <a:gd name="connsiteY91" fmla="*/ 1411 h 388848"/>
                <a:gd name="connsiteX92" fmla="*/ 110572 w 249202"/>
                <a:gd name="connsiteY92" fmla="*/ 7564 h 388848"/>
                <a:gd name="connsiteX93" fmla="*/ 113887 w 249202"/>
                <a:gd name="connsiteY93" fmla="*/ 11822 h 388848"/>
                <a:gd name="connsiteX94" fmla="*/ 114925 w 249202"/>
                <a:gd name="connsiteY94" fmla="*/ 19708 h 388848"/>
                <a:gd name="connsiteX95" fmla="*/ 107772 w 249202"/>
                <a:gd name="connsiteY95" fmla="*/ 31938 h 388848"/>
                <a:gd name="connsiteX96" fmla="*/ 101161 w 249202"/>
                <a:gd name="connsiteY96" fmla="*/ 41368 h 388848"/>
                <a:gd name="connsiteX97" fmla="*/ 97494 w 249202"/>
                <a:gd name="connsiteY97" fmla="*/ 45750 h 388848"/>
                <a:gd name="connsiteX98" fmla="*/ 88036 w 249202"/>
                <a:gd name="connsiteY98" fmla="*/ 54160 h 388848"/>
                <a:gd name="connsiteX99" fmla="*/ 65824 w 249202"/>
                <a:gd name="connsiteY99" fmla="*/ 62542 h 388848"/>
                <a:gd name="connsiteX100" fmla="*/ 61671 w 249202"/>
                <a:gd name="connsiteY100" fmla="*/ 66952 h 388848"/>
                <a:gd name="connsiteX101" fmla="*/ 58966 w 249202"/>
                <a:gd name="connsiteY101" fmla="*/ 71277 h 388848"/>
                <a:gd name="connsiteX102" fmla="*/ 55137 w 249202"/>
                <a:gd name="connsiteY102" fmla="*/ 75525 h 388848"/>
                <a:gd name="connsiteX103" fmla="*/ 52079 w 249202"/>
                <a:gd name="connsiteY103" fmla="*/ 83735 h 388848"/>
                <a:gd name="connsiteX104" fmla="*/ 50746 w 249202"/>
                <a:gd name="connsiteY104" fmla="*/ 92508 h 388848"/>
                <a:gd name="connsiteX105" fmla="*/ 48774 w 249202"/>
                <a:gd name="connsiteY105" fmla="*/ 97404 h 388848"/>
                <a:gd name="connsiteX106" fmla="*/ 46164 w 249202"/>
                <a:gd name="connsiteY106" fmla="*/ 103100 h 388848"/>
                <a:gd name="connsiteX107" fmla="*/ 39116 w 249202"/>
                <a:gd name="connsiteY107" fmla="*/ 104567 h 388848"/>
                <a:gd name="connsiteX108" fmla="*/ 34706 w 249202"/>
                <a:gd name="connsiteY108" fmla="*/ 95289 h 388848"/>
                <a:gd name="connsiteX109" fmla="*/ 28495 w 249202"/>
                <a:gd name="connsiteY109" fmla="*/ 94470 h 388848"/>
                <a:gd name="connsiteX110" fmla="*/ 22294 w 249202"/>
                <a:gd name="connsiteY110" fmla="*/ 90098 h 388848"/>
                <a:gd name="connsiteX111" fmla="*/ 18684 w 249202"/>
                <a:gd name="connsiteY111" fmla="*/ 93918 h 388848"/>
                <a:gd name="connsiteX112" fmla="*/ 18999 w 249202"/>
                <a:gd name="connsiteY112" fmla="*/ 88288 h 388848"/>
                <a:gd name="connsiteX113" fmla="*/ 17170 w 249202"/>
                <a:gd name="connsiteY113" fmla="*/ 83621 h 388848"/>
                <a:gd name="connsiteX114" fmla="*/ 22275 w 249202"/>
                <a:gd name="connsiteY114" fmla="*/ 81659 h 388848"/>
                <a:gd name="connsiteX115" fmla="*/ 20285 w 249202"/>
                <a:gd name="connsiteY115" fmla="*/ 72086 h 388848"/>
                <a:gd name="connsiteX116" fmla="*/ 9655 w 249202"/>
                <a:gd name="connsiteY116" fmla="*/ 78706 h 388848"/>
                <a:gd name="connsiteX117" fmla="*/ 1025 w 249202"/>
                <a:gd name="connsiteY117" fmla="*/ 89850 h 388848"/>
                <a:gd name="connsiteX118" fmla="*/ -213 w 249202"/>
                <a:gd name="connsiteY118" fmla="*/ 98528 h 388848"/>
                <a:gd name="connsiteX119" fmla="*/ 5045 w 249202"/>
                <a:gd name="connsiteY119" fmla="*/ 106224 h 388848"/>
                <a:gd name="connsiteX120" fmla="*/ 7769 w 249202"/>
                <a:gd name="connsiteY120" fmla="*/ 114749 h 388848"/>
                <a:gd name="connsiteX121" fmla="*/ 9121 w 249202"/>
                <a:gd name="connsiteY121" fmla="*/ 122254 h 388848"/>
                <a:gd name="connsiteX122" fmla="*/ 4435 w 249202"/>
                <a:gd name="connsiteY122" fmla="*/ 126502 h 388848"/>
                <a:gd name="connsiteX123" fmla="*/ 23113 w 249202"/>
                <a:gd name="connsiteY123" fmla="*/ 139209 h 388848"/>
                <a:gd name="connsiteX124" fmla="*/ 27809 w 249202"/>
                <a:gd name="connsiteY124" fmla="*/ 143448 h 388848"/>
                <a:gd name="connsiteX125" fmla="*/ 33258 w 249202"/>
                <a:gd name="connsiteY125" fmla="*/ 150410 h 388848"/>
                <a:gd name="connsiteX126" fmla="*/ 35591 w 249202"/>
                <a:gd name="connsiteY126" fmla="*/ 157516 h 388848"/>
                <a:gd name="connsiteX127" fmla="*/ 38458 w 249202"/>
                <a:gd name="connsiteY127" fmla="*/ 162040 h 388848"/>
                <a:gd name="connsiteX128" fmla="*/ 47259 w 249202"/>
                <a:gd name="connsiteY128" fmla="*/ 173137 h 388848"/>
                <a:gd name="connsiteX129" fmla="*/ 49364 w 249202"/>
                <a:gd name="connsiteY129" fmla="*/ 177461 h 388848"/>
                <a:gd name="connsiteX130" fmla="*/ 52413 w 249202"/>
                <a:gd name="connsiteY130" fmla="*/ 182453 h 388848"/>
                <a:gd name="connsiteX131" fmla="*/ 54698 w 249202"/>
                <a:gd name="connsiteY131" fmla="*/ 190196 h 388848"/>
                <a:gd name="connsiteX132" fmla="*/ 57899 w 249202"/>
                <a:gd name="connsiteY132" fmla="*/ 194454 h 388848"/>
                <a:gd name="connsiteX133" fmla="*/ 60480 w 249202"/>
                <a:gd name="connsiteY133" fmla="*/ 202664 h 388848"/>
                <a:gd name="connsiteX134" fmla="*/ 63433 w 249202"/>
                <a:gd name="connsiteY134" fmla="*/ 207198 h 388848"/>
                <a:gd name="connsiteX135" fmla="*/ 66309 w 249202"/>
                <a:gd name="connsiteY135" fmla="*/ 215695 h 388848"/>
                <a:gd name="connsiteX136" fmla="*/ 68510 w 249202"/>
                <a:gd name="connsiteY136" fmla="*/ 219943 h 388848"/>
                <a:gd name="connsiteX137" fmla="*/ 73930 w 249202"/>
                <a:gd name="connsiteY137" fmla="*/ 228439 h 388848"/>
                <a:gd name="connsiteX138" fmla="*/ 76215 w 249202"/>
                <a:gd name="connsiteY138" fmla="*/ 232687 h 388848"/>
                <a:gd name="connsiteX139" fmla="*/ 76625 w 249202"/>
                <a:gd name="connsiteY139" fmla="*/ 237993 h 388848"/>
                <a:gd name="connsiteX140" fmla="*/ 80397 w 249202"/>
                <a:gd name="connsiteY140" fmla="*/ 241165 h 388848"/>
                <a:gd name="connsiteX141" fmla="*/ 84302 w 249202"/>
                <a:gd name="connsiteY141" fmla="*/ 245384 h 388848"/>
                <a:gd name="connsiteX142" fmla="*/ 87426 w 249202"/>
                <a:gd name="connsiteY142" fmla="*/ 253919 h 388848"/>
                <a:gd name="connsiteX143" fmla="*/ 89712 w 249202"/>
                <a:gd name="connsiteY143" fmla="*/ 258157 h 388848"/>
                <a:gd name="connsiteX144" fmla="*/ 94866 w 249202"/>
                <a:gd name="connsiteY144" fmla="*/ 262415 h 388848"/>
                <a:gd name="connsiteX145" fmla="*/ 99371 w 249202"/>
                <a:gd name="connsiteY145" fmla="*/ 270901 h 388848"/>
                <a:gd name="connsiteX146" fmla="*/ 104257 w 249202"/>
                <a:gd name="connsiteY146" fmla="*/ 279398 h 388848"/>
                <a:gd name="connsiteX147" fmla="*/ 107324 w 249202"/>
                <a:gd name="connsiteY147" fmla="*/ 283636 h 388848"/>
                <a:gd name="connsiteX148" fmla="*/ 106924 w 249202"/>
                <a:gd name="connsiteY148" fmla="*/ 293543 h 388848"/>
                <a:gd name="connsiteX149" fmla="*/ 107238 w 249202"/>
                <a:gd name="connsiteY149" fmla="*/ 300639 h 388848"/>
                <a:gd name="connsiteX150" fmla="*/ 111639 w 249202"/>
                <a:gd name="connsiteY150" fmla="*/ 304868 h 388848"/>
                <a:gd name="connsiteX151" fmla="*/ 114382 w 249202"/>
                <a:gd name="connsiteY151" fmla="*/ 309106 h 388848"/>
                <a:gd name="connsiteX152" fmla="*/ 118888 w 249202"/>
                <a:gd name="connsiteY152" fmla="*/ 313364 h 388848"/>
                <a:gd name="connsiteX153" fmla="*/ 124107 w 249202"/>
                <a:gd name="connsiteY153" fmla="*/ 317622 h 388848"/>
                <a:gd name="connsiteX154" fmla="*/ 128479 w 249202"/>
                <a:gd name="connsiteY154" fmla="*/ 321860 h 388848"/>
                <a:gd name="connsiteX155" fmla="*/ 130670 w 249202"/>
                <a:gd name="connsiteY155" fmla="*/ 326118 h 388848"/>
                <a:gd name="connsiteX156" fmla="*/ 138404 w 249202"/>
                <a:gd name="connsiteY156" fmla="*/ 330366 h 388848"/>
                <a:gd name="connsiteX157" fmla="*/ 144195 w 249202"/>
                <a:gd name="connsiteY157" fmla="*/ 333043 h 388848"/>
                <a:gd name="connsiteX158" fmla="*/ 153015 w 249202"/>
                <a:gd name="connsiteY158" fmla="*/ 338862 h 388848"/>
                <a:gd name="connsiteX159" fmla="*/ 159112 w 249202"/>
                <a:gd name="connsiteY159" fmla="*/ 343111 h 388848"/>
                <a:gd name="connsiteX160" fmla="*/ 167436 w 249202"/>
                <a:gd name="connsiteY160" fmla="*/ 346340 h 388848"/>
                <a:gd name="connsiteX161" fmla="*/ 177219 w 249202"/>
                <a:gd name="connsiteY161" fmla="*/ 351597 h 388848"/>
                <a:gd name="connsiteX162" fmla="*/ 184219 w 249202"/>
                <a:gd name="connsiteY162" fmla="*/ 353779 h 388848"/>
                <a:gd name="connsiteX163" fmla="*/ 191277 w 249202"/>
                <a:gd name="connsiteY163" fmla="*/ 360075 h 388848"/>
                <a:gd name="connsiteX164" fmla="*/ 197602 w 249202"/>
                <a:gd name="connsiteY164" fmla="*/ 364161 h 388848"/>
                <a:gd name="connsiteX165" fmla="*/ 202469 w 249202"/>
                <a:gd name="connsiteY165" fmla="*/ 365466 h 388848"/>
                <a:gd name="connsiteX166" fmla="*/ 206584 w 249202"/>
                <a:gd name="connsiteY166" fmla="*/ 372619 h 388848"/>
                <a:gd name="connsiteX167" fmla="*/ 210480 w 249202"/>
                <a:gd name="connsiteY167" fmla="*/ 377086 h 388848"/>
                <a:gd name="connsiteX168" fmla="*/ 216328 w 249202"/>
                <a:gd name="connsiteY168" fmla="*/ 381258 h 388848"/>
                <a:gd name="connsiteX169" fmla="*/ 221929 w 249202"/>
                <a:gd name="connsiteY169" fmla="*/ 385554 h 388848"/>
                <a:gd name="connsiteX170" fmla="*/ 226548 w 249202"/>
                <a:gd name="connsiteY170" fmla="*/ 388773 h 38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249202" h="388848">
                  <a:moveTo>
                    <a:pt x="226548" y="388773"/>
                  </a:moveTo>
                  <a:lnTo>
                    <a:pt x="233759" y="387069"/>
                  </a:lnTo>
                  <a:lnTo>
                    <a:pt x="237493" y="380220"/>
                  </a:lnTo>
                  <a:lnTo>
                    <a:pt x="236007" y="373819"/>
                  </a:lnTo>
                  <a:lnTo>
                    <a:pt x="241855" y="370686"/>
                  </a:lnTo>
                  <a:lnTo>
                    <a:pt x="238093" y="366085"/>
                  </a:lnTo>
                  <a:lnTo>
                    <a:pt x="242751" y="361656"/>
                  </a:lnTo>
                  <a:lnTo>
                    <a:pt x="245389" y="356046"/>
                  </a:lnTo>
                  <a:lnTo>
                    <a:pt x="248990" y="352807"/>
                  </a:lnTo>
                  <a:lnTo>
                    <a:pt x="248666" y="347902"/>
                  </a:lnTo>
                  <a:lnTo>
                    <a:pt x="248008" y="343082"/>
                  </a:lnTo>
                  <a:lnTo>
                    <a:pt x="239207" y="330500"/>
                  </a:lnTo>
                  <a:lnTo>
                    <a:pt x="242741" y="323184"/>
                  </a:lnTo>
                  <a:lnTo>
                    <a:pt x="239341" y="317631"/>
                  </a:lnTo>
                  <a:lnTo>
                    <a:pt x="240922" y="312088"/>
                  </a:lnTo>
                  <a:lnTo>
                    <a:pt x="244608" y="304887"/>
                  </a:lnTo>
                  <a:lnTo>
                    <a:pt x="247437" y="300658"/>
                  </a:lnTo>
                  <a:lnTo>
                    <a:pt x="244865" y="296400"/>
                  </a:lnTo>
                  <a:lnTo>
                    <a:pt x="242398" y="289742"/>
                  </a:lnTo>
                  <a:lnTo>
                    <a:pt x="245246" y="283665"/>
                  </a:lnTo>
                  <a:lnTo>
                    <a:pt x="245094" y="275169"/>
                  </a:lnTo>
                  <a:lnTo>
                    <a:pt x="247542" y="266692"/>
                  </a:lnTo>
                  <a:lnTo>
                    <a:pt x="241712" y="252071"/>
                  </a:lnTo>
                  <a:lnTo>
                    <a:pt x="232883" y="237993"/>
                  </a:lnTo>
                  <a:lnTo>
                    <a:pt x="228901" y="231468"/>
                  </a:lnTo>
                  <a:lnTo>
                    <a:pt x="222682" y="230982"/>
                  </a:lnTo>
                  <a:lnTo>
                    <a:pt x="215119" y="234183"/>
                  </a:lnTo>
                  <a:lnTo>
                    <a:pt x="210794" y="231297"/>
                  </a:lnTo>
                  <a:lnTo>
                    <a:pt x="208746" y="224362"/>
                  </a:lnTo>
                  <a:lnTo>
                    <a:pt x="208146" y="207208"/>
                  </a:lnTo>
                  <a:lnTo>
                    <a:pt x="209623" y="199216"/>
                  </a:lnTo>
                  <a:lnTo>
                    <a:pt x="204822" y="202950"/>
                  </a:lnTo>
                  <a:lnTo>
                    <a:pt x="200507" y="207198"/>
                  </a:lnTo>
                  <a:lnTo>
                    <a:pt x="196554" y="210713"/>
                  </a:lnTo>
                  <a:lnTo>
                    <a:pt x="178171" y="211456"/>
                  </a:lnTo>
                  <a:lnTo>
                    <a:pt x="176399" y="206160"/>
                  </a:lnTo>
                  <a:lnTo>
                    <a:pt x="173428" y="200331"/>
                  </a:lnTo>
                  <a:lnTo>
                    <a:pt x="158273" y="198826"/>
                  </a:lnTo>
                  <a:lnTo>
                    <a:pt x="161864" y="194463"/>
                  </a:lnTo>
                  <a:lnTo>
                    <a:pt x="159426" y="185967"/>
                  </a:lnTo>
                  <a:lnTo>
                    <a:pt x="154892" y="181738"/>
                  </a:lnTo>
                  <a:lnTo>
                    <a:pt x="152406" y="177509"/>
                  </a:lnTo>
                  <a:lnTo>
                    <a:pt x="149930" y="173242"/>
                  </a:lnTo>
                  <a:lnTo>
                    <a:pt x="146148" y="167022"/>
                  </a:lnTo>
                  <a:lnTo>
                    <a:pt x="143643" y="160545"/>
                  </a:lnTo>
                  <a:lnTo>
                    <a:pt x="142271" y="155325"/>
                  </a:lnTo>
                  <a:lnTo>
                    <a:pt x="145957" y="152001"/>
                  </a:lnTo>
                  <a:lnTo>
                    <a:pt x="147167" y="143495"/>
                  </a:lnTo>
                  <a:lnTo>
                    <a:pt x="153397" y="139247"/>
                  </a:lnTo>
                  <a:lnTo>
                    <a:pt x="157378" y="135008"/>
                  </a:lnTo>
                  <a:lnTo>
                    <a:pt x="155064" y="130751"/>
                  </a:lnTo>
                  <a:lnTo>
                    <a:pt x="157540" y="122264"/>
                  </a:lnTo>
                  <a:lnTo>
                    <a:pt x="159512" y="114701"/>
                  </a:lnTo>
                  <a:lnTo>
                    <a:pt x="160502" y="108691"/>
                  </a:lnTo>
                  <a:lnTo>
                    <a:pt x="165436" y="106357"/>
                  </a:lnTo>
                  <a:lnTo>
                    <a:pt x="170951" y="101309"/>
                  </a:lnTo>
                  <a:lnTo>
                    <a:pt x="178047" y="96956"/>
                  </a:lnTo>
                  <a:lnTo>
                    <a:pt x="181752" y="93965"/>
                  </a:lnTo>
                  <a:lnTo>
                    <a:pt x="186629" y="94356"/>
                  </a:lnTo>
                  <a:lnTo>
                    <a:pt x="191592" y="92193"/>
                  </a:lnTo>
                  <a:lnTo>
                    <a:pt x="197212" y="92184"/>
                  </a:lnTo>
                  <a:lnTo>
                    <a:pt x="200469" y="87403"/>
                  </a:lnTo>
                  <a:lnTo>
                    <a:pt x="205346" y="88298"/>
                  </a:lnTo>
                  <a:lnTo>
                    <a:pt x="211337" y="91717"/>
                  </a:lnTo>
                  <a:lnTo>
                    <a:pt x="215842" y="88679"/>
                  </a:lnTo>
                  <a:lnTo>
                    <a:pt x="209384" y="80297"/>
                  </a:lnTo>
                  <a:lnTo>
                    <a:pt x="203079" y="80706"/>
                  </a:lnTo>
                  <a:lnTo>
                    <a:pt x="213271" y="57637"/>
                  </a:lnTo>
                  <a:lnTo>
                    <a:pt x="209575" y="53332"/>
                  </a:lnTo>
                  <a:lnTo>
                    <a:pt x="203469" y="50465"/>
                  </a:lnTo>
                  <a:lnTo>
                    <a:pt x="197783" y="46464"/>
                  </a:lnTo>
                  <a:lnTo>
                    <a:pt x="192659" y="47683"/>
                  </a:lnTo>
                  <a:lnTo>
                    <a:pt x="187791" y="50302"/>
                  </a:lnTo>
                  <a:lnTo>
                    <a:pt x="181505" y="46474"/>
                  </a:lnTo>
                  <a:lnTo>
                    <a:pt x="177685" y="49684"/>
                  </a:lnTo>
                  <a:lnTo>
                    <a:pt x="173333" y="51731"/>
                  </a:lnTo>
                  <a:lnTo>
                    <a:pt x="168455" y="50369"/>
                  </a:lnTo>
                  <a:lnTo>
                    <a:pt x="163198" y="51188"/>
                  </a:lnTo>
                  <a:lnTo>
                    <a:pt x="157588" y="48826"/>
                  </a:lnTo>
                  <a:lnTo>
                    <a:pt x="153806" y="45807"/>
                  </a:lnTo>
                  <a:lnTo>
                    <a:pt x="154825" y="38882"/>
                  </a:lnTo>
                  <a:lnTo>
                    <a:pt x="150253" y="37320"/>
                  </a:lnTo>
                  <a:lnTo>
                    <a:pt x="147701" y="33091"/>
                  </a:lnTo>
                  <a:lnTo>
                    <a:pt x="144967" y="25957"/>
                  </a:lnTo>
                  <a:lnTo>
                    <a:pt x="140138" y="24595"/>
                  </a:lnTo>
                  <a:lnTo>
                    <a:pt x="137185" y="20461"/>
                  </a:lnTo>
                  <a:lnTo>
                    <a:pt x="131470" y="17899"/>
                  </a:lnTo>
                  <a:lnTo>
                    <a:pt x="130213" y="11888"/>
                  </a:lnTo>
                  <a:lnTo>
                    <a:pt x="126717" y="7621"/>
                  </a:lnTo>
                  <a:lnTo>
                    <a:pt x="122402" y="3363"/>
                  </a:lnTo>
                  <a:lnTo>
                    <a:pt x="114544" y="-75"/>
                  </a:lnTo>
                  <a:lnTo>
                    <a:pt x="106705" y="1411"/>
                  </a:lnTo>
                  <a:lnTo>
                    <a:pt x="110572" y="7564"/>
                  </a:lnTo>
                  <a:lnTo>
                    <a:pt x="113887" y="11822"/>
                  </a:lnTo>
                  <a:lnTo>
                    <a:pt x="114925" y="19708"/>
                  </a:lnTo>
                  <a:lnTo>
                    <a:pt x="107772" y="31938"/>
                  </a:lnTo>
                  <a:lnTo>
                    <a:pt x="101161" y="41368"/>
                  </a:lnTo>
                  <a:lnTo>
                    <a:pt x="97494" y="45750"/>
                  </a:lnTo>
                  <a:lnTo>
                    <a:pt x="88036" y="54160"/>
                  </a:lnTo>
                  <a:lnTo>
                    <a:pt x="65824" y="62542"/>
                  </a:lnTo>
                  <a:lnTo>
                    <a:pt x="61671" y="66952"/>
                  </a:lnTo>
                  <a:lnTo>
                    <a:pt x="58966" y="71277"/>
                  </a:lnTo>
                  <a:lnTo>
                    <a:pt x="55137" y="75525"/>
                  </a:lnTo>
                  <a:lnTo>
                    <a:pt x="52079" y="83735"/>
                  </a:lnTo>
                  <a:lnTo>
                    <a:pt x="50746" y="92508"/>
                  </a:lnTo>
                  <a:lnTo>
                    <a:pt x="48774" y="97404"/>
                  </a:lnTo>
                  <a:lnTo>
                    <a:pt x="46164" y="103100"/>
                  </a:lnTo>
                  <a:lnTo>
                    <a:pt x="39116" y="104567"/>
                  </a:lnTo>
                  <a:lnTo>
                    <a:pt x="34706" y="95289"/>
                  </a:lnTo>
                  <a:lnTo>
                    <a:pt x="28495" y="94470"/>
                  </a:lnTo>
                  <a:lnTo>
                    <a:pt x="22294" y="90098"/>
                  </a:lnTo>
                  <a:lnTo>
                    <a:pt x="18684" y="93918"/>
                  </a:lnTo>
                  <a:lnTo>
                    <a:pt x="18999" y="88288"/>
                  </a:lnTo>
                  <a:lnTo>
                    <a:pt x="17170" y="83621"/>
                  </a:lnTo>
                  <a:lnTo>
                    <a:pt x="22275" y="81659"/>
                  </a:lnTo>
                  <a:lnTo>
                    <a:pt x="20285" y="72086"/>
                  </a:lnTo>
                  <a:lnTo>
                    <a:pt x="9655" y="78706"/>
                  </a:lnTo>
                  <a:lnTo>
                    <a:pt x="1025" y="89850"/>
                  </a:lnTo>
                  <a:lnTo>
                    <a:pt x="-213" y="98528"/>
                  </a:lnTo>
                  <a:lnTo>
                    <a:pt x="5045" y="106224"/>
                  </a:lnTo>
                  <a:lnTo>
                    <a:pt x="7769" y="114749"/>
                  </a:lnTo>
                  <a:lnTo>
                    <a:pt x="9121" y="122254"/>
                  </a:lnTo>
                  <a:lnTo>
                    <a:pt x="4435" y="126502"/>
                  </a:lnTo>
                  <a:lnTo>
                    <a:pt x="23113" y="139209"/>
                  </a:lnTo>
                  <a:lnTo>
                    <a:pt x="27809" y="143448"/>
                  </a:lnTo>
                  <a:lnTo>
                    <a:pt x="33258" y="150410"/>
                  </a:lnTo>
                  <a:lnTo>
                    <a:pt x="35591" y="157516"/>
                  </a:lnTo>
                  <a:lnTo>
                    <a:pt x="38458" y="162040"/>
                  </a:lnTo>
                  <a:lnTo>
                    <a:pt x="47259" y="173137"/>
                  </a:lnTo>
                  <a:lnTo>
                    <a:pt x="49364" y="177461"/>
                  </a:lnTo>
                  <a:lnTo>
                    <a:pt x="52413" y="182453"/>
                  </a:lnTo>
                  <a:lnTo>
                    <a:pt x="54698" y="190196"/>
                  </a:lnTo>
                  <a:lnTo>
                    <a:pt x="57899" y="194454"/>
                  </a:lnTo>
                  <a:lnTo>
                    <a:pt x="60480" y="202664"/>
                  </a:lnTo>
                  <a:lnTo>
                    <a:pt x="63433" y="207198"/>
                  </a:lnTo>
                  <a:lnTo>
                    <a:pt x="66309" y="215695"/>
                  </a:lnTo>
                  <a:lnTo>
                    <a:pt x="68510" y="219943"/>
                  </a:lnTo>
                  <a:lnTo>
                    <a:pt x="73930" y="228439"/>
                  </a:lnTo>
                  <a:lnTo>
                    <a:pt x="76215" y="232687"/>
                  </a:lnTo>
                  <a:lnTo>
                    <a:pt x="76625" y="237993"/>
                  </a:lnTo>
                  <a:lnTo>
                    <a:pt x="80397" y="241165"/>
                  </a:lnTo>
                  <a:lnTo>
                    <a:pt x="84302" y="245384"/>
                  </a:lnTo>
                  <a:lnTo>
                    <a:pt x="87426" y="253919"/>
                  </a:lnTo>
                  <a:lnTo>
                    <a:pt x="89712" y="258157"/>
                  </a:lnTo>
                  <a:lnTo>
                    <a:pt x="94866" y="262415"/>
                  </a:lnTo>
                  <a:lnTo>
                    <a:pt x="99371" y="270901"/>
                  </a:lnTo>
                  <a:lnTo>
                    <a:pt x="104257" y="279398"/>
                  </a:lnTo>
                  <a:lnTo>
                    <a:pt x="107324" y="283636"/>
                  </a:lnTo>
                  <a:lnTo>
                    <a:pt x="106924" y="293543"/>
                  </a:lnTo>
                  <a:lnTo>
                    <a:pt x="107238" y="300639"/>
                  </a:lnTo>
                  <a:lnTo>
                    <a:pt x="111639" y="304868"/>
                  </a:lnTo>
                  <a:lnTo>
                    <a:pt x="114382" y="309106"/>
                  </a:lnTo>
                  <a:lnTo>
                    <a:pt x="118888" y="313364"/>
                  </a:lnTo>
                  <a:lnTo>
                    <a:pt x="124107" y="317622"/>
                  </a:lnTo>
                  <a:lnTo>
                    <a:pt x="128479" y="321860"/>
                  </a:lnTo>
                  <a:lnTo>
                    <a:pt x="130670" y="326118"/>
                  </a:lnTo>
                  <a:lnTo>
                    <a:pt x="138404" y="330366"/>
                  </a:lnTo>
                  <a:lnTo>
                    <a:pt x="144195" y="333043"/>
                  </a:lnTo>
                  <a:lnTo>
                    <a:pt x="153015" y="338862"/>
                  </a:lnTo>
                  <a:lnTo>
                    <a:pt x="159112" y="343111"/>
                  </a:lnTo>
                  <a:lnTo>
                    <a:pt x="167436" y="346340"/>
                  </a:lnTo>
                  <a:lnTo>
                    <a:pt x="177219" y="351597"/>
                  </a:lnTo>
                  <a:lnTo>
                    <a:pt x="184219" y="353779"/>
                  </a:lnTo>
                  <a:lnTo>
                    <a:pt x="191277" y="360075"/>
                  </a:lnTo>
                  <a:lnTo>
                    <a:pt x="197602" y="364161"/>
                  </a:lnTo>
                  <a:lnTo>
                    <a:pt x="202469" y="365466"/>
                  </a:lnTo>
                  <a:lnTo>
                    <a:pt x="206584" y="372619"/>
                  </a:lnTo>
                  <a:lnTo>
                    <a:pt x="210480" y="377086"/>
                  </a:lnTo>
                  <a:lnTo>
                    <a:pt x="216328" y="381258"/>
                  </a:lnTo>
                  <a:lnTo>
                    <a:pt x="221929" y="385554"/>
                  </a:lnTo>
                  <a:lnTo>
                    <a:pt x="226548" y="3887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9" name="Freihandform: Form 608">
              <a:extLst>
                <a:ext uri="{FF2B5EF4-FFF2-40B4-BE49-F238E27FC236}">
                  <a16:creationId xmlns:a16="http://schemas.microsoft.com/office/drawing/2014/main" id="{87EC35C3-222D-03C8-F562-08313628F0BD}"/>
                </a:ext>
              </a:extLst>
            </p:cNvPr>
            <p:cNvSpPr/>
            <p:nvPr/>
          </p:nvSpPr>
          <p:spPr>
            <a:xfrm>
              <a:off x="3221267" y="4615089"/>
              <a:ext cx="130654" cy="146022"/>
            </a:xfrm>
            <a:custGeom>
              <a:avLst/>
              <a:gdLst>
                <a:gd name="connsiteX0" fmla="*/ 10379 w 173459"/>
                <a:gd name="connsiteY0" fmla="*/ 193787 h 193862"/>
                <a:gd name="connsiteX1" fmla="*/ 14627 w 173459"/>
                <a:gd name="connsiteY1" fmla="*/ 191463 h 193862"/>
                <a:gd name="connsiteX2" fmla="*/ 23714 w 173459"/>
                <a:gd name="connsiteY2" fmla="*/ 191978 h 193862"/>
                <a:gd name="connsiteX3" fmla="*/ 29029 w 173459"/>
                <a:gd name="connsiteY3" fmla="*/ 192816 h 193862"/>
                <a:gd name="connsiteX4" fmla="*/ 31619 w 173459"/>
                <a:gd name="connsiteY4" fmla="*/ 188529 h 193862"/>
                <a:gd name="connsiteX5" fmla="*/ 38106 w 173459"/>
                <a:gd name="connsiteY5" fmla="*/ 185224 h 193862"/>
                <a:gd name="connsiteX6" fmla="*/ 41935 w 173459"/>
                <a:gd name="connsiteY6" fmla="*/ 181433 h 193862"/>
                <a:gd name="connsiteX7" fmla="*/ 46117 w 173459"/>
                <a:gd name="connsiteY7" fmla="*/ 177538 h 193862"/>
                <a:gd name="connsiteX8" fmla="*/ 49526 w 173459"/>
                <a:gd name="connsiteY8" fmla="*/ 172785 h 193862"/>
                <a:gd name="connsiteX9" fmla="*/ 51117 w 173459"/>
                <a:gd name="connsiteY9" fmla="*/ 167946 h 193862"/>
                <a:gd name="connsiteX10" fmla="*/ 52555 w 173459"/>
                <a:gd name="connsiteY10" fmla="*/ 163231 h 193862"/>
                <a:gd name="connsiteX11" fmla="*/ 55880 w 173459"/>
                <a:gd name="connsiteY11" fmla="*/ 159431 h 193862"/>
                <a:gd name="connsiteX12" fmla="*/ 61452 w 173459"/>
                <a:gd name="connsiteY12" fmla="*/ 159345 h 193862"/>
                <a:gd name="connsiteX13" fmla="*/ 66052 w 173459"/>
                <a:gd name="connsiteY13" fmla="*/ 161774 h 193862"/>
                <a:gd name="connsiteX14" fmla="*/ 70034 w 173459"/>
                <a:gd name="connsiteY14" fmla="*/ 164774 h 193862"/>
                <a:gd name="connsiteX15" fmla="*/ 75911 w 173459"/>
                <a:gd name="connsiteY15" fmla="*/ 166203 h 193862"/>
                <a:gd name="connsiteX16" fmla="*/ 81111 w 173459"/>
                <a:gd name="connsiteY16" fmla="*/ 168851 h 193862"/>
                <a:gd name="connsiteX17" fmla="*/ 87417 w 173459"/>
                <a:gd name="connsiteY17" fmla="*/ 170823 h 193862"/>
                <a:gd name="connsiteX18" fmla="*/ 92046 w 173459"/>
                <a:gd name="connsiteY18" fmla="*/ 168603 h 193862"/>
                <a:gd name="connsiteX19" fmla="*/ 97599 w 173459"/>
                <a:gd name="connsiteY19" fmla="*/ 169632 h 193862"/>
                <a:gd name="connsiteX20" fmla="*/ 102190 w 173459"/>
                <a:gd name="connsiteY20" fmla="*/ 166832 h 193862"/>
                <a:gd name="connsiteX21" fmla="*/ 104857 w 173459"/>
                <a:gd name="connsiteY21" fmla="*/ 159431 h 193862"/>
                <a:gd name="connsiteX22" fmla="*/ 107219 w 173459"/>
                <a:gd name="connsiteY22" fmla="*/ 154325 h 193862"/>
                <a:gd name="connsiteX23" fmla="*/ 108219 w 173459"/>
                <a:gd name="connsiteY23" fmla="*/ 149039 h 193862"/>
                <a:gd name="connsiteX24" fmla="*/ 118659 w 173459"/>
                <a:gd name="connsiteY24" fmla="*/ 145762 h 193862"/>
                <a:gd name="connsiteX25" fmla="*/ 122878 w 173459"/>
                <a:gd name="connsiteY25" fmla="*/ 140543 h 193862"/>
                <a:gd name="connsiteX26" fmla="*/ 127051 w 173459"/>
                <a:gd name="connsiteY26" fmla="*/ 137876 h 193862"/>
                <a:gd name="connsiteX27" fmla="*/ 128555 w 173459"/>
                <a:gd name="connsiteY27" fmla="*/ 132056 h 193862"/>
                <a:gd name="connsiteX28" fmla="*/ 130460 w 173459"/>
                <a:gd name="connsiteY28" fmla="*/ 124683 h 193862"/>
                <a:gd name="connsiteX29" fmla="*/ 134271 w 173459"/>
                <a:gd name="connsiteY29" fmla="*/ 121397 h 193862"/>
                <a:gd name="connsiteX30" fmla="*/ 138862 w 173459"/>
                <a:gd name="connsiteY30" fmla="*/ 119331 h 193862"/>
                <a:gd name="connsiteX31" fmla="*/ 142100 w 173459"/>
                <a:gd name="connsiteY31" fmla="*/ 115435 h 193862"/>
                <a:gd name="connsiteX32" fmla="*/ 148653 w 173459"/>
                <a:gd name="connsiteY32" fmla="*/ 111634 h 193862"/>
                <a:gd name="connsiteX33" fmla="*/ 150701 w 173459"/>
                <a:gd name="connsiteY33" fmla="*/ 107262 h 193862"/>
                <a:gd name="connsiteX34" fmla="*/ 156092 w 173459"/>
                <a:gd name="connsiteY34" fmla="*/ 102328 h 193862"/>
                <a:gd name="connsiteX35" fmla="*/ 164741 w 173459"/>
                <a:gd name="connsiteY35" fmla="*/ 100195 h 193862"/>
                <a:gd name="connsiteX36" fmla="*/ 168417 w 173459"/>
                <a:gd name="connsiteY36" fmla="*/ 96099 h 193862"/>
                <a:gd name="connsiteX37" fmla="*/ 173247 w 173459"/>
                <a:gd name="connsiteY37" fmla="*/ 93365 h 193862"/>
                <a:gd name="connsiteX38" fmla="*/ 170103 w 173459"/>
                <a:gd name="connsiteY38" fmla="*/ 89660 h 193862"/>
                <a:gd name="connsiteX39" fmla="*/ 165875 w 173459"/>
                <a:gd name="connsiteY39" fmla="*/ 83907 h 193862"/>
                <a:gd name="connsiteX40" fmla="*/ 160341 w 173459"/>
                <a:gd name="connsiteY40" fmla="*/ 82526 h 193862"/>
                <a:gd name="connsiteX41" fmla="*/ 154683 w 173459"/>
                <a:gd name="connsiteY41" fmla="*/ 81087 h 193862"/>
                <a:gd name="connsiteX42" fmla="*/ 150453 w 173459"/>
                <a:gd name="connsiteY42" fmla="*/ 78430 h 193862"/>
                <a:gd name="connsiteX43" fmla="*/ 148063 w 173459"/>
                <a:gd name="connsiteY43" fmla="*/ 72591 h 193862"/>
                <a:gd name="connsiteX44" fmla="*/ 145986 w 173459"/>
                <a:gd name="connsiteY44" fmla="*/ 66962 h 193862"/>
                <a:gd name="connsiteX45" fmla="*/ 147025 w 173459"/>
                <a:gd name="connsiteY45" fmla="*/ 62066 h 193862"/>
                <a:gd name="connsiteX46" fmla="*/ 140328 w 173459"/>
                <a:gd name="connsiteY46" fmla="*/ 57056 h 193862"/>
                <a:gd name="connsiteX47" fmla="*/ 138776 w 173459"/>
                <a:gd name="connsiteY47" fmla="*/ 51408 h 193862"/>
                <a:gd name="connsiteX48" fmla="*/ 134747 w 173459"/>
                <a:gd name="connsiteY48" fmla="*/ 47293 h 193862"/>
                <a:gd name="connsiteX49" fmla="*/ 128937 w 173459"/>
                <a:gd name="connsiteY49" fmla="*/ 45826 h 193862"/>
                <a:gd name="connsiteX50" fmla="*/ 123593 w 173459"/>
                <a:gd name="connsiteY50" fmla="*/ 41683 h 193862"/>
                <a:gd name="connsiteX51" fmla="*/ 118840 w 173459"/>
                <a:gd name="connsiteY51" fmla="*/ 37473 h 193862"/>
                <a:gd name="connsiteX52" fmla="*/ 116564 w 173459"/>
                <a:gd name="connsiteY52" fmla="*/ 30129 h 193862"/>
                <a:gd name="connsiteX53" fmla="*/ 115239 w 173459"/>
                <a:gd name="connsiteY53" fmla="*/ 24023 h 193862"/>
                <a:gd name="connsiteX54" fmla="*/ 112373 w 173459"/>
                <a:gd name="connsiteY54" fmla="*/ 19937 h 193862"/>
                <a:gd name="connsiteX55" fmla="*/ 109858 w 173459"/>
                <a:gd name="connsiteY55" fmla="*/ 15165 h 193862"/>
                <a:gd name="connsiteX56" fmla="*/ 106238 w 173459"/>
                <a:gd name="connsiteY56" fmla="*/ 8945 h 193862"/>
                <a:gd name="connsiteX57" fmla="*/ 103362 w 173459"/>
                <a:gd name="connsiteY57" fmla="*/ 4735 h 193862"/>
                <a:gd name="connsiteX58" fmla="*/ 101323 w 173459"/>
                <a:gd name="connsiteY58" fmla="*/ -75 h 193862"/>
                <a:gd name="connsiteX59" fmla="*/ 93294 w 173459"/>
                <a:gd name="connsiteY59" fmla="*/ 2173 h 193862"/>
                <a:gd name="connsiteX60" fmla="*/ 90084 w 173459"/>
                <a:gd name="connsiteY60" fmla="*/ 6202 h 193862"/>
                <a:gd name="connsiteX61" fmla="*/ 85245 w 173459"/>
                <a:gd name="connsiteY61" fmla="*/ 4631 h 193862"/>
                <a:gd name="connsiteX62" fmla="*/ 80226 w 173459"/>
                <a:gd name="connsiteY62" fmla="*/ 6964 h 193862"/>
                <a:gd name="connsiteX63" fmla="*/ 75406 w 173459"/>
                <a:gd name="connsiteY63" fmla="*/ 11850 h 193862"/>
                <a:gd name="connsiteX64" fmla="*/ 71796 w 173459"/>
                <a:gd name="connsiteY64" fmla="*/ 15298 h 193862"/>
                <a:gd name="connsiteX65" fmla="*/ 69815 w 173459"/>
                <a:gd name="connsiteY65" fmla="*/ 9774 h 193862"/>
                <a:gd name="connsiteX66" fmla="*/ 66376 w 173459"/>
                <a:gd name="connsiteY66" fmla="*/ 4669 h 193862"/>
                <a:gd name="connsiteX67" fmla="*/ 51136 w 173459"/>
                <a:gd name="connsiteY67" fmla="*/ 7136 h 193862"/>
                <a:gd name="connsiteX68" fmla="*/ 43745 w 173459"/>
                <a:gd name="connsiteY68" fmla="*/ 8736 h 193862"/>
                <a:gd name="connsiteX69" fmla="*/ 31382 w 173459"/>
                <a:gd name="connsiteY69" fmla="*/ 11384 h 193862"/>
                <a:gd name="connsiteX70" fmla="*/ 22866 w 173459"/>
                <a:gd name="connsiteY70" fmla="*/ 11374 h 193862"/>
                <a:gd name="connsiteX71" fmla="*/ 20342 w 173459"/>
                <a:gd name="connsiteY71" fmla="*/ 89584 h 193862"/>
                <a:gd name="connsiteX72" fmla="*/ 1730 w 173459"/>
                <a:gd name="connsiteY72" fmla="*/ 89574 h 193862"/>
                <a:gd name="connsiteX73" fmla="*/ 1378 w 173459"/>
                <a:gd name="connsiteY73" fmla="*/ 100195 h 193862"/>
                <a:gd name="connsiteX74" fmla="*/ -213 w 173459"/>
                <a:gd name="connsiteY74" fmla="*/ 148267 h 193862"/>
                <a:gd name="connsiteX75" fmla="*/ 4578 w 173459"/>
                <a:gd name="connsiteY75" fmla="*/ 151715 h 193862"/>
                <a:gd name="connsiteX76" fmla="*/ 7512 w 173459"/>
                <a:gd name="connsiteY76" fmla="*/ 156621 h 193862"/>
                <a:gd name="connsiteX77" fmla="*/ 9712 w 173459"/>
                <a:gd name="connsiteY77" fmla="*/ 161669 h 193862"/>
                <a:gd name="connsiteX78" fmla="*/ 11922 w 173459"/>
                <a:gd name="connsiteY78" fmla="*/ 166003 h 193862"/>
                <a:gd name="connsiteX79" fmla="*/ 12598 w 173459"/>
                <a:gd name="connsiteY79" fmla="*/ 170842 h 193862"/>
                <a:gd name="connsiteX80" fmla="*/ 14122 w 173459"/>
                <a:gd name="connsiteY80" fmla="*/ 176261 h 193862"/>
                <a:gd name="connsiteX81" fmla="*/ 10731 w 173459"/>
                <a:gd name="connsiteY81" fmla="*/ 183005 h 193862"/>
                <a:gd name="connsiteX82" fmla="*/ 9312 w 173459"/>
                <a:gd name="connsiteY82" fmla="*/ 189092 h 193862"/>
                <a:gd name="connsiteX83" fmla="*/ 10379 w 173459"/>
                <a:gd name="connsiteY83" fmla="*/ 193787 h 19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73459" h="193862">
                  <a:moveTo>
                    <a:pt x="10379" y="193787"/>
                  </a:moveTo>
                  <a:lnTo>
                    <a:pt x="14627" y="191463"/>
                  </a:lnTo>
                  <a:lnTo>
                    <a:pt x="23714" y="191978"/>
                  </a:lnTo>
                  <a:lnTo>
                    <a:pt x="29029" y="192816"/>
                  </a:lnTo>
                  <a:lnTo>
                    <a:pt x="31619" y="188529"/>
                  </a:lnTo>
                  <a:lnTo>
                    <a:pt x="38106" y="185224"/>
                  </a:lnTo>
                  <a:lnTo>
                    <a:pt x="41935" y="181433"/>
                  </a:lnTo>
                  <a:lnTo>
                    <a:pt x="46117" y="177538"/>
                  </a:lnTo>
                  <a:lnTo>
                    <a:pt x="49526" y="172785"/>
                  </a:lnTo>
                  <a:lnTo>
                    <a:pt x="51117" y="167946"/>
                  </a:lnTo>
                  <a:lnTo>
                    <a:pt x="52555" y="163231"/>
                  </a:lnTo>
                  <a:lnTo>
                    <a:pt x="55880" y="159431"/>
                  </a:lnTo>
                  <a:lnTo>
                    <a:pt x="61452" y="159345"/>
                  </a:lnTo>
                  <a:lnTo>
                    <a:pt x="66052" y="161774"/>
                  </a:lnTo>
                  <a:lnTo>
                    <a:pt x="70034" y="164774"/>
                  </a:lnTo>
                  <a:lnTo>
                    <a:pt x="75911" y="166203"/>
                  </a:lnTo>
                  <a:lnTo>
                    <a:pt x="81111" y="168851"/>
                  </a:lnTo>
                  <a:lnTo>
                    <a:pt x="87417" y="170823"/>
                  </a:lnTo>
                  <a:lnTo>
                    <a:pt x="92046" y="168603"/>
                  </a:lnTo>
                  <a:lnTo>
                    <a:pt x="97599" y="169632"/>
                  </a:lnTo>
                  <a:lnTo>
                    <a:pt x="102190" y="166832"/>
                  </a:lnTo>
                  <a:lnTo>
                    <a:pt x="104857" y="159431"/>
                  </a:lnTo>
                  <a:lnTo>
                    <a:pt x="107219" y="154325"/>
                  </a:lnTo>
                  <a:lnTo>
                    <a:pt x="108219" y="149039"/>
                  </a:lnTo>
                  <a:lnTo>
                    <a:pt x="118659" y="145762"/>
                  </a:lnTo>
                  <a:lnTo>
                    <a:pt x="122878" y="140543"/>
                  </a:lnTo>
                  <a:lnTo>
                    <a:pt x="127051" y="137876"/>
                  </a:lnTo>
                  <a:lnTo>
                    <a:pt x="128555" y="132056"/>
                  </a:lnTo>
                  <a:lnTo>
                    <a:pt x="130460" y="124683"/>
                  </a:lnTo>
                  <a:lnTo>
                    <a:pt x="134271" y="121397"/>
                  </a:lnTo>
                  <a:lnTo>
                    <a:pt x="138862" y="119331"/>
                  </a:lnTo>
                  <a:lnTo>
                    <a:pt x="142100" y="115435"/>
                  </a:lnTo>
                  <a:lnTo>
                    <a:pt x="148653" y="111634"/>
                  </a:lnTo>
                  <a:lnTo>
                    <a:pt x="150701" y="107262"/>
                  </a:lnTo>
                  <a:lnTo>
                    <a:pt x="156092" y="102328"/>
                  </a:lnTo>
                  <a:lnTo>
                    <a:pt x="164741" y="100195"/>
                  </a:lnTo>
                  <a:lnTo>
                    <a:pt x="168417" y="96099"/>
                  </a:lnTo>
                  <a:lnTo>
                    <a:pt x="173247" y="93365"/>
                  </a:lnTo>
                  <a:lnTo>
                    <a:pt x="170103" y="89660"/>
                  </a:lnTo>
                  <a:lnTo>
                    <a:pt x="165875" y="83907"/>
                  </a:lnTo>
                  <a:lnTo>
                    <a:pt x="160341" y="82526"/>
                  </a:lnTo>
                  <a:lnTo>
                    <a:pt x="154683" y="81087"/>
                  </a:lnTo>
                  <a:lnTo>
                    <a:pt x="150453" y="78430"/>
                  </a:lnTo>
                  <a:lnTo>
                    <a:pt x="148063" y="72591"/>
                  </a:lnTo>
                  <a:lnTo>
                    <a:pt x="145986" y="66962"/>
                  </a:lnTo>
                  <a:lnTo>
                    <a:pt x="147025" y="62066"/>
                  </a:lnTo>
                  <a:lnTo>
                    <a:pt x="140328" y="57056"/>
                  </a:lnTo>
                  <a:lnTo>
                    <a:pt x="138776" y="51408"/>
                  </a:lnTo>
                  <a:lnTo>
                    <a:pt x="134747" y="47293"/>
                  </a:lnTo>
                  <a:lnTo>
                    <a:pt x="128937" y="45826"/>
                  </a:lnTo>
                  <a:lnTo>
                    <a:pt x="123593" y="41683"/>
                  </a:lnTo>
                  <a:lnTo>
                    <a:pt x="118840" y="37473"/>
                  </a:lnTo>
                  <a:lnTo>
                    <a:pt x="116564" y="30129"/>
                  </a:lnTo>
                  <a:lnTo>
                    <a:pt x="115239" y="24023"/>
                  </a:lnTo>
                  <a:lnTo>
                    <a:pt x="112373" y="19937"/>
                  </a:lnTo>
                  <a:lnTo>
                    <a:pt x="109858" y="15165"/>
                  </a:lnTo>
                  <a:lnTo>
                    <a:pt x="106238" y="8945"/>
                  </a:lnTo>
                  <a:lnTo>
                    <a:pt x="103362" y="4735"/>
                  </a:lnTo>
                  <a:lnTo>
                    <a:pt x="101323" y="-75"/>
                  </a:lnTo>
                  <a:lnTo>
                    <a:pt x="93294" y="2173"/>
                  </a:lnTo>
                  <a:lnTo>
                    <a:pt x="90084" y="6202"/>
                  </a:lnTo>
                  <a:lnTo>
                    <a:pt x="85245" y="4631"/>
                  </a:lnTo>
                  <a:lnTo>
                    <a:pt x="80226" y="6964"/>
                  </a:lnTo>
                  <a:lnTo>
                    <a:pt x="75406" y="11850"/>
                  </a:lnTo>
                  <a:lnTo>
                    <a:pt x="71796" y="15298"/>
                  </a:lnTo>
                  <a:lnTo>
                    <a:pt x="69815" y="9774"/>
                  </a:lnTo>
                  <a:lnTo>
                    <a:pt x="66376" y="4669"/>
                  </a:lnTo>
                  <a:lnTo>
                    <a:pt x="51136" y="7136"/>
                  </a:lnTo>
                  <a:lnTo>
                    <a:pt x="43745" y="8736"/>
                  </a:lnTo>
                  <a:lnTo>
                    <a:pt x="31382" y="11384"/>
                  </a:lnTo>
                  <a:lnTo>
                    <a:pt x="22866" y="11374"/>
                  </a:lnTo>
                  <a:lnTo>
                    <a:pt x="20342" y="89584"/>
                  </a:lnTo>
                  <a:lnTo>
                    <a:pt x="1730" y="89574"/>
                  </a:lnTo>
                  <a:lnTo>
                    <a:pt x="1378" y="100195"/>
                  </a:lnTo>
                  <a:lnTo>
                    <a:pt x="-213" y="148267"/>
                  </a:lnTo>
                  <a:lnTo>
                    <a:pt x="4578" y="151715"/>
                  </a:lnTo>
                  <a:lnTo>
                    <a:pt x="7512" y="156621"/>
                  </a:lnTo>
                  <a:lnTo>
                    <a:pt x="9712" y="161669"/>
                  </a:lnTo>
                  <a:lnTo>
                    <a:pt x="11922" y="166003"/>
                  </a:lnTo>
                  <a:lnTo>
                    <a:pt x="12598" y="170842"/>
                  </a:lnTo>
                  <a:lnTo>
                    <a:pt x="14122" y="176261"/>
                  </a:lnTo>
                  <a:lnTo>
                    <a:pt x="10731" y="183005"/>
                  </a:lnTo>
                  <a:lnTo>
                    <a:pt x="9312" y="189092"/>
                  </a:lnTo>
                  <a:lnTo>
                    <a:pt x="10379" y="19378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0" name="Freihandform: Form 609">
              <a:extLst>
                <a:ext uri="{FF2B5EF4-FFF2-40B4-BE49-F238E27FC236}">
                  <a16:creationId xmlns:a16="http://schemas.microsoft.com/office/drawing/2014/main" id="{D2D8F67C-6FF3-7BA3-88EC-F9CA7D4E9ECE}"/>
                </a:ext>
              </a:extLst>
            </p:cNvPr>
            <p:cNvSpPr/>
            <p:nvPr/>
          </p:nvSpPr>
          <p:spPr>
            <a:xfrm>
              <a:off x="3780427" y="3738716"/>
              <a:ext cx="209431" cy="210557"/>
            </a:xfrm>
            <a:custGeom>
              <a:avLst/>
              <a:gdLst>
                <a:gd name="connsiteX0" fmla="*/ 152606 w 278044"/>
                <a:gd name="connsiteY0" fmla="*/ 278579 h 279539"/>
                <a:gd name="connsiteX1" fmla="*/ 155607 w 278044"/>
                <a:gd name="connsiteY1" fmla="*/ 274550 h 279539"/>
                <a:gd name="connsiteX2" fmla="*/ 159331 w 278044"/>
                <a:gd name="connsiteY2" fmla="*/ 271397 h 279539"/>
                <a:gd name="connsiteX3" fmla="*/ 155768 w 278044"/>
                <a:gd name="connsiteY3" fmla="*/ 274645 h 279539"/>
                <a:gd name="connsiteX4" fmla="*/ 160683 w 278044"/>
                <a:gd name="connsiteY4" fmla="*/ 275531 h 279539"/>
                <a:gd name="connsiteX5" fmla="*/ 162207 w 278044"/>
                <a:gd name="connsiteY5" fmla="*/ 270730 h 279539"/>
                <a:gd name="connsiteX6" fmla="*/ 168170 w 278044"/>
                <a:gd name="connsiteY6" fmla="*/ 270416 h 279539"/>
                <a:gd name="connsiteX7" fmla="*/ 173418 w 278044"/>
                <a:gd name="connsiteY7" fmla="*/ 270464 h 279539"/>
                <a:gd name="connsiteX8" fmla="*/ 178199 w 278044"/>
                <a:gd name="connsiteY8" fmla="*/ 270730 h 279539"/>
                <a:gd name="connsiteX9" fmla="*/ 185562 w 278044"/>
                <a:gd name="connsiteY9" fmla="*/ 272597 h 279539"/>
                <a:gd name="connsiteX10" fmla="*/ 189439 w 278044"/>
                <a:gd name="connsiteY10" fmla="*/ 269311 h 279539"/>
                <a:gd name="connsiteX11" fmla="*/ 193954 w 278044"/>
                <a:gd name="connsiteY11" fmla="*/ 267721 h 279539"/>
                <a:gd name="connsiteX12" fmla="*/ 197078 w 278044"/>
                <a:gd name="connsiteY12" fmla="*/ 271435 h 279539"/>
                <a:gd name="connsiteX13" fmla="*/ 201850 w 278044"/>
                <a:gd name="connsiteY13" fmla="*/ 270606 h 279539"/>
                <a:gd name="connsiteX14" fmla="*/ 205489 w 278044"/>
                <a:gd name="connsiteY14" fmla="*/ 267292 h 279539"/>
                <a:gd name="connsiteX15" fmla="*/ 202841 w 278044"/>
                <a:gd name="connsiteY15" fmla="*/ 262682 h 279539"/>
                <a:gd name="connsiteX16" fmla="*/ 201993 w 278044"/>
                <a:gd name="connsiteY16" fmla="*/ 257957 h 279539"/>
                <a:gd name="connsiteX17" fmla="*/ 199088 w 278044"/>
                <a:gd name="connsiteY17" fmla="*/ 251756 h 279539"/>
                <a:gd name="connsiteX18" fmla="*/ 195221 w 278044"/>
                <a:gd name="connsiteY18" fmla="*/ 247470 h 279539"/>
                <a:gd name="connsiteX19" fmla="*/ 193516 w 278044"/>
                <a:gd name="connsiteY19" fmla="*/ 242251 h 279539"/>
                <a:gd name="connsiteX20" fmla="*/ 188115 w 278044"/>
                <a:gd name="connsiteY20" fmla="*/ 240660 h 279539"/>
                <a:gd name="connsiteX21" fmla="*/ 183467 w 278044"/>
                <a:gd name="connsiteY21" fmla="*/ 237326 h 279539"/>
                <a:gd name="connsiteX22" fmla="*/ 181047 w 278044"/>
                <a:gd name="connsiteY22" fmla="*/ 231868 h 279539"/>
                <a:gd name="connsiteX23" fmla="*/ 181895 w 278044"/>
                <a:gd name="connsiteY23" fmla="*/ 226058 h 279539"/>
                <a:gd name="connsiteX24" fmla="*/ 179514 w 278044"/>
                <a:gd name="connsiteY24" fmla="*/ 221096 h 279539"/>
                <a:gd name="connsiteX25" fmla="*/ 174008 w 278044"/>
                <a:gd name="connsiteY25" fmla="*/ 221010 h 279539"/>
                <a:gd name="connsiteX26" fmla="*/ 169417 w 278044"/>
                <a:gd name="connsiteY26" fmla="*/ 218467 h 279539"/>
                <a:gd name="connsiteX27" fmla="*/ 167313 w 278044"/>
                <a:gd name="connsiteY27" fmla="*/ 212199 h 279539"/>
                <a:gd name="connsiteX28" fmla="*/ 169875 w 278044"/>
                <a:gd name="connsiteY28" fmla="*/ 206437 h 279539"/>
                <a:gd name="connsiteX29" fmla="*/ 173466 w 278044"/>
                <a:gd name="connsiteY29" fmla="*/ 201826 h 279539"/>
                <a:gd name="connsiteX30" fmla="*/ 175818 w 278044"/>
                <a:gd name="connsiteY30" fmla="*/ 195912 h 279539"/>
                <a:gd name="connsiteX31" fmla="*/ 179390 w 278044"/>
                <a:gd name="connsiteY31" fmla="*/ 191330 h 279539"/>
                <a:gd name="connsiteX32" fmla="*/ 185534 w 278044"/>
                <a:gd name="connsiteY32" fmla="*/ 192873 h 279539"/>
                <a:gd name="connsiteX33" fmla="*/ 187896 w 278044"/>
                <a:gd name="connsiteY33" fmla="*/ 197102 h 279539"/>
                <a:gd name="connsiteX34" fmla="*/ 193830 w 278044"/>
                <a:gd name="connsiteY34" fmla="*/ 195654 h 279539"/>
                <a:gd name="connsiteX35" fmla="*/ 198412 w 278044"/>
                <a:gd name="connsiteY35" fmla="*/ 194073 h 279539"/>
                <a:gd name="connsiteX36" fmla="*/ 203745 w 278044"/>
                <a:gd name="connsiteY36" fmla="*/ 193902 h 279539"/>
                <a:gd name="connsiteX37" fmla="*/ 207860 w 278044"/>
                <a:gd name="connsiteY37" fmla="*/ 188606 h 279539"/>
                <a:gd name="connsiteX38" fmla="*/ 211947 w 278044"/>
                <a:gd name="connsiteY38" fmla="*/ 182967 h 279539"/>
                <a:gd name="connsiteX39" fmla="*/ 212842 w 278044"/>
                <a:gd name="connsiteY39" fmla="*/ 176680 h 279539"/>
                <a:gd name="connsiteX40" fmla="*/ 221900 w 278044"/>
                <a:gd name="connsiteY40" fmla="*/ 170032 h 279539"/>
                <a:gd name="connsiteX41" fmla="*/ 225520 w 278044"/>
                <a:gd name="connsiteY41" fmla="*/ 163593 h 279539"/>
                <a:gd name="connsiteX42" fmla="*/ 227406 w 278044"/>
                <a:gd name="connsiteY42" fmla="*/ 158135 h 279539"/>
                <a:gd name="connsiteX43" fmla="*/ 228235 w 278044"/>
                <a:gd name="connsiteY43" fmla="*/ 150049 h 279539"/>
                <a:gd name="connsiteX44" fmla="*/ 234940 w 278044"/>
                <a:gd name="connsiteY44" fmla="*/ 147334 h 279539"/>
                <a:gd name="connsiteX45" fmla="*/ 235131 w 278044"/>
                <a:gd name="connsiteY45" fmla="*/ 141086 h 279539"/>
                <a:gd name="connsiteX46" fmla="*/ 237940 w 278044"/>
                <a:gd name="connsiteY46" fmla="*/ 136047 h 279539"/>
                <a:gd name="connsiteX47" fmla="*/ 240779 w 278044"/>
                <a:gd name="connsiteY47" fmla="*/ 132161 h 279539"/>
                <a:gd name="connsiteX48" fmla="*/ 244131 w 278044"/>
                <a:gd name="connsiteY48" fmla="*/ 127579 h 279539"/>
                <a:gd name="connsiteX49" fmla="*/ 242236 w 278044"/>
                <a:gd name="connsiteY49" fmla="*/ 120826 h 279539"/>
                <a:gd name="connsiteX50" fmla="*/ 242627 w 278044"/>
                <a:gd name="connsiteY50" fmla="*/ 115521 h 279539"/>
                <a:gd name="connsiteX51" fmla="*/ 240446 w 278044"/>
                <a:gd name="connsiteY51" fmla="*/ 110596 h 279539"/>
                <a:gd name="connsiteX52" fmla="*/ 244351 w 278044"/>
                <a:gd name="connsiteY52" fmla="*/ 107262 h 279539"/>
                <a:gd name="connsiteX53" fmla="*/ 249342 w 278044"/>
                <a:gd name="connsiteY53" fmla="*/ 104538 h 279539"/>
                <a:gd name="connsiteX54" fmla="*/ 253066 w 278044"/>
                <a:gd name="connsiteY54" fmla="*/ 101242 h 279539"/>
                <a:gd name="connsiteX55" fmla="*/ 248885 w 278044"/>
                <a:gd name="connsiteY55" fmla="*/ 97852 h 279539"/>
                <a:gd name="connsiteX56" fmla="*/ 242760 w 278044"/>
                <a:gd name="connsiteY56" fmla="*/ 96061 h 279539"/>
                <a:gd name="connsiteX57" fmla="*/ 237893 w 278044"/>
                <a:gd name="connsiteY57" fmla="*/ 93670 h 279539"/>
                <a:gd name="connsiteX58" fmla="*/ 237854 w 278044"/>
                <a:gd name="connsiteY58" fmla="*/ 88574 h 279539"/>
                <a:gd name="connsiteX59" fmla="*/ 232320 w 278044"/>
                <a:gd name="connsiteY59" fmla="*/ 87117 h 279539"/>
                <a:gd name="connsiteX60" fmla="*/ 227739 w 278044"/>
                <a:gd name="connsiteY60" fmla="*/ 84078 h 279539"/>
                <a:gd name="connsiteX61" fmla="*/ 223662 w 278044"/>
                <a:gd name="connsiteY61" fmla="*/ 80869 h 279539"/>
                <a:gd name="connsiteX62" fmla="*/ 225234 w 278044"/>
                <a:gd name="connsiteY62" fmla="*/ 74849 h 279539"/>
                <a:gd name="connsiteX63" fmla="*/ 220071 w 278044"/>
                <a:gd name="connsiteY63" fmla="*/ 69781 h 279539"/>
                <a:gd name="connsiteX64" fmla="*/ 224101 w 278044"/>
                <a:gd name="connsiteY64" fmla="*/ 66657 h 279539"/>
                <a:gd name="connsiteX65" fmla="*/ 221453 w 278044"/>
                <a:gd name="connsiteY65" fmla="*/ 62666 h 279539"/>
                <a:gd name="connsiteX66" fmla="*/ 218005 w 278044"/>
                <a:gd name="connsiteY66" fmla="*/ 58761 h 279539"/>
                <a:gd name="connsiteX67" fmla="*/ 213718 w 278044"/>
                <a:gd name="connsiteY67" fmla="*/ 56408 h 279539"/>
                <a:gd name="connsiteX68" fmla="*/ 215766 w 278044"/>
                <a:gd name="connsiteY68" fmla="*/ 51674 h 279539"/>
                <a:gd name="connsiteX69" fmla="*/ 221043 w 278044"/>
                <a:gd name="connsiteY69" fmla="*/ 46902 h 279539"/>
                <a:gd name="connsiteX70" fmla="*/ 226158 w 278044"/>
                <a:gd name="connsiteY70" fmla="*/ 47483 h 279539"/>
                <a:gd name="connsiteX71" fmla="*/ 232520 w 278044"/>
                <a:gd name="connsiteY71" fmla="*/ 49331 h 279539"/>
                <a:gd name="connsiteX72" fmla="*/ 238988 w 278044"/>
                <a:gd name="connsiteY72" fmla="*/ 50160 h 279539"/>
                <a:gd name="connsiteX73" fmla="*/ 248428 w 278044"/>
                <a:gd name="connsiteY73" fmla="*/ 52884 h 279539"/>
                <a:gd name="connsiteX74" fmla="*/ 253114 w 278044"/>
                <a:gd name="connsiteY74" fmla="*/ 49484 h 279539"/>
                <a:gd name="connsiteX75" fmla="*/ 260048 w 278044"/>
                <a:gd name="connsiteY75" fmla="*/ 46969 h 279539"/>
                <a:gd name="connsiteX76" fmla="*/ 264325 w 278044"/>
                <a:gd name="connsiteY76" fmla="*/ 44159 h 279539"/>
                <a:gd name="connsiteX77" fmla="*/ 268535 w 278044"/>
                <a:gd name="connsiteY77" fmla="*/ 41788 h 279539"/>
                <a:gd name="connsiteX78" fmla="*/ 274107 w 278044"/>
                <a:gd name="connsiteY78" fmla="*/ 38387 h 279539"/>
                <a:gd name="connsiteX79" fmla="*/ 277831 w 278044"/>
                <a:gd name="connsiteY79" fmla="*/ 34834 h 279539"/>
                <a:gd name="connsiteX80" fmla="*/ 273469 w 278044"/>
                <a:gd name="connsiteY80" fmla="*/ 32834 h 279539"/>
                <a:gd name="connsiteX81" fmla="*/ 268525 w 278044"/>
                <a:gd name="connsiteY81" fmla="*/ 31424 h 279539"/>
                <a:gd name="connsiteX82" fmla="*/ 261658 w 278044"/>
                <a:gd name="connsiteY82" fmla="*/ 28395 h 279539"/>
                <a:gd name="connsiteX83" fmla="*/ 256371 w 278044"/>
                <a:gd name="connsiteY83" fmla="*/ 25985 h 279539"/>
                <a:gd name="connsiteX84" fmla="*/ 251657 w 278044"/>
                <a:gd name="connsiteY84" fmla="*/ 24966 h 279539"/>
                <a:gd name="connsiteX85" fmla="*/ 245723 w 278044"/>
                <a:gd name="connsiteY85" fmla="*/ 21052 h 279539"/>
                <a:gd name="connsiteX86" fmla="*/ 243294 w 278044"/>
                <a:gd name="connsiteY86" fmla="*/ 16622 h 279539"/>
                <a:gd name="connsiteX87" fmla="*/ 241236 w 278044"/>
                <a:gd name="connsiteY87" fmla="*/ 11136 h 279539"/>
                <a:gd name="connsiteX88" fmla="*/ 236102 w 278044"/>
                <a:gd name="connsiteY88" fmla="*/ 8736 h 279539"/>
                <a:gd name="connsiteX89" fmla="*/ 230578 w 278044"/>
                <a:gd name="connsiteY89" fmla="*/ 4507 h 279539"/>
                <a:gd name="connsiteX90" fmla="*/ 226710 w 278044"/>
                <a:gd name="connsiteY90" fmla="*/ 382 h 279539"/>
                <a:gd name="connsiteX91" fmla="*/ 220996 w 278044"/>
                <a:gd name="connsiteY91" fmla="*/ 773 h 279539"/>
                <a:gd name="connsiteX92" fmla="*/ 215795 w 278044"/>
                <a:gd name="connsiteY92" fmla="*/ -75 h 279539"/>
                <a:gd name="connsiteX93" fmla="*/ 210432 w 278044"/>
                <a:gd name="connsiteY93" fmla="*/ 487 h 279539"/>
                <a:gd name="connsiteX94" fmla="*/ 206222 w 278044"/>
                <a:gd name="connsiteY94" fmla="*/ 3649 h 279539"/>
                <a:gd name="connsiteX95" fmla="*/ 201203 w 278044"/>
                <a:gd name="connsiteY95" fmla="*/ 2506 h 279539"/>
                <a:gd name="connsiteX96" fmla="*/ 196164 w 278044"/>
                <a:gd name="connsiteY96" fmla="*/ 2230 h 279539"/>
                <a:gd name="connsiteX97" fmla="*/ 191125 w 278044"/>
                <a:gd name="connsiteY97" fmla="*/ 3049 h 279539"/>
                <a:gd name="connsiteX98" fmla="*/ 184877 w 278044"/>
                <a:gd name="connsiteY98" fmla="*/ 2973 h 279539"/>
                <a:gd name="connsiteX99" fmla="*/ 179533 w 278044"/>
                <a:gd name="connsiteY99" fmla="*/ 3459 h 279539"/>
                <a:gd name="connsiteX100" fmla="*/ 173990 w 278044"/>
                <a:gd name="connsiteY100" fmla="*/ 5773 h 279539"/>
                <a:gd name="connsiteX101" fmla="*/ 168656 w 278044"/>
                <a:gd name="connsiteY101" fmla="*/ 9869 h 279539"/>
                <a:gd name="connsiteX102" fmla="*/ 164065 w 278044"/>
                <a:gd name="connsiteY102" fmla="*/ 11317 h 279539"/>
                <a:gd name="connsiteX103" fmla="*/ 161493 w 278044"/>
                <a:gd name="connsiteY103" fmla="*/ 15737 h 279539"/>
                <a:gd name="connsiteX104" fmla="*/ 158426 w 278044"/>
                <a:gd name="connsiteY104" fmla="*/ 19947 h 279539"/>
                <a:gd name="connsiteX105" fmla="*/ 162445 w 278044"/>
                <a:gd name="connsiteY105" fmla="*/ 23461 h 279539"/>
                <a:gd name="connsiteX106" fmla="*/ 166570 w 278044"/>
                <a:gd name="connsiteY106" fmla="*/ 27309 h 279539"/>
                <a:gd name="connsiteX107" fmla="*/ 168580 w 278044"/>
                <a:gd name="connsiteY107" fmla="*/ 32024 h 279539"/>
                <a:gd name="connsiteX108" fmla="*/ 171761 w 278044"/>
                <a:gd name="connsiteY108" fmla="*/ 38330 h 279539"/>
                <a:gd name="connsiteX109" fmla="*/ 169923 w 278044"/>
                <a:gd name="connsiteY109" fmla="*/ 43378 h 279539"/>
                <a:gd name="connsiteX110" fmla="*/ 165912 w 278044"/>
                <a:gd name="connsiteY110" fmla="*/ 47950 h 279539"/>
                <a:gd name="connsiteX111" fmla="*/ 163207 w 278044"/>
                <a:gd name="connsiteY111" fmla="*/ 53237 h 279539"/>
                <a:gd name="connsiteX112" fmla="*/ 166503 w 278044"/>
                <a:gd name="connsiteY112" fmla="*/ 57885 h 279539"/>
                <a:gd name="connsiteX113" fmla="*/ 166579 w 278044"/>
                <a:gd name="connsiteY113" fmla="*/ 62666 h 279539"/>
                <a:gd name="connsiteX114" fmla="*/ 158159 w 278044"/>
                <a:gd name="connsiteY114" fmla="*/ 64638 h 279539"/>
                <a:gd name="connsiteX115" fmla="*/ 150425 w 278044"/>
                <a:gd name="connsiteY115" fmla="*/ 63847 h 279539"/>
                <a:gd name="connsiteX116" fmla="*/ 145729 w 278044"/>
                <a:gd name="connsiteY116" fmla="*/ 63038 h 279539"/>
                <a:gd name="connsiteX117" fmla="*/ 147710 w 278044"/>
                <a:gd name="connsiteY117" fmla="*/ 68086 h 279539"/>
                <a:gd name="connsiteX118" fmla="*/ 151729 w 278044"/>
                <a:gd name="connsiteY118" fmla="*/ 71144 h 279539"/>
                <a:gd name="connsiteX119" fmla="*/ 155968 w 278044"/>
                <a:gd name="connsiteY119" fmla="*/ 76582 h 279539"/>
                <a:gd name="connsiteX120" fmla="*/ 152292 w 278044"/>
                <a:gd name="connsiteY120" fmla="*/ 80678 h 279539"/>
                <a:gd name="connsiteX121" fmla="*/ 147615 w 278044"/>
                <a:gd name="connsiteY121" fmla="*/ 82373 h 279539"/>
                <a:gd name="connsiteX122" fmla="*/ 143024 w 278044"/>
                <a:gd name="connsiteY122" fmla="*/ 85040 h 279539"/>
                <a:gd name="connsiteX123" fmla="*/ 142195 w 278044"/>
                <a:gd name="connsiteY123" fmla="*/ 90146 h 279539"/>
                <a:gd name="connsiteX124" fmla="*/ 141271 w 278044"/>
                <a:gd name="connsiteY124" fmla="*/ 95061 h 279539"/>
                <a:gd name="connsiteX125" fmla="*/ 142834 w 278044"/>
                <a:gd name="connsiteY125" fmla="*/ 99928 h 279539"/>
                <a:gd name="connsiteX126" fmla="*/ 143995 w 278044"/>
                <a:gd name="connsiteY126" fmla="*/ 106291 h 279539"/>
                <a:gd name="connsiteX127" fmla="*/ 142024 w 278044"/>
                <a:gd name="connsiteY127" fmla="*/ 112663 h 279539"/>
                <a:gd name="connsiteX128" fmla="*/ 137490 w 278044"/>
                <a:gd name="connsiteY128" fmla="*/ 114825 h 279539"/>
                <a:gd name="connsiteX129" fmla="*/ 134175 w 278044"/>
                <a:gd name="connsiteY129" fmla="*/ 111196 h 279539"/>
                <a:gd name="connsiteX130" fmla="*/ 129327 w 278044"/>
                <a:gd name="connsiteY130" fmla="*/ 111339 h 279539"/>
                <a:gd name="connsiteX131" fmla="*/ 124221 w 278044"/>
                <a:gd name="connsiteY131" fmla="*/ 109853 h 279539"/>
                <a:gd name="connsiteX132" fmla="*/ 121574 w 278044"/>
                <a:gd name="connsiteY132" fmla="*/ 113949 h 279539"/>
                <a:gd name="connsiteX133" fmla="*/ 117392 w 278044"/>
                <a:gd name="connsiteY133" fmla="*/ 116654 h 279539"/>
                <a:gd name="connsiteX134" fmla="*/ 117249 w 278044"/>
                <a:gd name="connsiteY134" fmla="*/ 121654 h 279539"/>
                <a:gd name="connsiteX135" fmla="*/ 110772 w 278044"/>
                <a:gd name="connsiteY135" fmla="*/ 123302 h 279539"/>
                <a:gd name="connsiteX136" fmla="*/ 106067 w 278044"/>
                <a:gd name="connsiteY136" fmla="*/ 122512 h 279539"/>
                <a:gd name="connsiteX137" fmla="*/ 100838 w 278044"/>
                <a:gd name="connsiteY137" fmla="*/ 123302 h 279539"/>
                <a:gd name="connsiteX138" fmla="*/ 99104 w 278044"/>
                <a:gd name="connsiteY138" fmla="*/ 128046 h 279539"/>
                <a:gd name="connsiteX139" fmla="*/ 95485 w 278044"/>
                <a:gd name="connsiteY139" fmla="*/ 136771 h 279539"/>
                <a:gd name="connsiteX140" fmla="*/ 97408 w 278044"/>
                <a:gd name="connsiteY140" fmla="*/ 144524 h 279539"/>
                <a:gd name="connsiteX141" fmla="*/ 99733 w 278044"/>
                <a:gd name="connsiteY141" fmla="*/ 149401 h 279539"/>
                <a:gd name="connsiteX142" fmla="*/ 95161 w 278044"/>
                <a:gd name="connsiteY142" fmla="*/ 152878 h 279539"/>
                <a:gd name="connsiteX143" fmla="*/ 77368 w 278044"/>
                <a:gd name="connsiteY143" fmla="*/ 158735 h 279539"/>
                <a:gd name="connsiteX144" fmla="*/ 68986 w 278044"/>
                <a:gd name="connsiteY144" fmla="*/ 157688 h 279539"/>
                <a:gd name="connsiteX145" fmla="*/ 63823 w 278044"/>
                <a:gd name="connsiteY145" fmla="*/ 158973 h 279539"/>
                <a:gd name="connsiteX146" fmla="*/ 59442 w 278044"/>
                <a:gd name="connsiteY146" fmla="*/ 161698 h 279539"/>
                <a:gd name="connsiteX147" fmla="*/ 50155 w 278044"/>
                <a:gd name="connsiteY147" fmla="*/ 159678 h 279539"/>
                <a:gd name="connsiteX148" fmla="*/ 29953 w 278044"/>
                <a:gd name="connsiteY148" fmla="*/ 161764 h 279539"/>
                <a:gd name="connsiteX149" fmla="*/ 18799 w 278044"/>
                <a:gd name="connsiteY149" fmla="*/ 158116 h 279539"/>
                <a:gd name="connsiteX150" fmla="*/ 5292 w 278044"/>
                <a:gd name="connsiteY150" fmla="*/ 153630 h 279539"/>
                <a:gd name="connsiteX151" fmla="*/ -213 w 278044"/>
                <a:gd name="connsiteY151" fmla="*/ 151858 h 279539"/>
                <a:gd name="connsiteX152" fmla="*/ 4083 w 278044"/>
                <a:gd name="connsiteY152" fmla="*/ 156583 h 279539"/>
                <a:gd name="connsiteX153" fmla="*/ 8750 w 278044"/>
                <a:gd name="connsiteY153" fmla="*/ 161393 h 279539"/>
                <a:gd name="connsiteX154" fmla="*/ 11731 w 278044"/>
                <a:gd name="connsiteY154" fmla="*/ 165774 h 279539"/>
                <a:gd name="connsiteX155" fmla="*/ 14075 w 278044"/>
                <a:gd name="connsiteY155" fmla="*/ 170022 h 279539"/>
                <a:gd name="connsiteX156" fmla="*/ 21732 w 278044"/>
                <a:gd name="connsiteY156" fmla="*/ 178481 h 279539"/>
                <a:gd name="connsiteX157" fmla="*/ 29886 w 278044"/>
                <a:gd name="connsiteY157" fmla="*/ 181415 h 279539"/>
                <a:gd name="connsiteX158" fmla="*/ 35963 w 278044"/>
                <a:gd name="connsiteY158" fmla="*/ 185844 h 279539"/>
                <a:gd name="connsiteX159" fmla="*/ 39887 w 278044"/>
                <a:gd name="connsiteY159" fmla="*/ 188606 h 279539"/>
                <a:gd name="connsiteX160" fmla="*/ 41535 w 278044"/>
                <a:gd name="connsiteY160" fmla="*/ 195397 h 279539"/>
                <a:gd name="connsiteX161" fmla="*/ 43249 w 278044"/>
                <a:gd name="connsiteY161" fmla="*/ 202617 h 279539"/>
                <a:gd name="connsiteX162" fmla="*/ 43373 w 278044"/>
                <a:gd name="connsiteY162" fmla="*/ 207856 h 279539"/>
                <a:gd name="connsiteX163" fmla="*/ 48183 w 278044"/>
                <a:gd name="connsiteY163" fmla="*/ 207294 h 279539"/>
                <a:gd name="connsiteX164" fmla="*/ 53127 w 278044"/>
                <a:gd name="connsiteY164" fmla="*/ 209980 h 279539"/>
                <a:gd name="connsiteX165" fmla="*/ 52927 w 278044"/>
                <a:gd name="connsiteY165" fmla="*/ 215162 h 279539"/>
                <a:gd name="connsiteX166" fmla="*/ 52060 w 278044"/>
                <a:gd name="connsiteY166" fmla="*/ 220000 h 279539"/>
                <a:gd name="connsiteX167" fmla="*/ 47260 w 278044"/>
                <a:gd name="connsiteY167" fmla="*/ 220153 h 279539"/>
                <a:gd name="connsiteX168" fmla="*/ 42497 w 278044"/>
                <a:gd name="connsiteY168" fmla="*/ 220724 h 279539"/>
                <a:gd name="connsiteX169" fmla="*/ 37716 w 278044"/>
                <a:gd name="connsiteY169" fmla="*/ 222315 h 279539"/>
                <a:gd name="connsiteX170" fmla="*/ 35944 w 278044"/>
                <a:gd name="connsiteY170" fmla="*/ 226839 h 279539"/>
                <a:gd name="connsiteX171" fmla="*/ 30667 w 278044"/>
                <a:gd name="connsiteY171" fmla="*/ 227935 h 279539"/>
                <a:gd name="connsiteX172" fmla="*/ 28971 w 278044"/>
                <a:gd name="connsiteY172" fmla="*/ 233726 h 279539"/>
                <a:gd name="connsiteX173" fmla="*/ 29829 w 278044"/>
                <a:gd name="connsiteY173" fmla="*/ 239146 h 279539"/>
                <a:gd name="connsiteX174" fmla="*/ 27676 w 278044"/>
                <a:gd name="connsiteY174" fmla="*/ 246003 h 279539"/>
                <a:gd name="connsiteX175" fmla="*/ 27457 w 278044"/>
                <a:gd name="connsiteY175" fmla="*/ 251214 h 279539"/>
                <a:gd name="connsiteX176" fmla="*/ 30933 w 278044"/>
                <a:gd name="connsiteY176" fmla="*/ 254652 h 279539"/>
                <a:gd name="connsiteX177" fmla="*/ 36430 w 278044"/>
                <a:gd name="connsiteY177" fmla="*/ 252814 h 279539"/>
                <a:gd name="connsiteX178" fmla="*/ 41344 w 278044"/>
                <a:gd name="connsiteY178" fmla="*/ 253014 h 279539"/>
                <a:gd name="connsiteX179" fmla="*/ 44945 w 278044"/>
                <a:gd name="connsiteY179" fmla="*/ 249223 h 279539"/>
                <a:gd name="connsiteX180" fmla="*/ 49736 w 278044"/>
                <a:gd name="connsiteY180" fmla="*/ 249785 h 279539"/>
                <a:gd name="connsiteX181" fmla="*/ 54565 w 278044"/>
                <a:gd name="connsiteY181" fmla="*/ 249547 h 279539"/>
                <a:gd name="connsiteX182" fmla="*/ 62099 w 278044"/>
                <a:gd name="connsiteY182" fmla="*/ 250604 h 279539"/>
                <a:gd name="connsiteX183" fmla="*/ 65033 w 278044"/>
                <a:gd name="connsiteY183" fmla="*/ 246804 h 279539"/>
                <a:gd name="connsiteX184" fmla="*/ 70767 w 278044"/>
                <a:gd name="connsiteY184" fmla="*/ 247890 h 279539"/>
                <a:gd name="connsiteX185" fmla="*/ 74377 w 278044"/>
                <a:gd name="connsiteY185" fmla="*/ 244784 h 279539"/>
                <a:gd name="connsiteX186" fmla="*/ 78682 w 278044"/>
                <a:gd name="connsiteY186" fmla="*/ 246823 h 279539"/>
                <a:gd name="connsiteX187" fmla="*/ 83397 w 278044"/>
                <a:gd name="connsiteY187" fmla="*/ 247727 h 279539"/>
                <a:gd name="connsiteX188" fmla="*/ 78301 w 278044"/>
                <a:gd name="connsiteY188" fmla="*/ 247299 h 279539"/>
                <a:gd name="connsiteX189" fmla="*/ 82521 w 278044"/>
                <a:gd name="connsiteY189" fmla="*/ 249861 h 279539"/>
                <a:gd name="connsiteX190" fmla="*/ 87541 w 278044"/>
                <a:gd name="connsiteY190" fmla="*/ 248032 h 279539"/>
                <a:gd name="connsiteX191" fmla="*/ 92380 w 278044"/>
                <a:gd name="connsiteY191" fmla="*/ 248556 h 279539"/>
                <a:gd name="connsiteX192" fmla="*/ 97075 w 278044"/>
                <a:gd name="connsiteY192" fmla="*/ 246994 h 279539"/>
                <a:gd name="connsiteX193" fmla="*/ 103676 w 278044"/>
                <a:gd name="connsiteY193" fmla="*/ 246813 h 279539"/>
                <a:gd name="connsiteX194" fmla="*/ 108362 w 278044"/>
                <a:gd name="connsiteY194" fmla="*/ 245937 h 279539"/>
                <a:gd name="connsiteX195" fmla="*/ 114029 w 278044"/>
                <a:gd name="connsiteY195" fmla="*/ 245146 h 279539"/>
                <a:gd name="connsiteX196" fmla="*/ 109229 w 278044"/>
                <a:gd name="connsiteY196" fmla="*/ 245080 h 279539"/>
                <a:gd name="connsiteX197" fmla="*/ 113020 w 278044"/>
                <a:gd name="connsiteY197" fmla="*/ 241984 h 279539"/>
                <a:gd name="connsiteX198" fmla="*/ 117592 w 278044"/>
                <a:gd name="connsiteY198" fmla="*/ 243374 h 279539"/>
                <a:gd name="connsiteX199" fmla="*/ 119078 w 278044"/>
                <a:gd name="connsiteY199" fmla="*/ 247994 h 279539"/>
                <a:gd name="connsiteX200" fmla="*/ 122478 w 278044"/>
                <a:gd name="connsiteY200" fmla="*/ 251385 h 279539"/>
                <a:gd name="connsiteX201" fmla="*/ 121888 w 278044"/>
                <a:gd name="connsiteY201" fmla="*/ 256195 h 279539"/>
                <a:gd name="connsiteX202" fmla="*/ 126165 w 278044"/>
                <a:gd name="connsiteY202" fmla="*/ 258310 h 279539"/>
                <a:gd name="connsiteX203" fmla="*/ 130784 w 278044"/>
                <a:gd name="connsiteY203" fmla="*/ 259634 h 279539"/>
                <a:gd name="connsiteX204" fmla="*/ 135556 w 278044"/>
                <a:gd name="connsiteY204" fmla="*/ 259557 h 279539"/>
                <a:gd name="connsiteX205" fmla="*/ 137900 w 278044"/>
                <a:gd name="connsiteY205" fmla="*/ 263710 h 279539"/>
                <a:gd name="connsiteX206" fmla="*/ 139699 w 278044"/>
                <a:gd name="connsiteY206" fmla="*/ 268197 h 279539"/>
                <a:gd name="connsiteX207" fmla="*/ 138919 w 278044"/>
                <a:gd name="connsiteY207" fmla="*/ 272902 h 279539"/>
                <a:gd name="connsiteX208" fmla="*/ 143253 w 278044"/>
                <a:gd name="connsiteY208" fmla="*/ 274893 h 279539"/>
                <a:gd name="connsiteX209" fmla="*/ 146529 w 278044"/>
                <a:gd name="connsiteY209" fmla="*/ 271388 h 279539"/>
                <a:gd name="connsiteX210" fmla="*/ 150720 w 278044"/>
                <a:gd name="connsiteY210" fmla="*/ 273845 h 279539"/>
                <a:gd name="connsiteX211" fmla="*/ 152606 w 278044"/>
                <a:gd name="connsiteY211" fmla="*/ 278579 h 279539"/>
                <a:gd name="connsiteX212" fmla="*/ 150710 w 278044"/>
                <a:gd name="connsiteY212" fmla="*/ 279465 h 279539"/>
                <a:gd name="connsiteX213" fmla="*/ 152520 w 278044"/>
                <a:gd name="connsiteY213" fmla="*/ 274674 h 279539"/>
                <a:gd name="connsiteX214" fmla="*/ 149844 w 278044"/>
                <a:gd name="connsiteY214" fmla="*/ 278760 h 27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</a:cxnLst>
              <a:rect l="l" t="t" r="r" b="b"/>
              <a:pathLst>
                <a:path w="278044" h="279539">
                  <a:moveTo>
                    <a:pt x="152606" y="278579"/>
                  </a:moveTo>
                  <a:lnTo>
                    <a:pt x="155607" y="274550"/>
                  </a:lnTo>
                  <a:lnTo>
                    <a:pt x="159331" y="271397"/>
                  </a:lnTo>
                  <a:lnTo>
                    <a:pt x="155768" y="274645"/>
                  </a:lnTo>
                  <a:lnTo>
                    <a:pt x="160683" y="275531"/>
                  </a:lnTo>
                  <a:lnTo>
                    <a:pt x="162207" y="270730"/>
                  </a:lnTo>
                  <a:lnTo>
                    <a:pt x="168170" y="270416"/>
                  </a:lnTo>
                  <a:lnTo>
                    <a:pt x="173418" y="270464"/>
                  </a:lnTo>
                  <a:lnTo>
                    <a:pt x="178199" y="270730"/>
                  </a:lnTo>
                  <a:lnTo>
                    <a:pt x="185562" y="272597"/>
                  </a:lnTo>
                  <a:lnTo>
                    <a:pt x="189439" y="269311"/>
                  </a:lnTo>
                  <a:lnTo>
                    <a:pt x="193954" y="267721"/>
                  </a:lnTo>
                  <a:lnTo>
                    <a:pt x="197078" y="271435"/>
                  </a:lnTo>
                  <a:lnTo>
                    <a:pt x="201850" y="270606"/>
                  </a:lnTo>
                  <a:lnTo>
                    <a:pt x="205489" y="267292"/>
                  </a:lnTo>
                  <a:lnTo>
                    <a:pt x="202841" y="262682"/>
                  </a:lnTo>
                  <a:lnTo>
                    <a:pt x="201993" y="257957"/>
                  </a:lnTo>
                  <a:lnTo>
                    <a:pt x="199088" y="251756"/>
                  </a:lnTo>
                  <a:lnTo>
                    <a:pt x="195221" y="247470"/>
                  </a:lnTo>
                  <a:lnTo>
                    <a:pt x="193516" y="242251"/>
                  </a:lnTo>
                  <a:lnTo>
                    <a:pt x="188115" y="240660"/>
                  </a:lnTo>
                  <a:lnTo>
                    <a:pt x="183467" y="237326"/>
                  </a:lnTo>
                  <a:lnTo>
                    <a:pt x="181047" y="231868"/>
                  </a:lnTo>
                  <a:lnTo>
                    <a:pt x="181895" y="226058"/>
                  </a:lnTo>
                  <a:lnTo>
                    <a:pt x="179514" y="221096"/>
                  </a:lnTo>
                  <a:lnTo>
                    <a:pt x="174008" y="221010"/>
                  </a:lnTo>
                  <a:lnTo>
                    <a:pt x="169417" y="218467"/>
                  </a:lnTo>
                  <a:lnTo>
                    <a:pt x="167313" y="212199"/>
                  </a:lnTo>
                  <a:lnTo>
                    <a:pt x="169875" y="206437"/>
                  </a:lnTo>
                  <a:lnTo>
                    <a:pt x="173466" y="201826"/>
                  </a:lnTo>
                  <a:lnTo>
                    <a:pt x="175818" y="195912"/>
                  </a:lnTo>
                  <a:lnTo>
                    <a:pt x="179390" y="191330"/>
                  </a:lnTo>
                  <a:lnTo>
                    <a:pt x="185534" y="192873"/>
                  </a:lnTo>
                  <a:lnTo>
                    <a:pt x="187896" y="197102"/>
                  </a:lnTo>
                  <a:lnTo>
                    <a:pt x="193830" y="195654"/>
                  </a:lnTo>
                  <a:lnTo>
                    <a:pt x="198412" y="194073"/>
                  </a:lnTo>
                  <a:lnTo>
                    <a:pt x="203745" y="193902"/>
                  </a:lnTo>
                  <a:lnTo>
                    <a:pt x="207860" y="188606"/>
                  </a:lnTo>
                  <a:lnTo>
                    <a:pt x="211947" y="182967"/>
                  </a:lnTo>
                  <a:lnTo>
                    <a:pt x="212842" y="176680"/>
                  </a:lnTo>
                  <a:lnTo>
                    <a:pt x="221900" y="170032"/>
                  </a:lnTo>
                  <a:lnTo>
                    <a:pt x="225520" y="163593"/>
                  </a:lnTo>
                  <a:lnTo>
                    <a:pt x="227406" y="158135"/>
                  </a:lnTo>
                  <a:lnTo>
                    <a:pt x="228235" y="150049"/>
                  </a:lnTo>
                  <a:lnTo>
                    <a:pt x="234940" y="147334"/>
                  </a:lnTo>
                  <a:lnTo>
                    <a:pt x="235131" y="141086"/>
                  </a:lnTo>
                  <a:lnTo>
                    <a:pt x="237940" y="136047"/>
                  </a:lnTo>
                  <a:lnTo>
                    <a:pt x="240779" y="132161"/>
                  </a:lnTo>
                  <a:lnTo>
                    <a:pt x="244131" y="127579"/>
                  </a:lnTo>
                  <a:lnTo>
                    <a:pt x="242236" y="120826"/>
                  </a:lnTo>
                  <a:lnTo>
                    <a:pt x="242627" y="115521"/>
                  </a:lnTo>
                  <a:lnTo>
                    <a:pt x="240446" y="110596"/>
                  </a:lnTo>
                  <a:lnTo>
                    <a:pt x="244351" y="107262"/>
                  </a:lnTo>
                  <a:lnTo>
                    <a:pt x="249342" y="104538"/>
                  </a:lnTo>
                  <a:lnTo>
                    <a:pt x="253066" y="101242"/>
                  </a:lnTo>
                  <a:lnTo>
                    <a:pt x="248885" y="97852"/>
                  </a:lnTo>
                  <a:lnTo>
                    <a:pt x="242760" y="96061"/>
                  </a:lnTo>
                  <a:lnTo>
                    <a:pt x="237893" y="93670"/>
                  </a:lnTo>
                  <a:lnTo>
                    <a:pt x="237854" y="88574"/>
                  </a:lnTo>
                  <a:lnTo>
                    <a:pt x="232320" y="87117"/>
                  </a:lnTo>
                  <a:lnTo>
                    <a:pt x="227739" y="84078"/>
                  </a:lnTo>
                  <a:lnTo>
                    <a:pt x="223662" y="80869"/>
                  </a:lnTo>
                  <a:lnTo>
                    <a:pt x="225234" y="74849"/>
                  </a:lnTo>
                  <a:lnTo>
                    <a:pt x="220071" y="69781"/>
                  </a:lnTo>
                  <a:lnTo>
                    <a:pt x="224101" y="66657"/>
                  </a:lnTo>
                  <a:lnTo>
                    <a:pt x="221453" y="62666"/>
                  </a:lnTo>
                  <a:lnTo>
                    <a:pt x="218005" y="58761"/>
                  </a:lnTo>
                  <a:lnTo>
                    <a:pt x="213718" y="56408"/>
                  </a:lnTo>
                  <a:lnTo>
                    <a:pt x="215766" y="51674"/>
                  </a:lnTo>
                  <a:lnTo>
                    <a:pt x="221043" y="46902"/>
                  </a:lnTo>
                  <a:lnTo>
                    <a:pt x="226158" y="47483"/>
                  </a:lnTo>
                  <a:lnTo>
                    <a:pt x="232520" y="49331"/>
                  </a:lnTo>
                  <a:lnTo>
                    <a:pt x="238988" y="50160"/>
                  </a:lnTo>
                  <a:lnTo>
                    <a:pt x="248428" y="52884"/>
                  </a:lnTo>
                  <a:lnTo>
                    <a:pt x="253114" y="49484"/>
                  </a:lnTo>
                  <a:lnTo>
                    <a:pt x="260048" y="46969"/>
                  </a:lnTo>
                  <a:lnTo>
                    <a:pt x="264325" y="44159"/>
                  </a:lnTo>
                  <a:lnTo>
                    <a:pt x="268535" y="41788"/>
                  </a:lnTo>
                  <a:lnTo>
                    <a:pt x="274107" y="38387"/>
                  </a:lnTo>
                  <a:lnTo>
                    <a:pt x="277831" y="34834"/>
                  </a:lnTo>
                  <a:lnTo>
                    <a:pt x="273469" y="32834"/>
                  </a:lnTo>
                  <a:lnTo>
                    <a:pt x="268525" y="31424"/>
                  </a:lnTo>
                  <a:lnTo>
                    <a:pt x="261658" y="28395"/>
                  </a:lnTo>
                  <a:lnTo>
                    <a:pt x="256371" y="25985"/>
                  </a:lnTo>
                  <a:lnTo>
                    <a:pt x="251657" y="24966"/>
                  </a:lnTo>
                  <a:lnTo>
                    <a:pt x="245723" y="21052"/>
                  </a:lnTo>
                  <a:lnTo>
                    <a:pt x="243294" y="16622"/>
                  </a:lnTo>
                  <a:lnTo>
                    <a:pt x="241236" y="11136"/>
                  </a:lnTo>
                  <a:lnTo>
                    <a:pt x="236102" y="8736"/>
                  </a:lnTo>
                  <a:lnTo>
                    <a:pt x="230578" y="4507"/>
                  </a:lnTo>
                  <a:lnTo>
                    <a:pt x="226710" y="382"/>
                  </a:lnTo>
                  <a:lnTo>
                    <a:pt x="220996" y="773"/>
                  </a:lnTo>
                  <a:lnTo>
                    <a:pt x="215795" y="-75"/>
                  </a:lnTo>
                  <a:lnTo>
                    <a:pt x="210432" y="487"/>
                  </a:lnTo>
                  <a:lnTo>
                    <a:pt x="206222" y="3649"/>
                  </a:lnTo>
                  <a:lnTo>
                    <a:pt x="201203" y="2506"/>
                  </a:lnTo>
                  <a:lnTo>
                    <a:pt x="196164" y="2230"/>
                  </a:lnTo>
                  <a:lnTo>
                    <a:pt x="191125" y="3049"/>
                  </a:lnTo>
                  <a:lnTo>
                    <a:pt x="184877" y="2973"/>
                  </a:lnTo>
                  <a:lnTo>
                    <a:pt x="179533" y="3459"/>
                  </a:lnTo>
                  <a:lnTo>
                    <a:pt x="173990" y="5773"/>
                  </a:lnTo>
                  <a:lnTo>
                    <a:pt x="168656" y="9869"/>
                  </a:lnTo>
                  <a:lnTo>
                    <a:pt x="164065" y="11317"/>
                  </a:lnTo>
                  <a:lnTo>
                    <a:pt x="161493" y="15737"/>
                  </a:lnTo>
                  <a:lnTo>
                    <a:pt x="158426" y="19947"/>
                  </a:lnTo>
                  <a:lnTo>
                    <a:pt x="162445" y="23461"/>
                  </a:lnTo>
                  <a:lnTo>
                    <a:pt x="166570" y="27309"/>
                  </a:lnTo>
                  <a:lnTo>
                    <a:pt x="168580" y="32024"/>
                  </a:lnTo>
                  <a:lnTo>
                    <a:pt x="171761" y="38330"/>
                  </a:lnTo>
                  <a:lnTo>
                    <a:pt x="169923" y="43378"/>
                  </a:lnTo>
                  <a:lnTo>
                    <a:pt x="165912" y="47950"/>
                  </a:lnTo>
                  <a:lnTo>
                    <a:pt x="163207" y="53237"/>
                  </a:lnTo>
                  <a:lnTo>
                    <a:pt x="166503" y="57885"/>
                  </a:lnTo>
                  <a:lnTo>
                    <a:pt x="166579" y="62666"/>
                  </a:lnTo>
                  <a:lnTo>
                    <a:pt x="158159" y="64638"/>
                  </a:lnTo>
                  <a:lnTo>
                    <a:pt x="150425" y="63847"/>
                  </a:lnTo>
                  <a:lnTo>
                    <a:pt x="145729" y="63038"/>
                  </a:lnTo>
                  <a:lnTo>
                    <a:pt x="147710" y="68086"/>
                  </a:lnTo>
                  <a:lnTo>
                    <a:pt x="151729" y="71144"/>
                  </a:lnTo>
                  <a:lnTo>
                    <a:pt x="155968" y="76582"/>
                  </a:lnTo>
                  <a:lnTo>
                    <a:pt x="152292" y="80678"/>
                  </a:lnTo>
                  <a:lnTo>
                    <a:pt x="147615" y="82373"/>
                  </a:lnTo>
                  <a:lnTo>
                    <a:pt x="143024" y="85040"/>
                  </a:lnTo>
                  <a:lnTo>
                    <a:pt x="142195" y="90146"/>
                  </a:lnTo>
                  <a:lnTo>
                    <a:pt x="141271" y="95061"/>
                  </a:lnTo>
                  <a:lnTo>
                    <a:pt x="142834" y="99928"/>
                  </a:lnTo>
                  <a:lnTo>
                    <a:pt x="143995" y="106291"/>
                  </a:lnTo>
                  <a:lnTo>
                    <a:pt x="142024" y="112663"/>
                  </a:lnTo>
                  <a:lnTo>
                    <a:pt x="137490" y="114825"/>
                  </a:lnTo>
                  <a:lnTo>
                    <a:pt x="134175" y="111196"/>
                  </a:lnTo>
                  <a:lnTo>
                    <a:pt x="129327" y="111339"/>
                  </a:lnTo>
                  <a:lnTo>
                    <a:pt x="124221" y="109853"/>
                  </a:lnTo>
                  <a:lnTo>
                    <a:pt x="121574" y="113949"/>
                  </a:lnTo>
                  <a:lnTo>
                    <a:pt x="117392" y="116654"/>
                  </a:lnTo>
                  <a:lnTo>
                    <a:pt x="117249" y="121654"/>
                  </a:lnTo>
                  <a:lnTo>
                    <a:pt x="110772" y="123302"/>
                  </a:lnTo>
                  <a:lnTo>
                    <a:pt x="106067" y="122512"/>
                  </a:lnTo>
                  <a:lnTo>
                    <a:pt x="100838" y="123302"/>
                  </a:lnTo>
                  <a:lnTo>
                    <a:pt x="99104" y="128046"/>
                  </a:lnTo>
                  <a:lnTo>
                    <a:pt x="95485" y="136771"/>
                  </a:lnTo>
                  <a:lnTo>
                    <a:pt x="97408" y="144524"/>
                  </a:lnTo>
                  <a:lnTo>
                    <a:pt x="99733" y="149401"/>
                  </a:lnTo>
                  <a:lnTo>
                    <a:pt x="95161" y="152878"/>
                  </a:lnTo>
                  <a:lnTo>
                    <a:pt x="77368" y="158735"/>
                  </a:lnTo>
                  <a:lnTo>
                    <a:pt x="68986" y="157688"/>
                  </a:lnTo>
                  <a:lnTo>
                    <a:pt x="63823" y="158973"/>
                  </a:lnTo>
                  <a:lnTo>
                    <a:pt x="59442" y="161698"/>
                  </a:lnTo>
                  <a:lnTo>
                    <a:pt x="50155" y="159678"/>
                  </a:lnTo>
                  <a:lnTo>
                    <a:pt x="29953" y="161764"/>
                  </a:lnTo>
                  <a:lnTo>
                    <a:pt x="18799" y="158116"/>
                  </a:lnTo>
                  <a:lnTo>
                    <a:pt x="5292" y="153630"/>
                  </a:lnTo>
                  <a:lnTo>
                    <a:pt x="-213" y="151858"/>
                  </a:lnTo>
                  <a:lnTo>
                    <a:pt x="4083" y="156583"/>
                  </a:lnTo>
                  <a:lnTo>
                    <a:pt x="8750" y="161393"/>
                  </a:lnTo>
                  <a:lnTo>
                    <a:pt x="11731" y="165774"/>
                  </a:lnTo>
                  <a:lnTo>
                    <a:pt x="14075" y="170022"/>
                  </a:lnTo>
                  <a:lnTo>
                    <a:pt x="21732" y="178481"/>
                  </a:lnTo>
                  <a:lnTo>
                    <a:pt x="29886" y="181415"/>
                  </a:lnTo>
                  <a:lnTo>
                    <a:pt x="35963" y="185844"/>
                  </a:lnTo>
                  <a:lnTo>
                    <a:pt x="39887" y="188606"/>
                  </a:lnTo>
                  <a:lnTo>
                    <a:pt x="41535" y="195397"/>
                  </a:lnTo>
                  <a:lnTo>
                    <a:pt x="43249" y="202617"/>
                  </a:lnTo>
                  <a:lnTo>
                    <a:pt x="43373" y="207856"/>
                  </a:lnTo>
                  <a:lnTo>
                    <a:pt x="48183" y="207294"/>
                  </a:lnTo>
                  <a:lnTo>
                    <a:pt x="53127" y="209980"/>
                  </a:lnTo>
                  <a:lnTo>
                    <a:pt x="52927" y="215162"/>
                  </a:lnTo>
                  <a:lnTo>
                    <a:pt x="52060" y="220000"/>
                  </a:lnTo>
                  <a:lnTo>
                    <a:pt x="47260" y="220153"/>
                  </a:lnTo>
                  <a:lnTo>
                    <a:pt x="42497" y="220724"/>
                  </a:lnTo>
                  <a:lnTo>
                    <a:pt x="37716" y="222315"/>
                  </a:lnTo>
                  <a:lnTo>
                    <a:pt x="35944" y="226839"/>
                  </a:lnTo>
                  <a:lnTo>
                    <a:pt x="30667" y="227935"/>
                  </a:lnTo>
                  <a:lnTo>
                    <a:pt x="28971" y="233726"/>
                  </a:lnTo>
                  <a:lnTo>
                    <a:pt x="29829" y="239146"/>
                  </a:lnTo>
                  <a:lnTo>
                    <a:pt x="27676" y="246003"/>
                  </a:lnTo>
                  <a:lnTo>
                    <a:pt x="27457" y="251214"/>
                  </a:lnTo>
                  <a:lnTo>
                    <a:pt x="30933" y="254652"/>
                  </a:lnTo>
                  <a:lnTo>
                    <a:pt x="36430" y="252814"/>
                  </a:lnTo>
                  <a:lnTo>
                    <a:pt x="41344" y="253014"/>
                  </a:lnTo>
                  <a:lnTo>
                    <a:pt x="44945" y="249223"/>
                  </a:lnTo>
                  <a:lnTo>
                    <a:pt x="49736" y="249785"/>
                  </a:lnTo>
                  <a:lnTo>
                    <a:pt x="54565" y="249547"/>
                  </a:lnTo>
                  <a:lnTo>
                    <a:pt x="62099" y="250604"/>
                  </a:lnTo>
                  <a:lnTo>
                    <a:pt x="65033" y="246804"/>
                  </a:lnTo>
                  <a:lnTo>
                    <a:pt x="70767" y="247890"/>
                  </a:lnTo>
                  <a:lnTo>
                    <a:pt x="74377" y="244784"/>
                  </a:lnTo>
                  <a:lnTo>
                    <a:pt x="78682" y="246823"/>
                  </a:lnTo>
                  <a:lnTo>
                    <a:pt x="83397" y="247727"/>
                  </a:lnTo>
                  <a:lnTo>
                    <a:pt x="78301" y="247299"/>
                  </a:lnTo>
                  <a:lnTo>
                    <a:pt x="82521" y="249861"/>
                  </a:lnTo>
                  <a:lnTo>
                    <a:pt x="87541" y="248032"/>
                  </a:lnTo>
                  <a:lnTo>
                    <a:pt x="92380" y="248556"/>
                  </a:lnTo>
                  <a:lnTo>
                    <a:pt x="97075" y="246994"/>
                  </a:lnTo>
                  <a:lnTo>
                    <a:pt x="103676" y="246813"/>
                  </a:lnTo>
                  <a:lnTo>
                    <a:pt x="108362" y="245937"/>
                  </a:lnTo>
                  <a:lnTo>
                    <a:pt x="114029" y="245146"/>
                  </a:lnTo>
                  <a:lnTo>
                    <a:pt x="109229" y="245080"/>
                  </a:lnTo>
                  <a:lnTo>
                    <a:pt x="113020" y="241984"/>
                  </a:lnTo>
                  <a:lnTo>
                    <a:pt x="117592" y="243374"/>
                  </a:lnTo>
                  <a:lnTo>
                    <a:pt x="119078" y="247994"/>
                  </a:lnTo>
                  <a:lnTo>
                    <a:pt x="122478" y="251385"/>
                  </a:lnTo>
                  <a:lnTo>
                    <a:pt x="121888" y="256195"/>
                  </a:lnTo>
                  <a:lnTo>
                    <a:pt x="126165" y="258310"/>
                  </a:lnTo>
                  <a:lnTo>
                    <a:pt x="130784" y="259634"/>
                  </a:lnTo>
                  <a:lnTo>
                    <a:pt x="135556" y="259557"/>
                  </a:lnTo>
                  <a:lnTo>
                    <a:pt x="137900" y="263710"/>
                  </a:lnTo>
                  <a:lnTo>
                    <a:pt x="139699" y="268197"/>
                  </a:lnTo>
                  <a:lnTo>
                    <a:pt x="138919" y="272902"/>
                  </a:lnTo>
                  <a:lnTo>
                    <a:pt x="143253" y="274893"/>
                  </a:lnTo>
                  <a:lnTo>
                    <a:pt x="146529" y="271388"/>
                  </a:lnTo>
                  <a:lnTo>
                    <a:pt x="150720" y="273845"/>
                  </a:lnTo>
                  <a:lnTo>
                    <a:pt x="152606" y="278579"/>
                  </a:lnTo>
                  <a:close/>
                  <a:moveTo>
                    <a:pt x="150710" y="279465"/>
                  </a:moveTo>
                  <a:lnTo>
                    <a:pt x="152520" y="274674"/>
                  </a:lnTo>
                  <a:lnTo>
                    <a:pt x="149844" y="27876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1" name="Freihandform: Form 610">
              <a:extLst>
                <a:ext uri="{FF2B5EF4-FFF2-40B4-BE49-F238E27FC236}">
                  <a16:creationId xmlns:a16="http://schemas.microsoft.com/office/drawing/2014/main" id="{5F334F7C-BFBC-CC1F-3169-A37634018E77}"/>
                </a:ext>
              </a:extLst>
            </p:cNvPr>
            <p:cNvSpPr/>
            <p:nvPr/>
          </p:nvSpPr>
          <p:spPr>
            <a:xfrm>
              <a:off x="3114173" y="3460065"/>
              <a:ext cx="126228" cy="89537"/>
            </a:xfrm>
            <a:custGeom>
              <a:avLst/>
              <a:gdLst>
                <a:gd name="connsiteX0" fmla="*/ 151511 w 167582"/>
                <a:gd name="connsiteY0" fmla="*/ 118797 h 118871"/>
                <a:gd name="connsiteX1" fmla="*/ 148730 w 167582"/>
                <a:gd name="connsiteY1" fmla="*/ 114920 h 118871"/>
                <a:gd name="connsiteX2" fmla="*/ 148177 w 167582"/>
                <a:gd name="connsiteY2" fmla="*/ 110129 h 118871"/>
                <a:gd name="connsiteX3" fmla="*/ 148634 w 167582"/>
                <a:gd name="connsiteY3" fmla="*/ 105224 h 118871"/>
                <a:gd name="connsiteX4" fmla="*/ 151559 w 167582"/>
                <a:gd name="connsiteY4" fmla="*/ 101404 h 118871"/>
                <a:gd name="connsiteX5" fmla="*/ 154664 w 167582"/>
                <a:gd name="connsiteY5" fmla="*/ 97652 h 118871"/>
                <a:gd name="connsiteX6" fmla="*/ 158112 w 167582"/>
                <a:gd name="connsiteY6" fmla="*/ 94146 h 118871"/>
                <a:gd name="connsiteX7" fmla="*/ 161760 w 167582"/>
                <a:gd name="connsiteY7" fmla="*/ 91070 h 118871"/>
                <a:gd name="connsiteX8" fmla="*/ 166379 w 167582"/>
                <a:gd name="connsiteY8" fmla="*/ 89736 h 118871"/>
                <a:gd name="connsiteX9" fmla="*/ 167370 w 167582"/>
                <a:gd name="connsiteY9" fmla="*/ 85069 h 118871"/>
                <a:gd name="connsiteX10" fmla="*/ 166989 w 167582"/>
                <a:gd name="connsiteY10" fmla="*/ 80316 h 118871"/>
                <a:gd name="connsiteX11" fmla="*/ 163483 w 167582"/>
                <a:gd name="connsiteY11" fmla="*/ 77058 h 118871"/>
                <a:gd name="connsiteX12" fmla="*/ 160274 w 167582"/>
                <a:gd name="connsiteY12" fmla="*/ 73544 h 118871"/>
                <a:gd name="connsiteX13" fmla="*/ 158435 w 167582"/>
                <a:gd name="connsiteY13" fmla="*/ 69124 h 118871"/>
                <a:gd name="connsiteX14" fmla="*/ 155597 w 167582"/>
                <a:gd name="connsiteY14" fmla="*/ 65295 h 118871"/>
                <a:gd name="connsiteX15" fmla="*/ 156007 w 167582"/>
                <a:gd name="connsiteY15" fmla="*/ 60504 h 118871"/>
                <a:gd name="connsiteX16" fmla="*/ 155654 w 167582"/>
                <a:gd name="connsiteY16" fmla="*/ 55713 h 118871"/>
                <a:gd name="connsiteX17" fmla="*/ 151435 w 167582"/>
                <a:gd name="connsiteY17" fmla="*/ 53494 h 118871"/>
                <a:gd name="connsiteX18" fmla="*/ 149453 w 167582"/>
                <a:gd name="connsiteY18" fmla="*/ 49083 h 118871"/>
                <a:gd name="connsiteX19" fmla="*/ 152911 w 167582"/>
                <a:gd name="connsiteY19" fmla="*/ 45626 h 118871"/>
                <a:gd name="connsiteX20" fmla="*/ 157578 w 167582"/>
                <a:gd name="connsiteY20" fmla="*/ 43911 h 118871"/>
                <a:gd name="connsiteX21" fmla="*/ 157902 w 167582"/>
                <a:gd name="connsiteY21" fmla="*/ 39158 h 118871"/>
                <a:gd name="connsiteX22" fmla="*/ 156826 w 167582"/>
                <a:gd name="connsiteY22" fmla="*/ 34510 h 118871"/>
                <a:gd name="connsiteX23" fmla="*/ 154178 w 167582"/>
                <a:gd name="connsiteY23" fmla="*/ 30519 h 118871"/>
                <a:gd name="connsiteX24" fmla="*/ 151635 w 167582"/>
                <a:gd name="connsiteY24" fmla="*/ 26119 h 118871"/>
                <a:gd name="connsiteX25" fmla="*/ 149434 w 167582"/>
                <a:gd name="connsiteY25" fmla="*/ 21670 h 118871"/>
                <a:gd name="connsiteX26" fmla="*/ 147777 w 167582"/>
                <a:gd name="connsiteY26" fmla="*/ 17137 h 118871"/>
                <a:gd name="connsiteX27" fmla="*/ 145682 w 167582"/>
                <a:gd name="connsiteY27" fmla="*/ 12793 h 118871"/>
                <a:gd name="connsiteX28" fmla="*/ 141319 w 167582"/>
                <a:gd name="connsiteY28" fmla="*/ 10545 h 118871"/>
                <a:gd name="connsiteX29" fmla="*/ 136890 w 167582"/>
                <a:gd name="connsiteY29" fmla="*/ 8440 h 118871"/>
                <a:gd name="connsiteX30" fmla="*/ 132251 w 167582"/>
                <a:gd name="connsiteY30" fmla="*/ 9717 h 118871"/>
                <a:gd name="connsiteX31" fmla="*/ 127432 w 167582"/>
                <a:gd name="connsiteY31" fmla="*/ 9860 h 118871"/>
                <a:gd name="connsiteX32" fmla="*/ 122469 w 167582"/>
                <a:gd name="connsiteY32" fmla="*/ 10069 h 118871"/>
                <a:gd name="connsiteX33" fmla="*/ 117230 w 167582"/>
                <a:gd name="connsiteY33" fmla="*/ 10231 h 118871"/>
                <a:gd name="connsiteX34" fmla="*/ 112287 w 167582"/>
                <a:gd name="connsiteY34" fmla="*/ 10021 h 118871"/>
                <a:gd name="connsiteX35" fmla="*/ 107343 w 167582"/>
                <a:gd name="connsiteY35" fmla="*/ 9783 h 118871"/>
                <a:gd name="connsiteX36" fmla="*/ 102390 w 167582"/>
                <a:gd name="connsiteY36" fmla="*/ 9498 h 118871"/>
                <a:gd name="connsiteX37" fmla="*/ 96351 w 167582"/>
                <a:gd name="connsiteY37" fmla="*/ 8879 h 118871"/>
                <a:gd name="connsiteX38" fmla="*/ 91360 w 167582"/>
                <a:gd name="connsiteY38" fmla="*/ 8278 h 118871"/>
                <a:gd name="connsiteX39" fmla="*/ 86027 w 167582"/>
                <a:gd name="connsiteY39" fmla="*/ 7678 h 118871"/>
                <a:gd name="connsiteX40" fmla="*/ 81283 w 167582"/>
                <a:gd name="connsiteY40" fmla="*/ 9079 h 118871"/>
                <a:gd name="connsiteX41" fmla="*/ 76111 w 167582"/>
                <a:gd name="connsiteY41" fmla="*/ 9831 h 118871"/>
                <a:gd name="connsiteX42" fmla="*/ 71138 w 167582"/>
                <a:gd name="connsiteY42" fmla="*/ 9298 h 118871"/>
                <a:gd name="connsiteX43" fmla="*/ 67490 w 167582"/>
                <a:gd name="connsiteY43" fmla="*/ 5973 h 118871"/>
                <a:gd name="connsiteX44" fmla="*/ 64424 w 167582"/>
                <a:gd name="connsiteY44" fmla="*/ 2106 h 118871"/>
                <a:gd name="connsiteX45" fmla="*/ 69243 w 167582"/>
                <a:gd name="connsiteY45" fmla="*/ 2830 h 118871"/>
                <a:gd name="connsiteX46" fmla="*/ 64548 w 167582"/>
                <a:gd name="connsiteY46" fmla="*/ 725 h 118871"/>
                <a:gd name="connsiteX47" fmla="*/ 57413 w 167582"/>
                <a:gd name="connsiteY47" fmla="*/ -75 h 118871"/>
                <a:gd name="connsiteX48" fmla="*/ 52679 w 167582"/>
                <a:gd name="connsiteY48" fmla="*/ 915 h 118871"/>
                <a:gd name="connsiteX49" fmla="*/ 47936 w 167582"/>
                <a:gd name="connsiteY49" fmla="*/ 1620 h 118871"/>
                <a:gd name="connsiteX50" fmla="*/ 43126 w 167582"/>
                <a:gd name="connsiteY50" fmla="*/ 3192 h 118871"/>
                <a:gd name="connsiteX51" fmla="*/ 38773 w 167582"/>
                <a:gd name="connsiteY51" fmla="*/ 5192 h 118871"/>
                <a:gd name="connsiteX52" fmla="*/ 34172 w 167582"/>
                <a:gd name="connsiteY52" fmla="*/ 6421 h 118871"/>
                <a:gd name="connsiteX53" fmla="*/ 30839 w 167582"/>
                <a:gd name="connsiteY53" fmla="*/ 9879 h 118871"/>
                <a:gd name="connsiteX54" fmla="*/ 26105 w 167582"/>
                <a:gd name="connsiteY54" fmla="*/ 11717 h 118871"/>
                <a:gd name="connsiteX55" fmla="*/ 20951 w 167582"/>
                <a:gd name="connsiteY55" fmla="*/ 12917 h 118871"/>
                <a:gd name="connsiteX56" fmla="*/ 16103 w 167582"/>
                <a:gd name="connsiteY56" fmla="*/ 13727 h 118871"/>
                <a:gd name="connsiteX57" fmla="*/ 11579 w 167582"/>
                <a:gd name="connsiteY57" fmla="*/ 15203 h 118871"/>
                <a:gd name="connsiteX58" fmla="*/ 6864 w 167582"/>
                <a:gd name="connsiteY58" fmla="*/ 16498 h 118871"/>
                <a:gd name="connsiteX59" fmla="*/ 2454 w 167582"/>
                <a:gd name="connsiteY59" fmla="*/ 18337 h 118871"/>
                <a:gd name="connsiteX60" fmla="*/ 530 w 167582"/>
                <a:gd name="connsiteY60" fmla="*/ 22823 h 118871"/>
                <a:gd name="connsiteX61" fmla="*/ 2235 w 167582"/>
                <a:gd name="connsiteY61" fmla="*/ 27328 h 118871"/>
                <a:gd name="connsiteX62" fmla="*/ 4187 w 167582"/>
                <a:gd name="connsiteY62" fmla="*/ 31700 h 118871"/>
                <a:gd name="connsiteX63" fmla="*/ 2635 w 167582"/>
                <a:gd name="connsiteY63" fmla="*/ 36272 h 118871"/>
                <a:gd name="connsiteX64" fmla="*/ -213 w 167582"/>
                <a:gd name="connsiteY64" fmla="*/ 40244 h 118871"/>
                <a:gd name="connsiteX65" fmla="*/ 3997 w 167582"/>
                <a:gd name="connsiteY65" fmla="*/ 42540 h 118871"/>
                <a:gd name="connsiteX66" fmla="*/ 7921 w 167582"/>
                <a:gd name="connsiteY66" fmla="*/ 45255 h 118871"/>
                <a:gd name="connsiteX67" fmla="*/ 7483 w 167582"/>
                <a:gd name="connsiteY67" fmla="*/ 50017 h 118871"/>
                <a:gd name="connsiteX68" fmla="*/ 10331 w 167582"/>
                <a:gd name="connsiteY68" fmla="*/ 53960 h 118871"/>
                <a:gd name="connsiteX69" fmla="*/ 10883 w 167582"/>
                <a:gd name="connsiteY69" fmla="*/ 58704 h 118871"/>
                <a:gd name="connsiteX70" fmla="*/ 11131 w 167582"/>
                <a:gd name="connsiteY70" fmla="*/ 63514 h 118871"/>
                <a:gd name="connsiteX71" fmla="*/ 13655 w 167582"/>
                <a:gd name="connsiteY71" fmla="*/ 67600 h 118871"/>
                <a:gd name="connsiteX72" fmla="*/ 16703 w 167582"/>
                <a:gd name="connsiteY72" fmla="*/ 71334 h 118871"/>
                <a:gd name="connsiteX73" fmla="*/ 16751 w 167582"/>
                <a:gd name="connsiteY73" fmla="*/ 76230 h 118871"/>
                <a:gd name="connsiteX74" fmla="*/ 21256 w 167582"/>
                <a:gd name="connsiteY74" fmla="*/ 77830 h 118871"/>
                <a:gd name="connsiteX75" fmla="*/ 23838 w 167582"/>
                <a:gd name="connsiteY75" fmla="*/ 81964 h 118871"/>
                <a:gd name="connsiteX76" fmla="*/ 28743 w 167582"/>
                <a:gd name="connsiteY76" fmla="*/ 82678 h 118871"/>
                <a:gd name="connsiteX77" fmla="*/ 33439 w 167582"/>
                <a:gd name="connsiteY77" fmla="*/ 84078 h 118871"/>
                <a:gd name="connsiteX78" fmla="*/ 38087 w 167582"/>
                <a:gd name="connsiteY78" fmla="*/ 85126 h 118871"/>
                <a:gd name="connsiteX79" fmla="*/ 38992 w 167582"/>
                <a:gd name="connsiteY79" fmla="*/ 89879 h 118871"/>
                <a:gd name="connsiteX80" fmla="*/ 43088 w 167582"/>
                <a:gd name="connsiteY80" fmla="*/ 92441 h 118871"/>
                <a:gd name="connsiteX81" fmla="*/ 46631 w 167582"/>
                <a:gd name="connsiteY81" fmla="*/ 96099 h 118871"/>
                <a:gd name="connsiteX82" fmla="*/ 50774 w 167582"/>
                <a:gd name="connsiteY82" fmla="*/ 93603 h 118871"/>
                <a:gd name="connsiteX83" fmla="*/ 54327 w 167582"/>
                <a:gd name="connsiteY83" fmla="*/ 90327 h 118871"/>
                <a:gd name="connsiteX84" fmla="*/ 58651 w 167582"/>
                <a:gd name="connsiteY84" fmla="*/ 92641 h 118871"/>
                <a:gd name="connsiteX85" fmla="*/ 63433 w 167582"/>
                <a:gd name="connsiteY85" fmla="*/ 91737 h 118871"/>
                <a:gd name="connsiteX86" fmla="*/ 64424 w 167582"/>
                <a:gd name="connsiteY86" fmla="*/ 96546 h 118871"/>
                <a:gd name="connsiteX87" fmla="*/ 69043 w 167582"/>
                <a:gd name="connsiteY87" fmla="*/ 97909 h 118871"/>
                <a:gd name="connsiteX88" fmla="*/ 73567 w 167582"/>
                <a:gd name="connsiteY88" fmla="*/ 99490 h 118871"/>
                <a:gd name="connsiteX89" fmla="*/ 78330 w 167582"/>
                <a:gd name="connsiteY89" fmla="*/ 99728 h 118871"/>
                <a:gd name="connsiteX90" fmla="*/ 79950 w 167582"/>
                <a:gd name="connsiteY90" fmla="*/ 104281 h 118871"/>
                <a:gd name="connsiteX91" fmla="*/ 83759 w 167582"/>
                <a:gd name="connsiteY91" fmla="*/ 107291 h 118871"/>
                <a:gd name="connsiteX92" fmla="*/ 87255 w 167582"/>
                <a:gd name="connsiteY92" fmla="*/ 110577 h 118871"/>
                <a:gd name="connsiteX93" fmla="*/ 91084 w 167582"/>
                <a:gd name="connsiteY93" fmla="*/ 107691 h 118871"/>
                <a:gd name="connsiteX94" fmla="*/ 95780 w 167582"/>
                <a:gd name="connsiteY94" fmla="*/ 108834 h 118871"/>
                <a:gd name="connsiteX95" fmla="*/ 99971 w 167582"/>
                <a:gd name="connsiteY95" fmla="*/ 111472 h 118871"/>
                <a:gd name="connsiteX96" fmla="*/ 103734 w 167582"/>
                <a:gd name="connsiteY96" fmla="*/ 114492 h 118871"/>
                <a:gd name="connsiteX97" fmla="*/ 107515 w 167582"/>
                <a:gd name="connsiteY97" fmla="*/ 111587 h 118871"/>
                <a:gd name="connsiteX98" fmla="*/ 112477 w 167582"/>
                <a:gd name="connsiteY98" fmla="*/ 110939 h 118871"/>
                <a:gd name="connsiteX99" fmla="*/ 117202 w 167582"/>
                <a:gd name="connsiteY99" fmla="*/ 111968 h 118871"/>
                <a:gd name="connsiteX100" fmla="*/ 121555 w 167582"/>
                <a:gd name="connsiteY100" fmla="*/ 110005 h 118871"/>
                <a:gd name="connsiteX101" fmla="*/ 126355 w 167582"/>
                <a:gd name="connsiteY101" fmla="*/ 109844 h 118871"/>
                <a:gd name="connsiteX102" fmla="*/ 131108 w 167582"/>
                <a:gd name="connsiteY102" fmla="*/ 110262 h 118871"/>
                <a:gd name="connsiteX103" fmla="*/ 135757 w 167582"/>
                <a:gd name="connsiteY103" fmla="*/ 111587 h 118871"/>
                <a:gd name="connsiteX104" fmla="*/ 139357 w 167582"/>
                <a:gd name="connsiteY104" fmla="*/ 114968 h 118871"/>
                <a:gd name="connsiteX105" fmla="*/ 143881 w 167582"/>
                <a:gd name="connsiteY105" fmla="*/ 116644 h 118871"/>
                <a:gd name="connsiteX106" fmla="*/ 148463 w 167582"/>
                <a:gd name="connsiteY106" fmla="*/ 118025 h 11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167582" h="118871">
                  <a:moveTo>
                    <a:pt x="151511" y="118797"/>
                  </a:moveTo>
                  <a:lnTo>
                    <a:pt x="148730" y="114920"/>
                  </a:lnTo>
                  <a:lnTo>
                    <a:pt x="148177" y="110129"/>
                  </a:lnTo>
                  <a:lnTo>
                    <a:pt x="148634" y="105224"/>
                  </a:lnTo>
                  <a:lnTo>
                    <a:pt x="151559" y="101404"/>
                  </a:lnTo>
                  <a:lnTo>
                    <a:pt x="154664" y="97652"/>
                  </a:lnTo>
                  <a:lnTo>
                    <a:pt x="158112" y="94146"/>
                  </a:lnTo>
                  <a:lnTo>
                    <a:pt x="161760" y="91070"/>
                  </a:lnTo>
                  <a:lnTo>
                    <a:pt x="166379" y="89736"/>
                  </a:lnTo>
                  <a:lnTo>
                    <a:pt x="167370" y="85069"/>
                  </a:lnTo>
                  <a:lnTo>
                    <a:pt x="166989" y="80316"/>
                  </a:lnTo>
                  <a:lnTo>
                    <a:pt x="163483" y="77058"/>
                  </a:lnTo>
                  <a:lnTo>
                    <a:pt x="160274" y="73544"/>
                  </a:lnTo>
                  <a:lnTo>
                    <a:pt x="158435" y="69124"/>
                  </a:lnTo>
                  <a:lnTo>
                    <a:pt x="155597" y="65295"/>
                  </a:lnTo>
                  <a:lnTo>
                    <a:pt x="156007" y="60504"/>
                  </a:lnTo>
                  <a:lnTo>
                    <a:pt x="155654" y="55713"/>
                  </a:lnTo>
                  <a:lnTo>
                    <a:pt x="151435" y="53494"/>
                  </a:lnTo>
                  <a:lnTo>
                    <a:pt x="149453" y="49083"/>
                  </a:lnTo>
                  <a:lnTo>
                    <a:pt x="152911" y="45626"/>
                  </a:lnTo>
                  <a:lnTo>
                    <a:pt x="157578" y="43911"/>
                  </a:lnTo>
                  <a:lnTo>
                    <a:pt x="157902" y="39158"/>
                  </a:lnTo>
                  <a:lnTo>
                    <a:pt x="156826" y="34510"/>
                  </a:lnTo>
                  <a:lnTo>
                    <a:pt x="154178" y="30519"/>
                  </a:lnTo>
                  <a:lnTo>
                    <a:pt x="151635" y="26119"/>
                  </a:lnTo>
                  <a:lnTo>
                    <a:pt x="149434" y="21670"/>
                  </a:lnTo>
                  <a:lnTo>
                    <a:pt x="147777" y="17137"/>
                  </a:lnTo>
                  <a:lnTo>
                    <a:pt x="145682" y="12793"/>
                  </a:lnTo>
                  <a:lnTo>
                    <a:pt x="141319" y="10545"/>
                  </a:lnTo>
                  <a:lnTo>
                    <a:pt x="136890" y="8440"/>
                  </a:lnTo>
                  <a:lnTo>
                    <a:pt x="132251" y="9717"/>
                  </a:lnTo>
                  <a:lnTo>
                    <a:pt x="127432" y="9860"/>
                  </a:lnTo>
                  <a:lnTo>
                    <a:pt x="122469" y="10069"/>
                  </a:lnTo>
                  <a:lnTo>
                    <a:pt x="117230" y="10231"/>
                  </a:lnTo>
                  <a:lnTo>
                    <a:pt x="112287" y="10021"/>
                  </a:lnTo>
                  <a:lnTo>
                    <a:pt x="107343" y="9783"/>
                  </a:lnTo>
                  <a:lnTo>
                    <a:pt x="102390" y="9498"/>
                  </a:lnTo>
                  <a:lnTo>
                    <a:pt x="96351" y="8879"/>
                  </a:lnTo>
                  <a:lnTo>
                    <a:pt x="91360" y="8278"/>
                  </a:lnTo>
                  <a:lnTo>
                    <a:pt x="86027" y="7678"/>
                  </a:lnTo>
                  <a:lnTo>
                    <a:pt x="81283" y="9079"/>
                  </a:lnTo>
                  <a:lnTo>
                    <a:pt x="76111" y="9831"/>
                  </a:lnTo>
                  <a:lnTo>
                    <a:pt x="71138" y="9298"/>
                  </a:lnTo>
                  <a:lnTo>
                    <a:pt x="67490" y="5973"/>
                  </a:lnTo>
                  <a:lnTo>
                    <a:pt x="64424" y="2106"/>
                  </a:lnTo>
                  <a:lnTo>
                    <a:pt x="69243" y="2830"/>
                  </a:lnTo>
                  <a:lnTo>
                    <a:pt x="64548" y="725"/>
                  </a:lnTo>
                  <a:lnTo>
                    <a:pt x="57413" y="-75"/>
                  </a:lnTo>
                  <a:lnTo>
                    <a:pt x="52679" y="915"/>
                  </a:lnTo>
                  <a:lnTo>
                    <a:pt x="47936" y="1620"/>
                  </a:lnTo>
                  <a:lnTo>
                    <a:pt x="43126" y="3192"/>
                  </a:lnTo>
                  <a:lnTo>
                    <a:pt x="38773" y="5192"/>
                  </a:lnTo>
                  <a:lnTo>
                    <a:pt x="34172" y="6421"/>
                  </a:lnTo>
                  <a:lnTo>
                    <a:pt x="30839" y="9879"/>
                  </a:lnTo>
                  <a:lnTo>
                    <a:pt x="26105" y="11717"/>
                  </a:lnTo>
                  <a:lnTo>
                    <a:pt x="20951" y="12917"/>
                  </a:lnTo>
                  <a:lnTo>
                    <a:pt x="16103" y="13727"/>
                  </a:lnTo>
                  <a:lnTo>
                    <a:pt x="11579" y="15203"/>
                  </a:lnTo>
                  <a:lnTo>
                    <a:pt x="6864" y="16498"/>
                  </a:lnTo>
                  <a:lnTo>
                    <a:pt x="2454" y="18337"/>
                  </a:lnTo>
                  <a:lnTo>
                    <a:pt x="530" y="22823"/>
                  </a:lnTo>
                  <a:lnTo>
                    <a:pt x="2235" y="27328"/>
                  </a:lnTo>
                  <a:lnTo>
                    <a:pt x="4187" y="31700"/>
                  </a:lnTo>
                  <a:lnTo>
                    <a:pt x="2635" y="36272"/>
                  </a:lnTo>
                  <a:lnTo>
                    <a:pt x="-213" y="40244"/>
                  </a:lnTo>
                  <a:lnTo>
                    <a:pt x="3997" y="42540"/>
                  </a:lnTo>
                  <a:lnTo>
                    <a:pt x="7921" y="45255"/>
                  </a:lnTo>
                  <a:lnTo>
                    <a:pt x="7483" y="50017"/>
                  </a:lnTo>
                  <a:lnTo>
                    <a:pt x="10331" y="53960"/>
                  </a:lnTo>
                  <a:lnTo>
                    <a:pt x="10883" y="58704"/>
                  </a:lnTo>
                  <a:lnTo>
                    <a:pt x="11131" y="63514"/>
                  </a:lnTo>
                  <a:lnTo>
                    <a:pt x="13655" y="67600"/>
                  </a:lnTo>
                  <a:lnTo>
                    <a:pt x="16703" y="71334"/>
                  </a:lnTo>
                  <a:lnTo>
                    <a:pt x="16751" y="76230"/>
                  </a:lnTo>
                  <a:lnTo>
                    <a:pt x="21256" y="77830"/>
                  </a:lnTo>
                  <a:lnTo>
                    <a:pt x="23838" y="81964"/>
                  </a:lnTo>
                  <a:lnTo>
                    <a:pt x="28743" y="82678"/>
                  </a:lnTo>
                  <a:lnTo>
                    <a:pt x="33439" y="84078"/>
                  </a:lnTo>
                  <a:lnTo>
                    <a:pt x="38087" y="85126"/>
                  </a:lnTo>
                  <a:lnTo>
                    <a:pt x="38992" y="89879"/>
                  </a:lnTo>
                  <a:lnTo>
                    <a:pt x="43088" y="92441"/>
                  </a:lnTo>
                  <a:lnTo>
                    <a:pt x="46631" y="96099"/>
                  </a:lnTo>
                  <a:lnTo>
                    <a:pt x="50774" y="93603"/>
                  </a:lnTo>
                  <a:lnTo>
                    <a:pt x="54327" y="90327"/>
                  </a:lnTo>
                  <a:lnTo>
                    <a:pt x="58651" y="92641"/>
                  </a:lnTo>
                  <a:lnTo>
                    <a:pt x="63433" y="91737"/>
                  </a:lnTo>
                  <a:lnTo>
                    <a:pt x="64424" y="96546"/>
                  </a:lnTo>
                  <a:lnTo>
                    <a:pt x="69043" y="97909"/>
                  </a:lnTo>
                  <a:lnTo>
                    <a:pt x="73567" y="99490"/>
                  </a:lnTo>
                  <a:lnTo>
                    <a:pt x="78330" y="99728"/>
                  </a:lnTo>
                  <a:lnTo>
                    <a:pt x="79950" y="104281"/>
                  </a:lnTo>
                  <a:lnTo>
                    <a:pt x="83759" y="107291"/>
                  </a:lnTo>
                  <a:lnTo>
                    <a:pt x="87255" y="110577"/>
                  </a:lnTo>
                  <a:lnTo>
                    <a:pt x="91084" y="107691"/>
                  </a:lnTo>
                  <a:lnTo>
                    <a:pt x="95780" y="108834"/>
                  </a:lnTo>
                  <a:lnTo>
                    <a:pt x="99971" y="111472"/>
                  </a:lnTo>
                  <a:lnTo>
                    <a:pt x="103734" y="114492"/>
                  </a:lnTo>
                  <a:lnTo>
                    <a:pt x="107515" y="111587"/>
                  </a:lnTo>
                  <a:lnTo>
                    <a:pt x="112477" y="110939"/>
                  </a:lnTo>
                  <a:lnTo>
                    <a:pt x="117202" y="111968"/>
                  </a:lnTo>
                  <a:lnTo>
                    <a:pt x="121555" y="110005"/>
                  </a:lnTo>
                  <a:lnTo>
                    <a:pt x="126355" y="109844"/>
                  </a:lnTo>
                  <a:lnTo>
                    <a:pt x="131108" y="110262"/>
                  </a:lnTo>
                  <a:lnTo>
                    <a:pt x="135757" y="111587"/>
                  </a:lnTo>
                  <a:lnTo>
                    <a:pt x="139357" y="114968"/>
                  </a:lnTo>
                  <a:lnTo>
                    <a:pt x="143881" y="116644"/>
                  </a:lnTo>
                  <a:lnTo>
                    <a:pt x="148463" y="11802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2" name="Freihandform: Form 611">
              <a:extLst>
                <a:ext uri="{FF2B5EF4-FFF2-40B4-BE49-F238E27FC236}">
                  <a16:creationId xmlns:a16="http://schemas.microsoft.com/office/drawing/2014/main" id="{CFFBF1D6-15E0-6409-6347-EAC65004B1E3}"/>
                </a:ext>
              </a:extLst>
            </p:cNvPr>
            <p:cNvSpPr/>
            <p:nvPr/>
          </p:nvSpPr>
          <p:spPr>
            <a:xfrm>
              <a:off x="1757007" y="4176511"/>
              <a:ext cx="81904" cy="39072"/>
            </a:xfrm>
            <a:custGeom>
              <a:avLst/>
              <a:gdLst>
                <a:gd name="connsiteX0" fmla="*/ 23723 w 108737"/>
                <a:gd name="connsiteY0" fmla="*/ 49226 h 51873"/>
                <a:gd name="connsiteX1" fmla="*/ 23400 w 108737"/>
                <a:gd name="connsiteY1" fmla="*/ 44416 h 51873"/>
                <a:gd name="connsiteX2" fmla="*/ 23723 w 108737"/>
                <a:gd name="connsiteY2" fmla="*/ 49226 h 51873"/>
                <a:gd name="connsiteX3" fmla="*/ 38325 w 108737"/>
                <a:gd name="connsiteY3" fmla="*/ 51798 h 51873"/>
                <a:gd name="connsiteX4" fmla="*/ 43231 w 108737"/>
                <a:gd name="connsiteY4" fmla="*/ 51113 h 51873"/>
                <a:gd name="connsiteX5" fmla="*/ 47783 w 108737"/>
                <a:gd name="connsiteY5" fmla="*/ 49379 h 51873"/>
                <a:gd name="connsiteX6" fmla="*/ 52175 w 108737"/>
                <a:gd name="connsiteY6" fmla="*/ 47150 h 51873"/>
                <a:gd name="connsiteX7" fmla="*/ 54556 w 108737"/>
                <a:gd name="connsiteY7" fmla="*/ 42731 h 51873"/>
                <a:gd name="connsiteX8" fmla="*/ 51555 w 108737"/>
                <a:gd name="connsiteY8" fmla="*/ 38768 h 51873"/>
                <a:gd name="connsiteX9" fmla="*/ 48965 w 108737"/>
                <a:gd name="connsiteY9" fmla="*/ 34748 h 51873"/>
                <a:gd name="connsiteX10" fmla="*/ 46860 w 108737"/>
                <a:gd name="connsiteY10" fmla="*/ 30462 h 51873"/>
                <a:gd name="connsiteX11" fmla="*/ 51375 w 108737"/>
                <a:gd name="connsiteY11" fmla="*/ 28328 h 51873"/>
                <a:gd name="connsiteX12" fmla="*/ 55518 w 108737"/>
                <a:gd name="connsiteY12" fmla="*/ 25928 h 51873"/>
                <a:gd name="connsiteX13" fmla="*/ 59537 w 108737"/>
                <a:gd name="connsiteY13" fmla="*/ 22795 h 51873"/>
                <a:gd name="connsiteX14" fmla="*/ 60918 w 108737"/>
                <a:gd name="connsiteY14" fmla="*/ 18004 h 51873"/>
                <a:gd name="connsiteX15" fmla="*/ 65052 w 108737"/>
                <a:gd name="connsiteY15" fmla="*/ 15203 h 51873"/>
                <a:gd name="connsiteX16" fmla="*/ 69567 w 108737"/>
                <a:gd name="connsiteY16" fmla="*/ 13070 h 51873"/>
                <a:gd name="connsiteX17" fmla="*/ 74530 w 108737"/>
                <a:gd name="connsiteY17" fmla="*/ 13927 h 51873"/>
                <a:gd name="connsiteX18" fmla="*/ 78130 w 108737"/>
                <a:gd name="connsiteY18" fmla="*/ 17051 h 51873"/>
                <a:gd name="connsiteX19" fmla="*/ 82312 w 108737"/>
                <a:gd name="connsiteY19" fmla="*/ 19404 h 51873"/>
                <a:gd name="connsiteX20" fmla="*/ 84598 w 108737"/>
                <a:gd name="connsiteY20" fmla="*/ 23595 h 51873"/>
                <a:gd name="connsiteX21" fmla="*/ 89341 w 108737"/>
                <a:gd name="connsiteY21" fmla="*/ 25233 h 51873"/>
                <a:gd name="connsiteX22" fmla="*/ 93370 w 108737"/>
                <a:gd name="connsiteY22" fmla="*/ 28233 h 51873"/>
                <a:gd name="connsiteX23" fmla="*/ 88608 w 108737"/>
                <a:gd name="connsiteY23" fmla="*/ 28681 h 51873"/>
                <a:gd name="connsiteX24" fmla="*/ 87522 w 108737"/>
                <a:gd name="connsiteY24" fmla="*/ 33386 h 51873"/>
                <a:gd name="connsiteX25" fmla="*/ 87179 w 108737"/>
                <a:gd name="connsiteY25" fmla="*/ 38158 h 51873"/>
                <a:gd name="connsiteX26" fmla="*/ 89189 w 108737"/>
                <a:gd name="connsiteY26" fmla="*/ 42731 h 51873"/>
                <a:gd name="connsiteX27" fmla="*/ 91732 w 108737"/>
                <a:gd name="connsiteY27" fmla="*/ 46931 h 51873"/>
                <a:gd name="connsiteX28" fmla="*/ 94827 w 108737"/>
                <a:gd name="connsiteY28" fmla="*/ 50855 h 51873"/>
                <a:gd name="connsiteX29" fmla="*/ 96723 w 108737"/>
                <a:gd name="connsiteY29" fmla="*/ 46464 h 51873"/>
                <a:gd name="connsiteX30" fmla="*/ 97990 w 108737"/>
                <a:gd name="connsiteY30" fmla="*/ 41797 h 51873"/>
                <a:gd name="connsiteX31" fmla="*/ 102362 w 108737"/>
                <a:gd name="connsiteY31" fmla="*/ 43740 h 51873"/>
                <a:gd name="connsiteX32" fmla="*/ 105838 w 108737"/>
                <a:gd name="connsiteY32" fmla="*/ 40416 h 51873"/>
                <a:gd name="connsiteX33" fmla="*/ 108525 w 108737"/>
                <a:gd name="connsiteY33" fmla="*/ 36387 h 51873"/>
                <a:gd name="connsiteX34" fmla="*/ 108315 w 108737"/>
                <a:gd name="connsiteY34" fmla="*/ 31586 h 51873"/>
                <a:gd name="connsiteX35" fmla="*/ 106667 w 108737"/>
                <a:gd name="connsiteY35" fmla="*/ 26967 h 51873"/>
                <a:gd name="connsiteX36" fmla="*/ 105400 w 108737"/>
                <a:gd name="connsiteY36" fmla="*/ 22280 h 51873"/>
                <a:gd name="connsiteX37" fmla="*/ 102686 w 108737"/>
                <a:gd name="connsiteY37" fmla="*/ 18032 h 51873"/>
                <a:gd name="connsiteX38" fmla="*/ 99200 w 108737"/>
                <a:gd name="connsiteY38" fmla="*/ 14670 h 51873"/>
                <a:gd name="connsiteX39" fmla="*/ 96323 w 108737"/>
                <a:gd name="connsiteY39" fmla="*/ 10841 h 51873"/>
                <a:gd name="connsiteX40" fmla="*/ 92646 w 108737"/>
                <a:gd name="connsiteY40" fmla="*/ 7736 h 51873"/>
                <a:gd name="connsiteX41" fmla="*/ 88246 w 108737"/>
                <a:gd name="connsiteY41" fmla="*/ 5869 h 51873"/>
                <a:gd name="connsiteX42" fmla="*/ 83702 w 108737"/>
                <a:gd name="connsiteY42" fmla="*/ 4392 h 51873"/>
                <a:gd name="connsiteX43" fmla="*/ 78854 w 108737"/>
                <a:gd name="connsiteY43" fmla="*/ 4345 h 51873"/>
                <a:gd name="connsiteX44" fmla="*/ 74987 w 108737"/>
                <a:gd name="connsiteY44" fmla="*/ 1516 h 51873"/>
                <a:gd name="connsiteX45" fmla="*/ 70186 w 108737"/>
                <a:gd name="connsiteY45" fmla="*/ 1201 h 51873"/>
                <a:gd name="connsiteX46" fmla="*/ 65586 w 108737"/>
                <a:gd name="connsiteY46" fmla="*/ -75 h 51873"/>
                <a:gd name="connsiteX47" fmla="*/ 62404 w 108737"/>
                <a:gd name="connsiteY47" fmla="*/ 3535 h 51873"/>
                <a:gd name="connsiteX48" fmla="*/ 58623 w 108737"/>
                <a:gd name="connsiteY48" fmla="*/ 6507 h 51873"/>
                <a:gd name="connsiteX49" fmla="*/ 54346 w 108737"/>
                <a:gd name="connsiteY49" fmla="*/ 9002 h 51873"/>
                <a:gd name="connsiteX50" fmla="*/ 49698 w 108737"/>
                <a:gd name="connsiteY50" fmla="*/ 10412 h 51873"/>
                <a:gd name="connsiteX51" fmla="*/ 45031 w 108737"/>
                <a:gd name="connsiteY51" fmla="*/ 12232 h 51873"/>
                <a:gd name="connsiteX52" fmla="*/ 41192 w 108737"/>
                <a:gd name="connsiteY52" fmla="*/ 15422 h 51873"/>
                <a:gd name="connsiteX53" fmla="*/ 36468 w 108737"/>
                <a:gd name="connsiteY53" fmla="*/ 17308 h 51873"/>
                <a:gd name="connsiteX54" fmla="*/ 31734 w 108737"/>
                <a:gd name="connsiteY54" fmla="*/ 17994 h 51873"/>
                <a:gd name="connsiteX55" fmla="*/ 27048 w 108737"/>
                <a:gd name="connsiteY55" fmla="*/ 16975 h 51873"/>
                <a:gd name="connsiteX56" fmla="*/ 24190 w 108737"/>
                <a:gd name="connsiteY56" fmla="*/ 12993 h 51873"/>
                <a:gd name="connsiteX57" fmla="*/ 20866 w 108737"/>
                <a:gd name="connsiteY57" fmla="*/ 9545 h 51873"/>
                <a:gd name="connsiteX58" fmla="*/ 23038 w 108737"/>
                <a:gd name="connsiteY58" fmla="*/ 13803 h 51873"/>
                <a:gd name="connsiteX59" fmla="*/ 18256 w 108737"/>
                <a:gd name="connsiteY59" fmla="*/ 14613 h 51873"/>
                <a:gd name="connsiteX60" fmla="*/ 14160 w 108737"/>
                <a:gd name="connsiteY60" fmla="*/ 11955 h 51873"/>
                <a:gd name="connsiteX61" fmla="*/ 13608 w 108737"/>
                <a:gd name="connsiteY61" fmla="*/ 7221 h 51873"/>
                <a:gd name="connsiteX62" fmla="*/ 10579 w 108737"/>
                <a:gd name="connsiteY62" fmla="*/ 3259 h 51873"/>
                <a:gd name="connsiteX63" fmla="*/ 5978 w 108737"/>
                <a:gd name="connsiteY63" fmla="*/ 1964 h 51873"/>
                <a:gd name="connsiteX64" fmla="*/ 1444 w 108737"/>
                <a:gd name="connsiteY64" fmla="*/ 4002 h 51873"/>
                <a:gd name="connsiteX65" fmla="*/ 1244 w 108737"/>
                <a:gd name="connsiteY65" fmla="*/ 9136 h 51873"/>
                <a:gd name="connsiteX66" fmla="*/ 3607 w 108737"/>
                <a:gd name="connsiteY66" fmla="*/ 13336 h 51873"/>
                <a:gd name="connsiteX67" fmla="*/ 2006 w 108737"/>
                <a:gd name="connsiteY67" fmla="*/ 17918 h 51873"/>
                <a:gd name="connsiteX68" fmla="*/ 2730 w 108737"/>
                <a:gd name="connsiteY68" fmla="*/ 22661 h 51873"/>
                <a:gd name="connsiteX69" fmla="*/ -213 w 108737"/>
                <a:gd name="connsiteY69" fmla="*/ 26500 h 51873"/>
                <a:gd name="connsiteX70" fmla="*/ 711 w 108737"/>
                <a:gd name="connsiteY70" fmla="*/ 31434 h 51873"/>
                <a:gd name="connsiteX71" fmla="*/ 4302 w 108737"/>
                <a:gd name="connsiteY71" fmla="*/ 27919 h 51873"/>
                <a:gd name="connsiteX72" fmla="*/ 8950 w 108737"/>
                <a:gd name="connsiteY72" fmla="*/ 28986 h 51873"/>
                <a:gd name="connsiteX73" fmla="*/ 13665 w 108737"/>
                <a:gd name="connsiteY73" fmla="*/ 27795 h 51873"/>
                <a:gd name="connsiteX74" fmla="*/ 17894 w 108737"/>
                <a:gd name="connsiteY74" fmla="*/ 30329 h 51873"/>
                <a:gd name="connsiteX75" fmla="*/ 22371 w 108737"/>
                <a:gd name="connsiteY75" fmla="*/ 31996 h 51873"/>
                <a:gd name="connsiteX76" fmla="*/ 24914 w 108737"/>
                <a:gd name="connsiteY76" fmla="*/ 36196 h 51873"/>
                <a:gd name="connsiteX77" fmla="*/ 26419 w 108737"/>
                <a:gd name="connsiteY77" fmla="*/ 40749 h 51873"/>
                <a:gd name="connsiteX78" fmla="*/ 30953 w 108737"/>
                <a:gd name="connsiteY78" fmla="*/ 42264 h 51873"/>
                <a:gd name="connsiteX79" fmla="*/ 33572 w 108737"/>
                <a:gd name="connsiteY79" fmla="*/ 38063 h 51873"/>
                <a:gd name="connsiteX80" fmla="*/ 35944 w 108737"/>
                <a:gd name="connsiteY80" fmla="*/ 42264 h 51873"/>
                <a:gd name="connsiteX81" fmla="*/ 37687 w 108737"/>
                <a:gd name="connsiteY81" fmla="*/ 46931 h 51873"/>
                <a:gd name="connsiteX82" fmla="*/ 38325 w 108737"/>
                <a:gd name="connsiteY82" fmla="*/ 51798 h 51873"/>
                <a:gd name="connsiteX83" fmla="*/ 76625 w 108737"/>
                <a:gd name="connsiteY83" fmla="*/ 30138 h 51873"/>
                <a:gd name="connsiteX84" fmla="*/ 77778 w 108737"/>
                <a:gd name="connsiteY84" fmla="*/ 25462 h 51873"/>
                <a:gd name="connsiteX85" fmla="*/ 76635 w 108737"/>
                <a:gd name="connsiteY85" fmla="*/ 30129 h 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08737" h="51873">
                  <a:moveTo>
                    <a:pt x="23723" y="49226"/>
                  </a:moveTo>
                  <a:lnTo>
                    <a:pt x="23400" y="44416"/>
                  </a:lnTo>
                  <a:lnTo>
                    <a:pt x="23723" y="49226"/>
                  </a:lnTo>
                  <a:close/>
                  <a:moveTo>
                    <a:pt x="38325" y="51798"/>
                  </a:moveTo>
                  <a:lnTo>
                    <a:pt x="43231" y="51113"/>
                  </a:lnTo>
                  <a:lnTo>
                    <a:pt x="47783" y="49379"/>
                  </a:lnTo>
                  <a:lnTo>
                    <a:pt x="52175" y="47150"/>
                  </a:lnTo>
                  <a:lnTo>
                    <a:pt x="54556" y="42731"/>
                  </a:lnTo>
                  <a:lnTo>
                    <a:pt x="51555" y="38768"/>
                  </a:lnTo>
                  <a:lnTo>
                    <a:pt x="48965" y="34748"/>
                  </a:lnTo>
                  <a:lnTo>
                    <a:pt x="46860" y="30462"/>
                  </a:lnTo>
                  <a:lnTo>
                    <a:pt x="51375" y="28328"/>
                  </a:lnTo>
                  <a:lnTo>
                    <a:pt x="55518" y="25928"/>
                  </a:lnTo>
                  <a:lnTo>
                    <a:pt x="59537" y="22795"/>
                  </a:lnTo>
                  <a:lnTo>
                    <a:pt x="60918" y="18004"/>
                  </a:lnTo>
                  <a:lnTo>
                    <a:pt x="65052" y="15203"/>
                  </a:lnTo>
                  <a:lnTo>
                    <a:pt x="69567" y="13070"/>
                  </a:lnTo>
                  <a:lnTo>
                    <a:pt x="74530" y="13927"/>
                  </a:lnTo>
                  <a:lnTo>
                    <a:pt x="78130" y="17051"/>
                  </a:lnTo>
                  <a:lnTo>
                    <a:pt x="82312" y="19404"/>
                  </a:lnTo>
                  <a:lnTo>
                    <a:pt x="84598" y="23595"/>
                  </a:lnTo>
                  <a:lnTo>
                    <a:pt x="89341" y="25233"/>
                  </a:lnTo>
                  <a:lnTo>
                    <a:pt x="93370" y="28233"/>
                  </a:lnTo>
                  <a:lnTo>
                    <a:pt x="88608" y="28681"/>
                  </a:lnTo>
                  <a:lnTo>
                    <a:pt x="87522" y="33386"/>
                  </a:lnTo>
                  <a:lnTo>
                    <a:pt x="87179" y="38158"/>
                  </a:lnTo>
                  <a:lnTo>
                    <a:pt x="89189" y="42731"/>
                  </a:lnTo>
                  <a:lnTo>
                    <a:pt x="91732" y="46931"/>
                  </a:lnTo>
                  <a:lnTo>
                    <a:pt x="94827" y="50855"/>
                  </a:lnTo>
                  <a:lnTo>
                    <a:pt x="96723" y="46464"/>
                  </a:lnTo>
                  <a:lnTo>
                    <a:pt x="97990" y="41797"/>
                  </a:lnTo>
                  <a:lnTo>
                    <a:pt x="102362" y="43740"/>
                  </a:lnTo>
                  <a:lnTo>
                    <a:pt x="105838" y="40416"/>
                  </a:lnTo>
                  <a:lnTo>
                    <a:pt x="108525" y="36387"/>
                  </a:lnTo>
                  <a:lnTo>
                    <a:pt x="108315" y="31586"/>
                  </a:lnTo>
                  <a:lnTo>
                    <a:pt x="106667" y="26967"/>
                  </a:lnTo>
                  <a:lnTo>
                    <a:pt x="105400" y="22280"/>
                  </a:lnTo>
                  <a:lnTo>
                    <a:pt x="102686" y="18032"/>
                  </a:lnTo>
                  <a:lnTo>
                    <a:pt x="99200" y="14670"/>
                  </a:lnTo>
                  <a:lnTo>
                    <a:pt x="96323" y="10841"/>
                  </a:lnTo>
                  <a:lnTo>
                    <a:pt x="92646" y="7736"/>
                  </a:lnTo>
                  <a:lnTo>
                    <a:pt x="88246" y="5869"/>
                  </a:lnTo>
                  <a:lnTo>
                    <a:pt x="83702" y="4392"/>
                  </a:lnTo>
                  <a:lnTo>
                    <a:pt x="78854" y="4345"/>
                  </a:lnTo>
                  <a:lnTo>
                    <a:pt x="74987" y="1516"/>
                  </a:lnTo>
                  <a:lnTo>
                    <a:pt x="70186" y="1201"/>
                  </a:lnTo>
                  <a:lnTo>
                    <a:pt x="65586" y="-75"/>
                  </a:lnTo>
                  <a:lnTo>
                    <a:pt x="62404" y="3535"/>
                  </a:lnTo>
                  <a:lnTo>
                    <a:pt x="58623" y="6507"/>
                  </a:lnTo>
                  <a:lnTo>
                    <a:pt x="54346" y="9002"/>
                  </a:lnTo>
                  <a:lnTo>
                    <a:pt x="49698" y="10412"/>
                  </a:lnTo>
                  <a:lnTo>
                    <a:pt x="45031" y="12232"/>
                  </a:lnTo>
                  <a:lnTo>
                    <a:pt x="41192" y="15422"/>
                  </a:lnTo>
                  <a:lnTo>
                    <a:pt x="36468" y="17308"/>
                  </a:lnTo>
                  <a:lnTo>
                    <a:pt x="31734" y="17994"/>
                  </a:lnTo>
                  <a:lnTo>
                    <a:pt x="27048" y="16975"/>
                  </a:lnTo>
                  <a:lnTo>
                    <a:pt x="24190" y="12993"/>
                  </a:lnTo>
                  <a:lnTo>
                    <a:pt x="20866" y="9545"/>
                  </a:lnTo>
                  <a:lnTo>
                    <a:pt x="23038" y="13803"/>
                  </a:lnTo>
                  <a:lnTo>
                    <a:pt x="18256" y="14613"/>
                  </a:lnTo>
                  <a:lnTo>
                    <a:pt x="14160" y="11955"/>
                  </a:lnTo>
                  <a:lnTo>
                    <a:pt x="13608" y="7221"/>
                  </a:lnTo>
                  <a:lnTo>
                    <a:pt x="10579" y="3259"/>
                  </a:lnTo>
                  <a:lnTo>
                    <a:pt x="5978" y="1964"/>
                  </a:lnTo>
                  <a:lnTo>
                    <a:pt x="1444" y="4002"/>
                  </a:lnTo>
                  <a:lnTo>
                    <a:pt x="1244" y="9136"/>
                  </a:lnTo>
                  <a:lnTo>
                    <a:pt x="3607" y="13336"/>
                  </a:lnTo>
                  <a:lnTo>
                    <a:pt x="2006" y="17918"/>
                  </a:lnTo>
                  <a:lnTo>
                    <a:pt x="2730" y="22661"/>
                  </a:lnTo>
                  <a:lnTo>
                    <a:pt x="-213" y="26500"/>
                  </a:lnTo>
                  <a:lnTo>
                    <a:pt x="711" y="31434"/>
                  </a:lnTo>
                  <a:lnTo>
                    <a:pt x="4302" y="27919"/>
                  </a:lnTo>
                  <a:lnTo>
                    <a:pt x="8950" y="28986"/>
                  </a:lnTo>
                  <a:lnTo>
                    <a:pt x="13665" y="27795"/>
                  </a:lnTo>
                  <a:lnTo>
                    <a:pt x="17894" y="30329"/>
                  </a:lnTo>
                  <a:lnTo>
                    <a:pt x="22371" y="31996"/>
                  </a:lnTo>
                  <a:lnTo>
                    <a:pt x="24914" y="36196"/>
                  </a:lnTo>
                  <a:lnTo>
                    <a:pt x="26419" y="40749"/>
                  </a:lnTo>
                  <a:lnTo>
                    <a:pt x="30953" y="42264"/>
                  </a:lnTo>
                  <a:lnTo>
                    <a:pt x="33572" y="38063"/>
                  </a:lnTo>
                  <a:lnTo>
                    <a:pt x="35944" y="42264"/>
                  </a:lnTo>
                  <a:lnTo>
                    <a:pt x="37687" y="46931"/>
                  </a:lnTo>
                  <a:lnTo>
                    <a:pt x="38325" y="51798"/>
                  </a:lnTo>
                  <a:close/>
                  <a:moveTo>
                    <a:pt x="76625" y="30138"/>
                  </a:moveTo>
                  <a:lnTo>
                    <a:pt x="77778" y="25462"/>
                  </a:lnTo>
                  <a:lnTo>
                    <a:pt x="76635" y="3012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3" name="Freihandform: Form 612">
              <a:extLst>
                <a:ext uri="{FF2B5EF4-FFF2-40B4-BE49-F238E27FC236}">
                  <a16:creationId xmlns:a16="http://schemas.microsoft.com/office/drawing/2014/main" id="{71C86F57-11E3-9FA6-7191-AD50B3C2B9B4}"/>
                </a:ext>
              </a:extLst>
            </p:cNvPr>
            <p:cNvSpPr/>
            <p:nvPr/>
          </p:nvSpPr>
          <p:spPr>
            <a:xfrm>
              <a:off x="2564060" y="3658067"/>
              <a:ext cx="295633" cy="154524"/>
            </a:xfrm>
            <a:custGeom>
              <a:avLst/>
              <a:gdLst>
                <a:gd name="connsiteX0" fmla="*/ 10265 w 392487"/>
                <a:gd name="connsiteY0" fmla="*/ 75011 h 205149"/>
                <a:gd name="connsiteX1" fmla="*/ 6588 w 392487"/>
                <a:gd name="connsiteY1" fmla="*/ 71953 h 205149"/>
                <a:gd name="connsiteX2" fmla="*/ 10265 w 392487"/>
                <a:gd name="connsiteY2" fmla="*/ 75011 h 205149"/>
                <a:gd name="connsiteX3" fmla="*/ 2864 w 392487"/>
                <a:gd name="connsiteY3" fmla="*/ 78116 h 205149"/>
                <a:gd name="connsiteX4" fmla="*/ -213 w 392487"/>
                <a:gd name="connsiteY4" fmla="*/ 74334 h 205149"/>
                <a:gd name="connsiteX5" fmla="*/ 2864 w 392487"/>
                <a:gd name="connsiteY5" fmla="*/ 78116 h 205149"/>
                <a:gd name="connsiteX6" fmla="*/ 23486 w 392487"/>
                <a:gd name="connsiteY6" fmla="*/ 72534 h 205149"/>
                <a:gd name="connsiteX7" fmla="*/ 20161 w 392487"/>
                <a:gd name="connsiteY7" fmla="*/ 69000 h 205149"/>
                <a:gd name="connsiteX8" fmla="*/ 23486 w 392487"/>
                <a:gd name="connsiteY8" fmla="*/ 72534 h 205149"/>
                <a:gd name="connsiteX9" fmla="*/ 49622 w 392487"/>
                <a:gd name="connsiteY9" fmla="*/ 92375 h 205149"/>
                <a:gd name="connsiteX10" fmla="*/ 54375 w 392487"/>
                <a:gd name="connsiteY10" fmla="*/ 91670 h 205149"/>
                <a:gd name="connsiteX11" fmla="*/ 49975 w 392487"/>
                <a:gd name="connsiteY11" fmla="*/ 89555 h 205149"/>
                <a:gd name="connsiteX12" fmla="*/ 45402 w 392487"/>
                <a:gd name="connsiteY12" fmla="*/ 87822 h 205149"/>
                <a:gd name="connsiteX13" fmla="*/ 48917 w 392487"/>
                <a:gd name="connsiteY13" fmla="*/ 91698 h 205149"/>
                <a:gd name="connsiteX14" fmla="*/ 361489 w 392487"/>
                <a:gd name="connsiteY14" fmla="*/ 108196 h 205149"/>
                <a:gd name="connsiteX15" fmla="*/ 365490 w 392487"/>
                <a:gd name="connsiteY15" fmla="*/ 105586 h 205149"/>
                <a:gd name="connsiteX16" fmla="*/ 370224 w 392487"/>
                <a:gd name="connsiteY16" fmla="*/ 103776 h 205149"/>
                <a:gd name="connsiteX17" fmla="*/ 369634 w 392487"/>
                <a:gd name="connsiteY17" fmla="*/ 98966 h 205149"/>
                <a:gd name="connsiteX18" fmla="*/ 369328 w 392487"/>
                <a:gd name="connsiteY18" fmla="*/ 94156 h 205149"/>
                <a:gd name="connsiteX19" fmla="*/ 372015 w 392487"/>
                <a:gd name="connsiteY19" fmla="*/ 90089 h 205149"/>
                <a:gd name="connsiteX20" fmla="*/ 374482 w 392487"/>
                <a:gd name="connsiteY20" fmla="*/ 86003 h 205149"/>
                <a:gd name="connsiteX21" fmla="*/ 378625 w 392487"/>
                <a:gd name="connsiteY21" fmla="*/ 83574 h 205149"/>
                <a:gd name="connsiteX22" fmla="*/ 375158 w 392487"/>
                <a:gd name="connsiteY22" fmla="*/ 80068 h 205149"/>
                <a:gd name="connsiteX23" fmla="*/ 372576 w 392487"/>
                <a:gd name="connsiteY23" fmla="*/ 76011 h 205149"/>
                <a:gd name="connsiteX24" fmla="*/ 373777 w 392487"/>
                <a:gd name="connsiteY24" fmla="*/ 71020 h 205149"/>
                <a:gd name="connsiteX25" fmla="*/ 377710 w 392487"/>
                <a:gd name="connsiteY25" fmla="*/ 67896 h 205149"/>
                <a:gd name="connsiteX26" fmla="*/ 378720 w 392487"/>
                <a:gd name="connsiteY26" fmla="*/ 63171 h 205149"/>
                <a:gd name="connsiteX27" fmla="*/ 374548 w 392487"/>
                <a:gd name="connsiteY27" fmla="*/ 60790 h 205149"/>
                <a:gd name="connsiteX28" fmla="*/ 373415 w 392487"/>
                <a:gd name="connsiteY28" fmla="*/ 56132 h 205149"/>
                <a:gd name="connsiteX29" fmla="*/ 370119 w 392487"/>
                <a:gd name="connsiteY29" fmla="*/ 52446 h 205149"/>
                <a:gd name="connsiteX30" fmla="*/ 374796 w 392487"/>
                <a:gd name="connsiteY30" fmla="*/ 50922 h 205149"/>
                <a:gd name="connsiteX31" fmla="*/ 379254 w 392487"/>
                <a:gd name="connsiteY31" fmla="*/ 48826 h 205149"/>
                <a:gd name="connsiteX32" fmla="*/ 381149 w 392487"/>
                <a:gd name="connsiteY32" fmla="*/ 44073 h 205149"/>
                <a:gd name="connsiteX33" fmla="*/ 378816 w 392487"/>
                <a:gd name="connsiteY33" fmla="*/ 39892 h 205149"/>
                <a:gd name="connsiteX34" fmla="*/ 382664 w 392487"/>
                <a:gd name="connsiteY34" fmla="*/ 36977 h 205149"/>
                <a:gd name="connsiteX35" fmla="*/ 382778 w 392487"/>
                <a:gd name="connsiteY35" fmla="*/ 32167 h 205149"/>
                <a:gd name="connsiteX36" fmla="*/ 382635 w 392487"/>
                <a:gd name="connsiteY36" fmla="*/ 27329 h 205149"/>
                <a:gd name="connsiteX37" fmla="*/ 381168 w 392487"/>
                <a:gd name="connsiteY37" fmla="*/ 22613 h 205149"/>
                <a:gd name="connsiteX38" fmla="*/ 384969 w 392487"/>
                <a:gd name="connsiteY38" fmla="*/ 19127 h 205149"/>
                <a:gd name="connsiteX39" fmla="*/ 389064 w 392487"/>
                <a:gd name="connsiteY39" fmla="*/ 16689 h 205149"/>
                <a:gd name="connsiteX40" fmla="*/ 392274 w 392487"/>
                <a:gd name="connsiteY40" fmla="*/ 13127 h 205149"/>
                <a:gd name="connsiteX41" fmla="*/ 390722 w 392487"/>
                <a:gd name="connsiteY41" fmla="*/ 8536 h 205149"/>
                <a:gd name="connsiteX42" fmla="*/ 388350 w 392487"/>
                <a:gd name="connsiteY42" fmla="*/ 4383 h 205149"/>
                <a:gd name="connsiteX43" fmla="*/ 384073 w 392487"/>
                <a:gd name="connsiteY43" fmla="*/ 2078 h 205149"/>
                <a:gd name="connsiteX44" fmla="*/ 379292 w 392487"/>
                <a:gd name="connsiteY44" fmla="*/ 2897 h 205149"/>
                <a:gd name="connsiteX45" fmla="*/ 374977 w 392487"/>
                <a:gd name="connsiteY45" fmla="*/ 5078 h 205149"/>
                <a:gd name="connsiteX46" fmla="*/ 370205 w 392487"/>
                <a:gd name="connsiteY46" fmla="*/ 5383 h 205149"/>
                <a:gd name="connsiteX47" fmla="*/ 365414 w 392487"/>
                <a:gd name="connsiteY47" fmla="*/ 4859 h 205149"/>
                <a:gd name="connsiteX48" fmla="*/ 360613 w 392487"/>
                <a:gd name="connsiteY48" fmla="*/ 5821 h 205149"/>
                <a:gd name="connsiteX49" fmla="*/ 361699 w 392487"/>
                <a:gd name="connsiteY49" fmla="*/ 1135 h 205149"/>
                <a:gd name="connsiteX50" fmla="*/ 357022 w 392487"/>
                <a:gd name="connsiteY50" fmla="*/ -75 h 205149"/>
                <a:gd name="connsiteX51" fmla="*/ 352164 w 392487"/>
                <a:gd name="connsiteY51" fmla="*/ 830 h 205149"/>
                <a:gd name="connsiteX52" fmla="*/ 348469 w 392487"/>
                <a:gd name="connsiteY52" fmla="*/ 4173 h 205149"/>
                <a:gd name="connsiteX53" fmla="*/ 348383 w 392487"/>
                <a:gd name="connsiteY53" fmla="*/ 9383 h 205149"/>
                <a:gd name="connsiteX54" fmla="*/ 348822 w 392487"/>
                <a:gd name="connsiteY54" fmla="*/ 14365 h 205149"/>
                <a:gd name="connsiteX55" fmla="*/ 350164 w 392487"/>
                <a:gd name="connsiteY55" fmla="*/ 18985 h 205149"/>
                <a:gd name="connsiteX56" fmla="*/ 350755 w 392487"/>
                <a:gd name="connsiteY56" fmla="*/ 23738 h 205149"/>
                <a:gd name="connsiteX57" fmla="*/ 349345 w 392487"/>
                <a:gd name="connsiteY57" fmla="*/ 28357 h 205149"/>
                <a:gd name="connsiteX58" fmla="*/ 348107 w 392487"/>
                <a:gd name="connsiteY58" fmla="*/ 32967 h 205149"/>
                <a:gd name="connsiteX59" fmla="*/ 346602 w 392487"/>
                <a:gd name="connsiteY59" fmla="*/ 37587 h 205149"/>
                <a:gd name="connsiteX60" fmla="*/ 345821 w 392487"/>
                <a:gd name="connsiteY60" fmla="*/ 42654 h 205149"/>
                <a:gd name="connsiteX61" fmla="*/ 343944 w 392487"/>
                <a:gd name="connsiteY61" fmla="*/ 47302 h 205149"/>
                <a:gd name="connsiteX62" fmla="*/ 342125 w 392487"/>
                <a:gd name="connsiteY62" fmla="*/ 51951 h 205149"/>
                <a:gd name="connsiteX63" fmla="*/ 339106 w 392487"/>
                <a:gd name="connsiteY63" fmla="*/ 56075 h 205149"/>
                <a:gd name="connsiteX64" fmla="*/ 337144 w 392487"/>
                <a:gd name="connsiteY64" fmla="*/ 60790 h 205149"/>
                <a:gd name="connsiteX65" fmla="*/ 335734 w 392487"/>
                <a:gd name="connsiteY65" fmla="*/ 65343 h 205149"/>
                <a:gd name="connsiteX66" fmla="*/ 334610 w 392487"/>
                <a:gd name="connsiteY66" fmla="*/ 70086 h 205149"/>
                <a:gd name="connsiteX67" fmla="*/ 339249 w 392487"/>
                <a:gd name="connsiteY67" fmla="*/ 71524 h 205149"/>
                <a:gd name="connsiteX68" fmla="*/ 342792 w 392487"/>
                <a:gd name="connsiteY68" fmla="*/ 68048 h 205149"/>
                <a:gd name="connsiteX69" fmla="*/ 339716 w 392487"/>
                <a:gd name="connsiteY69" fmla="*/ 71782 h 205149"/>
                <a:gd name="connsiteX70" fmla="*/ 339230 w 392487"/>
                <a:gd name="connsiteY70" fmla="*/ 76601 h 205149"/>
                <a:gd name="connsiteX71" fmla="*/ 343964 w 392487"/>
                <a:gd name="connsiteY71" fmla="*/ 75782 h 205149"/>
                <a:gd name="connsiteX72" fmla="*/ 348840 w 392487"/>
                <a:gd name="connsiteY72" fmla="*/ 77297 h 205149"/>
                <a:gd name="connsiteX73" fmla="*/ 346593 w 392487"/>
                <a:gd name="connsiteY73" fmla="*/ 81716 h 205149"/>
                <a:gd name="connsiteX74" fmla="*/ 345050 w 392487"/>
                <a:gd name="connsiteY74" fmla="*/ 86364 h 205149"/>
                <a:gd name="connsiteX75" fmla="*/ 345650 w 392487"/>
                <a:gd name="connsiteY75" fmla="*/ 91422 h 205149"/>
                <a:gd name="connsiteX76" fmla="*/ 345745 w 392487"/>
                <a:gd name="connsiteY76" fmla="*/ 97061 h 205149"/>
                <a:gd name="connsiteX77" fmla="*/ 344401 w 392487"/>
                <a:gd name="connsiteY77" fmla="*/ 101719 h 205149"/>
                <a:gd name="connsiteX78" fmla="*/ 342049 w 392487"/>
                <a:gd name="connsiteY78" fmla="*/ 106205 h 205149"/>
                <a:gd name="connsiteX79" fmla="*/ 346783 w 392487"/>
                <a:gd name="connsiteY79" fmla="*/ 105510 h 205149"/>
                <a:gd name="connsiteX80" fmla="*/ 351812 w 392487"/>
                <a:gd name="connsiteY80" fmla="*/ 105595 h 205149"/>
                <a:gd name="connsiteX81" fmla="*/ 356889 w 392487"/>
                <a:gd name="connsiteY81" fmla="*/ 105653 h 205149"/>
                <a:gd name="connsiteX82" fmla="*/ 361118 w 392487"/>
                <a:gd name="connsiteY82" fmla="*/ 108034 h 205149"/>
                <a:gd name="connsiteX83" fmla="*/ 195316 w 392487"/>
                <a:gd name="connsiteY83" fmla="*/ 199988 h 205149"/>
                <a:gd name="connsiteX84" fmla="*/ 199688 w 392487"/>
                <a:gd name="connsiteY84" fmla="*/ 197731 h 205149"/>
                <a:gd name="connsiteX85" fmla="*/ 195021 w 392487"/>
                <a:gd name="connsiteY85" fmla="*/ 195778 h 205149"/>
                <a:gd name="connsiteX86" fmla="*/ 190278 w 392487"/>
                <a:gd name="connsiteY86" fmla="*/ 195197 h 205149"/>
                <a:gd name="connsiteX87" fmla="*/ 193250 w 392487"/>
                <a:gd name="connsiteY87" fmla="*/ 199264 h 205149"/>
                <a:gd name="connsiteX88" fmla="*/ 203565 w 392487"/>
                <a:gd name="connsiteY88" fmla="*/ 205074 h 205149"/>
                <a:gd name="connsiteX89" fmla="*/ 202336 w 392487"/>
                <a:gd name="connsiteY89" fmla="*/ 200369 h 205149"/>
                <a:gd name="connsiteX90" fmla="*/ 203565 w 392487"/>
                <a:gd name="connsiteY90" fmla="*/ 205074 h 20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92487" h="205149">
                  <a:moveTo>
                    <a:pt x="10265" y="75011"/>
                  </a:moveTo>
                  <a:lnTo>
                    <a:pt x="6588" y="71953"/>
                  </a:lnTo>
                  <a:lnTo>
                    <a:pt x="10265" y="75011"/>
                  </a:lnTo>
                  <a:close/>
                  <a:moveTo>
                    <a:pt x="2864" y="78116"/>
                  </a:moveTo>
                  <a:lnTo>
                    <a:pt x="-213" y="74334"/>
                  </a:lnTo>
                  <a:lnTo>
                    <a:pt x="2864" y="78116"/>
                  </a:lnTo>
                  <a:close/>
                  <a:moveTo>
                    <a:pt x="23486" y="72534"/>
                  </a:moveTo>
                  <a:lnTo>
                    <a:pt x="20161" y="69000"/>
                  </a:lnTo>
                  <a:lnTo>
                    <a:pt x="23486" y="72534"/>
                  </a:lnTo>
                  <a:close/>
                  <a:moveTo>
                    <a:pt x="49622" y="92375"/>
                  </a:moveTo>
                  <a:lnTo>
                    <a:pt x="54375" y="91670"/>
                  </a:lnTo>
                  <a:lnTo>
                    <a:pt x="49975" y="89555"/>
                  </a:lnTo>
                  <a:lnTo>
                    <a:pt x="45402" y="87822"/>
                  </a:lnTo>
                  <a:lnTo>
                    <a:pt x="48917" y="91698"/>
                  </a:lnTo>
                  <a:close/>
                  <a:moveTo>
                    <a:pt x="361489" y="108196"/>
                  </a:moveTo>
                  <a:lnTo>
                    <a:pt x="365490" y="105586"/>
                  </a:lnTo>
                  <a:lnTo>
                    <a:pt x="370224" y="103776"/>
                  </a:lnTo>
                  <a:lnTo>
                    <a:pt x="369634" y="98966"/>
                  </a:lnTo>
                  <a:lnTo>
                    <a:pt x="369328" y="94156"/>
                  </a:lnTo>
                  <a:lnTo>
                    <a:pt x="372015" y="90089"/>
                  </a:lnTo>
                  <a:lnTo>
                    <a:pt x="374482" y="86003"/>
                  </a:lnTo>
                  <a:lnTo>
                    <a:pt x="378625" y="83574"/>
                  </a:lnTo>
                  <a:lnTo>
                    <a:pt x="375158" y="80068"/>
                  </a:lnTo>
                  <a:lnTo>
                    <a:pt x="372576" y="76011"/>
                  </a:lnTo>
                  <a:lnTo>
                    <a:pt x="373777" y="71020"/>
                  </a:lnTo>
                  <a:lnTo>
                    <a:pt x="377710" y="67896"/>
                  </a:lnTo>
                  <a:lnTo>
                    <a:pt x="378720" y="63171"/>
                  </a:lnTo>
                  <a:lnTo>
                    <a:pt x="374548" y="60790"/>
                  </a:lnTo>
                  <a:lnTo>
                    <a:pt x="373415" y="56132"/>
                  </a:lnTo>
                  <a:lnTo>
                    <a:pt x="370119" y="52446"/>
                  </a:lnTo>
                  <a:lnTo>
                    <a:pt x="374796" y="50922"/>
                  </a:lnTo>
                  <a:lnTo>
                    <a:pt x="379254" y="48826"/>
                  </a:lnTo>
                  <a:lnTo>
                    <a:pt x="381149" y="44073"/>
                  </a:lnTo>
                  <a:lnTo>
                    <a:pt x="378816" y="39892"/>
                  </a:lnTo>
                  <a:lnTo>
                    <a:pt x="382664" y="36977"/>
                  </a:lnTo>
                  <a:lnTo>
                    <a:pt x="382778" y="32167"/>
                  </a:lnTo>
                  <a:lnTo>
                    <a:pt x="382635" y="27329"/>
                  </a:lnTo>
                  <a:lnTo>
                    <a:pt x="381168" y="22613"/>
                  </a:lnTo>
                  <a:lnTo>
                    <a:pt x="384969" y="19127"/>
                  </a:lnTo>
                  <a:lnTo>
                    <a:pt x="389064" y="16689"/>
                  </a:lnTo>
                  <a:lnTo>
                    <a:pt x="392274" y="13127"/>
                  </a:lnTo>
                  <a:lnTo>
                    <a:pt x="390722" y="8536"/>
                  </a:lnTo>
                  <a:lnTo>
                    <a:pt x="388350" y="4383"/>
                  </a:lnTo>
                  <a:lnTo>
                    <a:pt x="384073" y="2078"/>
                  </a:lnTo>
                  <a:lnTo>
                    <a:pt x="379292" y="2897"/>
                  </a:lnTo>
                  <a:lnTo>
                    <a:pt x="374977" y="5078"/>
                  </a:lnTo>
                  <a:lnTo>
                    <a:pt x="370205" y="5383"/>
                  </a:lnTo>
                  <a:lnTo>
                    <a:pt x="365414" y="4859"/>
                  </a:lnTo>
                  <a:lnTo>
                    <a:pt x="360613" y="5821"/>
                  </a:lnTo>
                  <a:lnTo>
                    <a:pt x="361699" y="1135"/>
                  </a:lnTo>
                  <a:lnTo>
                    <a:pt x="357022" y="-75"/>
                  </a:lnTo>
                  <a:lnTo>
                    <a:pt x="352164" y="830"/>
                  </a:lnTo>
                  <a:lnTo>
                    <a:pt x="348469" y="4173"/>
                  </a:lnTo>
                  <a:lnTo>
                    <a:pt x="348383" y="9383"/>
                  </a:lnTo>
                  <a:lnTo>
                    <a:pt x="348822" y="14365"/>
                  </a:lnTo>
                  <a:lnTo>
                    <a:pt x="350164" y="18985"/>
                  </a:lnTo>
                  <a:lnTo>
                    <a:pt x="350755" y="23738"/>
                  </a:lnTo>
                  <a:lnTo>
                    <a:pt x="349345" y="28357"/>
                  </a:lnTo>
                  <a:lnTo>
                    <a:pt x="348107" y="32967"/>
                  </a:lnTo>
                  <a:lnTo>
                    <a:pt x="346602" y="37587"/>
                  </a:lnTo>
                  <a:lnTo>
                    <a:pt x="345821" y="42654"/>
                  </a:lnTo>
                  <a:lnTo>
                    <a:pt x="343944" y="47302"/>
                  </a:lnTo>
                  <a:lnTo>
                    <a:pt x="342125" y="51951"/>
                  </a:lnTo>
                  <a:lnTo>
                    <a:pt x="339106" y="56075"/>
                  </a:lnTo>
                  <a:lnTo>
                    <a:pt x="337144" y="60790"/>
                  </a:lnTo>
                  <a:lnTo>
                    <a:pt x="335734" y="65343"/>
                  </a:lnTo>
                  <a:lnTo>
                    <a:pt x="334610" y="70086"/>
                  </a:lnTo>
                  <a:lnTo>
                    <a:pt x="339249" y="71524"/>
                  </a:lnTo>
                  <a:lnTo>
                    <a:pt x="342792" y="68048"/>
                  </a:lnTo>
                  <a:lnTo>
                    <a:pt x="339716" y="71782"/>
                  </a:lnTo>
                  <a:lnTo>
                    <a:pt x="339230" y="76601"/>
                  </a:lnTo>
                  <a:lnTo>
                    <a:pt x="343964" y="75782"/>
                  </a:lnTo>
                  <a:lnTo>
                    <a:pt x="348840" y="77297"/>
                  </a:lnTo>
                  <a:lnTo>
                    <a:pt x="346593" y="81716"/>
                  </a:lnTo>
                  <a:lnTo>
                    <a:pt x="345050" y="86364"/>
                  </a:lnTo>
                  <a:lnTo>
                    <a:pt x="345650" y="91422"/>
                  </a:lnTo>
                  <a:lnTo>
                    <a:pt x="345745" y="97061"/>
                  </a:lnTo>
                  <a:lnTo>
                    <a:pt x="344401" y="101719"/>
                  </a:lnTo>
                  <a:lnTo>
                    <a:pt x="342049" y="106205"/>
                  </a:lnTo>
                  <a:lnTo>
                    <a:pt x="346783" y="105510"/>
                  </a:lnTo>
                  <a:lnTo>
                    <a:pt x="351812" y="105595"/>
                  </a:lnTo>
                  <a:lnTo>
                    <a:pt x="356889" y="105653"/>
                  </a:lnTo>
                  <a:lnTo>
                    <a:pt x="361118" y="108034"/>
                  </a:lnTo>
                  <a:close/>
                  <a:moveTo>
                    <a:pt x="195316" y="199988"/>
                  </a:moveTo>
                  <a:lnTo>
                    <a:pt x="199688" y="197731"/>
                  </a:lnTo>
                  <a:lnTo>
                    <a:pt x="195021" y="195778"/>
                  </a:lnTo>
                  <a:lnTo>
                    <a:pt x="190278" y="195197"/>
                  </a:lnTo>
                  <a:lnTo>
                    <a:pt x="193250" y="199264"/>
                  </a:lnTo>
                  <a:close/>
                  <a:moveTo>
                    <a:pt x="203565" y="205074"/>
                  </a:moveTo>
                  <a:lnTo>
                    <a:pt x="202336" y="200369"/>
                  </a:lnTo>
                  <a:lnTo>
                    <a:pt x="203565" y="2050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4" name="Freihandform: Form 613">
              <a:extLst>
                <a:ext uri="{FF2B5EF4-FFF2-40B4-BE49-F238E27FC236}">
                  <a16:creationId xmlns:a16="http://schemas.microsoft.com/office/drawing/2014/main" id="{E8EF5188-BF1B-B90F-4103-8A933E920AB5}"/>
                </a:ext>
              </a:extLst>
            </p:cNvPr>
            <p:cNvSpPr/>
            <p:nvPr/>
          </p:nvSpPr>
          <p:spPr>
            <a:xfrm>
              <a:off x="4955646" y="4351749"/>
              <a:ext cx="216110" cy="165386"/>
            </a:xfrm>
            <a:custGeom>
              <a:avLst/>
              <a:gdLst>
                <a:gd name="connsiteX0" fmla="*/ 230540 w 286912"/>
                <a:gd name="connsiteY0" fmla="*/ 219495 h 219570"/>
                <a:gd name="connsiteX1" fmla="*/ 227387 w 286912"/>
                <a:gd name="connsiteY1" fmla="*/ 214094 h 219570"/>
                <a:gd name="connsiteX2" fmla="*/ 229958 w 286912"/>
                <a:gd name="connsiteY2" fmla="*/ 218247 h 219570"/>
                <a:gd name="connsiteX3" fmla="*/ 282441 w 286912"/>
                <a:gd name="connsiteY3" fmla="*/ 118111 h 219570"/>
                <a:gd name="connsiteX4" fmla="*/ 286699 w 286912"/>
                <a:gd name="connsiteY4" fmla="*/ 114625 h 219570"/>
                <a:gd name="connsiteX5" fmla="*/ 286252 w 286912"/>
                <a:gd name="connsiteY5" fmla="*/ 109415 h 219570"/>
                <a:gd name="connsiteX6" fmla="*/ 282317 w 286912"/>
                <a:gd name="connsiteY6" fmla="*/ 103671 h 219570"/>
                <a:gd name="connsiteX7" fmla="*/ 278317 w 286912"/>
                <a:gd name="connsiteY7" fmla="*/ 99423 h 219570"/>
                <a:gd name="connsiteX8" fmla="*/ 274412 w 286912"/>
                <a:gd name="connsiteY8" fmla="*/ 95165 h 219570"/>
                <a:gd name="connsiteX9" fmla="*/ 272383 w 286912"/>
                <a:gd name="connsiteY9" fmla="*/ 90070 h 219570"/>
                <a:gd name="connsiteX10" fmla="*/ 266268 w 286912"/>
                <a:gd name="connsiteY10" fmla="*/ 86841 h 219570"/>
                <a:gd name="connsiteX11" fmla="*/ 265392 w 286912"/>
                <a:gd name="connsiteY11" fmla="*/ 93965 h 219570"/>
                <a:gd name="connsiteX12" fmla="*/ 267106 w 286912"/>
                <a:gd name="connsiteY12" fmla="*/ 99404 h 219570"/>
                <a:gd name="connsiteX13" fmla="*/ 269868 w 286912"/>
                <a:gd name="connsiteY13" fmla="*/ 103662 h 219570"/>
                <a:gd name="connsiteX14" fmla="*/ 274269 w 286912"/>
                <a:gd name="connsiteY14" fmla="*/ 106643 h 219570"/>
                <a:gd name="connsiteX15" fmla="*/ 273821 w 286912"/>
                <a:gd name="connsiteY15" fmla="*/ 112148 h 219570"/>
                <a:gd name="connsiteX16" fmla="*/ 277764 w 286912"/>
                <a:gd name="connsiteY16" fmla="*/ 116377 h 219570"/>
                <a:gd name="connsiteX17" fmla="*/ 282441 w 286912"/>
                <a:gd name="connsiteY17" fmla="*/ 118111 h 219570"/>
                <a:gd name="connsiteX18" fmla="*/ 264467 w 286912"/>
                <a:gd name="connsiteY18" fmla="*/ 87955 h 219570"/>
                <a:gd name="connsiteX19" fmla="*/ 266754 w 286912"/>
                <a:gd name="connsiteY19" fmla="*/ 82430 h 219570"/>
                <a:gd name="connsiteX20" fmla="*/ 264277 w 286912"/>
                <a:gd name="connsiteY20" fmla="*/ 86603 h 219570"/>
                <a:gd name="connsiteX21" fmla="*/ 232387 w 286912"/>
                <a:gd name="connsiteY21" fmla="*/ 75020 h 219570"/>
                <a:gd name="connsiteX22" fmla="*/ 235978 w 286912"/>
                <a:gd name="connsiteY22" fmla="*/ 69686 h 219570"/>
                <a:gd name="connsiteX23" fmla="*/ 237331 w 286912"/>
                <a:gd name="connsiteY23" fmla="*/ 64819 h 219570"/>
                <a:gd name="connsiteX24" fmla="*/ 234064 w 286912"/>
                <a:gd name="connsiteY24" fmla="*/ 56446 h 219570"/>
                <a:gd name="connsiteX25" fmla="*/ 227053 w 286912"/>
                <a:gd name="connsiteY25" fmla="*/ 52703 h 219570"/>
                <a:gd name="connsiteX26" fmla="*/ 224139 w 286912"/>
                <a:gd name="connsiteY26" fmla="*/ 48455 h 219570"/>
                <a:gd name="connsiteX27" fmla="*/ 219853 w 286912"/>
                <a:gd name="connsiteY27" fmla="*/ 44264 h 219570"/>
                <a:gd name="connsiteX28" fmla="*/ 216138 w 286912"/>
                <a:gd name="connsiteY28" fmla="*/ 40749 h 219570"/>
                <a:gd name="connsiteX29" fmla="*/ 211604 w 286912"/>
                <a:gd name="connsiteY29" fmla="*/ 38177 h 219570"/>
                <a:gd name="connsiteX30" fmla="*/ 207356 w 286912"/>
                <a:gd name="connsiteY30" fmla="*/ 35139 h 219570"/>
                <a:gd name="connsiteX31" fmla="*/ 202355 w 286912"/>
                <a:gd name="connsiteY31" fmla="*/ 33024 h 219570"/>
                <a:gd name="connsiteX32" fmla="*/ 198869 w 286912"/>
                <a:gd name="connsiteY32" fmla="*/ 29100 h 219570"/>
                <a:gd name="connsiteX33" fmla="*/ 194640 w 286912"/>
                <a:gd name="connsiteY33" fmla="*/ 26233 h 219570"/>
                <a:gd name="connsiteX34" fmla="*/ 194763 w 286912"/>
                <a:gd name="connsiteY34" fmla="*/ 31205 h 219570"/>
                <a:gd name="connsiteX35" fmla="*/ 204460 w 286912"/>
                <a:gd name="connsiteY35" fmla="*/ 35701 h 219570"/>
                <a:gd name="connsiteX36" fmla="*/ 210089 w 286912"/>
                <a:gd name="connsiteY36" fmla="*/ 39949 h 219570"/>
                <a:gd name="connsiteX37" fmla="*/ 214423 w 286912"/>
                <a:gd name="connsiteY37" fmla="*/ 44197 h 219570"/>
                <a:gd name="connsiteX38" fmla="*/ 219471 w 286912"/>
                <a:gd name="connsiteY38" fmla="*/ 45921 h 219570"/>
                <a:gd name="connsiteX39" fmla="*/ 223225 w 286912"/>
                <a:gd name="connsiteY39" fmla="*/ 49379 h 219570"/>
                <a:gd name="connsiteX40" fmla="*/ 225949 w 286912"/>
                <a:gd name="connsiteY40" fmla="*/ 53770 h 219570"/>
                <a:gd name="connsiteX41" fmla="*/ 229139 w 286912"/>
                <a:gd name="connsiteY41" fmla="*/ 61190 h 219570"/>
                <a:gd name="connsiteX42" fmla="*/ 228359 w 286912"/>
                <a:gd name="connsiteY42" fmla="*/ 66619 h 219570"/>
                <a:gd name="connsiteX43" fmla="*/ 230464 w 286912"/>
                <a:gd name="connsiteY43" fmla="*/ 71210 h 219570"/>
                <a:gd name="connsiteX44" fmla="*/ 138023 w 286912"/>
                <a:gd name="connsiteY44" fmla="*/ 95832 h 219570"/>
                <a:gd name="connsiteX45" fmla="*/ 139614 w 286912"/>
                <a:gd name="connsiteY45" fmla="*/ 90917 h 219570"/>
                <a:gd name="connsiteX46" fmla="*/ 135737 w 286912"/>
                <a:gd name="connsiteY46" fmla="*/ 88079 h 219570"/>
                <a:gd name="connsiteX47" fmla="*/ 135604 w 286912"/>
                <a:gd name="connsiteY47" fmla="*/ 92975 h 219570"/>
                <a:gd name="connsiteX48" fmla="*/ 223425 w 286912"/>
                <a:gd name="connsiteY48" fmla="*/ 168689 h 219570"/>
                <a:gd name="connsiteX49" fmla="*/ 223453 w 286912"/>
                <a:gd name="connsiteY49" fmla="*/ 163355 h 219570"/>
                <a:gd name="connsiteX50" fmla="*/ 217757 w 286912"/>
                <a:gd name="connsiteY50" fmla="*/ 163098 h 219570"/>
                <a:gd name="connsiteX51" fmla="*/ 221310 w 286912"/>
                <a:gd name="connsiteY51" fmla="*/ 166841 h 219570"/>
                <a:gd name="connsiteX52" fmla="*/ 170066 w 286912"/>
                <a:gd name="connsiteY52" fmla="*/ 199264 h 219570"/>
                <a:gd name="connsiteX53" fmla="*/ 174771 w 286912"/>
                <a:gd name="connsiteY53" fmla="*/ 198226 h 219570"/>
                <a:gd name="connsiteX54" fmla="*/ 179848 w 286912"/>
                <a:gd name="connsiteY54" fmla="*/ 196302 h 219570"/>
                <a:gd name="connsiteX55" fmla="*/ 175990 w 286912"/>
                <a:gd name="connsiteY55" fmla="*/ 193320 h 219570"/>
                <a:gd name="connsiteX56" fmla="*/ 181057 w 286912"/>
                <a:gd name="connsiteY56" fmla="*/ 191053 h 219570"/>
                <a:gd name="connsiteX57" fmla="*/ 176647 w 286912"/>
                <a:gd name="connsiteY57" fmla="*/ 188806 h 219570"/>
                <a:gd name="connsiteX58" fmla="*/ 172085 w 286912"/>
                <a:gd name="connsiteY58" fmla="*/ 187187 h 219570"/>
                <a:gd name="connsiteX59" fmla="*/ 167503 w 286912"/>
                <a:gd name="connsiteY59" fmla="*/ 185853 h 219570"/>
                <a:gd name="connsiteX60" fmla="*/ 164246 w 286912"/>
                <a:gd name="connsiteY60" fmla="*/ 182300 h 219570"/>
                <a:gd name="connsiteX61" fmla="*/ 167970 w 286912"/>
                <a:gd name="connsiteY61" fmla="*/ 178985 h 219570"/>
                <a:gd name="connsiteX62" fmla="*/ 164303 w 286912"/>
                <a:gd name="connsiteY62" fmla="*/ 175728 h 219570"/>
                <a:gd name="connsiteX63" fmla="*/ 159188 w 286912"/>
                <a:gd name="connsiteY63" fmla="*/ 175861 h 219570"/>
                <a:gd name="connsiteX64" fmla="*/ 154759 w 286912"/>
                <a:gd name="connsiteY64" fmla="*/ 173566 h 219570"/>
                <a:gd name="connsiteX65" fmla="*/ 155407 w 286912"/>
                <a:gd name="connsiteY65" fmla="*/ 167765 h 219570"/>
                <a:gd name="connsiteX66" fmla="*/ 153978 w 286912"/>
                <a:gd name="connsiteY66" fmla="*/ 163203 h 219570"/>
                <a:gd name="connsiteX67" fmla="*/ 149187 w 286912"/>
                <a:gd name="connsiteY67" fmla="*/ 164393 h 219570"/>
                <a:gd name="connsiteX68" fmla="*/ 144148 w 286912"/>
                <a:gd name="connsiteY68" fmla="*/ 164927 h 219570"/>
                <a:gd name="connsiteX69" fmla="*/ 141881 w 286912"/>
                <a:gd name="connsiteY69" fmla="*/ 160612 h 219570"/>
                <a:gd name="connsiteX70" fmla="*/ 140481 w 286912"/>
                <a:gd name="connsiteY70" fmla="*/ 156002 h 219570"/>
                <a:gd name="connsiteX71" fmla="*/ 137604 w 286912"/>
                <a:gd name="connsiteY71" fmla="*/ 151868 h 219570"/>
                <a:gd name="connsiteX72" fmla="*/ 136937 w 286912"/>
                <a:gd name="connsiteY72" fmla="*/ 146877 h 219570"/>
                <a:gd name="connsiteX73" fmla="*/ 133880 w 286912"/>
                <a:gd name="connsiteY73" fmla="*/ 143067 h 219570"/>
                <a:gd name="connsiteX74" fmla="*/ 129413 w 286912"/>
                <a:gd name="connsiteY74" fmla="*/ 140876 h 219570"/>
                <a:gd name="connsiteX75" fmla="*/ 126898 w 286912"/>
                <a:gd name="connsiteY75" fmla="*/ 136704 h 219570"/>
                <a:gd name="connsiteX76" fmla="*/ 124145 w 286912"/>
                <a:gd name="connsiteY76" fmla="*/ 132761 h 219570"/>
                <a:gd name="connsiteX77" fmla="*/ 119812 w 286912"/>
                <a:gd name="connsiteY77" fmla="*/ 130493 h 219570"/>
                <a:gd name="connsiteX78" fmla="*/ 119116 w 286912"/>
                <a:gd name="connsiteY78" fmla="*/ 125636 h 219570"/>
                <a:gd name="connsiteX79" fmla="*/ 116649 w 286912"/>
                <a:gd name="connsiteY79" fmla="*/ 121007 h 219570"/>
                <a:gd name="connsiteX80" fmla="*/ 116687 w 286912"/>
                <a:gd name="connsiteY80" fmla="*/ 115301 h 219570"/>
                <a:gd name="connsiteX81" fmla="*/ 122355 w 286912"/>
                <a:gd name="connsiteY81" fmla="*/ 114977 h 219570"/>
                <a:gd name="connsiteX82" fmla="*/ 127365 w 286912"/>
                <a:gd name="connsiteY82" fmla="*/ 115263 h 219570"/>
                <a:gd name="connsiteX83" fmla="*/ 132080 w 286912"/>
                <a:gd name="connsiteY83" fmla="*/ 114196 h 219570"/>
                <a:gd name="connsiteX84" fmla="*/ 133937 w 286912"/>
                <a:gd name="connsiteY84" fmla="*/ 109777 h 219570"/>
                <a:gd name="connsiteX85" fmla="*/ 131775 w 286912"/>
                <a:gd name="connsiteY85" fmla="*/ 105176 h 219570"/>
                <a:gd name="connsiteX86" fmla="*/ 129546 w 286912"/>
                <a:gd name="connsiteY86" fmla="*/ 100633 h 219570"/>
                <a:gd name="connsiteX87" fmla="*/ 125460 w 286912"/>
                <a:gd name="connsiteY87" fmla="*/ 97785 h 219570"/>
                <a:gd name="connsiteX88" fmla="*/ 120307 w 286912"/>
                <a:gd name="connsiteY88" fmla="*/ 98499 h 219570"/>
                <a:gd name="connsiteX89" fmla="*/ 115801 w 286912"/>
                <a:gd name="connsiteY89" fmla="*/ 95956 h 219570"/>
                <a:gd name="connsiteX90" fmla="*/ 111277 w 286912"/>
                <a:gd name="connsiteY90" fmla="*/ 93489 h 219570"/>
                <a:gd name="connsiteX91" fmla="*/ 106972 w 286912"/>
                <a:gd name="connsiteY91" fmla="*/ 90355 h 219570"/>
                <a:gd name="connsiteX92" fmla="*/ 102114 w 286912"/>
                <a:gd name="connsiteY92" fmla="*/ 88955 h 219570"/>
                <a:gd name="connsiteX93" fmla="*/ 97380 w 286912"/>
                <a:gd name="connsiteY93" fmla="*/ 88269 h 219570"/>
                <a:gd name="connsiteX94" fmla="*/ 97637 w 286912"/>
                <a:gd name="connsiteY94" fmla="*/ 82812 h 219570"/>
                <a:gd name="connsiteX95" fmla="*/ 97408 w 286912"/>
                <a:gd name="connsiteY95" fmla="*/ 77306 h 219570"/>
                <a:gd name="connsiteX96" fmla="*/ 95180 w 286912"/>
                <a:gd name="connsiteY96" fmla="*/ 72324 h 219570"/>
                <a:gd name="connsiteX97" fmla="*/ 91865 w 286912"/>
                <a:gd name="connsiteY97" fmla="*/ 68057 h 219570"/>
                <a:gd name="connsiteX98" fmla="*/ 87417 w 286912"/>
                <a:gd name="connsiteY98" fmla="*/ 65247 h 219570"/>
                <a:gd name="connsiteX99" fmla="*/ 82902 w 286912"/>
                <a:gd name="connsiteY99" fmla="*/ 63219 h 219570"/>
                <a:gd name="connsiteX100" fmla="*/ 78206 w 286912"/>
                <a:gd name="connsiteY100" fmla="*/ 57961 h 219570"/>
                <a:gd name="connsiteX101" fmla="*/ 74873 w 286912"/>
                <a:gd name="connsiteY101" fmla="*/ 54122 h 219570"/>
                <a:gd name="connsiteX102" fmla="*/ 70177 w 286912"/>
                <a:gd name="connsiteY102" fmla="*/ 52808 h 219570"/>
                <a:gd name="connsiteX103" fmla="*/ 64766 w 286912"/>
                <a:gd name="connsiteY103" fmla="*/ 52617 h 219570"/>
                <a:gd name="connsiteX104" fmla="*/ 61090 w 286912"/>
                <a:gd name="connsiteY104" fmla="*/ 49522 h 219570"/>
                <a:gd name="connsiteX105" fmla="*/ 56870 w 286912"/>
                <a:gd name="connsiteY105" fmla="*/ 47045 h 219570"/>
                <a:gd name="connsiteX106" fmla="*/ 52374 w 286912"/>
                <a:gd name="connsiteY106" fmla="*/ 44416 h 219570"/>
                <a:gd name="connsiteX107" fmla="*/ 46964 w 286912"/>
                <a:gd name="connsiteY107" fmla="*/ 43492 h 219570"/>
                <a:gd name="connsiteX108" fmla="*/ 38649 w 286912"/>
                <a:gd name="connsiteY108" fmla="*/ 40940 h 219570"/>
                <a:gd name="connsiteX109" fmla="*/ 34287 w 286912"/>
                <a:gd name="connsiteY109" fmla="*/ 38978 h 219570"/>
                <a:gd name="connsiteX110" fmla="*/ 28438 w 286912"/>
                <a:gd name="connsiteY110" fmla="*/ 35958 h 219570"/>
                <a:gd name="connsiteX111" fmla="*/ 23799 w 286912"/>
                <a:gd name="connsiteY111" fmla="*/ 34186 h 219570"/>
                <a:gd name="connsiteX112" fmla="*/ 19370 w 286912"/>
                <a:gd name="connsiteY112" fmla="*/ 31729 h 219570"/>
                <a:gd name="connsiteX113" fmla="*/ 14674 w 286912"/>
                <a:gd name="connsiteY113" fmla="*/ 29624 h 219570"/>
                <a:gd name="connsiteX114" fmla="*/ 10217 w 286912"/>
                <a:gd name="connsiteY114" fmla="*/ 27786 h 219570"/>
                <a:gd name="connsiteX115" fmla="*/ 5426 w 286912"/>
                <a:gd name="connsiteY115" fmla="*/ 91451 h 219570"/>
                <a:gd name="connsiteX116" fmla="*/ 4226 w 286912"/>
                <a:gd name="connsiteY116" fmla="*/ 106262 h 219570"/>
                <a:gd name="connsiteX117" fmla="*/ 2530 w 286912"/>
                <a:gd name="connsiteY117" fmla="*/ 110815 h 219570"/>
                <a:gd name="connsiteX118" fmla="*/ 1463 w 286912"/>
                <a:gd name="connsiteY118" fmla="*/ 115663 h 219570"/>
                <a:gd name="connsiteX119" fmla="*/ 968 w 286912"/>
                <a:gd name="connsiteY119" fmla="*/ 151182 h 219570"/>
                <a:gd name="connsiteX120" fmla="*/ -213 w 286912"/>
                <a:gd name="connsiteY120" fmla="*/ 165822 h 219570"/>
                <a:gd name="connsiteX121" fmla="*/ 4978 w 286912"/>
                <a:gd name="connsiteY121" fmla="*/ 166746 h 219570"/>
                <a:gd name="connsiteX122" fmla="*/ 10779 w 286912"/>
                <a:gd name="connsiteY122" fmla="*/ 167365 h 219570"/>
                <a:gd name="connsiteX123" fmla="*/ 15922 w 286912"/>
                <a:gd name="connsiteY123" fmla="*/ 167365 h 219570"/>
                <a:gd name="connsiteX124" fmla="*/ 20637 w 286912"/>
                <a:gd name="connsiteY124" fmla="*/ 166536 h 219570"/>
                <a:gd name="connsiteX125" fmla="*/ 26124 w 286912"/>
                <a:gd name="connsiteY125" fmla="*/ 167774 h 219570"/>
                <a:gd name="connsiteX126" fmla="*/ 31000 w 286912"/>
                <a:gd name="connsiteY126" fmla="*/ 169660 h 219570"/>
                <a:gd name="connsiteX127" fmla="*/ 35820 w 286912"/>
                <a:gd name="connsiteY127" fmla="*/ 166831 h 219570"/>
                <a:gd name="connsiteX128" fmla="*/ 40744 w 286912"/>
                <a:gd name="connsiteY128" fmla="*/ 163926 h 219570"/>
                <a:gd name="connsiteX129" fmla="*/ 45564 w 286912"/>
                <a:gd name="connsiteY129" fmla="*/ 162317 h 219570"/>
                <a:gd name="connsiteX130" fmla="*/ 44678 w 286912"/>
                <a:gd name="connsiteY130" fmla="*/ 156773 h 219570"/>
                <a:gd name="connsiteX131" fmla="*/ 40554 w 286912"/>
                <a:gd name="connsiteY131" fmla="*/ 151554 h 219570"/>
                <a:gd name="connsiteX132" fmla="*/ 34772 w 286912"/>
                <a:gd name="connsiteY132" fmla="*/ 149182 h 219570"/>
                <a:gd name="connsiteX133" fmla="*/ 29696 w 286912"/>
                <a:gd name="connsiteY133" fmla="*/ 149639 h 219570"/>
                <a:gd name="connsiteX134" fmla="*/ 26838 w 286912"/>
                <a:gd name="connsiteY134" fmla="*/ 145772 h 219570"/>
                <a:gd name="connsiteX135" fmla="*/ 31219 w 286912"/>
                <a:gd name="connsiteY135" fmla="*/ 147924 h 219570"/>
                <a:gd name="connsiteX136" fmla="*/ 38258 w 286912"/>
                <a:gd name="connsiteY136" fmla="*/ 149058 h 219570"/>
                <a:gd name="connsiteX137" fmla="*/ 44307 w 286912"/>
                <a:gd name="connsiteY137" fmla="*/ 147534 h 219570"/>
                <a:gd name="connsiteX138" fmla="*/ 49031 w 286912"/>
                <a:gd name="connsiteY138" fmla="*/ 146791 h 219570"/>
                <a:gd name="connsiteX139" fmla="*/ 53594 w 286912"/>
                <a:gd name="connsiteY139" fmla="*/ 143714 h 219570"/>
                <a:gd name="connsiteX140" fmla="*/ 55784 w 286912"/>
                <a:gd name="connsiteY140" fmla="*/ 138828 h 219570"/>
                <a:gd name="connsiteX141" fmla="*/ 60290 w 286912"/>
                <a:gd name="connsiteY141" fmla="*/ 137047 h 219570"/>
                <a:gd name="connsiteX142" fmla="*/ 61347 w 286912"/>
                <a:gd name="connsiteY142" fmla="*/ 132332 h 219570"/>
                <a:gd name="connsiteX143" fmla="*/ 63938 w 286912"/>
                <a:gd name="connsiteY143" fmla="*/ 128274 h 219570"/>
                <a:gd name="connsiteX144" fmla="*/ 68700 w 286912"/>
                <a:gd name="connsiteY144" fmla="*/ 127979 h 219570"/>
                <a:gd name="connsiteX145" fmla="*/ 73177 w 286912"/>
                <a:gd name="connsiteY145" fmla="*/ 130065 h 219570"/>
                <a:gd name="connsiteX146" fmla="*/ 76835 w 286912"/>
                <a:gd name="connsiteY146" fmla="*/ 133227 h 219570"/>
                <a:gd name="connsiteX147" fmla="*/ 77397 w 286912"/>
                <a:gd name="connsiteY147" fmla="*/ 137971 h 219570"/>
                <a:gd name="connsiteX148" fmla="*/ 82178 w 286912"/>
                <a:gd name="connsiteY148" fmla="*/ 138542 h 219570"/>
                <a:gd name="connsiteX149" fmla="*/ 86893 w 286912"/>
                <a:gd name="connsiteY149" fmla="*/ 140714 h 219570"/>
                <a:gd name="connsiteX150" fmla="*/ 91713 w 286912"/>
                <a:gd name="connsiteY150" fmla="*/ 140771 h 219570"/>
                <a:gd name="connsiteX151" fmla="*/ 96218 w 286912"/>
                <a:gd name="connsiteY151" fmla="*/ 143133 h 219570"/>
                <a:gd name="connsiteX152" fmla="*/ 99437 w 286912"/>
                <a:gd name="connsiteY152" fmla="*/ 146924 h 219570"/>
                <a:gd name="connsiteX153" fmla="*/ 100933 w 286912"/>
                <a:gd name="connsiteY153" fmla="*/ 151611 h 219570"/>
                <a:gd name="connsiteX154" fmla="*/ 104247 w 286912"/>
                <a:gd name="connsiteY154" fmla="*/ 156278 h 219570"/>
                <a:gd name="connsiteX155" fmla="*/ 105247 w 286912"/>
                <a:gd name="connsiteY155" fmla="*/ 161155 h 219570"/>
                <a:gd name="connsiteX156" fmla="*/ 108972 w 286912"/>
                <a:gd name="connsiteY156" fmla="*/ 164241 h 219570"/>
                <a:gd name="connsiteX157" fmla="*/ 113744 w 286912"/>
                <a:gd name="connsiteY157" fmla="*/ 164355 h 219570"/>
                <a:gd name="connsiteX158" fmla="*/ 111324 w 286912"/>
                <a:gd name="connsiteY158" fmla="*/ 168470 h 219570"/>
                <a:gd name="connsiteX159" fmla="*/ 113677 w 286912"/>
                <a:gd name="connsiteY159" fmla="*/ 172642 h 219570"/>
                <a:gd name="connsiteX160" fmla="*/ 118202 w 286912"/>
                <a:gd name="connsiteY160" fmla="*/ 174309 h 219570"/>
                <a:gd name="connsiteX161" fmla="*/ 120831 w 286912"/>
                <a:gd name="connsiteY161" fmla="*/ 178481 h 219570"/>
                <a:gd name="connsiteX162" fmla="*/ 122726 w 286912"/>
                <a:gd name="connsiteY162" fmla="*/ 183205 h 219570"/>
                <a:gd name="connsiteX163" fmla="*/ 127032 w 286912"/>
                <a:gd name="connsiteY163" fmla="*/ 185586 h 219570"/>
                <a:gd name="connsiteX164" fmla="*/ 132060 w 286912"/>
                <a:gd name="connsiteY164" fmla="*/ 187215 h 219570"/>
                <a:gd name="connsiteX165" fmla="*/ 136699 w 286912"/>
                <a:gd name="connsiteY165" fmla="*/ 188339 h 219570"/>
                <a:gd name="connsiteX166" fmla="*/ 141548 w 286912"/>
                <a:gd name="connsiteY166" fmla="*/ 188139 h 219570"/>
                <a:gd name="connsiteX167" fmla="*/ 146329 w 286912"/>
                <a:gd name="connsiteY167" fmla="*/ 189339 h 219570"/>
                <a:gd name="connsiteX168" fmla="*/ 151577 w 286912"/>
                <a:gd name="connsiteY168" fmla="*/ 189520 h 219570"/>
                <a:gd name="connsiteX169" fmla="*/ 156254 w 286912"/>
                <a:gd name="connsiteY169" fmla="*/ 190577 h 219570"/>
                <a:gd name="connsiteX170" fmla="*/ 161864 w 286912"/>
                <a:gd name="connsiteY170" fmla="*/ 191635 h 219570"/>
                <a:gd name="connsiteX171" fmla="*/ 165427 w 286912"/>
                <a:gd name="connsiteY171" fmla="*/ 194854 h 219570"/>
                <a:gd name="connsiteX172" fmla="*/ 168474 w 286912"/>
                <a:gd name="connsiteY172" fmla="*/ 198512 h 219570"/>
                <a:gd name="connsiteX173" fmla="*/ 190906 w 286912"/>
                <a:gd name="connsiteY173" fmla="*/ 188425 h 219570"/>
                <a:gd name="connsiteX174" fmla="*/ 192983 w 286912"/>
                <a:gd name="connsiteY174" fmla="*/ 183100 h 219570"/>
                <a:gd name="connsiteX175" fmla="*/ 188191 w 286912"/>
                <a:gd name="connsiteY175" fmla="*/ 184396 h 219570"/>
                <a:gd name="connsiteX176" fmla="*/ 184934 w 286912"/>
                <a:gd name="connsiteY176" fmla="*/ 180129 h 219570"/>
                <a:gd name="connsiteX177" fmla="*/ 186734 w 286912"/>
                <a:gd name="connsiteY177" fmla="*/ 185053 h 219570"/>
                <a:gd name="connsiteX178" fmla="*/ 190906 w 286912"/>
                <a:gd name="connsiteY178" fmla="*/ 188425 h 219570"/>
                <a:gd name="connsiteX179" fmla="*/ 114182 w 286912"/>
                <a:gd name="connsiteY179" fmla="*/ 19889 h 219570"/>
                <a:gd name="connsiteX180" fmla="*/ 119145 w 286912"/>
                <a:gd name="connsiteY180" fmla="*/ 18213 h 219570"/>
                <a:gd name="connsiteX181" fmla="*/ 123974 w 286912"/>
                <a:gd name="connsiteY181" fmla="*/ 18822 h 219570"/>
                <a:gd name="connsiteX182" fmla="*/ 128108 w 286912"/>
                <a:gd name="connsiteY182" fmla="*/ 16003 h 219570"/>
                <a:gd name="connsiteX183" fmla="*/ 123650 w 286912"/>
                <a:gd name="connsiteY183" fmla="*/ 13831 h 219570"/>
                <a:gd name="connsiteX184" fmla="*/ 118173 w 286912"/>
                <a:gd name="connsiteY184" fmla="*/ 14422 h 219570"/>
                <a:gd name="connsiteX185" fmla="*/ 114163 w 286912"/>
                <a:gd name="connsiteY185" fmla="*/ 17299 h 219570"/>
                <a:gd name="connsiteX186" fmla="*/ 184925 w 286912"/>
                <a:gd name="connsiteY186" fmla="*/ 178443 h 219570"/>
                <a:gd name="connsiteX187" fmla="*/ 185325 w 286912"/>
                <a:gd name="connsiteY187" fmla="*/ 173509 h 219570"/>
                <a:gd name="connsiteX188" fmla="*/ 178790 w 286912"/>
                <a:gd name="connsiteY188" fmla="*/ 170079 h 219570"/>
                <a:gd name="connsiteX189" fmla="*/ 179181 w 286912"/>
                <a:gd name="connsiteY189" fmla="*/ 174852 h 219570"/>
                <a:gd name="connsiteX190" fmla="*/ 183800 w 286912"/>
                <a:gd name="connsiteY190" fmla="*/ 177633 h 219570"/>
                <a:gd name="connsiteX191" fmla="*/ 191963 w 286912"/>
                <a:gd name="connsiteY191" fmla="*/ 158859 h 219570"/>
                <a:gd name="connsiteX192" fmla="*/ 192840 w 286912"/>
                <a:gd name="connsiteY192" fmla="*/ 153487 h 219570"/>
                <a:gd name="connsiteX193" fmla="*/ 191963 w 286912"/>
                <a:gd name="connsiteY193" fmla="*/ 158859 h 219570"/>
                <a:gd name="connsiteX194" fmla="*/ 175170 w 286912"/>
                <a:gd name="connsiteY194" fmla="*/ 174204 h 219570"/>
                <a:gd name="connsiteX195" fmla="*/ 176123 w 286912"/>
                <a:gd name="connsiteY195" fmla="*/ 168879 h 219570"/>
                <a:gd name="connsiteX196" fmla="*/ 172094 w 286912"/>
                <a:gd name="connsiteY196" fmla="*/ 171613 h 219570"/>
                <a:gd name="connsiteX197" fmla="*/ 49889 w 286912"/>
                <a:gd name="connsiteY197" fmla="*/ 156764 h 219570"/>
                <a:gd name="connsiteX198" fmla="*/ 46698 w 286912"/>
                <a:gd name="connsiteY198" fmla="*/ 152630 h 219570"/>
                <a:gd name="connsiteX199" fmla="*/ 42126 w 286912"/>
                <a:gd name="connsiteY199" fmla="*/ 150839 h 219570"/>
                <a:gd name="connsiteX200" fmla="*/ 49889 w 286912"/>
                <a:gd name="connsiteY200" fmla="*/ 156764 h 219570"/>
                <a:gd name="connsiteX201" fmla="*/ 175142 w 286912"/>
                <a:gd name="connsiteY201" fmla="*/ 106119 h 219570"/>
                <a:gd name="connsiteX202" fmla="*/ 181438 w 286912"/>
                <a:gd name="connsiteY202" fmla="*/ 104833 h 219570"/>
                <a:gd name="connsiteX203" fmla="*/ 186982 w 286912"/>
                <a:gd name="connsiteY203" fmla="*/ 101966 h 219570"/>
                <a:gd name="connsiteX204" fmla="*/ 192430 w 286912"/>
                <a:gd name="connsiteY204" fmla="*/ 99718 h 219570"/>
                <a:gd name="connsiteX205" fmla="*/ 197669 w 286912"/>
                <a:gd name="connsiteY205" fmla="*/ 98137 h 219570"/>
                <a:gd name="connsiteX206" fmla="*/ 202212 w 286912"/>
                <a:gd name="connsiteY206" fmla="*/ 95318 h 219570"/>
                <a:gd name="connsiteX207" fmla="*/ 203975 w 286912"/>
                <a:gd name="connsiteY207" fmla="*/ 90222 h 219570"/>
                <a:gd name="connsiteX208" fmla="*/ 209280 w 286912"/>
                <a:gd name="connsiteY208" fmla="*/ 89107 h 219570"/>
                <a:gd name="connsiteX209" fmla="*/ 216300 w 286912"/>
                <a:gd name="connsiteY209" fmla="*/ 87717 h 219570"/>
                <a:gd name="connsiteX210" fmla="*/ 215633 w 286912"/>
                <a:gd name="connsiteY210" fmla="*/ 82430 h 219570"/>
                <a:gd name="connsiteX211" fmla="*/ 216062 w 286912"/>
                <a:gd name="connsiteY211" fmla="*/ 77449 h 219570"/>
                <a:gd name="connsiteX212" fmla="*/ 221805 w 286912"/>
                <a:gd name="connsiteY212" fmla="*/ 75087 h 219570"/>
                <a:gd name="connsiteX213" fmla="*/ 222919 w 286912"/>
                <a:gd name="connsiteY213" fmla="*/ 69686 h 219570"/>
                <a:gd name="connsiteX214" fmla="*/ 223681 w 286912"/>
                <a:gd name="connsiteY214" fmla="*/ 63818 h 219570"/>
                <a:gd name="connsiteX215" fmla="*/ 219271 w 286912"/>
                <a:gd name="connsiteY215" fmla="*/ 61295 h 219570"/>
                <a:gd name="connsiteX216" fmla="*/ 215090 w 286912"/>
                <a:gd name="connsiteY216" fmla="*/ 64190 h 219570"/>
                <a:gd name="connsiteX217" fmla="*/ 210613 w 286912"/>
                <a:gd name="connsiteY217" fmla="*/ 61199 h 219570"/>
                <a:gd name="connsiteX218" fmla="*/ 207184 w 286912"/>
                <a:gd name="connsiteY218" fmla="*/ 65181 h 219570"/>
                <a:gd name="connsiteX219" fmla="*/ 209461 w 286912"/>
                <a:gd name="connsiteY219" fmla="*/ 70438 h 219570"/>
                <a:gd name="connsiteX220" fmla="*/ 209699 w 286912"/>
                <a:gd name="connsiteY220" fmla="*/ 75363 h 219570"/>
                <a:gd name="connsiteX221" fmla="*/ 203432 w 286912"/>
                <a:gd name="connsiteY221" fmla="*/ 76182 h 219570"/>
                <a:gd name="connsiteX222" fmla="*/ 197221 w 286912"/>
                <a:gd name="connsiteY222" fmla="*/ 82421 h 219570"/>
                <a:gd name="connsiteX223" fmla="*/ 193754 w 286912"/>
                <a:gd name="connsiteY223" fmla="*/ 88622 h 219570"/>
                <a:gd name="connsiteX224" fmla="*/ 187925 w 286912"/>
                <a:gd name="connsiteY224" fmla="*/ 89670 h 219570"/>
                <a:gd name="connsiteX225" fmla="*/ 181990 w 286912"/>
                <a:gd name="connsiteY225" fmla="*/ 90051 h 219570"/>
                <a:gd name="connsiteX226" fmla="*/ 178352 w 286912"/>
                <a:gd name="connsiteY226" fmla="*/ 86679 h 219570"/>
                <a:gd name="connsiteX227" fmla="*/ 178742 w 286912"/>
                <a:gd name="connsiteY227" fmla="*/ 80954 h 219570"/>
                <a:gd name="connsiteX228" fmla="*/ 175094 w 286912"/>
                <a:gd name="connsiteY228" fmla="*/ 85307 h 219570"/>
                <a:gd name="connsiteX229" fmla="*/ 172332 w 286912"/>
                <a:gd name="connsiteY229" fmla="*/ 89212 h 219570"/>
                <a:gd name="connsiteX230" fmla="*/ 166846 w 286912"/>
                <a:gd name="connsiteY230" fmla="*/ 90031 h 219570"/>
                <a:gd name="connsiteX231" fmla="*/ 161484 w 286912"/>
                <a:gd name="connsiteY231" fmla="*/ 90574 h 219570"/>
                <a:gd name="connsiteX232" fmla="*/ 157245 w 286912"/>
                <a:gd name="connsiteY232" fmla="*/ 87898 h 219570"/>
                <a:gd name="connsiteX233" fmla="*/ 151016 w 286912"/>
                <a:gd name="connsiteY233" fmla="*/ 88327 h 219570"/>
                <a:gd name="connsiteX234" fmla="*/ 145281 w 286912"/>
                <a:gd name="connsiteY234" fmla="*/ 88450 h 219570"/>
                <a:gd name="connsiteX235" fmla="*/ 145024 w 286912"/>
                <a:gd name="connsiteY235" fmla="*/ 93975 h 219570"/>
                <a:gd name="connsiteX236" fmla="*/ 150358 w 286912"/>
                <a:gd name="connsiteY236" fmla="*/ 96280 h 219570"/>
                <a:gd name="connsiteX237" fmla="*/ 154997 w 286912"/>
                <a:gd name="connsiteY237" fmla="*/ 99413 h 219570"/>
                <a:gd name="connsiteX238" fmla="*/ 158816 w 286912"/>
                <a:gd name="connsiteY238" fmla="*/ 102376 h 219570"/>
                <a:gd name="connsiteX239" fmla="*/ 165503 w 286912"/>
                <a:gd name="connsiteY239" fmla="*/ 101404 h 219570"/>
                <a:gd name="connsiteX240" fmla="*/ 170484 w 286912"/>
                <a:gd name="connsiteY240" fmla="*/ 105110 h 219570"/>
                <a:gd name="connsiteX241" fmla="*/ 175342 w 286912"/>
                <a:gd name="connsiteY241" fmla="*/ 105319 h 219570"/>
                <a:gd name="connsiteX242" fmla="*/ 193507 w 286912"/>
                <a:gd name="connsiteY242" fmla="*/ 35548 h 219570"/>
                <a:gd name="connsiteX243" fmla="*/ 198307 w 286912"/>
                <a:gd name="connsiteY243" fmla="*/ 34901 h 219570"/>
                <a:gd name="connsiteX244" fmla="*/ 193507 w 286912"/>
                <a:gd name="connsiteY244" fmla="*/ 35548 h 219570"/>
                <a:gd name="connsiteX245" fmla="*/ 182686 w 286912"/>
                <a:gd name="connsiteY245" fmla="*/ 28928 h 219570"/>
                <a:gd name="connsiteX246" fmla="*/ 187953 w 286912"/>
                <a:gd name="connsiteY246" fmla="*/ 28338 h 219570"/>
                <a:gd name="connsiteX247" fmla="*/ 184591 w 286912"/>
                <a:gd name="connsiteY247" fmla="*/ 22975 h 219570"/>
                <a:gd name="connsiteX248" fmla="*/ 178981 w 286912"/>
                <a:gd name="connsiteY248" fmla="*/ 24928 h 219570"/>
                <a:gd name="connsiteX249" fmla="*/ 182686 w 286912"/>
                <a:gd name="connsiteY249" fmla="*/ 28928 h 219570"/>
                <a:gd name="connsiteX250" fmla="*/ 174428 w 286912"/>
                <a:gd name="connsiteY250" fmla="*/ 4744 h 219570"/>
                <a:gd name="connsiteX251" fmla="*/ 171904 w 286912"/>
                <a:gd name="connsiteY251" fmla="*/ -75 h 219570"/>
                <a:gd name="connsiteX252" fmla="*/ 174428 w 286912"/>
                <a:gd name="connsiteY252" fmla="*/ 4744 h 219570"/>
                <a:gd name="connsiteX253" fmla="*/ 122259 w 286912"/>
                <a:gd name="connsiteY253" fmla="*/ 87555 h 219570"/>
                <a:gd name="connsiteX254" fmla="*/ 121955 w 286912"/>
                <a:gd name="connsiteY254" fmla="*/ 82516 h 219570"/>
                <a:gd name="connsiteX255" fmla="*/ 122259 w 286912"/>
                <a:gd name="connsiteY255" fmla="*/ 87555 h 219570"/>
                <a:gd name="connsiteX256" fmla="*/ 100399 w 286912"/>
                <a:gd name="connsiteY256" fmla="*/ 72963 h 219570"/>
                <a:gd name="connsiteX257" fmla="*/ 101762 w 286912"/>
                <a:gd name="connsiteY257" fmla="*/ 68000 h 219570"/>
                <a:gd name="connsiteX258" fmla="*/ 99609 w 286912"/>
                <a:gd name="connsiteY258" fmla="*/ 72410 h 21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286912" h="219570">
                  <a:moveTo>
                    <a:pt x="230540" y="219495"/>
                  </a:moveTo>
                  <a:lnTo>
                    <a:pt x="227387" y="214094"/>
                  </a:lnTo>
                  <a:lnTo>
                    <a:pt x="229958" y="218247"/>
                  </a:lnTo>
                  <a:close/>
                  <a:moveTo>
                    <a:pt x="282441" y="118111"/>
                  </a:moveTo>
                  <a:lnTo>
                    <a:pt x="286699" y="114625"/>
                  </a:lnTo>
                  <a:lnTo>
                    <a:pt x="286252" y="109415"/>
                  </a:lnTo>
                  <a:lnTo>
                    <a:pt x="282317" y="103671"/>
                  </a:lnTo>
                  <a:lnTo>
                    <a:pt x="278317" y="99423"/>
                  </a:lnTo>
                  <a:lnTo>
                    <a:pt x="274412" y="95165"/>
                  </a:lnTo>
                  <a:lnTo>
                    <a:pt x="272383" y="90070"/>
                  </a:lnTo>
                  <a:lnTo>
                    <a:pt x="266268" y="86841"/>
                  </a:lnTo>
                  <a:lnTo>
                    <a:pt x="265392" y="93965"/>
                  </a:lnTo>
                  <a:lnTo>
                    <a:pt x="267106" y="99404"/>
                  </a:lnTo>
                  <a:lnTo>
                    <a:pt x="269868" y="103662"/>
                  </a:lnTo>
                  <a:lnTo>
                    <a:pt x="274269" y="106643"/>
                  </a:lnTo>
                  <a:lnTo>
                    <a:pt x="273821" y="112148"/>
                  </a:lnTo>
                  <a:lnTo>
                    <a:pt x="277764" y="116377"/>
                  </a:lnTo>
                  <a:lnTo>
                    <a:pt x="282441" y="118111"/>
                  </a:lnTo>
                  <a:close/>
                  <a:moveTo>
                    <a:pt x="264467" y="87955"/>
                  </a:moveTo>
                  <a:lnTo>
                    <a:pt x="266754" y="82430"/>
                  </a:lnTo>
                  <a:lnTo>
                    <a:pt x="264277" y="86603"/>
                  </a:lnTo>
                  <a:close/>
                  <a:moveTo>
                    <a:pt x="232387" y="75020"/>
                  </a:moveTo>
                  <a:lnTo>
                    <a:pt x="235978" y="69686"/>
                  </a:lnTo>
                  <a:lnTo>
                    <a:pt x="237331" y="64819"/>
                  </a:lnTo>
                  <a:lnTo>
                    <a:pt x="234064" y="56446"/>
                  </a:lnTo>
                  <a:lnTo>
                    <a:pt x="227053" y="52703"/>
                  </a:lnTo>
                  <a:lnTo>
                    <a:pt x="224139" y="48455"/>
                  </a:lnTo>
                  <a:lnTo>
                    <a:pt x="219853" y="44264"/>
                  </a:lnTo>
                  <a:lnTo>
                    <a:pt x="216138" y="40749"/>
                  </a:lnTo>
                  <a:lnTo>
                    <a:pt x="211604" y="38177"/>
                  </a:lnTo>
                  <a:lnTo>
                    <a:pt x="207356" y="35139"/>
                  </a:lnTo>
                  <a:lnTo>
                    <a:pt x="202355" y="33024"/>
                  </a:lnTo>
                  <a:lnTo>
                    <a:pt x="198869" y="29100"/>
                  </a:lnTo>
                  <a:lnTo>
                    <a:pt x="194640" y="26233"/>
                  </a:lnTo>
                  <a:lnTo>
                    <a:pt x="194763" y="31205"/>
                  </a:lnTo>
                  <a:lnTo>
                    <a:pt x="204460" y="35701"/>
                  </a:lnTo>
                  <a:lnTo>
                    <a:pt x="210089" y="39949"/>
                  </a:lnTo>
                  <a:lnTo>
                    <a:pt x="214423" y="44197"/>
                  </a:lnTo>
                  <a:lnTo>
                    <a:pt x="219471" y="45921"/>
                  </a:lnTo>
                  <a:lnTo>
                    <a:pt x="223225" y="49379"/>
                  </a:lnTo>
                  <a:lnTo>
                    <a:pt x="225949" y="53770"/>
                  </a:lnTo>
                  <a:lnTo>
                    <a:pt x="229139" y="61190"/>
                  </a:lnTo>
                  <a:lnTo>
                    <a:pt x="228359" y="66619"/>
                  </a:lnTo>
                  <a:lnTo>
                    <a:pt x="230464" y="71210"/>
                  </a:lnTo>
                  <a:close/>
                  <a:moveTo>
                    <a:pt x="138023" y="95832"/>
                  </a:moveTo>
                  <a:lnTo>
                    <a:pt x="139614" y="90917"/>
                  </a:lnTo>
                  <a:lnTo>
                    <a:pt x="135737" y="88079"/>
                  </a:lnTo>
                  <a:lnTo>
                    <a:pt x="135604" y="92975"/>
                  </a:lnTo>
                  <a:close/>
                  <a:moveTo>
                    <a:pt x="223425" y="168689"/>
                  </a:moveTo>
                  <a:lnTo>
                    <a:pt x="223453" y="163355"/>
                  </a:lnTo>
                  <a:lnTo>
                    <a:pt x="217757" y="163098"/>
                  </a:lnTo>
                  <a:lnTo>
                    <a:pt x="221310" y="166841"/>
                  </a:lnTo>
                  <a:close/>
                  <a:moveTo>
                    <a:pt x="170066" y="199264"/>
                  </a:moveTo>
                  <a:lnTo>
                    <a:pt x="174771" y="198226"/>
                  </a:lnTo>
                  <a:lnTo>
                    <a:pt x="179848" y="196302"/>
                  </a:lnTo>
                  <a:lnTo>
                    <a:pt x="175990" y="193320"/>
                  </a:lnTo>
                  <a:lnTo>
                    <a:pt x="181057" y="191053"/>
                  </a:lnTo>
                  <a:lnTo>
                    <a:pt x="176647" y="188806"/>
                  </a:lnTo>
                  <a:lnTo>
                    <a:pt x="172085" y="187187"/>
                  </a:lnTo>
                  <a:lnTo>
                    <a:pt x="167503" y="185853"/>
                  </a:lnTo>
                  <a:lnTo>
                    <a:pt x="164246" y="182300"/>
                  </a:lnTo>
                  <a:lnTo>
                    <a:pt x="167970" y="178985"/>
                  </a:lnTo>
                  <a:lnTo>
                    <a:pt x="164303" y="175728"/>
                  </a:lnTo>
                  <a:lnTo>
                    <a:pt x="159188" y="175861"/>
                  </a:lnTo>
                  <a:lnTo>
                    <a:pt x="154759" y="173566"/>
                  </a:lnTo>
                  <a:lnTo>
                    <a:pt x="155407" y="167765"/>
                  </a:lnTo>
                  <a:lnTo>
                    <a:pt x="153978" y="163203"/>
                  </a:lnTo>
                  <a:lnTo>
                    <a:pt x="149187" y="164393"/>
                  </a:lnTo>
                  <a:lnTo>
                    <a:pt x="144148" y="164927"/>
                  </a:lnTo>
                  <a:lnTo>
                    <a:pt x="141881" y="160612"/>
                  </a:lnTo>
                  <a:lnTo>
                    <a:pt x="140481" y="156002"/>
                  </a:lnTo>
                  <a:lnTo>
                    <a:pt x="137604" y="151868"/>
                  </a:lnTo>
                  <a:lnTo>
                    <a:pt x="136937" y="146877"/>
                  </a:lnTo>
                  <a:lnTo>
                    <a:pt x="133880" y="143067"/>
                  </a:lnTo>
                  <a:lnTo>
                    <a:pt x="129413" y="140876"/>
                  </a:lnTo>
                  <a:lnTo>
                    <a:pt x="126898" y="136704"/>
                  </a:lnTo>
                  <a:lnTo>
                    <a:pt x="124145" y="132761"/>
                  </a:lnTo>
                  <a:lnTo>
                    <a:pt x="119812" y="130493"/>
                  </a:lnTo>
                  <a:lnTo>
                    <a:pt x="119116" y="125636"/>
                  </a:lnTo>
                  <a:lnTo>
                    <a:pt x="116649" y="121007"/>
                  </a:lnTo>
                  <a:lnTo>
                    <a:pt x="116687" y="115301"/>
                  </a:lnTo>
                  <a:lnTo>
                    <a:pt x="122355" y="114977"/>
                  </a:lnTo>
                  <a:lnTo>
                    <a:pt x="127365" y="115263"/>
                  </a:lnTo>
                  <a:lnTo>
                    <a:pt x="132080" y="114196"/>
                  </a:lnTo>
                  <a:lnTo>
                    <a:pt x="133937" y="109777"/>
                  </a:lnTo>
                  <a:lnTo>
                    <a:pt x="131775" y="105176"/>
                  </a:lnTo>
                  <a:lnTo>
                    <a:pt x="129546" y="100633"/>
                  </a:lnTo>
                  <a:lnTo>
                    <a:pt x="125460" y="97785"/>
                  </a:lnTo>
                  <a:lnTo>
                    <a:pt x="120307" y="98499"/>
                  </a:lnTo>
                  <a:lnTo>
                    <a:pt x="115801" y="95956"/>
                  </a:lnTo>
                  <a:lnTo>
                    <a:pt x="111277" y="93489"/>
                  </a:lnTo>
                  <a:lnTo>
                    <a:pt x="106972" y="90355"/>
                  </a:lnTo>
                  <a:lnTo>
                    <a:pt x="102114" y="88955"/>
                  </a:lnTo>
                  <a:lnTo>
                    <a:pt x="97380" y="88269"/>
                  </a:lnTo>
                  <a:lnTo>
                    <a:pt x="97637" y="82812"/>
                  </a:lnTo>
                  <a:lnTo>
                    <a:pt x="97408" y="77306"/>
                  </a:lnTo>
                  <a:lnTo>
                    <a:pt x="95180" y="72324"/>
                  </a:lnTo>
                  <a:lnTo>
                    <a:pt x="91865" y="68057"/>
                  </a:lnTo>
                  <a:lnTo>
                    <a:pt x="87417" y="65247"/>
                  </a:lnTo>
                  <a:lnTo>
                    <a:pt x="82902" y="63219"/>
                  </a:lnTo>
                  <a:lnTo>
                    <a:pt x="78206" y="57961"/>
                  </a:lnTo>
                  <a:lnTo>
                    <a:pt x="74873" y="54122"/>
                  </a:lnTo>
                  <a:lnTo>
                    <a:pt x="70177" y="52808"/>
                  </a:lnTo>
                  <a:lnTo>
                    <a:pt x="64766" y="52617"/>
                  </a:lnTo>
                  <a:lnTo>
                    <a:pt x="61090" y="49522"/>
                  </a:lnTo>
                  <a:lnTo>
                    <a:pt x="56870" y="47045"/>
                  </a:lnTo>
                  <a:lnTo>
                    <a:pt x="52374" y="44416"/>
                  </a:lnTo>
                  <a:lnTo>
                    <a:pt x="46964" y="43492"/>
                  </a:lnTo>
                  <a:lnTo>
                    <a:pt x="38649" y="40940"/>
                  </a:lnTo>
                  <a:lnTo>
                    <a:pt x="34287" y="38978"/>
                  </a:lnTo>
                  <a:lnTo>
                    <a:pt x="28438" y="35958"/>
                  </a:lnTo>
                  <a:lnTo>
                    <a:pt x="23799" y="34186"/>
                  </a:lnTo>
                  <a:lnTo>
                    <a:pt x="19370" y="31729"/>
                  </a:lnTo>
                  <a:lnTo>
                    <a:pt x="14674" y="29624"/>
                  </a:lnTo>
                  <a:lnTo>
                    <a:pt x="10217" y="27786"/>
                  </a:lnTo>
                  <a:lnTo>
                    <a:pt x="5426" y="91451"/>
                  </a:lnTo>
                  <a:lnTo>
                    <a:pt x="4226" y="106262"/>
                  </a:lnTo>
                  <a:lnTo>
                    <a:pt x="2530" y="110815"/>
                  </a:lnTo>
                  <a:lnTo>
                    <a:pt x="1463" y="115663"/>
                  </a:lnTo>
                  <a:lnTo>
                    <a:pt x="968" y="151182"/>
                  </a:lnTo>
                  <a:lnTo>
                    <a:pt x="-213" y="165822"/>
                  </a:lnTo>
                  <a:lnTo>
                    <a:pt x="4978" y="166746"/>
                  </a:lnTo>
                  <a:lnTo>
                    <a:pt x="10779" y="167365"/>
                  </a:lnTo>
                  <a:lnTo>
                    <a:pt x="15922" y="167365"/>
                  </a:lnTo>
                  <a:lnTo>
                    <a:pt x="20637" y="166536"/>
                  </a:lnTo>
                  <a:lnTo>
                    <a:pt x="26124" y="167774"/>
                  </a:lnTo>
                  <a:lnTo>
                    <a:pt x="31000" y="169660"/>
                  </a:lnTo>
                  <a:lnTo>
                    <a:pt x="35820" y="166831"/>
                  </a:lnTo>
                  <a:lnTo>
                    <a:pt x="40744" y="163926"/>
                  </a:lnTo>
                  <a:lnTo>
                    <a:pt x="45564" y="162317"/>
                  </a:lnTo>
                  <a:lnTo>
                    <a:pt x="44678" y="156773"/>
                  </a:lnTo>
                  <a:lnTo>
                    <a:pt x="40554" y="151554"/>
                  </a:lnTo>
                  <a:lnTo>
                    <a:pt x="34772" y="149182"/>
                  </a:lnTo>
                  <a:lnTo>
                    <a:pt x="29696" y="149639"/>
                  </a:lnTo>
                  <a:lnTo>
                    <a:pt x="26838" y="145772"/>
                  </a:lnTo>
                  <a:lnTo>
                    <a:pt x="31219" y="147924"/>
                  </a:lnTo>
                  <a:lnTo>
                    <a:pt x="38258" y="149058"/>
                  </a:lnTo>
                  <a:lnTo>
                    <a:pt x="44307" y="147534"/>
                  </a:lnTo>
                  <a:lnTo>
                    <a:pt x="49031" y="146791"/>
                  </a:lnTo>
                  <a:lnTo>
                    <a:pt x="53594" y="143714"/>
                  </a:lnTo>
                  <a:lnTo>
                    <a:pt x="55784" y="138828"/>
                  </a:lnTo>
                  <a:lnTo>
                    <a:pt x="60290" y="137047"/>
                  </a:lnTo>
                  <a:lnTo>
                    <a:pt x="61347" y="132332"/>
                  </a:lnTo>
                  <a:lnTo>
                    <a:pt x="63938" y="128274"/>
                  </a:lnTo>
                  <a:lnTo>
                    <a:pt x="68700" y="127979"/>
                  </a:lnTo>
                  <a:lnTo>
                    <a:pt x="73177" y="130065"/>
                  </a:lnTo>
                  <a:lnTo>
                    <a:pt x="76835" y="133227"/>
                  </a:lnTo>
                  <a:lnTo>
                    <a:pt x="77397" y="137971"/>
                  </a:lnTo>
                  <a:lnTo>
                    <a:pt x="82178" y="138542"/>
                  </a:lnTo>
                  <a:lnTo>
                    <a:pt x="86893" y="140714"/>
                  </a:lnTo>
                  <a:lnTo>
                    <a:pt x="91713" y="140771"/>
                  </a:lnTo>
                  <a:lnTo>
                    <a:pt x="96218" y="143133"/>
                  </a:lnTo>
                  <a:lnTo>
                    <a:pt x="99437" y="146924"/>
                  </a:lnTo>
                  <a:lnTo>
                    <a:pt x="100933" y="151611"/>
                  </a:lnTo>
                  <a:lnTo>
                    <a:pt x="104247" y="156278"/>
                  </a:lnTo>
                  <a:lnTo>
                    <a:pt x="105247" y="161155"/>
                  </a:lnTo>
                  <a:lnTo>
                    <a:pt x="108972" y="164241"/>
                  </a:lnTo>
                  <a:lnTo>
                    <a:pt x="113744" y="164355"/>
                  </a:lnTo>
                  <a:lnTo>
                    <a:pt x="111324" y="168470"/>
                  </a:lnTo>
                  <a:lnTo>
                    <a:pt x="113677" y="172642"/>
                  </a:lnTo>
                  <a:lnTo>
                    <a:pt x="118202" y="174309"/>
                  </a:lnTo>
                  <a:lnTo>
                    <a:pt x="120831" y="178481"/>
                  </a:lnTo>
                  <a:lnTo>
                    <a:pt x="122726" y="183205"/>
                  </a:lnTo>
                  <a:lnTo>
                    <a:pt x="127032" y="185586"/>
                  </a:lnTo>
                  <a:lnTo>
                    <a:pt x="132060" y="187215"/>
                  </a:lnTo>
                  <a:lnTo>
                    <a:pt x="136699" y="188339"/>
                  </a:lnTo>
                  <a:lnTo>
                    <a:pt x="141548" y="188139"/>
                  </a:lnTo>
                  <a:lnTo>
                    <a:pt x="146329" y="189339"/>
                  </a:lnTo>
                  <a:lnTo>
                    <a:pt x="151577" y="189520"/>
                  </a:lnTo>
                  <a:lnTo>
                    <a:pt x="156254" y="190577"/>
                  </a:lnTo>
                  <a:lnTo>
                    <a:pt x="161864" y="191635"/>
                  </a:lnTo>
                  <a:lnTo>
                    <a:pt x="165427" y="194854"/>
                  </a:lnTo>
                  <a:lnTo>
                    <a:pt x="168474" y="198512"/>
                  </a:lnTo>
                  <a:close/>
                  <a:moveTo>
                    <a:pt x="190906" y="188425"/>
                  </a:moveTo>
                  <a:lnTo>
                    <a:pt x="192983" y="183100"/>
                  </a:lnTo>
                  <a:lnTo>
                    <a:pt x="188191" y="184396"/>
                  </a:lnTo>
                  <a:lnTo>
                    <a:pt x="184934" y="180129"/>
                  </a:lnTo>
                  <a:lnTo>
                    <a:pt x="186734" y="185053"/>
                  </a:lnTo>
                  <a:lnTo>
                    <a:pt x="190906" y="188425"/>
                  </a:lnTo>
                  <a:close/>
                  <a:moveTo>
                    <a:pt x="114182" y="19889"/>
                  </a:moveTo>
                  <a:lnTo>
                    <a:pt x="119145" y="18213"/>
                  </a:lnTo>
                  <a:lnTo>
                    <a:pt x="123974" y="18822"/>
                  </a:lnTo>
                  <a:lnTo>
                    <a:pt x="128108" y="16003"/>
                  </a:lnTo>
                  <a:lnTo>
                    <a:pt x="123650" y="13831"/>
                  </a:lnTo>
                  <a:lnTo>
                    <a:pt x="118173" y="14422"/>
                  </a:lnTo>
                  <a:lnTo>
                    <a:pt x="114163" y="17299"/>
                  </a:lnTo>
                  <a:close/>
                  <a:moveTo>
                    <a:pt x="184925" y="178443"/>
                  </a:moveTo>
                  <a:lnTo>
                    <a:pt x="185325" y="173509"/>
                  </a:lnTo>
                  <a:lnTo>
                    <a:pt x="178790" y="170079"/>
                  </a:lnTo>
                  <a:lnTo>
                    <a:pt x="179181" y="174852"/>
                  </a:lnTo>
                  <a:lnTo>
                    <a:pt x="183800" y="177633"/>
                  </a:lnTo>
                  <a:close/>
                  <a:moveTo>
                    <a:pt x="191963" y="158859"/>
                  </a:moveTo>
                  <a:lnTo>
                    <a:pt x="192840" y="153487"/>
                  </a:lnTo>
                  <a:lnTo>
                    <a:pt x="191963" y="158859"/>
                  </a:lnTo>
                  <a:close/>
                  <a:moveTo>
                    <a:pt x="175170" y="174204"/>
                  </a:moveTo>
                  <a:lnTo>
                    <a:pt x="176123" y="168879"/>
                  </a:lnTo>
                  <a:lnTo>
                    <a:pt x="172094" y="171613"/>
                  </a:lnTo>
                  <a:close/>
                  <a:moveTo>
                    <a:pt x="49889" y="156764"/>
                  </a:moveTo>
                  <a:lnTo>
                    <a:pt x="46698" y="152630"/>
                  </a:lnTo>
                  <a:lnTo>
                    <a:pt x="42126" y="150839"/>
                  </a:lnTo>
                  <a:lnTo>
                    <a:pt x="49889" y="156764"/>
                  </a:lnTo>
                  <a:close/>
                  <a:moveTo>
                    <a:pt x="175142" y="106119"/>
                  </a:moveTo>
                  <a:lnTo>
                    <a:pt x="181438" y="104833"/>
                  </a:lnTo>
                  <a:lnTo>
                    <a:pt x="186982" y="101966"/>
                  </a:lnTo>
                  <a:lnTo>
                    <a:pt x="192430" y="99718"/>
                  </a:lnTo>
                  <a:lnTo>
                    <a:pt x="197669" y="98137"/>
                  </a:lnTo>
                  <a:lnTo>
                    <a:pt x="202212" y="95318"/>
                  </a:lnTo>
                  <a:lnTo>
                    <a:pt x="203975" y="90222"/>
                  </a:lnTo>
                  <a:lnTo>
                    <a:pt x="209280" y="89107"/>
                  </a:lnTo>
                  <a:lnTo>
                    <a:pt x="216300" y="87717"/>
                  </a:lnTo>
                  <a:lnTo>
                    <a:pt x="215633" y="82430"/>
                  </a:lnTo>
                  <a:lnTo>
                    <a:pt x="216062" y="77449"/>
                  </a:lnTo>
                  <a:lnTo>
                    <a:pt x="221805" y="75087"/>
                  </a:lnTo>
                  <a:lnTo>
                    <a:pt x="222919" y="69686"/>
                  </a:lnTo>
                  <a:lnTo>
                    <a:pt x="223681" y="63818"/>
                  </a:lnTo>
                  <a:lnTo>
                    <a:pt x="219271" y="61295"/>
                  </a:lnTo>
                  <a:lnTo>
                    <a:pt x="215090" y="64190"/>
                  </a:lnTo>
                  <a:lnTo>
                    <a:pt x="210613" y="61199"/>
                  </a:lnTo>
                  <a:lnTo>
                    <a:pt x="207184" y="65181"/>
                  </a:lnTo>
                  <a:lnTo>
                    <a:pt x="209461" y="70438"/>
                  </a:lnTo>
                  <a:lnTo>
                    <a:pt x="209699" y="75363"/>
                  </a:lnTo>
                  <a:lnTo>
                    <a:pt x="203432" y="76182"/>
                  </a:lnTo>
                  <a:lnTo>
                    <a:pt x="197221" y="82421"/>
                  </a:lnTo>
                  <a:lnTo>
                    <a:pt x="193754" y="88622"/>
                  </a:lnTo>
                  <a:lnTo>
                    <a:pt x="187925" y="89670"/>
                  </a:lnTo>
                  <a:lnTo>
                    <a:pt x="181990" y="90051"/>
                  </a:lnTo>
                  <a:lnTo>
                    <a:pt x="178352" y="86679"/>
                  </a:lnTo>
                  <a:lnTo>
                    <a:pt x="178742" y="80954"/>
                  </a:lnTo>
                  <a:lnTo>
                    <a:pt x="175094" y="85307"/>
                  </a:lnTo>
                  <a:lnTo>
                    <a:pt x="172332" y="89212"/>
                  </a:lnTo>
                  <a:lnTo>
                    <a:pt x="166846" y="90031"/>
                  </a:lnTo>
                  <a:lnTo>
                    <a:pt x="161484" y="90574"/>
                  </a:lnTo>
                  <a:lnTo>
                    <a:pt x="157245" y="87898"/>
                  </a:lnTo>
                  <a:lnTo>
                    <a:pt x="151016" y="88327"/>
                  </a:lnTo>
                  <a:lnTo>
                    <a:pt x="145281" y="88450"/>
                  </a:lnTo>
                  <a:lnTo>
                    <a:pt x="145024" y="93975"/>
                  </a:lnTo>
                  <a:lnTo>
                    <a:pt x="150358" y="96280"/>
                  </a:lnTo>
                  <a:lnTo>
                    <a:pt x="154997" y="99413"/>
                  </a:lnTo>
                  <a:lnTo>
                    <a:pt x="158816" y="102376"/>
                  </a:lnTo>
                  <a:lnTo>
                    <a:pt x="165503" y="101404"/>
                  </a:lnTo>
                  <a:lnTo>
                    <a:pt x="170484" y="105110"/>
                  </a:lnTo>
                  <a:lnTo>
                    <a:pt x="175342" y="105319"/>
                  </a:lnTo>
                  <a:close/>
                  <a:moveTo>
                    <a:pt x="193507" y="35548"/>
                  </a:moveTo>
                  <a:lnTo>
                    <a:pt x="198307" y="34901"/>
                  </a:lnTo>
                  <a:lnTo>
                    <a:pt x="193507" y="35548"/>
                  </a:lnTo>
                  <a:close/>
                  <a:moveTo>
                    <a:pt x="182686" y="28928"/>
                  </a:moveTo>
                  <a:lnTo>
                    <a:pt x="187953" y="28338"/>
                  </a:lnTo>
                  <a:lnTo>
                    <a:pt x="184591" y="22975"/>
                  </a:lnTo>
                  <a:lnTo>
                    <a:pt x="178981" y="24928"/>
                  </a:lnTo>
                  <a:lnTo>
                    <a:pt x="182686" y="28928"/>
                  </a:lnTo>
                  <a:close/>
                  <a:moveTo>
                    <a:pt x="174428" y="4744"/>
                  </a:moveTo>
                  <a:lnTo>
                    <a:pt x="171904" y="-75"/>
                  </a:lnTo>
                  <a:lnTo>
                    <a:pt x="174428" y="4744"/>
                  </a:lnTo>
                  <a:close/>
                  <a:moveTo>
                    <a:pt x="122259" y="87555"/>
                  </a:moveTo>
                  <a:lnTo>
                    <a:pt x="121955" y="82516"/>
                  </a:lnTo>
                  <a:lnTo>
                    <a:pt x="122259" y="87555"/>
                  </a:lnTo>
                  <a:close/>
                  <a:moveTo>
                    <a:pt x="100399" y="72963"/>
                  </a:moveTo>
                  <a:lnTo>
                    <a:pt x="101762" y="68000"/>
                  </a:lnTo>
                  <a:lnTo>
                    <a:pt x="99609" y="7241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5" name="Freihandform: Form 614">
              <a:extLst>
                <a:ext uri="{FF2B5EF4-FFF2-40B4-BE49-F238E27FC236}">
                  <a16:creationId xmlns:a16="http://schemas.microsoft.com/office/drawing/2014/main" id="{455E2F66-D344-C283-B2B6-643B2EB7ABE1}"/>
                </a:ext>
              </a:extLst>
            </p:cNvPr>
            <p:cNvSpPr/>
            <p:nvPr/>
          </p:nvSpPr>
          <p:spPr>
            <a:xfrm>
              <a:off x="4865082" y="4209830"/>
              <a:ext cx="1370" cy="3379"/>
            </a:xfrm>
            <a:custGeom>
              <a:avLst/>
              <a:gdLst>
                <a:gd name="connsiteX0" fmla="*/ -23 w 1819"/>
                <a:gd name="connsiteY0" fmla="*/ 4411 h 4486"/>
                <a:gd name="connsiteX1" fmla="*/ 1606 w 1819"/>
                <a:gd name="connsiteY1" fmla="*/ -75 h 4486"/>
                <a:gd name="connsiteX2" fmla="*/ -213 w 1819"/>
                <a:gd name="connsiteY2" fmla="*/ 4335 h 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9" h="4486">
                  <a:moveTo>
                    <a:pt x="-23" y="4411"/>
                  </a:moveTo>
                  <a:lnTo>
                    <a:pt x="1606" y="-75"/>
                  </a:lnTo>
                  <a:lnTo>
                    <a:pt x="-213" y="43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6" name="Freihandform: Form 615">
              <a:extLst>
                <a:ext uri="{FF2B5EF4-FFF2-40B4-BE49-F238E27FC236}">
                  <a16:creationId xmlns:a16="http://schemas.microsoft.com/office/drawing/2014/main" id="{E6A9861F-3531-BEFE-6E4F-0DD86565CEA9}"/>
                </a:ext>
              </a:extLst>
            </p:cNvPr>
            <p:cNvSpPr/>
            <p:nvPr/>
          </p:nvSpPr>
          <p:spPr>
            <a:xfrm>
              <a:off x="2707156" y="4127789"/>
              <a:ext cx="40220" cy="28231"/>
            </a:xfrm>
            <a:custGeom>
              <a:avLst/>
              <a:gdLst>
                <a:gd name="connsiteX0" fmla="*/ 26752 w 53397"/>
                <a:gd name="connsiteY0" fmla="*/ 37406 h 37480"/>
                <a:gd name="connsiteX1" fmla="*/ 30772 w 53397"/>
                <a:gd name="connsiteY1" fmla="*/ 32043 h 37480"/>
                <a:gd name="connsiteX2" fmla="*/ 32753 w 53397"/>
                <a:gd name="connsiteY2" fmla="*/ 27262 h 37480"/>
                <a:gd name="connsiteX3" fmla="*/ 37344 w 53397"/>
                <a:gd name="connsiteY3" fmla="*/ 25185 h 37480"/>
                <a:gd name="connsiteX4" fmla="*/ 42012 w 53397"/>
                <a:gd name="connsiteY4" fmla="*/ 21356 h 37480"/>
                <a:gd name="connsiteX5" fmla="*/ 47279 w 53397"/>
                <a:gd name="connsiteY5" fmla="*/ 22109 h 37480"/>
                <a:gd name="connsiteX6" fmla="*/ 52594 w 53397"/>
                <a:gd name="connsiteY6" fmla="*/ 20709 h 37480"/>
                <a:gd name="connsiteX7" fmla="*/ 52698 w 53397"/>
                <a:gd name="connsiteY7" fmla="*/ 15489 h 37480"/>
                <a:gd name="connsiteX8" fmla="*/ 49555 w 53397"/>
                <a:gd name="connsiteY8" fmla="*/ 11584 h 37480"/>
                <a:gd name="connsiteX9" fmla="*/ 53184 w 53397"/>
                <a:gd name="connsiteY9" fmla="*/ 7897 h 37480"/>
                <a:gd name="connsiteX10" fmla="*/ 53165 w 53397"/>
                <a:gd name="connsiteY10" fmla="*/ 2430 h 37480"/>
                <a:gd name="connsiteX11" fmla="*/ 46174 w 53397"/>
                <a:gd name="connsiteY11" fmla="*/ 115 h 37480"/>
                <a:gd name="connsiteX12" fmla="*/ 30305 w 53397"/>
                <a:gd name="connsiteY12" fmla="*/ 115 h 37480"/>
                <a:gd name="connsiteX13" fmla="*/ 25381 w 53397"/>
                <a:gd name="connsiteY13" fmla="*/ -75 h 37480"/>
                <a:gd name="connsiteX14" fmla="*/ 20780 w 53397"/>
                <a:gd name="connsiteY14" fmla="*/ 2754 h 37480"/>
                <a:gd name="connsiteX15" fmla="*/ 15484 w 53397"/>
                <a:gd name="connsiteY15" fmla="*/ 5478 h 37480"/>
                <a:gd name="connsiteX16" fmla="*/ 10379 w 53397"/>
                <a:gd name="connsiteY16" fmla="*/ 5087 h 37480"/>
                <a:gd name="connsiteX17" fmla="*/ 4388 w 53397"/>
                <a:gd name="connsiteY17" fmla="*/ 5316 h 37480"/>
                <a:gd name="connsiteX18" fmla="*/ -213 w 53397"/>
                <a:gd name="connsiteY18" fmla="*/ 7050 h 37480"/>
                <a:gd name="connsiteX19" fmla="*/ 2835 w 53397"/>
                <a:gd name="connsiteY19" fmla="*/ 12403 h 37480"/>
                <a:gd name="connsiteX20" fmla="*/ 5664 w 53397"/>
                <a:gd name="connsiteY20" fmla="*/ 16394 h 37480"/>
                <a:gd name="connsiteX21" fmla="*/ 10474 w 53397"/>
                <a:gd name="connsiteY21" fmla="*/ 15737 h 37480"/>
                <a:gd name="connsiteX22" fmla="*/ 12903 w 53397"/>
                <a:gd name="connsiteY22" fmla="*/ 19946 h 37480"/>
                <a:gd name="connsiteX23" fmla="*/ 17132 w 53397"/>
                <a:gd name="connsiteY23" fmla="*/ 17651 h 37480"/>
                <a:gd name="connsiteX24" fmla="*/ 21352 w 53397"/>
                <a:gd name="connsiteY24" fmla="*/ 15203 h 37480"/>
                <a:gd name="connsiteX25" fmla="*/ 26686 w 53397"/>
                <a:gd name="connsiteY25" fmla="*/ 14746 h 37480"/>
                <a:gd name="connsiteX26" fmla="*/ 21676 w 53397"/>
                <a:gd name="connsiteY26" fmla="*/ 16803 h 37480"/>
                <a:gd name="connsiteX27" fmla="*/ 17818 w 53397"/>
                <a:gd name="connsiteY27" fmla="*/ 20518 h 37480"/>
                <a:gd name="connsiteX28" fmla="*/ 20218 w 53397"/>
                <a:gd name="connsiteY28" fmla="*/ 25433 h 37480"/>
                <a:gd name="connsiteX29" fmla="*/ 20409 w 53397"/>
                <a:gd name="connsiteY29" fmla="*/ 30424 h 37480"/>
                <a:gd name="connsiteX30" fmla="*/ 23714 w 53397"/>
                <a:gd name="connsiteY30" fmla="*/ 34386 h 3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397" h="37480">
                  <a:moveTo>
                    <a:pt x="26752" y="37406"/>
                  </a:moveTo>
                  <a:lnTo>
                    <a:pt x="30772" y="32043"/>
                  </a:lnTo>
                  <a:lnTo>
                    <a:pt x="32753" y="27262"/>
                  </a:lnTo>
                  <a:lnTo>
                    <a:pt x="37344" y="25185"/>
                  </a:lnTo>
                  <a:lnTo>
                    <a:pt x="42012" y="21356"/>
                  </a:lnTo>
                  <a:lnTo>
                    <a:pt x="47279" y="22109"/>
                  </a:lnTo>
                  <a:lnTo>
                    <a:pt x="52594" y="20709"/>
                  </a:lnTo>
                  <a:lnTo>
                    <a:pt x="52698" y="15489"/>
                  </a:lnTo>
                  <a:lnTo>
                    <a:pt x="49555" y="11584"/>
                  </a:lnTo>
                  <a:lnTo>
                    <a:pt x="53184" y="7897"/>
                  </a:lnTo>
                  <a:lnTo>
                    <a:pt x="53165" y="2430"/>
                  </a:lnTo>
                  <a:lnTo>
                    <a:pt x="46174" y="115"/>
                  </a:lnTo>
                  <a:lnTo>
                    <a:pt x="30305" y="115"/>
                  </a:lnTo>
                  <a:lnTo>
                    <a:pt x="25381" y="-75"/>
                  </a:lnTo>
                  <a:lnTo>
                    <a:pt x="20780" y="2754"/>
                  </a:lnTo>
                  <a:lnTo>
                    <a:pt x="15484" y="5478"/>
                  </a:lnTo>
                  <a:lnTo>
                    <a:pt x="10379" y="5087"/>
                  </a:lnTo>
                  <a:lnTo>
                    <a:pt x="4388" y="5316"/>
                  </a:lnTo>
                  <a:lnTo>
                    <a:pt x="-213" y="7050"/>
                  </a:lnTo>
                  <a:lnTo>
                    <a:pt x="2835" y="12403"/>
                  </a:lnTo>
                  <a:lnTo>
                    <a:pt x="5664" y="16394"/>
                  </a:lnTo>
                  <a:lnTo>
                    <a:pt x="10474" y="15737"/>
                  </a:lnTo>
                  <a:lnTo>
                    <a:pt x="12903" y="19946"/>
                  </a:lnTo>
                  <a:lnTo>
                    <a:pt x="17132" y="17651"/>
                  </a:lnTo>
                  <a:lnTo>
                    <a:pt x="21352" y="15203"/>
                  </a:lnTo>
                  <a:lnTo>
                    <a:pt x="26686" y="14746"/>
                  </a:lnTo>
                  <a:lnTo>
                    <a:pt x="21676" y="16803"/>
                  </a:lnTo>
                  <a:lnTo>
                    <a:pt x="17818" y="20518"/>
                  </a:lnTo>
                  <a:lnTo>
                    <a:pt x="20218" y="25433"/>
                  </a:lnTo>
                  <a:lnTo>
                    <a:pt x="20409" y="30424"/>
                  </a:lnTo>
                  <a:lnTo>
                    <a:pt x="23714" y="3438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7" name="Freihandform: Form 616">
              <a:extLst>
                <a:ext uri="{FF2B5EF4-FFF2-40B4-BE49-F238E27FC236}">
                  <a16:creationId xmlns:a16="http://schemas.microsoft.com/office/drawing/2014/main" id="{0E5D3C5B-BF87-F030-CB38-19E8F5D52F87}"/>
                </a:ext>
              </a:extLst>
            </p:cNvPr>
            <p:cNvSpPr/>
            <p:nvPr/>
          </p:nvSpPr>
          <p:spPr>
            <a:xfrm>
              <a:off x="3210979" y="3654150"/>
              <a:ext cx="32163" cy="23389"/>
            </a:xfrm>
            <a:custGeom>
              <a:avLst/>
              <a:gdLst>
                <a:gd name="connsiteX0" fmla="*/ 12275 w 42700"/>
                <a:gd name="connsiteY0" fmla="*/ 30976 h 31051"/>
                <a:gd name="connsiteX1" fmla="*/ 16923 w 42700"/>
                <a:gd name="connsiteY1" fmla="*/ 29700 h 31051"/>
                <a:gd name="connsiteX2" fmla="*/ 21723 w 42700"/>
                <a:gd name="connsiteY2" fmla="*/ 29157 h 31051"/>
                <a:gd name="connsiteX3" fmla="*/ 25333 w 42700"/>
                <a:gd name="connsiteY3" fmla="*/ 25919 h 31051"/>
                <a:gd name="connsiteX4" fmla="*/ 30067 w 42700"/>
                <a:gd name="connsiteY4" fmla="*/ 24499 h 31051"/>
                <a:gd name="connsiteX5" fmla="*/ 34725 w 42700"/>
                <a:gd name="connsiteY5" fmla="*/ 25471 h 31051"/>
                <a:gd name="connsiteX6" fmla="*/ 39497 w 42700"/>
                <a:gd name="connsiteY6" fmla="*/ 24414 h 31051"/>
                <a:gd name="connsiteX7" fmla="*/ 42488 w 42700"/>
                <a:gd name="connsiteY7" fmla="*/ 20642 h 31051"/>
                <a:gd name="connsiteX8" fmla="*/ 42412 w 42700"/>
                <a:gd name="connsiteY8" fmla="*/ 15794 h 31051"/>
                <a:gd name="connsiteX9" fmla="*/ 41669 w 42700"/>
                <a:gd name="connsiteY9" fmla="*/ 11079 h 31051"/>
                <a:gd name="connsiteX10" fmla="*/ 39687 w 42700"/>
                <a:gd name="connsiteY10" fmla="*/ 6726 h 31051"/>
                <a:gd name="connsiteX11" fmla="*/ 35182 w 42700"/>
                <a:gd name="connsiteY11" fmla="*/ 4906 h 31051"/>
                <a:gd name="connsiteX12" fmla="*/ 31725 w 42700"/>
                <a:gd name="connsiteY12" fmla="*/ 1544 h 31051"/>
                <a:gd name="connsiteX13" fmla="*/ 27181 w 42700"/>
                <a:gd name="connsiteY13" fmla="*/ -75 h 31051"/>
                <a:gd name="connsiteX14" fmla="*/ 22361 w 42700"/>
                <a:gd name="connsiteY14" fmla="*/ 496 h 31051"/>
                <a:gd name="connsiteX15" fmla="*/ 17780 w 42700"/>
                <a:gd name="connsiteY15" fmla="*/ 1811 h 31051"/>
                <a:gd name="connsiteX16" fmla="*/ 12998 w 42700"/>
                <a:gd name="connsiteY16" fmla="*/ 2792 h 31051"/>
                <a:gd name="connsiteX17" fmla="*/ 8236 w 42700"/>
                <a:gd name="connsiteY17" fmla="*/ 3316 h 31051"/>
                <a:gd name="connsiteX18" fmla="*/ 3702 w 42700"/>
                <a:gd name="connsiteY18" fmla="*/ 5154 h 31051"/>
                <a:gd name="connsiteX19" fmla="*/ 2883 w 42700"/>
                <a:gd name="connsiteY19" fmla="*/ 9926 h 31051"/>
                <a:gd name="connsiteX20" fmla="*/ -213 w 42700"/>
                <a:gd name="connsiteY20" fmla="*/ 13622 h 31051"/>
                <a:gd name="connsiteX21" fmla="*/ 15 w 42700"/>
                <a:gd name="connsiteY21" fmla="*/ 18499 h 31051"/>
                <a:gd name="connsiteX22" fmla="*/ 749 w 42700"/>
                <a:gd name="connsiteY22" fmla="*/ 23318 h 31051"/>
                <a:gd name="connsiteX23" fmla="*/ 3893 w 42700"/>
                <a:gd name="connsiteY23" fmla="*/ 27062 h 31051"/>
                <a:gd name="connsiteX24" fmla="*/ 7969 w 42700"/>
                <a:gd name="connsiteY24" fmla="*/ 29671 h 3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700" h="31051">
                  <a:moveTo>
                    <a:pt x="12275" y="30976"/>
                  </a:moveTo>
                  <a:lnTo>
                    <a:pt x="16923" y="29700"/>
                  </a:lnTo>
                  <a:lnTo>
                    <a:pt x="21723" y="29157"/>
                  </a:lnTo>
                  <a:lnTo>
                    <a:pt x="25333" y="25919"/>
                  </a:lnTo>
                  <a:lnTo>
                    <a:pt x="30067" y="24499"/>
                  </a:lnTo>
                  <a:lnTo>
                    <a:pt x="34725" y="25471"/>
                  </a:lnTo>
                  <a:lnTo>
                    <a:pt x="39497" y="24414"/>
                  </a:lnTo>
                  <a:lnTo>
                    <a:pt x="42488" y="20642"/>
                  </a:lnTo>
                  <a:lnTo>
                    <a:pt x="42412" y="15794"/>
                  </a:lnTo>
                  <a:lnTo>
                    <a:pt x="41669" y="11079"/>
                  </a:lnTo>
                  <a:lnTo>
                    <a:pt x="39687" y="6726"/>
                  </a:lnTo>
                  <a:lnTo>
                    <a:pt x="35182" y="4906"/>
                  </a:lnTo>
                  <a:lnTo>
                    <a:pt x="31725" y="1544"/>
                  </a:lnTo>
                  <a:lnTo>
                    <a:pt x="27181" y="-75"/>
                  </a:lnTo>
                  <a:lnTo>
                    <a:pt x="22361" y="496"/>
                  </a:lnTo>
                  <a:lnTo>
                    <a:pt x="17780" y="1811"/>
                  </a:lnTo>
                  <a:lnTo>
                    <a:pt x="12998" y="2792"/>
                  </a:lnTo>
                  <a:lnTo>
                    <a:pt x="8236" y="3316"/>
                  </a:lnTo>
                  <a:lnTo>
                    <a:pt x="3702" y="5154"/>
                  </a:lnTo>
                  <a:lnTo>
                    <a:pt x="2883" y="9926"/>
                  </a:lnTo>
                  <a:lnTo>
                    <a:pt x="-213" y="13622"/>
                  </a:lnTo>
                  <a:lnTo>
                    <a:pt x="15" y="18499"/>
                  </a:lnTo>
                  <a:lnTo>
                    <a:pt x="749" y="23318"/>
                  </a:lnTo>
                  <a:lnTo>
                    <a:pt x="3893" y="27062"/>
                  </a:lnTo>
                  <a:lnTo>
                    <a:pt x="7969" y="2967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8" name="Freihandform: Form 617">
              <a:extLst>
                <a:ext uri="{FF2B5EF4-FFF2-40B4-BE49-F238E27FC236}">
                  <a16:creationId xmlns:a16="http://schemas.microsoft.com/office/drawing/2014/main" id="{802E22A4-2CBD-6129-1CCF-B5053A1E1EB6}"/>
                </a:ext>
              </a:extLst>
            </p:cNvPr>
            <p:cNvSpPr/>
            <p:nvPr/>
          </p:nvSpPr>
          <p:spPr>
            <a:xfrm>
              <a:off x="3649564" y="3912554"/>
              <a:ext cx="12713" cy="26731"/>
            </a:xfrm>
            <a:custGeom>
              <a:avLst/>
              <a:gdLst>
                <a:gd name="connsiteX0" fmla="*/ 7874 w 16878"/>
                <a:gd name="connsiteY0" fmla="*/ 35415 h 35489"/>
                <a:gd name="connsiteX1" fmla="*/ 10807 w 16878"/>
                <a:gd name="connsiteY1" fmla="*/ 31491 h 35489"/>
                <a:gd name="connsiteX2" fmla="*/ 14369 w 16878"/>
                <a:gd name="connsiteY2" fmla="*/ 28147 h 35489"/>
                <a:gd name="connsiteX3" fmla="*/ 16665 w 16878"/>
                <a:gd name="connsiteY3" fmla="*/ 23956 h 35489"/>
                <a:gd name="connsiteX4" fmla="*/ 15665 w 16878"/>
                <a:gd name="connsiteY4" fmla="*/ 19280 h 35489"/>
                <a:gd name="connsiteX5" fmla="*/ 13627 w 16878"/>
                <a:gd name="connsiteY5" fmla="*/ 14974 h 35489"/>
                <a:gd name="connsiteX6" fmla="*/ 13684 w 16878"/>
                <a:gd name="connsiteY6" fmla="*/ 10145 h 35489"/>
                <a:gd name="connsiteX7" fmla="*/ 15027 w 16878"/>
                <a:gd name="connsiteY7" fmla="*/ 5116 h 35489"/>
                <a:gd name="connsiteX8" fmla="*/ 10369 w 16878"/>
                <a:gd name="connsiteY8" fmla="*/ 3830 h 35489"/>
                <a:gd name="connsiteX9" fmla="*/ 7340 w 16878"/>
                <a:gd name="connsiteY9" fmla="*/ -75 h 35489"/>
                <a:gd name="connsiteX10" fmla="*/ 3235 w 16878"/>
                <a:gd name="connsiteY10" fmla="*/ 2506 h 35489"/>
                <a:gd name="connsiteX11" fmla="*/ 2864 w 16878"/>
                <a:gd name="connsiteY11" fmla="*/ 7316 h 35489"/>
                <a:gd name="connsiteX12" fmla="*/ 2168 w 16878"/>
                <a:gd name="connsiteY12" fmla="*/ 12117 h 35489"/>
                <a:gd name="connsiteX13" fmla="*/ -213 w 16878"/>
                <a:gd name="connsiteY13" fmla="*/ 16356 h 35489"/>
                <a:gd name="connsiteX14" fmla="*/ 577 w 16878"/>
                <a:gd name="connsiteY14" fmla="*/ 21099 h 35489"/>
                <a:gd name="connsiteX15" fmla="*/ 2187 w 16878"/>
                <a:gd name="connsiteY15" fmla="*/ 25585 h 35489"/>
                <a:gd name="connsiteX16" fmla="*/ 2730 w 16878"/>
                <a:gd name="connsiteY16" fmla="*/ 30605 h 35489"/>
                <a:gd name="connsiteX17" fmla="*/ 5540 w 16878"/>
                <a:gd name="connsiteY17" fmla="*/ 34472 h 3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78" h="35489">
                  <a:moveTo>
                    <a:pt x="7874" y="35415"/>
                  </a:moveTo>
                  <a:lnTo>
                    <a:pt x="10807" y="31491"/>
                  </a:lnTo>
                  <a:lnTo>
                    <a:pt x="14369" y="28147"/>
                  </a:lnTo>
                  <a:lnTo>
                    <a:pt x="16665" y="23956"/>
                  </a:lnTo>
                  <a:lnTo>
                    <a:pt x="15665" y="19280"/>
                  </a:lnTo>
                  <a:lnTo>
                    <a:pt x="13627" y="14974"/>
                  </a:lnTo>
                  <a:lnTo>
                    <a:pt x="13684" y="10145"/>
                  </a:lnTo>
                  <a:lnTo>
                    <a:pt x="15027" y="5116"/>
                  </a:lnTo>
                  <a:lnTo>
                    <a:pt x="10369" y="3830"/>
                  </a:lnTo>
                  <a:lnTo>
                    <a:pt x="7340" y="-75"/>
                  </a:lnTo>
                  <a:lnTo>
                    <a:pt x="3235" y="2506"/>
                  </a:lnTo>
                  <a:lnTo>
                    <a:pt x="2864" y="7316"/>
                  </a:lnTo>
                  <a:lnTo>
                    <a:pt x="2168" y="12117"/>
                  </a:lnTo>
                  <a:lnTo>
                    <a:pt x="-213" y="16356"/>
                  </a:lnTo>
                  <a:lnTo>
                    <a:pt x="577" y="21099"/>
                  </a:lnTo>
                  <a:lnTo>
                    <a:pt x="2187" y="25585"/>
                  </a:lnTo>
                  <a:lnTo>
                    <a:pt x="2730" y="30605"/>
                  </a:lnTo>
                  <a:lnTo>
                    <a:pt x="5540" y="3447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2" name="Freihandform: Form 621">
              <a:extLst>
                <a:ext uri="{FF2B5EF4-FFF2-40B4-BE49-F238E27FC236}">
                  <a16:creationId xmlns:a16="http://schemas.microsoft.com/office/drawing/2014/main" id="{A0DEAAC0-A6B2-1AF9-D73B-86D33460D5E7}"/>
                </a:ext>
              </a:extLst>
            </p:cNvPr>
            <p:cNvSpPr/>
            <p:nvPr/>
          </p:nvSpPr>
          <p:spPr>
            <a:xfrm>
              <a:off x="3202921" y="3561391"/>
              <a:ext cx="120029" cy="72383"/>
            </a:xfrm>
            <a:custGeom>
              <a:avLst/>
              <a:gdLst>
                <a:gd name="connsiteX0" fmla="*/ 90036 w 159353"/>
                <a:gd name="connsiteY0" fmla="*/ 96023 h 96097"/>
                <a:gd name="connsiteX1" fmla="*/ 94599 w 159353"/>
                <a:gd name="connsiteY1" fmla="*/ 94565 h 96097"/>
                <a:gd name="connsiteX2" fmla="*/ 98657 w 159353"/>
                <a:gd name="connsiteY2" fmla="*/ 91918 h 96097"/>
                <a:gd name="connsiteX3" fmla="*/ 101981 w 159353"/>
                <a:gd name="connsiteY3" fmla="*/ 88422 h 96097"/>
                <a:gd name="connsiteX4" fmla="*/ 106667 w 159353"/>
                <a:gd name="connsiteY4" fmla="*/ 87231 h 96097"/>
                <a:gd name="connsiteX5" fmla="*/ 111534 w 159353"/>
                <a:gd name="connsiteY5" fmla="*/ 86393 h 96097"/>
                <a:gd name="connsiteX6" fmla="*/ 116335 w 159353"/>
                <a:gd name="connsiteY6" fmla="*/ 85183 h 96097"/>
                <a:gd name="connsiteX7" fmla="*/ 121183 w 159353"/>
                <a:gd name="connsiteY7" fmla="*/ 85298 h 96097"/>
                <a:gd name="connsiteX8" fmla="*/ 125393 w 159353"/>
                <a:gd name="connsiteY8" fmla="*/ 87527 h 96097"/>
                <a:gd name="connsiteX9" fmla="*/ 130137 w 159353"/>
                <a:gd name="connsiteY9" fmla="*/ 88974 h 96097"/>
                <a:gd name="connsiteX10" fmla="*/ 134432 w 159353"/>
                <a:gd name="connsiteY10" fmla="*/ 91327 h 96097"/>
                <a:gd name="connsiteX11" fmla="*/ 138957 w 159353"/>
                <a:gd name="connsiteY11" fmla="*/ 92984 h 96097"/>
                <a:gd name="connsiteX12" fmla="*/ 143833 w 159353"/>
                <a:gd name="connsiteY12" fmla="*/ 93737 h 96097"/>
                <a:gd name="connsiteX13" fmla="*/ 145100 w 159353"/>
                <a:gd name="connsiteY13" fmla="*/ 88888 h 96097"/>
                <a:gd name="connsiteX14" fmla="*/ 144605 w 159353"/>
                <a:gd name="connsiteY14" fmla="*/ 83964 h 96097"/>
                <a:gd name="connsiteX15" fmla="*/ 145815 w 159353"/>
                <a:gd name="connsiteY15" fmla="*/ 79211 h 96097"/>
                <a:gd name="connsiteX16" fmla="*/ 148367 w 159353"/>
                <a:gd name="connsiteY16" fmla="*/ 75049 h 96097"/>
                <a:gd name="connsiteX17" fmla="*/ 151949 w 159353"/>
                <a:gd name="connsiteY17" fmla="*/ 71734 h 96097"/>
                <a:gd name="connsiteX18" fmla="*/ 157616 w 159353"/>
                <a:gd name="connsiteY18" fmla="*/ 70972 h 96097"/>
                <a:gd name="connsiteX19" fmla="*/ 159140 w 159353"/>
                <a:gd name="connsiteY19" fmla="*/ 65838 h 96097"/>
                <a:gd name="connsiteX20" fmla="*/ 158721 w 159353"/>
                <a:gd name="connsiteY20" fmla="*/ 60847 h 96097"/>
                <a:gd name="connsiteX21" fmla="*/ 154464 w 159353"/>
                <a:gd name="connsiteY21" fmla="*/ 58237 h 96097"/>
                <a:gd name="connsiteX22" fmla="*/ 149739 w 159353"/>
                <a:gd name="connsiteY22" fmla="*/ 59094 h 96097"/>
                <a:gd name="connsiteX23" fmla="*/ 145262 w 159353"/>
                <a:gd name="connsiteY23" fmla="*/ 60723 h 96097"/>
                <a:gd name="connsiteX24" fmla="*/ 140462 w 159353"/>
                <a:gd name="connsiteY24" fmla="*/ 62085 h 96097"/>
                <a:gd name="connsiteX25" fmla="*/ 135975 w 159353"/>
                <a:gd name="connsiteY25" fmla="*/ 60380 h 96097"/>
                <a:gd name="connsiteX26" fmla="*/ 132689 w 159353"/>
                <a:gd name="connsiteY26" fmla="*/ 56894 h 96097"/>
                <a:gd name="connsiteX27" fmla="*/ 131870 w 159353"/>
                <a:gd name="connsiteY27" fmla="*/ 52208 h 96097"/>
                <a:gd name="connsiteX28" fmla="*/ 130384 w 159353"/>
                <a:gd name="connsiteY28" fmla="*/ 47674 h 96097"/>
                <a:gd name="connsiteX29" fmla="*/ 130003 w 159353"/>
                <a:gd name="connsiteY29" fmla="*/ 42921 h 96097"/>
                <a:gd name="connsiteX30" fmla="*/ 131137 w 159353"/>
                <a:gd name="connsiteY30" fmla="*/ 38273 h 96097"/>
                <a:gd name="connsiteX31" fmla="*/ 130556 w 159353"/>
                <a:gd name="connsiteY31" fmla="*/ 33548 h 96097"/>
                <a:gd name="connsiteX32" fmla="*/ 127851 w 159353"/>
                <a:gd name="connsiteY32" fmla="*/ 29614 h 96097"/>
                <a:gd name="connsiteX33" fmla="*/ 125936 w 159353"/>
                <a:gd name="connsiteY33" fmla="*/ 25243 h 96097"/>
                <a:gd name="connsiteX34" fmla="*/ 121755 w 159353"/>
                <a:gd name="connsiteY34" fmla="*/ 22928 h 96097"/>
                <a:gd name="connsiteX35" fmla="*/ 118593 w 159353"/>
                <a:gd name="connsiteY35" fmla="*/ 19366 h 96097"/>
                <a:gd name="connsiteX36" fmla="*/ 115601 w 159353"/>
                <a:gd name="connsiteY36" fmla="*/ 15660 h 96097"/>
                <a:gd name="connsiteX37" fmla="*/ 111973 w 159353"/>
                <a:gd name="connsiteY37" fmla="*/ 12574 h 96097"/>
                <a:gd name="connsiteX38" fmla="*/ 109753 w 159353"/>
                <a:gd name="connsiteY38" fmla="*/ 8355 h 96097"/>
                <a:gd name="connsiteX39" fmla="*/ 107162 w 159353"/>
                <a:gd name="connsiteY39" fmla="*/ 4354 h 96097"/>
                <a:gd name="connsiteX40" fmla="*/ 103838 w 159353"/>
                <a:gd name="connsiteY40" fmla="*/ 925 h 96097"/>
                <a:gd name="connsiteX41" fmla="*/ 99171 w 159353"/>
                <a:gd name="connsiteY41" fmla="*/ -75 h 96097"/>
                <a:gd name="connsiteX42" fmla="*/ 94570 w 159353"/>
                <a:gd name="connsiteY42" fmla="*/ 1163 h 96097"/>
                <a:gd name="connsiteX43" fmla="*/ 91865 w 159353"/>
                <a:gd name="connsiteY43" fmla="*/ 5088 h 96097"/>
                <a:gd name="connsiteX44" fmla="*/ 87122 w 159353"/>
                <a:gd name="connsiteY44" fmla="*/ 5802 h 96097"/>
                <a:gd name="connsiteX45" fmla="*/ 82350 w 159353"/>
                <a:gd name="connsiteY45" fmla="*/ 6193 h 96097"/>
                <a:gd name="connsiteX46" fmla="*/ 77549 w 159353"/>
                <a:gd name="connsiteY46" fmla="*/ 6821 h 96097"/>
                <a:gd name="connsiteX47" fmla="*/ 74216 w 159353"/>
                <a:gd name="connsiteY47" fmla="*/ 10222 h 96097"/>
                <a:gd name="connsiteX48" fmla="*/ 69558 w 159353"/>
                <a:gd name="connsiteY48" fmla="*/ 9069 h 96097"/>
                <a:gd name="connsiteX49" fmla="*/ 65843 w 159353"/>
                <a:gd name="connsiteY49" fmla="*/ 6069 h 96097"/>
                <a:gd name="connsiteX50" fmla="*/ 61080 w 159353"/>
                <a:gd name="connsiteY50" fmla="*/ 6726 h 96097"/>
                <a:gd name="connsiteX51" fmla="*/ 56366 w 159353"/>
                <a:gd name="connsiteY51" fmla="*/ 6002 h 96097"/>
                <a:gd name="connsiteX52" fmla="*/ 51603 w 159353"/>
                <a:gd name="connsiteY52" fmla="*/ 5250 h 96097"/>
                <a:gd name="connsiteX53" fmla="*/ 46802 w 159353"/>
                <a:gd name="connsiteY53" fmla="*/ 5650 h 96097"/>
                <a:gd name="connsiteX54" fmla="*/ 42802 w 159353"/>
                <a:gd name="connsiteY54" fmla="*/ 3068 h 96097"/>
                <a:gd name="connsiteX55" fmla="*/ 38497 w 159353"/>
                <a:gd name="connsiteY55" fmla="*/ 5116 h 96097"/>
                <a:gd name="connsiteX56" fmla="*/ 34944 w 159353"/>
                <a:gd name="connsiteY56" fmla="*/ 8421 h 96097"/>
                <a:gd name="connsiteX57" fmla="*/ 29886 w 159353"/>
                <a:gd name="connsiteY57" fmla="*/ 9117 h 96097"/>
                <a:gd name="connsiteX58" fmla="*/ 26190 w 159353"/>
                <a:gd name="connsiteY58" fmla="*/ 12250 h 96097"/>
                <a:gd name="connsiteX59" fmla="*/ 23504 w 159353"/>
                <a:gd name="connsiteY59" fmla="*/ 16203 h 96097"/>
                <a:gd name="connsiteX60" fmla="*/ 21351 w 159353"/>
                <a:gd name="connsiteY60" fmla="*/ 20499 h 96097"/>
                <a:gd name="connsiteX61" fmla="*/ 18856 w 159353"/>
                <a:gd name="connsiteY61" fmla="*/ 24671 h 96097"/>
                <a:gd name="connsiteX62" fmla="*/ 16846 w 159353"/>
                <a:gd name="connsiteY62" fmla="*/ 29015 h 96097"/>
                <a:gd name="connsiteX63" fmla="*/ 15237 w 159353"/>
                <a:gd name="connsiteY63" fmla="*/ 33501 h 96097"/>
                <a:gd name="connsiteX64" fmla="*/ 12846 w 159353"/>
                <a:gd name="connsiteY64" fmla="*/ 37758 h 96097"/>
                <a:gd name="connsiteX65" fmla="*/ 9227 w 159353"/>
                <a:gd name="connsiteY65" fmla="*/ 40978 h 96097"/>
                <a:gd name="connsiteX66" fmla="*/ 4606 w 159353"/>
                <a:gd name="connsiteY66" fmla="*/ 42226 h 96097"/>
                <a:gd name="connsiteX67" fmla="*/ -213 w 159353"/>
                <a:gd name="connsiteY67" fmla="*/ 43426 h 96097"/>
                <a:gd name="connsiteX68" fmla="*/ 1340 w 159353"/>
                <a:gd name="connsiteY68" fmla="*/ 47960 h 96097"/>
                <a:gd name="connsiteX69" fmla="*/ 4949 w 159353"/>
                <a:gd name="connsiteY69" fmla="*/ 51160 h 96097"/>
                <a:gd name="connsiteX70" fmla="*/ 7483 w 159353"/>
                <a:gd name="connsiteY70" fmla="*/ 55342 h 96097"/>
                <a:gd name="connsiteX71" fmla="*/ 10207 w 159353"/>
                <a:gd name="connsiteY71" fmla="*/ 59256 h 96097"/>
                <a:gd name="connsiteX72" fmla="*/ 14570 w 159353"/>
                <a:gd name="connsiteY72" fmla="*/ 61247 h 96097"/>
                <a:gd name="connsiteX73" fmla="*/ 19065 w 159353"/>
                <a:gd name="connsiteY73" fmla="*/ 63038 h 96097"/>
                <a:gd name="connsiteX74" fmla="*/ 19371 w 159353"/>
                <a:gd name="connsiteY74" fmla="*/ 67838 h 96097"/>
                <a:gd name="connsiteX75" fmla="*/ 21885 w 159353"/>
                <a:gd name="connsiteY75" fmla="*/ 71982 h 96097"/>
                <a:gd name="connsiteX76" fmla="*/ 26124 w 159353"/>
                <a:gd name="connsiteY76" fmla="*/ 74229 h 96097"/>
                <a:gd name="connsiteX77" fmla="*/ 30353 w 159353"/>
                <a:gd name="connsiteY77" fmla="*/ 76411 h 96097"/>
                <a:gd name="connsiteX78" fmla="*/ 34734 w 159353"/>
                <a:gd name="connsiteY78" fmla="*/ 74525 h 96097"/>
                <a:gd name="connsiteX79" fmla="*/ 39554 w 159353"/>
                <a:gd name="connsiteY79" fmla="*/ 74696 h 96097"/>
                <a:gd name="connsiteX80" fmla="*/ 38706 w 159353"/>
                <a:gd name="connsiteY80" fmla="*/ 79497 h 96097"/>
                <a:gd name="connsiteX81" fmla="*/ 42297 w 159353"/>
                <a:gd name="connsiteY81" fmla="*/ 82650 h 96097"/>
                <a:gd name="connsiteX82" fmla="*/ 46355 w 159353"/>
                <a:gd name="connsiteY82" fmla="*/ 85660 h 96097"/>
                <a:gd name="connsiteX83" fmla="*/ 45907 w 159353"/>
                <a:gd name="connsiteY83" fmla="*/ 90622 h 96097"/>
                <a:gd name="connsiteX84" fmla="*/ 50555 w 159353"/>
                <a:gd name="connsiteY84" fmla="*/ 92165 h 96097"/>
                <a:gd name="connsiteX85" fmla="*/ 55337 w 159353"/>
                <a:gd name="connsiteY85" fmla="*/ 91194 h 96097"/>
                <a:gd name="connsiteX86" fmla="*/ 60004 w 159353"/>
                <a:gd name="connsiteY86" fmla="*/ 92251 h 96097"/>
                <a:gd name="connsiteX87" fmla="*/ 64652 w 159353"/>
                <a:gd name="connsiteY87" fmla="*/ 93356 h 96097"/>
                <a:gd name="connsiteX88" fmla="*/ 69291 w 159353"/>
                <a:gd name="connsiteY88" fmla="*/ 94708 h 96097"/>
                <a:gd name="connsiteX89" fmla="*/ 74063 w 159353"/>
                <a:gd name="connsiteY89" fmla="*/ 93261 h 96097"/>
                <a:gd name="connsiteX90" fmla="*/ 78807 w 159353"/>
                <a:gd name="connsiteY90" fmla="*/ 94156 h 96097"/>
                <a:gd name="connsiteX91" fmla="*/ 83598 w 159353"/>
                <a:gd name="connsiteY91" fmla="*/ 94022 h 96097"/>
                <a:gd name="connsiteX92" fmla="*/ 88255 w 159353"/>
                <a:gd name="connsiteY92" fmla="*/ 95156 h 9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59353" h="96097">
                  <a:moveTo>
                    <a:pt x="90036" y="96023"/>
                  </a:moveTo>
                  <a:lnTo>
                    <a:pt x="94599" y="94565"/>
                  </a:lnTo>
                  <a:lnTo>
                    <a:pt x="98657" y="91918"/>
                  </a:lnTo>
                  <a:lnTo>
                    <a:pt x="101981" y="88422"/>
                  </a:lnTo>
                  <a:lnTo>
                    <a:pt x="106667" y="87231"/>
                  </a:lnTo>
                  <a:lnTo>
                    <a:pt x="111534" y="86393"/>
                  </a:lnTo>
                  <a:lnTo>
                    <a:pt x="116335" y="85183"/>
                  </a:lnTo>
                  <a:lnTo>
                    <a:pt x="121183" y="85298"/>
                  </a:lnTo>
                  <a:lnTo>
                    <a:pt x="125393" y="87527"/>
                  </a:lnTo>
                  <a:lnTo>
                    <a:pt x="130137" y="88974"/>
                  </a:lnTo>
                  <a:lnTo>
                    <a:pt x="134432" y="91327"/>
                  </a:lnTo>
                  <a:lnTo>
                    <a:pt x="138957" y="92984"/>
                  </a:lnTo>
                  <a:lnTo>
                    <a:pt x="143833" y="93737"/>
                  </a:lnTo>
                  <a:lnTo>
                    <a:pt x="145100" y="88888"/>
                  </a:lnTo>
                  <a:lnTo>
                    <a:pt x="144605" y="83964"/>
                  </a:lnTo>
                  <a:lnTo>
                    <a:pt x="145815" y="79211"/>
                  </a:lnTo>
                  <a:lnTo>
                    <a:pt x="148367" y="75049"/>
                  </a:lnTo>
                  <a:lnTo>
                    <a:pt x="151949" y="71734"/>
                  </a:lnTo>
                  <a:lnTo>
                    <a:pt x="157616" y="70972"/>
                  </a:lnTo>
                  <a:lnTo>
                    <a:pt x="159140" y="65838"/>
                  </a:lnTo>
                  <a:lnTo>
                    <a:pt x="158721" y="60847"/>
                  </a:lnTo>
                  <a:lnTo>
                    <a:pt x="154464" y="58237"/>
                  </a:lnTo>
                  <a:lnTo>
                    <a:pt x="149739" y="59094"/>
                  </a:lnTo>
                  <a:lnTo>
                    <a:pt x="145262" y="60723"/>
                  </a:lnTo>
                  <a:lnTo>
                    <a:pt x="140462" y="62085"/>
                  </a:lnTo>
                  <a:lnTo>
                    <a:pt x="135975" y="60380"/>
                  </a:lnTo>
                  <a:lnTo>
                    <a:pt x="132689" y="56894"/>
                  </a:lnTo>
                  <a:lnTo>
                    <a:pt x="131870" y="52208"/>
                  </a:lnTo>
                  <a:lnTo>
                    <a:pt x="130384" y="47674"/>
                  </a:lnTo>
                  <a:lnTo>
                    <a:pt x="130003" y="42921"/>
                  </a:lnTo>
                  <a:lnTo>
                    <a:pt x="131137" y="38273"/>
                  </a:lnTo>
                  <a:lnTo>
                    <a:pt x="130556" y="33548"/>
                  </a:lnTo>
                  <a:lnTo>
                    <a:pt x="127851" y="29614"/>
                  </a:lnTo>
                  <a:lnTo>
                    <a:pt x="125936" y="25243"/>
                  </a:lnTo>
                  <a:lnTo>
                    <a:pt x="121755" y="22928"/>
                  </a:lnTo>
                  <a:lnTo>
                    <a:pt x="118593" y="19366"/>
                  </a:lnTo>
                  <a:lnTo>
                    <a:pt x="115601" y="15660"/>
                  </a:lnTo>
                  <a:lnTo>
                    <a:pt x="111973" y="12574"/>
                  </a:lnTo>
                  <a:lnTo>
                    <a:pt x="109753" y="8355"/>
                  </a:lnTo>
                  <a:lnTo>
                    <a:pt x="107162" y="4354"/>
                  </a:lnTo>
                  <a:lnTo>
                    <a:pt x="103838" y="925"/>
                  </a:lnTo>
                  <a:lnTo>
                    <a:pt x="99171" y="-75"/>
                  </a:lnTo>
                  <a:lnTo>
                    <a:pt x="94570" y="1163"/>
                  </a:lnTo>
                  <a:lnTo>
                    <a:pt x="91865" y="5088"/>
                  </a:lnTo>
                  <a:lnTo>
                    <a:pt x="87122" y="5802"/>
                  </a:lnTo>
                  <a:lnTo>
                    <a:pt x="82350" y="6193"/>
                  </a:lnTo>
                  <a:lnTo>
                    <a:pt x="77549" y="6821"/>
                  </a:lnTo>
                  <a:lnTo>
                    <a:pt x="74216" y="10222"/>
                  </a:lnTo>
                  <a:lnTo>
                    <a:pt x="69558" y="9069"/>
                  </a:lnTo>
                  <a:lnTo>
                    <a:pt x="65843" y="6069"/>
                  </a:lnTo>
                  <a:lnTo>
                    <a:pt x="61080" y="6726"/>
                  </a:lnTo>
                  <a:lnTo>
                    <a:pt x="56366" y="6002"/>
                  </a:lnTo>
                  <a:lnTo>
                    <a:pt x="51603" y="5250"/>
                  </a:lnTo>
                  <a:lnTo>
                    <a:pt x="46802" y="5650"/>
                  </a:lnTo>
                  <a:lnTo>
                    <a:pt x="42802" y="3068"/>
                  </a:lnTo>
                  <a:lnTo>
                    <a:pt x="38497" y="5116"/>
                  </a:lnTo>
                  <a:lnTo>
                    <a:pt x="34944" y="8421"/>
                  </a:lnTo>
                  <a:lnTo>
                    <a:pt x="29886" y="9117"/>
                  </a:lnTo>
                  <a:lnTo>
                    <a:pt x="26190" y="12250"/>
                  </a:lnTo>
                  <a:lnTo>
                    <a:pt x="23504" y="16203"/>
                  </a:lnTo>
                  <a:lnTo>
                    <a:pt x="21351" y="20499"/>
                  </a:lnTo>
                  <a:lnTo>
                    <a:pt x="18856" y="24671"/>
                  </a:lnTo>
                  <a:lnTo>
                    <a:pt x="16846" y="29015"/>
                  </a:lnTo>
                  <a:lnTo>
                    <a:pt x="15237" y="33501"/>
                  </a:lnTo>
                  <a:lnTo>
                    <a:pt x="12846" y="37758"/>
                  </a:lnTo>
                  <a:lnTo>
                    <a:pt x="9227" y="40978"/>
                  </a:lnTo>
                  <a:lnTo>
                    <a:pt x="4606" y="42226"/>
                  </a:lnTo>
                  <a:lnTo>
                    <a:pt x="-213" y="43426"/>
                  </a:lnTo>
                  <a:lnTo>
                    <a:pt x="1340" y="47960"/>
                  </a:lnTo>
                  <a:lnTo>
                    <a:pt x="4949" y="51160"/>
                  </a:lnTo>
                  <a:lnTo>
                    <a:pt x="7483" y="55342"/>
                  </a:lnTo>
                  <a:lnTo>
                    <a:pt x="10207" y="59256"/>
                  </a:lnTo>
                  <a:lnTo>
                    <a:pt x="14570" y="61247"/>
                  </a:lnTo>
                  <a:lnTo>
                    <a:pt x="19065" y="63038"/>
                  </a:lnTo>
                  <a:lnTo>
                    <a:pt x="19371" y="67838"/>
                  </a:lnTo>
                  <a:lnTo>
                    <a:pt x="21885" y="71982"/>
                  </a:lnTo>
                  <a:lnTo>
                    <a:pt x="26124" y="74229"/>
                  </a:lnTo>
                  <a:lnTo>
                    <a:pt x="30353" y="76411"/>
                  </a:lnTo>
                  <a:lnTo>
                    <a:pt x="34734" y="74525"/>
                  </a:lnTo>
                  <a:lnTo>
                    <a:pt x="39554" y="74696"/>
                  </a:lnTo>
                  <a:lnTo>
                    <a:pt x="38706" y="79497"/>
                  </a:lnTo>
                  <a:lnTo>
                    <a:pt x="42297" y="82650"/>
                  </a:lnTo>
                  <a:lnTo>
                    <a:pt x="46355" y="85660"/>
                  </a:lnTo>
                  <a:lnTo>
                    <a:pt x="45907" y="90622"/>
                  </a:lnTo>
                  <a:lnTo>
                    <a:pt x="50555" y="92165"/>
                  </a:lnTo>
                  <a:lnTo>
                    <a:pt x="55337" y="91194"/>
                  </a:lnTo>
                  <a:lnTo>
                    <a:pt x="60004" y="92251"/>
                  </a:lnTo>
                  <a:lnTo>
                    <a:pt x="64652" y="93356"/>
                  </a:lnTo>
                  <a:lnTo>
                    <a:pt x="69291" y="94708"/>
                  </a:lnTo>
                  <a:lnTo>
                    <a:pt x="74063" y="93261"/>
                  </a:lnTo>
                  <a:lnTo>
                    <a:pt x="78807" y="94156"/>
                  </a:lnTo>
                  <a:lnTo>
                    <a:pt x="83598" y="94022"/>
                  </a:lnTo>
                  <a:lnTo>
                    <a:pt x="88255" y="9515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3" name="Freihandform: Form 622">
              <a:extLst>
                <a:ext uri="{FF2B5EF4-FFF2-40B4-BE49-F238E27FC236}">
                  <a16:creationId xmlns:a16="http://schemas.microsoft.com/office/drawing/2014/main" id="{5E0618FB-BBE6-FF33-24A0-B0BF6C21331C}"/>
                </a:ext>
              </a:extLst>
            </p:cNvPr>
            <p:cNvSpPr/>
            <p:nvPr/>
          </p:nvSpPr>
          <p:spPr>
            <a:xfrm>
              <a:off x="4614003" y="4032734"/>
              <a:ext cx="137155" cy="223722"/>
            </a:xfrm>
            <a:custGeom>
              <a:avLst/>
              <a:gdLst>
                <a:gd name="connsiteX0" fmla="*/ 245 w 182089"/>
                <a:gd name="connsiteY0" fmla="*/ 229801 h 297017"/>
                <a:gd name="connsiteX1" fmla="*/ 1158 w 182089"/>
                <a:gd name="connsiteY1" fmla="*/ 224791 h 297017"/>
                <a:gd name="connsiteX2" fmla="*/ -213 w 182089"/>
                <a:gd name="connsiteY2" fmla="*/ 229544 h 297017"/>
                <a:gd name="connsiteX3" fmla="*/ 167551 w 182089"/>
                <a:gd name="connsiteY3" fmla="*/ 249270 h 297017"/>
                <a:gd name="connsiteX4" fmla="*/ 167903 w 182089"/>
                <a:gd name="connsiteY4" fmla="*/ 244441 h 297017"/>
                <a:gd name="connsiteX5" fmla="*/ 167551 w 182089"/>
                <a:gd name="connsiteY5" fmla="*/ 249270 h 297017"/>
                <a:gd name="connsiteX6" fmla="*/ 96199 w 182089"/>
                <a:gd name="connsiteY6" fmla="*/ 259452 h 297017"/>
                <a:gd name="connsiteX7" fmla="*/ 100295 w 182089"/>
                <a:gd name="connsiteY7" fmla="*/ 257014 h 297017"/>
                <a:gd name="connsiteX8" fmla="*/ 97818 w 182089"/>
                <a:gd name="connsiteY8" fmla="*/ 252223 h 297017"/>
                <a:gd name="connsiteX9" fmla="*/ 92751 w 182089"/>
                <a:gd name="connsiteY9" fmla="*/ 254423 h 297017"/>
                <a:gd name="connsiteX10" fmla="*/ 95247 w 182089"/>
                <a:gd name="connsiteY10" fmla="*/ 258595 h 297017"/>
                <a:gd name="connsiteX11" fmla="*/ 57851 w 182089"/>
                <a:gd name="connsiteY11" fmla="*/ 288332 h 297017"/>
                <a:gd name="connsiteX12" fmla="*/ 61843 w 182089"/>
                <a:gd name="connsiteY12" fmla="*/ 285408 h 297017"/>
                <a:gd name="connsiteX13" fmla="*/ 57071 w 182089"/>
                <a:gd name="connsiteY13" fmla="*/ 286818 h 297017"/>
                <a:gd name="connsiteX14" fmla="*/ 78768 w 182089"/>
                <a:gd name="connsiteY14" fmla="*/ 84916 h 297017"/>
                <a:gd name="connsiteX15" fmla="*/ 78959 w 182089"/>
                <a:gd name="connsiteY15" fmla="*/ 79954 h 297017"/>
                <a:gd name="connsiteX16" fmla="*/ 75787 w 182089"/>
                <a:gd name="connsiteY16" fmla="*/ 76144 h 297017"/>
                <a:gd name="connsiteX17" fmla="*/ 77768 w 182089"/>
                <a:gd name="connsiteY17" fmla="*/ 81221 h 297017"/>
                <a:gd name="connsiteX18" fmla="*/ 97809 w 182089"/>
                <a:gd name="connsiteY18" fmla="*/ 135008 h 297017"/>
                <a:gd name="connsiteX19" fmla="*/ 97257 w 182089"/>
                <a:gd name="connsiteY19" fmla="*/ 130237 h 297017"/>
                <a:gd name="connsiteX20" fmla="*/ 97809 w 182089"/>
                <a:gd name="connsiteY20" fmla="*/ 135008 h 297017"/>
                <a:gd name="connsiteX21" fmla="*/ 48498 w 182089"/>
                <a:gd name="connsiteY21" fmla="*/ 147953 h 297017"/>
                <a:gd name="connsiteX22" fmla="*/ 50251 w 182089"/>
                <a:gd name="connsiteY22" fmla="*/ 143457 h 297017"/>
                <a:gd name="connsiteX23" fmla="*/ 48498 w 182089"/>
                <a:gd name="connsiteY23" fmla="*/ 147953 h 297017"/>
                <a:gd name="connsiteX24" fmla="*/ 134909 w 182089"/>
                <a:gd name="connsiteY24" fmla="*/ 152096 h 297017"/>
                <a:gd name="connsiteX25" fmla="*/ 133813 w 182089"/>
                <a:gd name="connsiteY25" fmla="*/ 146934 h 297017"/>
                <a:gd name="connsiteX26" fmla="*/ 134414 w 182089"/>
                <a:gd name="connsiteY26" fmla="*/ 151820 h 297017"/>
                <a:gd name="connsiteX27" fmla="*/ 71711 w 182089"/>
                <a:gd name="connsiteY27" fmla="*/ 136294 h 297017"/>
                <a:gd name="connsiteX28" fmla="*/ 75263 w 182089"/>
                <a:gd name="connsiteY28" fmla="*/ 133065 h 297017"/>
                <a:gd name="connsiteX29" fmla="*/ 76187 w 182089"/>
                <a:gd name="connsiteY29" fmla="*/ 128017 h 297017"/>
                <a:gd name="connsiteX30" fmla="*/ 74663 w 182089"/>
                <a:gd name="connsiteY30" fmla="*/ 123493 h 297017"/>
                <a:gd name="connsiteX31" fmla="*/ 74539 w 182089"/>
                <a:gd name="connsiteY31" fmla="*/ 118263 h 297017"/>
                <a:gd name="connsiteX32" fmla="*/ 71939 w 182089"/>
                <a:gd name="connsiteY32" fmla="*/ 114234 h 297017"/>
                <a:gd name="connsiteX33" fmla="*/ 68376 w 182089"/>
                <a:gd name="connsiteY33" fmla="*/ 110815 h 297017"/>
                <a:gd name="connsiteX34" fmla="*/ 63690 w 182089"/>
                <a:gd name="connsiteY34" fmla="*/ 109463 h 297017"/>
                <a:gd name="connsiteX35" fmla="*/ 57708 w 182089"/>
                <a:gd name="connsiteY35" fmla="*/ 109005 h 297017"/>
                <a:gd name="connsiteX36" fmla="*/ 52717 w 182089"/>
                <a:gd name="connsiteY36" fmla="*/ 108186 h 297017"/>
                <a:gd name="connsiteX37" fmla="*/ 54708 w 182089"/>
                <a:gd name="connsiteY37" fmla="*/ 112958 h 297017"/>
                <a:gd name="connsiteX38" fmla="*/ 59728 w 182089"/>
                <a:gd name="connsiteY38" fmla="*/ 118035 h 297017"/>
                <a:gd name="connsiteX39" fmla="*/ 61214 w 182089"/>
                <a:gd name="connsiteY39" fmla="*/ 122759 h 297017"/>
                <a:gd name="connsiteX40" fmla="*/ 64128 w 182089"/>
                <a:gd name="connsiteY40" fmla="*/ 126760 h 297017"/>
                <a:gd name="connsiteX41" fmla="*/ 66014 w 182089"/>
                <a:gd name="connsiteY41" fmla="*/ 131418 h 297017"/>
                <a:gd name="connsiteX42" fmla="*/ 69405 w 182089"/>
                <a:gd name="connsiteY42" fmla="*/ 134818 h 297017"/>
                <a:gd name="connsiteX43" fmla="*/ 50927 w 182089"/>
                <a:gd name="connsiteY43" fmla="*/ 296943 h 297017"/>
                <a:gd name="connsiteX44" fmla="*/ 51194 w 182089"/>
                <a:gd name="connsiteY44" fmla="*/ 292123 h 297017"/>
                <a:gd name="connsiteX45" fmla="*/ 50927 w 182089"/>
                <a:gd name="connsiteY45" fmla="*/ 296943 h 297017"/>
                <a:gd name="connsiteX46" fmla="*/ 123793 w 182089"/>
                <a:gd name="connsiteY46" fmla="*/ 129379 h 297017"/>
                <a:gd name="connsiteX47" fmla="*/ 124965 w 182089"/>
                <a:gd name="connsiteY47" fmla="*/ 124426 h 297017"/>
                <a:gd name="connsiteX48" fmla="*/ 124669 w 182089"/>
                <a:gd name="connsiteY48" fmla="*/ 119464 h 297017"/>
                <a:gd name="connsiteX49" fmla="*/ 120240 w 182089"/>
                <a:gd name="connsiteY49" fmla="*/ 116892 h 297017"/>
                <a:gd name="connsiteX50" fmla="*/ 116916 w 182089"/>
                <a:gd name="connsiteY50" fmla="*/ 113053 h 297017"/>
                <a:gd name="connsiteX51" fmla="*/ 113954 w 182089"/>
                <a:gd name="connsiteY51" fmla="*/ 109224 h 297017"/>
                <a:gd name="connsiteX52" fmla="*/ 111658 w 182089"/>
                <a:gd name="connsiteY52" fmla="*/ 104805 h 297017"/>
                <a:gd name="connsiteX53" fmla="*/ 116907 w 182089"/>
                <a:gd name="connsiteY53" fmla="*/ 104633 h 297017"/>
                <a:gd name="connsiteX54" fmla="*/ 114458 w 182089"/>
                <a:gd name="connsiteY54" fmla="*/ 100376 h 297017"/>
                <a:gd name="connsiteX55" fmla="*/ 109744 w 182089"/>
                <a:gd name="connsiteY55" fmla="*/ 99509 h 297017"/>
                <a:gd name="connsiteX56" fmla="*/ 105715 w 182089"/>
                <a:gd name="connsiteY56" fmla="*/ 96889 h 297017"/>
                <a:gd name="connsiteX57" fmla="*/ 106715 w 182089"/>
                <a:gd name="connsiteY57" fmla="*/ 101642 h 297017"/>
                <a:gd name="connsiteX58" fmla="*/ 103200 w 182089"/>
                <a:gd name="connsiteY58" fmla="*/ 105224 h 297017"/>
                <a:gd name="connsiteX59" fmla="*/ 102381 w 182089"/>
                <a:gd name="connsiteY59" fmla="*/ 100385 h 297017"/>
                <a:gd name="connsiteX60" fmla="*/ 100495 w 182089"/>
                <a:gd name="connsiteY60" fmla="*/ 95880 h 297017"/>
                <a:gd name="connsiteX61" fmla="*/ 97123 w 182089"/>
                <a:gd name="connsiteY61" fmla="*/ 92470 h 297017"/>
                <a:gd name="connsiteX62" fmla="*/ 91980 w 182089"/>
                <a:gd name="connsiteY62" fmla="*/ 91746 h 297017"/>
                <a:gd name="connsiteX63" fmla="*/ 87484 w 182089"/>
                <a:gd name="connsiteY63" fmla="*/ 93584 h 297017"/>
                <a:gd name="connsiteX64" fmla="*/ 87055 w 182089"/>
                <a:gd name="connsiteY64" fmla="*/ 98404 h 297017"/>
                <a:gd name="connsiteX65" fmla="*/ 82312 w 182089"/>
                <a:gd name="connsiteY65" fmla="*/ 99337 h 297017"/>
                <a:gd name="connsiteX66" fmla="*/ 77978 w 182089"/>
                <a:gd name="connsiteY66" fmla="*/ 96480 h 297017"/>
                <a:gd name="connsiteX67" fmla="*/ 75682 w 182089"/>
                <a:gd name="connsiteY67" fmla="*/ 92184 h 297017"/>
                <a:gd name="connsiteX68" fmla="*/ 73501 w 182089"/>
                <a:gd name="connsiteY68" fmla="*/ 87822 h 297017"/>
                <a:gd name="connsiteX69" fmla="*/ 73825 w 182089"/>
                <a:gd name="connsiteY69" fmla="*/ 83030 h 297017"/>
                <a:gd name="connsiteX70" fmla="*/ 71291 w 182089"/>
                <a:gd name="connsiteY70" fmla="*/ 78935 h 297017"/>
                <a:gd name="connsiteX71" fmla="*/ 69034 w 182089"/>
                <a:gd name="connsiteY71" fmla="*/ 74534 h 297017"/>
                <a:gd name="connsiteX72" fmla="*/ 66167 w 182089"/>
                <a:gd name="connsiteY72" fmla="*/ 70600 h 297017"/>
                <a:gd name="connsiteX73" fmla="*/ 67557 w 182089"/>
                <a:gd name="connsiteY73" fmla="*/ 65866 h 297017"/>
                <a:gd name="connsiteX74" fmla="*/ 69558 w 182089"/>
                <a:gd name="connsiteY74" fmla="*/ 61351 h 297017"/>
                <a:gd name="connsiteX75" fmla="*/ 68386 w 182089"/>
                <a:gd name="connsiteY75" fmla="*/ 56656 h 297017"/>
                <a:gd name="connsiteX76" fmla="*/ 72530 w 182089"/>
                <a:gd name="connsiteY76" fmla="*/ 53151 h 297017"/>
                <a:gd name="connsiteX77" fmla="*/ 76339 w 182089"/>
                <a:gd name="connsiteY77" fmla="*/ 50141 h 297017"/>
                <a:gd name="connsiteX78" fmla="*/ 75120 w 182089"/>
                <a:gd name="connsiteY78" fmla="*/ 55151 h 297017"/>
                <a:gd name="connsiteX79" fmla="*/ 77835 w 182089"/>
                <a:gd name="connsiteY79" fmla="*/ 51103 h 297017"/>
                <a:gd name="connsiteX80" fmla="*/ 77987 w 182089"/>
                <a:gd name="connsiteY80" fmla="*/ 46026 h 297017"/>
                <a:gd name="connsiteX81" fmla="*/ 80140 w 182089"/>
                <a:gd name="connsiteY81" fmla="*/ 39920 h 297017"/>
                <a:gd name="connsiteX82" fmla="*/ 80597 w 182089"/>
                <a:gd name="connsiteY82" fmla="*/ 35158 h 297017"/>
                <a:gd name="connsiteX83" fmla="*/ 79016 w 182089"/>
                <a:gd name="connsiteY83" fmla="*/ 30271 h 297017"/>
                <a:gd name="connsiteX84" fmla="*/ 75530 w 182089"/>
                <a:gd name="connsiteY84" fmla="*/ 26814 h 297017"/>
                <a:gd name="connsiteX85" fmla="*/ 72739 w 182089"/>
                <a:gd name="connsiteY85" fmla="*/ 21861 h 297017"/>
                <a:gd name="connsiteX86" fmla="*/ 71729 w 182089"/>
                <a:gd name="connsiteY86" fmla="*/ 17175 h 297017"/>
                <a:gd name="connsiteX87" fmla="*/ 71348 w 182089"/>
                <a:gd name="connsiteY87" fmla="*/ 12002 h 297017"/>
                <a:gd name="connsiteX88" fmla="*/ 73339 w 182089"/>
                <a:gd name="connsiteY88" fmla="*/ 7307 h 297017"/>
                <a:gd name="connsiteX89" fmla="*/ 70910 w 182089"/>
                <a:gd name="connsiteY89" fmla="*/ 3182 h 297017"/>
                <a:gd name="connsiteX90" fmla="*/ 67539 w 182089"/>
                <a:gd name="connsiteY90" fmla="*/ 6735 h 297017"/>
                <a:gd name="connsiteX91" fmla="*/ 59852 w 182089"/>
                <a:gd name="connsiteY91" fmla="*/ 5573 h 297017"/>
                <a:gd name="connsiteX92" fmla="*/ 61680 w 182089"/>
                <a:gd name="connsiteY92" fmla="*/ 10821 h 297017"/>
                <a:gd name="connsiteX93" fmla="*/ 59823 w 182089"/>
                <a:gd name="connsiteY93" fmla="*/ 5935 h 297017"/>
                <a:gd name="connsiteX94" fmla="*/ 53651 w 182089"/>
                <a:gd name="connsiteY94" fmla="*/ 2363 h 297017"/>
                <a:gd name="connsiteX95" fmla="*/ 49479 w 182089"/>
                <a:gd name="connsiteY95" fmla="*/ -75 h 297017"/>
                <a:gd name="connsiteX96" fmla="*/ 44716 w 182089"/>
                <a:gd name="connsiteY96" fmla="*/ 315 h 297017"/>
                <a:gd name="connsiteX97" fmla="*/ 39992 w 182089"/>
                <a:gd name="connsiteY97" fmla="*/ 2268 h 297017"/>
                <a:gd name="connsiteX98" fmla="*/ 40278 w 182089"/>
                <a:gd name="connsiteY98" fmla="*/ 7307 h 297017"/>
                <a:gd name="connsiteX99" fmla="*/ 39440 w 182089"/>
                <a:gd name="connsiteY99" fmla="*/ 12079 h 297017"/>
                <a:gd name="connsiteX100" fmla="*/ 39811 w 182089"/>
                <a:gd name="connsiteY100" fmla="*/ 17013 h 297017"/>
                <a:gd name="connsiteX101" fmla="*/ 38592 w 182089"/>
                <a:gd name="connsiteY101" fmla="*/ 22232 h 297017"/>
                <a:gd name="connsiteX102" fmla="*/ 43355 w 182089"/>
                <a:gd name="connsiteY102" fmla="*/ 22299 h 297017"/>
                <a:gd name="connsiteX103" fmla="*/ 46069 w 182089"/>
                <a:gd name="connsiteY103" fmla="*/ 26395 h 297017"/>
                <a:gd name="connsiteX104" fmla="*/ 45507 w 182089"/>
                <a:gd name="connsiteY104" fmla="*/ 21375 h 297017"/>
                <a:gd name="connsiteX105" fmla="*/ 40754 w 182089"/>
                <a:gd name="connsiteY105" fmla="*/ 22623 h 297017"/>
                <a:gd name="connsiteX106" fmla="*/ 41059 w 182089"/>
                <a:gd name="connsiteY106" fmla="*/ 27443 h 297017"/>
                <a:gd name="connsiteX107" fmla="*/ 42069 w 182089"/>
                <a:gd name="connsiteY107" fmla="*/ 32738 h 297017"/>
                <a:gd name="connsiteX108" fmla="*/ 41068 w 182089"/>
                <a:gd name="connsiteY108" fmla="*/ 37968 h 297017"/>
                <a:gd name="connsiteX109" fmla="*/ 41364 w 182089"/>
                <a:gd name="connsiteY109" fmla="*/ 42730 h 297017"/>
                <a:gd name="connsiteX110" fmla="*/ 42402 w 182089"/>
                <a:gd name="connsiteY110" fmla="*/ 47569 h 297017"/>
                <a:gd name="connsiteX111" fmla="*/ 45135 w 182089"/>
                <a:gd name="connsiteY111" fmla="*/ 52093 h 297017"/>
                <a:gd name="connsiteX112" fmla="*/ 40659 w 182089"/>
                <a:gd name="connsiteY112" fmla="*/ 54979 h 297017"/>
                <a:gd name="connsiteX113" fmla="*/ 36935 w 182089"/>
                <a:gd name="connsiteY113" fmla="*/ 51503 h 297017"/>
                <a:gd name="connsiteX114" fmla="*/ 34363 w 182089"/>
                <a:gd name="connsiteY114" fmla="*/ 47388 h 297017"/>
                <a:gd name="connsiteX115" fmla="*/ 32534 w 182089"/>
                <a:gd name="connsiteY115" fmla="*/ 52255 h 297017"/>
                <a:gd name="connsiteX116" fmla="*/ 33830 w 182089"/>
                <a:gd name="connsiteY116" fmla="*/ 57599 h 297017"/>
                <a:gd name="connsiteX117" fmla="*/ 36925 w 182089"/>
                <a:gd name="connsiteY117" fmla="*/ 62094 h 297017"/>
                <a:gd name="connsiteX118" fmla="*/ 38639 w 182089"/>
                <a:gd name="connsiteY118" fmla="*/ 66705 h 297017"/>
                <a:gd name="connsiteX119" fmla="*/ 40668 w 182089"/>
                <a:gd name="connsiteY119" fmla="*/ 71353 h 297017"/>
                <a:gd name="connsiteX120" fmla="*/ 42183 w 182089"/>
                <a:gd name="connsiteY120" fmla="*/ 76192 h 297017"/>
                <a:gd name="connsiteX121" fmla="*/ 43278 w 182089"/>
                <a:gd name="connsiteY121" fmla="*/ 80906 h 297017"/>
                <a:gd name="connsiteX122" fmla="*/ 47127 w 182089"/>
                <a:gd name="connsiteY122" fmla="*/ 84011 h 297017"/>
                <a:gd name="connsiteX123" fmla="*/ 49946 w 182089"/>
                <a:gd name="connsiteY123" fmla="*/ 88031 h 297017"/>
                <a:gd name="connsiteX124" fmla="*/ 53146 w 182089"/>
                <a:gd name="connsiteY124" fmla="*/ 84402 h 297017"/>
                <a:gd name="connsiteX125" fmla="*/ 52489 w 182089"/>
                <a:gd name="connsiteY125" fmla="*/ 79487 h 297017"/>
                <a:gd name="connsiteX126" fmla="*/ 57013 w 182089"/>
                <a:gd name="connsiteY126" fmla="*/ 82192 h 297017"/>
                <a:gd name="connsiteX127" fmla="*/ 60261 w 182089"/>
                <a:gd name="connsiteY127" fmla="*/ 85697 h 297017"/>
                <a:gd name="connsiteX128" fmla="*/ 57728 w 182089"/>
                <a:gd name="connsiteY128" fmla="*/ 90565 h 297017"/>
                <a:gd name="connsiteX129" fmla="*/ 54308 w 182089"/>
                <a:gd name="connsiteY129" fmla="*/ 93956 h 297017"/>
                <a:gd name="connsiteX130" fmla="*/ 55737 w 182089"/>
                <a:gd name="connsiteY130" fmla="*/ 98556 h 297017"/>
                <a:gd name="connsiteX131" fmla="*/ 60509 w 182089"/>
                <a:gd name="connsiteY131" fmla="*/ 100271 h 297017"/>
                <a:gd name="connsiteX132" fmla="*/ 61404 w 182089"/>
                <a:gd name="connsiteY132" fmla="*/ 104957 h 297017"/>
                <a:gd name="connsiteX133" fmla="*/ 66243 w 182089"/>
                <a:gd name="connsiteY133" fmla="*/ 105967 h 297017"/>
                <a:gd name="connsiteX134" fmla="*/ 71196 w 182089"/>
                <a:gd name="connsiteY134" fmla="*/ 105300 h 297017"/>
                <a:gd name="connsiteX135" fmla="*/ 73406 w 182089"/>
                <a:gd name="connsiteY135" fmla="*/ 100947 h 297017"/>
                <a:gd name="connsiteX136" fmla="*/ 78178 w 182089"/>
                <a:gd name="connsiteY136" fmla="*/ 99461 h 297017"/>
                <a:gd name="connsiteX137" fmla="*/ 82074 w 182089"/>
                <a:gd name="connsiteY137" fmla="*/ 102252 h 297017"/>
                <a:gd name="connsiteX138" fmla="*/ 86236 w 182089"/>
                <a:gd name="connsiteY138" fmla="*/ 105910 h 297017"/>
                <a:gd name="connsiteX139" fmla="*/ 90331 w 182089"/>
                <a:gd name="connsiteY139" fmla="*/ 108491 h 297017"/>
                <a:gd name="connsiteX140" fmla="*/ 93056 w 182089"/>
                <a:gd name="connsiteY140" fmla="*/ 112482 h 297017"/>
                <a:gd name="connsiteX141" fmla="*/ 93246 w 182089"/>
                <a:gd name="connsiteY141" fmla="*/ 107681 h 297017"/>
                <a:gd name="connsiteX142" fmla="*/ 91684 w 182089"/>
                <a:gd name="connsiteY142" fmla="*/ 103119 h 297017"/>
                <a:gd name="connsiteX143" fmla="*/ 96475 w 182089"/>
                <a:gd name="connsiteY143" fmla="*/ 102757 h 297017"/>
                <a:gd name="connsiteX144" fmla="*/ 99076 w 182089"/>
                <a:gd name="connsiteY144" fmla="*/ 106852 h 297017"/>
                <a:gd name="connsiteX145" fmla="*/ 103457 w 182089"/>
                <a:gd name="connsiteY145" fmla="*/ 109196 h 297017"/>
                <a:gd name="connsiteX146" fmla="*/ 106648 w 182089"/>
                <a:gd name="connsiteY146" fmla="*/ 113158 h 297017"/>
                <a:gd name="connsiteX147" fmla="*/ 108268 w 182089"/>
                <a:gd name="connsiteY147" fmla="*/ 117644 h 297017"/>
                <a:gd name="connsiteX148" fmla="*/ 112601 w 182089"/>
                <a:gd name="connsiteY148" fmla="*/ 120226 h 297017"/>
                <a:gd name="connsiteX149" fmla="*/ 117126 w 182089"/>
                <a:gd name="connsiteY149" fmla="*/ 121845 h 297017"/>
                <a:gd name="connsiteX150" fmla="*/ 122269 w 182089"/>
                <a:gd name="connsiteY150" fmla="*/ 120045 h 297017"/>
                <a:gd name="connsiteX151" fmla="*/ 119631 w 182089"/>
                <a:gd name="connsiteY151" fmla="*/ 125341 h 297017"/>
                <a:gd name="connsiteX152" fmla="*/ 123012 w 182089"/>
                <a:gd name="connsiteY152" fmla="*/ 129217 h 297017"/>
                <a:gd name="connsiteX153" fmla="*/ 86579 w 182089"/>
                <a:gd name="connsiteY153" fmla="*/ 138599 h 297017"/>
                <a:gd name="connsiteX154" fmla="*/ 87246 w 182089"/>
                <a:gd name="connsiteY154" fmla="*/ 133875 h 297017"/>
                <a:gd name="connsiteX155" fmla="*/ 87589 w 182089"/>
                <a:gd name="connsiteY155" fmla="*/ 128722 h 297017"/>
                <a:gd name="connsiteX156" fmla="*/ 84417 w 182089"/>
                <a:gd name="connsiteY156" fmla="*/ 132379 h 297017"/>
                <a:gd name="connsiteX157" fmla="*/ 85484 w 182089"/>
                <a:gd name="connsiteY157" fmla="*/ 137361 h 297017"/>
                <a:gd name="connsiteX158" fmla="*/ 54384 w 182089"/>
                <a:gd name="connsiteY158" fmla="*/ 141133 h 297017"/>
                <a:gd name="connsiteX159" fmla="*/ 52803 w 182089"/>
                <a:gd name="connsiteY159" fmla="*/ 136447 h 297017"/>
                <a:gd name="connsiteX160" fmla="*/ 47774 w 182089"/>
                <a:gd name="connsiteY160" fmla="*/ 135189 h 297017"/>
                <a:gd name="connsiteX161" fmla="*/ 48136 w 182089"/>
                <a:gd name="connsiteY161" fmla="*/ 140190 h 297017"/>
                <a:gd name="connsiteX162" fmla="*/ 53004 w 182089"/>
                <a:gd name="connsiteY162" fmla="*/ 141123 h 297017"/>
                <a:gd name="connsiteX163" fmla="*/ 112210 w 182089"/>
                <a:gd name="connsiteY163" fmla="*/ 203588 h 297017"/>
                <a:gd name="connsiteX164" fmla="*/ 116935 w 182089"/>
                <a:gd name="connsiteY164" fmla="*/ 200159 h 297017"/>
                <a:gd name="connsiteX165" fmla="*/ 115792 w 182089"/>
                <a:gd name="connsiteY165" fmla="*/ 195311 h 297017"/>
                <a:gd name="connsiteX166" fmla="*/ 113249 w 182089"/>
                <a:gd name="connsiteY166" fmla="*/ 191149 h 297017"/>
                <a:gd name="connsiteX167" fmla="*/ 113392 w 182089"/>
                <a:gd name="connsiteY167" fmla="*/ 186329 h 297017"/>
                <a:gd name="connsiteX168" fmla="*/ 115040 w 182089"/>
                <a:gd name="connsiteY168" fmla="*/ 181786 h 297017"/>
                <a:gd name="connsiteX169" fmla="*/ 115964 w 182089"/>
                <a:gd name="connsiteY169" fmla="*/ 176928 h 297017"/>
                <a:gd name="connsiteX170" fmla="*/ 117687 w 182089"/>
                <a:gd name="connsiteY170" fmla="*/ 172423 h 297017"/>
                <a:gd name="connsiteX171" fmla="*/ 118469 w 182089"/>
                <a:gd name="connsiteY171" fmla="*/ 167641 h 297017"/>
                <a:gd name="connsiteX172" fmla="*/ 116335 w 182089"/>
                <a:gd name="connsiteY172" fmla="*/ 163174 h 297017"/>
                <a:gd name="connsiteX173" fmla="*/ 111658 w 182089"/>
                <a:gd name="connsiteY173" fmla="*/ 161878 h 297017"/>
                <a:gd name="connsiteX174" fmla="*/ 107315 w 182089"/>
                <a:gd name="connsiteY174" fmla="*/ 164174 h 297017"/>
                <a:gd name="connsiteX175" fmla="*/ 107629 w 182089"/>
                <a:gd name="connsiteY175" fmla="*/ 168956 h 297017"/>
                <a:gd name="connsiteX176" fmla="*/ 106019 w 182089"/>
                <a:gd name="connsiteY176" fmla="*/ 173756 h 297017"/>
                <a:gd name="connsiteX177" fmla="*/ 106915 w 182089"/>
                <a:gd name="connsiteY177" fmla="*/ 178461 h 297017"/>
                <a:gd name="connsiteX178" fmla="*/ 105038 w 182089"/>
                <a:gd name="connsiteY178" fmla="*/ 182938 h 297017"/>
                <a:gd name="connsiteX179" fmla="*/ 100104 w 182089"/>
                <a:gd name="connsiteY179" fmla="*/ 183672 h 297017"/>
                <a:gd name="connsiteX180" fmla="*/ 99552 w 182089"/>
                <a:gd name="connsiteY180" fmla="*/ 188691 h 297017"/>
                <a:gd name="connsiteX181" fmla="*/ 102057 w 182089"/>
                <a:gd name="connsiteY181" fmla="*/ 192882 h 297017"/>
                <a:gd name="connsiteX182" fmla="*/ 107315 w 182089"/>
                <a:gd name="connsiteY182" fmla="*/ 196626 h 297017"/>
                <a:gd name="connsiteX183" fmla="*/ 110067 w 182089"/>
                <a:gd name="connsiteY183" fmla="*/ 201531 h 297017"/>
                <a:gd name="connsiteX184" fmla="*/ 2768 w 182089"/>
                <a:gd name="connsiteY184" fmla="*/ 218667 h 297017"/>
                <a:gd name="connsiteX185" fmla="*/ 6055 w 182089"/>
                <a:gd name="connsiteY185" fmla="*/ 215199 h 297017"/>
                <a:gd name="connsiteX186" fmla="*/ 9464 w 182089"/>
                <a:gd name="connsiteY186" fmla="*/ 211294 h 297017"/>
                <a:gd name="connsiteX187" fmla="*/ 13875 w 182089"/>
                <a:gd name="connsiteY187" fmla="*/ 209370 h 297017"/>
                <a:gd name="connsiteX188" fmla="*/ 17627 w 182089"/>
                <a:gd name="connsiteY188" fmla="*/ 206408 h 297017"/>
                <a:gd name="connsiteX189" fmla="*/ 19352 w 182089"/>
                <a:gd name="connsiteY189" fmla="*/ 201312 h 297017"/>
                <a:gd name="connsiteX190" fmla="*/ 24352 w 182089"/>
                <a:gd name="connsiteY190" fmla="*/ 199236 h 297017"/>
                <a:gd name="connsiteX191" fmla="*/ 27067 w 182089"/>
                <a:gd name="connsiteY191" fmla="*/ 195321 h 297017"/>
                <a:gd name="connsiteX192" fmla="*/ 30181 w 182089"/>
                <a:gd name="connsiteY192" fmla="*/ 190758 h 297017"/>
                <a:gd name="connsiteX193" fmla="*/ 30076 w 182089"/>
                <a:gd name="connsiteY193" fmla="*/ 185653 h 297017"/>
                <a:gd name="connsiteX194" fmla="*/ 34420 w 182089"/>
                <a:gd name="connsiteY194" fmla="*/ 183462 h 297017"/>
                <a:gd name="connsiteX195" fmla="*/ 38592 w 182089"/>
                <a:gd name="connsiteY195" fmla="*/ 180967 h 297017"/>
                <a:gd name="connsiteX196" fmla="*/ 40344 w 182089"/>
                <a:gd name="connsiteY196" fmla="*/ 176452 h 297017"/>
                <a:gd name="connsiteX197" fmla="*/ 44774 w 182089"/>
                <a:gd name="connsiteY197" fmla="*/ 174223 h 297017"/>
                <a:gd name="connsiteX198" fmla="*/ 44888 w 182089"/>
                <a:gd name="connsiteY198" fmla="*/ 169175 h 297017"/>
                <a:gd name="connsiteX199" fmla="*/ 42278 w 182089"/>
                <a:gd name="connsiteY199" fmla="*/ 165060 h 297017"/>
                <a:gd name="connsiteX200" fmla="*/ 42659 w 182089"/>
                <a:gd name="connsiteY200" fmla="*/ 160135 h 297017"/>
                <a:gd name="connsiteX201" fmla="*/ 42164 w 182089"/>
                <a:gd name="connsiteY201" fmla="*/ 155297 h 297017"/>
                <a:gd name="connsiteX202" fmla="*/ 39992 w 182089"/>
                <a:gd name="connsiteY202" fmla="*/ 159593 h 297017"/>
                <a:gd name="connsiteX203" fmla="*/ 39164 w 182089"/>
                <a:gd name="connsiteY203" fmla="*/ 164336 h 297017"/>
                <a:gd name="connsiteX204" fmla="*/ 39335 w 182089"/>
                <a:gd name="connsiteY204" fmla="*/ 169270 h 297017"/>
                <a:gd name="connsiteX205" fmla="*/ 37211 w 182089"/>
                <a:gd name="connsiteY205" fmla="*/ 173556 h 297017"/>
                <a:gd name="connsiteX206" fmla="*/ 33401 w 182089"/>
                <a:gd name="connsiteY206" fmla="*/ 176585 h 297017"/>
                <a:gd name="connsiteX207" fmla="*/ 30810 w 182089"/>
                <a:gd name="connsiteY207" fmla="*/ 180690 h 297017"/>
                <a:gd name="connsiteX208" fmla="*/ 27695 w 182089"/>
                <a:gd name="connsiteY208" fmla="*/ 184767 h 297017"/>
                <a:gd name="connsiteX209" fmla="*/ 24638 w 182089"/>
                <a:gd name="connsiteY209" fmla="*/ 188949 h 297017"/>
                <a:gd name="connsiteX210" fmla="*/ 21571 w 182089"/>
                <a:gd name="connsiteY210" fmla="*/ 193340 h 297017"/>
                <a:gd name="connsiteX211" fmla="*/ 18713 w 182089"/>
                <a:gd name="connsiteY211" fmla="*/ 197435 h 297017"/>
                <a:gd name="connsiteX212" fmla="*/ 14398 w 182089"/>
                <a:gd name="connsiteY212" fmla="*/ 199521 h 297017"/>
                <a:gd name="connsiteX213" fmla="*/ 10922 w 182089"/>
                <a:gd name="connsiteY213" fmla="*/ 202922 h 297017"/>
                <a:gd name="connsiteX214" fmla="*/ 7702 w 182089"/>
                <a:gd name="connsiteY214" fmla="*/ 206770 h 297017"/>
                <a:gd name="connsiteX215" fmla="*/ 4788 w 182089"/>
                <a:gd name="connsiteY215" fmla="*/ 210885 h 297017"/>
                <a:gd name="connsiteX216" fmla="*/ 3121 w 182089"/>
                <a:gd name="connsiteY216" fmla="*/ 215476 h 297017"/>
                <a:gd name="connsiteX217" fmla="*/ 49660 w 182089"/>
                <a:gd name="connsiteY217" fmla="*/ 105224 h 297017"/>
                <a:gd name="connsiteX218" fmla="*/ 45850 w 182089"/>
                <a:gd name="connsiteY218" fmla="*/ 101099 h 297017"/>
                <a:gd name="connsiteX219" fmla="*/ 49317 w 182089"/>
                <a:gd name="connsiteY219" fmla="*/ 104547 h 297017"/>
                <a:gd name="connsiteX220" fmla="*/ 84731 w 182089"/>
                <a:gd name="connsiteY220" fmla="*/ 98213 h 297017"/>
                <a:gd name="connsiteX221" fmla="*/ 81236 w 182089"/>
                <a:gd name="connsiteY221" fmla="*/ 94584 h 297017"/>
                <a:gd name="connsiteX222" fmla="*/ 84731 w 182089"/>
                <a:gd name="connsiteY222" fmla="*/ 98213 h 297017"/>
                <a:gd name="connsiteX223" fmla="*/ 124393 w 182089"/>
                <a:gd name="connsiteY223" fmla="*/ 108481 h 297017"/>
                <a:gd name="connsiteX224" fmla="*/ 127708 w 182089"/>
                <a:gd name="connsiteY224" fmla="*/ 104843 h 297017"/>
                <a:gd name="connsiteX225" fmla="*/ 126136 w 182089"/>
                <a:gd name="connsiteY225" fmla="*/ 100147 h 297017"/>
                <a:gd name="connsiteX226" fmla="*/ 122869 w 182089"/>
                <a:gd name="connsiteY226" fmla="*/ 96127 h 297017"/>
                <a:gd name="connsiteX227" fmla="*/ 122164 w 182089"/>
                <a:gd name="connsiteY227" fmla="*/ 101090 h 297017"/>
                <a:gd name="connsiteX228" fmla="*/ 121278 w 182089"/>
                <a:gd name="connsiteY228" fmla="*/ 106319 h 297017"/>
                <a:gd name="connsiteX229" fmla="*/ 83988 w 182089"/>
                <a:gd name="connsiteY229" fmla="*/ 115225 h 297017"/>
                <a:gd name="connsiteX230" fmla="*/ 84798 w 182089"/>
                <a:gd name="connsiteY230" fmla="*/ 110272 h 297017"/>
                <a:gd name="connsiteX231" fmla="*/ 80502 w 182089"/>
                <a:gd name="connsiteY231" fmla="*/ 107577 h 297017"/>
                <a:gd name="connsiteX232" fmla="*/ 80197 w 182089"/>
                <a:gd name="connsiteY232" fmla="*/ 112434 h 297017"/>
                <a:gd name="connsiteX233" fmla="*/ 119478 w 182089"/>
                <a:gd name="connsiteY233" fmla="*/ 133503 h 297017"/>
                <a:gd name="connsiteX234" fmla="*/ 117897 w 182089"/>
                <a:gd name="connsiteY234" fmla="*/ 128569 h 297017"/>
                <a:gd name="connsiteX235" fmla="*/ 119478 w 182089"/>
                <a:gd name="connsiteY235" fmla="*/ 133503 h 297017"/>
                <a:gd name="connsiteX236" fmla="*/ 153511 w 182089"/>
                <a:gd name="connsiteY236" fmla="*/ 185100 h 297017"/>
                <a:gd name="connsiteX237" fmla="*/ 152054 w 182089"/>
                <a:gd name="connsiteY237" fmla="*/ 180443 h 297017"/>
                <a:gd name="connsiteX238" fmla="*/ 153511 w 182089"/>
                <a:gd name="connsiteY238" fmla="*/ 185100 h 297017"/>
                <a:gd name="connsiteX239" fmla="*/ 168313 w 182089"/>
                <a:gd name="connsiteY239" fmla="*/ 188586 h 297017"/>
                <a:gd name="connsiteX240" fmla="*/ 168942 w 182089"/>
                <a:gd name="connsiteY240" fmla="*/ 183167 h 297017"/>
                <a:gd name="connsiteX241" fmla="*/ 167608 w 182089"/>
                <a:gd name="connsiteY241" fmla="*/ 187843 h 297017"/>
                <a:gd name="connsiteX242" fmla="*/ 110925 w 182089"/>
                <a:gd name="connsiteY242" fmla="*/ 125960 h 297017"/>
                <a:gd name="connsiteX243" fmla="*/ 108420 w 182089"/>
                <a:gd name="connsiteY243" fmla="*/ 121845 h 297017"/>
                <a:gd name="connsiteX244" fmla="*/ 104734 w 182089"/>
                <a:gd name="connsiteY244" fmla="*/ 118768 h 297017"/>
                <a:gd name="connsiteX245" fmla="*/ 107439 w 182089"/>
                <a:gd name="connsiteY245" fmla="*/ 122931 h 297017"/>
                <a:gd name="connsiteX246" fmla="*/ 84036 w 182089"/>
                <a:gd name="connsiteY246" fmla="*/ 271168 h 297017"/>
                <a:gd name="connsiteX247" fmla="*/ 81292 w 182089"/>
                <a:gd name="connsiteY247" fmla="*/ 266454 h 297017"/>
                <a:gd name="connsiteX248" fmla="*/ 76502 w 182089"/>
                <a:gd name="connsiteY248" fmla="*/ 268082 h 297017"/>
                <a:gd name="connsiteX249" fmla="*/ 81045 w 182089"/>
                <a:gd name="connsiteY249" fmla="*/ 270120 h 297017"/>
                <a:gd name="connsiteX250" fmla="*/ 161436 w 182089"/>
                <a:gd name="connsiteY250" fmla="*/ 277560 h 297017"/>
                <a:gd name="connsiteX251" fmla="*/ 164608 w 182089"/>
                <a:gd name="connsiteY251" fmla="*/ 273407 h 297017"/>
                <a:gd name="connsiteX252" fmla="*/ 167151 w 182089"/>
                <a:gd name="connsiteY252" fmla="*/ 269235 h 297017"/>
                <a:gd name="connsiteX253" fmla="*/ 167722 w 182089"/>
                <a:gd name="connsiteY253" fmla="*/ 264472 h 297017"/>
                <a:gd name="connsiteX254" fmla="*/ 165627 w 182089"/>
                <a:gd name="connsiteY254" fmla="*/ 259634 h 297017"/>
                <a:gd name="connsiteX255" fmla="*/ 162722 w 182089"/>
                <a:gd name="connsiteY255" fmla="*/ 255804 h 297017"/>
                <a:gd name="connsiteX256" fmla="*/ 160741 w 182089"/>
                <a:gd name="connsiteY256" fmla="*/ 251252 h 297017"/>
                <a:gd name="connsiteX257" fmla="*/ 162941 w 182089"/>
                <a:gd name="connsiteY257" fmla="*/ 246213 h 297017"/>
                <a:gd name="connsiteX258" fmla="*/ 164865 w 182089"/>
                <a:gd name="connsiteY258" fmla="*/ 241784 h 297017"/>
                <a:gd name="connsiteX259" fmla="*/ 169627 w 182089"/>
                <a:gd name="connsiteY259" fmla="*/ 243365 h 297017"/>
                <a:gd name="connsiteX260" fmla="*/ 171465 w 182089"/>
                <a:gd name="connsiteY260" fmla="*/ 247870 h 297017"/>
                <a:gd name="connsiteX261" fmla="*/ 174180 w 182089"/>
                <a:gd name="connsiteY261" fmla="*/ 252452 h 297017"/>
                <a:gd name="connsiteX262" fmla="*/ 174618 w 182089"/>
                <a:gd name="connsiteY262" fmla="*/ 257843 h 297017"/>
                <a:gd name="connsiteX263" fmla="*/ 176705 w 182089"/>
                <a:gd name="connsiteY263" fmla="*/ 262386 h 297017"/>
                <a:gd name="connsiteX264" fmla="*/ 176695 w 182089"/>
                <a:gd name="connsiteY264" fmla="*/ 257233 h 297017"/>
                <a:gd name="connsiteX265" fmla="*/ 177238 w 182089"/>
                <a:gd name="connsiteY265" fmla="*/ 252147 h 297017"/>
                <a:gd name="connsiteX266" fmla="*/ 178190 w 182089"/>
                <a:gd name="connsiteY266" fmla="*/ 246889 h 297017"/>
                <a:gd name="connsiteX267" fmla="*/ 181772 w 182089"/>
                <a:gd name="connsiteY267" fmla="*/ 243746 h 297017"/>
                <a:gd name="connsiteX268" fmla="*/ 181876 w 182089"/>
                <a:gd name="connsiteY268" fmla="*/ 238926 h 297017"/>
                <a:gd name="connsiteX269" fmla="*/ 181648 w 182089"/>
                <a:gd name="connsiteY269" fmla="*/ 234145 h 297017"/>
                <a:gd name="connsiteX270" fmla="*/ 179267 w 182089"/>
                <a:gd name="connsiteY270" fmla="*/ 229887 h 297017"/>
                <a:gd name="connsiteX271" fmla="*/ 178181 w 182089"/>
                <a:gd name="connsiteY271" fmla="*/ 224953 h 297017"/>
                <a:gd name="connsiteX272" fmla="*/ 176923 w 182089"/>
                <a:gd name="connsiteY272" fmla="*/ 219981 h 297017"/>
                <a:gd name="connsiteX273" fmla="*/ 177162 w 182089"/>
                <a:gd name="connsiteY273" fmla="*/ 215171 h 297017"/>
                <a:gd name="connsiteX274" fmla="*/ 172266 w 182089"/>
                <a:gd name="connsiteY274" fmla="*/ 214399 h 297017"/>
                <a:gd name="connsiteX275" fmla="*/ 173752 w 182089"/>
                <a:gd name="connsiteY275" fmla="*/ 209865 h 297017"/>
                <a:gd name="connsiteX276" fmla="*/ 174352 w 182089"/>
                <a:gd name="connsiteY276" fmla="*/ 204893 h 297017"/>
                <a:gd name="connsiteX277" fmla="*/ 171904 w 182089"/>
                <a:gd name="connsiteY277" fmla="*/ 200169 h 297017"/>
                <a:gd name="connsiteX278" fmla="*/ 168056 w 182089"/>
                <a:gd name="connsiteY278" fmla="*/ 197121 h 297017"/>
                <a:gd name="connsiteX279" fmla="*/ 165398 w 182089"/>
                <a:gd name="connsiteY279" fmla="*/ 193006 h 297017"/>
                <a:gd name="connsiteX280" fmla="*/ 160588 w 182089"/>
                <a:gd name="connsiteY280" fmla="*/ 190949 h 297017"/>
                <a:gd name="connsiteX281" fmla="*/ 157273 w 182089"/>
                <a:gd name="connsiteY281" fmla="*/ 187072 h 297017"/>
                <a:gd name="connsiteX282" fmla="*/ 157436 w 182089"/>
                <a:gd name="connsiteY282" fmla="*/ 194149 h 297017"/>
                <a:gd name="connsiteX283" fmla="*/ 159131 w 182089"/>
                <a:gd name="connsiteY283" fmla="*/ 198702 h 297017"/>
                <a:gd name="connsiteX284" fmla="*/ 159541 w 182089"/>
                <a:gd name="connsiteY284" fmla="*/ 203770 h 297017"/>
                <a:gd name="connsiteX285" fmla="*/ 154330 w 182089"/>
                <a:gd name="connsiteY285" fmla="*/ 203731 h 297017"/>
                <a:gd name="connsiteX286" fmla="*/ 151635 w 182089"/>
                <a:gd name="connsiteY286" fmla="*/ 208037 h 297017"/>
                <a:gd name="connsiteX287" fmla="*/ 147653 w 182089"/>
                <a:gd name="connsiteY287" fmla="*/ 204408 h 297017"/>
                <a:gd name="connsiteX288" fmla="*/ 145748 w 182089"/>
                <a:gd name="connsiteY288" fmla="*/ 209170 h 297017"/>
                <a:gd name="connsiteX289" fmla="*/ 145653 w 182089"/>
                <a:gd name="connsiteY289" fmla="*/ 214294 h 297017"/>
                <a:gd name="connsiteX290" fmla="*/ 140767 w 182089"/>
                <a:gd name="connsiteY290" fmla="*/ 213161 h 297017"/>
                <a:gd name="connsiteX291" fmla="*/ 137214 w 182089"/>
                <a:gd name="connsiteY291" fmla="*/ 216342 h 297017"/>
                <a:gd name="connsiteX292" fmla="*/ 135833 w 182089"/>
                <a:gd name="connsiteY292" fmla="*/ 221276 h 297017"/>
                <a:gd name="connsiteX293" fmla="*/ 130899 w 182089"/>
                <a:gd name="connsiteY293" fmla="*/ 222391 h 297017"/>
                <a:gd name="connsiteX294" fmla="*/ 126936 w 182089"/>
                <a:gd name="connsiteY294" fmla="*/ 226086 h 297017"/>
                <a:gd name="connsiteX295" fmla="*/ 129594 w 182089"/>
                <a:gd name="connsiteY295" fmla="*/ 221391 h 297017"/>
                <a:gd name="connsiteX296" fmla="*/ 128708 w 182089"/>
                <a:gd name="connsiteY296" fmla="*/ 216523 h 297017"/>
                <a:gd name="connsiteX297" fmla="*/ 126012 w 182089"/>
                <a:gd name="connsiteY297" fmla="*/ 212161 h 297017"/>
                <a:gd name="connsiteX298" fmla="*/ 121212 w 182089"/>
                <a:gd name="connsiteY298" fmla="*/ 210913 h 297017"/>
                <a:gd name="connsiteX299" fmla="*/ 118211 w 182089"/>
                <a:gd name="connsiteY299" fmla="*/ 214694 h 297017"/>
                <a:gd name="connsiteX300" fmla="*/ 113230 w 182089"/>
                <a:gd name="connsiteY300" fmla="*/ 215371 h 297017"/>
                <a:gd name="connsiteX301" fmla="*/ 112449 w 182089"/>
                <a:gd name="connsiteY301" fmla="*/ 220095 h 297017"/>
                <a:gd name="connsiteX302" fmla="*/ 108810 w 182089"/>
                <a:gd name="connsiteY302" fmla="*/ 223220 h 297017"/>
                <a:gd name="connsiteX303" fmla="*/ 103924 w 182089"/>
                <a:gd name="connsiteY303" fmla="*/ 224248 h 297017"/>
                <a:gd name="connsiteX304" fmla="*/ 98828 w 182089"/>
                <a:gd name="connsiteY304" fmla="*/ 226525 h 297017"/>
                <a:gd name="connsiteX305" fmla="*/ 96532 w 182089"/>
                <a:gd name="connsiteY305" fmla="*/ 231230 h 297017"/>
                <a:gd name="connsiteX306" fmla="*/ 96894 w 182089"/>
                <a:gd name="connsiteY306" fmla="*/ 236021 h 297017"/>
                <a:gd name="connsiteX307" fmla="*/ 95799 w 182089"/>
                <a:gd name="connsiteY307" fmla="*/ 240965 h 297017"/>
                <a:gd name="connsiteX308" fmla="*/ 94285 w 182089"/>
                <a:gd name="connsiteY308" fmla="*/ 246213 h 297017"/>
                <a:gd name="connsiteX309" fmla="*/ 98228 w 182089"/>
                <a:gd name="connsiteY309" fmla="*/ 249404 h 297017"/>
                <a:gd name="connsiteX310" fmla="*/ 100323 w 182089"/>
                <a:gd name="connsiteY310" fmla="*/ 245098 h 297017"/>
                <a:gd name="connsiteX311" fmla="*/ 101066 w 182089"/>
                <a:gd name="connsiteY311" fmla="*/ 240012 h 297017"/>
                <a:gd name="connsiteX312" fmla="*/ 103705 w 182089"/>
                <a:gd name="connsiteY312" fmla="*/ 235526 h 297017"/>
                <a:gd name="connsiteX313" fmla="*/ 105705 w 182089"/>
                <a:gd name="connsiteY313" fmla="*/ 230982 h 297017"/>
                <a:gd name="connsiteX314" fmla="*/ 110467 w 182089"/>
                <a:gd name="connsiteY314" fmla="*/ 231278 h 297017"/>
                <a:gd name="connsiteX315" fmla="*/ 110067 w 182089"/>
                <a:gd name="connsiteY315" fmla="*/ 236221 h 297017"/>
                <a:gd name="connsiteX316" fmla="*/ 114754 w 182089"/>
                <a:gd name="connsiteY316" fmla="*/ 234783 h 297017"/>
                <a:gd name="connsiteX317" fmla="*/ 119869 w 182089"/>
                <a:gd name="connsiteY317" fmla="*/ 235583 h 297017"/>
                <a:gd name="connsiteX318" fmla="*/ 123041 w 182089"/>
                <a:gd name="connsiteY318" fmla="*/ 231420 h 297017"/>
                <a:gd name="connsiteX319" fmla="*/ 127860 w 182089"/>
                <a:gd name="connsiteY319" fmla="*/ 230687 h 297017"/>
                <a:gd name="connsiteX320" fmla="*/ 132194 w 182089"/>
                <a:gd name="connsiteY320" fmla="*/ 232763 h 297017"/>
                <a:gd name="connsiteX321" fmla="*/ 135785 w 182089"/>
                <a:gd name="connsiteY321" fmla="*/ 236926 h 297017"/>
                <a:gd name="connsiteX322" fmla="*/ 137566 w 182089"/>
                <a:gd name="connsiteY322" fmla="*/ 241488 h 297017"/>
                <a:gd name="connsiteX323" fmla="*/ 133908 w 182089"/>
                <a:gd name="connsiteY323" fmla="*/ 246213 h 297017"/>
                <a:gd name="connsiteX324" fmla="*/ 133556 w 182089"/>
                <a:gd name="connsiteY324" fmla="*/ 251118 h 297017"/>
                <a:gd name="connsiteX325" fmla="*/ 135423 w 182089"/>
                <a:gd name="connsiteY325" fmla="*/ 255776 h 297017"/>
                <a:gd name="connsiteX326" fmla="*/ 137033 w 182089"/>
                <a:gd name="connsiteY326" fmla="*/ 261320 h 297017"/>
                <a:gd name="connsiteX327" fmla="*/ 140491 w 182089"/>
                <a:gd name="connsiteY327" fmla="*/ 264748 h 297017"/>
                <a:gd name="connsiteX328" fmla="*/ 145319 w 182089"/>
                <a:gd name="connsiteY328" fmla="*/ 267635 h 297017"/>
                <a:gd name="connsiteX329" fmla="*/ 150892 w 182089"/>
                <a:gd name="connsiteY329" fmla="*/ 270092 h 297017"/>
                <a:gd name="connsiteX330" fmla="*/ 155969 w 182089"/>
                <a:gd name="connsiteY330" fmla="*/ 271159 h 297017"/>
                <a:gd name="connsiteX331" fmla="*/ 157359 w 182089"/>
                <a:gd name="connsiteY331" fmla="*/ 266530 h 297017"/>
                <a:gd name="connsiteX332" fmla="*/ 158759 w 182089"/>
                <a:gd name="connsiteY332" fmla="*/ 271359 h 297017"/>
                <a:gd name="connsiteX333" fmla="*/ 160855 w 182089"/>
                <a:gd name="connsiteY333" fmla="*/ 276074 h 297017"/>
                <a:gd name="connsiteX334" fmla="*/ 141091 w 182089"/>
                <a:gd name="connsiteY334" fmla="*/ 150668 h 297017"/>
                <a:gd name="connsiteX335" fmla="*/ 138881 w 182089"/>
                <a:gd name="connsiteY335" fmla="*/ 146448 h 297017"/>
                <a:gd name="connsiteX336" fmla="*/ 141091 w 182089"/>
                <a:gd name="connsiteY336" fmla="*/ 150668 h 297017"/>
                <a:gd name="connsiteX337" fmla="*/ 126232 w 182089"/>
                <a:gd name="connsiteY337" fmla="*/ 146629 h 297017"/>
                <a:gd name="connsiteX338" fmla="*/ 124889 w 182089"/>
                <a:gd name="connsiteY338" fmla="*/ 141686 h 297017"/>
                <a:gd name="connsiteX339" fmla="*/ 122402 w 182089"/>
                <a:gd name="connsiteY339" fmla="*/ 137466 h 297017"/>
                <a:gd name="connsiteX340" fmla="*/ 118078 w 182089"/>
                <a:gd name="connsiteY340" fmla="*/ 134323 h 297017"/>
                <a:gd name="connsiteX341" fmla="*/ 114725 w 182089"/>
                <a:gd name="connsiteY341" fmla="*/ 130865 h 297017"/>
                <a:gd name="connsiteX342" fmla="*/ 109705 w 182089"/>
                <a:gd name="connsiteY342" fmla="*/ 128398 h 297017"/>
                <a:gd name="connsiteX343" fmla="*/ 109553 w 182089"/>
                <a:gd name="connsiteY343" fmla="*/ 133180 h 297017"/>
                <a:gd name="connsiteX344" fmla="*/ 109772 w 182089"/>
                <a:gd name="connsiteY344" fmla="*/ 138142 h 297017"/>
                <a:gd name="connsiteX345" fmla="*/ 114306 w 182089"/>
                <a:gd name="connsiteY345" fmla="*/ 136056 h 297017"/>
                <a:gd name="connsiteX346" fmla="*/ 117573 w 182089"/>
                <a:gd name="connsiteY346" fmla="*/ 139676 h 297017"/>
                <a:gd name="connsiteX347" fmla="*/ 121936 w 182089"/>
                <a:gd name="connsiteY347" fmla="*/ 142800 h 297017"/>
                <a:gd name="connsiteX348" fmla="*/ 125526 w 182089"/>
                <a:gd name="connsiteY348" fmla="*/ 146048 h 297017"/>
                <a:gd name="connsiteX349" fmla="*/ 117592 w 182089"/>
                <a:gd name="connsiteY349" fmla="*/ 195635 h 297017"/>
                <a:gd name="connsiteX350" fmla="*/ 120126 w 182089"/>
                <a:gd name="connsiteY350" fmla="*/ 191015 h 297017"/>
                <a:gd name="connsiteX351" fmla="*/ 121735 w 182089"/>
                <a:gd name="connsiteY351" fmla="*/ 185996 h 297017"/>
                <a:gd name="connsiteX352" fmla="*/ 122745 w 182089"/>
                <a:gd name="connsiteY352" fmla="*/ 181205 h 297017"/>
                <a:gd name="connsiteX353" fmla="*/ 126184 w 182089"/>
                <a:gd name="connsiteY353" fmla="*/ 177900 h 297017"/>
                <a:gd name="connsiteX354" fmla="*/ 128489 w 182089"/>
                <a:gd name="connsiteY354" fmla="*/ 173632 h 297017"/>
                <a:gd name="connsiteX355" fmla="*/ 127994 w 182089"/>
                <a:gd name="connsiteY355" fmla="*/ 168717 h 297017"/>
                <a:gd name="connsiteX356" fmla="*/ 127955 w 182089"/>
                <a:gd name="connsiteY356" fmla="*/ 163831 h 297017"/>
                <a:gd name="connsiteX357" fmla="*/ 125393 w 182089"/>
                <a:gd name="connsiteY357" fmla="*/ 159640 h 297017"/>
                <a:gd name="connsiteX358" fmla="*/ 124983 w 182089"/>
                <a:gd name="connsiteY358" fmla="*/ 164393 h 297017"/>
                <a:gd name="connsiteX359" fmla="*/ 123450 w 182089"/>
                <a:gd name="connsiteY359" fmla="*/ 168927 h 297017"/>
                <a:gd name="connsiteX360" fmla="*/ 122117 w 182089"/>
                <a:gd name="connsiteY360" fmla="*/ 173509 h 297017"/>
                <a:gd name="connsiteX361" fmla="*/ 120335 w 182089"/>
                <a:gd name="connsiteY361" fmla="*/ 178252 h 297017"/>
                <a:gd name="connsiteX362" fmla="*/ 118078 w 182089"/>
                <a:gd name="connsiteY362" fmla="*/ 182691 h 297017"/>
                <a:gd name="connsiteX363" fmla="*/ 117287 w 182089"/>
                <a:gd name="connsiteY363" fmla="*/ 187729 h 297017"/>
                <a:gd name="connsiteX364" fmla="*/ 116868 w 182089"/>
                <a:gd name="connsiteY364" fmla="*/ 194330 h 297017"/>
                <a:gd name="connsiteX365" fmla="*/ 159874 w 182089"/>
                <a:gd name="connsiteY365" fmla="*/ 161621 h 297017"/>
                <a:gd name="connsiteX366" fmla="*/ 156569 w 182089"/>
                <a:gd name="connsiteY366" fmla="*/ 156954 h 297017"/>
                <a:gd name="connsiteX367" fmla="*/ 154692 w 182089"/>
                <a:gd name="connsiteY367" fmla="*/ 152525 h 297017"/>
                <a:gd name="connsiteX368" fmla="*/ 152768 w 182089"/>
                <a:gd name="connsiteY368" fmla="*/ 148086 h 297017"/>
                <a:gd name="connsiteX369" fmla="*/ 151644 w 182089"/>
                <a:gd name="connsiteY369" fmla="*/ 143362 h 297017"/>
                <a:gd name="connsiteX370" fmla="*/ 151902 w 182089"/>
                <a:gd name="connsiteY370" fmla="*/ 138590 h 297017"/>
                <a:gd name="connsiteX371" fmla="*/ 149425 w 182089"/>
                <a:gd name="connsiteY371" fmla="*/ 134485 h 297017"/>
                <a:gd name="connsiteX372" fmla="*/ 147005 w 182089"/>
                <a:gd name="connsiteY372" fmla="*/ 130313 h 297017"/>
                <a:gd name="connsiteX373" fmla="*/ 141948 w 182089"/>
                <a:gd name="connsiteY373" fmla="*/ 128655 h 297017"/>
                <a:gd name="connsiteX374" fmla="*/ 137176 w 182089"/>
                <a:gd name="connsiteY374" fmla="*/ 129712 h 297017"/>
                <a:gd name="connsiteX375" fmla="*/ 132299 w 182089"/>
                <a:gd name="connsiteY375" fmla="*/ 129322 h 297017"/>
                <a:gd name="connsiteX376" fmla="*/ 129841 w 182089"/>
                <a:gd name="connsiteY376" fmla="*/ 133637 h 297017"/>
                <a:gd name="connsiteX377" fmla="*/ 132556 w 182089"/>
                <a:gd name="connsiteY377" fmla="*/ 137666 h 297017"/>
                <a:gd name="connsiteX378" fmla="*/ 137271 w 182089"/>
                <a:gd name="connsiteY378" fmla="*/ 140495 h 297017"/>
                <a:gd name="connsiteX379" fmla="*/ 140328 w 182089"/>
                <a:gd name="connsiteY379" fmla="*/ 144181 h 297017"/>
                <a:gd name="connsiteX380" fmla="*/ 144729 w 182089"/>
                <a:gd name="connsiteY380" fmla="*/ 146638 h 297017"/>
                <a:gd name="connsiteX381" fmla="*/ 142053 w 182089"/>
                <a:gd name="connsiteY381" fmla="*/ 150620 h 297017"/>
                <a:gd name="connsiteX382" fmla="*/ 144472 w 182089"/>
                <a:gd name="connsiteY382" fmla="*/ 155068 h 297017"/>
                <a:gd name="connsiteX383" fmla="*/ 148691 w 182089"/>
                <a:gd name="connsiteY383" fmla="*/ 157373 h 297017"/>
                <a:gd name="connsiteX384" fmla="*/ 153254 w 182089"/>
                <a:gd name="connsiteY384" fmla="*/ 159811 h 297017"/>
                <a:gd name="connsiteX385" fmla="*/ 158055 w 182089"/>
                <a:gd name="connsiteY385" fmla="*/ 159040 h 297017"/>
                <a:gd name="connsiteX386" fmla="*/ 100390 w 182089"/>
                <a:gd name="connsiteY386" fmla="*/ 174556 h 297017"/>
                <a:gd name="connsiteX387" fmla="*/ 103571 w 182089"/>
                <a:gd name="connsiteY387" fmla="*/ 170441 h 297017"/>
                <a:gd name="connsiteX388" fmla="*/ 99304 w 182089"/>
                <a:gd name="connsiteY388" fmla="*/ 172985 h 297017"/>
                <a:gd name="connsiteX389" fmla="*/ 89865 w 182089"/>
                <a:gd name="connsiteY389" fmla="*/ 174413 h 297017"/>
                <a:gd name="connsiteX390" fmla="*/ 93894 w 182089"/>
                <a:gd name="connsiteY390" fmla="*/ 169594 h 297017"/>
                <a:gd name="connsiteX391" fmla="*/ 98676 w 182089"/>
                <a:gd name="connsiteY391" fmla="*/ 168537 h 297017"/>
                <a:gd name="connsiteX392" fmla="*/ 103371 w 182089"/>
                <a:gd name="connsiteY392" fmla="*/ 166546 h 297017"/>
                <a:gd name="connsiteX393" fmla="*/ 104743 w 182089"/>
                <a:gd name="connsiteY393" fmla="*/ 161679 h 297017"/>
                <a:gd name="connsiteX394" fmla="*/ 108315 w 182089"/>
                <a:gd name="connsiteY394" fmla="*/ 158087 h 297017"/>
                <a:gd name="connsiteX395" fmla="*/ 109791 w 182089"/>
                <a:gd name="connsiteY395" fmla="*/ 153563 h 297017"/>
                <a:gd name="connsiteX396" fmla="*/ 105267 w 182089"/>
                <a:gd name="connsiteY396" fmla="*/ 151830 h 297017"/>
                <a:gd name="connsiteX397" fmla="*/ 101266 w 182089"/>
                <a:gd name="connsiteY397" fmla="*/ 149029 h 297017"/>
                <a:gd name="connsiteX398" fmla="*/ 96571 w 182089"/>
                <a:gd name="connsiteY398" fmla="*/ 150086 h 297017"/>
                <a:gd name="connsiteX399" fmla="*/ 93856 w 182089"/>
                <a:gd name="connsiteY399" fmla="*/ 146172 h 297017"/>
                <a:gd name="connsiteX400" fmla="*/ 88989 w 182089"/>
                <a:gd name="connsiteY400" fmla="*/ 144343 h 297017"/>
                <a:gd name="connsiteX401" fmla="*/ 84102 w 182089"/>
                <a:gd name="connsiteY401" fmla="*/ 145734 h 297017"/>
                <a:gd name="connsiteX402" fmla="*/ 88951 w 182089"/>
                <a:gd name="connsiteY402" fmla="*/ 146791 h 297017"/>
                <a:gd name="connsiteX403" fmla="*/ 89122 w 182089"/>
                <a:gd name="connsiteY403" fmla="*/ 151706 h 297017"/>
                <a:gd name="connsiteX404" fmla="*/ 89179 w 182089"/>
                <a:gd name="connsiteY404" fmla="*/ 156621 h 297017"/>
                <a:gd name="connsiteX405" fmla="*/ 89579 w 182089"/>
                <a:gd name="connsiteY405" fmla="*/ 161469 h 297017"/>
                <a:gd name="connsiteX406" fmla="*/ 88293 w 182089"/>
                <a:gd name="connsiteY406" fmla="*/ 166146 h 297017"/>
                <a:gd name="connsiteX407" fmla="*/ 89160 w 182089"/>
                <a:gd name="connsiteY407" fmla="*/ 171546 h 297017"/>
                <a:gd name="connsiteX408" fmla="*/ 148863 w 182089"/>
                <a:gd name="connsiteY408" fmla="*/ 183072 h 297017"/>
                <a:gd name="connsiteX409" fmla="*/ 147348 w 182089"/>
                <a:gd name="connsiteY409" fmla="*/ 178233 h 297017"/>
                <a:gd name="connsiteX410" fmla="*/ 152425 w 182089"/>
                <a:gd name="connsiteY410" fmla="*/ 177747 h 297017"/>
                <a:gd name="connsiteX411" fmla="*/ 150759 w 182089"/>
                <a:gd name="connsiteY411" fmla="*/ 173070 h 297017"/>
                <a:gd name="connsiteX412" fmla="*/ 148767 w 182089"/>
                <a:gd name="connsiteY412" fmla="*/ 168394 h 297017"/>
                <a:gd name="connsiteX413" fmla="*/ 146672 w 182089"/>
                <a:gd name="connsiteY413" fmla="*/ 163336 h 297017"/>
                <a:gd name="connsiteX414" fmla="*/ 145548 w 182089"/>
                <a:gd name="connsiteY414" fmla="*/ 158392 h 297017"/>
                <a:gd name="connsiteX415" fmla="*/ 144348 w 182089"/>
                <a:gd name="connsiteY415" fmla="*/ 153630 h 297017"/>
                <a:gd name="connsiteX416" fmla="*/ 139519 w 182089"/>
                <a:gd name="connsiteY416" fmla="*/ 155430 h 297017"/>
                <a:gd name="connsiteX417" fmla="*/ 135623 w 182089"/>
                <a:gd name="connsiteY417" fmla="*/ 152658 h 297017"/>
                <a:gd name="connsiteX418" fmla="*/ 131375 w 182089"/>
                <a:gd name="connsiteY418" fmla="*/ 149963 h 297017"/>
                <a:gd name="connsiteX419" fmla="*/ 132432 w 182089"/>
                <a:gd name="connsiteY419" fmla="*/ 154782 h 297017"/>
                <a:gd name="connsiteX420" fmla="*/ 134195 w 182089"/>
                <a:gd name="connsiteY420" fmla="*/ 159555 h 297017"/>
                <a:gd name="connsiteX421" fmla="*/ 135251 w 182089"/>
                <a:gd name="connsiteY421" fmla="*/ 164212 h 297017"/>
                <a:gd name="connsiteX422" fmla="*/ 140414 w 182089"/>
                <a:gd name="connsiteY422" fmla="*/ 163955 h 297017"/>
                <a:gd name="connsiteX423" fmla="*/ 142681 w 182089"/>
                <a:gd name="connsiteY423" fmla="*/ 168575 h 297017"/>
                <a:gd name="connsiteX424" fmla="*/ 142071 w 182089"/>
                <a:gd name="connsiteY424" fmla="*/ 173413 h 297017"/>
                <a:gd name="connsiteX425" fmla="*/ 143357 w 182089"/>
                <a:gd name="connsiteY425" fmla="*/ 178881 h 297017"/>
                <a:gd name="connsiteX426" fmla="*/ 147587 w 182089"/>
                <a:gd name="connsiteY426" fmla="*/ 182195 h 297017"/>
                <a:gd name="connsiteX427" fmla="*/ 161255 w 182089"/>
                <a:gd name="connsiteY427" fmla="*/ 186253 h 297017"/>
                <a:gd name="connsiteX428" fmla="*/ 161084 w 182089"/>
                <a:gd name="connsiteY428" fmla="*/ 181119 h 297017"/>
                <a:gd name="connsiteX429" fmla="*/ 160198 w 182089"/>
                <a:gd name="connsiteY429" fmla="*/ 175604 h 297017"/>
                <a:gd name="connsiteX430" fmla="*/ 157436 w 182089"/>
                <a:gd name="connsiteY430" fmla="*/ 179843 h 297017"/>
                <a:gd name="connsiteX431" fmla="*/ 160064 w 182089"/>
                <a:gd name="connsiteY431" fmla="*/ 183967 h 297017"/>
                <a:gd name="connsiteX432" fmla="*/ 131737 w 182089"/>
                <a:gd name="connsiteY432" fmla="*/ 191911 h 297017"/>
                <a:gd name="connsiteX433" fmla="*/ 136776 w 182089"/>
                <a:gd name="connsiteY433" fmla="*/ 191025 h 297017"/>
                <a:gd name="connsiteX434" fmla="*/ 140785 w 182089"/>
                <a:gd name="connsiteY434" fmla="*/ 188453 h 297017"/>
                <a:gd name="connsiteX435" fmla="*/ 139757 w 182089"/>
                <a:gd name="connsiteY435" fmla="*/ 183681 h 297017"/>
                <a:gd name="connsiteX436" fmla="*/ 136033 w 182089"/>
                <a:gd name="connsiteY436" fmla="*/ 179900 h 297017"/>
                <a:gd name="connsiteX437" fmla="*/ 131013 w 182089"/>
                <a:gd name="connsiteY437" fmla="*/ 181633 h 297017"/>
                <a:gd name="connsiteX438" fmla="*/ 127546 w 182089"/>
                <a:gd name="connsiteY438" fmla="*/ 184996 h 297017"/>
                <a:gd name="connsiteX439" fmla="*/ 126965 w 182089"/>
                <a:gd name="connsiteY439" fmla="*/ 190225 h 297017"/>
                <a:gd name="connsiteX440" fmla="*/ 131737 w 182089"/>
                <a:gd name="connsiteY440" fmla="*/ 191911 h 29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</a:cxnLst>
              <a:rect l="l" t="t" r="r" b="b"/>
              <a:pathLst>
                <a:path w="182089" h="297017">
                  <a:moveTo>
                    <a:pt x="245" y="229801"/>
                  </a:moveTo>
                  <a:lnTo>
                    <a:pt x="1158" y="224791"/>
                  </a:lnTo>
                  <a:lnTo>
                    <a:pt x="-213" y="229544"/>
                  </a:lnTo>
                  <a:close/>
                  <a:moveTo>
                    <a:pt x="167551" y="249270"/>
                  </a:moveTo>
                  <a:lnTo>
                    <a:pt x="167903" y="244441"/>
                  </a:lnTo>
                  <a:lnTo>
                    <a:pt x="167551" y="249270"/>
                  </a:lnTo>
                  <a:close/>
                  <a:moveTo>
                    <a:pt x="96199" y="259452"/>
                  </a:moveTo>
                  <a:lnTo>
                    <a:pt x="100295" y="257014"/>
                  </a:lnTo>
                  <a:lnTo>
                    <a:pt x="97818" y="252223"/>
                  </a:lnTo>
                  <a:lnTo>
                    <a:pt x="92751" y="254423"/>
                  </a:lnTo>
                  <a:lnTo>
                    <a:pt x="95247" y="258595"/>
                  </a:lnTo>
                  <a:close/>
                  <a:moveTo>
                    <a:pt x="57851" y="288332"/>
                  </a:moveTo>
                  <a:lnTo>
                    <a:pt x="61843" y="285408"/>
                  </a:lnTo>
                  <a:lnTo>
                    <a:pt x="57071" y="286818"/>
                  </a:lnTo>
                  <a:close/>
                  <a:moveTo>
                    <a:pt x="78768" y="84916"/>
                  </a:moveTo>
                  <a:lnTo>
                    <a:pt x="78959" y="79954"/>
                  </a:lnTo>
                  <a:lnTo>
                    <a:pt x="75787" y="76144"/>
                  </a:lnTo>
                  <a:lnTo>
                    <a:pt x="77768" y="81221"/>
                  </a:lnTo>
                  <a:close/>
                  <a:moveTo>
                    <a:pt x="97809" y="135008"/>
                  </a:moveTo>
                  <a:lnTo>
                    <a:pt x="97257" y="130237"/>
                  </a:lnTo>
                  <a:lnTo>
                    <a:pt x="97809" y="135008"/>
                  </a:lnTo>
                  <a:close/>
                  <a:moveTo>
                    <a:pt x="48498" y="147953"/>
                  </a:moveTo>
                  <a:lnTo>
                    <a:pt x="50251" y="143457"/>
                  </a:lnTo>
                  <a:lnTo>
                    <a:pt x="48498" y="147953"/>
                  </a:lnTo>
                  <a:close/>
                  <a:moveTo>
                    <a:pt x="134909" y="152096"/>
                  </a:moveTo>
                  <a:lnTo>
                    <a:pt x="133813" y="146934"/>
                  </a:lnTo>
                  <a:lnTo>
                    <a:pt x="134414" y="151820"/>
                  </a:lnTo>
                  <a:close/>
                  <a:moveTo>
                    <a:pt x="71711" y="136294"/>
                  </a:moveTo>
                  <a:lnTo>
                    <a:pt x="75263" y="133065"/>
                  </a:lnTo>
                  <a:lnTo>
                    <a:pt x="76187" y="128017"/>
                  </a:lnTo>
                  <a:lnTo>
                    <a:pt x="74663" y="123493"/>
                  </a:lnTo>
                  <a:lnTo>
                    <a:pt x="74539" y="118263"/>
                  </a:lnTo>
                  <a:lnTo>
                    <a:pt x="71939" y="114234"/>
                  </a:lnTo>
                  <a:lnTo>
                    <a:pt x="68376" y="110815"/>
                  </a:lnTo>
                  <a:lnTo>
                    <a:pt x="63690" y="109463"/>
                  </a:lnTo>
                  <a:lnTo>
                    <a:pt x="57708" y="109005"/>
                  </a:lnTo>
                  <a:lnTo>
                    <a:pt x="52717" y="108186"/>
                  </a:lnTo>
                  <a:lnTo>
                    <a:pt x="54708" y="112958"/>
                  </a:lnTo>
                  <a:lnTo>
                    <a:pt x="59728" y="118035"/>
                  </a:lnTo>
                  <a:lnTo>
                    <a:pt x="61214" y="122759"/>
                  </a:lnTo>
                  <a:lnTo>
                    <a:pt x="64128" y="126760"/>
                  </a:lnTo>
                  <a:lnTo>
                    <a:pt x="66014" y="131418"/>
                  </a:lnTo>
                  <a:lnTo>
                    <a:pt x="69405" y="134818"/>
                  </a:lnTo>
                  <a:close/>
                  <a:moveTo>
                    <a:pt x="50927" y="296943"/>
                  </a:moveTo>
                  <a:lnTo>
                    <a:pt x="51194" y="292123"/>
                  </a:lnTo>
                  <a:lnTo>
                    <a:pt x="50927" y="296943"/>
                  </a:lnTo>
                  <a:close/>
                  <a:moveTo>
                    <a:pt x="123793" y="129379"/>
                  </a:moveTo>
                  <a:lnTo>
                    <a:pt x="124965" y="124426"/>
                  </a:lnTo>
                  <a:lnTo>
                    <a:pt x="124669" y="119464"/>
                  </a:lnTo>
                  <a:lnTo>
                    <a:pt x="120240" y="116892"/>
                  </a:lnTo>
                  <a:lnTo>
                    <a:pt x="116916" y="113053"/>
                  </a:lnTo>
                  <a:lnTo>
                    <a:pt x="113954" y="109224"/>
                  </a:lnTo>
                  <a:lnTo>
                    <a:pt x="111658" y="104805"/>
                  </a:lnTo>
                  <a:lnTo>
                    <a:pt x="116907" y="104633"/>
                  </a:lnTo>
                  <a:lnTo>
                    <a:pt x="114458" y="100376"/>
                  </a:lnTo>
                  <a:lnTo>
                    <a:pt x="109744" y="99509"/>
                  </a:lnTo>
                  <a:lnTo>
                    <a:pt x="105715" y="96889"/>
                  </a:lnTo>
                  <a:lnTo>
                    <a:pt x="106715" y="101642"/>
                  </a:lnTo>
                  <a:lnTo>
                    <a:pt x="103200" y="105224"/>
                  </a:lnTo>
                  <a:lnTo>
                    <a:pt x="102381" y="100385"/>
                  </a:lnTo>
                  <a:lnTo>
                    <a:pt x="100495" y="95880"/>
                  </a:lnTo>
                  <a:lnTo>
                    <a:pt x="97123" y="92470"/>
                  </a:lnTo>
                  <a:lnTo>
                    <a:pt x="91980" y="91746"/>
                  </a:lnTo>
                  <a:lnTo>
                    <a:pt x="87484" y="93584"/>
                  </a:lnTo>
                  <a:lnTo>
                    <a:pt x="87055" y="98404"/>
                  </a:lnTo>
                  <a:lnTo>
                    <a:pt x="82312" y="99337"/>
                  </a:lnTo>
                  <a:lnTo>
                    <a:pt x="77978" y="96480"/>
                  </a:lnTo>
                  <a:lnTo>
                    <a:pt x="75682" y="92184"/>
                  </a:lnTo>
                  <a:lnTo>
                    <a:pt x="73501" y="87822"/>
                  </a:lnTo>
                  <a:lnTo>
                    <a:pt x="73825" y="83030"/>
                  </a:lnTo>
                  <a:lnTo>
                    <a:pt x="71291" y="78935"/>
                  </a:lnTo>
                  <a:lnTo>
                    <a:pt x="69034" y="74534"/>
                  </a:lnTo>
                  <a:lnTo>
                    <a:pt x="66167" y="70600"/>
                  </a:lnTo>
                  <a:lnTo>
                    <a:pt x="67557" y="65866"/>
                  </a:lnTo>
                  <a:lnTo>
                    <a:pt x="69558" y="61351"/>
                  </a:lnTo>
                  <a:lnTo>
                    <a:pt x="68386" y="56656"/>
                  </a:lnTo>
                  <a:lnTo>
                    <a:pt x="72530" y="53151"/>
                  </a:lnTo>
                  <a:lnTo>
                    <a:pt x="76339" y="50141"/>
                  </a:lnTo>
                  <a:lnTo>
                    <a:pt x="75120" y="55151"/>
                  </a:lnTo>
                  <a:lnTo>
                    <a:pt x="77835" y="51103"/>
                  </a:lnTo>
                  <a:lnTo>
                    <a:pt x="77987" y="46026"/>
                  </a:lnTo>
                  <a:lnTo>
                    <a:pt x="80140" y="39920"/>
                  </a:lnTo>
                  <a:lnTo>
                    <a:pt x="80597" y="35158"/>
                  </a:lnTo>
                  <a:lnTo>
                    <a:pt x="79016" y="30271"/>
                  </a:lnTo>
                  <a:lnTo>
                    <a:pt x="75530" y="26814"/>
                  </a:lnTo>
                  <a:lnTo>
                    <a:pt x="72739" y="21861"/>
                  </a:lnTo>
                  <a:lnTo>
                    <a:pt x="71729" y="17175"/>
                  </a:lnTo>
                  <a:lnTo>
                    <a:pt x="71348" y="12002"/>
                  </a:lnTo>
                  <a:lnTo>
                    <a:pt x="73339" y="7307"/>
                  </a:lnTo>
                  <a:lnTo>
                    <a:pt x="70910" y="3182"/>
                  </a:lnTo>
                  <a:lnTo>
                    <a:pt x="67539" y="6735"/>
                  </a:lnTo>
                  <a:lnTo>
                    <a:pt x="59852" y="5573"/>
                  </a:lnTo>
                  <a:lnTo>
                    <a:pt x="61680" y="10821"/>
                  </a:lnTo>
                  <a:lnTo>
                    <a:pt x="59823" y="5935"/>
                  </a:lnTo>
                  <a:lnTo>
                    <a:pt x="53651" y="2363"/>
                  </a:lnTo>
                  <a:lnTo>
                    <a:pt x="49479" y="-75"/>
                  </a:lnTo>
                  <a:lnTo>
                    <a:pt x="44716" y="315"/>
                  </a:lnTo>
                  <a:lnTo>
                    <a:pt x="39992" y="2268"/>
                  </a:lnTo>
                  <a:lnTo>
                    <a:pt x="40278" y="7307"/>
                  </a:lnTo>
                  <a:lnTo>
                    <a:pt x="39440" y="12079"/>
                  </a:lnTo>
                  <a:lnTo>
                    <a:pt x="39811" y="17013"/>
                  </a:lnTo>
                  <a:lnTo>
                    <a:pt x="38592" y="22232"/>
                  </a:lnTo>
                  <a:lnTo>
                    <a:pt x="43355" y="22299"/>
                  </a:lnTo>
                  <a:lnTo>
                    <a:pt x="46069" y="26395"/>
                  </a:lnTo>
                  <a:lnTo>
                    <a:pt x="45507" y="21375"/>
                  </a:lnTo>
                  <a:lnTo>
                    <a:pt x="40754" y="22623"/>
                  </a:lnTo>
                  <a:lnTo>
                    <a:pt x="41059" y="27443"/>
                  </a:lnTo>
                  <a:lnTo>
                    <a:pt x="42069" y="32738"/>
                  </a:lnTo>
                  <a:lnTo>
                    <a:pt x="41068" y="37968"/>
                  </a:lnTo>
                  <a:lnTo>
                    <a:pt x="41364" y="42730"/>
                  </a:lnTo>
                  <a:lnTo>
                    <a:pt x="42402" y="47569"/>
                  </a:lnTo>
                  <a:lnTo>
                    <a:pt x="45135" y="52093"/>
                  </a:lnTo>
                  <a:lnTo>
                    <a:pt x="40659" y="54979"/>
                  </a:lnTo>
                  <a:lnTo>
                    <a:pt x="36935" y="51503"/>
                  </a:lnTo>
                  <a:lnTo>
                    <a:pt x="34363" y="47388"/>
                  </a:lnTo>
                  <a:lnTo>
                    <a:pt x="32534" y="52255"/>
                  </a:lnTo>
                  <a:lnTo>
                    <a:pt x="33830" y="57599"/>
                  </a:lnTo>
                  <a:lnTo>
                    <a:pt x="36925" y="62094"/>
                  </a:lnTo>
                  <a:lnTo>
                    <a:pt x="38639" y="66705"/>
                  </a:lnTo>
                  <a:lnTo>
                    <a:pt x="40668" y="71353"/>
                  </a:lnTo>
                  <a:lnTo>
                    <a:pt x="42183" y="76192"/>
                  </a:lnTo>
                  <a:lnTo>
                    <a:pt x="43278" y="80906"/>
                  </a:lnTo>
                  <a:lnTo>
                    <a:pt x="47127" y="84011"/>
                  </a:lnTo>
                  <a:lnTo>
                    <a:pt x="49946" y="88031"/>
                  </a:lnTo>
                  <a:lnTo>
                    <a:pt x="53146" y="84402"/>
                  </a:lnTo>
                  <a:lnTo>
                    <a:pt x="52489" y="79487"/>
                  </a:lnTo>
                  <a:lnTo>
                    <a:pt x="57013" y="82192"/>
                  </a:lnTo>
                  <a:lnTo>
                    <a:pt x="60261" y="85697"/>
                  </a:lnTo>
                  <a:lnTo>
                    <a:pt x="57728" y="90565"/>
                  </a:lnTo>
                  <a:lnTo>
                    <a:pt x="54308" y="93956"/>
                  </a:lnTo>
                  <a:lnTo>
                    <a:pt x="55737" y="98556"/>
                  </a:lnTo>
                  <a:lnTo>
                    <a:pt x="60509" y="100271"/>
                  </a:lnTo>
                  <a:lnTo>
                    <a:pt x="61404" y="104957"/>
                  </a:lnTo>
                  <a:lnTo>
                    <a:pt x="66243" y="105967"/>
                  </a:lnTo>
                  <a:lnTo>
                    <a:pt x="71196" y="105300"/>
                  </a:lnTo>
                  <a:lnTo>
                    <a:pt x="73406" y="100947"/>
                  </a:lnTo>
                  <a:lnTo>
                    <a:pt x="78178" y="99461"/>
                  </a:lnTo>
                  <a:lnTo>
                    <a:pt x="82074" y="102252"/>
                  </a:lnTo>
                  <a:lnTo>
                    <a:pt x="86236" y="105910"/>
                  </a:lnTo>
                  <a:lnTo>
                    <a:pt x="90331" y="108491"/>
                  </a:lnTo>
                  <a:lnTo>
                    <a:pt x="93056" y="112482"/>
                  </a:lnTo>
                  <a:lnTo>
                    <a:pt x="93246" y="107681"/>
                  </a:lnTo>
                  <a:lnTo>
                    <a:pt x="91684" y="103119"/>
                  </a:lnTo>
                  <a:lnTo>
                    <a:pt x="96475" y="102757"/>
                  </a:lnTo>
                  <a:lnTo>
                    <a:pt x="99076" y="106852"/>
                  </a:lnTo>
                  <a:lnTo>
                    <a:pt x="103457" y="109196"/>
                  </a:lnTo>
                  <a:lnTo>
                    <a:pt x="106648" y="113158"/>
                  </a:lnTo>
                  <a:lnTo>
                    <a:pt x="108268" y="117644"/>
                  </a:lnTo>
                  <a:lnTo>
                    <a:pt x="112601" y="120226"/>
                  </a:lnTo>
                  <a:lnTo>
                    <a:pt x="117126" y="121845"/>
                  </a:lnTo>
                  <a:lnTo>
                    <a:pt x="122269" y="120045"/>
                  </a:lnTo>
                  <a:lnTo>
                    <a:pt x="119631" y="125341"/>
                  </a:lnTo>
                  <a:lnTo>
                    <a:pt x="123012" y="129217"/>
                  </a:lnTo>
                  <a:close/>
                  <a:moveTo>
                    <a:pt x="86579" y="138599"/>
                  </a:moveTo>
                  <a:lnTo>
                    <a:pt x="87246" y="133875"/>
                  </a:lnTo>
                  <a:lnTo>
                    <a:pt x="87589" y="128722"/>
                  </a:lnTo>
                  <a:lnTo>
                    <a:pt x="84417" y="132379"/>
                  </a:lnTo>
                  <a:lnTo>
                    <a:pt x="85484" y="137361"/>
                  </a:lnTo>
                  <a:close/>
                  <a:moveTo>
                    <a:pt x="54384" y="141133"/>
                  </a:moveTo>
                  <a:lnTo>
                    <a:pt x="52803" y="136447"/>
                  </a:lnTo>
                  <a:lnTo>
                    <a:pt x="47774" y="135189"/>
                  </a:lnTo>
                  <a:lnTo>
                    <a:pt x="48136" y="140190"/>
                  </a:lnTo>
                  <a:lnTo>
                    <a:pt x="53004" y="141123"/>
                  </a:lnTo>
                  <a:close/>
                  <a:moveTo>
                    <a:pt x="112210" y="203588"/>
                  </a:moveTo>
                  <a:lnTo>
                    <a:pt x="116935" y="200159"/>
                  </a:lnTo>
                  <a:lnTo>
                    <a:pt x="115792" y="195311"/>
                  </a:lnTo>
                  <a:lnTo>
                    <a:pt x="113249" y="191149"/>
                  </a:lnTo>
                  <a:lnTo>
                    <a:pt x="113392" y="186329"/>
                  </a:lnTo>
                  <a:lnTo>
                    <a:pt x="115040" y="181786"/>
                  </a:lnTo>
                  <a:lnTo>
                    <a:pt x="115964" y="176928"/>
                  </a:lnTo>
                  <a:lnTo>
                    <a:pt x="117687" y="172423"/>
                  </a:lnTo>
                  <a:lnTo>
                    <a:pt x="118469" y="167641"/>
                  </a:lnTo>
                  <a:lnTo>
                    <a:pt x="116335" y="163174"/>
                  </a:lnTo>
                  <a:lnTo>
                    <a:pt x="111658" y="161878"/>
                  </a:lnTo>
                  <a:lnTo>
                    <a:pt x="107315" y="164174"/>
                  </a:lnTo>
                  <a:lnTo>
                    <a:pt x="107629" y="168956"/>
                  </a:lnTo>
                  <a:lnTo>
                    <a:pt x="106019" y="173756"/>
                  </a:lnTo>
                  <a:lnTo>
                    <a:pt x="106915" y="178461"/>
                  </a:lnTo>
                  <a:lnTo>
                    <a:pt x="105038" y="182938"/>
                  </a:lnTo>
                  <a:lnTo>
                    <a:pt x="100104" y="183672"/>
                  </a:lnTo>
                  <a:lnTo>
                    <a:pt x="99552" y="188691"/>
                  </a:lnTo>
                  <a:lnTo>
                    <a:pt x="102057" y="192882"/>
                  </a:lnTo>
                  <a:lnTo>
                    <a:pt x="107315" y="196626"/>
                  </a:lnTo>
                  <a:lnTo>
                    <a:pt x="110067" y="201531"/>
                  </a:lnTo>
                  <a:close/>
                  <a:moveTo>
                    <a:pt x="2768" y="218667"/>
                  </a:moveTo>
                  <a:lnTo>
                    <a:pt x="6055" y="215199"/>
                  </a:lnTo>
                  <a:lnTo>
                    <a:pt x="9464" y="211294"/>
                  </a:lnTo>
                  <a:lnTo>
                    <a:pt x="13875" y="209370"/>
                  </a:lnTo>
                  <a:lnTo>
                    <a:pt x="17627" y="206408"/>
                  </a:lnTo>
                  <a:lnTo>
                    <a:pt x="19352" y="201312"/>
                  </a:lnTo>
                  <a:lnTo>
                    <a:pt x="24352" y="199236"/>
                  </a:lnTo>
                  <a:lnTo>
                    <a:pt x="27067" y="195321"/>
                  </a:lnTo>
                  <a:lnTo>
                    <a:pt x="30181" y="190758"/>
                  </a:lnTo>
                  <a:lnTo>
                    <a:pt x="30076" y="185653"/>
                  </a:lnTo>
                  <a:lnTo>
                    <a:pt x="34420" y="183462"/>
                  </a:lnTo>
                  <a:lnTo>
                    <a:pt x="38592" y="180967"/>
                  </a:lnTo>
                  <a:lnTo>
                    <a:pt x="40344" y="176452"/>
                  </a:lnTo>
                  <a:lnTo>
                    <a:pt x="44774" y="174223"/>
                  </a:lnTo>
                  <a:lnTo>
                    <a:pt x="44888" y="169175"/>
                  </a:lnTo>
                  <a:lnTo>
                    <a:pt x="42278" y="165060"/>
                  </a:lnTo>
                  <a:lnTo>
                    <a:pt x="42659" y="160135"/>
                  </a:lnTo>
                  <a:lnTo>
                    <a:pt x="42164" y="155297"/>
                  </a:lnTo>
                  <a:lnTo>
                    <a:pt x="39992" y="159593"/>
                  </a:lnTo>
                  <a:lnTo>
                    <a:pt x="39164" y="164336"/>
                  </a:lnTo>
                  <a:lnTo>
                    <a:pt x="39335" y="169270"/>
                  </a:lnTo>
                  <a:lnTo>
                    <a:pt x="37211" y="173556"/>
                  </a:lnTo>
                  <a:lnTo>
                    <a:pt x="33401" y="176585"/>
                  </a:lnTo>
                  <a:lnTo>
                    <a:pt x="30810" y="180690"/>
                  </a:lnTo>
                  <a:lnTo>
                    <a:pt x="27695" y="184767"/>
                  </a:lnTo>
                  <a:lnTo>
                    <a:pt x="24638" y="188949"/>
                  </a:lnTo>
                  <a:lnTo>
                    <a:pt x="21571" y="193340"/>
                  </a:lnTo>
                  <a:lnTo>
                    <a:pt x="18713" y="197435"/>
                  </a:lnTo>
                  <a:lnTo>
                    <a:pt x="14398" y="199521"/>
                  </a:lnTo>
                  <a:lnTo>
                    <a:pt x="10922" y="202922"/>
                  </a:lnTo>
                  <a:lnTo>
                    <a:pt x="7702" y="206770"/>
                  </a:lnTo>
                  <a:lnTo>
                    <a:pt x="4788" y="210885"/>
                  </a:lnTo>
                  <a:lnTo>
                    <a:pt x="3121" y="215476"/>
                  </a:lnTo>
                  <a:close/>
                  <a:moveTo>
                    <a:pt x="49660" y="105224"/>
                  </a:moveTo>
                  <a:lnTo>
                    <a:pt x="45850" y="101099"/>
                  </a:lnTo>
                  <a:lnTo>
                    <a:pt x="49317" y="104547"/>
                  </a:lnTo>
                  <a:close/>
                  <a:moveTo>
                    <a:pt x="84731" y="98213"/>
                  </a:moveTo>
                  <a:lnTo>
                    <a:pt x="81236" y="94584"/>
                  </a:lnTo>
                  <a:lnTo>
                    <a:pt x="84731" y="98213"/>
                  </a:lnTo>
                  <a:close/>
                  <a:moveTo>
                    <a:pt x="124393" y="108481"/>
                  </a:moveTo>
                  <a:lnTo>
                    <a:pt x="127708" y="104843"/>
                  </a:lnTo>
                  <a:lnTo>
                    <a:pt x="126136" y="100147"/>
                  </a:lnTo>
                  <a:lnTo>
                    <a:pt x="122869" y="96127"/>
                  </a:lnTo>
                  <a:lnTo>
                    <a:pt x="122164" y="101090"/>
                  </a:lnTo>
                  <a:lnTo>
                    <a:pt x="121278" y="106319"/>
                  </a:lnTo>
                  <a:close/>
                  <a:moveTo>
                    <a:pt x="83988" y="115225"/>
                  </a:moveTo>
                  <a:lnTo>
                    <a:pt x="84798" y="110272"/>
                  </a:lnTo>
                  <a:lnTo>
                    <a:pt x="80502" y="107577"/>
                  </a:lnTo>
                  <a:lnTo>
                    <a:pt x="80197" y="112434"/>
                  </a:lnTo>
                  <a:close/>
                  <a:moveTo>
                    <a:pt x="119478" y="133503"/>
                  </a:moveTo>
                  <a:lnTo>
                    <a:pt x="117897" y="128569"/>
                  </a:lnTo>
                  <a:lnTo>
                    <a:pt x="119478" y="133503"/>
                  </a:lnTo>
                  <a:close/>
                  <a:moveTo>
                    <a:pt x="153511" y="185100"/>
                  </a:moveTo>
                  <a:lnTo>
                    <a:pt x="152054" y="180443"/>
                  </a:lnTo>
                  <a:lnTo>
                    <a:pt x="153511" y="185100"/>
                  </a:lnTo>
                  <a:close/>
                  <a:moveTo>
                    <a:pt x="168313" y="188586"/>
                  </a:moveTo>
                  <a:lnTo>
                    <a:pt x="168942" y="183167"/>
                  </a:lnTo>
                  <a:lnTo>
                    <a:pt x="167608" y="187843"/>
                  </a:lnTo>
                  <a:close/>
                  <a:moveTo>
                    <a:pt x="110925" y="125960"/>
                  </a:moveTo>
                  <a:lnTo>
                    <a:pt x="108420" y="121845"/>
                  </a:lnTo>
                  <a:lnTo>
                    <a:pt x="104734" y="118768"/>
                  </a:lnTo>
                  <a:lnTo>
                    <a:pt x="107439" y="122931"/>
                  </a:lnTo>
                  <a:close/>
                  <a:moveTo>
                    <a:pt x="84036" y="271168"/>
                  </a:moveTo>
                  <a:lnTo>
                    <a:pt x="81292" y="266454"/>
                  </a:lnTo>
                  <a:lnTo>
                    <a:pt x="76502" y="268082"/>
                  </a:lnTo>
                  <a:lnTo>
                    <a:pt x="81045" y="270120"/>
                  </a:lnTo>
                  <a:close/>
                  <a:moveTo>
                    <a:pt x="161436" y="277560"/>
                  </a:moveTo>
                  <a:lnTo>
                    <a:pt x="164608" y="273407"/>
                  </a:lnTo>
                  <a:lnTo>
                    <a:pt x="167151" y="269235"/>
                  </a:lnTo>
                  <a:lnTo>
                    <a:pt x="167722" y="264472"/>
                  </a:lnTo>
                  <a:lnTo>
                    <a:pt x="165627" y="259634"/>
                  </a:lnTo>
                  <a:lnTo>
                    <a:pt x="162722" y="255804"/>
                  </a:lnTo>
                  <a:lnTo>
                    <a:pt x="160741" y="251252"/>
                  </a:lnTo>
                  <a:lnTo>
                    <a:pt x="162941" y="246213"/>
                  </a:lnTo>
                  <a:lnTo>
                    <a:pt x="164865" y="241784"/>
                  </a:lnTo>
                  <a:lnTo>
                    <a:pt x="169627" y="243365"/>
                  </a:lnTo>
                  <a:lnTo>
                    <a:pt x="171465" y="247870"/>
                  </a:lnTo>
                  <a:lnTo>
                    <a:pt x="174180" y="252452"/>
                  </a:lnTo>
                  <a:lnTo>
                    <a:pt x="174618" y="257843"/>
                  </a:lnTo>
                  <a:lnTo>
                    <a:pt x="176705" y="262386"/>
                  </a:lnTo>
                  <a:lnTo>
                    <a:pt x="176695" y="257233"/>
                  </a:lnTo>
                  <a:lnTo>
                    <a:pt x="177238" y="252147"/>
                  </a:lnTo>
                  <a:lnTo>
                    <a:pt x="178190" y="246889"/>
                  </a:lnTo>
                  <a:lnTo>
                    <a:pt x="181772" y="243746"/>
                  </a:lnTo>
                  <a:lnTo>
                    <a:pt x="181876" y="238926"/>
                  </a:lnTo>
                  <a:lnTo>
                    <a:pt x="181648" y="234145"/>
                  </a:lnTo>
                  <a:lnTo>
                    <a:pt x="179267" y="229887"/>
                  </a:lnTo>
                  <a:lnTo>
                    <a:pt x="178181" y="224953"/>
                  </a:lnTo>
                  <a:lnTo>
                    <a:pt x="176923" y="219981"/>
                  </a:lnTo>
                  <a:lnTo>
                    <a:pt x="177162" y="215171"/>
                  </a:lnTo>
                  <a:lnTo>
                    <a:pt x="172266" y="214399"/>
                  </a:lnTo>
                  <a:lnTo>
                    <a:pt x="173752" y="209865"/>
                  </a:lnTo>
                  <a:lnTo>
                    <a:pt x="174352" y="204893"/>
                  </a:lnTo>
                  <a:lnTo>
                    <a:pt x="171904" y="200169"/>
                  </a:lnTo>
                  <a:lnTo>
                    <a:pt x="168056" y="197121"/>
                  </a:lnTo>
                  <a:lnTo>
                    <a:pt x="165398" y="193006"/>
                  </a:lnTo>
                  <a:lnTo>
                    <a:pt x="160588" y="190949"/>
                  </a:lnTo>
                  <a:lnTo>
                    <a:pt x="157273" y="187072"/>
                  </a:lnTo>
                  <a:lnTo>
                    <a:pt x="157436" y="194149"/>
                  </a:lnTo>
                  <a:lnTo>
                    <a:pt x="159131" y="198702"/>
                  </a:lnTo>
                  <a:lnTo>
                    <a:pt x="159541" y="203770"/>
                  </a:lnTo>
                  <a:lnTo>
                    <a:pt x="154330" y="203731"/>
                  </a:lnTo>
                  <a:lnTo>
                    <a:pt x="151635" y="208037"/>
                  </a:lnTo>
                  <a:lnTo>
                    <a:pt x="147653" y="204408"/>
                  </a:lnTo>
                  <a:lnTo>
                    <a:pt x="145748" y="209170"/>
                  </a:lnTo>
                  <a:lnTo>
                    <a:pt x="145653" y="214294"/>
                  </a:lnTo>
                  <a:lnTo>
                    <a:pt x="140767" y="213161"/>
                  </a:lnTo>
                  <a:lnTo>
                    <a:pt x="137214" y="216342"/>
                  </a:lnTo>
                  <a:lnTo>
                    <a:pt x="135833" y="221276"/>
                  </a:lnTo>
                  <a:lnTo>
                    <a:pt x="130899" y="222391"/>
                  </a:lnTo>
                  <a:lnTo>
                    <a:pt x="126936" y="226086"/>
                  </a:lnTo>
                  <a:lnTo>
                    <a:pt x="129594" y="221391"/>
                  </a:lnTo>
                  <a:lnTo>
                    <a:pt x="128708" y="216523"/>
                  </a:lnTo>
                  <a:lnTo>
                    <a:pt x="126012" y="212161"/>
                  </a:lnTo>
                  <a:lnTo>
                    <a:pt x="121212" y="210913"/>
                  </a:lnTo>
                  <a:lnTo>
                    <a:pt x="118211" y="214694"/>
                  </a:lnTo>
                  <a:lnTo>
                    <a:pt x="113230" y="215371"/>
                  </a:lnTo>
                  <a:lnTo>
                    <a:pt x="112449" y="220095"/>
                  </a:lnTo>
                  <a:lnTo>
                    <a:pt x="108810" y="223220"/>
                  </a:lnTo>
                  <a:lnTo>
                    <a:pt x="103924" y="224248"/>
                  </a:lnTo>
                  <a:lnTo>
                    <a:pt x="98828" y="226525"/>
                  </a:lnTo>
                  <a:lnTo>
                    <a:pt x="96532" y="231230"/>
                  </a:lnTo>
                  <a:lnTo>
                    <a:pt x="96894" y="236021"/>
                  </a:lnTo>
                  <a:lnTo>
                    <a:pt x="95799" y="240965"/>
                  </a:lnTo>
                  <a:lnTo>
                    <a:pt x="94285" y="246213"/>
                  </a:lnTo>
                  <a:lnTo>
                    <a:pt x="98228" y="249404"/>
                  </a:lnTo>
                  <a:lnTo>
                    <a:pt x="100323" y="245098"/>
                  </a:lnTo>
                  <a:lnTo>
                    <a:pt x="101066" y="240012"/>
                  </a:lnTo>
                  <a:lnTo>
                    <a:pt x="103705" y="235526"/>
                  </a:lnTo>
                  <a:lnTo>
                    <a:pt x="105705" y="230982"/>
                  </a:lnTo>
                  <a:lnTo>
                    <a:pt x="110467" y="231278"/>
                  </a:lnTo>
                  <a:lnTo>
                    <a:pt x="110067" y="236221"/>
                  </a:lnTo>
                  <a:lnTo>
                    <a:pt x="114754" y="234783"/>
                  </a:lnTo>
                  <a:lnTo>
                    <a:pt x="119869" y="235583"/>
                  </a:lnTo>
                  <a:lnTo>
                    <a:pt x="123041" y="231420"/>
                  </a:lnTo>
                  <a:lnTo>
                    <a:pt x="127860" y="230687"/>
                  </a:lnTo>
                  <a:lnTo>
                    <a:pt x="132194" y="232763"/>
                  </a:lnTo>
                  <a:lnTo>
                    <a:pt x="135785" y="236926"/>
                  </a:lnTo>
                  <a:lnTo>
                    <a:pt x="137566" y="241488"/>
                  </a:lnTo>
                  <a:lnTo>
                    <a:pt x="133908" y="246213"/>
                  </a:lnTo>
                  <a:lnTo>
                    <a:pt x="133556" y="251118"/>
                  </a:lnTo>
                  <a:lnTo>
                    <a:pt x="135423" y="255776"/>
                  </a:lnTo>
                  <a:lnTo>
                    <a:pt x="137033" y="261320"/>
                  </a:lnTo>
                  <a:lnTo>
                    <a:pt x="140491" y="264748"/>
                  </a:lnTo>
                  <a:lnTo>
                    <a:pt x="145319" y="267635"/>
                  </a:lnTo>
                  <a:lnTo>
                    <a:pt x="150892" y="270092"/>
                  </a:lnTo>
                  <a:lnTo>
                    <a:pt x="155969" y="271159"/>
                  </a:lnTo>
                  <a:lnTo>
                    <a:pt x="157359" y="266530"/>
                  </a:lnTo>
                  <a:lnTo>
                    <a:pt x="158759" y="271359"/>
                  </a:lnTo>
                  <a:lnTo>
                    <a:pt x="160855" y="276074"/>
                  </a:lnTo>
                  <a:close/>
                  <a:moveTo>
                    <a:pt x="141091" y="150668"/>
                  </a:moveTo>
                  <a:lnTo>
                    <a:pt x="138881" y="146448"/>
                  </a:lnTo>
                  <a:lnTo>
                    <a:pt x="141091" y="150668"/>
                  </a:lnTo>
                  <a:close/>
                  <a:moveTo>
                    <a:pt x="126232" y="146629"/>
                  </a:moveTo>
                  <a:lnTo>
                    <a:pt x="124889" y="141686"/>
                  </a:lnTo>
                  <a:lnTo>
                    <a:pt x="122402" y="137466"/>
                  </a:lnTo>
                  <a:lnTo>
                    <a:pt x="118078" y="134323"/>
                  </a:lnTo>
                  <a:lnTo>
                    <a:pt x="114725" y="130865"/>
                  </a:lnTo>
                  <a:lnTo>
                    <a:pt x="109705" y="128398"/>
                  </a:lnTo>
                  <a:lnTo>
                    <a:pt x="109553" y="133180"/>
                  </a:lnTo>
                  <a:lnTo>
                    <a:pt x="109772" y="138142"/>
                  </a:lnTo>
                  <a:lnTo>
                    <a:pt x="114306" y="136056"/>
                  </a:lnTo>
                  <a:lnTo>
                    <a:pt x="117573" y="139676"/>
                  </a:lnTo>
                  <a:lnTo>
                    <a:pt x="121936" y="142800"/>
                  </a:lnTo>
                  <a:lnTo>
                    <a:pt x="125526" y="146048"/>
                  </a:lnTo>
                  <a:close/>
                  <a:moveTo>
                    <a:pt x="117592" y="195635"/>
                  </a:moveTo>
                  <a:lnTo>
                    <a:pt x="120126" y="191015"/>
                  </a:lnTo>
                  <a:lnTo>
                    <a:pt x="121735" y="185996"/>
                  </a:lnTo>
                  <a:lnTo>
                    <a:pt x="122745" y="181205"/>
                  </a:lnTo>
                  <a:lnTo>
                    <a:pt x="126184" y="177900"/>
                  </a:lnTo>
                  <a:lnTo>
                    <a:pt x="128489" y="173632"/>
                  </a:lnTo>
                  <a:lnTo>
                    <a:pt x="127994" y="168717"/>
                  </a:lnTo>
                  <a:lnTo>
                    <a:pt x="127955" y="163831"/>
                  </a:lnTo>
                  <a:lnTo>
                    <a:pt x="125393" y="159640"/>
                  </a:lnTo>
                  <a:lnTo>
                    <a:pt x="124983" y="164393"/>
                  </a:lnTo>
                  <a:lnTo>
                    <a:pt x="123450" y="168927"/>
                  </a:lnTo>
                  <a:lnTo>
                    <a:pt x="122117" y="173509"/>
                  </a:lnTo>
                  <a:lnTo>
                    <a:pt x="120335" y="178252"/>
                  </a:lnTo>
                  <a:lnTo>
                    <a:pt x="118078" y="182691"/>
                  </a:lnTo>
                  <a:lnTo>
                    <a:pt x="117287" y="187729"/>
                  </a:lnTo>
                  <a:lnTo>
                    <a:pt x="116868" y="194330"/>
                  </a:lnTo>
                  <a:close/>
                  <a:moveTo>
                    <a:pt x="159874" y="161621"/>
                  </a:moveTo>
                  <a:lnTo>
                    <a:pt x="156569" y="156954"/>
                  </a:lnTo>
                  <a:lnTo>
                    <a:pt x="154692" y="152525"/>
                  </a:lnTo>
                  <a:lnTo>
                    <a:pt x="152768" y="148086"/>
                  </a:lnTo>
                  <a:lnTo>
                    <a:pt x="151644" y="143362"/>
                  </a:lnTo>
                  <a:lnTo>
                    <a:pt x="151902" y="138590"/>
                  </a:lnTo>
                  <a:lnTo>
                    <a:pt x="149425" y="134485"/>
                  </a:lnTo>
                  <a:lnTo>
                    <a:pt x="147005" y="130313"/>
                  </a:lnTo>
                  <a:lnTo>
                    <a:pt x="141948" y="128655"/>
                  </a:lnTo>
                  <a:lnTo>
                    <a:pt x="137176" y="129712"/>
                  </a:lnTo>
                  <a:lnTo>
                    <a:pt x="132299" y="129322"/>
                  </a:lnTo>
                  <a:lnTo>
                    <a:pt x="129841" y="133637"/>
                  </a:lnTo>
                  <a:lnTo>
                    <a:pt x="132556" y="137666"/>
                  </a:lnTo>
                  <a:lnTo>
                    <a:pt x="137271" y="140495"/>
                  </a:lnTo>
                  <a:lnTo>
                    <a:pt x="140328" y="144181"/>
                  </a:lnTo>
                  <a:lnTo>
                    <a:pt x="144729" y="146638"/>
                  </a:lnTo>
                  <a:lnTo>
                    <a:pt x="142053" y="150620"/>
                  </a:lnTo>
                  <a:lnTo>
                    <a:pt x="144472" y="155068"/>
                  </a:lnTo>
                  <a:lnTo>
                    <a:pt x="148691" y="157373"/>
                  </a:lnTo>
                  <a:lnTo>
                    <a:pt x="153254" y="159811"/>
                  </a:lnTo>
                  <a:lnTo>
                    <a:pt x="158055" y="159040"/>
                  </a:lnTo>
                  <a:close/>
                  <a:moveTo>
                    <a:pt x="100390" y="174556"/>
                  </a:moveTo>
                  <a:lnTo>
                    <a:pt x="103571" y="170441"/>
                  </a:lnTo>
                  <a:lnTo>
                    <a:pt x="99304" y="172985"/>
                  </a:lnTo>
                  <a:close/>
                  <a:moveTo>
                    <a:pt x="89865" y="174413"/>
                  </a:moveTo>
                  <a:lnTo>
                    <a:pt x="93894" y="169594"/>
                  </a:lnTo>
                  <a:lnTo>
                    <a:pt x="98676" y="168537"/>
                  </a:lnTo>
                  <a:lnTo>
                    <a:pt x="103371" y="166546"/>
                  </a:lnTo>
                  <a:lnTo>
                    <a:pt x="104743" y="161679"/>
                  </a:lnTo>
                  <a:lnTo>
                    <a:pt x="108315" y="158087"/>
                  </a:lnTo>
                  <a:lnTo>
                    <a:pt x="109791" y="153563"/>
                  </a:lnTo>
                  <a:lnTo>
                    <a:pt x="105267" y="151830"/>
                  </a:lnTo>
                  <a:lnTo>
                    <a:pt x="101266" y="149029"/>
                  </a:lnTo>
                  <a:lnTo>
                    <a:pt x="96571" y="150086"/>
                  </a:lnTo>
                  <a:lnTo>
                    <a:pt x="93856" y="146172"/>
                  </a:lnTo>
                  <a:lnTo>
                    <a:pt x="88989" y="144343"/>
                  </a:lnTo>
                  <a:lnTo>
                    <a:pt x="84102" y="145734"/>
                  </a:lnTo>
                  <a:lnTo>
                    <a:pt x="88951" y="146791"/>
                  </a:lnTo>
                  <a:lnTo>
                    <a:pt x="89122" y="151706"/>
                  </a:lnTo>
                  <a:lnTo>
                    <a:pt x="89179" y="156621"/>
                  </a:lnTo>
                  <a:lnTo>
                    <a:pt x="89579" y="161469"/>
                  </a:lnTo>
                  <a:lnTo>
                    <a:pt x="88293" y="166146"/>
                  </a:lnTo>
                  <a:lnTo>
                    <a:pt x="89160" y="171546"/>
                  </a:lnTo>
                  <a:close/>
                  <a:moveTo>
                    <a:pt x="148863" y="183072"/>
                  </a:moveTo>
                  <a:lnTo>
                    <a:pt x="147348" y="178233"/>
                  </a:lnTo>
                  <a:lnTo>
                    <a:pt x="152425" y="177747"/>
                  </a:lnTo>
                  <a:lnTo>
                    <a:pt x="150759" y="173070"/>
                  </a:lnTo>
                  <a:lnTo>
                    <a:pt x="148767" y="168394"/>
                  </a:lnTo>
                  <a:lnTo>
                    <a:pt x="146672" y="163336"/>
                  </a:lnTo>
                  <a:lnTo>
                    <a:pt x="145548" y="158392"/>
                  </a:lnTo>
                  <a:lnTo>
                    <a:pt x="144348" y="153630"/>
                  </a:lnTo>
                  <a:lnTo>
                    <a:pt x="139519" y="155430"/>
                  </a:lnTo>
                  <a:lnTo>
                    <a:pt x="135623" y="152658"/>
                  </a:lnTo>
                  <a:lnTo>
                    <a:pt x="131375" y="149963"/>
                  </a:lnTo>
                  <a:lnTo>
                    <a:pt x="132432" y="154782"/>
                  </a:lnTo>
                  <a:lnTo>
                    <a:pt x="134195" y="159555"/>
                  </a:lnTo>
                  <a:lnTo>
                    <a:pt x="135251" y="164212"/>
                  </a:lnTo>
                  <a:lnTo>
                    <a:pt x="140414" y="163955"/>
                  </a:lnTo>
                  <a:lnTo>
                    <a:pt x="142681" y="168575"/>
                  </a:lnTo>
                  <a:lnTo>
                    <a:pt x="142071" y="173413"/>
                  </a:lnTo>
                  <a:lnTo>
                    <a:pt x="143357" y="178881"/>
                  </a:lnTo>
                  <a:lnTo>
                    <a:pt x="147587" y="182195"/>
                  </a:lnTo>
                  <a:close/>
                  <a:moveTo>
                    <a:pt x="161255" y="186253"/>
                  </a:moveTo>
                  <a:lnTo>
                    <a:pt x="161084" y="181119"/>
                  </a:lnTo>
                  <a:lnTo>
                    <a:pt x="160198" y="175604"/>
                  </a:lnTo>
                  <a:lnTo>
                    <a:pt x="157436" y="179843"/>
                  </a:lnTo>
                  <a:lnTo>
                    <a:pt x="160064" y="183967"/>
                  </a:lnTo>
                  <a:close/>
                  <a:moveTo>
                    <a:pt x="131737" y="191911"/>
                  </a:moveTo>
                  <a:lnTo>
                    <a:pt x="136776" y="191025"/>
                  </a:lnTo>
                  <a:lnTo>
                    <a:pt x="140785" y="188453"/>
                  </a:lnTo>
                  <a:lnTo>
                    <a:pt x="139757" y="183681"/>
                  </a:lnTo>
                  <a:lnTo>
                    <a:pt x="136033" y="179900"/>
                  </a:lnTo>
                  <a:lnTo>
                    <a:pt x="131013" y="181633"/>
                  </a:lnTo>
                  <a:lnTo>
                    <a:pt x="127546" y="184996"/>
                  </a:lnTo>
                  <a:lnTo>
                    <a:pt x="126965" y="190225"/>
                  </a:lnTo>
                  <a:lnTo>
                    <a:pt x="131737" y="1919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4" name="Freihandform: Form 623">
              <a:extLst>
                <a:ext uri="{FF2B5EF4-FFF2-40B4-BE49-F238E27FC236}">
                  <a16:creationId xmlns:a16="http://schemas.microsoft.com/office/drawing/2014/main" id="{81808788-8DEF-7A40-B2C2-2D4DEF577082}"/>
                </a:ext>
              </a:extLst>
            </p:cNvPr>
            <p:cNvSpPr/>
            <p:nvPr/>
          </p:nvSpPr>
          <p:spPr>
            <a:xfrm>
              <a:off x="1993013" y="4034930"/>
              <a:ext cx="27026" cy="9025"/>
            </a:xfrm>
            <a:custGeom>
              <a:avLst/>
              <a:gdLst>
                <a:gd name="connsiteX0" fmla="*/ 4759 w 35880"/>
                <a:gd name="connsiteY0" fmla="*/ 11907 h 11982"/>
                <a:gd name="connsiteX1" fmla="*/ 9436 w 35880"/>
                <a:gd name="connsiteY1" fmla="*/ 10917 h 11982"/>
                <a:gd name="connsiteX2" fmla="*/ 14198 w 35880"/>
                <a:gd name="connsiteY2" fmla="*/ 11241 h 11982"/>
                <a:gd name="connsiteX3" fmla="*/ 19046 w 35880"/>
                <a:gd name="connsiteY3" fmla="*/ 11802 h 11982"/>
                <a:gd name="connsiteX4" fmla="*/ 23714 w 35880"/>
                <a:gd name="connsiteY4" fmla="*/ 10841 h 11982"/>
                <a:gd name="connsiteX5" fmla="*/ 26905 w 35880"/>
                <a:gd name="connsiteY5" fmla="*/ 7183 h 11982"/>
                <a:gd name="connsiteX6" fmla="*/ 29886 w 35880"/>
                <a:gd name="connsiteY6" fmla="*/ 3382 h 11982"/>
                <a:gd name="connsiteX7" fmla="*/ 25619 w 35880"/>
                <a:gd name="connsiteY7" fmla="*/ 1106 h 11982"/>
                <a:gd name="connsiteX8" fmla="*/ 20780 w 35880"/>
                <a:gd name="connsiteY8" fmla="*/ 325 h 11982"/>
                <a:gd name="connsiteX9" fmla="*/ 15941 w 35880"/>
                <a:gd name="connsiteY9" fmla="*/ 163 h 11982"/>
                <a:gd name="connsiteX10" fmla="*/ 11131 w 35880"/>
                <a:gd name="connsiteY10" fmla="*/ -75 h 11982"/>
                <a:gd name="connsiteX11" fmla="*/ 6197 w 35880"/>
                <a:gd name="connsiteY11" fmla="*/ 77 h 11982"/>
                <a:gd name="connsiteX12" fmla="*/ 1435 w 35880"/>
                <a:gd name="connsiteY12" fmla="*/ -56 h 11982"/>
                <a:gd name="connsiteX13" fmla="*/ 463 w 35880"/>
                <a:gd name="connsiteY13" fmla="*/ 4678 h 11982"/>
                <a:gd name="connsiteX14" fmla="*/ -213 w 35880"/>
                <a:gd name="connsiteY14" fmla="*/ 9393 h 11982"/>
                <a:gd name="connsiteX15" fmla="*/ 4159 w 35880"/>
                <a:gd name="connsiteY15" fmla="*/ 11650 h 11982"/>
                <a:gd name="connsiteX16" fmla="*/ 31038 w 35880"/>
                <a:gd name="connsiteY16" fmla="*/ 8650 h 11982"/>
                <a:gd name="connsiteX17" fmla="*/ 35668 w 35880"/>
                <a:gd name="connsiteY17" fmla="*/ 7459 h 11982"/>
                <a:gd name="connsiteX18" fmla="*/ 30705 w 35880"/>
                <a:gd name="connsiteY18" fmla="*/ 7802 h 1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880" h="11982">
                  <a:moveTo>
                    <a:pt x="4759" y="11907"/>
                  </a:moveTo>
                  <a:lnTo>
                    <a:pt x="9436" y="10917"/>
                  </a:lnTo>
                  <a:lnTo>
                    <a:pt x="14198" y="11241"/>
                  </a:lnTo>
                  <a:lnTo>
                    <a:pt x="19046" y="11802"/>
                  </a:lnTo>
                  <a:lnTo>
                    <a:pt x="23714" y="10841"/>
                  </a:lnTo>
                  <a:lnTo>
                    <a:pt x="26905" y="7183"/>
                  </a:lnTo>
                  <a:lnTo>
                    <a:pt x="29886" y="3382"/>
                  </a:lnTo>
                  <a:lnTo>
                    <a:pt x="25619" y="1106"/>
                  </a:lnTo>
                  <a:lnTo>
                    <a:pt x="20780" y="325"/>
                  </a:lnTo>
                  <a:lnTo>
                    <a:pt x="15941" y="163"/>
                  </a:lnTo>
                  <a:lnTo>
                    <a:pt x="11131" y="-75"/>
                  </a:lnTo>
                  <a:lnTo>
                    <a:pt x="6197" y="77"/>
                  </a:lnTo>
                  <a:lnTo>
                    <a:pt x="1435" y="-56"/>
                  </a:lnTo>
                  <a:lnTo>
                    <a:pt x="463" y="4678"/>
                  </a:lnTo>
                  <a:lnTo>
                    <a:pt x="-213" y="9393"/>
                  </a:lnTo>
                  <a:lnTo>
                    <a:pt x="4159" y="11650"/>
                  </a:lnTo>
                  <a:close/>
                  <a:moveTo>
                    <a:pt x="31038" y="8650"/>
                  </a:moveTo>
                  <a:lnTo>
                    <a:pt x="35668" y="7459"/>
                  </a:lnTo>
                  <a:lnTo>
                    <a:pt x="30705" y="780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5" name="Freihandform: Form 624">
              <a:extLst>
                <a:ext uri="{FF2B5EF4-FFF2-40B4-BE49-F238E27FC236}">
                  <a16:creationId xmlns:a16="http://schemas.microsoft.com/office/drawing/2014/main" id="{482186D5-0C94-2058-B4CD-E78E30938F76}"/>
                </a:ext>
              </a:extLst>
            </p:cNvPr>
            <p:cNvSpPr/>
            <p:nvPr/>
          </p:nvSpPr>
          <p:spPr>
            <a:xfrm>
              <a:off x="3356032" y="4347631"/>
              <a:ext cx="28174" cy="28504"/>
            </a:xfrm>
            <a:custGeom>
              <a:avLst/>
              <a:gdLst>
                <a:gd name="connsiteX0" fmla="*/ 8912 w 37404"/>
                <a:gd name="connsiteY0" fmla="*/ 37768 h 37842"/>
                <a:gd name="connsiteX1" fmla="*/ 13903 w 37404"/>
                <a:gd name="connsiteY1" fmla="*/ 36930 h 37842"/>
                <a:gd name="connsiteX2" fmla="*/ 18570 w 37404"/>
                <a:gd name="connsiteY2" fmla="*/ 35920 h 37842"/>
                <a:gd name="connsiteX3" fmla="*/ 19828 w 37404"/>
                <a:gd name="connsiteY3" fmla="*/ 30510 h 37842"/>
                <a:gd name="connsiteX4" fmla="*/ 24409 w 37404"/>
                <a:gd name="connsiteY4" fmla="*/ 29043 h 37842"/>
                <a:gd name="connsiteX5" fmla="*/ 28733 w 37404"/>
                <a:gd name="connsiteY5" fmla="*/ 26509 h 37842"/>
                <a:gd name="connsiteX6" fmla="*/ 33429 w 37404"/>
                <a:gd name="connsiteY6" fmla="*/ 28728 h 37842"/>
                <a:gd name="connsiteX7" fmla="*/ 37192 w 37404"/>
                <a:gd name="connsiteY7" fmla="*/ 25757 h 37842"/>
                <a:gd name="connsiteX8" fmla="*/ 37173 w 37404"/>
                <a:gd name="connsiteY8" fmla="*/ 20137 h 37842"/>
                <a:gd name="connsiteX9" fmla="*/ 36687 w 37404"/>
                <a:gd name="connsiteY9" fmla="*/ 13412 h 37842"/>
                <a:gd name="connsiteX10" fmla="*/ 35134 w 37404"/>
                <a:gd name="connsiteY10" fmla="*/ 8164 h 37842"/>
                <a:gd name="connsiteX11" fmla="*/ 31629 w 37404"/>
                <a:gd name="connsiteY11" fmla="*/ 4468 h 37842"/>
                <a:gd name="connsiteX12" fmla="*/ 30162 w 37404"/>
                <a:gd name="connsiteY12" fmla="*/ -75 h 37842"/>
                <a:gd name="connsiteX13" fmla="*/ 26428 w 37404"/>
                <a:gd name="connsiteY13" fmla="*/ 2906 h 37842"/>
                <a:gd name="connsiteX14" fmla="*/ 23447 w 37404"/>
                <a:gd name="connsiteY14" fmla="*/ 6850 h 37842"/>
                <a:gd name="connsiteX15" fmla="*/ 18475 w 37404"/>
                <a:gd name="connsiteY15" fmla="*/ 6364 h 37842"/>
                <a:gd name="connsiteX16" fmla="*/ 13332 w 37404"/>
                <a:gd name="connsiteY16" fmla="*/ 6935 h 37842"/>
                <a:gd name="connsiteX17" fmla="*/ 8941 w 37404"/>
                <a:gd name="connsiteY17" fmla="*/ 9507 h 37842"/>
                <a:gd name="connsiteX18" fmla="*/ 5312 w 37404"/>
                <a:gd name="connsiteY18" fmla="*/ 15603 h 37842"/>
                <a:gd name="connsiteX19" fmla="*/ 5197 w 37404"/>
                <a:gd name="connsiteY19" fmla="*/ 21356 h 37842"/>
                <a:gd name="connsiteX20" fmla="*/ 1959 w 37404"/>
                <a:gd name="connsiteY20" fmla="*/ 26176 h 37842"/>
                <a:gd name="connsiteX21" fmla="*/ -213 w 37404"/>
                <a:gd name="connsiteY21" fmla="*/ 30672 h 37842"/>
                <a:gd name="connsiteX22" fmla="*/ 2625 w 37404"/>
                <a:gd name="connsiteY22" fmla="*/ 35720 h 37842"/>
                <a:gd name="connsiteX23" fmla="*/ 6959 w 37404"/>
                <a:gd name="connsiteY23" fmla="*/ 33063 h 37842"/>
                <a:gd name="connsiteX24" fmla="*/ 8912 w 37404"/>
                <a:gd name="connsiteY24" fmla="*/ 37768 h 3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404" h="37842">
                  <a:moveTo>
                    <a:pt x="8912" y="37768"/>
                  </a:moveTo>
                  <a:lnTo>
                    <a:pt x="13903" y="36930"/>
                  </a:lnTo>
                  <a:lnTo>
                    <a:pt x="18570" y="35920"/>
                  </a:lnTo>
                  <a:lnTo>
                    <a:pt x="19828" y="30510"/>
                  </a:lnTo>
                  <a:lnTo>
                    <a:pt x="24409" y="29043"/>
                  </a:lnTo>
                  <a:lnTo>
                    <a:pt x="28733" y="26509"/>
                  </a:lnTo>
                  <a:lnTo>
                    <a:pt x="33429" y="28728"/>
                  </a:lnTo>
                  <a:lnTo>
                    <a:pt x="37192" y="25757"/>
                  </a:lnTo>
                  <a:lnTo>
                    <a:pt x="37173" y="20137"/>
                  </a:lnTo>
                  <a:lnTo>
                    <a:pt x="36687" y="13412"/>
                  </a:lnTo>
                  <a:lnTo>
                    <a:pt x="35134" y="8164"/>
                  </a:lnTo>
                  <a:lnTo>
                    <a:pt x="31629" y="4468"/>
                  </a:lnTo>
                  <a:lnTo>
                    <a:pt x="30162" y="-75"/>
                  </a:lnTo>
                  <a:lnTo>
                    <a:pt x="26428" y="2906"/>
                  </a:lnTo>
                  <a:lnTo>
                    <a:pt x="23447" y="6850"/>
                  </a:lnTo>
                  <a:lnTo>
                    <a:pt x="18475" y="6364"/>
                  </a:lnTo>
                  <a:lnTo>
                    <a:pt x="13332" y="6935"/>
                  </a:lnTo>
                  <a:lnTo>
                    <a:pt x="8941" y="9507"/>
                  </a:lnTo>
                  <a:lnTo>
                    <a:pt x="5312" y="15603"/>
                  </a:lnTo>
                  <a:lnTo>
                    <a:pt x="5197" y="21356"/>
                  </a:lnTo>
                  <a:lnTo>
                    <a:pt x="1959" y="26176"/>
                  </a:lnTo>
                  <a:lnTo>
                    <a:pt x="-213" y="30672"/>
                  </a:lnTo>
                  <a:lnTo>
                    <a:pt x="2625" y="35720"/>
                  </a:lnTo>
                  <a:lnTo>
                    <a:pt x="6959" y="33063"/>
                  </a:lnTo>
                  <a:lnTo>
                    <a:pt x="8912" y="377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6" name="Freihandform: Form 625">
              <a:extLst>
                <a:ext uri="{FF2B5EF4-FFF2-40B4-BE49-F238E27FC236}">
                  <a16:creationId xmlns:a16="http://schemas.microsoft.com/office/drawing/2014/main" id="{4873C690-9426-01DE-4CA3-11FE4D3321D3}"/>
                </a:ext>
              </a:extLst>
            </p:cNvPr>
            <p:cNvSpPr/>
            <p:nvPr/>
          </p:nvSpPr>
          <p:spPr>
            <a:xfrm>
              <a:off x="3421285" y="3816516"/>
              <a:ext cx="301551" cy="252191"/>
            </a:xfrm>
            <a:custGeom>
              <a:avLst/>
              <a:gdLst>
                <a:gd name="connsiteX0" fmla="*/ 168989 w 400345"/>
                <a:gd name="connsiteY0" fmla="*/ 334738 h 334813"/>
                <a:gd name="connsiteX1" fmla="*/ 172742 w 400345"/>
                <a:gd name="connsiteY1" fmla="*/ 331671 h 334813"/>
                <a:gd name="connsiteX2" fmla="*/ 176095 w 400345"/>
                <a:gd name="connsiteY2" fmla="*/ 328090 h 334813"/>
                <a:gd name="connsiteX3" fmla="*/ 174237 w 400345"/>
                <a:gd name="connsiteY3" fmla="*/ 323689 h 334813"/>
                <a:gd name="connsiteX4" fmla="*/ 174523 w 400345"/>
                <a:gd name="connsiteY4" fmla="*/ 318746 h 334813"/>
                <a:gd name="connsiteX5" fmla="*/ 177124 w 400345"/>
                <a:gd name="connsiteY5" fmla="*/ 314688 h 334813"/>
                <a:gd name="connsiteX6" fmla="*/ 175733 w 400345"/>
                <a:gd name="connsiteY6" fmla="*/ 310126 h 334813"/>
                <a:gd name="connsiteX7" fmla="*/ 180524 w 400345"/>
                <a:gd name="connsiteY7" fmla="*/ 310735 h 334813"/>
                <a:gd name="connsiteX8" fmla="*/ 184439 w 400345"/>
                <a:gd name="connsiteY8" fmla="*/ 313707 h 334813"/>
                <a:gd name="connsiteX9" fmla="*/ 189135 w 400345"/>
                <a:gd name="connsiteY9" fmla="*/ 314488 h 334813"/>
                <a:gd name="connsiteX10" fmla="*/ 193878 w 400345"/>
                <a:gd name="connsiteY10" fmla="*/ 312688 h 334813"/>
                <a:gd name="connsiteX11" fmla="*/ 198898 w 400345"/>
                <a:gd name="connsiteY11" fmla="*/ 312526 h 334813"/>
                <a:gd name="connsiteX12" fmla="*/ 204241 w 400345"/>
                <a:gd name="connsiteY12" fmla="*/ 312336 h 334813"/>
                <a:gd name="connsiteX13" fmla="*/ 209195 w 400345"/>
                <a:gd name="connsiteY13" fmla="*/ 312355 h 334813"/>
                <a:gd name="connsiteX14" fmla="*/ 214214 w 400345"/>
                <a:gd name="connsiteY14" fmla="*/ 313422 h 334813"/>
                <a:gd name="connsiteX15" fmla="*/ 218843 w 400345"/>
                <a:gd name="connsiteY15" fmla="*/ 314869 h 334813"/>
                <a:gd name="connsiteX16" fmla="*/ 223834 w 400345"/>
                <a:gd name="connsiteY16" fmla="*/ 315536 h 334813"/>
                <a:gd name="connsiteX17" fmla="*/ 228825 w 400345"/>
                <a:gd name="connsiteY17" fmla="*/ 316203 h 334813"/>
                <a:gd name="connsiteX18" fmla="*/ 233798 w 400345"/>
                <a:gd name="connsiteY18" fmla="*/ 316574 h 334813"/>
                <a:gd name="connsiteX19" fmla="*/ 238713 w 400345"/>
                <a:gd name="connsiteY19" fmla="*/ 315955 h 334813"/>
                <a:gd name="connsiteX20" fmla="*/ 243323 w 400345"/>
                <a:gd name="connsiteY20" fmla="*/ 318155 h 334813"/>
                <a:gd name="connsiteX21" fmla="*/ 246380 w 400345"/>
                <a:gd name="connsiteY21" fmla="*/ 322356 h 334813"/>
                <a:gd name="connsiteX22" fmla="*/ 251457 w 400345"/>
                <a:gd name="connsiteY22" fmla="*/ 321623 h 334813"/>
                <a:gd name="connsiteX23" fmla="*/ 255248 w 400345"/>
                <a:gd name="connsiteY23" fmla="*/ 318622 h 334813"/>
                <a:gd name="connsiteX24" fmla="*/ 256591 w 400345"/>
                <a:gd name="connsiteY24" fmla="*/ 313955 h 334813"/>
                <a:gd name="connsiteX25" fmla="*/ 258896 w 400345"/>
                <a:gd name="connsiteY25" fmla="*/ 309326 h 334813"/>
                <a:gd name="connsiteX26" fmla="*/ 261515 w 400345"/>
                <a:gd name="connsiteY26" fmla="*/ 305316 h 334813"/>
                <a:gd name="connsiteX27" fmla="*/ 264125 w 400345"/>
                <a:gd name="connsiteY27" fmla="*/ 301296 h 334813"/>
                <a:gd name="connsiteX28" fmla="*/ 266745 w 400345"/>
                <a:gd name="connsiteY28" fmla="*/ 297277 h 334813"/>
                <a:gd name="connsiteX29" fmla="*/ 271088 w 400345"/>
                <a:gd name="connsiteY29" fmla="*/ 294505 h 334813"/>
                <a:gd name="connsiteX30" fmla="*/ 275450 w 400345"/>
                <a:gd name="connsiteY30" fmla="*/ 292028 h 334813"/>
                <a:gd name="connsiteX31" fmla="*/ 279813 w 400345"/>
                <a:gd name="connsiteY31" fmla="*/ 289561 h 334813"/>
                <a:gd name="connsiteX32" fmla="*/ 284175 w 400345"/>
                <a:gd name="connsiteY32" fmla="*/ 287199 h 334813"/>
                <a:gd name="connsiteX33" fmla="*/ 289480 w 400345"/>
                <a:gd name="connsiteY33" fmla="*/ 286571 h 334813"/>
                <a:gd name="connsiteX34" fmla="*/ 294386 w 400345"/>
                <a:gd name="connsiteY34" fmla="*/ 285990 h 334813"/>
                <a:gd name="connsiteX35" fmla="*/ 299282 w 400345"/>
                <a:gd name="connsiteY35" fmla="*/ 285418 h 334813"/>
                <a:gd name="connsiteX36" fmla="*/ 304178 w 400345"/>
                <a:gd name="connsiteY36" fmla="*/ 284837 h 334813"/>
                <a:gd name="connsiteX37" fmla="*/ 309083 w 400345"/>
                <a:gd name="connsiteY37" fmla="*/ 284266 h 334813"/>
                <a:gd name="connsiteX38" fmla="*/ 313979 w 400345"/>
                <a:gd name="connsiteY38" fmla="*/ 283684 h 334813"/>
                <a:gd name="connsiteX39" fmla="*/ 319256 w 400345"/>
                <a:gd name="connsiteY39" fmla="*/ 282694 h 334813"/>
                <a:gd name="connsiteX40" fmla="*/ 324123 w 400345"/>
                <a:gd name="connsiteY40" fmla="*/ 281713 h 334813"/>
                <a:gd name="connsiteX41" fmla="*/ 329800 w 400345"/>
                <a:gd name="connsiteY41" fmla="*/ 280570 h 334813"/>
                <a:gd name="connsiteX42" fmla="*/ 335077 w 400345"/>
                <a:gd name="connsiteY42" fmla="*/ 279503 h 334813"/>
                <a:gd name="connsiteX43" fmla="*/ 339906 w 400345"/>
                <a:gd name="connsiteY43" fmla="*/ 278055 h 334813"/>
                <a:gd name="connsiteX44" fmla="*/ 344707 w 400345"/>
                <a:gd name="connsiteY44" fmla="*/ 276188 h 334813"/>
                <a:gd name="connsiteX45" fmla="*/ 349507 w 400345"/>
                <a:gd name="connsiteY45" fmla="*/ 274331 h 334813"/>
                <a:gd name="connsiteX46" fmla="*/ 354299 w 400345"/>
                <a:gd name="connsiteY46" fmla="*/ 272464 h 334813"/>
                <a:gd name="connsiteX47" fmla="*/ 359099 w 400345"/>
                <a:gd name="connsiteY47" fmla="*/ 270606 h 334813"/>
                <a:gd name="connsiteX48" fmla="*/ 363890 w 400345"/>
                <a:gd name="connsiteY48" fmla="*/ 268740 h 334813"/>
                <a:gd name="connsiteX49" fmla="*/ 368681 w 400345"/>
                <a:gd name="connsiteY49" fmla="*/ 266882 h 334813"/>
                <a:gd name="connsiteX50" fmla="*/ 373482 w 400345"/>
                <a:gd name="connsiteY50" fmla="*/ 265016 h 334813"/>
                <a:gd name="connsiteX51" fmla="*/ 378263 w 400345"/>
                <a:gd name="connsiteY51" fmla="*/ 263148 h 334813"/>
                <a:gd name="connsiteX52" fmla="*/ 383054 w 400345"/>
                <a:gd name="connsiteY52" fmla="*/ 261291 h 334813"/>
                <a:gd name="connsiteX53" fmla="*/ 387845 w 400345"/>
                <a:gd name="connsiteY53" fmla="*/ 259424 h 334813"/>
                <a:gd name="connsiteX54" fmla="*/ 392036 w 400345"/>
                <a:gd name="connsiteY54" fmla="*/ 257081 h 334813"/>
                <a:gd name="connsiteX55" fmla="*/ 392970 w 400345"/>
                <a:gd name="connsiteY55" fmla="*/ 252366 h 334813"/>
                <a:gd name="connsiteX56" fmla="*/ 394018 w 400345"/>
                <a:gd name="connsiteY56" fmla="*/ 247232 h 334813"/>
                <a:gd name="connsiteX57" fmla="*/ 395151 w 400345"/>
                <a:gd name="connsiteY57" fmla="*/ 241631 h 334813"/>
                <a:gd name="connsiteX58" fmla="*/ 396189 w 400345"/>
                <a:gd name="connsiteY58" fmla="*/ 236497 h 334813"/>
                <a:gd name="connsiteX59" fmla="*/ 397161 w 400345"/>
                <a:gd name="connsiteY59" fmla="*/ 231535 h 334813"/>
                <a:gd name="connsiteX60" fmla="*/ 398142 w 400345"/>
                <a:gd name="connsiteY60" fmla="*/ 226696 h 334813"/>
                <a:gd name="connsiteX61" fmla="*/ 399123 w 400345"/>
                <a:gd name="connsiteY61" fmla="*/ 221848 h 334813"/>
                <a:gd name="connsiteX62" fmla="*/ 400132 w 400345"/>
                <a:gd name="connsiteY62" fmla="*/ 216895 h 334813"/>
                <a:gd name="connsiteX63" fmla="*/ 398361 w 400345"/>
                <a:gd name="connsiteY63" fmla="*/ 212237 h 334813"/>
                <a:gd name="connsiteX64" fmla="*/ 395599 w 400345"/>
                <a:gd name="connsiteY64" fmla="*/ 208037 h 334813"/>
                <a:gd name="connsiteX65" fmla="*/ 392827 w 400345"/>
                <a:gd name="connsiteY65" fmla="*/ 203836 h 334813"/>
                <a:gd name="connsiteX66" fmla="*/ 388388 w 400345"/>
                <a:gd name="connsiteY66" fmla="*/ 201827 h 334813"/>
                <a:gd name="connsiteX67" fmla="*/ 383416 w 400345"/>
                <a:gd name="connsiteY67" fmla="*/ 201122 h 334813"/>
                <a:gd name="connsiteX68" fmla="*/ 378453 w 400345"/>
                <a:gd name="connsiteY68" fmla="*/ 200455 h 334813"/>
                <a:gd name="connsiteX69" fmla="*/ 373491 w 400345"/>
                <a:gd name="connsiteY69" fmla="*/ 199788 h 334813"/>
                <a:gd name="connsiteX70" fmla="*/ 368528 w 400345"/>
                <a:gd name="connsiteY70" fmla="*/ 199122 h 334813"/>
                <a:gd name="connsiteX71" fmla="*/ 363566 w 400345"/>
                <a:gd name="connsiteY71" fmla="*/ 198445 h 334813"/>
                <a:gd name="connsiteX72" fmla="*/ 358603 w 400345"/>
                <a:gd name="connsiteY72" fmla="*/ 197778 h 334813"/>
                <a:gd name="connsiteX73" fmla="*/ 353222 w 400345"/>
                <a:gd name="connsiteY73" fmla="*/ 197055 h 334813"/>
                <a:gd name="connsiteX74" fmla="*/ 348259 w 400345"/>
                <a:gd name="connsiteY74" fmla="*/ 196388 h 334813"/>
                <a:gd name="connsiteX75" fmla="*/ 342888 w 400345"/>
                <a:gd name="connsiteY75" fmla="*/ 195664 h 334813"/>
                <a:gd name="connsiteX76" fmla="*/ 338954 w 400345"/>
                <a:gd name="connsiteY76" fmla="*/ 192635 h 334813"/>
                <a:gd name="connsiteX77" fmla="*/ 335858 w 400345"/>
                <a:gd name="connsiteY77" fmla="*/ 188901 h 334813"/>
                <a:gd name="connsiteX78" fmla="*/ 332762 w 400345"/>
                <a:gd name="connsiteY78" fmla="*/ 185167 h 334813"/>
                <a:gd name="connsiteX79" fmla="*/ 329676 w 400345"/>
                <a:gd name="connsiteY79" fmla="*/ 181433 h 334813"/>
                <a:gd name="connsiteX80" fmla="*/ 326580 w 400345"/>
                <a:gd name="connsiteY80" fmla="*/ 177700 h 334813"/>
                <a:gd name="connsiteX81" fmla="*/ 323495 w 400345"/>
                <a:gd name="connsiteY81" fmla="*/ 173975 h 334813"/>
                <a:gd name="connsiteX82" fmla="*/ 320513 w 400345"/>
                <a:gd name="connsiteY82" fmla="*/ 169775 h 334813"/>
                <a:gd name="connsiteX83" fmla="*/ 317522 w 400345"/>
                <a:gd name="connsiteY83" fmla="*/ 165965 h 334813"/>
                <a:gd name="connsiteX84" fmla="*/ 316817 w 400345"/>
                <a:gd name="connsiteY84" fmla="*/ 161222 h 334813"/>
                <a:gd name="connsiteX85" fmla="*/ 312255 w 400345"/>
                <a:gd name="connsiteY85" fmla="*/ 162603 h 334813"/>
                <a:gd name="connsiteX86" fmla="*/ 307654 w 400345"/>
                <a:gd name="connsiteY86" fmla="*/ 161298 h 334813"/>
                <a:gd name="connsiteX87" fmla="*/ 305178 w 400345"/>
                <a:gd name="connsiteY87" fmla="*/ 157173 h 334813"/>
                <a:gd name="connsiteX88" fmla="*/ 302168 w 400345"/>
                <a:gd name="connsiteY88" fmla="*/ 153125 h 334813"/>
                <a:gd name="connsiteX89" fmla="*/ 299606 w 400345"/>
                <a:gd name="connsiteY89" fmla="*/ 148782 h 334813"/>
                <a:gd name="connsiteX90" fmla="*/ 297977 w 400345"/>
                <a:gd name="connsiteY90" fmla="*/ 143638 h 334813"/>
                <a:gd name="connsiteX91" fmla="*/ 294443 w 400345"/>
                <a:gd name="connsiteY91" fmla="*/ 139905 h 334813"/>
                <a:gd name="connsiteX92" fmla="*/ 291748 w 400345"/>
                <a:gd name="connsiteY92" fmla="*/ 135818 h 334813"/>
                <a:gd name="connsiteX93" fmla="*/ 289386 w 400345"/>
                <a:gd name="connsiteY93" fmla="*/ 131046 h 334813"/>
                <a:gd name="connsiteX94" fmla="*/ 287061 w 400345"/>
                <a:gd name="connsiteY94" fmla="*/ 126846 h 334813"/>
                <a:gd name="connsiteX95" fmla="*/ 290605 w 400345"/>
                <a:gd name="connsiteY95" fmla="*/ 123579 h 334813"/>
                <a:gd name="connsiteX96" fmla="*/ 287014 w 400345"/>
                <a:gd name="connsiteY96" fmla="*/ 119845 h 334813"/>
                <a:gd name="connsiteX97" fmla="*/ 286347 w 400345"/>
                <a:gd name="connsiteY97" fmla="*/ 114711 h 334813"/>
                <a:gd name="connsiteX98" fmla="*/ 281975 w 400345"/>
                <a:gd name="connsiteY98" fmla="*/ 111911 h 334813"/>
                <a:gd name="connsiteX99" fmla="*/ 278317 w 400345"/>
                <a:gd name="connsiteY99" fmla="*/ 108405 h 334813"/>
                <a:gd name="connsiteX100" fmla="*/ 275870 w 400345"/>
                <a:gd name="connsiteY100" fmla="*/ 104062 h 334813"/>
                <a:gd name="connsiteX101" fmla="*/ 271440 w 400345"/>
                <a:gd name="connsiteY101" fmla="*/ 102186 h 334813"/>
                <a:gd name="connsiteX102" fmla="*/ 269192 w 400345"/>
                <a:gd name="connsiteY102" fmla="*/ 97909 h 334813"/>
                <a:gd name="connsiteX103" fmla="*/ 264506 w 400345"/>
                <a:gd name="connsiteY103" fmla="*/ 96204 h 334813"/>
                <a:gd name="connsiteX104" fmla="*/ 262249 w 400345"/>
                <a:gd name="connsiteY104" fmla="*/ 91851 h 334813"/>
                <a:gd name="connsiteX105" fmla="*/ 259677 w 400345"/>
                <a:gd name="connsiteY105" fmla="*/ 87698 h 334813"/>
                <a:gd name="connsiteX106" fmla="*/ 256524 w 400345"/>
                <a:gd name="connsiteY106" fmla="*/ 83917 h 334813"/>
                <a:gd name="connsiteX107" fmla="*/ 254362 w 400345"/>
                <a:gd name="connsiteY107" fmla="*/ 79316 h 334813"/>
                <a:gd name="connsiteX108" fmla="*/ 250133 w 400345"/>
                <a:gd name="connsiteY108" fmla="*/ 76649 h 334813"/>
                <a:gd name="connsiteX109" fmla="*/ 245227 w 400345"/>
                <a:gd name="connsiteY109" fmla="*/ 76716 h 334813"/>
                <a:gd name="connsiteX110" fmla="*/ 240398 w 400345"/>
                <a:gd name="connsiteY110" fmla="*/ 76801 h 334813"/>
                <a:gd name="connsiteX111" fmla="*/ 236607 w 400345"/>
                <a:gd name="connsiteY111" fmla="*/ 73820 h 334813"/>
                <a:gd name="connsiteX112" fmla="*/ 235131 w 400345"/>
                <a:gd name="connsiteY112" fmla="*/ 69258 h 334813"/>
                <a:gd name="connsiteX113" fmla="*/ 231197 w 400345"/>
                <a:gd name="connsiteY113" fmla="*/ 66476 h 334813"/>
                <a:gd name="connsiteX114" fmla="*/ 226301 w 400345"/>
                <a:gd name="connsiteY114" fmla="*/ 65838 h 334813"/>
                <a:gd name="connsiteX115" fmla="*/ 221501 w 400345"/>
                <a:gd name="connsiteY115" fmla="*/ 65247 h 334813"/>
                <a:gd name="connsiteX116" fmla="*/ 216557 w 400345"/>
                <a:gd name="connsiteY116" fmla="*/ 64609 h 334813"/>
                <a:gd name="connsiteX117" fmla="*/ 211776 w 400345"/>
                <a:gd name="connsiteY117" fmla="*/ 65247 h 334813"/>
                <a:gd name="connsiteX118" fmla="*/ 206861 w 400345"/>
                <a:gd name="connsiteY118" fmla="*/ 64752 h 334813"/>
                <a:gd name="connsiteX119" fmla="*/ 202041 w 400345"/>
                <a:gd name="connsiteY119" fmla="*/ 64314 h 334813"/>
                <a:gd name="connsiteX120" fmla="*/ 197164 w 400345"/>
                <a:gd name="connsiteY120" fmla="*/ 63857 h 334813"/>
                <a:gd name="connsiteX121" fmla="*/ 192240 w 400345"/>
                <a:gd name="connsiteY121" fmla="*/ 63476 h 334813"/>
                <a:gd name="connsiteX122" fmla="*/ 187363 w 400345"/>
                <a:gd name="connsiteY122" fmla="*/ 63019 h 334813"/>
                <a:gd name="connsiteX123" fmla="*/ 182506 w 400345"/>
                <a:gd name="connsiteY123" fmla="*/ 62571 h 334813"/>
                <a:gd name="connsiteX124" fmla="*/ 178724 w 400345"/>
                <a:gd name="connsiteY124" fmla="*/ 59466 h 334813"/>
                <a:gd name="connsiteX125" fmla="*/ 174790 w 400345"/>
                <a:gd name="connsiteY125" fmla="*/ 56380 h 334813"/>
                <a:gd name="connsiteX126" fmla="*/ 170656 w 400345"/>
                <a:gd name="connsiteY126" fmla="*/ 53141 h 334813"/>
                <a:gd name="connsiteX127" fmla="*/ 166722 w 400345"/>
                <a:gd name="connsiteY127" fmla="*/ 50055 h 334813"/>
                <a:gd name="connsiteX128" fmla="*/ 162903 w 400345"/>
                <a:gd name="connsiteY128" fmla="*/ 47055 h 334813"/>
                <a:gd name="connsiteX129" fmla="*/ 158807 w 400345"/>
                <a:gd name="connsiteY129" fmla="*/ 43873 h 334813"/>
                <a:gd name="connsiteX130" fmla="*/ 154778 w 400345"/>
                <a:gd name="connsiteY130" fmla="*/ 40787 h 334813"/>
                <a:gd name="connsiteX131" fmla="*/ 150787 w 400345"/>
                <a:gd name="connsiteY131" fmla="*/ 37720 h 334813"/>
                <a:gd name="connsiteX132" fmla="*/ 146748 w 400345"/>
                <a:gd name="connsiteY132" fmla="*/ 34682 h 334813"/>
                <a:gd name="connsiteX133" fmla="*/ 142748 w 400345"/>
                <a:gd name="connsiteY133" fmla="*/ 31700 h 334813"/>
                <a:gd name="connsiteX134" fmla="*/ 138919 w 400345"/>
                <a:gd name="connsiteY134" fmla="*/ 28853 h 334813"/>
                <a:gd name="connsiteX135" fmla="*/ 134757 w 400345"/>
                <a:gd name="connsiteY135" fmla="*/ 25747 h 334813"/>
                <a:gd name="connsiteX136" fmla="*/ 130785 w 400345"/>
                <a:gd name="connsiteY136" fmla="*/ 22785 h 334813"/>
                <a:gd name="connsiteX137" fmla="*/ 126470 w 400345"/>
                <a:gd name="connsiteY137" fmla="*/ 20499 h 334813"/>
                <a:gd name="connsiteX138" fmla="*/ 121802 w 400345"/>
                <a:gd name="connsiteY138" fmla="*/ 18413 h 334813"/>
                <a:gd name="connsiteX139" fmla="*/ 117145 w 400345"/>
                <a:gd name="connsiteY139" fmla="*/ 16337 h 334813"/>
                <a:gd name="connsiteX140" fmla="*/ 112811 w 400345"/>
                <a:gd name="connsiteY140" fmla="*/ 13727 h 334813"/>
                <a:gd name="connsiteX141" fmla="*/ 108505 w 400345"/>
                <a:gd name="connsiteY141" fmla="*/ 11127 h 334813"/>
                <a:gd name="connsiteX142" fmla="*/ 104162 w 400345"/>
                <a:gd name="connsiteY142" fmla="*/ 8498 h 334813"/>
                <a:gd name="connsiteX143" fmla="*/ 100019 w 400345"/>
                <a:gd name="connsiteY143" fmla="*/ 5993 h 334813"/>
                <a:gd name="connsiteX144" fmla="*/ 95608 w 400345"/>
                <a:gd name="connsiteY144" fmla="*/ 3859 h 334813"/>
                <a:gd name="connsiteX145" fmla="*/ 90294 w 400345"/>
                <a:gd name="connsiteY145" fmla="*/ 2830 h 334813"/>
                <a:gd name="connsiteX146" fmla="*/ 84988 w 400345"/>
                <a:gd name="connsiteY146" fmla="*/ 1792 h 334813"/>
                <a:gd name="connsiteX147" fmla="*/ 80188 w 400345"/>
                <a:gd name="connsiteY147" fmla="*/ 859 h 334813"/>
                <a:gd name="connsiteX148" fmla="*/ 75339 w 400345"/>
                <a:gd name="connsiteY148" fmla="*/ -75 h 334813"/>
                <a:gd name="connsiteX149" fmla="*/ 71444 w 400345"/>
                <a:gd name="connsiteY149" fmla="*/ 2840 h 334813"/>
                <a:gd name="connsiteX150" fmla="*/ 66586 w 400345"/>
                <a:gd name="connsiteY150" fmla="*/ 4516 h 334813"/>
                <a:gd name="connsiteX151" fmla="*/ 61966 w 400345"/>
                <a:gd name="connsiteY151" fmla="*/ 5926 h 334813"/>
                <a:gd name="connsiteX152" fmla="*/ 57347 w 400345"/>
                <a:gd name="connsiteY152" fmla="*/ 7336 h 334813"/>
                <a:gd name="connsiteX153" fmla="*/ 52727 w 400345"/>
                <a:gd name="connsiteY153" fmla="*/ 8736 h 334813"/>
                <a:gd name="connsiteX154" fmla="*/ 48107 w 400345"/>
                <a:gd name="connsiteY154" fmla="*/ 10145 h 334813"/>
                <a:gd name="connsiteX155" fmla="*/ 43479 w 400345"/>
                <a:gd name="connsiteY155" fmla="*/ 11555 h 334813"/>
                <a:gd name="connsiteX156" fmla="*/ 38859 w 400345"/>
                <a:gd name="connsiteY156" fmla="*/ 12955 h 334813"/>
                <a:gd name="connsiteX157" fmla="*/ 40192 w 400345"/>
                <a:gd name="connsiteY157" fmla="*/ 17651 h 334813"/>
                <a:gd name="connsiteX158" fmla="*/ 43516 w 400345"/>
                <a:gd name="connsiteY158" fmla="*/ 21071 h 334813"/>
                <a:gd name="connsiteX159" fmla="*/ 46917 w 400345"/>
                <a:gd name="connsiteY159" fmla="*/ 24566 h 334813"/>
                <a:gd name="connsiteX160" fmla="*/ 50622 w 400345"/>
                <a:gd name="connsiteY160" fmla="*/ 28367 h 334813"/>
                <a:gd name="connsiteX161" fmla="*/ 54270 w 400345"/>
                <a:gd name="connsiteY161" fmla="*/ 32120 h 334813"/>
                <a:gd name="connsiteX162" fmla="*/ 53632 w 400345"/>
                <a:gd name="connsiteY162" fmla="*/ 36872 h 334813"/>
                <a:gd name="connsiteX163" fmla="*/ 50508 w 400345"/>
                <a:gd name="connsiteY163" fmla="*/ 40521 h 334813"/>
                <a:gd name="connsiteX164" fmla="*/ 49050 w 400345"/>
                <a:gd name="connsiteY164" fmla="*/ 45188 h 334813"/>
                <a:gd name="connsiteX165" fmla="*/ 44298 w 400345"/>
                <a:gd name="connsiteY165" fmla="*/ 46493 h 334813"/>
                <a:gd name="connsiteX166" fmla="*/ 39564 w 400345"/>
                <a:gd name="connsiteY166" fmla="*/ 47474 h 334813"/>
                <a:gd name="connsiteX167" fmla="*/ 35382 w 400345"/>
                <a:gd name="connsiteY167" fmla="*/ 49855 h 334813"/>
                <a:gd name="connsiteX168" fmla="*/ 32887 w 400345"/>
                <a:gd name="connsiteY168" fmla="*/ 53998 h 334813"/>
                <a:gd name="connsiteX169" fmla="*/ 30239 w 400345"/>
                <a:gd name="connsiteY169" fmla="*/ 57971 h 334813"/>
                <a:gd name="connsiteX170" fmla="*/ 26362 w 400345"/>
                <a:gd name="connsiteY170" fmla="*/ 60999 h 334813"/>
                <a:gd name="connsiteX171" fmla="*/ 21666 w 400345"/>
                <a:gd name="connsiteY171" fmla="*/ 62371 h 334813"/>
                <a:gd name="connsiteX172" fmla="*/ 16627 w 400345"/>
                <a:gd name="connsiteY172" fmla="*/ 61428 h 334813"/>
                <a:gd name="connsiteX173" fmla="*/ 11855 w 400345"/>
                <a:gd name="connsiteY173" fmla="*/ 60580 h 334813"/>
                <a:gd name="connsiteX174" fmla="*/ 6826 w 400345"/>
                <a:gd name="connsiteY174" fmla="*/ 59685 h 334813"/>
                <a:gd name="connsiteX175" fmla="*/ 2873 w 400345"/>
                <a:gd name="connsiteY175" fmla="*/ 62447 h 334813"/>
                <a:gd name="connsiteX176" fmla="*/ 2264 w 400345"/>
                <a:gd name="connsiteY176" fmla="*/ 67581 h 334813"/>
                <a:gd name="connsiteX177" fmla="*/ 1950 w 400345"/>
                <a:gd name="connsiteY177" fmla="*/ 72715 h 334813"/>
                <a:gd name="connsiteX178" fmla="*/ 1844 w 400345"/>
                <a:gd name="connsiteY178" fmla="*/ 77592 h 334813"/>
                <a:gd name="connsiteX179" fmla="*/ 235 w 400345"/>
                <a:gd name="connsiteY179" fmla="*/ 82516 h 334813"/>
                <a:gd name="connsiteX180" fmla="*/ -213 w 400345"/>
                <a:gd name="connsiteY180" fmla="*/ 87612 h 334813"/>
                <a:gd name="connsiteX181" fmla="*/ 4979 w 400345"/>
                <a:gd name="connsiteY181" fmla="*/ 86393 h 334813"/>
                <a:gd name="connsiteX182" fmla="*/ 9855 w 400345"/>
                <a:gd name="connsiteY182" fmla="*/ 86822 h 334813"/>
                <a:gd name="connsiteX183" fmla="*/ 13018 w 400345"/>
                <a:gd name="connsiteY183" fmla="*/ 90841 h 334813"/>
                <a:gd name="connsiteX184" fmla="*/ 15932 w 400345"/>
                <a:gd name="connsiteY184" fmla="*/ 94642 h 334813"/>
                <a:gd name="connsiteX185" fmla="*/ 18132 w 400345"/>
                <a:gd name="connsiteY185" fmla="*/ 98956 h 334813"/>
                <a:gd name="connsiteX186" fmla="*/ 21552 w 400345"/>
                <a:gd name="connsiteY186" fmla="*/ 102405 h 334813"/>
                <a:gd name="connsiteX187" fmla="*/ 23133 w 400345"/>
                <a:gd name="connsiteY187" fmla="*/ 106919 h 334813"/>
                <a:gd name="connsiteX188" fmla="*/ 26762 w 400345"/>
                <a:gd name="connsiteY188" fmla="*/ 110310 h 334813"/>
                <a:gd name="connsiteX189" fmla="*/ 29048 w 400345"/>
                <a:gd name="connsiteY189" fmla="*/ 114635 h 334813"/>
                <a:gd name="connsiteX190" fmla="*/ 32563 w 400345"/>
                <a:gd name="connsiteY190" fmla="*/ 118445 h 334813"/>
                <a:gd name="connsiteX191" fmla="*/ 34973 w 400345"/>
                <a:gd name="connsiteY191" fmla="*/ 123112 h 334813"/>
                <a:gd name="connsiteX192" fmla="*/ 37345 w 400345"/>
                <a:gd name="connsiteY192" fmla="*/ 127313 h 334813"/>
                <a:gd name="connsiteX193" fmla="*/ 41793 w 400345"/>
                <a:gd name="connsiteY193" fmla="*/ 129856 h 334813"/>
                <a:gd name="connsiteX194" fmla="*/ 41773 w 400345"/>
                <a:gd name="connsiteY194" fmla="*/ 134771 h 334813"/>
                <a:gd name="connsiteX195" fmla="*/ 45917 w 400345"/>
                <a:gd name="connsiteY195" fmla="*/ 137571 h 334813"/>
                <a:gd name="connsiteX196" fmla="*/ 48860 w 400345"/>
                <a:gd name="connsiteY196" fmla="*/ 141771 h 334813"/>
                <a:gd name="connsiteX197" fmla="*/ 51175 w 400345"/>
                <a:gd name="connsiteY197" fmla="*/ 145972 h 334813"/>
                <a:gd name="connsiteX198" fmla="*/ 53480 w 400345"/>
                <a:gd name="connsiteY198" fmla="*/ 150639 h 334813"/>
                <a:gd name="connsiteX199" fmla="*/ 52013 w 400345"/>
                <a:gd name="connsiteY199" fmla="*/ 155287 h 334813"/>
                <a:gd name="connsiteX200" fmla="*/ 55013 w 400345"/>
                <a:gd name="connsiteY200" fmla="*/ 159040 h 334813"/>
                <a:gd name="connsiteX201" fmla="*/ 57785 w 400345"/>
                <a:gd name="connsiteY201" fmla="*/ 163041 h 334813"/>
                <a:gd name="connsiteX202" fmla="*/ 60357 w 400345"/>
                <a:gd name="connsiteY202" fmla="*/ 167441 h 334813"/>
                <a:gd name="connsiteX203" fmla="*/ 65091 w 400345"/>
                <a:gd name="connsiteY203" fmla="*/ 169080 h 334813"/>
                <a:gd name="connsiteX204" fmla="*/ 69653 w 400345"/>
                <a:gd name="connsiteY204" fmla="*/ 171470 h 334813"/>
                <a:gd name="connsiteX205" fmla="*/ 73568 w 400345"/>
                <a:gd name="connsiteY205" fmla="*/ 174223 h 334813"/>
                <a:gd name="connsiteX206" fmla="*/ 77444 w 400345"/>
                <a:gd name="connsiteY206" fmla="*/ 177490 h 334813"/>
                <a:gd name="connsiteX207" fmla="*/ 79416 w 400345"/>
                <a:gd name="connsiteY207" fmla="*/ 181891 h 334813"/>
                <a:gd name="connsiteX208" fmla="*/ 81731 w 400345"/>
                <a:gd name="connsiteY208" fmla="*/ 186082 h 334813"/>
                <a:gd name="connsiteX209" fmla="*/ 83931 w 400345"/>
                <a:gd name="connsiteY209" fmla="*/ 190301 h 334813"/>
                <a:gd name="connsiteX210" fmla="*/ 85607 w 400345"/>
                <a:gd name="connsiteY210" fmla="*/ 194969 h 334813"/>
                <a:gd name="connsiteX211" fmla="*/ 88408 w 400345"/>
                <a:gd name="connsiteY211" fmla="*/ 199169 h 334813"/>
                <a:gd name="connsiteX212" fmla="*/ 90713 w 400345"/>
                <a:gd name="connsiteY212" fmla="*/ 203370 h 334813"/>
                <a:gd name="connsiteX213" fmla="*/ 91399 w 400345"/>
                <a:gd name="connsiteY213" fmla="*/ 208504 h 334813"/>
                <a:gd name="connsiteX214" fmla="*/ 90332 w 400345"/>
                <a:gd name="connsiteY214" fmla="*/ 213171 h 334813"/>
                <a:gd name="connsiteX215" fmla="*/ 89751 w 400345"/>
                <a:gd name="connsiteY215" fmla="*/ 218295 h 334813"/>
                <a:gd name="connsiteX216" fmla="*/ 92284 w 400345"/>
                <a:gd name="connsiteY216" fmla="*/ 222496 h 334813"/>
                <a:gd name="connsiteX217" fmla="*/ 93885 w 400345"/>
                <a:gd name="connsiteY217" fmla="*/ 227163 h 334813"/>
                <a:gd name="connsiteX218" fmla="*/ 94294 w 400345"/>
                <a:gd name="connsiteY218" fmla="*/ 232050 h 334813"/>
                <a:gd name="connsiteX219" fmla="*/ 96609 w 400345"/>
                <a:gd name="connsiteY219" fmla="*/ 236497 h 334813"/>
                <a:gd name="connsiteX220" fmla="*/ 99619 w 400345"/>
                <a:gd name="connsiteY220" fmla="*/ 240403 h 334813"/>
                <a:gd name="connsiteX221" fmla="*/ 102219 w 400345"/>
                <a:gd name="connsiteY221" fmla="*/ 244708 h 334813"/>
                <a:gd name="connsiteX222" fmla="*/ 104924 w 400345"/>
                <a:gd name="connsiteY222" fmla="*/ 248633 h 334813"/>
                <a:gd name="connsiteX223" fmla="*/ 108648 w 400345"/>
                <a:gd name="connsiteY223" fmla="*/ 251680 h 334813"/>
                <a:gd name="connsiteX224" fmla="*/ 113478 w 400345"/>
                <a:gd name="connsiteY224" fmla="*/ 253623 h 334813"/>
                <a:gd name="connsiteX225" fmla="*/ 117612 w 400345"/>
                <a:gd name="connsiteY225" fmla="*/ 256090 h 334813"/>
                <a:gd name="connsiteX226" fmla="*/ 121764 w 400345"/>
                <a:gd name="connsiteY226" fmla="*/ 258891 h 334813"/>
                <a:gd name="connsiteX227" fmla="*/ 125451 w 400345"/>
                <a:gd name="connsiteY227" fmla="*/ 262186 h 334813"/>
                <a:gd name="connsiteX228" fmla="*/ 127003 w 400345"/>
                <a:gd name="connsiteY228" fmla="*/ 266701 h 334813"/>
                <a:gd name="connsiteX229" fmla="*/ 130042 w 400345"/>
                <a:gd name="connsiteY229" fmla="*/ 270559 h 334813"/>
                <a:gd name="connsiteX230" fmla="*/ 132080 w 400345"/>
                <a:gd name="connsiteY230" fmla="*/ 275226 h 334813"/>
                <a:gd name="connsiteX231" fmla="*/ 133909 w 400345"/>
                <a:gd name="connsiteY231" fmla="*/ 279846 h 334813"/>
                <a:gd name="connsiteX232" fmla="*/ 135728 w 400345"/>
                <a:gd name="connsiteY232" fmla="*/ 284561 h 334813"/>
                <a:gd name="connsiteX233" fmla="*/ 138805 w 400345"/>
                <a:gd name="connsiteY233" fmla="*/ 288295 h 334813"/>
                <a:gd name="connsiteX234" fmla="*/ 140748 w 400345"/>
                <a:gd name="connsiteY234" fmla="*/ 292962 h 334813"/>
                <a:gd name="connsiteX235" fmla="*/ 142414 w 400345"/>
                <a:gd name="connsiteY235" fmla="*/ 297553 h 334813"/>
                <a:gd name="connsiteX236" fmla="*/ 145462 w 400345"/>
                <a:gd name="connsiteY236" fmla="*/ 301534 h 334813"/>
                <a:gd name="connsiteX237" fmla="*/ 149358 w 400345"/>
                <a:gd name="connsiteY237" fmla="*/ 304801 h 334813"/>
                <a:gd name="connsiteX238" fmla="*/ 153254 w 400345"/>
                <a:gd name="connsiteY238" fmla="*/ 307840 h 334813"/>
                <a:gd name="connsiteX239" fmla="*/ 156750 w 400345"/>
                <a:gd name="connsiteY239" fmla="*/ 311259 h 334813"/>
                <a:gd name="connsiteX240" fmla="*/ 158665 w 400345"/>
                <a:gd name="connsiteY240" fmla="*/ 315650 h 334813"/>
                <a:gd name="connsiteX241" fmla="*/ 159398 w 400345"/>
                <a:gd name="connsiteY241" fmla="*/ 320489 h 334813"/>
                <a:gd name="connsiteX242" fmla="*/ 162874 w 400345"/>
                <a:gd name="connsiteY242" fmla="*/ 324080 h 334813"/>
                <a:gd name="connsiteX243" fmla="*/ 166227 w 400345"/>
                <a:gd name="connsiteY243" fmla="*/ 327957 h 334813"/>
                <a:gd name="connsiteX244" fmla="*/ 167675 w 400345"/>
                <a:gd name="connsiteY244" fmla="*/ 332624 h 334813"/>
                <a:gd name="connsiteX245" fmla="*/ 46707 w 400345"/>
                <a:gd name="connsiteY245" fmla="*/ 144200 h 334813"/>
                <a:gd name="connsiteX246" fmla="*/ 43764 w 400345"/>
                <a:gd name="connsiteY246" fmla="*/ 140371 h 334813"/>
                <a:gd name="connsiteX247" fmla="*/ 46679 w 400345"/>
                <a:gd name="connsiteY247" fmla="*/ 144191 h 334813"/>
                <a:gd name="connsiteX248" fmla="*/ 129013 w 400345"/>
                <a:gd name="connsiteY248" fmla="*/ 273359 h 334813"/>
                <a:gd name="connsiteX249" fmla="*/ 127232 w 400345"/>
                <a:gd name="connsiteY249" fmla="*/ 268692 h 334813"/>
                <a:gd name="connsiteX250" fmla="*/ 129013 w 400345"/>
                <a:gd name="connsiteY250" fmla="*/ 273359 h 334813"/>
                <a:gd name="connsiteX251" fmla="*/ 156350 w 400345"/>
                <a:gd name="connsiteY251" fmla="*/ 330528 h 334813"/>
                <a:gd name="connsiteX252" fmla="*/ 154540 w 400345"/>
                <a:gd name="connsiteY252" fmla="*/ 325623 h 334813"/>
                <a:gd name="connsiteX253" fmla="*/ 151187 w 400345"/>
                <a:gd name="connsiteY253" fmla="*/ 321937 h 334813"/>
                <a:gd name="connsiteX254" fmla="*/ 152540 w 400345"/>
                <a:gd name="connsiteY254" fmla="*/ 326557 h 334813"/>
                <a:gd name="connsiteX255" fmla="*/ 148415 w 400345"/>
                <a:gd name="connsiteY255" fmla="*/ 323937 h 334813"/>
                <a:gd name="connsiteX256" fmla="*/ 151482 w 400345"/>
                <a:gd name="connsiteY256" fmla="*/ 327957 h 334813"/>
                <a:gd name="connsiteX257" fmla="*/ 155797 w 400345"/>
                <a:gd name="connsiteY257" fmla="*/ 330014 h 3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00345" h="334813">
                  <a:moveTo>
                    <a:pt x="168989" y="334738"/>
                  </a:moveTo>
                  <a:lnTo>
                    <a:pt x="172742" y="331671"/>
                  </a:lnTo>
                  <a:lnTo>
                    <a:pt x="176095" y="328090"/>
                  </a:lnTo>
                  <a:lnTo>
                    <a:pt x="174237" y="323689"/>
                  </a:lnTo>
                  <a:lnTo>
                    <a:pt x="174523" y="318746"/>
                  </a:lnTo>
                  <a:lnTo>
                    <a:pt x="177124" y="314688"/>
                  </a:lnTo>
                  <a:lnTo>
                    <a:pt x="175733" y="310126"/>
                  </a:lnTo>
                  <a:lnTo>
                    <a:pt x="180524" y="310735"/>
                  </a:lnTo>
                  <a:lnTo>
                    <a:pt x="184439" y="313707"/>
                  </a:lnTo>
                  <a:lnTo>
                    <a:pt x="189135" y="314488"/>
                  </a:lnTo>
                  <a:lnTo>
                    <a:pt x="193878" y="312688"/>
                  </a:lnTo>
                  <a:lnTo>
                    <a:pt x="198898" y="312526"/>
                  </a:lnTo>
                  <a:lnTo>
                    <a:pt x="204241" y="312336"/>
                  </a:lnTo>
                  <a:lnTo>
                    <a:pt x="209195" y="312355"/>
                  </a:lnTo>
                  <a:lnTo>
                    <a:pt x="214214" y="313422"/>
                  </a:lnTo>
                  <a:lnTo>
                    <a:pt x="218843" y="314869"/>
                  </a:lnTo>
                  <a:lnTo>
                    <a:pt x="223834" y="315536"/>
                  </a:lnTo>
                  <a:lnTo>
                    <a:pt x="228825" y="316203"/>
                  </a:lnTo>
                  <a:lnTo>
                    <a:pt x="233798" y="316574"/>
                  </a:lnTo>
                  <a:lnTo>
                    <a:pt x="238713" y="315955"/>
                  </a:lnTo>
                  <a:lnTo>
                    <a:pt x="243323" y="318155"/>
                  </a:lnTo>
                  <a:lnTo>
                    <a:pt x="246380" y="322356"/>
                  </a:lnTo>
                  <a:lnTo>
                    <a:pt x="251457" y="321623"/>
                  </a:lnTo>
                  <a:lnTo>
                    <a:pt x="255248" y="318622"/>
                  </a:lnTo>
                  <a:lnTo>
                    <a:pt x="256591" y="313955"/>
                  </a:lnTo>
                  <a:lnTo>
                    <a:pt x="258896" y="309326"/>
                  </a:lnTo>
                  <a:lnTo>
                    <a:pt x="261515" y="305316"/>
                  </a:lnTo>
                  <a:lnTo>
                    <a:pt x="264125" y="301296"/>
                  </a:lnTo>
                  <a:lnTo>
                    <a:pt x="266745" y="297277"/>
                  </a:lnTo>
                  <a:lnTo>
                    <a:pt x="271088" y="294505"/>
                  </a:lnTo>
                  <a:lnTo>
                    <a:pt x="275450" y="292028"/>
                  </a:lnTo>
                  <a:lnTo>
                    <a:pt x="279813" y="289561"/>
                  </a:lnTo>
                  <a:lnTo>
                    <a:pt x="284175" y="287199"/>
                  </a:lnTo>
                  <a:lnTo>
                    <a:pt x="289480" y="286571"/>
                  </a:lnTo>
                  <a:lnTo>
                    <a:pt x="294386" y="285990"/>
                  </a:lnTo>
                  <a:lnTo>
                    <a:pt x="299282" y="285418"/>
                  </a:lnTo>
                  <a:lnTo>
                    <a:pt x="304178" y="284837"/>
                  </a:lnTo>
                  <a:lnTo>
                    <a:pt x="309083" y="284266"/>
                  </a:lnTo>
                  <a:lnTo>
                    <a:pt x="313979" y="283684"/>
                  </a:lnTo>
                  <a:lnTo>
                    <a:pt x="319256" y="282694"/>
                  </a:lnTo>
                  <a:lnTo>
                    <a:pt x="324123" y="281713"/>
                  </a:lnTo>
                  <a:lnTo>
                    <a:pt x="329800" y="280570"/>
                  </a:lnTo>
                  <a:lnTo>
                    <a:pt x="335077" y="279503"/>
                  </a:lnTo>
                  <a:lnTo>
                    <a:pt x="339906" y="278055"/>
                  </a:lnTo>
                  <a:lnTo>
                    <a:pt x="344707" y="276188"/>
                  </a:lnTo>
                  <a:lnTo>
                    <a:pt x="349507" y="274331"/>
                  </a:lnTo>
                  <a:lnTo>
                    <a:pt x="354299" y="272464"/>
                  </a:lnTo>
                  <a:lnTo>
                    <a:pt x="359099" y="270606"/>
                  </a:lnTo>
                  <a:lnTo>
                    <a:pt x="363890" y="268740"/>
                  </a:lnTo>
                  <a:lnTo>
                    <a:pt x="368681" y="266882"/>
                  </a:lnTo>
                  <a:lnTo>
                    <a:pt x="373482" y="265016"/>
                  </a:lnTo>
                  <a:lnTo>
                    <a:pt x="378263" y="263148"/>
                  </a:lnTo>
                  <a:lnTo>
                    <a:pt x="383054" y="261291"/>
                  </a:lnTo>
                  <a:lnTo>
                    <a:pt x="387845" y="259424"/>
                  </a:lnTo>
                  <a:lnTo>
                    <a:pt x="392036" y="257081"/>
                  </a:lnTo>
                  <a:lnTo>
                    <a:pt x="392970" y="252366"/>
                  </a:lnTo>
                  <a:lnTo>
                    <a:pt x="394018" y="247232"/>
                  </a:lnTo>
                  <a:lnTo>
                    <a:pt x="395151" y="241631"/>
                  </a:lnTo>
                  <a:lnTo>
                    <a:pt x="396189" y="236497"/>
                  </a:lnTo>
                  <a:lnTo>
                    <a:pt x="397161" y="231535"/>
                  </a:lnTo>
                  <a:lnTo>
                    <a:pt x="398142" y="226696"/>
                  </a:lnTo>
                  <a:lnTo>
                    <a:pt x="399123" y="221848"/>
                  </a:lnTo>
                  <a:lnTo>
                    <a:pt x="400132" y="216895"/>
                  </a:lnTo>
                  <a:lnTo>
                    <a:pt x="398361" y="212237"/>
                  </a:lnTo>
                  <a:lnTo>
                    <a:pt x="395599" y="208037"/>
                  </a:lnTo>
                  <a:lnTo>
                    <a:pt x="392827" y="203836"/>
                  </a:lnTo>
                  <a:lnTo>
                    <a:pt x="388388" y="201827"/>
                  </a:lnTo>
                  <a:lnTo>
                    <a:pt x="383416" y="201122"/>
                  </a:lnTo>
                  <a:lnTo>
                    <a:pt x="378453" y="200455"/>
                  </a:lnTo>
                  <a:lnTo>
                    <a:pt x="373491" y="199788"/>
                  </a:lnTo>
                  <a:lnTo>
                    <a:pt x="368528" y="199122"/>
                  </a:lnTo>
                  <a:lnTo>
                    <a:pt x="363566" y="198445"/>
                  </a:lnTo>
                  <a:lnTo>
                    <a:pt x="358603" y="197778"/>
                  </a:lnTo>
                  <a:lnTo>
                    <a:pt x="353222" y="197055"/>
                  </a:lnTo>
                  <a:lnTo>
                    <a:pt x="348259" y="196388"/>
                  </a:lnTo>
                  <a:lnTo>
                    <a:pt x="342888" y="195664"/>
                  </a:lnTo>
                  <a:lnTo>
                    <a:pt x="338954" y="192635"/>
                  </a:lnTo>
                  <a:lnTo>
                    <a:pt x="335858" y="188901"/>
                  </a:lnTo>
                  <a:lnTo>
                    <a:pt x="332762" y="185167"/>
                  </a:lnTo>
                  <a:lnTo>
                    <a:pt x="329676" y="181433"/>
                  </a:lnTo>
                  <a:lnTo>
                    <a:pt x="326580" y="177700"/>
                  </a:lnTo>
                  <a:lnTo>
                    <a:pt x="323495" y="173975"/>
                  </a:lnTo>
                  <a:lnTo>
                    <a:pt x="320513" y="169775"/>
                  </a:lnTo>
                  <a:lnTo>
                    <a:pt x="317522" y="165965"/>
                  </a:lnTo>
                  <a:lnTo>
                    <a:pt x="316817" y="161222"/>
                  </a:lnTo>
                  <a:lnTo>
                    <a:pt x="312255" y="162603"/>
                  </a:lnTo>
                  <a:lnTo>
                    <a:pt x="307654" y="161298"/>
                  </a:lnTo>
                  <a:lnTo>
                    <a:pt x="305178" y="157173"/>
                  </a:lnTo>
                  <a:lnTo>
                    <a:pt x="302168" y="153125"/>
                  </a:lnTo>
                  <a:lnTo>
                    <a:pt x="299606" y="148782"/>
                  </a:lnTo>
                  <a:lnTo>
                    <a:pt x="297977" y="143638"/>
                  </a:lnTo>
                  <a:lnTo>
                    <a:pt x="294443" y="139905"/>
                  </a:lnTo>
                  <a:lnTo>
                    <a:pt x="291748" y="135818"/>
                  </a:lnTo>
                  <a:lnTo>
                    <a:pt x="289386" y="131046"/>
                  </a:lnTo>
                  <a:lnTo>
                    <a:pt x="287061" y="126846"/>
                  </a:lnTo>
                  <a:lnTo>
                    <a:pt x="290605" y="123579"/>
                  </a:lnTo>
                  <a:lnTo>
                    <a:pt x="287014" y="119845"/>
                  </a:lnTo>
                  <a:lnTo>
                    <a:pt x="286347" y="114711"/>
                  </a:lnTo>
                  <a:lnTo>
                    <a:pt x="281975" y="111911"/>
                  </a:lnTo>
                  <a:lnTo>
                    <a:pt x="278317" y="108405"/>
                  </a:lnTo>
                  <a:lnTo>
                    <a:pt x="275870" y="104062"/>
                  </a:lnTo>
                  <a:lnTo>
                    <a:pt x="271440" y="102186"/>
                  </a:lnTo>
                  <a:lnTo>
                    <a:pt x="269192" y="97909"/>
                  </a:lnTo>
                  <a:lnTo>
                    <a:pt x="264506" y="96204"/>
                  </a:lnTo>
                  <a:lnTo>
                    <a:pt x="262249" y="91851"/>
                  </a:lnTo>
                  <a:lnTo>
                    <a:pt x="259677" y="87698"/>
                  </a:lnTo>
                  <a:lnTo>
                    <a:pt x="256524" y="83917"/>
                  </a:lnTo>
                  <a:lnTo>
                    <a:pt x="254362" y="79316"/>
                  </a:lnTo>
                  <a:lnTo>
                    <a:pt x="250133" y="76649"/>
                  </a:lnTo>
                  <a:lnTo>
                    <a:pt x="245227" y="76716"/>
                  </a:lnTo>
                  <a:lnTo>
                    <a:pt x="240398" y="76801"/>
                  </a:lnTo>
                  <a:lnTo>
                    <a:pt x="236607" y="73820"/>
                  </a:lnTo>
                  <a:lnTo>
                    <a:pt x="235131" y="69258"/>
                  </a:lnTo>
                  <a:lnTo>
                    <a:pt x="231197" y="66476"/>
                  </a:lnTo>
                  <a:lnTo>
                    <a:pt x="226301" y="65838"/>
                  </a:lnTo>
                  <a:lnTo>
                    <a:pt x="221501" y="65247"/>
                  </a:lnTo>
                  <a:lnTo>
                    <a:pt x="216557" y="64609"/>
                  </a:lnTo>
                  <a:lnTo>
                    <a:pt x="211776" y="65247"/>
                  </a:lnTo>
                  <a:lnTo>
                    <a:pt x="206861" y="64752"/>
                  </a:lnTo>
                  <a:lnTo>
                    <a:pt x="202041" y="64314"/>
                  </a:lnTo>
                  <a:lnTo>
                    <a:pt x="197164" y="63857"/>
                  </a:lnTo>
                  <a:lnTo>
                    <a:pt x="192240" y="63476"/>
                  </a:lnTo>
                  <a:lnTo>
                    <a:pt x="187363" y="63019"/>
                  </a:lnTo>
                  <a:lnTo>
                    <a:pt x="182506" y="62571"/>
                  </a:lnTo>
                  <a:lnTo>
                    <a:pt x="178724" y="59466"/>
                  </a:lnTo>
                  <a:lnTo>
                    <a:pt x="174790" y="56380"/>
                  </a:lnTo>
                  <a:lnTo>
                    <a:pt x="170656" y="53141"/>
                  </a:lnTo>
                  <a:lnTo>
                    <a:pt x="166722" y="50055"/>
                  </a:lnTo>
                  <a:lnTo>
                    <a:pt x="162903" y="47055"/>
                  </a:lnTo>
                  <a:lnTo>
                    <a:pt x="158807" y="43873"/>
                  </a:lnTo>
                  <a:lnTo>
                    <a:pt x="154778" y="40787"/>
                  </a:lnTo>
                  <a:lnTo>
                    <a:pt x="150787" y="37720"/>
                  </a:lnTo>
                  <a:lnTo>
                    <a:pt x="146748" y="34682"/>
                  </a:lnTo>
                  <a:lnTo>
                    <a:pt x="142748" y="31700"/>
                  </a:lnTo>
                  <a:lnTo>
                    <a:pt x="138919" y="28853"/>
                  </a:lnTo>
                  <a:lnTo>
                    <a:pt x="134757" y="25747"/>
                  </a:lnTo>
                  <a:lnTo>
                    <a:pt x="130785" y="22785"/>
                  </a:lnTo>
                  <a:lnTo>
                    <a:pt x="126470" y="20499"/>
                  </a:lnTo>
                  <a:lnTo>
                    <a:pt x="121802" y="18413"/>
                  </a:lnTo>
                  <a:lnTo>
                    <a:pt x="117145" y="16337"/>
                  </a:lnTo>
                  <a:lnTo>
                    <a:pt x="112811" y="13727"/>
                  </a:lnTo>
                  <a:lnTo>
                    <a:pt x="108505" y="11127"/>
                  </a:lnTo>
                  <a:lnTo>
                    <a:pt x="104162" y="8498"/>
                  </a:lnTo>
                  <a:lnTo>
                    <a:pt x="100019" y="5993"/>
                  </a:lnTo>
                  <a:lnTo>
                    <a:pt x="95608" y="3859"/>
                  </a:lnTo>
                  <a:lnTo>
                    <a:pt x="90294" y="2830"/>
                  </a:lnTo>
                  <a:lnTo>
                    <a:pt x="84988" y="1792"/>
                  </a:lnTo>
                  <a:lnTo>
                    <a:pt x="80188" y="859"/>
                  </a:lnTo>
                  <a:lnTo>
                    <a:pt x="75339" y="-75"/>
                  </a:lnTo>
                  <a:lnTo>
                    <a:pt x="71444" y="2840"/>
                  </a:lnTo>
                  <a:lnTo>
                    <a:pt x="66586" y="4516"/>
                  </a:lnTo>
                  <a:lnTo>
                    <a:pt x="61966" y="5926"/>
                  </a:lnTo>
                  <a:lnTo>
                    <a:pt x="57347" y="7336"/>
                  </a:lnTo>
                  <a:lnTo>
                    <a:pt x="52727" y="8736"/>
                  </a:lnTo>
                  <a:lnTo>
                    <a:pt x="48107" y="10145"/>
                  </a:lnTo>
                  <a:lnTo>
                    <a:pt x="43479" y="11555"/>
                  </a:lnTo>
                  <a:lnTo>
                    <a:pt x="38859" y="12955"/>
                  </a:lnTo>
                  <a:lnTo>
                    <a:pt x="40192" y="17651"/>
                  </a:lnTo>
                  <a:lnTo>
                    <a:pt x="43516" y="21071"/>
                  </a:lnTo>
                  <a:lnTo>
                    <a:pt x="46917" y="24566"/>
                  </a:lnTo>
                  <a:lnTo>
                    <a:pt x="50622" y="28367"/>
                  </a:lnTo>
                  <a:lnTo>
                    <a:pt x="54270" y="32120"/>
                  </a:lnTo>
                  <a:lnTo>
                    <a:pt x="53632" y="36872"/>
                  </a:lnTo>
                  <a:lnTo>
                    <a:pt x="50508" y="40521"/>
                  </a:lnTo>
                  <a:lnTo>
                    <a:pt x="49050" y="45188"/>
                  </a:lnTo>
                  <a:lnTo>
                    <a:pt x="44298" y="46493"/>
                  </a:lnTo>
                  <a:lnTo>
                    <a:pt x="39564" y="47474"/>
                  </a:lnTo>
                  <a:lnTo>
                    <a:pt x="35382" y="49855"/>
                  </a:lnTo>
                  <a:lnTo>
                    <a:pt x="32887" y="53998"/>
                  </a:lnTo>
                  <a:lnTo>
                    <a:pt x="30239" y="57971"/>
                  </a:lnTo>
                  <a:lnTo>
                    <a:pt x="26362" y="60999"/>
                  </a:lnTo>
                  <a:lnTo>
                    <a:pt x="21666" y="62371"/>
                  </a:lnTo>
                  <a:lnTo>
                    <a:pt x="16627" y="61428"/>
                  </a:lnTo>
                  <a:lnTo>
                    <a:pt x="11855" y="60580"/>
                  </a:lnTo>
                  <a:lnTo>
                    <a:pt x="6826" y="59685"/>
                  </a:lnTo>
                  <a:lnTo>
                    <a:pt x="2873" y="62447"/>
                  </a:lnTo>
                  <a:lnTo>
                    <a:pt x="2264" y="67581"/>
                  </a:lnTo>
                  <a:lnTo>
                    <a:pt x="1950" y="72715"/>
                  </a:lnTo>
                  <a:lnTo>
                    <a:pt x="1844" y="77592"/>
                  </a:lnTo>
                  <a:lnTo>
                    <a:pt x="235" y="82516"/>
                  </a:lnTo>
                  <a:lnTo>
                    <a:pt x="-213" y="87612"/>
                  </a:lnTo>
                  <a:lnTo>
                    <a:pt x="4979" y="86393"/>
                  </a:lnTo>
                  <a:lnTo>
                    <a:pt x="9855" y="86822"/>
                  </a:lnTo>
                  <a:lnTo>
                    <a:pt x="13018" y="90841"/>
                  </a:lnTo>
                  <a:lnTo>
                    <a:pt x="15932" y="94642"/>
                  </a:lnTo>
                  <a:lnTo>
                    <a:pt x="18132" y="98956"/>
                  </a:lnTo>
                  <a:lnTo>
                    <a:pt x="21552" y="102405"/>
                  </a:lnTo>
                  <a:lnTo>
                    <a:pt x="23133" y="106919"/>
                  </a:lnTo>
                  <a:lnTo>
                    <a:pt x="26762" y="110310"/>
                  </a:lnTo>
                  <a:lnTo>
                    <a:pt x="29048" y="114635"/>
                  </a:lnTo>
                  <a:lnTo>
                    <a:pt x="32563" y="118445"/>
                  </a:lnTo>
                  <a:lnTo>
                    <a:pt x="34973" y="123112"/>
                  </a:lnTo>
                  <a:lnTo>
                    <a:pt x="37345" y="127313"/>
                  </a:lnTo>
                  <a:lnTo>
                    <a:pt x="41793" y="129856"/>
                  </a:lnTo>
                  <a:lnTo>
                    <a:pt x="41773" y="134771"/>
                  </a:lnTo>
                  <a:lnTo>
                    <a:pt x="45917" y="137571"/>
                  </a:lnTo>
                  <a:lnTo>
                    <a:pt x="48860" y="141771"/>
                  </a:lnTo>
                  <a:lnTo>
                    <a:pt x="51175" y="145972"/>
                  </a:lnTo>
                  <a:lnTo>
                    <a:pt x="53480" y="150639"/>
                  </a:lnTo>
                  <a:lnTo>
                    <a:pt x="52013" y="155287"/>
                  </a:lnTo>
                  <a:lnTo>
                    <a:pt x="55013" y="159040"/>
                  </a:lnTo>
                  <a:lnTo>
                    <a:pt x="57785" y="163041"/>
                  </a:lnTo>
                  <a:lnTo>
                    <a:pt x="60357" y="167441"/>
                  </a:lnTo>
                  <a:lnTo>
                    <a:pt x="65091" y="169080"/>
                  </a:lnTo>
                  <a:lnTo>
                    <a:pt x="69653" y="171470"/>
                  </a:lnTo>
                  <a:lnTo>
                    <a:pt x="73568" y="174223"/>
                  </a:lnTo>
                  <a:lnTo>
                    <a:pt x="77444" y="177490"/>
                  </a:lnTo>
                  <a:lnTo>
                    <a:pt x="79416" y="181891"/>
                  </a:lnTo>
                  <a:lnTo>
                    <a:pt x="81731" y="186082"/>
                  </a:lnTo>
                  <a:lnTo>
                    <a:pt x="83931" y="190301"/>
                  </a:lnTo>
                  <a:lnTo>
                    <a:pt x="85607" y="194969"/>
                  </a:lnTo>
                  <a:lnTo>
                    <a:pt x="88408" y="199169"/>
                  </a:lnTo>
                  <a:lnTo>
                    <a:pt x="90713" y="203370"/>
                  </a:lnTo>
                  <a:lnTo>
                    <a:pt x="91399" y="208504"/>
                  </a:lnTo>
                  <a:lnTo>
                    <a:pt x="90332" y="213171"/>
                  </a:lnTo>
                  <a:lnTo>
                    <a:pt x="89751" y="218295"/>
                  </a:lnTo>
                  <a:lnTo>
                    <a:pt x="92284" y="222496"/>
                  </a:lnTo>
                  <a:lnTo>
                    <a:pt x="93885" y="227163"/>
                  </a:lnTo>
                  <a:lnTo>
                    <a:pt x="94294" y="232050"/>
                  </a:lnTo>
                  <a:lnTo>
                    <a:pt x="96609" y="236497"/>
                  </a:lnTo>
                  <a:lnTo>
                    <a:pt x="99619" y="240403"/>
                  </a:lnTo>
                  <a:lnTo>
                    <a:pt x="102219" y="244708"/>
                  </a:lnTo>
                  <a:lnTo>
                    <a:pt x="104924" y="248633"/>
                  </a:lnTo>
                  <a:lnTo>
                    <a:pt x="108648" y="251680"/>
                  </a:lnTo>
                  <a:lnTo>
                    <a:pt x="113478" y="253623"/>
                  </a:lnTo>
                  <a:lnTo>
                    <a:pt x="117612" y="256090"/>
                  </a:lnTo>
                  <a:lnTo>
                    <a:pt x="121764" y="258891"/>
                  </a:lnTo>
                  <a:lnTo>
                    <a:pt x="125451" y="262186"/>
                  </a:lnTo>
                  <a:lnTo>
                    <a:pt x="127003" y="266701"/>
                  </a:lnTo>
                  <a:lnTo>
                    <a:pt x="130042" y="270559"/>
                  </a:lnTo>
                  <a:lnTo>
                    <a:pt x="132080" y="275226"/>
                  </a:lnTo>
                  <a:lnTo>
                    <a:pt x="133909" y="279846"/>
                  </a:lnTo>
                  <a:lnTo>
                    <a:pt x="135728" y="284561"/>
                  </a:lnTo>
                  <a:lnTo>
                    <a:pt x="138805" y="288295"/>
                  </a:lnTo>
                  <a:lnTo>
                    <a:pt x="140748" y="292962"/>
                  </a:lnTo>
                  <a:lnTo>
                    <a:pt x="142414" y="297553"/>
                  </a:lnTo>
                  <a:lnTo>
                    <a:pt x="145462" y="301534"/>
                  </a:lnTo>
                  <a:lnTo>
                    <a:pt x="149358" y="304801"/>
                  </a:lnTo>
                  <a:lnTo>
                    <a:pt x="153254" y="307840"/>
                  </a:lnTo>
                  <a:lnTo>
                    <a:pt x="156750" y="311259"/>
                  </a:lnTo>
                  <a:lnTo>
                    <a:pt x="158665" y="315650"/>
                  </a:lnTo>
                  <a:lnTo>
                    <a:pt x="159398" y="320489"/>
                  </a:lnTo>
                  <a:lnTo>
                    <a:pt x="162874" y="324080"/>
                  </a:lnTo>
                  <a:lnTo>
                    <a:pt x="166227" y="327957"/>
                  </a:lnTo>
                  <a:lnTo>
                    <a:pt x="167675" y="332624"/>
                  </a:lnTo>
                  <a:close/>
                  <a:moveTo>
                    <a:pt x="46707" y="144200"/>
                  </a:moveTo>
                  <a:lnTo>
                    <a:pt x="43764" y="140371"/>
                  </a:lnTo>
                  <a:lnTo>
                    <a:pt x="46679" y="144191"/>
                  </a:lnTo>
                  <a:close/>
                  <a:moveTo>
                    <a:pt x="129013" y="273359"/>
                  </a:moveTo>
                  <a:lnTo>
                    <a:pt x="127232" y="268692"/>
                  </a:lnTo>
                  <a:lnTo>
                    <a:pt x="129013" y="273359"/>
                  </a:lnTo>
                  <a:close/>
                  <a:moveTo>
                    <a:pt x="156350" y="330528"/>
                  </a:moveTo>
                  <a:lnTo>
                    <a:pt x="154540" y="325623"/>
                  </a:lnTo>
                  <a:lnTo>
                    <a:pt x="151187" y="321937"/>
                  </a:lnTo>
                  <a:lnTo>
                    <a:pt x="152540" y="326557"/>
                  </a:lnTo>
                  <a:lnTo>
                    <a:pt x="148415" y="323937"/>
                  </a:lnTo>
                  <a:lnTo>
                    <a:pt x="151482" y="327957"/>
                  </a:lnTo>
                  <a:lnTo>
                    <a:pt x="155797" y="33001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7" name="Freihandform: Form 626">
              <a:extLst>
                <a:ext uri="{FF2B5EF4-FFF2-40B4-BE49-F238E27FC236}">
                  <a16:creationId xmlns:a16="http://schemas.microsoft.com/office/drawing/2014/main" id="{E2DB216B-4B2E-A8EB-F3FF-6F2E1FE3DAA9}"/>
                </a:ext>
              </a:extLst>
            </p:cNvPr>
            <p:cNvSpPr/>
            <p:nvPr/>
          </p:nvSpPr>
          <p:spPr>
            <a:xfrm>
              <a:off x="2226364" y="3580762"/>
              <a:ext cx="911" cy="3472"/>
            </a:xfrm>
            <a:custGeom>
              <a:avLst/>
              <a:gdLst>
                <a:gd name="connsiteX0" fmla="*/ -213 w 1209"/>
                <a:gd name="connsiteY0" fmla="*/ 4535 h 4610"/>
                <a:gd name="connsiteX1" fmla="*/ 997 w 1209"/>
                <a:gd name="connsiteY1" fmla="*/ -75 h 4610"/>
                <a:gd name="connsiteX2" fmla="*/ -213 w 1209"/>
                <a:gd name="connsiteY2" fmla="*/ 4535 h 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9" h="4610">
                  <a:moveTo>
                    <a:pt x="-213" y="4535"/>
                  </a:moveTo>
                  <a:lnTo>
                    <a:pt x="997" y="-75"/>
                  </a:lnTo>
                  <a:lnTo>
                    <a:pt x="-213" y="45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8" name="Freihandform: Form 627">
              <a:extLst>
                <a:ext uri="{FF2B5EF4-FFF2-40B4-BE49-F238E27FC236}">
                  <a16:creationId xmlns:a16="http://schemas.microsoft.com/office/drawing/2014/main" id="{1CDBBE78-0F1E-6966-B957-444FEDFDCE59}"/>
                </a:ext>
              </a:extLst>
            </p:cNvPr>
            <p:cNvSpPr/>
            <p:nvPr/>
          </p:nvSpPr>
          <p:spPr>
            <a:xfrm>
              <a:off x="2054254" y="4052271"/>
              <a:ext cx="1808" cy="3113"/>
            </a:xfrm>
            <a:custGeom>
              <a:avLst/>
              <a:gdLst>
                <a:gd name="connsiteX0" fmla="*/ 2187 w 2400"/>
                <a:gd name="connsiteY0" fmla="*/ 4059 h 4133"/>
                <a:gd name="connsiteX1" fmla="*/ -213 w 2400"/>
                <a:gd name="connsiteY1" fmla="*/ -75 h 4133"/>
                <a:gd name="connsiteX2" fmla="*/ 2187 w 2400"/>
                <a:gd name="connsiteY2" fmla="*/ 4059 h 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" h="4133">
                  <a:moveTo>
                    <a:pt x="2187" y="4059"/>
                  </a:moveTo>
                  <a:lnTo>
                    <a:pt x="-213" y="-75"/>
                  </a:lnTo>
                  <a:lnTo>
                    <a:pt x="2187" y="405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9" name="Freihandform: Form 628">
              <a:extLst>
                <a:ext uri="{FF2B5EF4-FFF2-40B4-BE49-F238E27FC236}">
                  <a16:creationId xmlns:a16="http://schemas.microsoft.com/office/drawing/2014/main" id="{64CEC509-ED26-8733-B8E6-3BBB7EEBFE5C}"/>
                </a:ext>
              </a:extLst>
            </p:cNvPr>
            <p:cNvSpPr/>
            <p:nvPr/>
          </p:nvSpPr>
          <p:spPr>
            <a:xfrm>
              <a:off x="3602469" y="4404087"/>
              <a:ext cx="134543" cy="78496"/>
            </a:xfrm>
            <a:custGeom>
              <a:avLst/>
              <a:gdLst>
                <a:gd name="connsiteX0" fmla="*/ 178409 w 178622"/>
                <a:gd name="connsiteY0" fmla="*/ 4592 h 104213"/>
                <a:gd name="connsiteX1" fmla="*/ 177399 w 178622"/>
                <a:gd name="connsiteY1" fmla="*/ -75 h 104213"/>
                <a:gd name="connsiteX2" fmla="*/ 178409 w 178622"/>
                <a:gd name="connsiteY2" fmla="*/ 4592 h 104213"/>
                <a:gd name="connsiteX3" fmla="*/ -118 w 178622"/>
                <a:gd name="connsiteY3" fmla="*/ 104138 h 104213"/>
                <a:gd name="connsiteX4" fmla="*/ 4540 w 178622"/>
                <a:gd name="connsiteY4" fmla="*/ 102986 h 104213"/>
                <a:gd name="connsiteX5" fmla="*/ -213 w 178622"/>
                <a:gd name="connsiteY5" fmla="*/ 103414 h 10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622" h="104213">
                  <a:moveTo>
                    <a:pt x="178409" y="4592"/>
                  </a:moveTo>
                  <a:lnTo>
                    <a:pt x="177399" y="-75"/>
                  </a:lnTo>
                  <a:lnTo>
                    <a:pt x="178409" y="4592"/>
                  </a:lnTo>
                  <a:close/>
                  <a:moveTo>
                    <a:pt x="-118" y="104138"/>
                  </a:moveTo>
                  <a:lnTo>
                    <a:pt x="4540" y="102986"/>
                  </a:lnTo>
                  <a:lnTo>
                    <a:pt x="-213" y="10341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0" name="Freihandform: Form 629">
              <a:extLst>
                <a:ext uri="{FF2B5EF4-FFF2-40B4-BE49-F238E27FC236}">
                  <a16:creationId xmlns:a16="http://schemas.microsoft.com/office/drawing/2014/main" id="{6104E8FE-C196-05F8-78B5-1041958054D9}"/>
                </a:ext>
              </a:extLst>
            </p:cNvPr>
            <p:cNvSpPr/>
            <p:nvPr/>
          </p:nvSpPr>
          <p:spPr>
            <a:xfrm>
              <a:off x="3169969" y="4684840"/>
              <a:ext cx="228687" cy="203103"/>
            </a:xfrm>
            <a:custGeom>
              <a:avLst/>
              <a:gdLst>
                <a:gd name="connsiteX0" fmla="*/ 56480 w 303609"/>
                <a:gd name="connsiteY0" fmla="*/ 269568 h 269643"/>
                <a:gd name="connsiteX1" fmla="*/ 60480 w 303609"/>
                <a:gd name="connsiteY1" fmla="*/ 266396 h 269643"/>
                <a:gd name="connsiteX2" fmla="*/ 64548 w 303609"/>
                <a:gd name="connsiteY2" fmla="*/ 263301 h 269643"/>
                <a:gd name="connsiteX3" fmla="*/ 70301 w 303609"/>
                <a:gd name="connsiteY3" fmla="*/ 261376 h 269643"/>
                <a:gd name="connsiteX4" fmla="*/ 75111 w 303609"/>
                <a:gd name="connsiteY4" fmla="*/ 259967 h 269643"/>
                <a:gd name="connsiteX5" fmla="*/ 79797 w 303609"/>
                <a:gd name="connsiteY5" fmla="*/ 260891 h 269643"/>
                <a:gd name="connsiteX6" fmla="*/ 84588 w 303609"/>
                <a:gd name="connsiteY6" fmla="*/ 259567 h 269643"/>
                <a:gd name="connsiteX7" fmla="*/ 89332 w 303609"/>
                <a:gd name="connsiteY7" fmla="*/ 260091 h 269643"/>
                <a:gd name="connsiteX8" fmla="*/ 92885 w 303609"/>
                <a:gd name="connsiteY8" fmla="*/ 256633 h 269643"/>
                <a:gd name="connsiteX9" fmla="*/ 96704 w 303609"/>
                <a:gd name="connsiteY9" fmla="*/ 253499 h 269643"/>
                <a:gd name="connsiteX10" fmla="*/ 101733 w 303609"/>
                <a:gd name="connsiteY10" fmla="*/ 253033 h 269643"/>
                <a:gd name="connsiteX11" fmla="*/ 107248 w 303609"/>
                <a:gd name="connsiteY11" fmla="*/ 252518 h 269643"/>
                <a:gd name="connsiteX12" fmla="*/ 111916 w 303609"/>
                <a:gd name="connsiteY12" fmla="*/ 253604 h 269643"/>
                <a:gd name="connsiteX13" fmla="*/ 117030 w 303609"/>
                <a:gd name="connsiteY13" fmla="*/ 254062 h 269643"/>
                <a:gd name="connsiteX14" fmla="*/ 121555 w 303609"/>
                <a:gd name="connsiteY14" fmla="*/ 251652 h 269643"/>
                <a:gd name="connsiteX15" fmla="*/ 127051 w 303609"/>
                <a:gd name="connsiteY15" fmla="*/ 252214 h 269643"/>
                <a:gd name="connsiteX16" fmla="*/ 132509 w 303609"/>
                <a:gd name="connsiteY16" fmla="*/ 253261 h 269643"/>
                <a:gd name="connsiteX17" fmla="*/ 137157 w 303609"/>
                <a:gd name="connsiteY17" fmla="*/ 254423 h 269643"/>
                <a:gd name="connsiteX18" fmla="*/ 141805 w 303609"/>
                <a:gd name="connsiteY18" fmla="*/ 255890 h 269643"/>
                <a:gd name="connsiteX19" fmla="*/ 146044 w 303609"/>
                <a:gd name="connsiteY19" fmla="*/ 253519 h 269643"/>
                <a:gd name="connsiteX20" fmla="*/ 150482 w 303609"/>
                <a:gd name="connsiteY20" fmla="*/ 251061 h 269643"/>
                <a:gd name="connsiteX21" fmla="*/ 155121 w 303609"/>
                <a:gd name="connsiteY21" fmla="*/ 252537 h 269643"/>
                <a:gd name="connsiteX22" fmla="*/ 160055 w 303609"/>
                <a:gd name="connsiteY22" fmla="*/ 252699 h 269643"/>
                <a:gd name="connsiteX23" fmla="*/ 160350 w 303609"/>
                <a:gd name="connsiteY23" fmla="*/ 247899 h 269643"/>
                <a:gd name="connsiteX24" fmla="*/ 164751 w 303609"/>
                <a:gd name="connsiteY24" fmla="*/ 245879 h 269643"/>
                <a:gd name="connsiteX25" fmla="*/ 170266 w 303609"/>
                <a:gd name="connsiteY25" fmla="*/ 246289 h 269643"/>
                <a:gd name="connsiteX26" fmla="*/ 175371 w 303609"/>
                <a:gd name="connsiteY26" fmla="*/ 246775 h 269643"/>
                <a:gd name="connsiteX27" fmla="*/ 179905 w 303609"/>
                <a:gd name="connsiteY27" fmla="*/ 244651 h 269643"/>
                <a:gd name="connsiteX28" fmla="*/ 184458 w 303609"/>
                <a:gd name="connsiteY28" fmla="*/ 242346 h 269643"/>
                <a:gd name="connsiteX29" fmla="*/ 188935 w 303609"/>
                <a:gd name="connsiteY29" fmla="*/ 239964 h 269643"/>
                <a:gd name="connsiteX30" fmla="*/ 193221 w 303609"/>
                <a:gd name="connsiteY30" fmla="*/ 237183 h 269643"/>
                <a:gd name="connsiteX31" fmla="*/ 197250 w 303609"/>
                <a:gd name="connsiteY31" fmla="*/ 234373 h 269643"/>
                <a:gd name="connsiteX32" fmla="*/ 201612 w 303609"/>
                <a:gd name="connsiteY32" fmla="*/ 231830 h 269643"/>
                <a:gd name="connsiteX33" fmla="*/ 205489 w 303609"/>
                <a:gd name="connsiteY33" fmla="*/ 228354 h 269643"/>
                <a:gd name="connsiteX34" fmla="*/ 209347 w 303609"/>
                <a:gd name="connsiteY34" fmla="*/ 225153 h 269643"/>
                <a:gd name="connsiteX35" fmla="*/ 213185 w 303609"/>
                <a:gd name="connsiteY35" fmla="*/ 222172 h 269643"/>
                <a:gd name="connsiteX36" fmla="*/ 216862 w 303609"/>
                <a:gd name="connsiteY36" fmla="*/ 218971 h 269643"/>
                <a:gd name="connsiteX37" fmla="*/ 220567 w 303609"/>
                <a:gd name="connsiteY37" fmla="*/ 215285 h 269643"/>
                <a:gd name="connsiteX38" fmla="*/ 224063 w 303609"/>
                <a:gd name="connsiteY38" fmla="*/ 211789 h 269643"/>
                <a:gd name="connsiteX39" fmla="*/ 227339 w 303609"/>
                <a:gd name="connsiteY39" fmla="*/ 208246 h 269643"/>
                <a:gd name="connsiteX40" fmla="*/ 230549 w 303609"/>
                <a:gd name="connsiteY40" fmla="*/ 204503 h 269643"/>
                <a:gd name="connsiteX41" fmla="*/ 234578 w 303609"/>
                <a:gd name="connsiteY41" fmla="*/ 201464 h 269643"/>
                <a:gd name="connsiteX42" fmla="*/ 237874 w 303609"/>
                <a:gd name="connsiteY42" fmla="*/ 197969 h 269643"/>
                <a:gd name="connsiteX43" fmla="*/ 241932 w 303609"/>
                <a:gd name="connsiteY43" fmla="*/ 195292 h 269643"/>
                <a:gd name="connsiteX44" fmla="*/ 245485 w 303609"/>
                <a:gd name="connsiteY44" fmla="*/ 191511 h 269643"/>
                <a:gd name="connsiteX45" fmla="*/ 248628 w 303609"/>
                <a:gd name="connsiteY45" fmla="*/ 187777 h 269643"/>
                <a:gd name="connsiteX46" fmla="*/ 251571 w 303609"/>
                <a:gd name="connsiteY46" fmla="*/ 183977 h 269643"/>
                <a:gd name="connsiteX47" fmla="*/ 254352 w 303609"/>
                <a:gd name="connsiteY47" fmla="*/ 179776 h 269643"/>
                <a:gd name="connsiteX48" fmla="*/ 257191 w 303609"/>
                <a:gd name="connsiteY48" fmla="*/ 175575 h 269643"/>
                <a:gd name="connsiteX49" fmla="*/ 259705 w 303609"/>
                <a:gd name="connsiteY49" fmla="*/ 171375 h 269643"/>
                <a:gd name="connsiteX50" fmla="*/ 262411 w 303609"/>
                <a:gd name="connsiteY50" fmla="*/ 167174 h 269643"/>
                <a:gd name="connsiteX51" fmla="*/ 264992 w 303609"/>
                <a:gd name="connsiteY51" fmla="*/ 162974 h 269643"/>
                <a:gd name="connsiteX52" fmla="*/ 267449 w 303609"/>
                <a:gd name="connsiteY52" fmla="*/ 158783 h 269643"/>
                <a:gd name="connsiteX53" fmla="*/ 270354 w 303609"/>
                <a:gd name="connsiteY53" fmla="*/ 154668 h 269643"/>
                <a:gd name="connsiteX54" fmla="*/ 273850 w 303609"/>
                <a:gd name="connsiteY54" fmla="*/ 150906 h 269643"/>
                <a:gd name="connsiteX55" fmla="*/ 277326 w 303609"/>
                <a:gd name="connsiteY55" fmla="*/ 147363 h 269643"/>
                <a:gd name="connsiteX56" fmla="*/ 281174 w 303609"/>
                <a:gd name="connsiteY56" fmla="*/ 144324 h 269643"/>
                <a:gd name="connsiteX57" fmla="*/ 285556 w 303609"/>
                <a:gd name="connsiteY57" fmla="*/ 141981 h 269643"/>
                <a:gd name="connsiteX58" fmla="*/ 289271 w 303609"/>
                <a:gd name="connsiteY58" fmla="*/ 138361 h 269643"/>
                <a:gd name="connsiteX59" fmla="*/ 292271 w 303609"/>
                <a:gd name="connsiteY59" fmla="*/ 134046 h 269643"/>
                <a:gd name="connsiteX60" fmla="*/ 294338 w 303609"/>
                <a:gd name="connsiteY60" fmla="*/ 129379 h 269643"/>
                <a:gd name="connsiteX61" fmla="*/ 295976 w 303609"/>
                <a:gd name="connsiteY61" fmla="*/ 124245 h 269643"/>
                <a:gd name="connsiteX62" fmla="*/ 296976 w 303609"/>
                <a:gd name="connsiteY62" fmla="*/ 119578 h 269643"/>
                <a:gd name="connsiteX63" fmla="*/ 298358 w 303609"/>
                <a:gd name="connsiteY63" fmla="*/ 114920 h 269643"/>
                <a:gd name="connsiteX64" fmla="*/ 300196 w 303609"/>
                <a:gd name="connsiteY64" fmla="*/ 110253 h 269643"/>
                <a:gd name="connsiteX65" fmla="*/ 302082 w 303609"/>
                <a:gd name="connsiteY65" fmla="*/ 105586 h 269643"/>
                <a:gd name="connsiteX66" fmla="*/ 303396 w 303609"/>
                <a:gd name="connsiteY66" fmla="*/ 100452 h 269643"/>
                <a:gd name="connsiteX67" fmla="*/ 298615 w 303609"/>
                <a:gd name="connsiteY67" fmla="*/ 100318 h 269643"/>
                <a:gd name="connsiteX68" fmla="*/ 293795 w 303609"/>
                <a:gd name="connsiteY68" fmla="*/ 100271 h 269643"/>
                <a:gd name="connsiteX69" fmla="*/ 289109 w 303609"/>
                <a:gd name="connsiteY69" fmla="*/ 99395 h 269643"/>
                <a:gd name="connsiteX70" fmla="*/ 286508 w 303609"/>
                <a:gd name="connsiteY70" fmla="*/ 103662 h 269643"/>
                <a:gd name="connsiteX71" fmla="*/ 285975 w 303609"/>
                <a:gd name="connsiteY71" fmla="*/ 108643 h 269643"/>
                <a:gd name="connsiteX72" fmla="*/ 281308 w 303609"/>
                <a:gd name="connsiteY72" fmla="*/ 109881 h 269643"/>
                <a:gd name="connsiteX73" fmla="*/ 276527 w 303609"/>
                <a:gd name="connsiteY73" fmla="*/ 109672 h 269643"/>
                <a:gd name="connsiteX74" fmla="*/ 272050 w 303609"/>
                <a:gd name="connsiteY74" fmla="*/ 107919 h 269643"/>
                <a:gd name="connsiteX75" fmla="*/ 268364 w 303609"/>
                <a:gd name="connsiteY75" fmla="*/ 104271 h 269643"/>
                <a:gd name="connsiteX76" fmla="*/ 266763 w 303609"/>
                <a:gd name="connsiteY76" fmla="*/ 99518 h 269643"/>
                <a:gd name="connsiteX77" fmla="*/ 265135 w 303609"/>
                <a:gd name="connsiteY77" fmla="*/ 94851 h 269643"/>
                <a:gd name="connsiteX78" fmla="*/ 266545 w 303609"/>
                <a:gd name="connsiteY78" fmla="*/ 90251 h 269643"/>
                <a:gd name="connsiteX79" fmla="*/ 269421 w 303609"/>
                <a:gd name="connsiteY79" fmla="*/ 86383 h 269643"/>
                <a:gd name="connsiteX80" fmla="*/ 271697 w 303609"/>
                <a:gd name="connsiteY80" fmla="*/ 82192 h 269643"/>
                <a:gd name="connsiteX81" fmla="*/ 274545 w 303609"/>
                <a:gd name="connsiteY81" fmla="*/ 78344 h 269643"/>
                <a:gd name="connsiteX82" fmla="*/ 279079 w 303609"/>
                <a:gd name="connsiteY82" fmla="*/ 76649 h 269643"/>
                <a:gd name="connsiteX83" fmla="*/ 283127 w 303609"/>
                <a:gd name="connsiteY83" fmla="*/ 79735 h 269643"/>
                <a:gd name="connsiteX84" fmla="*/ 287909 w 303609"/>
                <a:gd name="connsiteY84" fmla="*/ 80964 h 269643"/>
                <a:gd name="connsiteX85" fmla="*/ 288194 w 303609"/>
                <a:gd name="connsiteY85" fmla="*/ 76192 h 269643"/>
                <a:gd name="connsiteX86" fmla="*/ 288766 w 303609"/>
                <a:gd name="connsiteY86" fmla="*/ 71324 h 269643"/>
                <a:gd name="connsiteX87" fmla="*/ 290004 w 303609"/>
                <a:gd name="connsiteY87" fmla="*/ 66638 h 269643"/>
                <a:gd name="connsiteX88" fmla="*/ 290423 w 303609"/>
                <a:gd name="connsiteY88" fmla="*/ 61723 h 269643"/>
                <a:gd name="connsiteX89" fmla="*/ 290309 w 303609"/>
                <a:gd name="connsiteY89" fmla="*/ 56589 h 269643"/>
                <a:gd name="connsiteX90" fmla="*/ 290529 w 303609"/>
                <a:gd name="connsiteY90" fmla="*/ 51455 h 269643"/>
                <a:gd name="connsiteX91" fmla="*/ 290509 w 303609"/>
                <a:gd name="connsiteY91" fmla="*/ 46321 h 269643"/>
                <a:gd name="connsiteX92" fmla="*/ 289071 w 303609"/>
                <a:gd name="connsiteY92" fmla="*/ 41187 h 269643"/>
                <a:gd name="connsiteX93" fmla="*/ 286814 w 303609"/>
                <a:gd name="connsiteY93" fmla="*/ 36911 h 269643"/>
                <a:gd name="connsiteX94" fmla="*/ 285756 w 303609"/>
                <a:gd name="connsiteY94" fmla="*/ 31938 h 269643"/>
                <a:gd name="connsiteX95" fmla="*/ 283403 w 303609"/>
                <a:gd name="connsiteY95" fmla="*/ 27709 h 269643"/>
                <a:gd name="connsiteX96" fmla="*/ 283766 w 303609"/>
                <a:gd name="connsiteY96" fmla="*/ 22528 h 269643"/>
                <a:gd name="connsiteX97" fmla="*/ 282708 w 303609"/>
                <a:gd name="connsiteY97" fmla="*/ 17451 h 269643"/>
                <a:gd name="connsiteX98" fmla="*/ 281575 w 303609"/>
                <a:gd name="connsiteY98" fmla="*/ 12727 h 269643"/>
                <a:gd name="connsiteX99" fmla="*/ 280441 w 303609"/>
                <a:gd name="connsiteY99" fmla="*/ 8059 h 269643"/>
                <a:gd name="connsiteX100" fmla="*/ 277689 w 303609"/>
                <a:gd name="connsiteY100" fmla="*/ 4125 h 269643"/>
                <a:gd name="connsiteX101" fmla="*/ 272983 w 303609"/>
                <a:gd name="connsiteY101" fmla="*/ 3373 h 269643"/>
                <a:gd name="connsiteX102" fmla="*/ 268221 w 303609"/>
                <a:gd name="connsiteY102" fmla="*/ 3573 h 269643"/>
                <a:gd name="connsiteX103" fmla="*/ 263497 w 303609"/>
                <a:gd name="connsiteY103" fmla="*/ 4221 h 269643"/>
                <a:gd name="connsiteX104" fmla="*/ 258819 w 303609"/>
                <a:gd name="connsiteY104" fmla="*/ 3325 h 269643"/>
                <a:gd name="connsiteX105" fmla="*/ 254514 w 303609"/>
                <a:gd name="connsiteY105" fmla="*/ 1087 h 269643"/>
                <a:gd name="connsiteX106" fmla="*/ 249894 w 303609"/>
                <a:gd name="connsiteY106" fmla="*/ -75 h 269643"/>
                <a:gd name="connsiteX107" fmla="*/ 245142 w 303609"/>
                <a:gd name="connsiteY107" fmla="*/ 696 h 269643"/>
                <a:gd name="connsiteX108" fmla="*/ 240408 w 303609"/>
                <a:gd name="connsiteY108" fmla="*/ 1335 h 269643"/>
                <a:gd name="connsiteX109" fmla="*/ 236445 w 303609"/>
                <a:gd name="connsiteY109" fmla="*/ 3983 h 269643"/>
                <a:gd name="connsiteX110" fmla="*/ 233112 w 303609"/>
                <a:gd name="connsiteY110" fmla="*/ 7507 h 269643"/>
                <a:gd name="connsiteX111" fmla="*/ 228549 w 303609"/>
                <a:gd name="connsiteY111" fmla="*/ 9059 h 269643"/>
                <a:gd name="connsiteX112" fmla="*/ 223834 w 303609"/>
                <a:gd name="connsiteY112" fmla="*/ 9917 h 269643"/>
                <a:gd name="connsiteX113" fmla="*/ 220453 w 303609"/>
                <a:gd name="connsiteY113" fmla="*/ 13660 h 269643"/>
                <a:gd name="connsiteX114" fmla="*/ 217357 w 303609"/>
                <a:gd name="connsiteY114" fmla="*/ 17365 h 269643"/>
                <a:gd name="connsiteX115" fmla="*/ 214329 w 303609"/>
                <a:gd name="connsiteY115" fmla="*/ 21118 h 269643"/>
                <a:gd name="connsiteX116" fmla="*/ 210204 w 303609"/>
                <a:gd name="connsiteY116" fmla="*/ 23518 h 269643"/>
                <a:gd name="connsiteX117" fmla="*/ 206927 w 303609"/>
                <a:gd name="connsiteY117" fmla="*/ 26976 h 269643"/>
                <a:gd name="connsiteX118" fmla="*/ 202546 w 303609"/>
                <a:gd name="connsiteY118" fmla="*/ 28852 h 269643"/>
                <a:gd name="connsiteX119" fmla="*/ 199612 w 303609"/>
                <a:gd name="connsiteY119" fmla="*/ 32615 h 269643"/>
                <a:gd name="connsiteX120" fmla="*/ 197526 w 303609"/>
                <a:gd name="connsiteY120" fmla="*/ 36987 h 269643"/>
                <a:gd name="connsiteX121" fmla="*/ 195869 w 303609"/>
                <a:gd name="connsiteY121" fmla="*/ 41559 h 269643"/>
                <a:gd name="connsiteX122" fmla="*/ 193793 w 303609"/>
                <a:gd name="connsiteY122" fmla="*/ 45950 h 269643"/>
                <a:gd name="connsiteX123" fmla="*/ 189887 w 303609"/>
                <a:gd name="connsiteY123" fmla="*/ 48931 h 269643"/>
                <a:gd name="connsiteX124" fmla="*/ 187068 w 303609"/>
                <a:gd name="connsiteY124" fmla="*/ 52855 h 269643"/>
                <a:gd name="connsiteX125" fmla="*/ 182324 w 303609"/>
                <a:gd name="connsiteY125" fmla="*/ 54113 h 269643"/>
                <a:gd name="connsiteX126" fmla="*/ 177695 w 303609"/>
                <a:gd name="connsiteY126" fmla="*/ 55265 h 269643"/>
                <a:gd name="connsiteX127" fmla="*/ 176257 w 303609"/>
                <a:gd name="connsiteY127" fmla="*/ 59856 h 269643"/>
                <a:gd name="connsiteX128" fmla="*/ 174323 w 303609"/>
                <a:gd name="connsiteY128" fmla="*/ 64523 h 269643"/>
                <a:gd name="connsiteX129" fmla="*/ 172551 w 303609"/>
                <a:gd name="connsiteY129" fmla="*/ 68962 h 269643"/>
                <a:gd name="connsiteX130" fmla="*/ 170770 w 303609"/>
                <a:gd name="connsiteY130" fmla="*/ 73391 h 269643"/>
                <a:gd name="connsiteX131" fmla="*/ 167037 w 303609"/>
                <a:gd name="connsiteY131" fmla="*/ 76392 h 269643"/>
                <a:gd name="connsiteX132" fmla="*/ 162293 w 303609"/>
                <a:gd name="connsiteY132" fmla="*/ 76830 h 269643"/>
                <a:gd name="connsiteX133" fmla="*/ 157569 w 303609"/>
                <a:gd name="connsiteY133" fmla="*/ 77954 h 269643"/>
                <a:gd name="connsiteX134" fmla="*/ 152530 w 303609"/>
                <a:gd name="connsiteY134" fmla="*/ 77925 h 269643"/>
                <a:gd name="connsiteX135" fmla="*/ 147872 w 303609"/>
                <a:gd name="connsiteY135" fmla="*/ 76915 h 269643"/>
                <a:gd name="connsiteX136" fmla="*/ 144043 w 303609"/>
                <a:gd name="connsiteY136" fmla="*/ 74068 h 269643"/>
                <a:gd name="connsiteX137" fmla="*/ 139281 w 303609"/>
                <a:gd name="connsiteY137" fmla="*/ 73972 h 269643"/>
                <a:gd name="connsiteX138" fmla="*/ 136195 w 303609"/>
                <a:gd name="connsiteY138" fmla="*/ 70153 h 269643"/>
                <a:gd name="connsiteX139" fmla="*/ 132156 w 303609"/>
                <a:gd name="connsiteY139" fmla="*/ 67619 h 269643"/>
                <a:gd name="connsiteX140" fmla="*/ 127498 w 303609"/>
                <a:gd name="connsiteY140" fmla="*/ 66581 h 269643"/>
                <a:gd name="connsiteX141" fmla="*/ 122907 w 303609"/>
                <a:gd name="connsiteY141" fmla="*/ 67905 h 269643"/>
                <a:gd name="connsiteX142" fmla="*/ 120050 w 303609"/>
                <a:gd name="connsiteY142" fmla="*/ 71905 h 269643"/>
                <a:gd name="connsiteX143" fmla="*/ 118269 w 303609"/>
                <a:gd name="connsiteY143" fmla="*/ 76420 h 269643"/>
                <a:gd name="connsiteX144" fmla="*/ 117221 w 303609"/>
                <a:gd name="connsiteY144" fmla="*/ 81287 h 269643"/>
                <a:gd name="connsiteX145" fmla="*/ 114268 w 303609"/>
                <a:gd name="connsiteY145" fmla="*/ 85050 h 269643"/>
                <a:gd name="connsiteX146" fmla="*/ 110401 w 303609"/>
                <a:gd name="connsiteY146" fmla="*/ 88079 h 269643"/>
                <a:gd name="connsiteX147" fmla="*/ 106582 w 303609"/>
                <a:gd name="connsiteY147" fmla="*/ 91251 h 269643"/>
                <a:gd name="connsiteX148" fmla="*/ 103981 w 303609"/>
                <a:gd name="connsiteY148" fmla="*/ 95318 h 269643"/>
                <a:gd name="connsiteX149" fmla="*/ 99247 w 303609"/>
                <a:gd name="connsiteY149" fmla="*/ 96194 h 269643"/>
                <a:gd name="connsiteX150" fmla="*/ 96714 w 303609"/>
                <a:gd name="connsiteY150" fmla="*/ 100280 h 269643"/>
                <a:gd name="connsiteX151" fmla="*/ 91760 w 303609"/>
                <a:gd name="connsiteY151" fmla="*/ 99451 h 269643"/>
                <a:gd name="connsiteX152" fmla="*/ 86950 w 303609"/>
                <a:gd name="connsiteY152" fmla="*/ 100480 h 269643"/>
                <a:gd name="connsiteX153" fmla="*/ 82207 w 303609"/>
                <a:gd name="connsiteY153" fmla="*/ 98909 h 269643"/>
                <a:gd name="connsiteX154" fmla="*/ 77521 w 303609"/>
                <a:gd name="connsiteY154" fmla="*/ 97185 h 269643"/>
                <a:gd name="connsiteX155" fmla="*/ 77540 w 303609"/>
                <a:gd name="connsiteY155" fmla="*/ 92384 h 269643"/>
                <a:gd name="connsiteX156" fmla="*/ 80312 w 303609"/>
                <a:gd name="connsiteY156" fmla="*/ 88317 h 269643"/>
                <a:gd name="connsiteX157" fmla="*/ 82112 w 303609"/>
                <a:gd name="connsiteY157" fmla="*/ 83878 h 269643"/>
                <a:gd name="connsiteX158" fmla="*/ 81788 w 303609"/>
                <a:gd name="connsiteY158" fmla="*/ 79059 h 269643"/>
                <a:gd name="connsiteX159" fmla="*/ 79616 w 303609"/>
                <a:gd name="connsiteY159" fmla="*/ 74811 h 269643"/>
                <a:gd name="connsiteX160" fmla="*/ 78702 w 303609"/>
                <a:gd name="connsiteY160" fmla="*/ 70124 h 269643"/>
                <a:gd name="connsiteX161" fmla="*/ 76635 w 303609"/>
                <a:gd name="connsiteY161" fmla="*/ 65552 h 269643"/>
                <a:gd name="connsiteX162" fmla="*/ 74511 w 303609"/>
                <a:gd name="connsiteY162" fmla="*/ 61256 h 269643"/>
                <a:gd name="connsiteX163" fmla="*/ 70748 w 303609"/>
                <a:gd name="connsiteY163" fmla="*/ 58256 h 269643"/>
                <a:gd name="connsiteX164" fmla="*/ 67672 w 303609"/>
                <a:gd name="connsiteY164" fmla="*/ 62190 h 269643"/>
                <a:gd name="connsiteX165" fmla="*/ 67433 w 303609"/>
                <a:gd name="connsiteY165" fmla="*/ 67324 h 269643"/>
                <a:gd name="connsiteX166" fmla="*/ 67186 w 303609"/>
                <a:gd name="connsiteY166" fmla="*/ 72458 h 269643"/>
                <a:gd name="connsiteX167" fmla="*/ 66948 w 303609"/>
                <a:gd name="connsiteY167" fmla="*/ 77582 h 269643"/>
                <a:gd name="connsiteX168" fmla="*/ 66700 w 303609"/>
                <a:gd name="connsiteY168" fmla="*/ 82716 h 269643"/>
                <a:gd name="connsiteX169" fmla="*/ 66481 w 303609"/>
                <a:gd name="connsiteY169" fmla="*/ 87688 h 269643"/>
                <a:gd name="connsiteX170" fmla="*/ 66253 w 303609"/>
                <a:gd name="connsiteY170" fmla="*/ 92517 h 269643"/>
                <a:gd name="connsiteX171" fmla="*/ 66005 w 303609"/>
                <a:gd name="connsiteY171" fmla="*/ 97651 h 269643"/>
                <a:gd name="connsiteX172" fmla="*/ 65767 w 303609"/>
                <a:gd name="connsiteY172" fmla="*/ 102785 h 269643"/>
                <a:gd name="connsiteX173" fmla="*/ 65538 w 303609"/>
                <a:gd name="connsiteY173" fmla="*/ 107919 h 269643"/>
                <a:gd name="connsiteX174" fmla="*/ 65291 w 303609"/>
                <a:gd name="connsiteY174" fmla="*/ 113053 h 269643"/>
                <a:gd name="connsiteX175" fmla="*/ 65062 w 303609"/>
                <a:gd name="connsiteY175" fmla="*/ 118025 h 269643"/>
                <a:gd name="connsiteX176" fmla="*/ 64814 w 303609"/>
                <a:gd name="connsiteY176" fmla="*/ 123312 h 269643"/>
                <a:gd name="connsiteX177" fmla="*/ 64576 w 303609"/>
                <a:gd name="connsiteY177" fmla="*/ 128446 h 269643"/>
                <a:gd name="connsiteX178" fmla="*/ 64338 w 303609"/>
                <a:gd name="connsiteY178" fmla="*/ 133475 h 269643"/>
                <a:gd name="connsiteX179" fmla="*/ 59766 w 303609"/>
                <a:gd name="connsiteY179" fmla="*/ 134818 h 269643"/>
                <a:gd name="connsiteX180" fmla="*/ 55232 w 303609"/>
                <a:gd name="connsiteY180" fmla="*/ 137152 h 269643"/>
                <a:gd name="connsiteX181" fmla="*/ 51470 w 303609"/>
                <a:gd name="connsiteY181" fmla="*/ 140085 h 269643"/>
                <a:gd name="connsiteX182" fmla="*/ 49355 w 303609"/>
                <a:gd name="connsiteY182" fmla="*/ 144371 h 269643"/>
                <a:gd name="connsiteX183" fmla="*/ 44650 w 303609"/>
                <a:gd name="connsiteY183" fmla="*/ 142752 h 269643"/>
                <a:gd name="connsiteX184" fmla="*/ 39897 w 303609"/>
                <a:gd name="connsiteY184" fmla="*/ 142447 h 269643"/>
                <a:gd name="connsiteX185" fmla="*/ 35210 w 303609"/>
                <a:gd name="connsiteY185" fmla="*/ 143533 h 269643"/>
                <a:gd name="connsiteX186" fmla="*/ 30382 w 303609"/>
                <a:gd name="connsiteY186" fmla="*/ 143610 h 269643"/>
                <a:gd name="connsiteX187" fmla="*/ 26200 w 303609"/>
                <a:gd name="connsiteY187" fmla="*/ 141171 h 269643"/>
                <a:gd name="connsiteX188" fmla="*/ 21457 w 303609"/>
                <a:gd name="connsiteY188" fmla="*/ 140676 h 269643"/>
                <a:gd name="connsiteX189" fmla="*/ 16627 w 303609"/>
                <a:gd name="connsiteY189" fmla="*/ 139790 h 269643"/>
                <a:gd name="connsiteX190" fmla="*/ 15532 w 303609"/>
                <a:gd name="connsiteY190" fmla="*/ 135056 h 269643"/>
                <a:gd name="connsiteX191" fmla="*/ 16132 w 303609"/>
                <a:gd name="connsiteY191" fmla="*/ 130313 h 269643"/>
                <a:gd name="connsiteX192" fmla="*/ 12932 w 303609"/>
                <a:gd name="connsiteY192" fmla="*/ 126703 h 269643"/>
                <a:gd name="connsiteX193" fmla="*/ 8188 w 303609"/>
                <a:gd name="connsiteY193" fmla="*/ 125960 h 269643"/>
                <a:gd name="connsiteX194" fmla="*/ 6083 w 303609"/>
                <a:gd name="connsiteY194" fmla="*/ 130237 h 269643"/>
                <a:gd name="connsiteX195" fmla="*/ 4464 w 303609"/>
                <a:gd name="connsiteY195" fmla="*/ 134723 h 269643"/>
                <a:gd name="connsiteX196" fmla="*/ -213 w 303609"/>
                <a:gd name="connsiteY196" fmla="*/ 136399 h 269643"/>
                <a:gd name="connsiteX197" fmla="*/ 1083 w 303609"/>
                <a:gd name="connsiteY197" fmla="*/ 140990 h 269643"/>
                <a:gd name="connsiteX198" fmla="*/ 3740 w 303609"/>
                <a:gd name="connsiteY198" fmla="*/ 145191 h 269643"/>
                <a:gd name="connsiteX199" fmla="*/ 5598 w 303609"/>
                <a:gd name="connsiteY199" fmla="*/ 149658 h 269643"/>
                <a:gd name="connsiteX200" fmla="*/ 7474 w 303609"/>
                <a:gd name="connsiteY200" fmla="*/ 154116 h 269643"/>
                <a:gd name="connsiteX201" fmla="*/ 8645 w 303609"/>
                <a:gd name="connsiteY201" fmla="*/ 158783 h 269643"/>
                <a:gd name="connsiteX202" fmla="*/ 9893 w 303609"/>
                <a:gd name="connsiteY202" fmla="*/ 163441 h 269643"/>
                <a:gd name="connsiteX203" fmla="*/ 11036 w 303609"/>
                <a:gd name="connsiteY203" fmla="*/ 168108 h 269643"/>
                <a:gd name="connsiteX204" fmla="*/ 12465 w 303609"/>
                <a:gd name="connsiteY204" fmla="*/ 172775 h 269643"/>
                <a:gd name="connsiteX205" fmla="*/ 14246 w 303609"/>
                <a:gd name="connsiteY205" fmla="*/ 177442 h 269643"/>
                <a:gd name="connsiteX206" fmla="*/ 16523 w 303609"/>
                <a:gd name="connsiteY206" fmla="*/ 182053 h 269643"/>
                <a:gd name="connsiteX207" fmla="*/ 17923 w 303609"/>
                <a:gd name="connsiteY207" fmla="*/ 186662 h 269643"/>
                <a:gd name="connsiteX208" fmla="*/ 20257 w 303609"/>
                <a:gd name="connsiteY208" fmla="*/ 190977 h 269643"/>
                <a:gd name="connsiteX209" fmla="*/ 22971 w 303609"/>
                <a:gd name="connsiteY209" fmla="*/ 195645 h 269643"/>
                <a:gd name="connsiteX210" fmla="*/ 25943 w 303609"/>
                <a:gd name="connsiteY210" fmla="*/ 199588 h 269643"/>
                <a:gd name="connsiteX211" fmla="*/ 28077 w 303609"/>
                <a:gd name="connsiteY211" fmla="*/ 204036 h 269643"/>
                <a:gd name="connsiteX212" fmla="*/ 29000 w 303609"/>
                <a:gd name="connsiteY212" fmla="*/ 209170 h 269643"/>
                <a:gd name="connsiteX213" fmla="*/ 29610 w 303609"/>
                <a:gd name="connsiteY213" fmla="*/ 214304 h 269643"/>
                <a:gd name="connsiteX214" fmla="*/ 29191 w 303609"/>
                <a:gd name="connsiteY214" fmla="*/ 220371 h 269643"/>
                <a:gd name="connsiteX215" fmla="*/ 26771 w 303609"/>
                <a:gd name="connsiteY215" fmla="*/ 224572 h 269643"/>
                <a:gd name="connsiteX216" fmla="*/ 20971 w 303609"/>
                <a:gd name="connsiteY216" fmla="*/ 224591 h 269643"/>
                <a:gd name="connsiteX217" fmla="*/ 20342 w 303609"/>
                <a:gd name="connsiteY217" fmla="*/ 229706 h 269643"/>
                <a:gd name="connsiteX218" fmla="*/ 22609 w 303609"/>
                <a:gd name="connsiteY218" fmla="*/ 233907 h 269643"/>
                <a:gd name="connsiteX219" fmla="*/ 24876 w 303609"/>
                <a:gd name="connsiteY219" fmla="*/ 238107 h 269643"/>
                <a:gd name="connsiteX220" fmla="*/ 27448 w 303609"/>
                <a:gd name="connsiteY220" fmla="*/ 242298 h 269643"/>
                <a:gd name="connsiteX221" fmla="*/ 29639 w 303609"/>
                <a:gd name="connsiteY221" fmla="*/ 246746 h 269643"/>
                <a:gd name="connsiteX222" fmla="*/ 27791 w 303609"/>
                <a:gd name="connsiteY222" fmla="*/ 251452 h 269643"/>
                <a:gd name="connsiteX223" fmla="*/ 27905 w 303609"/>
                <a:gd name="connsiteY223" fmla="*/ 256290 h 269643"/>
                <a:gd name="connsiteX224" fmla="*/ 32010 w 303609"/>
                <a:gd name="connsiteY224" fmla="*/ 253652 h 269643"/>
                <a:gd name="connsiteX225" fmla="*/ 36230 w 303609"/>
                <a:gd name="connsiteY225" fmla="*/ 255986 h 269643"/>
                <a:gd name="connsiteX226" fmla="*/ 39983 w 303609"/>
                <a:gd name="connsiteY226" fmla="*/ 259376 h 269643"/>
                <a:gd name="connsiteX227" fmla="*/ 44602 w 303609"/>
                <a:gd name="connsiteY227" fmla="*/ 261424 h 269643"/>
                <a:gd name="connsiteX228" fmla="*/ 46879 w 303609"/>
                <a:gd name="connsiteY228" fmla="*/ 265882 h 269643"/>
                <a:gd name="connsiteX229" fmla="*/ 51308 w 303609"/>
                <a:gd name="connsiteY229" fmla="*/ 268063 h 269643"/>
                <a:gd name="connsiteX230" fmla="*/ 56346 w 303609"/>
                <a:gd name="connsiteY230" fmla="*/ 269540 h 269643"/>
                <a:gd name="connsiteX231" fmla="*/ 209699 w 303609"/>
                <a:gd name="connsiteY231" fmla="*/ 181252 h 269643"/>
                <a:gd name="connsiteX232" fmla="*/ 205117 w 303609"/>
                <a:gd name="connsiteY232" fmla="*/ 179947 h 269643"/>
                <a:gd name="connsiteX233" fmla="*/ 201126 w 303609"/>
                <a:gd name="connsiteY233" fmla="*/ 177357 h 269643"/>
                <a:gd name="connsiteX234" fmla="*/ 198002 w 303609"/>
                <a:gd name="connsiteY234" fmla="*/ 173747 h 269643"/>
                <a:gd name="connsiteX235" fmla="*/ 196250 w 303609"/>
                <a:gd name="connsiteY235" fmla="*/ 169318 h 269643"/>
                <a:gd name="connsiteX236" fmla="*/ 194126 w 303609"/>
                <a:gd name="connsiteY236" fmla="*/ 164917 h 269643"/>
                <a:gd name="connsiteX237" fmla="*/ 192173 w 303609"/>
                <a:gd name="connsiteY237" fmla="*/ 160478 h 269643"/>
                <a:gd name="connsiteX238" fmla="*/ 195583 w 303609"/>
                <a:gd name="connsiteY238" fmla="*/ 157097 h 269643"/>
                <a:gd name="connsiteX239" fmla="*/ 199221 w 303609"/>
                <a:gd name="connsiteY239" fmla="*/ 154020 h 269643"/>
                <a:gd name="connsiteX240" fmla="*/ 201726 w 303609"/>
                <a:gd name="connsiteY240" fmla="*/ 149963 h 269643"/>
                <a:gd name="connsiteX241" fmla="*/ 204546 w 303609"/>
                <a:gd name="connsiteY241" fmla="*/ 146115 h 269643"/>
                <a:gd name="connsiteX242" fmla="*/ 208604 w 303609"/>
                <a:gd name="connsiteY242" fmla="*/ 143610 h 269643"/>
                <a:gd name="connsiteX243" fmla="*/ 212461 w 303609"/>
                <a:gd name="connsiteY243" fmla="*/ 140800 h 269643"/>
                <a:gd name="connsiteX244" fmla="*/ 216957 w 303609"/>
                <a:gd name="connsiteY244" fmla="*/ 139180 h 269643"/>
                <a:gd name="connsiteX245" fmla="*/ 221348 w 303609"/>
                <a:gd name="connsiteY245" fmla="*/ 137199 h 269643"/>
                <a:gd name="connsiteX246" fmla="*/ 225653 w 303609"/>
                <a:gd name="connsiteY246" fmla="*/ 139409 h 269643"/>
                <a:gd name="connsiteX247" fmla="*/ 228435 w 303609"/>
                <a:gd name="connsiteY247" fmla="*/ 143314 h 269643"/>
                <a:gd name="connsiteX248" fmla="*/ 232378 w 303609"/>
                <a:gd name="connsiteY248" fmla="*/ 145981 h 269643"/>
                <a:gd name="connsiteX249" fmla="*/ 235578 w 303609"/>
                <a:gd name="connsiteY249" fmla="*/ 149810 h 269643"/>
                <a:gd name="connsiteX250" fmla="*/ 235978 w 303609"/>
                <a:gd name="connsiteY250" fmla="*/ 154582 h 269643"/>
                <a:gd name="connsiteX251" fmla="*/ 233273 w 303609"/>
                <a:gd name="connsiteY251" fmla="*/ 158783 h 269643"/>
                <a:gd name="connsiteX252" fmla="*/ 230235 w 303609"/>
                <a:gd name="connsiteY252" fmla="*/ 162507 h 269643"/>
                <a:gd name="connsiteX253" fmla="*/ 227711 w 303609"/>
                <a:gd name="connsiteY253" fmla="*/ 166869 h 269643"/>
                <a:gd name="connsiteX254" fmla="*/ 223348 w 303609"/>
                <a:gd name="connsiteY254" fmla="*/ 169175 h 269643"/>
                <a:gd name="connsiteX255" fmla="*/ 218414 w 303609"/>
                <a:gd name="connsiteY255" fmla="*/ 169737 h 269643"/>
                <a:gd name="connsiteX256" fmla="*/ 214281 w 303609"/>
                <a:gd name="connsiteY256" fmla="*/ 172242 h 269643"/>
                <a:gd name="connsiteX257" fmla="*/ 211490 w 303609"/>
                <a:gd name="connsiteY257" fmla="*/ 176252 h 269643"/>
                <a:gd name="connsiteX258" fmla="*/ 210014 w 303609"/>
                <a:gd name="connsiteY258" fmla="*/ 180795 h 26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303609" h="269643">
                  <a:moveTo>
                    <a:pt x="56480" y="269568"/>
                  </a:moveTo>
                  <a:lnTo>
                    <a:pt x="60480" y="266396"/>
                  </a:lnTo>
                  <a:lnTo>
                    <a:pt x="64548" y="263301"/>
                  </a:lnTo>
                  <a:lnTo>
                    <a:pt x="70301" y="261376"/>
                  </a:lnTo>
                  <a:lnTo>
                    <a:pt x="75111" y="259967"/>
                  </a:lnTo>
                  <a:lnTo>
                    <a:pt x="79797" y="260891"/>
                  </a:lnTo>
                  <a:lnTo>
                    <a:pt x="84588" y="259567"/>
                  </a:lnTo>
                  <a:lnTo>
                    <a:pt x="89332" y="260091"/>
                  </a:lnTo>
                  <a:lnTo>
                    <a:pt x="92885" y="256633"/>
                  </a:lnTo>
                  <a:lnTo>
                    <a:pt x="96704" y="253499"/>
                  </a:lnTo>
                  <a:lnTo>
                    <a:pt x="101733" y="253033"/>
                  </a:lnTo>
                  <a:lnTo>
                    <a:pt x="107248" y="252518"/>
                  </a:lnTo>
                  <a:lnTo>
                    <a:pt x="111916" y="253604"/>
                  </a:lnTo>
                  <a:lnTo>
                    <a:pt x="117030" y="254062"/>
                  </a:lnTo>
                  <a:lnTo>
                    <a:pt x="121555" y="251652"/>
                  </a:lnTo>
                  <a:lnTo>
                    <a:pt x="127051" y="252214"/>
                  </a:lnTo>
                  <a:lnTo>
                    <a:pt x="132509" y="253261"/>
                  </a:lnTo>
                  <a:lnTo>
                    <a:pt x="137157" y="254423"/>
                  </a:lnTo>
                  <a:lnTo>
                    <a:pt x="141805" y="255890"/>
                  </a:lnTo>
                  <a:lnTo>
                    <a:pt x="146044" y="253519"/>
                  </a:lnTo>
                  <a:lnTo>
                    <a:pt x="150482" y="251061"/>
                  </a:lnTo>
                  <a:lnTo>
                    <a:pt x="155121" y="252537"/>
                  </a:lnTo>
                  <a:lnTo>
                    <a:pt x="160055" y="252699"/>
                  </a:lnTo>
                  <a:lnTo>
                    <a:pt x="160350" y="247899"/>
                  </a:lnTo>
                  <a:lnTo>
                    <a:pt x="164751" y="245879"/>
                  </a:lnTo>
                  <a:lnTo>
                    <a:pt x="170266" y="246289"/>
                  </a:lnTo>
                  <a:lnTo>
                    <a:pt x="175371" y="246775"/>
                  </a:lnTo>
                  <a:lnTo>
                    <a:pt x="179905" y="244651"/>
                  </a:lnTo>
                  <a:lnTo>
                    <a:pt x="184458" y="242346"/>
                  </a:lnTo>
                  <a:lnTo>
                    <a:pt x="188935" y="239964"/>
                  </a:lnTo>
                  <a:lnTo>
                    <a:pt x="193221" y="237183"/>
                  </a:lnTo>
                  <a:lnTo>
                    <a:pt x="197250" y="234373"/>
                  </a:lnTo>
                  <a:lnTo>
                    <a:pt x="201612" y="231830"/>
                  </a:lnTo>
                  <a:lnTo>
                    <a:pt x="205489" y="228354"/>
                  </a:lnTo>
                  <a:lnTo>
                    <a:pt x="209347" y="225153"/>
                  </a:lnTo>
                  <a:lnTo>
                    <a:pt x="213185" y="222172"/>
                  </a:lnTo>
                  <a:lnTo>
                    <a:pt x="216862" y="218971"/>
                  </a:lnTo>
                  <a:lnTo>
                    <a:pt x="220567" y="215285"/>
                  </a:lnTo>
                  <a:lnTo>
                    <a:pt x="224063" y="211789"/>
                  </a:lnTo>
                  <a:lnTo>
                    <a:pt x="227339" y="208246"/>
                  </a:lnTo>
                  <a:lnTo>
                    <a:pt x="230549" y="204503"/>
                  </a:lnTo>
                  <a:lnTo>
                    <a:pt x="234578" y="201464"/>
                  </a:lnTo>
                  <a:lnTo>
                    <a:pt x="237874" y="197969"/>
                  </a:lnTo>
                  <a:lnTo>
                    <a:pt x="241932" y="195292"/>
                  </a:lnTo>
                  <a:lnTo>
                    <a:pt x="245485" y="191511"/>
                  </a:lnTo>
                  <a:lnTo>
                    <a:pt x="248628" y="187777"/>
                  </a:lnTo>
                  <a:lnTo>
                    <a:pt x="251571" y="183977"/>
                  </a:lnTo>
                  <a:lnTo>
                    <a:pt x="254352" y="179776"/>
                  </a:lnTo>
                  <a:lnTo>
                    <a:pt x="257191" y="175575"/>
                  </a:lnTo>
                  <a:lnTo>
                    <a:pt x="259705" y="171375"/>
                  </a:lnTo>
                  <a:lnTo>
                    <a:pt x="262411" y="167174"/>
                  </a:lnTo>
                  <a:lnTo>
                    <a:pt x="264992" y="162974"/>
                  </a:lnTo>
                  <a:lnTo>
                    <a:pt x="267449" y="158783"/>
                  </a:lnTo>
                  <a:lnTo>
                    <a:pt x="270354" y="154668"/>
                  </a:lnTo>
                  <a:lnTo>
                    <a:pt x="273850" y="150906"/>
                  </a:lnTo>
                  <a:lnTo>
                    <a:pt x="277326" y="147363"/>
                  </a:lnTo>
                  <a:lnTo>
                    <a:pt x="281174" y="144324"/>
                  </a:lnTo>
                  <a:lnTo>
                    <a:pt x="285556" y="141981"/>
                  </a:lnTo>
                  <a:lnTo>
                    <a:pt x="289271" y="138361"/>
                  </a:lnTo>
                  <a:lnTo>
                    <a:pt x="292271" y="134046"/>
                  </a:lnTo>
                  <a:lnTo>
                    <a:pt x="294338" y="129379"/>
                  </a:lnTo>
                  <a:lnTo>
                    <a:pt x="295976" y="124245"/>
                  </a:lnTo>
                  <a:lnTo>
                    <a:pt x="296976" y="119578"/>
                  </a:lnTo>
                  <a:lnTo>
                    <a:pt x="298358" y="114920"/>
                  </a:lnTo>
                  <a:lnTo>
                    <a:pt x="300196" y="110253"/>
                  </a:lnTo>
                  <a:lnTo>
                    <a:pt x="302082" y="105586"/>
                  </a:lnTo>
                  <a:lnTo>
                    <a:pt x="303396" y="100452"/>
                  </a:lnTo>
                  <a:lnTo>
                    <a:pt x="298615" y="100318"/>
                  </a:lnTo>
                  <a:lnTo>
                    <a:pt x="293795" y="100271"/>
                  </a:lnTo>
                  <a:lnTo>
                    <a:pt x="289109" y="99395"/>
                  </a:lnTo>
                  <a:lnTo>
                    <a:pt x="286508" y="103662"/>
                  </a:lnTo>
                  <a:lnTo>
                    <a:pt x="285975" y="108643"/>
                  </a:lnTo>
                  <a:lnTo>
                    <a:pt x="281308" y="109881"/>
                  </a:lnTo>
                  <a:lnTo>
                    <a:pt x="276527" y="109672"/>
                  </a:lnTo>
                  <a:lnTo>
                    <a:pt x="272050" y="107919"/>
                  </a:lnTo>
                  <a:lnTo>
                    <a:pt x="268364" y="104271"/>
                  </a:lnTo>
                  <a:lnTo>
                    <a:pt x="266763" y="99518"/>
                  </a:lnTo>
                  <a:lnTo>
                    <a:pt x="265135" y="94851"/>
                  </a:lnTo>
                  <a:lnTo>
                    <a:pt x="266545" y="90251"/>
                  </a:lnTo>
                  <a:lnTo>
                    <a:pt x="269421" y="86383"/>
                  </a:lnTo>
                  <a:lnTo>
                    <a:pt x="271697" y="82192"/>
                  </a:lnTo>
                  <a:lnTo>
                    <a:pt x="274545" y="78344"/>
                  </a:lnTo>
                  <a:lnTo>
                    <a:pt x="279079" y="76649"/>
                  </a:lnTo>
                  <a:lnTo>
                    <a:pt x="283127" y="79735"/>
                  </a:lnTo>
                  <a:lnTo>
                    <a:pt x="287909" y="80964"/>
                  </a:lnTo>
                  <a:lnTo>
                    <a:pt x="288194" y="76192"/>
                  </a:lnTo>
                  <a:lnTo>
                    <a:pt x="288766" y="71324"/>
                  </a:lnTo>
                  <a:lnTo>
                    <a:pt x="290004" y="66638"/>
                  </a:lnTo>
                  <a:lnTo>
                    <a:pt x="290423" y="61723"/>
                  </a:lnTo>
                  <a:lnTo>
                    <a:pt x="290309" y="56589"/>
                  </a:lnTo>
                  <a:lnTo>
                    <a:pt x="290529" y="51455"/>
                  </a:lnTo>
                  <a:lnTo>
                    <a:pt x="290509" y="46321"/>
                  </a:lnTo>
                  <a:lnTo>
                    <a:pt x="289071" y="41187"/>
                  </a:lnTo>
                  <a:lnTo>
                    <a:pt x="286814" y="36911"/>
                  </a:lnTo>
                  <a:lnTo>
                    <a:pt x="285756" y="31938"/>
                  </a:lnTo>
                  <a:lnTo>
                    <a:pt x="283403" y="27709"/>
                  </a:lnTo>
                  <a:lnTo>
                    <a:pt x="283766" y="22528"/>
                  </a:lnTo>
                  <a:lnTo>
                    <a:pt x="282708" y="17451"/>
                  </a:lnTo>
                  <a:lnTo>
                    <a:pt x="281575" y="12727"/>
                  </a:lnTo>
                  <a:lnTo>
                    <a:pt x="280441" y="8059"/>
                  </a:lnTo>
                  <a:lnTo>
                    <a:pt x="277689" y="4125"/>
                  </a:lnTo>
                  <a:lnTo>
                    <a:pt x="272983" y="3373"/>
                  </a:lnTo>
                  <a:lnTo>
                    <a:pt x="268221" y="3573"/>
                  </a:lnTo>
                  <a:lnTo>
                    <a:pt x="263497" y="4221"/>
                  </a:lnTo>
                  <a:lnTo>
                    <a:pt x="258819" y="3325"/>
                  </a:lnTo>
                  <a:lnTo>
                    <a:pt x="254514" y="1087"/>
                  </a:lnTo>
                  <a:lnTo>
                    <a:pt x="249894" y="-75"/>
                  </a:lnTo>
                  <a:lnTo>
                    <a:pt x="245142" y="696"/>
                  </a:lnTo>
                  <a:lnTo>
                    <a:pt x="240408" y="1335"/>
                  </a:lnTo>
                  <a:lnTo>
                    <a:pt x="236445" y="3983"/>
                  </a:lnTo>
                  <a:lnTo>
                    <a:pt x="233112" y="7507"/>
                  </a:lnTo>
                  <a:lnTo>
                    <a:pt x="228549" y="9059"/>
                  </a:lnTo>
                  <a:lnTo>
                    <a:pt x="223834" y="9917"/>
                  </a:lnTo>
                  <a:lnTo>
                    <a:pt x="220453" y="13660"/>
                  </a:lnTo>
                  <a:lnTo>
                    <a:pt x="217357" y="17365"/>
                  </a:lnTo>
                  <a:lnTo>
                    <a:pt x="214329" y="21118"/>
                  </a:lnTo>
                  <a:lnTo>
                    <a:pt x="210204" y="23518"/>
                  </a:lnTo>
                  <a:lnTo>
                    <a:pt x="206927" y="26976"/>
                  </a:lnTo>
                  <a:lnTo>
                    <a:pt x="202546" y="28852"/>
                  </a:lnTo>
                  <a:lnTo>
                    <a:pt x="199612" y="32615"/>
                  </a:lnTo>
                  <a:lnTo>
                    <a:pt x="197526" y="36987"/>
                  </a:lnTo>
                  <a:lnTo>
                    <a:pt x="195869" y="41559"/>
                  </a:lnTo>
                  <a:lnTo>
                    <a:pt x="193793" y="45950"/>
                  </a:lnTo>
                  <a:lnTo>
                    <a:pt x="189887" y="48931"/>
                  </a:lnTo>
                  <a:lnTo>
                    <a:pt x="187068" y="52855"/>
                  </a:lnTo>
                  <a:lnTo>
                    <a:pt x="182324" y="54113"/>
                  </a:lnTo>
                  <a:lnTo>
                    <a:pt x="177695" y="55265"/>
                  </a:lnTo>
                  <a:lnTo>
                    <a:pt x="176257" y="59856"/>
                  </a:lnTo>
                  <a:lnTo>
                    <a:pt x="174323" y="64523"/>
                  </a:lnTo>
                  <a:lnTo>
                    <a:pt x="172551" y="68962"/>
                  </a:lnTo>
                  <a:lnTo>
                    <a:pt x="170770" y="73391"/>
                  </a:lnTo>
                  <a:lnTo>
                    <a:pt x="167037" y="76392"/>
                  </a:lnTo>
                  <a:lnTo>
                    <a:pt x="162293" y="76830"/>
                  </a:lnTo>
                  <a:lnTo>
                    <a:pt x="157569" y="77954"/>
                  </a:lnTo>
                  <a:lnTo>
                    <a:pt x="152530" y="77925"/>
                  </a:lnTo>
                  <a:lnTo>
                    <a:pt x="147872" y="76915"/>
                  </a:lnTo>
                  <a:lnTo>
                    <a:pt x="144043" y="74068"/>
                  </a:lnTo>
                  <a:lnTo>
                    <a:pt x="139281" y="73972"/>
                  </a:lnTo>
                  <a:lnTo>
                    <a:pt x="136195" y="70153"/>
                  </a:lnTo>
                  <a:lnTo>
                    <a:pt x="132156" y="67619"/>
                  </a:lnTo>
                  <a:lnTo>
                    <a:pt x="127498" y="66581"/>
                  </a:lnTo>
                  <a:lnTo>
                    <a:pt x="122907" y="67905"/>
                  </a:lnTo>
                  <a:lnTo>
                    <a:pt x="120050" y="71905"/>
                  </a:lnTo>
                  <a:lnTo>
                    <a:pt x="118269" y="76420"/>
                  </a:lnTo>
                  <a:lnTo>
                    <a:pt x="117221" y="81287"/>
                  </a:lnTo>
                  <a:lnTo>
                    <a:pt x="114268" y="85050"/>
                  </a:lnTo>
                  <a:lnTo>
                    <a:pt x="110401" y="88079"/>
                  </a:lnTo>
                  <a:lnTo>
                    <a:pt x="106582" y="91251"/>
                  </a:lnTo>
                  <a:lnTo>
                    <a:pt x="103981" y="95318"/>
                  </a:lnTo>
                  <a:lnTo>
                    <a:pt x="99247" y="96194"/>
                  </a:lnTo>
                  <a:lnTo>
                    <a:pt x="96714" y="100280"/>
                  </a:lnTo>
                  <a:lnTo>
                    <a:pt x="91760" y="99451"/>
                  </a:lnTo>
                  <a:lnTo>
                    <a:pt x="86950" y="100480"/>
                  </a:lnTo>
                  <a:lnTo>
                    <a:pt x="82207" y="98909"/>
                  </a:lnTo>
                  <a:lnTo>
                    <a:pt x="77521" y="97185"/>
                  </a:lnTo>
                  <a:lnTo>
                    <a:pt x="77540" y="92384"/>
                  </a:lnTo>
                  <a:lnTo>
                    <a:pt x="80312" y="88317"/>
                  </a:lnTo>
                  <a:lnTo>
                    <a:pt x="82112" y="83878"/>
                  </a:lnTo>
                  <a:lnTo>
                    <a:pt x="81788" y="79059"/>
                  </a:lnTo>
                  <a:lnTo>
                    <a:pt x="79616" y="74811"/>
                  </a:lnTo>
                  <a:lnTo>
                    <a:pt x="78702" y="70124"/>
                  </a:lnTo>
                  <a:lnTo>
                    <a:pt x="76635" y="65552"/>
                  </a:lnTo>
                  <a:lnTo>
                    <a:pt x="74511" y="61256"/>
                  </a:lnTo>
                  <a:lnTo>
                    <a:pt x="70748" y="58256"/>
                  </a:lnTo>
                  <a:lnTo>
                    <a:pt x="67672" y="62190"/>
                  </a:lnTo>
                  <a:lnTo>
                    <a:pt x="67433" y="67324"/>
                  </a:lnTo>
                  <a:lnTo>
                    <a:pt x="67186" y="72458"/>
                  </a:lnTo>
                  <a:lnTo>
                    <a:pt x="66948" y="77582"/>
                  </a:lnTo>
                  <a:lnTo>
                    <a:pt x="66700" y="82716"/>
                  </a:lnTo>
                  <a:lnTo>
                    <a:pt x="66481" y="87688"/>
                  </a:lnTo>
                  <a:lnTo>
                    <a:pt x="66253" y="92517"/>
                  </a:lnTo>
                  <a:lnTo>
                    <a:pt x="66005" y="97651"/>
                  </a:lnTo>
                  <a:lnTo>
                    <a:pt x="65767" y="102785"/>
                  </a:lnTo>
                  <a:lnTo>
                    <a:pt x="65538" y="107919"/>
                  </a:lnTo>
                  <a:lnTo>
                    <a:pt x="65291" y="113053"/>
                  </a:lnTo>
                  <a:lnTo>
                    <a:pt x="65062" y="118025"/>
                  </a:lnTo>
                  <a:lnTo>
                    <a:pt x="64814" y="123312"/>
                  </a:lnTo>
                  <a:lnTo>
                    <a:pt x="64576" y="128446"/>
                  </a:lnTo>
                  <a:lnTo>
                    <a:pt x="64338" y="133475"/>
                  </a:lnTo>
                  <a:lnTo>
                    <a:pt x="59766" y="134818"/>
                  </a:lnTo>
                  <a:lnTo>
                    <a:pt x="55232" y="137152"/>
                  </a:lnTo>
                  <a:lnTo>
                    <a:pt x="51470" y="140085"/>
                  </a:lnTo>
                  <a:lnTo>
                    <a:pt x="49355" y="144371"/>
                  </a:lnTo>
                  <a:lnTo>
                    <a:pt x="44650" y="142752"/>
                  </a:lnTo>
                  <a:lnTo>
                    <a:pt x="39897" y="142447"/>
                  </a:lnTo>
                  <a:lnTo>
                    <a:pt x="35210" y="143533"/>
                  </a:lnTo>
                  <a:lnTo>
                    <a:pt x="30382" y="143610"/>
                  </a:lnTo>
                  <a:lnTo>
                    <a:pt x="26200" y="141171"/>
                  </a:lnTo>
                  <a:lnTo>
                    <a:pt x="21457" y="140676"/>
                  </a:lnTo>
                  <a:lnTo>
                    <a:pt x="16627" y="139790"/>
                  </a:lnTo>
                  <a:lnTo>
                    <a:pt x="15532" y="135056"/>
                  </a:lnTo>
                  <a:lnTo>
                    <a:pt x="16132" y="130313"/>
                  </a:lnTo>
                  <a:lnTo>
                    <a:pt x="12932" y="126703"/>
                  </a:lnTo>
                  <a:lnTo>
                    <a:pt x="8188" y="125960"/>
                  </a:lnTo>
                  <a:lnTo>
                    <a:pt x="6083" y="130237"/>
                  </a:lnTo>
                  <a:lnTo>
                    <a:pt x="4464" y="134723"/>
                  </a:lnTo>
                  <a:lnTo>
                    <a:pt x="-213" y="136399"/>
                  </a:lnTo>
                  <a:lnTo>
                    <a:pt x="1083" y="140990"/>
                  </a:lnTo>
                  <a:lnTo>
                    <a:pt x="3740" y="145191"/>
                  </a:lnTo>
                  <a:lnTo>
                    <a:pt x="5598" y="149658"/>
                  </a:lnTo>
                  <a:lnTo>
                    <a:pt x="7474" y="154116"/>
                  </a:lnTo>
                  <a:lnTo>
                    <a:pt x="8645" y="158783"/>
                  </a:lnTo>
                  <a:lnTo>
                    <a:pt x="9893" y="163441"/>
                  </a:lnTo>
                  <a:lnTo>
                    <a:pt x="11036" y="168108"/>
                  </a:lnTo>
                  <a:lnTo>
                    <a:pt x="12465" y="172775"/>
                  </a:lnTo>
                  <a:lnTo>
                    <a:pt x="14246" y="177442"/>
                  </a:lnTo>
                  <a:lnTo>
                    <a:pt x="16523" y="182053"/>
                  </a:lnTo>
                  <a:lnTo>
                    <a:pt x="17923" y="186662"/>
                  </a:lnTo>
                  <a:lnTo>
                    <a:pt x="20257" y="190977"/>
                  </a:lnTo>
                  <a:lnTo>
                    <a:pt x="22971" y="195645"/>
                  </a:lnTo>
                  <a:lnTo>
                    <a:pt x="25943" y="199588"/>
                  </a:lnTo>
                  <a:lnTo>
                    <a:pt x="28077" y="204036"/>
                  </a:lnTo>
                  <a:lnTo>
                    <a:pt x="29000" y="209170"/>
                  </a:lnTo>
                  <a:lnTo>
                    <a:pt x="29610" y="214304"/>
                  </a:lnTo>
                  <a:lnTo>
                    <a:pt x="29191" y="220371"/>
                  </a:lnTo>
                  <a:lnTo>
                    <a:pt x="26771" y="224572"/>
                  </a:lnTo>
                  <a:lnTo>
                    <a:pt x="20971" y="224591"/>
                  </a:lnTo>
                  <a:lnTo>
                    <a:pt x="20342" y="229706"/>
                  </a:lnTo>
                  <a:lnTo>
                    <a:pt x="22609" y="233907"/>
                  </a:lnTo>
                  <a:lnTo>
                    <a:pt x="24876" y="238107"/>
                  </a:lnTo>
                  <a:lnTo>
                    <a:pt x="27448" y="242298"/>
                  </a:lnTo>
                  <a:lnTo>
                    <a:pt x="29639" y="246746"/>
                  </a:lnTo>
                  <a:lnTo>
                    <a:pt x="27791" y="251452"/>
                  </a:lnTo>
                  <a:lnTo>
                    <a:pt x="27905" y="256290"/>
                  </a:lnTo>
                  <a:lnTo>
                    <a:pt x="32010" y="253652"/>
                  </a:lnTo>
                  <a:lnTo>
                    <a:pt x="36230" y="255986"/>
                  </a:lnTo>
                  <a:lnTo>
                    <a:pt x="39983" y="259376"/>
                  </a:lnTo>
                  <a:lnTo>
                    <a:pt x="44602" y="261424"/>
                  </a:lnTo>
                  <a:lnTo>
                    <a:pt x="46879" y="265882"/>
                  </a:lnTo>
                  <a:lnTo>
                    <a:pt x="51308" y="268063"/>
                  </a:lnTo>
                  <a:lnTo>
                    <a:pt x="56346" y="269540"/>
                  </a:lnTo>
                  <a:close/>
                  <a:moveTo>
                    <a:pt x="209699" y="181252"/>
                  </a:moveTo>
                  <a:lnTo>
                    <a:pt x="205117" y="179947"/>
                  </a:lnTo>
                  <a:lnTo>
                    <a:pt x="201126" y="177357"/>
                  </a:lnTo>
                  <a:lnTo>
                    <a:pt x="198002" y="173747"/>
                  </a:lnTo>
                  <a:lnTo>
                    <a:pt x="196250" y="169318"/>
                  </a:lnTo>
                  <a:lnTo>
                    <a:pt x="194126" y="164917"/>
                  </a:lnTo>
                  <a:lnTo>
                    <a:pt x="192173" y="160478"/>
                  </a:lnTo>
                  <a:lnTo>
                    <a:pt x="195583" y="157097"/>
                  </a:lnTo>
                  <a:lnTo>
                    <a:pt x="199221" y="154020"/>
                  </a:lnTo>
                  <a:lnTo>
                    <a:pt x="201726" y="149963"/>
                  </a:lnTo>
                  <a:lnTo>
                    <a:pt x="204546" y="146115"/>
                  </a:lnTo>
                  <a:lnTo>
                    <a:pt x="208604" y="143610"/>
                  </a:lnTo>
                  <a:lnTo>
                    <a:pt x="212461" y="140800"/>
                  </a:lnTo>
                  <a:lnTo>
                    <a:pt x="216957" y="139180"/>
                  </a:lnTo>
                  <a:lnTo>
                    <a:pt x="221348" y="137199"/>
                  </a:lnTo>
                  <a:lnTo>
                    <a:pt x="225653" y="139409"/>
                  </a:lnTo>
                  <a:lnTo>
                    <a:pt x="228435" y="143314"/>
                  </a:lnTo>
                  <a:lnTo>
                    <a:pt x="232378" y="145981"/>
                  </a:lnTo>
                  <a:lnTo>
                    <a:pt x="235578" y="149810"/>
                  </a:lnTo>
                  <a:lnTo>
                    <a:pt x="235978" y="154582"/>
                  </a:lnTo>
                  <a:lnTo>
                    <a:pt x="233273" y="158783"/>
                  </a:lnTo>
                  <a:lnTo>
                    <a:pt x="230235" y="162507"/>
                  </a:lnTo>
                  <a:lnTo>
                    <a:pt x="227711" y="166869"/>
                  </a:lnTo>
                  <a:lnTo>
                    <a:pt x="223348" y="169175"/>
                  </a:lnTo>
                  <a:lnTo>
                    <a:pt x="218414" y="169737"/>
                  </a:lnTo>
                  <a:lnTo>
                    <a:pt x="214281" y="172242"/>
                  </a:lnTo>
                  <a:lnTo>
                    <a:pt x="211490" y="176252"/>
                  </a:lnTo>
                  <a:lnTo>
                    <a:pt x="210014" y="18079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1" name="Freihandform: Form 630">
              <a:extLst>
                <a:ext uri="{FF2B5EF4-FFF2-40B4-BE49-F238E27FC236}">
                  <a16:creationId xmlns:a16="http://schemas.microsoft.com/office/drawing/2014/main" id="{A63256D9-3177-CE7E-0F9C-C97D5CC4E6B0}"/>
                </a:ext>
              </a:extLst>
            </p:cNvPr>
            <p:cNvSpPr/>
            <p:nvPr/>
          </p:nvSpPr>
          <p:spPr>
            <a:xfrm>
              <a:off x="2973574" y="3511392"/>
              <a:ext cx="46921" cy="30534"/>
            </a:xfrm>
            <a:custGeom>
              <a:avLst/>
              <a:gdLst>
                <a:gd name="connsiteX0" fmla="*/ 48888 w 62293"/>
                <a:gd name="connsiteY0" fmla="*/ 40464 h 40538"/>
                <a:gd name="connsiteX1" fmla="*/ 53479 w 62293"/>
                <a:gd name="connsiteY1" fmla="*/ 39149 h 40538"/>
                <a:gd name="connsiteX2" fmla="*/ 53994 w 62293"/>
                <a:gd name="connsiteY2" fmla="*/ 34320 h 40538"/>
                <a:gd name="connsiteX3" fmla="*/ 54641 w 62293"/>
                <a:gd name="connsiteY3" fmla="*/ 29510 h 40538"/>
                <a:gd name="connsiteX4" fmla="*/ 58432 w 62293"/>
                <a:gd name="connsiteY4" fmla="*/ 26624 h 40538"/>
                <a:gd name="connsiteX5" fmla="*/ 62080 w 62293"/>
                <a:gd name="connsiteY5" fmla="*/ 23557 h 40538"/>
                <a:gd name="connsiteX6" fmla="*/ 60051 w 62293"/>
                <a:gd name="connsiteY6" fmla="*/ 19232 h 40538"/>
                <a:gd name="connsiteX7" fmla="*/ 57318 w 62293"/>
                <a:gd name="connsiteY7" fmla="*/ 15337 h 40538"/>
                <a:gd name="connsiteX8" fmla="*/ 52641 w 62293"/>
                <a:gd name="connsiteY8" fmla="*/ 14146 h 40538"/>
                <a:gd name="connsiteX9" fmla="*/ 52727 w 62293"/>
                <a:gd name="connsiteY9" fmla="*/ 9240 h 40538"/>
                <a:gd name="connsiteX10" fmla="*/ 49679 w 62293"/>
                <a:gd name="connsiteY10" fmla="*/ 5392 h 40538"/>
                <a:gd name="connsiteX11" fmla="*/ 44745 w 62293"/>
                <a:gd name="connsiteY11" fmla="*/ 4278 h 40538"/>
                <a:gd name="connsiteX12" fmla="*/ 41307 w 62293"/>
                <a:gd name="connsiteY12" fmla="*/ 763 h 40538"/>
                <a:gd name="connsiteX13" fmla="*/ 36391 w 62293"/>
                <a:gd name="connsiteY13" fmla="*/ 1278 h 40538"/>
                <a:gd name="connsiteX14" fmla="*/ 31686 w 62293"/>
                <a:gd name="connsiteY14" fmla="*/ -75 h 40538"/>
                <a:gd name="connsiteX15" fmla="*/ 27524 w 62293"/>
                <a:gd name="connsiteY15" fmla="*/ 2278 h 40538"/>
                <a:gd name="connsiteX16" fmla="*/ 23361 w 62293"/>
                <a:gd name="connsiteY16" fmla="*/ 4964 h 40538"/>
                <a:gd name="connsiteX17" fmla="*/ 18503 w 62293"/>
                <a:gd name="connsiteY17" fmla="*/ 3945 h 40538"/>
                <a:gd name="connsiteX18" fmla="*/ 13465 w 62293"/>
                <a:gd name="connsiteY18" fmla="*/ 3888 h 40538"/>
                <a:gd name="connsiteX19" fmla="*/ 8569 w 62293"/>
                <a:gd name="connsiteY19" fmla="*/ 3440 h 40538"/>
                <a:gd name="connsiteX20" fmla="*/ 4150 w 62293"/>
                <a:gd name="connsiteY20" fmla="*/ 5821 h 40538"/>
                <a:gd name="connsiteX21" fmla="*/ -213 w 62293"/>
                <a:gd name="connsiteY21" fmla="*/ 7783 h 40538"/>
                <a:gd name="connsiteX22" fmla="*/ 815 w 62293"/>
                <a:gd name="connsiteY22" fmla="*/ 12670 h 40538"/>
                <a:gd name="connsiteX23" fmla="*/ 4873 w 62293"/>
                <a:gd name="connsiteY23" fmla="*/ 15241 h 40538"/>
                <a:gd name="connsiteX24" fmla="*/ 9664 w 62293"/>
                <a:gd name="connsiteY24" fmla="*/ 13908 h 40538"/>
                <a:gd name="connsiteX25" fmla="*/ 11969 w 62293"/>
                <a:gd name="connsiteY25" fmla="*/ 18089 h 40538"/>
                <a:gd name="connsiteX26" fmla="*/ 16474 w 62293"/>
                <a:gd name="connsiteY26" fmla="*/ 19956 h 40538"/>
                <a:gd name="connsiteX27" fmla="*/ 19551 w 62293"/>
                <a:gd name="connsiteY27" fmla="*/ 23633 h 40538"/>
                <a:gd name="connsiteX28" fmla="*/ 24276 w 62293"/>
                <a:gd name="connsiteY28" fmla="*/ 22871 h 40538"/>
                <a:gd name="connsiteX29" fmla="*/ 26276 w 62293"/>
                <a:gd name="connsiteY29" fmla="*/ 27214 h 40538"/>
                <a:gd name="connsiteX30" fmla="*/ 29581 w 62293"/>
                <a:gd name="connsiteY30" fmla="*/ 30662 h 40538"/>
                <a:gd name="connsiteX31" fmla="*/ 34334 w 62293"/>
                <a:gd name="connsiteY31" fmla="*/ 30214 h 40538"/>
                <a:gd name="connsiteX32" fmla="*/ 37563 w 62293"/>
                <a:gd name="connsiteY32" fmla="*/ 26681 h 40538"/>
                <a:gd name="connsiteX33" fmla="*/ 38515 w 62293"/>
                <a:gd name="connsiteY33" fmla="*/ 31396 h 40538"/>
                <a:gd name="connsiteX34" fmla="*/ 41878 w 62293"/>
                <a:gd name="connsiteY34" fmla="*/ 34787 h 40538"/>
                <a:gd name="connsiteX35" fmla="*/ 46174 w 62293"/>
                <a:gd name="connsiteY35" fmla="*/ 36920 h 4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2293" h="40538">
                  <a:moveTo>
                    <a:pt x="48888" y="40464"/>
                  </a:moveTo>
                  <a:lnTo>
                    <a:pt x="53479" y="39149"/>
                  </a:lnTo>
                  <a:lnTo>
                    <a:pt x="53994" y="34320"/>
                  </a:lnTo>
                  <a:lnTo>
                    <a:pt x="54641" y="29510"/>
                  </a:lnTo>
                  <a:lnTo>
                    <a:pt x="58432" y="26624"/>
                  </a:lnTo>
                  <a:lnTo>
                    <a:pt x="62080" y="23557"/>
                  </a:lnTo>
                  <a:lnTo>
                    <a:pt x="60051" y="19232"/>
                  </a:lnTo>
                  <a:lnTo>
                    <a:pt x="57318" y="15337"/>
                  </a:lnTo>
                  <a:lnTo>
                    <a:pt x="52641" y="14146"/>
                  </a:lnTo>
                  <a:lnTo>
                    <a:pt x="52727" y="9240"/>
                  </a:lnTo>
                  <a:lnTo>
                    <a:pt x="49679" y="5392"/>
                  </a:lnTo>
                  <a:lnTo>
                    <a:pt x="44745" y="4278"/>
                  </a:lnTo>
                  <a:lnTo>
                    <a:pt x="41307" y="763"/>
                  </a:lnTo>
                  <a:lnTo>
                    <a:pt x="36391" y="1278"/>
                  </a:lnTo>
                  <a:lnTo>
                    <a:pt x="31686" y="-75"/>
                  </a:lnTo>
                  <a:lnTo>
                    <a:pt x="27524" y="2278"/>
                  </a:lnTo>
                  <a:lnTo>
                    <a:pt x="23361" y="4964"/>
                  </a:lnTo>
                  <a:lnTo>
                    <a:pt x="18503" y="3945"/>
                  </a:lnTo>
                  <a:lnTo>
                    <a:pt x="13465" y="3888"/>
                  </a:lnTo>
                  <a:lnTo>
                    <a:pt x="8569" y="3440"/>
                  </a:lnTo>
                  <a:lnTo>
                    <a:pt x="4150" y="5821"/>
                  </a:lnTo>
                  <a:lnTo>
                    <a:pt x="-213" y="7783"/>
                  </a:lnTo>
                  <a:lnTo>
                    <a:pt x="815" y="12670"/>
                  </a:lnTo>
                  <a:lnTo>
                    <a:pt x="4873" y="15241"/>
                  </a:lnTo>
                  <a:lnTo>
                    <a:pt x="9664" y="13908"/>
                  </a:lnTo>
                  <a:lnTo>
                    <a:pt x="11969" y="18089"/>
                  </a:lnTo>
                  <a:lnTo>
                    <a:pt x="16474" y="19956"/>
                  </a:lnTo>
                  <a:lnTo>
                    <a:pt x="19551" y="23633"/>
                  </a:lnTo>
                  <a:lnTo>
                    <a:pt x="24276" y="22871"/>
                  </a:lnTo>
                  <a:lnTo>
                    <a:pt x="26276" y="27214"/>
                  </a:lnTo>
                  <a:lnTo>
                    <a:pt x="29581" y="30662"/>
                  </a:lnTo>
                  <a:lnTo>
                    <a:pt x="34334" y="30214"/>
                  </a:lnTo>
                  <a:lnTo>
                    <a:pt x="37563" y="26681"/>
                  </a:lnTo>
                  <a:lnTo>
                    <a:pt x="38515" y="31396"/>
                  </a:lnTo>
                  <a:lnTo>
                    <a:pt x="41878" y="34787"/>
                  </a:lnTo>
                  <a:lnTo>
                    <a:pt x="46174" y="3692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2" name="Freihandform: Form 631">
              <a:extLst>
                <a:ext uri="{FF2B5EF4-FFF2-40B4-BE49-F238E27FC236}">
                  <a16:creationId xmlns:a16="http://schemas.microsoft.com/office/drawing/2014/main" id="{9A333A66-FEE9-3369-2B71-004BDE220A7B}"/>
                </a:ext>
              </a:extLst>
            </p:cNvPr>
            <p:cNvSpPr/>
            <p:nvPr/>
          </p:nvSpPr>
          <p:spPr>
            <a:xfrm>
              <a:off x="2695784" y="4063714"/>
              <a:ext cx="84314" cy="70022"/>
            </a:xfrm>
            <a:custGeom>
              <a:avLst/>
              <a:gdLst>
                <a:gd name="connsiteX0" fmla="*/ 93303 w 111937"/>
                <a:gd name="connsiteY0" fmla="*/ 92889 h 92963"/>
                <a:gd name="connsiteX1" fmla="*/ 97771 w 111937"/>
                <a:gd name="connsiteY1" fmla="*/ 91070 h 92963"/>
                <a:gd name="connsiteX2" fmla="*/ 102676 w 111937"/>
                <a:gd name="connsiteY2" fmla="*/ 90679 h 92963"/>
                <a:gd name="connsiteX3" fmla="*/ 108229 w 111937"/>
                <a:gd name="connsiteY3" fmla="*/ 90260 h 92963"/>
                <a:gd name="connsiteX4" fmla="*/ 111420 w 111937"/>
                <a:gd name="connsiteY4" fmla="*/ 86250 h 92963"/>
                <a:gd name="connsiteX5" fmla="*/ 111724 w 111937"/>
                <a:gd name="connsiteY5" fmla="*/ 81278 h 92963"/>
                <a:gd name="connsiteX6" fmla="*/ 111163 w 111937"/>
                <a:gd name="connsiteY6" fmla="*/ 76525 h 92963"/>
                <a:gd name="connsiteX7" fmla="*/ 108972 w 111937"/>
                <a:gd name="connsiteY7" fmla="*/ 72210 h 92963"/>
                <a:gd name="connsiteX8" fmla="*/ 104095 w 111937"/>
                <a:gd name="connsiteY8" fmla="*/ 71753 h 92963"/>
                <a:gd name="connsiteX9" fmla="*/ 101771 w 111937"/>
                <a:gd name="connsiteY9" fmla="*/ 67410 h 92963"/>
                <a:gd name="connsiteX10" fmla="*/ 99123 w 111937"/>
                <a:gd name="connsiteY10" fmla="*/ 63019 h 92963"/>
                <a:gd name="connsiteX11" fmla="*/ 101799 w 111937"/>
                <a:gd name="connsiteY11" fmla="*/ 58694 h 92963"/>
                <a:gd name="connsiteX12" fmla="*/ 101047 w 111937"/>
                <a:gd name="connsiteY12" fmla="*/ 53779 h 92963"/>
                <a:gd name="connsiteX13" fmla="*/ 98799 w 111937"/>
                <a:gd name="connsiteY13" fmla="*/ 49198 h 92963"/>
                <a:gd name="connsiteX14" fmla="*/ 97456 w 111937"/>
                <a:gd name="connsiteY14" fmla="*/ 44492 h 92963"/>
                <a:gd name="connsiteX15" fmla="*/ 94627 w 111937"/>
                <a:gd name="connsiteY15" fmla="*/ 39568 h 92963"/>
                <a:gd name="connsiteX16" fmla="*/ 91465 w 111937"/>
                <a:gd name="connsiteY16" fmla="*/ 35510 h 92963"/>
                <a:gd name="connsiteX17" fmla="*/ 86797 w 111937"/>
                <a:gd name="connsiteY17" fmla="*/ 33072 h 92963"/>
                <a:gd name="connsiteX18" fmla="*/ 84235 w 111937"/>
                <a:gd name="connsiteY18" fmla="*/ 28719 h 92963"/>
                <a:gd name="connsiteX19" fmla="*/ 80225 w 111937"/>
                <a:gd name="connsiteY19" fmla="*/ 25300 h 92963"/>
                <a:gd name="connsiteX20" fmla="*/ 76758 w 111937"/>
                <a:gd name="connsiteY20" fmla="*/ 19575 h 92963"/>
                <a:gd name="connsiteX21" fmla="*/ 75501 w 111937"/>
                <a:gd name="connsiteY21" fmla="*/ 14622 h 92963"/>
                <a:gd name="connsiteX22" fmla="*/ 71615 w 111937"/>
                <a:gd name="connsiteY22" fmla="*/ 11774 h 92963"/>
                <a:gd name="connsiteX23" fmla="*/ 66481 w 111937"/>
                <a:gd name="connsiteY23" fmla="*/ 12365 h 92963"/>
                <a:gd name="connsiteX24" fmla="*/ 63833 w 111937"/>
                <a:gd name="connsiteY24" fmla="*/ 8164 h 92963"/>
                <a:gd name="connsiteX25" fmla="*/ 60594 w 111937"/>
                <a:gd name="connsiteY25" fmla="*/ 4145 h 92963"/>
                <a:gd name="connsiteX26" fmla="*/ 56194 w 111937"/>
                <a:gd name="connsiteY26" fmla="*/ 1192 h 92963"/>
                <a:gd name="connsiteX27" fmla="*/ 50403 w 111937"/>
                <a:gd name="connsiteY27" fmla="*/ 1058 h 92963"/>
                <a:gd name="connsiteX28" fmla="*/ 45307 w 111937"/>
                <a:gd name="connsiteY28" fmla="*/ -75 h 92963"/>
                <a:gd name="connsiteX29" fmla="*/ 40601 w 111937"/>
                <a:gd name="connsiteY29" fmla="*/ 2887 h 92963"/>
                <a:gd name="connsiteX30" fmla="*/ 35296 w 111937"/>
                <a:gd name="connsiteY30" fmla="*/ 2725 h 92963"/>
                <a:gd name="connsiteX31" fmla="*/ 30286 w 111937"/>
                <a:gd name="connsiteY31" fmla="*/ 4145 h 92963"/>
                <a:gd name="connsiteX32" fmla="*/ 25485 w 111937"/>
                <a:gd name="connsiteY32" fmla="*/ 4430 h 92963"/>
                <a:gd name="connsiteX33" fmla="*/ 20389 w 111937"/>
                <a:gd name="connsiteY33" fmla="*/ 4840 h 92963"/>
                <a:gd name="connsiteX34" fmla="*/ 19046 w 111937"/>
                <a:gd name="connsiteY34" fmla="*/ 9640 h 92963"/>
                <a:gd name="connsiteX35" fmla="*/ 16294 w 111937"/>
                <a:gd name="connsiteY35" fmla="*/ 14612 h 92963"/>
                <a:gd name="connsiteX36" fmla="*/ 15036 w 111937"/>
                <a:gd name="connsiteY36" fmla="*/ 20804 h 92963"/>
                <a:gd name="connsiteX37" fmla="*/ 12122 w 111937"/>
                <a:gd name="connsiteY37" fmla="*/ 25900 h 92963"/>
                <a:gd name="connsiteX38" fmla="*/ 9064 w 111937"/>
                <a:gd name="connsiteY38" fmla="*/ 30976 h 92963"/>
                <a:gd name="connsiteX39" fmla="*/ 5502 w 111937"/>
                <a:gd name="connsiteY39" fmla="*/ 35701 h 92963"/>
                <a:gd name="connsiteX40" fmla="*/ -213 w 111937"/>
                <a:gd name="connsiteY40" fmla="*/ 40101 h 92963"/>
                <a:gd name="connsiteX41" fmla="*/ 3635 w 111937"/>
                <a:gd name="connsiteY41" fmla="*/ 44330 h 92963"/>
                <a:gd name="connsiteX42" fmla="*/ 7064 w 111937"/>
                <a:gd name="connsiteY42" fmla="*/ 48588 h 92963"/>
                <a:gd name="connsiteX43" fmla="*/ 8807 w 111937"/>
                <a:gd name="connsiteY43" fmla="*/ 53170 h 92963"/>
                <a:gd name="connsiteX44" fmla="*/ 10721 w 111937"/>
                <a:gd name="connsiteY44" fmla="*/ 58570 h 92963"/>
                <a:gd name="connsiteX45" fmla="*/ 15484 w 111937"/>
                <a:gd name="connsiteY45" fmla="*/ 58875 h 92963"/>
                <a:gd name="connsiteX46" fmla="*/ 12969 w 111937"/>
                <a:gd name="connsiteY46" fmla="*/ 63228 h 92963"/>
                <a:gd name="connsiteX47" fmla="*/ 32429 w 111937"/>
                <a:gd name="connsiteY47" fmla="*/ 65771 h 92963"/>
                <a:gd name="connsiteX48" fmla="*/ 37029 w 111937"/>
                <a:gd name="connsiteY48" fmla="*/ 61733 h 92963"/>
                <a:gd name="connsiteX49" fmla="*/ 42592 w 111937"/>
                <a:gd name="connsiteY49" fmla="*/ 60799 h 92963"/>
                <a:gd name="connsiteX50" fmla="*/ 47317 w 111937"/>
                <a:gd name="connsiteY50" fmla="*/ 62504 h 92963"/>
                <a:gd name="connsiteX51" fmla="*/ 51908 w 111937"/>
                <a:gd name="connsiteY51" fmla="*/ 64352 h 92963"/>
                <a:gd name="connsiteX52" fmla="*/ 55651 w 111937"/>
                <a:gd name="connsiteY52" fmla="*/ 68391 h 92963"/>
                <a:gd name="connsiteX53" fmla="*/ 60375 w 111937"/>
                <a:gd name="connsiteY53" fmla="*/ 66952 h 92963"/>
                <a:gd name="connsiteX54" fmla="*/ 65138 w 111937"/>
                <a:gd name="connsiteY54" fmla="*/ 67467 h 92963"/>
                <a:gd name="connsiteX55" fmla="*/ 62880 w 111937"/>
                <a:gd name="connsiteY55" fmla="*/ 71858 h 92963"/>
                <a:gd name="connsiteX56" fmla="*/ 57585 w 111937"/>
                <a:gd name="connsiteY56" fmla="*/ 73087 h 92963"/>
                <a:gd name="connsiteX57" fmla="*/ 52584 w 111937"/>
                <a:gd name="connsiteY57" fmla="*/ 71677 h 92963"/>
                <a:gd name="connsiteX58" fmla="*/ 48317 w 111937"/>
                <a:gd name="connsiteY58" fmla="*/ 69467 h 92963"/>
                <a:gd name="connsiteX59" fmla="*/ 42554 w 111937"/>
                <a:gd name="connsiteY59" fmla="*/ 66562 h 92963"/>
                <a:gd name="connsiteX60" fmla="*/ 38115 w 111937"/>
                <a:gd name="connsiteY60" fmla="*/ 70562 h 92963"/>
                <a:gd name="connsiteX61" fmla="*/ 33248 w 111937"/>
                <a:gd name="connsiteY61" fmla="*/ 70696 h 92963"/>
                <a:gd name="connsiteX62" fmla="*/ 28543 w 111937"/>
                <a:gd name="connsiteY62" fmla="*/ 74791 h 92963"/>
                <a:gd name="connsiteX63" fmla="*/ 11903 w 111937"/>
                <a:gd name="connsiteY63" fmla="*/ 74744 h 92963"/>
                <a:gd name="connsiteX64" fmla="*/ 10007 w 111937"/>
                <a:gd name="connsiteY64" fmla="*/ 82516 h 92963"/>
                <a:gd name="connsiteX65" fmla="*/ 10160 w 111937"/>
                <a:gd name="connsiteY65" fmla="*/ 87346 h 92963"/>
                <a:gd name="connsiteX66" fmla="*/ 11007 w 111937"/>
                <a:gd name="connsiteY66" fmla="*/ 92355 h 92963"/>
                <a:gd name="connsiteX67" fmla="*/ 16008 w 111937"/>
                <a:gd name="connsiteY67" fmla="*/ 91851 h 92963"/>
                <a:gd name="connsiteX68" fmla="*/ 20771 w 111937"/>
                <a:gd name="connsiteY68" fmla="*/ 89765 h 92963"/>
                <a:gd name="connsiteX69" fmla="*/ 26647 w 111937"/>
                <a:gd name="connsiteY69" fmla="*/ 90003 h 92963"/>
                <a:gd name="connsiteX70" fmla="*/ 34658 w 111937"/>
                <a:gd name="connsiteY70" fmla="*/ 88507 h 92963"/>
                <a:gd name="connsiteX71" fmla="*/ 38925 w 111937"/>
                <a:gd name="connsiteY71" fmla="*/ 85631 h 92963"/>
                <a:gd name="connsiteX72" fmla="*/ 45402 w 111937"/>
                <a:gd name="connsiteY72" fmla="*/ 85183 h 92963"/>
                <a:gd name="connsiteX73" fmla="*/ 61270 w 111937"/>
                <a:gd name="connsiteY73" fmla="*/ 85183 h 92963"/>
                <a:gd name="connsiteX74" fmla="*/ 72205 w 111937"/>
                <a:gd name="connsiteY74" fmla="*/ 85250 h 92963"/>
                <a:gd name="connsiteX75" fmla="*/ 77006 w 111937"/>
                <a:gd name="connsiteY75" fmla="*/ 85964 h 92963"/>
                <a:gd name="connsiteX76" fmla="*/ 81311 w 111937"/>
                <a:gd name="connsiteY76" fmla="*/ 89365 h 92963"/>
                <a:gd name="connsiteX77" fmla="*/ 87779 w 111937"/>
                <a:gd name="connsiteY77" fmla="*/ 90222 h 92963"/>
                <a:gd name="connsiteX78" fmla="*/ 92570 w 111937"/>
                <a:gd name="connsiteY78" fmla="*/ 91403 h 9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11937" h="92963">
                  <a:moveTo>
                    <a:pt x="93303" y="92889"/>
                  </a:moveTo>
                  <a:lnTo>
                    <a:pt x="97771" y="91070"/>
                  </a:lnTo>
                  <a:lnTo>
                    <a:pt x="102676" y="90679"/>
                  </a:lnTo>
                  <a:lnTo>
                    <a:pt x="108229" y="90260"/>
                  </a:lnTo>
                  <a:lnTo>
                    <a:pt x="111420" y="86250"/>
                  </a:lnTo>
                  <a:lnTo>
                    <a:pt x="111724" y="81278"/>
                  </a:lnTo>
                  <a:lnTo>
                    <a:pt x="111163" y="76525"/>
                  </a:lnTo>
                  <a:lnTo>
                    <a:pt x="108972" y="72210"/>
                  </a:lnTo>
                  <a:lnTo>
                    <a:pt x="104095" y="71753"/>
                  </a:lnTo>
                  <a:lnTo>
                    <a:pt x="101771" y="67410"/>
                  </a:lnTo>
                  <a:lnTo>
                    <a:pt x="99123" y="63019"/>
                  </a:lnTo>
                  <a:lnTo>
                    <a:pt x="101799" y="58694"/>
                  </a:lnTo>
                  <a:lnTo>
                    <a:pt x="101047" y="53779"/>
                  </a:lnTo>
                  <a:lnTo>
                    <a:pt x="98799" y="49198"/>
                  </a:lnTo>
                  <a:lnTo>
                    <a:pt x="97456" y="44492"/>
                  </a:lnTo>
                  <a:lnTo>
                    <a:pt x="94627" y="39568"/>
                  </a:lnTo>
                  <a:lnTo>
                    <a:pt x="91465" y="35510"/>
                  </a:lnTo>
                  <a:lnTo>
                    <a:pt x="86797" y="33072"/>
                  </a:lnTo>
                  <a:lnTo>
                    <a:pt x="84235" y="28719"/>
                  </a:lnTo>
                  <a:lnTo>
                    <a:pt x="80225" y="25300"/>
                  </a:lnTo>
                  <a:lnTo>
                    <a:pt x="76758" y="19575"/>
                  </a:lnTo>
                  <a:lnTo>
                    <a:pt x="75501" y="14622"/>
                  </a:lnTo>
                  <a:lnTo>
                    <a:pt x="71615" y="11774"/>
                  </a:lnTo>
                  <a:lnTo>
                    <a:pt x="66481" y="12365"/>
                  </a:lnTo>
                  <a:lnTo>
                    <a:pt x="63833" y="8164"/>
                  </a:lnTo>
                  <a:lnTo>
                    <a:pt x="60594" y="4145"/>
                  </a:lnTo>
                  <a:lnTo>
                    <a:pt x="56194" y="1192"/>
                  </a:lnTo>
                  <a:lnTo>
                    <a:pt x="50403" y="1058"/>
                  </a:lnTo>
                  <a:lnTo>
                    <a:pt x="45307" y="-75"/>
                  </a:lnTo>
                  <a:lnTo>
                    <a:pt x="40601" y="2887"/>
                  </a:lnTo>
                  <a:lnTo>
                    <a:pt x="35296" y="2725"/>
                  </a:lnTo>
                  <a:lnTo>
                    <a:pt x="30286" y="4145"/>
                  </a:lnTo>
                  <a:lnTo>
                    <a:pt x="25485" y="4430"/>
                  </a:lnTo>
                  <a:lnTo>
                    <a:pt x="20389" y="4840"/>
                  </a:lnTo>
                  <a:lnTo>
                    <a:pt x="19046" y="9640"/>
                  </a:lnTo>
                  <a:lnTo>
                    <a:pt x="16294" y="14612"/>
                  </a:lnTo>
                  <a:lnTo>
                    <a:pt x="15036" y="20804"/>
                  </a:lnTo>
                  <a:lnTo>
                    <a:pt x="12122" y="25900"/>
                  </a:lnTo>
                  <a:lnTo>
                    <a:pt x="9064" y="30976"/>
                  </a:lnTo>
                  <a:lnTo>
                    <a:pt x="5502" y="35701"/>
                  </a:lnTo>
                  <a:lnTo>
                    <a:pt x="-213" y="40101"/>
                  </a:lnTo>
                  <a:lnTo>
                    <a:pt x="3635" y="44330"/>
                  </a:lnTo>
                  <a:lnTo>
                    <a:pt x="7064" y="48588"/>
                  </a:lnTo>
                  <a:lnTo>
                    <a:pt x="8807" y="53170"/>
                  </a:lnTo>
                  <a:lnTo>
                    <a:pt x="10721" y="58570"/>
                  </a:lnTo>
                  <a:lnTo>
                    <a:pt x="15484" y="58875"/>
                  </a:lnTo>
                  <a:lnTo>
                    <a:pt x="12969" y="63228"/>
                  </a:lnTo>
                  <a:lnTo>
                    <a:pt x="32429" y="65771"/>
                  </a:lnTo>
                  <a:lnTo>
                    <a:pt x="37029" y="61733"/>
                  </a:lnTo>
                  <a:lnTo>
                    <a:pt x="42592" y="60799"/>
                  </a:lnTo>
                  <a:lnTo>
                    <a:pt x="47317" y="62504"/>
                  </a:lnTo>
                  <a:lnTo>
                    <a:pt x="51908" y="64352"/>
                  </a:lnTo>
                  <a:lnTo>
                    <a:pt x="55651" y="68391"/>
                  </a:lnTo>
                  <a:lnTo>
                    <a:pt x="60375" y="66952"/>
                  </a:lnTo>
                  <a:lnTo>
                    <a:pt x="65138" y="67467"/>
                  </a:lnTo>
                  <a:lnTo>
                    <a:pt x="62880" y="71858"/>
                  </a:lnTo>
                  <a:lnTo>
                    <a:pt x="57585" y="73087"/>
                  </a:lnTo>
                  <a:lnTo>
                    <a:pt x="52584" y="71677"/>
                  </a:lnTo>
                  <a:lnTo>
                    <a:pt x="48317" y="69467"/>
                  </a:lnTo>
                  <a:lnTo>
                    <a:pt x="42554" y="66562"/>
                  </a:lnTo>
                  <a:lnTo>
                    <a:pt x="38115" y="70562"/>
                  </a:lnTo>
                  <a:lnTo>
                    <a:pt x="33248" y="70696"/>
                  </a:lnTo>
                  <a:lnTo>
                    <a:pt x="28543" y="74791"/>
                  </a:lnTo>
                  <a:lnTo>
                    <a:pt x="11903" y="74744"/>
                  </a:lnTo>
                  <a:lnTo>
                    <a:pt x="10007" y="82516"/>
                  </a:lnTo>
                  <a:lnTo>
                    <a:pt x="10160" y="87346"/>
                  </a:lnTo>
                  <a:lnTo>
                    <a:pt x="11007" y="92355"/>
                  </a:lnTo>
                  <a:lnTo>
                    <a:pt x="16008" y="91851"/>
                  </a:lnTo>
                  <a:lnTo>
                    <a:pt x="20771" y="89765"/>
                  </a:lnTo>
                  <a:lnTo>
                    <a:pt x="26647" y="90003"/>
                  </a:lnTo>
                  <a:lnTo>
                    <a:pt x="34658" y="88507"/>
                  </a:lnTo>
                  <a:lnTo>
                    <a:pt x="38925" y="85631"/>
                  </a:lnTo>
                  <a:lnTo>
                    <a:pt x="45402" y="85183"/>
                  </a:lnTo>
                  <a:lnTo>
                    <a:pt x="61270" y="85183"/>
                  </a:lnTo>
                  <a:lnTo>
                    <a:pt x="72205" y="85250"/>
                  </a:lnTo>
                  <a:lnTo>
                    <a:pt x="77006" y="85964"/>
                  </a:lnTo>
                  <a:lnTo>
                    <a:pt x="81311" y="89365"/>
                  </a:lnTo>
                  <a:lnTo>
                    <a:pt x="87779" y="90222"/>
                  </a:lnTo>
                  <a:lnTo>
                    <a:pt x="92570" y="9140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3" name="Freihandform: Form 632">
              <a:extLst>
                <a:ext uri="{FF2B5EF4-FFF2-40B4-BE49-F238E27FC236}">
                  <a16:creationId xmlns:a16="http://schemas.microsoft.com/office/drawing/2014/main" id="{D384CA9A-056E-975F-11AE-2309E71D3173}"/>
                </a:ext>
              </a:extLst>
            </p:cNvPr>
            <p:cNvSpPr/>
            <p:nvPr/>
          </p:nvSpPr>
          <p:spPr>
            <a:xfrm>
              <a:off x="2736212" y="4453727"/>
              <a:ext cx="136502" cy="525834"/>
            </a:xfrm>
            <a:custGeom>
              <a:avLst/>
              <a:gdLst>
                <a:gd name="connsiteX0" fmla="*/ 5292 w 181222"/>
                <a:gd name="connsiteY0" fmla="*/ 10003 h 698106"/>
                <a:gd name="connsiteX1" fmla="*/ 4473 w 181222"/>
                <a:gd name="connsiteY1" fmla="*/ 5059 h 698106"/>
                <a:gd name="connsiteX2" fmla="*/ 3636 w 181222"/>
                <a:gd name="connsiteY2" fmla="*/ -75 h 698106"/>
                <a:gd name="connsiteX3" fmla="*/ -213 w 181222"/>
                <a:gd name="connsiteY3" fmla="*/ 3173 h 698106"/>
                <a:gd name="connsiteX4" fmla="*/ 245 w 181222"/>
                <a:gd name="connsiteY4" fmla="*/ 8021 h 698106"/>
                <a:gd name="connsiteX5" fmla="*/ 4845 w 181222"/>
                <a:gd name="connsiteY5" fmla="*/ 9831 h 698106"/>
                <a:gd name="connsiteX6" fmla="*/ 162255 w 181222"/>
                <a:gd name="connsiteY6" fmla="*/ 185939 h 698106"/>
                <a:gd name="connsiteX7" fmla="*/ 166227 w 181222"/>
                <a:gd name="connsiteY7" fmla="*/ 182424 h 698106"/>
                <a:gd name="connsiteX8" fmla="*/ 169923 w 181222"/>
                <a:gd name="connsiteY8" fmla="*/ 179157 h 698106"/>
                <a:gd name="connsiteX9" fmla="*/ 173618 w 181222"/>
                <a:gd name="connsiteY9" fmla="*/ 175880 h 698106"/>
                <a:gd name="connsiteX10" fmla="*/ 177314 w 181222"/>
                <a:gd name="connsiteY10" fmla="*/ 172613 h 698106"/>
                <a:gd name="connsiteX11" fmla="*/ 181010 w 181222"/>
                <a:gd name="connsiteY11" fmla="*/ 169346 h 698106"/>
                <a:gd name="connsiteX12" fmla="*/ 176029 w 181222"/>
                <a:gd name="connsiteY12" fmla="*/ 167041 h 698106"/>
                <a:gd name="connsiteX13" fmla="*/ 171066 w 181222"/>
                <a:gd name="connsiteY13" fmla="*/ 166355 h 698106"/>
                <a:gd name="connsiteX14" fmla="*/ 166094 w 181222"/>
                <a:gd name="connsiteY14" fmla="*/ 165670 h 698106"/>
                <a:gd name="connsiteX15" fmla="*/ 161122 w 181222"/>
                <a:gd name="connsiteY15" fmla="*/ 164984 h 698106"/>
                <a:gd name="connsiteX16" fmla="*/ 158674 w 181222"/>
                <a:gd name="connsiteY16" fmla="*/ 169080 h 698106"/>
                <a:gd name="connsiteX17" fmla="*/ 159712 w 181222"/>
                <a:gd name="connsiteY17" fmla="*/ 173975 h 698106"/>
                <a:gd name="connsiteX18" fmla="*/ 160712 w 181222"/>
                <a:gd name="connsiteY18" fmla="*/ 178643 h 698106"/>
                <a:gd name="connsiteX19" fmla="*/ 161703 w 181222"/>
                <a:gd name="connsiteY19" fmla="*/ 183300 h 698106"/>
                <a:gd name="connsiteX20" fmla="*/ 56032 w 181222"/>
                <a:gd name="connsiteY20" fmla="*/ 635443 h 698106"/>
                <a:gd name="connsiteX21" fmla="*/ 56337 w 181222"/>
                <a:gd name="connsiteY21" fmla="*/ 630623 h 698106"/>
                <a:gd name="connsiteX22" fmla="*/ 56756 w 181222"/>
                <a:gd name="connsiteY22" fmla="*/ 624117 h 698106"/>
                <a:gd name="connsiteX23" fmla="*/ 51918 w 181222"/>
                <a:gd name="connsiteY23" fmla="*/ 623651 h 698106"/>
                <a:gd name="connsiteX24" fmla="*/ 47603 w 181222"/>
                <a:gd name="connsiteY24" fmla="*/ 626184 h 698106"/>
                <a:gd name="connsiteX25" fmla="*/ 47831 w 181222"/>
                <a:gd name="connsiteY25" fmla="*/ 630966 h 698106"/>
                <a:gd name="connsiteX26" fmla="*/ 52241 w 181222"/>
                <a:gd name="connsiteY26" fmla="*/ 633366 h 698106"/>
                <a:gd name="connsiteX27" fmla="*/ 96637 w 181222"/>
                <a:gd name="connsiteY27" fmla="*/ 698031 h 698106"/>
                <a:gd name="connsiteX28" fmla="*/ 100866 w 181222"/>
                <a:gd name="connsiteY28" fmla="*/ 695660 h 698106"/>
                <a:gd name="connsiteX29" fmla="*/ 100038 w 181222"/>
                <a:gd name="connsiteY29" fmla="*/ 690764 h 698106"/>
                <a:gd name="connsiteX30" fmla="*/ 95256 w 181222"/>
                <a:gd name="connsiteY30" fmla="*/ 691964 h 698106"/>
                <a:gd name="connsiteX31" fmla="*/ 94075 w 181222"/>
                <a:gd name="connsiteY31" fmla="*/ 696584 h 69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1222" h="698106">
                  <a:moveTo>
                    <a:pt x="5292" y="10003"/>
                  </a:moveTo>
                  <a:lnTo>
                    <a:pt x="4473" y="5059"/>
                  </a:lnTo>
                  <a:lnTo>
                    <a:pt x="3636" y="-75"/>
                  </a:lnTo>
                  <a:lnTo>
                    <a:pt x="-213" y="3173"/>
                  </a:lnTo>
                  <a:lnTo>
                    <a:pt x="245" y="8021"/>
                  </a:lnTo>
                  <a:lnTo>
                    <a:pt x="4845" y="9831"/>
                  </a:lnTo>
                  <a:close/>
                  <a:moveTo>
                    <a:pt x="162255" y="185939"/>
                  </a:moveTo>
                  <a:lnTo>
                    <a:pt x="166227" y="182424"/>
                  </a:lnTo>
                  <a:lnTo>
                    <a:pt x="169923" y="179157"/>
                  </a:lnTo>
                  <a:lnTo>
                    <a:pt x="173618" y="175880"/>
                  </a:lnTo>
                  <a:lnTo>
                    <a:pt x="177314" y="172613"/>
                  </a:lnTo>
                  <a:lnTo>
                    <a:pt x="181010" y="169346"/>
                  </a:lnTo>
                  <a:lnTo>
                    <a:pt x="176029" y="167041"/>
                  </a:lnTo>
                  <a:lnTo>
                    <a:pt x="171066" y="166355"/>
                  </a:lnTo>
                  <a:lnTo>
                    <a:pt x="166094" y="165670"/>
                  </a:lnTo>
                  <a:lnTo>
                    <a:pt x="161122" y="164984"/>
                  </a:lnTo>
                  <a:lnTo>
                    <a:pt x="158674" y="169080"/>
                  </a:lnTo>
                  <a:lnTo>
                    <a:pt x="159712" y="173975"/>
                  </a:lnTo>
                  <a:lnTo>
                    <a:pt x="160712" y="178643"/>
                  </a:lnTo>
                  <a:lnTo>
                    <a:pt x="161703" y="183300"/>
                  </a:lnTo>
                  <a:close/>
                  <a:moveTo>
                    <a:pt x="56032" y="635443"/>
                  </a:moveTo>
                  <a:lnTo>
                    <a:pt x="56337" y="630623"/>
                  </a:lnTo>
                  <a:lnTo>
                    <a:pt x="56756" y="624117"/>
                  </a:lnTo>
                  <a:lnTo>
                    <a:pt x="51918" y="623651"/>
                  </a:lnTo>
                  <a:lnTo>
                    <a:pt x="47603" y="626184"/>
                  </a:lnTo>
                  <a:lnTo>
                    <a:pt x="47831" y="630966"/>
                  </a:lnTo>
                  <a:lnTo>
                    <a:pt x="52241" y="633366"/>
                  </a:lnTo>
                  <a:close/>
                  <a:moveTo>
                    <a:pt x="96637" y="698031"/>
                  </a:moveTo>
                  <a:lnTo>
                    <a:pt x="100866" y="695660"/>
                  </a:lnTo>
                  <a:lnTo>
                    <a:pt x="100038" y="690764"/>
                  </a:lnTo>
                  <a:lnTo>
                    <a:pt x="95256" y="691964"/>
                  </a:lnTo>
                  <a:lnTo>
                    <a:pt x="94075" y="6965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4" name="Freihandform: Form 633">
              <a:extLst>
                <a:ext uri="{FF2B5EF4-FFF2-40B4-BE49-F238E27FC236}">
                  <a16:creationId xmlns:a16="http://schemas.microsoft.com/office/drawing/2014/main" id="{0E91D98E-DD50-B0F8-1D90-2DB6A05D0D11}"/>
                </a:ext>
              </a:extLst>
            </p:cNvPr>
            <p:cNvSpPr/>
            <p:nvPr/>
          </p:nvSpPr>
          <p:spPr>
            <a:xfrm>
              <a:off x="3113161" y="3582914"/>
              <a:ext cx="38110" cy="22571"/>
            </a:xfrm>
            <a:custGeom>
              <a:avLst/>
              <a:gdLst>
                <a:gd name="connsiteX0" fmla="*/ 30915 w 50596"/>
                <a:gd name="connsiteY0" fmla="*/ 29891 h 29965"/>
                <a:gd name="connsiteX1" fmla="*/ 32820 w 50596"/>
                <a:gd name="connsiteY1" fmla="*/ 25528 h 29965"/>
                <a:gd name="connsiteX2" fmla="*/ 35649 w 50596"/>
                <a:gd name="connsiteY2" fmla="*/ 21680 h 29965"/>
                <a:gd name="connsiteX3" fmla="*/ 38973 w 50596"/>
                <a:gd name="connsiteY3" fmla="*/ 18137 h 29965"/>
                <a:gd name="connsiteX4" fmla="*/ 37620 w 50596"/>
                <a:gd name="connsiteY4" fmla="*/ 13470 h 29965"/>
                <a:gd name="connsiteX5" fmla="*/ 42297 w 50596"/>
                <a:gd name="connsiteY5" fmla="*/ 12232 h 29965"/>
                <a:gd name="connsiteX6" fmla="*/ 46612 w 50596"/>
                <a:gd name="connsiteY6" fmla="*/ 10117 h 29965"/>
                <a:gd name="connsiteX7" fmla="*/ 50384 w 50596"/>
                <a:gd name="connsiteY7" fmla="*/ 7107 h 29965"/>
                <a:gd name="connsiteX8" fmla="*/ 48440 w 50596"/>
                <a:gd name="connsiteY8" fmla="*/ 2659 h 29965"/>
                <a:gd name="connsiteX9" fmla="*/ 44440 w 50596"/>
                <a:gd name="connsiteY9" fmla="*/ -75 h 29965"/>
                <a:gd name="connsiteX10" fmla="*/ 40830 w 50596"/>
                <a:gd name="connsiteY10" fmla="*/ 3068 h 29965"/>
                <a:gd name="connsiteX11" fmla="*/ 36058 w 50596"/>
                <a:gd name="connsiteY11" fmla="*/ 3659 h 29965"/>
                <a:gd name="connsiteX12" fmla="*/ 31286 w 50596"/>
                <a:gd name="connsiteY12" fmla="*/ 4345 h 29965"/>
                <a:gd name="connsiteX13" fmla="*/ 26514 w 50596"/>
                <a:gd name="connsiteY13" fmla="*/ 4478 h 29965"/>
                <a:gd name="connsiteX14" fmla="*/ 22637 w 50596"/>
                <a:gd name="connsiteY14" fmla="*/ 7545 h 29965"/>
                <a:gd name="connsiteX15" fmla="*/ 17970 w 50596"/>
                <a:gd name="connsiteY15" fmla="*/ 9136 h 29965"/>
                <a:gd name="connsiteX16" fmla="*/ 13208 w 50596"/>
                <a:gd name="connsiteY16" fmla="*/ 8726 h 29965"/>
                <a:gd name="connsiteX17" fmla="*/ 8512 w 50596"/>
                <a:gd name="connsiteY17" fmla="*/ 7336 h 29965"/>
                <a:gd name="connsiteX18" fmla="*/ 3950 w 50596"/>
                <a:gd name="connsiteY18" fmla="*/ 8802 h 29965"/>
                <a:gd name="connsiteX19" fmla="*/ -213 w 50596"/>
                <a:gd name="connsiteY19" fmla="*/ 11307 h 29965"/>
                <a:gd name="connsiteX20" fmla="*/ 4016 w 50596"/>
                <a:gd name="connsiteY20" fmla="*/ 13965 h 29965"/>
                <a:gd name="connsiteX21" fmla="*/ 1473 w 50596"/>
                <a:gd name="connsiteY21" fmla="*/ 18042 h 29965"/>
                <a:gd name="connsiteX22" fmla="*/ 3997 w 50596"/>
                <a:gd name="connsiteY22" fmla="*/ 22128 h 29965"/>
                <a:gd name="connsiteX23" fmla="*/ 8178 w 50596"/>
                <a:gd name="connsiteY23" fmla="*/ 24909 h 29965"/>
                <a:gd name="connsiteX24" fmla="*/ 4178 w 50596"/>
                <a:gd name="connsiteY24" fmla="*/ 27490 h 29965"/>
                <a:gd name="connsiteX25" fmla="*/ 8626 w 50596"/>
                <a:gd name="connsiteY25" fmla="*/ 29529 h 29965"/>
                <a:gd name="connsiteX26" fmla="*/ 13408 w 50596"/>
                <a:gd name="connsiteY26" fmla="*/ 28519 h 29965"/>
                <a:gd name="connsiteX27" fmla="*/ 18218 w 50596"/>
                <a:gd name="connsiteY27" fmla="*/ 27890 h 29965"/>
                <a:gd name="connsiteX28" fmla="*/ 23057 w 50596"/>
                <a:gd name="connsiteY28" fmla="*/ 27605 h 29965"/>
                <a:gd name="connsiteX29" fmla="*/ 27914 w 50596"/>
                <a:gd name="connsiteY29" fmla="*/ 28348 h 2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596" h="29965">
                  <a:moveTo>
                    <a:pt x="30915" y="29891"/>
                  </a:moveTo>
                  <a:lnTo>
                    <a:pt x="32820" y="25528"/>
                  </a:lnTo>
                  <a:lnTo>
                    <a:pt x="35649" y="21680"/>
                  </a:lnTo>
                  <a:lnTo>
                    <a:pt x="38973" y="18137"/>
                  </a:lnTo>
                  <a:lnTo>
                    <a:pt x="37620" y="13470"/>
                  </a:lnTo>
                  <a:lnTo>
                    <a:pt x="42297" y="12232"/>
                  </a:lnTo>
                  <a:lnTo>
                    <a:pt x="46612" y="10117"/>
                  </a:lnTo>
                  <a:lnTo>
                    <a:pt x="50384" y="7107"/>
                  </a:lnTo>
                  <a:lnTo>
                    <a:pt x="48440" y="2659"/>
                  </a:lnTo>
                  <a:lnTo>
                    <a:pt x="44440" y="-75"/>
                  </a:lnTo>
                  <a:lnTo>
                    <a:pt x="40830" y="3068"/>
                  </a:lnTo>
                  <a:lnTo>
                    <a:pt x="36058" y="3659"/>
                  </a:lnTo>
                  <a:lnTo>
                    <a:pt x="31286" y="4345"/>
                  </a:lnTo>
                  <a:lnTo>
                    <a:pt x="26514" y="4478"/>
                  </a:lnTo>
                  <a:lnTo>
                    <a:pt x="22637" y="7545"/>
                  </a:lnTo>
                  <a:lnTo>
                    <a:pt x="17970" y="9136"/>
                  </a:lnTo>
                  <a:lnTo>
                    <a:pt x="13208" y="8726"/>
                  </a:lnTo>
                  <a:lnTo>
                    <a:pt x="8512" y="7336"/>
                  </a:lnTo>
                  <a:lnTo>
                    <a:pt x="3950" y="8802"/>
                  </a:lnTo>
                  <a:lnTo>
                    <a:pt x="-213" y="11307"/>
                  </a:lnTo>
                  <a:lnTo>
                    <a:pt x="4016" y="13965"/>
                  </a:lnTo>
                  <a:lnTo>
                    <a:pt x="1473" y="18042"/>
                  </a:lnTo>
                  <a:lnTo>
                    <a:pt x="3997" y="22128"/>
                  </a:lnTo>
                  <a:lnTo>
                    <a:pt x="8178" y="24909"/>
                  </a:lnTo>
                  <a:lnTo>
                    <a:pt x="4178" y="27490"/>
                  </a:lnTo>
                  <a:lnTo>
                    <a:pt x="8626" y="29529"/>
                  </a:lnTo>
                  <a:lnTo>
                    <a:pt x="13408" y="28519"/>
                  </a:lnTo>
                  <a:lnTo>
                    <a:pt x="18218" y="27890"/>
                  </a:lnTo>
                  <a:lnTo>
                    <a:pt x="23057" y="27605"/>
                  </a:lnTo>
                  <a:lnTo>
                    <a:pt x="27914" y="2834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6" name="Freihandform: Form 635">
              <a:extLst>
                <a:ext uri="{FF2B5EF4-FFF2-40B4-BE49-F238E27FC236}">
                  <a16:creationId xmlns:a16="http://schemas.microsoft.com/office/drawing/2014/main" id="{65F2803F-CFF4-33AB-246B-5A38789820A6}"/>
                </a:ext>
              </a:extLst>
            </p:cNvPr>
            <p:cNvSpPr/>
            <p:nvPr/>
          </p:nvSpPr>
          <p:spPr>
            <a:xfrm>
              <a:off x="2752269" y="4170757"/>
              <a:ext cx="43061" cy="49239"/>
            </a:xfrm>
            <a:custGeom>
              <a:avLst/>
              <a:gdLst>
                <a:gd name="connsiteX0" fmla="*/ 33772 w 57169"/>
                <a:gd name="connsiteY0" fmla="*/ 65295 h 65370"/>
                <a:gd name="connsiteX1" fmla="*/ 36820 w 57169"/>
                <a:gd name="connsiteY1" fmla="*/ 61619 h 65370"/>
                <a:gd name="connsiteX2" fmla="*/ 39897 w 57169"/>
                <a:gd name="connsiteY2" fmla="*/ 57151 h 65370"/>
                <a:gd name="connsiteX3" fmla="*/ 43630 w 57169"/>
                <a:gd name="connsiteY3" fmla="*/ 53627 h 65370"/>
                <a:gd name="connsiteX4" fmla="*/ 47469 w 57169"/>
                <a:gd name="connsiteY4" fmla="*/ 50084 h 65370"/>
                <a:gd name="connsiteX5" fmla="*/ 50755 w 57169"/>
                <a:gd name="connsiteY5" fmla="*/ 41530 h 65370"/>
                <a:gd name="connsiteX6" fmla="*/ 55099 w 57169"/>
                <a:gd name="connsiteY6" fmla="*/ 38873 h 65370"/>
                <a:gd name="connsiteX7" fmla="*/ 56956 w 57169"/>
                <a:gd name="connsiteY7" fmla="*/ 33901 h 65370"/>
                <a:gd name="connsiteX8" fmla="*/ 51717 w 57169"/>
                <a:gd name="connsiteY8" fmla="*/ 35901 h 65370"/>
                <a:gd name="connsiteX9" fmla="*/ 50612 w 57169"/>
                <a:gd name="connsiteY9" fmla="*/ 30891 h 65370"/>
                <a:gd name="connsiteX10" fmla="*/ 52937 w 57169"/>
                <a:gd name="connsiteY10" fmla="*/ 26652 h 65370"/>
                <a:gd name="connsiteX11" fmla="*/ 51165 w 57169"/>
                <a:gd name="connsiteY11" fmla="*/ 22071 h 65370"/>
                <a:gd name="connsiteX12" fmla="*/ 48955 w 57169"/>
                <a:gd name="connsiteY12" fmla="*/ 17804 h 65370"/>
                <a:gd name="connsiteX13" fmla="*/ 48298 w 57169"/>
                <a:gd name="connsiteY13" fmla="*/ 13013 h 65370"/>
                <a:gd name="connsiteX14" fmla="*/ 45621 w 57169"/>
                <a:gd name="connsiteY14" fmla="*/ 8736 h 65370"/>
                <a:gd name="connsiteX15" fmla="*/ 42983 w 57169"/>
                <a:gd name="connsiteY15" fmla="*/ 4431 h 65370"/>
                <a:gd name="connsiteX16" fmla="*/ 40021 w 57169"/>
                <a:gd name="connsiteY16" fmla="*/ 525 h 65370"/>
                <a:gd name="connsiteX17" fmla="*/ 26581 w 57169"/>
                <a:gd name="connsiteY17" fmla="*/ -75 h 65370"/>
                <a:gd name="connsiteX18" fmla="*/ 22218 w 57169"/>
                <a:gd name="connsiteY18" fmla="*/ 2687 h 65370"/>
                <a:gd name="connsiteX19" fmla="*/ 16275 w 57169"/>
                <a:gd name="connsiteY19" fmla="*/ 2468 h 65370"/>
                <a:gd name="connsiteX20" fmla="*/ 13693 w 57169"/>
                <a:gd name="connsiteY20" fmla="*/ 7193 h 65370"/>
                <a:gd name="connsiteX21" fmla="*/ 11598 w 57169"/>
                <a:gd name="connsiteY21" fmla="*/ 11755 h 65370"/>
                <a:gd name="connsiteX22" fmla="*/ 8026 w 57169"/>
                <a:gd name="connsiteY22" fmla="*/ 15032 h 65370"/>
                <a:gd name="connsiteX23" fmla="*/ 5064 w 57169"/>
                <a:gd name="connsiteY23" fmla="*/ 19118 h 65370"/>
                <a:gd name="connsiteX24" fmla="*/ -213 w 57169"/>
                <a:gd name="connsiteY24" fmla="*/ 20128 h 65370"/>
                <a:gd name="connsiteX25" fmla="*/ 835 w 57169"/>
                <a:gd name="connsiteY25" fmla="*/ 24862 h 65370"/>
                <a:gd name="connsiteX26" fmla="*/ 1892 w 57169"/>
                <a:gd name="connsiteY26" fmla="*/ 30681 h 65370"/>
                <a:gd name="connsiteX27" fmla="*/ 4121 w 57169"/>
                <a:gd name="connsiteY27" fmla="*/ 34901 h 65370"/>
                <a:gd name="connsiteX28" fmla="*/ 311 w 57169"/>
                <a:gd name="connsiteY28" fmla="*/ 31834 h 65370"/>
                <a:gd name="connsiteX29" fmla="*/ 1882 w 57169"/>
                <a:gd name="connsiteY29" fmla="*/ 36349 h 65370"/>
                <a:gd name="connsiteX30" fmla="*/ 6226 w 57169"/>
                <a:gd name="connsiteY30" fmla="*/ 38835 h 65370"/>
                <a:gd name="connsiteX31" fmla="*/ 7359 w 57169"/>
                <a:gd name="connsiteY31" fmla="*/ 43502 h 65370"/>
                <a:gd name="connsiteX32" fmla="*/ 9731 w 57169"/>
                <a:gd name="connsiteY32" fmla="*/ 47798 h 65370"/>
                <a:gd name="connsiteX33" fmla="*/ 14531 w 57169"/>
                <a:gd name="connsiteY33" fmla="*/ 47903 h 65370"/>
                <a:gd name="connsiteX34" fmla="*/ 16980 w 57169"/>
                <a:gd name="connsiteY34" fmla="*/ 52113 h 65370"/>
                <a:gd name="connsiteX35" fmla="*/ 18409 w 57169"/>
                <a:gd name="connsiteY35" fmla="*/ 56713 h 65370"/>
                <a:gd name="connsiteX36" fmla="*/ 25057 w 57169"/>
                <a:gd name="connsiteY36" fmla="*/ 59618 h 65370"/>
                <a:gd name="connsiteX37" fmla="*/ 30600 w 57169"/>
                <a:gd name="connsiteY37" fmla="*/ 62790 h 65370"/>
                <a:gd name="connsiteX38" fmla="*/ 13627 w 57169"/>
                <a:gd name="connsiteY38" fmla="*/ 55408 h 65370"/>
                <a:gd name="connsiteX39" fmla="*/ 13475 w 57169"/>
                <a:gd name="connsiteY39" fmla="*/ 50608 h 65370"/>
                <a:gd name="connsiteX40" fmla="*/ 8217 w 57169"/>
                <a:gd name="connsiteY40" fmla="*/ 50598 h 65370"/>
                <a:gd name="connsiteX41" fmla="*/ 13112 w 57169"/>
                <a:gd name="connsiteY41" fmla="*/ 53980 h 6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169" h="65370">
                  <a:moveTo>
                    <a:pt x="33772" y="65295"/>
                  </a:moveTo>
                  <a:lnTo>
                    <a:pt x="36820" y="61619"/>
                  </a:lnTo>
                  <a:lnTo>
                    <a:pt x="39897" y="57151"/>
                  </a:lnTo>
                  <a:lnTo>
                    <a:pt x="43630" y="53627"/>
                  </a:lnTo>
                  <a:lnTo>
                    <a:pt x="47469" y="50084"/>
                  </a:lnTo>
                  <a:lnTo>
                    <a:pt x="50755" y="41530"/>
                  </a:lnTo>
                  <a:lnTo>
                    <a:pt x="55099" y="38873"/>
                  </a:lnTo>
                  <a:lnTo>
                    <a:pt x="56956" y="33901"/>
                  </a:lnTo>
                  <a:lnTo>
                    <a:pt x="51717" y="35901"/>
                  </a:lnTo>
                  <a:lnTo>
                    <a:pt x="50612" y="30891"/>
                  </a:lnTo>
                  <a:lnTo>
                    <a:pt x="52937" y="26652"/>
                  </a:lnTo>
                  <a:lnTo>
                    <a:pt x="51165" y="22071"/>
                  </a:lnTo>
                  <a:lnTo>
                    <a:pt x="48955" y="17804"/>
                  </a:lnTo>
                  <a:lnTo>
                    <a:pt x="48298" y="13013"/>
                  </a:lnTo>
                  <a:lnTo>
                    <a:pt x="45621" y="8736"/>
                  </a:lnTo>
                  <a:lnTo>
                    <a:pt x="42983" y="4431"/>
                  </a:lnTo>
                  <a:lnTo>
                    <a:pt x="40021" y="525"/>
                  </a:lnTo>
                  <a:lnTo>
                    <a:pt x="26581" y="-75"/>
                  </a:lnTo>
                  <a:lnTo>
                    <a:pt x="22218" y="2687"/>
                  </a:lnTo>
                  <a:lnTo>
                    <a:pt x="16275" y="2468"/>
                  </a:lnTo>
                  <a:lnTo>
                    <a:pt x="13693" y="7193"/>
                  </a:lnTo>
                  <a:lnTo>
                    <a:pt x="11598" y="11755"/>
                  </a:lnTo>
                  <a:lnTo>
                    <a:pt x="8026" y="15032"/>
                  </a:lnTo>
                  <a:lnTo>
                    <a:pt x="5064" y="19118"/>
                  </a:lnTo>
                  <a:lnTo>
                    <a:pt x="-213" y="20128"/>
                  </a:lnTo>
                  <a:lnTo>
                    <a:pt x="835" y="24862"/>
                  </a:lnTo>
                  <a:lnTo>
                    <a:pt x="1892" y="30681"/>
                  </a:lnTo>
                  <a:lnTo>
                    <a:pt x="4121" y="34901"/>
                  </a:lnTo>
                  <a:lnTo>
                    <a:pt x="311" y="31834"/>
                  </a:lnTo>
                  <a:lnTo>
                    <a:pt x="1882" y="36349"/>
                  </a:lnTo>
                  <a:lnTo>
                    <a:pt x="6226" y="38835"/>
                  </a:lnTo>
                  <a:lnTo>
                    <a:pt x="7359" y="43502"/>
                  </a:lnTo>
                  <a:lnTo>
                    <a:pt x="9731" y="47798"/>
                  </a:lnTo>
                  <a:lnTo>
                    <a:pt x="14531" y="47903"/>
                  </a:lnTo>
                  <a:lnTo>
                    <a:pt x="16980" y="52113"/>
                  </a:lnTo>
                  <a:lnTo>
                    <a:pt x="18409" y="56713"/>
                  </a:lnTo>
                  <a:lnTo>
                    <a:pt x="25057" y="59618"/>
                  </a:lnTo>
                  <a:lnTo>
                    <a:pt x="30600" y="62790"/>
                  </a:lnTo>
                  <a:close/>
                  <a:moveTo>
                    <a:pt x="13627" y="55408"/>
                  </a:moveTo>
                  <a:lnTo>
                    <a:pt x="13475" y="50608"/>
                  </a:lnTo>
                  <a:lnTo>
                    <a:pt x="8217" y="50598"/>
                  </a:lnTo>
                  <a:lnTo>
                    <a:pt x="13112" y="5398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8" name="Freihandform: Form 637">
              <a:extLst>
                <a:ext uri="{FF2B5EF4-FFF2-40B4-BE49-F238E27FC236}">
                  <a16:creationId xmlns:a16="http://schemas.microsoft.com/office/drawing/2014/main" id="{D612287D-C5B7-F6A4-41E5-B822482FD5B6}"/>
                </a:ext>
              </a:extLst>
            </p:cNvPr>
            <p:cNvSpPr/>
            <p:nvPr/>
          </p:nvSpPr>
          <p:spPr>
            <a:xfrm>
              <a:off x="4427086" y="4307346"/>
              <a:ext cx="6650" cy="3587"/>
            </a:xfrm>
            <a:custGeom>
              <a:avLst/>
              <a:gdLst>
                <a:gd name="connsiteX0" fmla="*/ -213 w 8829"/>
                <a:gd name="connsiteY0" fmla="*/ 4688 h 4762"/>
                <a:gd name="connsiteX1" fmla="*/ 4502 w 8829"/>
                <a:gd name="connsiteY1" fmla="*/ 3945 h 4762"/>
                <a:gd name="connsiteX2" fmla="*/ 8617 w 8829"/>
                <a:gd name="connsiteY2" fmla="*/ 1516 h 4762"/>
                <a:gd name="connsiteX3" fmla="*/ 4092 w 8829"/>
                <a:gd name="connsiteY3" fmla="*/ -75 h 4762"/>
                <a:gd name="connsiteX4" fmla="*/ -137 w 8829"/>
                <a:gd name="connsiteY4" fmla="*/ 2325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9" h="4762">
                  <a:moveTo>
                    <a:pt x="-213" y="4688"/>
                  </a:moveTo>
                  <a:lnTo>
                    <a:pt x="4502" y="3945"/>
                  </a:lnTo>
                  <a:lnTo>
                    <a:pt x="8617" y="1516"/>
                  </a:lnTo>
                  <a:lnTo>
                    <a:pt x="4092" y="-75"/>
                  </a:lnTo>
                  <a:lnTo>
                    <a:pt x="-137" y="232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9" name="Freihandform: Form 638">
              <a:extLst>
                <a:ext uri="{FF2B5EF4-FFF2-40B4-BE49-F238E27FC236}">
                  <a16:creationId xmlns:a16="http://schemas.microsoft.com/office/drawing/2014/main" id="{E7FBA45A-4646-4176-99A9-8608F0B83249}"/>
                </a:ext>
              </a:extLst>
            </p:cNvPr>
            <p:cNvSpPr/>
            <p:nvPr/>
          </p:nvSpPr>
          <p:spPr>
            <a:xfrm>
              <a:off x="3529332" y="4138960"/>
              <a:ext cx="145671" cy="218341"/>
            </a:xfrm>
            <a:custGeom>
              <a:avLst/>
              <a:gdLst>
                <a:gd name="connsiteX0" fmla="*/ 10884 w 193395"/>
                <a:gd name="connsiteY0" fmla="*/ 289799 h 289874"/>
                <a:gd name="connsiteX1" fmla="*/ 14322 w 193395"/>
                <a:gd name="connsiteY1" fmla="*/ 284237 h 289874"/>
                <a:gd name="connsiteX2" fmla="*/ 17256 w 193395"/>
                <a:gd name="connsiteY2" fmla="*/ 280284 h 289874"/>
                <a:gd name="connsiteX3" fmla="*/ 19447 w 193395"/>
                <a:gd name="connsiteY3" fmla="*/ 275740 h 289874"/>
                <a:gd name="connsiteX4" fmla="*/ 22933 w 193395"/>
                <a:gd name="connsiteY4" fmla="*/ 271492 h 289874"/>
                <a:gd name="connsiteX5" fmla="*/ 25819 w 193395"/>
                <a:gd name="connsiteY5" fmla="*/ 267263 h 289874"/>
                <a:gd name="connsiteX6" fmla="*/ 28877 w 193395"/>
                <a:gd name="connsiteY6" fmla="*/ 263386 h 289874"/>
                <a:gd name="connsiteX7" fmla="*/ 36592 w 193395"/>
                <a:gd name="connsiteY7" fmla="*/ 254500 h 289874"/>
                <a:gd name="connsiteX8" fmla="*/ 40040 w 193395"/>
                <a:gd name="connsiteY8" fmla="*/ 250251 h 289874"/>
                <a:gd name="connsiteX9" fmla="*/ 43431 w 193395"/>
                <a:gd name="connsiteY9" fmla="*/ 246022 h 289874"/>
                <a:gd name="connsiteX10" fmla="*/ 46907 w 193395"/>
                <a:gd name="connsiteY10" fmla="*/ 241784 h 289874"/>
                <a:gd name="connsiteX11" fmla="*/ 50918 w 193395"/>
                <a:gd name="connsiteY11" fmla="*/ 237517 h 289874"/>
                <a:gd name="connsiteX12" fmla="*/ 55470 w 193395"/>
                <a:gd name="connsiteY12" fmla="*/ 233316 h 289874"/>
                <a:gd name="connsiteX13" fmla="*/ 59890 w 193395"/>
                <a:gd name="connsiteY13" fmla="*/ 229020 h 289874"/>
                <a:gd name="connsiteX14" fmla="*/ 64062 w 193395"/>
                <a:gd name="connsiteY14" fmla="*/ 224782 h 289874"/>
                <a:gd name="connsiteX15" fmla="*/ 68748 w 193395"/>
                <a:gd name="connsiteY15" fmla="*/ 220553 h 289874"/>
                <a:gd name="connsiteX16" fmla="*/ 74578 w 193395"/>
                <a:gd name="connsiteY16" fmla="*/ 216285 h 289874"/>
                <a:gd name="connsiteX17" fmla="*/ 81588 w 193395"/>
                <a:gd name="connsiteY17" fmla="*/ 212027 h 289874"/>
                <a:gd name="connsiteX18" fmla="*/ 88208 w 193395"/>
                <a:gd name="connsiteY18" fmla="*/ 207789 h 289874"/>
                <a:gd name="connsiteX19" fmla="*/ 94532 w 193395"/>
                <a:gd name="connsiteY19" fmla="*/ 203541 h 289874"/>
                <a:gd name="connsiteX20" fmla="*/ 98400 w 193395"/>
                <a:gd name="connsiteY20" fmla="*/ 199283 h 289874"/>
                <a:gd name="connsiteX21" fmla="*/ 101933 w 193395"/>
                <a:gd name="connsiteY21" fmla="*/ 195044 h 289874"/>
                <a:gd name="connsiteX22" fmla="*/ 106372 w 193395"/>
                <a:gd name="connsiteY22" fmla="*/ 190796 h 289874"/>
                <a:gd name="connsiteX23" fmla="*/ 110115 w 193395"/>
                <a:gd name="connsiteY23" fmla="*/ 186548 h 289874"/>
                <a:gd name="connsiteX24" fmla="*/ 113278 w 193395"/>
                <a:gd name="connsiteY24" fmla="*/ 182319 h 289874"/>
                <a:gd name="connsiteX25" fmla="*/ 116859 w 193395"/>
                <a:gd name="connsiteY25" fmla="*/ 178062 h 289874"/>
                <a:gd name="connsiteX26" fmla="*/ 120478 w 193395"/>
                <a:gd name="connsiteY26" fmla="*/ 173832 h 289874"/>
                <a:gd name="connsiteX27" fmla="*/ 123917 w 193395"/>
                <a:gd name="connsiteY27" fmla="*/ 169565 h 289874"/>
                <a:gd name="connsiteX28" fmla="*/ 127251 w 193395"/>
                <a:gd name="connsiteY28" fmla="*/ 165317 h 289874"/>
                <a:gd name="connsiteX29" fmla="*/ 131937 w 193395"/>
                <a:gd name="connsiteY29" fmla="*/ 159478 h 289874"/>
                <a:gd name="connsiteX30" fmla="*/ 135537 w 193395"/>
                <a:gd name="connsiteY30" fmla="*/ 152573 h 289874"/>
                <a:gd name="connsiteX31" fmla="*/ 142577 w 193395"/>
                <a:gd name="connsiteY31" fmla="*/ 140647 h 289874"/>
                <a:gd name="connsiteX32" fmla="*/ 145863 w 193395"/>
                <a:gd name="connsiteY32" fmla="*/ 135046 h 289874"/>
                <a:gd name="connsiteX33" fmla="*/ 150092 w 193395"/>
                <a:gd name="connsiteY33" fmla="*/ 127093 h 289874"/>
                <a:gd name="connsiteX34" fmla="*/ 152264 w 193395"/>
                <a:gd name="connsiteY34" fmla="*/ 118597 h 289874"/>
                <a:gd name="connsiteX35" fmla="*/ 155083 w 193395"/>
                <a:gd name="connsiteY35" fmla="*/ 110110 h 289874"/>
                <a:gd name="connsiteX36" fmla="*/ 157283 w 193395"/>
                <a:gd name="connsiteY36" fmla="*/ 105853 h 289874"/>
                <a:gd name="connsiteX37" fmla="*/ 159721 w 193395"/>
                <a:gd name="connsiteY37" fmla="*/ 101614 h 289874"/>
                <a:gd name="connsiteX38" fmla="*/ 162350 w 193395"/>
                <a:gd name="connsiteY38" fmla="*/ 97366 h 289874"/>
                <a:gd name="connsiteX39" fmla="*/ 165589 w 193395"/>
                <a:gd name="connsiteY39" fmla="*/ 90012 h 289874"/>
                <a:gd name="connsiteX40" fmla="*/ 166656 w 193395"/>
                <a:gd name="connsiteY40" fmla="*/ 84621 h 289874"/>
                <a:gd name="connsiteX41" fmla="*/ 171085 w 193395"/>
                <a:gd name="connsiteY41" fmla="*/ 80363 h 289874"/>
                <a:gd name="connsiteX42" fmla="*/ 174457 w 193395"/>
                <a:gd name="connsiteY42" fmla="*/ 73601 h 289874"/>
                <a:gd name="connsiteX43" fmla="*/ 175990 w 193395"/>
                <a:gd name="connsiteY43" fmla="*/ 67857 h 289874"/>
                <a:gd name="connsiteX44" fmla="*/ 178800 w 193395"/>
                <a:gd name="connsiteY44" fmla="*/ 63380 h 289874"/>
                <a:gd name="connsiteX45" fmla="*/ 183391 w 193395"/>
                <a:gd name="connsiteY45" fmla="*/ 54884 h 289874"/>
                <a:gd name="connsiteX46" fmla="*/ 183629 w 193395"/>
                <a:gd name="connsiteY46" fmla="*/ 46388 h 289874"/>
                <a:gd name="connsiteX47" fmla="*/ 184458 w 193395"/>
                <a:gd name="connsiteY47" fmla="*/ 37910 h 289874"/>
                <a:gd name="connsiteX48" fmla="*/ 187240 w 193395"/>
                <a:gd name="connsiteY48" fmla="*/ 33643 h 289874"/>
                <a:gd name="connsiteX49" fmla="*/ 193183 w 193395"/>
                <a:gd name="connsiteY49" fmla="*/ 34405 h 289874"/>
                <a:gd name="connsiteX50" fmla="*/ 189373 w 193395"/>
                <a:gd name="connsiteY50" fmla="*/ 30424 h 289874"/>
                <a:gd name="connsiteX51" fmla="*/ 188049 w 193395"/>
                <a:gd name="connsiteY51" fmla="*/ 25176 h 289874"/>
                <a:gd name="connsiteX52" fmla="*/ 188725 w 193395"/>
                <a:gd name="connsiteY52" fmla="*/ 17861 h 289874"/>
                <a:gd name="connsiteX53" fmla="*/ 187125 w 193395"/>
                <a:gd name="connsiteY53" fmla="*/ 12422 h 289874"/>
                <a:gd name="connsiteX54" fmla="*/ 189554 w 193395"/>
                <a:gd name="connsiteY54" fmla="*/ 6488 h 289874"/>
                <a:gd name="connsiteX55" fmla="*/ 185591 w 193395"/>
                <a:gd name="connsiteY55" fmla="*/ 2373 h 289874"/>
                <a:gd name="connsiteX56" fmla="*/ 180457 w 193395"/>
                <a:gd name="connsiteY56" fmla="*/ -75 h 289874"/>
                <a:gd name="connsiteX57" fmla="*/ 176066 w 193395"/>
                <a:gd name="connsiteY57" fmla="*/ 2087 h 289874"/>
                <a:gd name="connsiteX58" fmla="*/ 171275 w 193395"/>
                <a:gd name="connsiteY58" fmla="*/ 8154 h 289874"/>
                <a:gd name="connsiteX59" fmla="*/ 164970 w 193395"/>
                <a:gd name="connsiteY59" fmla="*/ 9955 h 289874"/>
                <a:gd name="connsiteX60" fmla="*/ 160227 w 193395"/>
                <a:gd name="connsiteY60" fmla="*/ 10707 h 289874"/>
                <a:gd name="connsiteX61" fmla="*/ 155321 w 193395"/>
                <a:gd name="connsiteY61" fmla="*/ 13736 h 289874"/>
                <a:gd name="connsiteX62" fmla="*/ 147282 w 193395"/>
                <a:gd name="connsiteY62" fmla="*/ 15594 h 289874"/>
                <a:gd name="connsiteX63" fmla="*/ 140786 w 193395"/>
                <a:gd name="connsiteY63" fmla="*/ 13984 h 289874"/>
                <a:gd name="connsiteX64" fmla="*/ 135852 w 193395"/>
                <a:gd name="connsiteY64" fmla="*/ 14879 h 289874"/>
                <a:gd name="connsiteX65" fmla="*/ 131146 w 193395"/>
                <a:gd name="connsiteY65" fmla="*/ 18213 h 289874"/>
                <a:gd name="connsiteX66" fmla="*/ 124669 w 193395"/>
                <a:gd name="connsiteY66" fmla="*/ 18299 h 289874"/>
                <a:gd name="connsiteX67" fmla="*/ 119764 w 193395"/>
                <a:gd name="connsiteY67" fmla="*/ 17070 h 289874"/>
                <a:gd name="connsiteX68" fmla="*/ 112487 w 193395"/>
                <a:gd name="connsiteY68" fmla="*/ 19546 h 289874"/>
                <a:gd name="connsiteX69" fmla="*/ 105486 w 193395"/>
                <a:gd name="connsiteY69" fmla="*/ 25147 h 289874"/>
                <a:gd name="connsiteX70" fmla="*/ 98790 w 193395"/>
                <a:gd name="connsiteY70" fmla="*/ 27642 h 289874"/>
                <a:gd name="connsiteX71" fmla="*/ 92380 w 193395"/>
                <a:gd name="connsiteY71" fmla="*/ 25900 h 289874"/>
                <a:gd name="connsiteX72" fmla="*/ 87236 w 193395"/>
                <a:gd name="connsiteY72" fmla="*/ 23690 h 289874"/>
                <a:gd name="connsiteX73" fmla="*/ 81016 w 193395"/>
                <a:gd name="connsiteY73" fmla="*/ 27976 h 289874"/>
                <a:gd name="connsiteX74" fmla="*/ 76701 w 193395"/>
                <a:gd name="connsiteY74" fmla="*/ 30233 h 289874"/>
                <a:gd name="connsiteX75" fmla="*/ 72377 w 193395"/>
                <a:gd name="connsiteY75" fmla="*/ 32491 h 289874"/>
                <a:gd name="connsiteX76" fmla="*/ 66539 w 193395"/>
                <a:gd name="connsiteY76" fmla="*/ 33481 h 289874"/>
                <a:gd name="connsiteX77" fmla="*/ 60395 w 193395"/>
                <a:gd name="connsiteY77" fmla="*/ 33653 h 289874"/>
                <a:gd name="connsiteX78" fmla="*/ 54718 w 193395"/>
                <a:gd name="connsiteY78" fmla="*/ 29414 h 289874"/>
                <a:gd name="connsiteX79" fmla="*/ 49775 w 193395"/>
                <a:gd name="connsiteY79" fmla="*/ 25166 h 289874"/>
                <a:gd name="connsiteX80" fmla="*/ 46345 w 193395"/>
                <a:gd name="connsiteY80" fmla="*/ 20918 h 289874"/>
                <a:gd name="connsiteX81" fmla="*/ 43631 w 193395"/>
                <a:gd name="connsiteY81" fmla="*/ 16708 h 289874"/>
                <a:gd name="connsiteX82" fmla="*/ 40926 w 193395"/>
                <a:gd name="connsiteY82" fmla="*/ 12717 h 289874"/>
                <a:gd name="connsiteX83" fmla="*/ 36192 w 193395"/>
                <a:gd name="connsiteY83" fmla="*/ 15594 h 289874"/>
                <a:gd name="connsiteX84" fmla="*/ 31020 w 193395"/>
                <a:gd name="connsiteY84" fmla="*/ 24928 h 289874"/>
                <a:gd name="connsiteX85" fmla="*/ 29134 w 193395"/>
                <a:gd name="connsiteY85" fmla="*/ 30805 h 289874"/>
                <a:gd name="connsiteX86" fmla="*/ 32048 w 193395"/>
                <a:gd name="connsiteY86" fmla="*/ 37272 h 289874"/>
                <a:gd name="connsiteX87" fmla="*/ 35677 w 193395"/>
                <a:gd name="connsiteY87" fmla="*/ 41721 h 289874"/>
                <a:gd name="connsiteX88" fmla="*/ 39859 w 193395"/>
                <a:gd name="connsiteY88" fmla="*/ 45473 h 289874"/>
                <a:gd name="connsiteX89" fmla="*/ 40764 w 193395"/>
                <a:gd name="connsiteY89" fmla="*/ 50503 h 289874"/>
                <a:gd name="connsiteX90" fmla="*/ 44355 w 193395"/>
                <a:gd name="connsiteY90" fmla="*/ 54789 h 289874"/>
                <a:gd name="connsiteX91" fmla="*/ 53842 w 193395"/>
                <a:gd name="connsiteY91" fmla="*/ 62819 h 289874"/>
                <a:gd name="connsiteX92" fmla="*/ 65119 w 193395"/>
                <a:gd name="connsiteY92" fmla="*/ 67295 h 289874"/>
                <a:gd name="connsiteX93" fmla="*/ 73530 w 193395"/>
                <a:gd name="connsiteY93" fmla="*/ 70410 h 289874"/>
                <a:gd name="connsiteX94" fmla="*/ 86912 w 193395"/>
                <a:gd name="connsiteY94" fmla="*/ 75315 h 289874"/>
                <a:gd name="connsiteX95" fmla="*/ 100457 w 193395"/>
                <a:gd name="connsiteY95" fmla="*/ 80335 h 289874"/>
                <a:gd name="connsiteX96" fmla="*/ 111706 w 193395"/>
                <a:gd name="connsiteY96" fmla="*/ 84574 h 289874"/>
                <a:gd name="connsiteX97" fmla="*/ 130470 w 193395"/>
                <a:gd name="connsiteY97" fmla="*/ 84612 h 289874"/>
                <a:gd name="connsiteX98" fmla="*/ 122660 w 193395"/>
                <a:gd name="connsiteY98" fmla="*/ 93937 h 289874"/>
                <a:gd name="connsiteX99" fmla="*/ 118593 w 193395"/>
                <a:gd name="connsiteY99" fmla="*/ 97718 h 289874"/>
                <a:gd name="connsiteX100" fmla="*/ 110049 w 193395"/>
                <a:gd name="connsiteY100" fmla="*/ 107805 h 289874"/>
                <a:gd name="connsiteX101" fmla="*/ 106143 w 193395"/>
                <a:gd name="connsiteY101" fmla="*/ 112644 h 289874"/>
                <a:gd name="connsiteX102" fmla="*/ 101457 w 193395"/>
                <a:gd name="connsiteY102" fmla="*/ 117921 h 289874"/>
                <a:gd name="connsiteX103" fmla="*/ 91132 w 193395"/>
                <a:gd name="connsiteY103" fmla="*/ 127941 h 289874"/>
                <a:gd name="connsiteX104" fmla="*/ 84741 w 193395"/>
                <a:gd name="connsiteY104" fmla="*/ 135046 h 289874"/>
                <a:gd name="connsiteX105" fmla="*/ 75549 w 193395"/>
                <a:gd name="connsiteY105" fmla="*/ 149420 h 289874"/>
                <a:gd name="connsiteX106" fmla="*/ 57147 w 193395"/>
                <a:gd name="connsiteY106" fmla="*/ 149525 h 289874"/>
                <a:gd name="connsiteX107" fmla="*/ 48060 w 193395"/>
                <a:gd name="connsiteY107" fmla="*/ 151820 h 289874"/>
                <a:gd name="connsiteX108" fmla="*/ 39125 w 193395"/>
                <a:gd name="connsiteY108" fmla="*/ 156763 h 289874"/>
                <a:gd name="connsiteX109" fmla="*/ 34363 w 193395"/>
                <a:gd name="connsiteY109" fmla="*/ 163888 h 289874"/>
                <a:gd name="connsiteX110" fmla="*/ 27696 w 193395"/>
                <a:gd name="connsiteY110" fmla="*/ 165250 h 289874"/>
                <a:gd name="connsiteX111" fmla="*/ 20218 w 193395"/>
                <a:gd name="connsiteY111" fmla="*/ 165841 h 289874"/>
                <a:gd name="connsiteX112" fmla="*/ 15456 w 193395"/>
                <a:gd name="connsiteY112" fmla="*/ 172375 h 289874"/>
                <a:gd name="connsiteX113" fmla="*/ 10656 w 193395"/>
                <a:gd name="connsiteY113" fmla="*/ 179843 h 289874"/>
                <a:gd name="connsiteX114" fmla="*/ 5855 w 193395"/>
                <a:gd name="connsiteY114" fmla="*/ 187796 h 289874"/>
                <a:gd name="connsiteX115" fmla="*/ -213 w 193395"/>
                <a:gd name="connsiteY115" fmla="*/ 194768 h 289874"/>
                <a:gd name="connsiteX116" fmla="*/ 121 w 193395"/>
                <a:gd name="connsiteY116" fmla="*/ 219038 h 289874"/>
                <a:gd name="connsiteX117" fmla="*/ 311 w 193395"/>
                <a:gd name="connsiteY117" fmla="*/ 235831 h 289874"/>
                <a:gd name="connsiteX118" fmla="*/ 492 w 193395"/>
                <a:gd name="connsiteY118" fmla="*/ 254500 h 289874"/>
                <a:gd name="connsiteX119" fmla="*/ 302 w 193395"/>
                <a:gd name="connsiteY119" fmla="*/ 272207 h 289874"/>
                <a:gd name="connsiteX120" fmla="*/ 10893 w 193395"/>
                <a:gd name="connsiteY120" fmla="*/ 288447 h 289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3395" h="289874">
                  <a:moveTo>
                    <a:pt x="10884" y="289799"/>
                  </a:moveTo>
                  <a:lnTo>
                    <a:pt x="14322" y="284237"/>
                  </a:lnTo>
                  <a:lnTo>
                    <a:pt x="17256" y="280284"/>
                  </a:lnTo>
                  <a:lnTo>
                    <a:pt x="19447" y="275740"/>
                  </a:lnTo>
                  <a:lnTo>
                    <a:pt x="22933" y="271492"/>
                  </a:lnTo>
                  <a:lnTo>
                    <a:pt x="25819" y="267263"/>
                  </a:lnTo>
                  <a:lnTo>
                    <a:pt x="28877" y="263386"/>
                  </a:lnTo>
                  <a:lnTo>
                    <a:pt x="36592" y="254500"/>
                  </a:lnTo>
                  <a:lnTo>
                    <a:pt x="40040" y="250251"/>
                  </a:lnTo>
                  <a:lnTo>
                    <a:pt x="43431" y="246022"/>
                  </a:lnTo>
                  <a:lnTo>
                    <a:pt x="46907" y="241784"/>
                  </a:lnTo>
                  <a:lnTo>
                    <a:pt x="50918" y="237517"/>
                  </a:lnTo>
                  <a:lnTo>
                    <a:pt x="55470" y="233316"/>
                  </a:lnTo>
                  <a:lnTo>
                    <a:pt x="59890" y="229020"/>
                  </a:lnTo>
                  <a:lnTo>
                    <a:pt x="64062" y="224782"/>
                  </a:lnTo>
                  <a:lnTo>
                    <a:pt x="68748" y="220553"/>
                  </a:lnTo>
                  <a:lnTo>
                    <a:pt x="74578" y="216285"/>
                  </a:lnTo>
                  <a:lnTo>
                    <a:pt x="81588" y="212027"/>
                  </a:lnTo>
                  <a:lnTo>
                    <a:pt x="88208" y="207789"/>
                  </a:lnTo>
                  <a:lnTo>
                    <a:pt x="94532" y="203541"/>
                  </a:lnTo>
                  <a:lnTo>
                    <a:pt x="98400" y="199283"/>
                  </a:lnTo>
                  <a:lnTo>
                    <a:pt x="101933" y="195044"/>
                  </a:lnTo>
                  <a:lnTo>
                    <a:pt x="106372" y="190796"/>
                  </a:lnTo>
                  <a:lnTo>
                    <a:pt x="110115" y="186548"/>
                  </a:lnTo>
                  <a:lnTo>
                    <a:pt x="113278" y="182319"/>
                  </a:lnTo>
                  <a:lnTo>
                    <a:pt x="116859" y="178062"/>
                  </a:lnTo>
                  <a:lnTo>
                    <a:pt x="120478" y="173832"/>
                  </a:lnTo>
                  <a:lnTo>
                    <a:pt x="123917" y="169565"/>
                  </a:lnTo>
                  <a:lnTo>
                    <a:pt x="127251" y="165317"/>
                  </a:lnTo>
                  <a:lnTo>
                    <a:pt x="131937" y="159478"/>
                  </a:lnTo>
                  <a:lnTo>
                    <a:pt x="135537" y="152573"/>
                  </a:lnTo>
                  <a:lnTo>
                    <a:pt x="142577" y="140647"/>
                  </a:lnTo>
                  <a:lnTo>
                    <a:pt x="145863" y="135046"/>
                  </a:lnTo>
                  <a:lnTo>
                    <a:pt x="150092" y="127093"/>
                  </a:lnTo>
                  <a:lnTo>
                    <a:pt x="152264" y="118597"/>
                  </a:lnTo>
                  <a:lnTo>
                    <a:pt x="155083" y="110110"/>
                  </a:lnTo>
                  <a:lnTo>
                    <a:pt x="157283" y="105853"/>
                  </a:lnTo>
                  <a:lnTo>
                    <a:pt x="159721" y="101614"/>
                  </a:lnTo>
                  <a:lnTo>
                    <a:pt x="162350" y="97366"/>
                  </a:lnTo>
                  <a:lnTo>
                    <a:pt x="165589" y="90012"/>
                  </a:lnTo>
                  <a:lnTo>
                    <a:pt x="166656" y="84621"/>
                  </a:lnTo>
                  <a:lnTo>
                    <a:pt x="171085" y="80363"/>
                  </a:lnTo>
                  <a:lnTo>
                    <a:pt x="174457" y="73601"/>
                  </a:lnTo>
                  <a:lnTo>
                    <a:pt x="175990" y="67857"/>
                  </a:lnTo>
                  <a:lnTo>
                    <a:pt x="178800" y="63380"/>
                  </a:lnTo>
                  <a:lnTo>
                    <a:pt x="183391" y="54884"/>
                  </a:lnTo>
                  <a:lnTo>
                    <a:pt x="183629" y="46388"/>
                  </a:lnTo>
                  <a:lnTo>
                    <a:pt x="184458" y="37910"/>
                  </a:lnTo>
                  <a:lnTo>
                    <a:pt x="187240" y="33643"/>
                  </a:lnTo>
                  <a:lnTo>
                    <a:pt x="193183" y="34405"/>
                  </a:lnTo>
                  <a:lnTo>
                    <a:pt x="189373" y="30424"/>
                  </a:lnTo>
                  <a:lnTo>
                    <a:pt x="188049" y="25176"/>
                  </a:lnTo>
                  <a:lnTo>
                    <a:pt x="188725" y="17861"/>
                  </a:lnTo>
                  <a:lnTo>
                    <a:pt x="187125" y="12422"/>
                  </a:lnTo>
                  <a:lnTo>
                    <a:pt x="189554" y="6488"/>
                  </a:lnTo>
                  <a:lnTo>
                    <a:pt x="185591" y="2373"/>
                  </a:lnTo>
                  <a:lnTo>
                    <a:pt x="180457" y="-75"/>
                  </a:lnTo>
                  <a:lnTo>
                    <a:pt x="176066" y="2087"/>
                  </a:lnTo>
                  <a:lnTo>
                    <a:pt x="171275" y="8154"/>
                  </a:lnTo>
                  <a:lnTo>
                    <a:pt x="164970" y="9955"/>
                  </a:lnTo>
                  <a:lnTo>
                    <a:pt x="160227" y="10707"/>
                  </a:lnTo>
                  <a:lnTo>
                    <a:pt x="155321" y="13736"/>
                  </a:lnTo>
                  <a:lnTo>
                    <a:pt x="147282" y="15594"/>
                  </a:lnTo>
                  <a:lnTo>
                    <a:pt x="140786" y="13984"/>
                  </a:lnTo>
                  <a:lnTo>
                    <a:pt x="135852" y="14879"/>
                  </a:lnTo>
                  <a:lnTo>
                    <a:pt x="131146" y="18213"/>
                  </a:lnTo>
                  <a:lnTo>
                    <a:pt x="124669" y="18299"/>
                  </a:lnTo>
                  <a:lnTo>
                    <a:pt x="119764" y="17070"/>
                  </a:lnTo>
                  <a:lnTo>
                    <a:pt x="112487" y="19546"/>
                  </a:lnTo>
                  <a:lnTo>
                    <a:pt x="105486" y="25147"/>
                  </a:lnTo>
                  <a:lnTo>
                    <a:pt x="98790" y="27642"/>
                  </a:lnTo>
                  <a:lnTo>
                    <a:pt x="92380" y="25900"/>
                  </a:lnTo>
                  <a:lnTo>
                    <a:pt x="87236" y="23690"/>
                  </a:lnTo>
                  <a:lnTo>
                    <a:pt x="81016" y="27976"/>
                  </a:lnTo>
                  <a:lnTo>
                    <a:pt x="76701" y="30233"/>
                  </a:lnTo>
                  <a:lnTo>
                    <a:pt x="72377" y="32491"/>
                  </a:lnTo>
                  <a:lnTo>
                    <a:pt x="66539" y="33481"/>
                  </a:lnTo>
                  <a:lnTo>
                    <a:pt x="60395" y="33653"/>
                  </a:lnTo>
                  <a:lnTo>
                    <a:pt x="54718" y="29414"/>
                  </a:lnTo>
                  <a:lnTo>
                    <a:pt x="49775" y="25166"/>
                  </a:lnTo>
                  <a:lnTo>
                    <a:pt x="46345" y="20918"/>
                  </a:lnTo>
                  <a:lnTo>
                    <a:pt x="43631" y="16708"/>
                  </a:lnTo>
                  <a:lnTo>
                    <a:pt x="40926" y="12717"/>
                  </a:lnTo>
                  <a:lnTo>
                    <a:pt x="36192" y="15594"/>
                  </a:lnTo>
                  <a:lnTo>
                    <a:pt x="31020" y="24928"/>
                  </a:lnTo>
                  <a:lnTo>
                    <a:pt x="29134" y="30805"/>
                  </a:lnTo>
                  <a:lnTo>
                    <a:pt x="32048" y="37272"/>
                  </a:lnTo>
                  <a:lnTo>
                    <a:pt x="35677" y="41721"/>
                  </a:lnTo>
                  <a:lnTo>
                    <a:pt x="39859" y="45473"/>
                  </a:lnTo>
                  <a:lnTo>
                    <a:pt x="40764" y="50503"/>
                  </a:lnTo>
                  <a:lnTo>
                    <a:pt x="44355" y="54789"/>
                  </a:lnTo>
                  <a:lnTo>
                    <a:pt x="53842" y="62819"/>
                  </a:lnTo>
                  <a:lnTo>
                    <a:pt x="65119" y="67295"/>
                  </a:lnTo>
                  <a:lnTo>
                    <a:pt x="73530" y="70410"/>
                  </a:lnTo>
                  <a:lnTo>
                    <a:pt x="86912" y="75315"/>
                  </a:lnTo>
                  <a:lnTo>
                    <a:pt x="100457" y="80335"/>
                  </a:lnTo>
                  <a:lnTo>
                    <a:pt x="111706" y="84574"/>
                  </a:lnTo>
                  <a:lnTo>
                    <a:pt x="130470" y="84612"/>
                  </a:lnTo>
                  <a:lnTo>
                    <a:pt x="122660" y="93937"/>
                  </a:lnTo>
                  <a:lnTo>
                    <a:pt x="118593" y="97718"/>
                  </a:lnTo>
                  <a:lnTo>
                    <a:pt x="110049" y="107805"/>
                  </a:lnTo>
                  <a:lnTo>
                    <a:pt x="106143" y="112644"/>
                  </a:lnTo>
                  <a:lnTo>
                    <a:pt x="101457" y="117921"/>
                  </a:lnTo>
                  <a:lnTo>
                    <a:pt x="91132" y="127941"/>
                  </a:lnTo>
                  <a:lnTo>
                    <a:pt x="84741" y="135046"/>
                  </a:lnTo>
                  <a:lnTo>
                    <a:pt x="75549" y="149420"/>
                  </a:lnTo>
                  <a:lnTo>
                    <a:pt x="57147" y="149525"/>
                  </a:lnTo>
                  <a:lnTo>
                    <a:pt x="48060" y="151820"/>
                  </a:lnTo>
                  <a:lnTo>
                    <a:pt x="39125" y="156763"/>
                  </a:lnTo>
                  <a:lnTo>
                    <a:pt x="34363" y="163888"/>
                  </a:lnTo>
                  <a:lnTo>
                    <a:pt x="27696" y="165250"/>
                  </a:lnTo>
                  <a:lnTo>
                    <a:pt x="20218" y="165841"/>
                  </a:lnTo>
                  <a:lnTo>
                    <a:pt x="15456" y="172375"/>
                  </a:lnTo>
                  <a:lnTo>
                    <a:pt x="10656" y="179843"/>
                  </a:lnTo>
                  <a:lnTo>
                    <a:pt x="5855" y="187796"/>
                  </a:lnTo>
                  <a:lnTo>
                    <a:pt x="-213" y="194768"/>
                  </a:lnTo>
                  <a:lnTo>
                    <a:pt x="121" y="219038"/>
                  </a:lnTo>
                  <a:lnTo>
                    <a:pt x="311" y="235831"/>
                  </a:lnTo>
                  <a:lnTo>
                    <a:pt x="492" y="254500"/>
                  </a:lnTo>
                  <a:lnTo>
                    <a:pt x="302" y="272207"/>
                  </a:lnTo>
                  <a:lnTo>
                    <a:pt x="10893" y="28844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0" name="Freihandform: Form 639">
              <a:extLst>
                <a:ext uri="{FF2B5EF4-FFF2-40B4-BE49-F238E27FC236}">
                  <a16:creationId xmlns:a16="http://schemas.microsoft.com/office/drawing/2014/main" id="{9603253D-61DE-77EB-A079-6EB8DEC210B5}"/>
                </a:ext>
              </a:extLst>
            </p:cNvPr>
            <p:cNvSpPr/>
            <p:nvPr/>
          </p:nvSpPr>
          <p:spPr>
            <a:xfrm>
              <a:off x="2690733" y="3631737"/>
              <a:ext cx="308317" cy="257428"/>
            </a:xfrm>
            <a:custGeom>
              <a:avLst/>
              <a:gdLst>
                <a:gd name="connsiteX0" fmla="*/ 233712 w 409327"/>
                <a:gd name="connsiteY0" fmla="*/ 163393 h 341766"/>
                <a:gd name="connsiteX1" fmla="*/ 236979 w 409327"/>
                <a:gd name="connsiteY1" fmla="*/ 159611 h 341766"/>
                <a:gd name="connsiteX2" fmla="*/ 240360 w 409327"/>
                <a:gd name="connsiteY2" fmla="*/ 155992 h 341766"/>
                <a:gd name="connsiteX3" fmla="*/ 244713 w 409327"/>
                <a:gd name="connsiteY3" fmla="*/ 153620 h 341766"/>
                <a:gd name="connsiteX4" fmla="*/ 249809 w 409327"/>
                <a:gd name="connsiteY4" fmla="*/ 153106 h 341766"/>
                <a:gd name="connsiteX5" fmla="*/ 253772 w 409327"/>
                <a:gd name="connsiteY5" fmla="*/ 150401 h 341766"/>
                <a:gd name="connsiteX6" fmla="*/ 258115 w 409327"/>
                <a:gd name="connsiteY6" fmla="*/ 148353 h 341766"/>
                <a:gd name="connsiteX7" fmla="*/ 263010 w 409327"/>
                <a:gd name="connsiteY7" fmla="*/ 148286 h 341766"/>
                <a:gd name="connsiteX8" fmla="*/ 267973 w 409327"/>
                <a:gd name="connsiteY8" fmla="*/ 147981 h 341766"/>
                <a:gd name="connsiteX9" fmla="*/ 272707 w 409327"/>
                <a:gd name="connsiteY9" fmla="*/ 148762 h 341766"/>
                <a:gd name="connsiteX10" fmla="*/ 277508 w 409327"/>
                <a:gd name="connsiteY10" fmla="*/ 147829 h 341766"/>
                <a:gd name="connsiteX11" fmla="*/ 282347 w 409327"/>
                <a:gd name="connsiteY11" fmla="*/ 148305 h 341766"/>
                <a:gd name="connsiteX12" fmla="*/ 287157 w 409327"/>
                <a:gd name="connsiteY12" fmla="*/ 147839 h 341766"/>
                <a:gd name="connsiteX13" fmla="*/ 292138 w 409327"/>
                <a:gd name="connsiteY13" fmla="*/ 145715 h 341766"/>
                <a:gd name="connsiteX14" fmla="*/ 296853 w 409327"/>
                <a:gd name="connsiteY14" fmla="*/ 147038 h 341766"/>
                <a:gd name="connsiteX15" fmla="*/ 299891 w 409327"/>
                <a:gd name="connsiteY15" fmla="*/ 143181 h 341766"/>
                <a:gd name="connsiteX16" fmla="*/ 301397 w 409327"/>
                <a:gd name="connsiteY16" fmla="*/ 138533 h 341766"/>
                <a:gd name="connsiteX17" fmla="*/ 304749 w 409327"/>
                <a:gd name="connsiteY17" fmla="*/ 134475 h 341766"/>
                <a:gd name="connsiteX18" fmla="*/ 308673 w 409327"/>
                <a:gd name="connsiteY18" fmla="*/ 131598 h 341766"/>
                <a:gd name="connsiteX19" fmla="*/ 314131 w 409327"/>
                <a:gd name="connsiteY19" fmla="*/ 130646 h 341766"/>
                <a:gd name="connsiteX20" fmla="*/ 319113 w 409327"/>
                <a:gd name="connsiteY20" fmla="*/ 129846 h 341766"/>
                <a:gd name="connsiteX21" fmla="*/ 320389 w 409327"/>
                <a:gd name="connsiteY21" fmla="*/ 125160 h 341766"/>
                <a:gd name="connsiteX22" fmla="*/ 322237 w 409327"/>
                <a:gd name="connsiteY22" fmla="*/ 120397 h 341766"/>
                <a:gd name="connsiteX23" fmla="*/ 324714 w 409327"/>
                <a:gd name="connsiteY23" fmla="*/ 114434 h 341766"/>
                <a:gd name="connsiteX24" fmla="*/ 328180 w 409327"/>
                <a:gd name="connsiteY24" fmla="*/ 110996 h 341766"/>
                <a:gd name="connsiteX25" fmla="*/ 332791 w 409327"/>
                <a:gd name="connsiteY25" fmla="*/ 109300 h 341766"/>
                <a:gd name="connsiteX26" fmla="*/ 336715 w 409327"/>
                <a:gd name="connsiteY26" fmla="*/ 106091 h 341766"/>
                <a:gd name="connsiteX27" fmla="*/ 333420 w 409327"/>
                <a:gd name="connsiteY27" fmla="*/ 102652 h 341766"/>
                <a:gd name="connsiteX28" fmla="*/ 330200 w 409327"/>
                <a:gd name="connsiteY28" fmla="*/ 98537 h 341766"/>
                <a:gd name="connsiteX29" fmla="*/ 328771 w 409327"/>
                <a:gd name="connsiteY29" fmla="*/ 93879 h 341766"/>
                <a:gd name="connsiteX30" fmla="*/ 328209 w 409327"/>
                <a:gd name="connsiteY30" fmla="*/ 88984 h 341766"/>
                <a:gd name="connsiteX31" fmla="*/ 330438 w 409327"/>
                <a:gd name="connsiteY31" fmla="*/ 84583 h 341766"/>
                <a:gd name="connsiteX32" fmla="*/ 333296 w 409327"/>
                <a:gd name="connsiteY32" fmla="*/ 80735 h 341766"/>
                <a:gd name="connsiteX33" fmla="*/ 336296 w 409327"/>
                <a:gd name="connsiteY33" fmla="*/ 76973 h 341766"/>
                <a:gd name="connsiteX34" fmla="*/ 339353 w 409327"/>
                <a:gd name="connsiteY34" fmla="*/ 73001 h 341766"/>
                <a:gd name="connsiteX35" fmla="*/ 342068 w 409327"/>
                <a:gd name="connsiteY35" fmla="*/ 68848 h 341766"/>
                <a:gd name="connsiteX36" fmla="*/ 345907 w 409327"/>
                <a:gd name="connsiteY36" fmla="*/ 65514 h 341766"/>
                <a:gd name="connsiteX37" fmla="*/ 347421 w 409327"/>
                <a:gd name="connsiteY37" fmla="*/ 60713 h 341766"/>
                <a:gd name="connsiteX38" fmla="*/ 350860 w 409327"/>
                <a:gd name="connsiteY38" fmla="*/ 57084 h 341766"/>
                <a:gd name="connsiteX39" fmla="*/ 355575 w 409327"/>
                <a:gd name="connsiteY39" fmla="*/ 55541 h 341766"/>
                <a:gd name="connsiteX40" fmla="*/ 360261 w 409327"/>
                <a:gd name="connsiteY40" fmla="*/ 54084 h 341766"/>
                <a:gd name="connsiteX41" fmla="*/ 365004 w 409327"/>
                <a:gd name="connsiteY41" fmla="*/ 52941 h 341766"/>
                <a:gd name="connsiteX42" fmla="*/ 369976 w 409327"/>
                <a:gd name="connsiteY42" fmla="*/ 52008 h 341766"/>
                <a:gd name="connsiteX43" fmla="*/ 373043 w 409327"/>
                <a:gd name="connsiteY43" fmla="*/ 48350 h 341766"/>
                <a:gd name="connsiteX44" fmla="*/ 378320 w 409327"/>
                <a:gd name="connsiteY44" fmla="*/ 45816 h 341766"/>
                <a:gd name="connsiteX45" fmla="*/ 382797 w 409327"/>
                <a:gd name="connsiteY45" fmla="*/ 43549 h 341766"/>
                <a:gd name="connsiteX46" fmla="*/ 386978 w 409327"/>
                <a:gd name="connsiteY46" fmla="*/ 41006 h 341766"/>
                <a:gd name="connsiteX47" fmla="*/ 389398 w 409327"/>
                <a:gd name="connsiteY47" fmla="*/ 36806 h 341766"/>
                <a:gd name="connsiteX48" fmla="*/ 387835 w 409327"/>
                <a:gd name="connsiteY48" fmla="*/ 32015 h 341766"/>
                <a:gd name="connsiteX49" fmla="*/ 386569 w 409327"/>
                <a:gd name="connsiteY49" fmla="*/ 27328 h 341766"/>
                <a:gd name="connsiteX50" fmla="*/ 381673 w 409327"/>
                <a:gd name="connsiteY50" fmla="*/ 28043 h 341766"/>
                <a:gd name="connsiteX51" fmla="*/ 377091 w 409327"/>
                <a:gd name="connsiteY51" fmla="*/ 29557 h 341766"/>
                <a:gd name="connsiteX52" fmla="*/ 372405 w 409327"/>
                <a:gd name="connsiteY52" fmla="*/ 27719 h 341766"/>
                <a:gd name="connsiteX53" fmla="*/ 367757 w 409327"/>
                <a:gd name="connsiteY53" fmla="*/ 28862 h 341766"/>
                <a:gd name="connsiteX54" fmla="*/ 363642 w 409327"/>
                <a:gd name="connsiteY54" fmla="*/ 26376 h 341766"/>
                <a:gd name="connsiteX55" fmla="*/ 358966 w 409327"/>
                <a:gd name="connsiteY55" fmla="*/ 27538 h 341766"/>
                <a:gd name="connsiteX56" fmla="*/ 357917 w 409327"/>
                <a:gd name="connsiteY56" fmla="*/ 22842 h 341766"/>
                <a:gd name="connsiteX57" fmla="*/ 353326 w 409327"/>
                <a:gd name="connsiteY57" fmla="*/ 21575 h 341766"/>
                <a:gd name="connsiteX58" fmla="*/ 348888 w 409327"/>
                <a:gd name="connsiteY58" fmla="*/ 19708 h 341766"/>
                <a:gd name="connsiteX59" fmla="*/ 344811 w 409327"/>
                <a:gd name="connsiteY59" fmla="*/ 22213 h 341766"/>
                <a:gd name="connsiteX60" fmla="*/ 340068 w 409327"/>
                <a:gd name="connsiteY60" fmla="*/ 21651 h 341766"/>
                <a:gd name="connsiteX61" fmla="*/ 335134 w 409327"/>
                <a:gd name="connsiteY61" fmla="*/ 21880 h 341766"/>
                <a:gd name="connsiteX62" fmla="*/ 330685 w 409327"/>
                <a:gd name="connsiteY62" fmla="*/ 20089 h 341766"/>
                <a:gd name="connsiteX63" fmla="*/ 325828 w 409327"/>
                <a:gd name="connsiteY63" fmla="*/ 19889 h 341766"/>
                <a:gd name="connsiteX64" fmla="*/ 321266 w 409327"/>
                <a:gd name="connsiteY64" fmla="*/ 18022 h 341766"/>
                <a:gd name="connsiteX65" fmla="*/ 316722 w 409327"/>
                <a:gd name="connsiteY65" fmla="*/ 16270 h 341766"/>
                <a:gd name="connsiteX66" fmla="*/ 312017 w 409327"/>
                <a:gd name="connsiteY66" fmla="*/ 14651 h 341766"/>
                <a:gd name="connsiteX67" fmla="*/ 309626 w 409327"/>
                <a:gd name="connsiteY67" fmla="*/ 10383 h 341766"/>
                <a:gd name="connsiteX68" fmla="*/ 304863 w 409327"/>
                <a:gd name="connsiteY68" fmla="*/ 9221 h 341766"/>
                <a:gd name="connsiteX69" fmla="*/ 299996 w 409327"/>
                <a:gd name="connsiteY69" fmla="*/ 8783 h 341766"/>
                <a:gd name="connsiteX70" fmla="*/ 295024 w 409327"/>
                <a:gd name="connsiteY70" fmla="*/ 9402 h 341766"/>
                <a:gd name="connsiteX71" fmla="*/ 290500 w 409327"/>
                <a:gd name="connsiteY71" fmla="*/ 7907 h 341766"/>
                <a:gd name="connsiteX72" fmla="*/ 285642 w 409327"/>
                <a:gd name="connsiteY72" fmla="*/ 6564 h 341766"/>
                <a:gd name="connsiteX73" fmla="*/ 281032 w 409327"/>
                <a:gd name="connsiteY73" fmla="*/ 8507 h 341766"/>
                <a:gd name="connsiteX74" fmla="*/ 274698 w 409327"/>
                <a:gd name="connsiteY74" fmla="*/ 7135 h 341766"/>
                <a:gd name="connsiteX75" fmla="*/ 270107 w 409327"/>
                <a:gd name="connsiteY75" fmla="*/ 5859 h 341766"/>
                <a:gd name="connsiteX76" fmla="*/ 265182 w 409327"/>
                <a:gd name="connsiteY76" fmla="*/ 6421 h 341766"/>
                <a:gd name="connsiteX77" fmla="*/ 260448 w 409327"/>
                <a:gd name="connsiteY77" fmla="*/ 7278 h 341766"/>
                <a:gd name="connsiteX78" fmla="*/ 254791 w 409327"/>
                <a:gd name="connsiteY78" fmla="*/ 7431 h 341766"/>
                <a:gd name="connsiteX79" fmla="*/ 250057 w 409327"/>
                <a:gd name="connsiteY79" fmla="*/ 6535 h 341766"/>
                <a:gd name="connsiteX80" fmla="*/ 244999 w 409327"/>
                <a:gd name="connsiteY80" fmla="*/ 5783 h 341766"/>
                <a:gd name="connsiteX81" fmla="*/ 239512 w 409327"/>
                <a:gd name="connsiteY81" fmla="*/ 4287 h 341766"/>
                <a:gd name="connsiteX82" fmla="*/ 234635 w 409327"/>
                <a:gd name="connsiteY82" fmla="*/ 3478 h 341766"/>
                <a:gd name="connsiteX83" fmla="*/ 229721 w 409327"/>
                <a:gd name="connsiteY83" fmla="*/ 3783 h 341766"/>
                <a:gd name="connsiteX84" fmla="*/ 224825 w 409327"/>
                <a:gd name="connsiteY84" fmla="*/ 3802 h 341766"/>
                <a:gd name="connsiteX85" fmla="*/ 219891 w 409327"/>
                <a:gd name="connsiteY85" fmla="*/ 3878 h 341766"/>
                <a:gd name="connsiteX86" fmla="*/ 214986 w 409327"/>
                <a:gd name="connsiteY86" fmla="*/ 3811 h 341766"/>
                <a:gd name="connsiteX87" fmla="*/ 210071 w 409327"/>
                <a:gd name="connsiteY87" fmla="*/ 3906 h 341766"/>
                <a:gd name="connsiteX88" fmla="*/ 206003 w 409327"/>
                <a:gd name="connsiteY88" fmla="*/ 1049 h 341766"/>
                <a:gd name="connsiteX89" fmla="*/ 201136 w 409327"/>
                <a:gd name="connsiteY89" fmla="*/ -75 h 341766"/>
                <a:gd name="connsiteX90" fmla="*/ 195688 w 409327"/>
                <a:gd name="connsiteY90" fmla="*/ 982 h 341766"/>
                <a:gd name="connsiteX91" fmla="*/ 190916 w 409327"/>
                <a:gd name="connsiteY91" fmla="*/ 3983 h 341766"/>
                <a:gd name="connsiteX92" fmla="*/ 188363 w 409327"/>
                <a:gd name="connsiteY92" fmla="*/ 8145 h 341766"/>
                <a:gd name="connsiteX93" fmla="*/ 183772 w 409327"/>
                <a:gd name="connsiteY93" fmla="*/ 9507 h 341766"/>
                <a:gd name="connsiteX94" fmla="*/ 178848 w 409327"/>
                <a:gd name="connsiteY94" fmla="*/ 10726 h 341766"/>
                <a:gd name="connsiteX95" fmla="*/ 174428 w 409327"/>
                <a:gd name="connsiteY95" fmla="*/ 13574 h 341766"/>
                <a:gd name="connsiteX96" fmla="*/ 173933 w 409327"/>
                <a:gd name="connsiteY96" fmla="*/ 18356 h 341766"/>
                <a:gd name="connsiteX97" fmla="*/ 178409 w 409327"/>
                <a:gd name="connsiteY97" fmla="*/ 20308 h 341766"/>
                <a:gd name="connsiteX98" fmla="*/ 176533 w 409327"/>
                <a:gd name="connsiteY98" fmla="*/ 24966 h 341766"/>
                <a:gd name="connsiteX99" fmla="*/ 180914 w 409327"/>
                <a:gd name="connsiteY99" fmla="*/ 22718 h 341766"/>
                <a:gd name="connsiteX100" fmla="*/ 179867 w 409327"/>
                <a:gd name="connsiteY100" fmla="*/ 27967 h 341766"/>
                <a:gd name="connsiteX101" fmla="*/ 183962 w 409327"/>
                <a:gd name="connsiteY101" fmla="*/ 30510 h 341766"/>
                <a:gd name="connsiteX102" fmla="*/ 180257 w 409327"/>
                <a:gd name="connsiteY102" fmla="*/ 33510 h 341766"/>
                <a:gd name="connsiteX103" fmla="*/ 179534 w 409327"/>
                <a:gd name="connsiteY103" fmla="*/ 38396 h 341766"/>
                <a:gd name="connsiteX104" fmla="*/ 183696 w 409327"/>
                <a:gd name="connsiteY104" fmla="*/ 36091 h 341766"/>
                <a:gd name="connsiteX105" fmla="*/ 188392 w 409327"/>
                <a:gd name="connsiteY105" fmla="*/ 35053 h 341766"/>
                <a:gd name="connsiteX106" fmla="*/ 193250 w 409327"/>
                <a:gd name="connsiteY106" fmla="*/ 35310 h 341766"/>
                <a:gd name="connsiteX107" fmla="*/ 192059 w 409327"/>
                <a:gd name="connsiteY107" fmla="*/ 40244 h 341766"/>
                <a:gd name="connsiteX108" fmla="*/ 196478 w 409327"/>
                <a:gd name="connsiteY108" fmla="*/ 38396 h 341766"/>
                <a:gd name="connsiteX109" fmla="*/ 201165 w 409327"/>
                <a:gd name="connsiteY109" fmla="*/ 39368 h 341766"/>
                <a:gd name="connsiteX110" fmla="*/ 206194 w 409327"/>
                <a:gd name="connsiteY110" fmla="*/ 40111 h 341766"/>
                <a:gd name="connsiteX111" fmla="*/ 210042 w 409327"/>
                <a:gd name="connsiteY111" fmla="*/ 37139 h 341766"/>
                <a:gd name="connsiteX112" fmla="*/ 214747 w 409327"/>
                <a:gd name="connsiteY112" fmla="*/ 37939 h 341766"/>
                <a:gd name="connsiteX113" fmla="*/ 219557 w 409327"/>
                <a:gd name="connsiteY113" fmla="*/ 37472 h 341766"/>
                <a:gd name="connsiteX114" fmla="*/ 219700 w 409327"/>
                <a:gd name="connsiteY114" fmla="*/ 42340 h 341766"/>
                <a:gd name="connsiteX115" fmla="*/ 224348 w 409327"/>
                <a:gd name="connsiteY115" fmla="*/ 43940 h 341766"/>
                <a:gd name="connsiteX116" fmla="*/ 223911 w 409327"/>
                <a:gd name="connsiteY116" fmla="*/ 48693 h 341766"/>
                <a:gd name="connsiteX117" fmla="*/ 220329 w 409327"/>
                <a:gd name="connsiteY117" fmla="*/ 52169 h 341766"/>
                <a:gd name="connsiteX118" fmla="*/ 216148 w 409327"/>
                <a:gd name="connsiteY118" fmla="*/ 54713 h 341766"/>
                <a:gd name="connsiteX119" fmla="*/ 214128 w 409327"/>
                <a:gd name="connsiteY119" fmla="*/ 59161 h 341766"/>
                <a:gd name="connsiteX120" fmla="*/ 214719 w 409327"/>
                <a:gd name="connsiteY120" fmla="*/ 64238 h 341766"/>
                <a:gd name="connsiteX121" fmla="*/ 214062 w 409327"/>
                <a:gd name="connsiteY121" fmla="*/ 69000 h 341766"/>
                <a:gd name="connsiteX122" fmla="*/ 212004 w 409327"/>
                <a:gd name="connsiteY122" fmla="*/ 73429 h 341766"/>
                <a:gd name="connsiteX123" fmla="*/ 213004 w 409327"/>
                <a:gd name="connsiteY123" fmla="*/ 78144 h 341766"/>
                <a:gd name="connsiteX124" fmla="*/ 211347 w 409327"/>
                <a:gd name="connsiteY124" fmla="*/ 82621 h 341766"/>
                <a:gd name="connsiteX125" fmla="*/ 207775 w 409327"/>
                <a:gd name="connsiteY125" fmla="*/ 86012 h 341766"/>
                <a:gd name="connsiteX126" fmla="*/ 203003 w 409327"/>
                <a:gd name="connsiteY126" fmla="*/ 85974 h 341766"/>
                <a:gd name="connsiteX127" fmla="*/ 205241 w 409327"/>
                <a:gd name="connsiteY127" fmla="*/ 90203 h 341766"/>
                <a:gd name="connsiteX128" fmla="*/ 206156 w 409327"/>
                <a:gd name="connsiteY128" fmla="*/ 94899 h 341766"/>
                <a:gd name="connsiteX129" fmla="*/ 210166 w 409327"/>
                <a:gd name="connsiteY129" fmla="*/ 97813 h 341766"/>
                <a:gd name="connsiteX130" fmla="*/ 209652 w 409327"/>
                <a:gd name="connsiteY130" fmla="*/ 102576 h 341766"/>
                <a:gd name="connsiteX131" fmla="*/ 205794 w 409327"/>
                <a:gd name="connsiteY131" fmla="*/ 105690 h 341766"/>
                <a:gd name="connsiteX132" fmla="*/ 204508 w 409327"/>
                <a:gd name="connsiteY132" fmla="*/ 110377 h 341766"/>
                <a:gd name="connsiteX133" fmla="*/ 206699 w 409327"/>
                <a:gd name="connsiteY133" fmla="*/ 114711 h 341766"/>
                <a:gd name="connsiteX134" fmla="*/ 210861 w 409327"/>
                <a:gd name="connsiteY134" fmla="*/ 117140 h 341766"/>
                <a:gd name="connsiteX135" fmla="*/ 207613 w 409327"/>
                <a:gd name="connsiteY135" fmla="*/ 120635 h 341766"/>
                <a:gd name="connsiteX136" fmla="*/ 204403 w 409327"/>
                <a:gd name="connsiteY136" fmla="*/ 124245 h 341766"/>
                <a:gd name="connsiteX137" fmla="*/ 201584 w 409327"/>
                <a:gd name="connsiteY137" fmla="*/ 128303 h 341766"/>
                <a:gd name="connsiteX138" fmla="*/ 201346 w 409327"/>
                <a:gd name="connsiteY138" fmla="*/ 133160 h 341766"/>
                <a:gd name="connsiteX139" fmla="*/ 201993 w 409327"/>
                <a:gd name="connsiteY139" fmla="*/ 138066 h 341766"/>
                <a:gd name="connsiteX140" fmla="*/ 208251 w 409327"/>
                <a:gd name="connsiteY140" fmla="*/ 138009 h 341766"/>
                <a:gd name="connsiteX141" fmla="*/ 212900 w 409327"/>
                <a:gd name="connsiteY141" fmla="*/ 139666 h 341766"/>
                <a:gd name="connsiteX142" fmla="*/ 217024 w 409327"/>
                <a:gd name="connsiteY142" fmla="*/ 142257 h 341766"/>
                <a:gd name="connsiteX143" fmla="*/ 219824 w 409327"/>
                <a:gd name="connsiteY143" fmla="*/ 146362 h 341766"/>
                <a:gd name="connsiteX144" fmla="*/ 221672 w 409327"/>
                <a:gd name="connsiteY144" fmla="*/ 150848 h 341766"/>
                <a:gd name="connsiteX145" fmla="*/ 223120 w 409327"/>
                <a:gd name="connsiteY145" fmla="*/ 155744 h 341766"/>
                <a:gd name="connsiteX146" fmla="*/ 226025 w 409327"/>
                <a:gd name="connsiteY146" fmla="*/ 159611 h 341766"/>
                <a:gd name="connsiteX147" fmla="*/ 230435 w 409327"/>
                <a:gd name="connsiteY147" fmla="*/ 161583 h 341766"/>
                <a:gd name="connsiteX148" fmla="*/ 5550 w 409327"/>
                <a:gd name="connsiteY148" fmla="*/ 323404 h 341766"/>
                <a:gd name="connsiteX149" fmla="*/ 7884 w 409327"/>
                <a:gd name="connsiteY149" fmla="*/ 318965 h 341766"/>
                <a:gd name="connsiteX150" fmla="*/ 5007 w 409327"/>
                <a:gd name="connsiteY150" fmla="*/ 315040 h 341766"/>
                <a:gd name="connsiteX151" fmla="*/ 4749 w 409327"/>
                <a:gd name="connsiteY151" fmla="*/ 319898 h 341766"/>
                <a:gd name="connsiteX152" fmla="*/ 81502 w 409327"/>
                <a:gd name="connsiteY152" fmla="*/ 315555 h 341766"/>
                <a:gd name="connsiteX153" fmla="*/ 85617 w 409327"/>
                <a:gd name="connsiteY153" fmla="*/ 312964 h 341766"/>
                <a:gd name="connsiteX154" fmla="*/ 87769 w 409327"/>
                <a:gd name="connsiteY154" fmla="*/ 308516 h 341766"/>
                <a:gd name="connsiteX155" fmla="*/ 82893 w 409327"/>
                <a:gd name="connsiteY155" fmla="*/ 309944 h 341766"/>
                <a:gd name="connsiteX156" fmla="*/ 79693 w 409327"/>
                <a:gd name="connsiteY156" fmla="*/ 313831 h 341766"/>
                <a:gd name="connsiteX157" fmla="*/ 3254 w 409327"/>
                <a:gd name="connsiteY157" fmla="*/ 341691 h 341766"/>
                <a:gd name="connsiteX158" fmla="*/ 4493 w 409327"/>
                <a:gd name="connsiteY158" fmla="*/ 337081 h 341766"/>
                <a:gd name="connsiteX159" fmla="*/ -213 w 409327"/>
                <a:gd name="connsiteY159" fmla="*/ 339034 h 341766"/>
                <a:gd name="connsiteX160" fmla="*/ 47069 w 409327"/>
                <a:gd name="connsiteY160" fmla="*/ 338967 h 341766"/>
                <a:gd name="connsiteX161" fmla="*/ 51079 w 409327"/>
                <a:gd name="connsiteY161" fmla="*/ 334319 h 341766"/>
                <a:gd name="connsiteX162" fmla="*/ 50784 w 409327"/>
                <a:gd name="connsiteY162" fmla="*/ 329233 h 341766"/>
                <a:gd name="connsiteX163" fmla="*/ 45307 w 409327"/>
                <a:gd name="connsiteY163" fmla="*/ 329661 h 341766"/>
                <a:gd name="connsiteX164" fmla="*/ 42802 w 409327"/>
                <a:gd name="connsiteY164" fmla="*/ 335929 h 341766"/>
                <a:gd name="connsiteX165" fmla="*/ 46831 w 409327"/>
                <a:gd name="connsiteY165" fmla="*/ 338862 h 341766"/>
                <a:gd name="connsiteX166" fmla="*/ 27343 w 409327"/>
                <a:gd name="connsiteY166" fmla="*/ 333100 h 341766"/>
                <a:gd name="connsiteX167" fmla="*/ 31401 w 409327"/>
                <a:gd name="connsiteY167" fmla="*/ 330423 h 341766"/>
                <a:gd name="connsiteX168" fmla="*/ 33563 w 409327"/>
                <a:gd name="connsiteY168" fmla="*/ 326023 h 341766"/>
                <a:gd name="connsiteX169" fmla="*/ 36944 w 409327"/>
                <a:gd name="connsiteY169" fmla="*/ 322527 h 341766"/>
                <a:gd name="connsiteX170" fmla="*/ 32096 w 409327"/>
                <a:gd name="connsiteY170" fmla="*/ 322899 h 341766"/>
                <a:gd name="connsiteX171" fmla="*/ 27581 w 409327"/>
                <a:gd name="connsiteY171" fmla="*/ 324899 h 341766"/>
                <a:gd name="connsiteX172" fmla="*/ 24724 w 409327"/>
                <a:gd name="connsiteY172" fmla="*/ 328766 h 341766"/>
                <a:gd name="connsiteX173" fmla="*/ 27248 w 409327"/>
                <a:gd name="connsiteY173" fmla="*/ 332967 h 341766"/>
                <a:gd name="connsiteX174" fmla="*/ 70386 w 409327"/>
                <a:gd name="connsiteY174" fmla="*/ 332290 h 341766"/>
                <a:gd name="connsiteX175" fmla="*/ 74216 w 409327"/>
                <a:gd name="connsiteY175" fmla="*/ 329118 h 341766"/>
                <a:gd name="connsiteX176" fmla="*/ 78550 w 409327"/>
                <a:gd name="connsiteY176" fmla="*/ 326899 h 341766"/>
                <a:gd name="connsiteX177" fmla="*/ 79959 w 409327"/>
                <a:gd name="connsiteY177" fmla="*/ 322232 h 341766"/>
                <a:gd name="connsiteX178" fmla="*/ 79026 w 409327"/>
                <a:gd name="connsiteY178" fmla="*/ 317441 h 341766"/>
                <a:gd name="connsiteX179" fmla="*/ 75816 w 409327"/>
                <a:gd name="connsiteY179" fmla="*/ 321175 h 341766"/>
                <a:gd name="connsiteX180" fmla="*/ 73758 w 409327"/>
                <a:gd name="connsiteY180" fmla="*/ 325499 h 341766"/>
                <a:gd name="connsiteX181" fmla="*/ 70977 w 409327"/>
                <a:gd name="connsiteY181" fmla="*/ 329480 h 341766"/>
                <a:gd name="connsiteX182" fmla="*/ 409114 w 409327"/>
                <a:gd name="connsiteY182" fmla="*/ 83002 h 341766"/>
                <a:gd name="connsiteX183" fmla="*/ 407286 w 409327"/>
                <a:gd name="connsiteY183" fmla="*/ 78173 h 341766"/>
                <a:gd name="connsiteX184" fmla="*/ 402142 w 409327"/>
                <a:gd name="connsiteY184" fmla="*/ 77725 h 341766"/>
                <a:gd name="connsiteX185" fmla="*/ 405457 w 409327"/>
                <a:gd name="connsiteY185" fmla="*/ 81326 h 341766"/>
                <a:gd name="connsiteX186" fmla="*/ 357965 w 409327"/>
                <a:gd name="connsiteY186" fmla="*/ 103252 h 341766"/>
                <a:gd name="connsiteX187" fmla="*/ 361594 w 409327"/>
                <a:gd name="connsiteY187" fmla="*/ 100080 h 341766"/>
                <a:gd name="connsiteX188" fmla="*/ 356841 w 409327"/>
                <a:gd name="connsiteY188" fmla="*/ 99156 h 341766"/>
                <a:gd name="connsiteX189" fmla="*/ 387693 w 409327"/>
                <a:gd name="connsiteY189" fmla="*/ 94642 h 341766"/>
                <a:gd name="connsiteX190" fmla="*/ 391170 w 409327"/>
                <a:gd name="connsiteY190" fmla="*/ 91317 h 341766"/>
                <a:gd name="connsiteX191" fmla="*/ 393332 w 409327"/>
                <a:gd name="connsiteY191" fmla="*/ 86907 h 341766"/>
                <a:gd name="connsiteX192" fmla="*/ 389560 w 409327"/>
                <a:gd name="connsiteY192" fmla="*/ 83840 h 341766"/>
                <a:gd name="connsiteX193" fmla="*/ 385654 w 409327"/>
                <a:gd name="connsiteY193" fmla="*/ 80440 h 341766"/>
                <a:gd name="connsiteX194" fmla="*/ 381445 w 409327"/>
                <a:gd name="connsiteY194" fmla="*/ 82716 h 341766"/>
                <a:gd name="connsiteX195" fmla="*/ 377615 w 409327"/>
                <a:gd name="connsiteY195" fmla="*/ 85678 h 341766"/>
                <a:gd name="connsiteX196" fmla="*/ 381511 w 409327"/>
                <a:gd name="connsiteY196" fmla="*/ 88707 h 341766"/>
                <a:gd name="connsiteX197" fmla="*/ 384645 w 409327"/>
                <a:gd name="connsiteY197" fmla="*/ 92470 h 34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409327" h="341766">
                  <a:moveTo>
                    <a:pt x="233712" y="163393"/>
                  </a:moveTo>
                  <a:lnTo>
                    <a:pt x="236979" y="159611"/>
                  </a:lnTo>
                  <a:lnTo>
                    <a:pt x="240360" y="155992"/>
                  </a:lnTo>
                  <a:lnTo>
                    <a:pt x="244713" y="153620"/>
                  </a:lnTo>
                  <a:lnTo>
                    <a:pt x="249809" y="153106"/>
                  </a:lnTo>
                  <a:lnTo>
                    <a:pt x="253772" y="150401"/>
                  </a:lnTo>
                  <a:lnTo>
                    <a:pt x="258115" y="148353"/>
                  </a:lnTo>
                  <a:lnTo>
                    <a:pt x="263010" y="148286"/>
                  </a:lnTo>
                  <a:lnTo>
                    <a:pt x="267973" y="147981"/>
                  </a:lnTo>
                  <a:lnTo>
                    <a:pt x="272707" y="148762"/>
                  </a:lnTo>
                  <a:lnTo>
                    <a:pt x="277508" y="147829"/>
                  </a:lnTo>
                  <a:lnTo>
                    <a:pt x="282347" y="148305"/>
                  </a:lnTo>
                  <a:lnTo>
                    <a:pt x="287157" y="147839"/>
                  </a:lnTo>
                  <a:lnTo>
                    <a:pt x="292138" y="145715"/>
                  </a:lnTo>
                  <a:lnTo>
                    <a:pt x="296853" y="147038"/>
                  </a:lnTo>
                  <a:lnTo>
                    <a:pt x="299891" y="143181"/>
                  </a:lnTo>
                  <a:lnTo>
                    <a:pt x="301397" y="138533"/>
                  </a:lnTo>
                  <a:lnTo>
                    <a:pt x="304749" y="134475"/>
                  </a:lnTo>
                  <a:lnTo>
                    <a:pt x="308673" y="131598"/>
                  </a:lnTo>
                  <a:lnTo>
                    <a:pt x="314131" y="130646"/>
                  </a:lnTo>
                  <a:lnTo>
                    <a:pt x="319113" y="129846"/>
                  </a:lnTo>
                  <a:lnTo>
                    <a:pt x="320389" y="125160"/>
                  </a:lnTo>
                  <a:lnTo>
                    <a:pt x="322237" y="120397"/>
                  </a:lnTo>
                  <a:lnTo>
                    <a:pt x="324714" y="114434"/>
                  </a:lnTo>
                  <a:lnTo>
                    <a:pt x="328180" y="110996"/>
                  </a:lnTo>
                  <a:lnTo>
                    <a:pt x="332791" y="109300"/>
                  </a:lnTo>
                  <a:lnTo>
                    <a:pt x="336715" y="106091"/>
                  </a:lnTo>
                  <a:lnTo>
                    <a:pt x="333420" y="102652"/>
                  </a:lnTo>
                  <a:lnTo>
                    <a:pt x="330200" y="98537"/>
                  </a:lnTo>
                  <a:lnTo>
                    <a:pt x="328771" y="93879"/>
                  </a:lnTo>
                  <a:lnTo>
                    <a:pt x="328209" y="88984"/>
                  </a:lnTo>
                  <a:lnTo>
                    <a:pt x="330438" y="84583"/>
                  </a:lnTo>
                  <a:lnTo>
                    <a:pt x="333296" y="80735"/>
                  </a:lnTo>
                  <a:lnTo>
                    <a:pt x="336296" y="76973"/>
                  </a:lnTo>
                  <a:lnTo>
                    <a:pt x="339353" y="73001"/>
                  </a:lnTo>
                  <a:lnTo>
                    <a:pt x="342068" y="68848"/>
                  </a:lnTo>
                  <a:lnTo>
                    <a:pt x="345907" y="65514"/>
                  </a:lnTo>
                  <a:lnTo>
                    <a:pt x="347421" y="60713"/>
                  </a:lnTo>
                  <a:lnTo>
                    <a:pt x="350860" y="57084"/>
                  </a:lnTo>
                  <a:lnTo>
                    <a:pt x="355575" y="55541"/>
                  </a:lnTo>
                  <a:lnTo>
                    <a:pt x="360261" y="54084"/>
                  </a:lnTo>
                  <a:lnTo>
                    <a:pt x="365004" y="52941"/>
                  </a:lnTo>
                  <a:lnTo>
                    <a:pt x="369976" y="52008"/>
                  </a:lnTo>
                  <a:lnTo>
                    <a:pt x="373043" y="48350"/>
                  </a:lnTo>
                  <a:lnTo>
                    <a:pt x="378320" y="45816"/>
                  </a:lnTo>
                  <a:lnTo>
                    <a:pt x="382797" y="43549"/>
                  </a:lnTo>
                  <a:lnTo>
                    <a:pt x="386978" y="41006"/>
                  </a:lnTo>
                  <a:lnTo>
                    <a:pt x="389398" y="36806"/>
                  </a:lnTo>
                  <a:lnTo>
                    <a:pt x="387835" y="32015"/>
                  </a:lnTo>
                  <a:lnTo>
                    <a:pt x="386569" y="27328"/>
                  </a:lnTo>
                  <a:lnTo>
                    <a:pt x="381673" y="28043"/>
                  </a:lnTo>
                  <a:lnTo>
                    <a:pt x="377091" y="29557"/>
                  </a:lnTo>
                  <a:lnTo>
                    <a:pt x="372405" y="27719"/>
                  </a:lnTo>
                  <a:lnTo>
                    <a:pt x="367757" y="28862"/>
                  </a:lnTo>
                  <a:lnTo>
                    <a:pt x="363642" y="26376"/>
                  </a:lnTo>
                  <a:lnTo>
                    <a:pt x="358966" y="27538"/>
                  </a:lnTo>
                  <a:lnTo>
                    <a:pt x="357917" y="22842"/>
                  </a:lnTo>
                  <a:lnTo>
                    <a:pt x="353326" y="21575"/>
                  </a:lnTo>
                  <a:lnTo>
                    <a:pt x="348888" y="19708"/>
                  </a:lnTo>
                  <a:lnTo>
                    <a:pt x="344811" y="22213"/>
                  </a:lnTo>
                  <a:lnTo>
                    <a:pt x="340068" y="21651"/>
                  </a:lnTo>
                  <a:lnTo>
                    <a:pt x="335134" y="21880"/>
                  </a:lnTo>
                  <a:lnTo>
                    <a:pt x="330685" y="20089"/>
                  </a:lnTo>
                  <a:lnTo>
                    <a:pt x="325828" y="19889"/>
                  </a:lnTo>
                  <a:lnTo>
                    <a:pt x="321266" y="18022"/>
                  </a:lnTo>
                  <a:lnTo>
                    <a:pt x="316722" y="16270"/>
                  </a:lnTo>
                  <a:lnTo>
                    <a:pt x="312017" y="14651"/>
                  </a:lnTo>
                  <a:lnTo>
                    <a:pt x="309626" y="10383"/>
                  </a:lnTo>
                  <a:lnTo>
                    <a:pt x="304863" y="9221"/>
                  </a:lnTo>
                  <a:lnTo>
                    <a:pt x="299996" y="8783"/>
                  </a:lnTo>
                  <a:lnTo>
                    <a:pt x="295024" y="9402"/>
                  </a:lnTo>
                  <a:lnTo>
                    <a:pt x="290500" y="7907"/>
                  </a:lnTo>
                  <a:lnTo>
                    <a:pt x="285642" y="6564"/>
                  </a:lnTo>
                  <a:lnTo>
                    <a:pt x="281032" y="8507"/>
                  </a:lnTo>
                  <a:lnTo>
                    <a:pt x="274698" y="7135"/>
                  </a:lnTo>
                  <a:lnTo>
                    <a:pt x="270107" y="5859"/>
                  </a:lnTo>
                  <a:lnTo>
                    <a:pt x="265182" y="6421"/>
                  </a:lnTo>
                  <a:lnTo>
                    <a:pt x="260448" y="7278"/>
                  </a:lnTo>
                  <a:lnTo>
                    <a:pt x="254791" y="7431"/>
                  </a:lnTo>
                  <a:lnTo>
                    <a:pt x="250057" y="6535"/>
                  </a:lnTo>
                  <a:lnTo>
                    <a:pt x="244999" y="5783"/>
                  </a:lnTo>
                  <a:lnTo>
                    <a:pt x="239512" y="4287"/>
                  </a:lnTo>
                  <a:lnTo>
                    <a:pt x="234635" y="3478"/>
                  </a:lnTo>
                  <a:lnTo>
                    <a:pt x="229721" y="3783"/>
                  </a:lnTo>
                  <a:lnTo>
                    <a:pt x="224825" y="3802"/>
                  </a:lnTo>
                  <a:lnTo>
                    <a:pt x="219891" y="3878"/>
                  </a:lnTo>
                  <a:lnTo>
                    <a:pt x="214986" y="3811"/>
                  </a:lnTo>
                  <a:lnTo>
                    <a:pt x="210071" y="3906"/>
                  </a:lnTo>
                  <a:lnTo>
                    <a:pt x="206003" y="1049"/>
                  </a:lnTo>
                  <a:lnTo>
                    <a:pt x="201136" y="-75"/>
                  </a:lnTo>
                  <a:lnTo>
                    <a:pt x="195688" y="982"/>
                  </a:lnTo>
                  <a:lnTo>
                    <a:pt x="190916" y="3983"/>
                  </a:lnTo>
                  <a:lnTo>
                    <a:pt x="188363" y="8145"/>
                  </a:lnTo>
                  <a:lnTo>
                    <a:pt x="183772" y="9507"/>
                  </a:lnTo>
                  <a:lnTo>
                    <a:pt x="178848" y="10726"/>
                  </a:lnTo>
                  <a:lnTo>
                    <a:pt x="174428" y="13574"/>
                  </a:lnTo>
                  <a:lnTo>
                    <a:pt x="173933" y="18356"/>
                  </a:lnTo>
                  <a:lnTo>
                    <a:pt x="178409" y="20308"/>
                  </a:lnTo>
                  <a:lnTo>
                    <a:pt x="176533" y="24966"/>
                  </a:lnTo>
                  <a:lnTo>
                    <a:pt x="180914" y="22718"/>
                  </a:lnTo>
                  <a:lnTo>
                    <a:pt x="179867" y="27967"/>
                  </a:lnTo>
                  <a:lnTo>
                    <a:pt x="183962" y="30510"/>
                  </a:lnTo>
                  <a:lnTo>
                    <a:pt x="180257" y="33510"/>
                  </a:lnTo>
                  <a:lnTo>
                    <a:pt x="179534" y="38396"/>
                  </a:lnTo>
                  <a:lnTo>
                    <a:pt x="183696" y="36091"/>
                  </a:lnTo>
                  <a:lnTo>
                    <a:pt x="188392" y="35053"/>
                  </a:lnTo>
                  <a:lnTo>
                    <a:pt x="193250" y="35310"/>
                  </a:lnTo>
                  <a:lnTo>
                    <a:pt x="192059" y="40244"/>
                  </a:lnTo>
                  <a:lnTo>
                    <a:pt x="196478" y="38396"/>
                  </a:lnTo>
                  <a:lnTo>
                    <a:pt x="201165" y="39368"/>
                  </a:lnTo>
                  <a:lnTo>
                    <a:pt x="206194" y="40111"/>
                  </a:lnTo>
                  <a:lnTo>
                    <a:pt x="210042" y="37139"/>
                  </a:lnTo>
                  <a:lnTo>
                    <a:pt x="214747" y="37939"/>
                  </a:lnTo>
                  <a:lnTo>
                    <a:pt x="219557" y="37472"/>
                  </a:lnTo>
                  <a:lnTo>
                    <a:pt x="219700" y="42340"/>
                  </a:lnTo>
                  <a:lnTo>
                    <a:pt x="224348" y="43940"/>
                  </a:lnTo>
                  <a:lnTo>
                    <a:pt x="223911" y="48693"/>
                  </a:lnTo>
                  <a:lnTo>
                    <a:pt x="220329" y="52169"/>
                  </a:lnTo>
                  <a:lnTo>
                    <a:pt x="216148" y="54713"/>
                  </a:lnTo>
                  <a:lnTo>
                    <a:pt x="214128" y="59161"/>
                  </a:lnTo>
                  <a:lnTo>
                    <a:pt x="214719" y="64238"/>
                  </a:lnTo>
                  <a:lnTo>
                    <a:pt x="214062" y="69000"/>
                  </a:lnTo>
                  <a:lnTo>
                    <a:pt x="212004" y="73429"/>
                  </a:lnTo>
                  <a:lnTo>
                    <a:pt x="213004" y="78144"/>
                  </a:lnTo>
                  <a:lnTo>
                    <a:pt x="211347" y="82621"/>
                  </a:lnTo>
                  <a:lnTo>
                    <a:pt x="207775" y="86012"/>
                  </a:lnTo>
                  <a:lnTo>
                    <a:pt x="203003" y="85974"/>
                  </a:lnTo>
                  <a:lnTo>
                    <a:pt x="205241" y="90203"/>
                  </a:lnTo>
                  <a:lnTo>
                    <a:pt x="206156" y="94899"/>
                  </a:lnTo>
                  <a:lnTo>
                    <a:pt x="210166" y="97813"/>
                  </a:lnTo>
                  <a:lnTo>
                    <a:pt x="209652" y="102576"/>
                  </a:lnTo>
                  <a:lnTo>
                    <a:pt x="205794" y="105690"/>
                  </a:lnTo>
                  <a:lnTo>
                    <a:pt x="204508" y="110377"/>
                  </a:lnTo>
                  <a:lnTo>
                    <a:pt x="206699" y="114711"/>
                  </a:lnTo>
                  <a:lnTo>
                    <a:pt x="210861" y="117140"/>
                  </a:lnTo>
                  <a:lnTo>
                    <a:pt x="207613" y="120635"/>
                  </a:lnTo>
                  <a:lnTo>
                    <a:pt x="204403" y="124245"/>
                  </a:lnTo>
                  <a:lnTo>
                    <a:pt x="201584" y="128303"/>
                  </a:lnTo>
                  <a:lnTo>
                    <a:pt x="201346" y="133160"/>
                  </a:lnTo>
                  <a:lnTo>
                    <a:pt x="201993" y="138066"/>
                  </a:lnTo>
                  <a:lnTo>
                    <a:pt x="208251" y="138009"/>
                  </a:lnTo>
                  <a:lnTo>
                    <a:pt x="212900" y="139666"/>
                  </a:lnTo>
                  <a:lnTo>
                    <a:pt x="217024" y="142257"/>
                  </a:lnTo>
                  <a:lnTo>
                    <a:pt x="219824" y="146362"/>
                  </a:lnTo>
                  <a:lnTo>
                    <a:pt x="221672" y="150848"/>
                  </a:lnTo>
                  <a:lnTo>
                    <a:pt x="223120" y="155744"/>
                  </a:lnTo>
                  <a:lnTo>
                    <a:pt x="226025" y="159611"/>
                  </a:lnTo>
                  <a:lnTo>
                    <a:pt x="230435" y="161583"/>
                  </a:lnTo>
                  <a:close/>
                  <a:moveTo>
                    <a:pt x="5550" y="323404"/>
                  </a:moveTo>
                  <a:lnTo>
                    <a:pt x="7884" y="318965"/>
                  </a:lnTo>
                  <a:lnTo>
                    <a:pt x="5007" y="315040"/>
                  </a:lnTo>
                  <a:lnTo>
                    <a:pt x="4749" y="319898"/>
                  </a:lnTo>
                  <a:close/>
                  <a:moveTo>
                    <a:pt x="81502" y="315555"/>
                  </a:moveTo>
                  <a:lnTo>
                    <a:pt x="85617" y="312964"/>
                  </a:lnTo>
                  <a:lnTo>
                    <a:pt x="87769" y="308516"/>
                  </a:lnTo>
                  <a:lnTo>
                    <a:pt x="82893" y="309944"/>
                  </a:lnTo>
                  <a:lnTo>
                    <a:pt x="79693" y="313831"/>
                  </a:lnTo>
                  <a:close/>
                  <a:moveTo>
                    <a:pt x="3254" y="341691"/>
                  </a:moveTo>
                  <a:lnTo>
                    <a:pt x="4493" y="337081"/>
                  </a:lnTo>
                  <a:lnTo>
                    <a:pt x="-213" y="339034"/>
                  </a:lnTo>
                  <a:close/>
                  <a:moveTo>
                    <a:pt x="47069" y="338967"/>
                  </a:moveTo>
                  <a:lnTo>
                    <a:pt x="51079" y="334319"/>
                  </a:lnTo>
                  <a:lnTo>
                    <a:pt x="50784" y="329233"/>
                  </a:lnTo>
                  <a:lnTo>
                    <a:pt x="45307" y="329661"/>
                  </a:lnTo>
                  <a:lnTo>
                    <a:pt x="42802" y="335929"/>
                  </a:lnTo>
                  <a:lnTo>
                    <a:pt x="46831" y="338862"/>
                  </a:lnTo>
                  <a:close/>
                  <a:moveTo>
                    <a:pt x="27343" y="333100"/>
                  </a:moveTo>
                  <a:lnTo>
                    <a:pt x="31401" y="330423"/>
                  </a:lnTo>
                  <a:lnTo>
                    <a:pt x="33563" y="326023"/>
                  </a:lnTo>
                  <a:lnTo>
                    <a:pt x="36944" y="322527"/>
                  </a:lnTo>
                  <a:lnTo>
                    <a:pt x="32096" y="322899"/>
                  </a:lnTo>
                  <a:lnTo>
                    <a:pt x="27581" y="324899"/>
                  </a:lnTo>
                  <a:lnTo>
                    <a:pt x="24724" y="328766"/>
                  </a:lnTo>
                  <a:lnTo>
                    <a:pt x="27248" y="332967"/>
                  </a:lnTo>
                  <a:close/>
                  <a:moveTo>
                    <a:pt x="70386" y="332290"/>
                  </a:moveTo>
                  <a:lnTo>
                    <a:pt x="74216" y="329118"/>
                  </a:lnTo>
                  <a:lnTo>
                    <a:pt x="78550" y="326899"/>
                  </a:lnTo>
                  <a:lnTo>
                    <a:pt x="79959" y="322232"/>
                  </a:lnTo>
                  <a:lnTo>
                    <a:pt x="79026" y="317441"/>
                  </a:lnTo>
                  <a:lnTo>
                    <a:pt x="75816" y="321175"/>
                  </a:lnTo>
                  <a:lnTo>
                    <a:pt x="73758" y="325499"/>
                  </a:lnTo>
                  <a:lnTo>
                    <a:pt x="70977" y="329480"/>
                  </a:lnTo>
                  <a:close/>
                  <a:moveTo>
                    <a:pt x="409114" y="83002"/>
                  </a:moveTo>
                  <a:lnTo>
                    <a:pt x="407286" y="78173"/>
                  </a:lnTo>
                  <a:lnTo>
                    <a:pt x="402142" y="77725"/>
                  </a:lnTo>
                  <a:lnTo>
                    <a:pt x="405457" y="81326"/>
                  </a:lnTo>
                  <a:close/>
                  <a:moveTo>
                    <a:pt x="357965" y="103252"/>
                  </a:moveTo>
                  <a:lnTo>
                    <a:pt x="361594" y="100080"/>
                  </a:lnTo>
                  <a:lnTo>
                    <a:pt x="356841" y="99156"/>
                  </a:lnTo>
                  <a:close/>
                  <a:moveTo>
                    <a:pt x="387693" y="94642"/>
                  </a:moveTo>
                  <a:lnTo>
                    <a:pt x="391170" y="91317"/>
                  </a:lnTo>
                  <a:lnTo>
                    <a:pt x="393332" y="86907"/>
                  </a:lnTo>
                  <a:lnTo>
                    <a:pt x="389560" y="83840"/>
                  </a:lnTo>
                  <a:lnTo>
                    <a:pt x="385654" y="80440"/>
                  </a:lnTo>
                  <a:lnTo>
                    <a:pt x="381445" y="82716"/>
                  </a:lnTo>
                  <a:lnTo>
                    <a:pt x="377615" y="85678"/>
                  </a:lnTo>
                  <a:lnTo>
                    <a:pt x="381511" y="88707"/>
                  </a:lnTo>
                  <a:lnTo>
                    <a:pt x="384645" y="9247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1" name="Freihandform: Form 640">
              <a:extLst>
                <a:ext uri="{FF2B5EF4-FFF2-40B4-BE49-F238E27FC236}">
                  <a16:creationId xmlns:a16="http://schemas.microsoft.com/office/drawing/2014/main" id="{81D20FB2-B186-C67F-EE92-90B21DC24D0A}"/>
                </a:ext>
              </a:extLst>
            </p:cNvPr>
            <p:cNvSpPr/>
            <p:nvPr/>
          </p:nvSpPr>
          <p:spPr>
            <a:xfrm>
              <a:off x="2075842" y="4107959"/>
              <a:ext cx="1148" cy="3493"/>
            </a:xfrm>
            <a:custGeom>
              <a:avLst/>
              <a:gdLst>
                <a:gd name="connsiteX0" fmla="*/ -41 w 1524"/>
                <a:gd name="connsiteY0" fmla="*/ 4564 h 4638"/>
                <a:gd name="connsiteX1" fmla="*/ 1311 w 1524"/>
                <a:gd name="connsiteY1" fmla="*/ -75 h 4638"/>
                <a:gd name="connsiteX2" fmla="*/ -213 w 1524"/>
                <a:gd name="connsiteY2" fmla="*/ 4449 h 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" h="4638">
                  <a:moveTo>
                    <a:pt x="-41" y="4564"/>
                  </a:moveTo>
                  <a:lnTo>
                    <a:pt x="1311" y="-75"/>
                  </a:lnTo>
                  <a:lnTo>
                    <a:pt x="-213" y="444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2" name="Freihandform: Form 641">
              <a:extLst>
                <a:ext uri="{FF2B5EF4-FFF2-40B4-BE49-F238E27FC236}">
                  <a16:creationId xmlns:a16="http://schemas.microsoft.com/office/drawing/2014/main" id="{494CB2F2-620C-980D-B9E1-79360A165A17}"/>
                </a:ext>
              </a:extLst>
            </p:cNvPr>
            <p:cNvSpPr/>
            <p:nvPr/>
          </p:nvSpPr>
          <p:spPr>
            <a:xfrm>
              <a:off x="3252626" y="3978804"/>
              <a:ext cx="232791" cy="200125"/>
            </a:xfrm>
            <a:custGeom>
              <a:avLst/>
              <a:gdLst>
                <a:gd name="connsiteX0" fmla="*/ 93685 w 309057"/>
                <a:gd name="connsiteY0" fmla="*/ 265615 h 265690"/>
                <a:gd name="connsiteX1" fmla="*/ 101971 w 309057"/>
                <a:gd name="connsiteY1" fmla="*/ 262701 h 265690"/>
                <a:gd name="connsiteX2" fmla="*/ 116468 w 309057"/>
                <a:gd name="connsiteY2" fmla="*/ 263044 h 265690"/>
                <a:gd name="connsiteX3" fmla="*/ 114840 w 309057"/>
                <a:gd name="connsiteY3" fmla="*/ 251223 h 265690"/>
                <a:gd name="connsiteX4" fmla="*/ 136938 w 309057"/>
                <a:gd name="connsiteY4" fmla="*/ 251223 h 265690"/>
                <a:gd name="connsiteX5" fmla="*/ 137157 w 309057"/>
                <a:gd name="connsiteY5" fmla="*/ 261758 h 265690"/>
                <a:gd name="connsiteX6" fmla="*/ 147311 w 309057"/>
                <a:gd name="connsiteY6" fmla="*/ 260072 h 265690"/>
                <a:gd name="connsiteX7" fmla="*/ 147177 w 309057"/>
                <a:gd name="connsiteY7" fmla="*/ 253023 h 265690"/>
                <a:gd name="connsiteX8" fmla="*/ 155807 w 309057"/>
                <a:gd name="connsiteY8" fmla="*/ 248651 h 265690"/>
                <a:gd name="connsiteX9" fmla="*/ 166037 w 309057"/>
                <a:gd name="connsiteY9" fmla="*/ 255604 h 265690"/>
                <a:gd name="connsiteX10" fmla="*/ 171895 w 309057"/>
                <a:gd name="connsiteY10" fmla="*/ 260881 h 265690"/>
                <a:gd name="connsiteX11" fmla="*/ 181591 w 309057"/>
                <a:gd name="connsiteY11" fmla="*/ 259014 h 265690"/>
                <a:gd name="connsiteX12" fmla="*/ 190592 w 309057"/>
                <a:gd name="connsiteY12" fmla="*/ 246708 h 265690"/>
                <a:gd name="connsiteX13" fmla="*/ 193230 w 309057"/>
                <a:gd name="connsiteY13" fmla="*/ 240955 h 265690"/>
                <a:gd name="connsiteX14" fmla="*/ 199764 w 309057"/>
                <a:gd name="connsiteY14" fmla="*/ 234973 h 265690"/>
                <a:gd name="connsiteX15" fmla="*/ 200498 w 309057"/>
                <a:gd name="connsiteY15" fmla="*/ 229687 h 265690"/>
                <a:gd name="connsiteX16" fmla="*/ 200146 w 309057"/>
                <a:gd name="connsiteY16" fmla="*/ 218533 h 265690"/>
                <a:gd name="connsiteX17" fmla="*/ 194421 w 309057"/>
                <a:gd name="connsiteY17" fmla="*/ 213333 h 265690"/>
                <a:gd name="connsiteX18" fmla="*/ 206689 w 309057"/>
                <a:gd name="connsiteY18" fmla="*/ 213333 h 265690"/>
                <a:gd name="connsiteX19" fmla="*/ 206499 w 309057"/>
                <a:gd name="connsiteY19" fmla="*/ 208056 h 265690"/>
                <a:gd name="connsiteX20" fmla="*/ 216843 w 309057"/>
                <a:gd name="connsiteY20" fmla="*/ 207903 h 265690"/>
                <a:gd name="connsiteX21" fmla="*/ 215605 w 309057"/>
                <a:gd name="connsiteY21" fmla="*/ 213285 h 265690"/>
                <a:gd name="connsiteX22" fmla="*/ 214776 w 309057"/>
                <a:gd name="connsiteY22" fmla="*/ 220753 h 265690"/>
                <a:gd name="connsiteX23" fmla="*/ 215709 w 309057"/>
                <a:gd name="connsiteY23" fmla="*/ 228220 h 265690"/>
                <a:gd name="connsiteX24" fmla="*/ 217386 w 309057"/>
                <a:gd name="connsiteY24" fmla="*/ 237183 h 265690"/>
                <a:gd name="connsiteX25" fmla="*/ 222301 w 309057"/>
                <a:gd name="connsiteY25" fmla="*/ 241288 h 265690"/>
                <a:gd name="connsiteX26" fmla="*/ 225177 w 309057"/>
                <a:gd name="connsiteY26" fmla="*/ 245384 h 265690"/>
                <a:gd name="connsiteX27" fmla="*/ 231102 w 309057"/>
                <a:gd name="connsiteY27" fmla="*/ 251661 h 265690"/>
                <a:gd name="connsiteX28" fmla="*/ 231026 w 309057"/>
                <a:gd name="connsiteY28" fmla="*/ 259005 h 265690"/>
                <a:gd name="connsiteX29" fmla="*/ 229654 w 309057"/>
                <a:gd name="connsiteY29" fmla="*/ 265387 h 265690"/>
                <a:gd name="connsiteX30" fmla="*/ 234864 w 309057"/>
                <a:gd name="connsiteY30" fmla="*/ 259014 h 265690"/>
                <a:gd name="connsiteX31" fmla="*/ 238027 w 309057"/>
                <a:gd name="connsiteY31" fmla="*/ 250613 h 265690"/>
                <a:gd name="connsiteX32" fmla="*/ 236693 w 309057"/>
                <a:gd name="connsiteY32" fmla="*/ 243327 h 265690"/>
                <a:gd name="connsiteX33" fmla="*/ 239865 w 309057"/>
                <a:gd name="connsiteY33" fmla="*/ 237859 h 265690"/>
                <a:gd name="connsiteX34" fmla="*/ 244656 w 309057"/>
                <a:gd name="connsiteY34" fmla="*/ 237726 h 265690"/>
                <a:gd name="connsiteX35" fmla="*/ 249618 w 309057"/>
                <a:gd name="connsiteY35" fmla="*/ 236402 h 265690"/>
                <a:gd name="connsiteX36" fmla="*/ 249990 w 309057"/>
                <a:gd name="connsiteY36" fmla="*/ 229315 h 265690"/>
                <a:gd name="connsiteX37" fmla="*/ 251295 w 309057"/>
                <a:gd name="connsiteY37" fmla="*/ 220809 h 265690"/>
                <a:gd name="connsiteX38" fmla="*/ 255134 w 309057"/>
                <a:gd name="connsiteY38" fmla="*/ 212304 h 265690"/>
                <a:gd name="connsiteX39" fmla="*/ 258905 w 309057"/>
                <a:gd name="connsiteY39" fmla="*/ 203950 h 265690"/>
                <a:gd name="connsiteX40" fmla="*/ 261754 w 309057"/>
                <a:gd name="connsiteY40" fmla="*/ 199579 h 265690"/>
                <a:gd name="connsiteX41" fmla="*/ 270345 w 309057"/>
                <a:gd name="connsiteY41" fmla="*/ 197264 h 265690"/>
                <a:gd name="connsiteX42" fmla="*/ 270507 w 309057"/>
                <a:gd name="connsiteY42" fmla="*/ 191063 h 265690"/>
                <a:gd name="connsiteX43" fmla="*/ 271859 w 309057"/>
                <a:gd name="connsiteY43" fmla="*/ 183243 h 265690"/>
                <a:gd name="connsiteX44" fmla="*/ 274717 w 309057"/>
                <a:gd name="connsiteY44" fmla="*/ 178357 h 265690"/>
                <a:gd name="connsiteX45" fmla="*/ 275145 w 309057"/>
                <a:gd name="connsiteY45" fmla="*/ 170737 h 265690"/>
                <a:gd name="connsiteX46" fmla="*/ 277070 w 309057"/>
                <a:gd name="connsiteY46" fmla="*/ 164345 h 265690"/>
                <a:gd name="connsiteX47" fmla="*/ 274641 w 309057"/>
                <a:gd name="connsiteY47" fmla="*/ 148896 h 265690"/>
                <a:gd name="connsiteX48" fmla="*/ 275774 w 309057"/>
                <a:gd name="connsiteY48" fmla="*/ 143714 h 265690"/>
                <a:gd name="connsiteX49" fmla="*/ 277222 w 309057"/>
                <a:gd name="connsiteY49" fmla="*/ 138190 h 265690"/>
                <a:gd name="connsiteX50" fmla="*/ 278279 w 309057"/>
                <a:gd name="connsiteY50" fmla="*/ 132589 h 265690"/>
                <a:gd name="connsiteX51" fmla="*/ 281765 w 309057"/>
                <a:gd name="connsiteY51" fmla="*/ 123150 h 265690"/>
                <a:gd name="connsiteX52" fmla="*/ 281546 w 309057"/>
                <a:gd name="connsiteY52" fmla="*/ 114625 h 265690"/>
                <a:gd name="connsiteX53" fmla="*/ 282908 w 309057"/>
                <a:gd name="connsiteY53" fmla="*/ 106148 h 265690"/>
                <a:gd name="connsiteX54" fmla="*/ 289976 w 309057"/>
                <a:gd name="connsiteY54" fmla="*/ 104948 h 265690"/>
                <a:gd name="connsiteX55" fmla="*/ 291681 w 309057"/>
                <a:gd name="connsiteY55" fmla="*/ 99395 h 265690"/>
                <a:gd name="connsiteX56" fmla="*/ 296367 w 309057"/>
                <a:gd name="connsiteY56" fmla="*/ 97661 h 265690"/>
                <a:gd name="connsiteX57" fmla="*/ 301625 w 309057"/>
                <a:gd name="connsiteY57" fmla="*/ 94470 h 265690"/>
                <a:gd name="connsiteX58" fmla="*/ 307121 w 309057"/>
                <a:gd name="connsiteY58" fmla="*/ 92422 h 265690"/>
                <a:gd name="connsiteX59" fmla="*/ 308845 w 309057"/>
                <a:gd name="connsiteY59" fmla="*/ 87012 h 265690"/>
                <a:gd name="connsiteX60" fmla="*/ 307693 w 309057"/>
                <a:gd name="connsiteY60" fmla="*/ 81240 h 265690"/>
                <a:gd name="connsiteX61" fmla="*/ 301530 w 309057"/>
                <a:gd name="connsiteY61" fmla="*/ 78535 h 265690"/>
                <a:gd name="connsiteX62" fmla="*/ 298272 w 309057"/>
                <a:gd name="connsiteY62" fmla="*/ 72705 h 265690"/>
                <a:gd name="connsiteX63" fmla="*/ 293348 w 309057"/>
                <a:gd name="connsiteY63" fmla="*/ 69172 h 265690"/>
                <a:gd name="connsiteX64" fmla="*/ 288280 w 309057"/>
                <a:gd name="connsiteY64" fmla="*/ 66314 h 265690"/>
                <a:gd name="connsiteX65" fmla="*/ 286614 w 309057"/>
                <a:gd name="connsiteY65" fmla="*/ 60647 h 265690"/>
                <a:gd name="connsiteX66" fmla="*/ 284404 w 309057"/>
                <a:gd name="connsiteY66" fmla="*/ 51236 h 265690"/>
                <a:gd name="connsiteX67" fmla="*/ 284499 w 309057"/>
                <a:gd name="connsiteY67" fmla="*/ 46102 h 265690"/>
                <a:gd name="connsiteX68" fmla="*/ 283261 w 309057"/>
                <a:gd name="connsiteY68" fmla="*/ 40654 h 265690"/>
                <a:gd name="connsiteX69" fmla="*/ 282651 w 309057"/>
                <a:gd name="connsiteY69" fmla="*/ 33910 h 265690"/>
                <a:gd name="connsiteX70" fmla="*/ 281441 w 309057"/>
                <a:gd name="connsiteY70" fmla="*/ 25861 h 265690"/>
                <a:gd name="connsiteX71" fmla="*/ 279670 w 309057"/>
                <a:gd name="connsiteY71" fmla="*/ 17765 h 265690"/>
                <a:gd name="connsiteX72" fmla="*/ 277736 w 309057"/>
                <a:gd name="connsiteY72" fmla="*/ 12212 h 265690"/>
                <a:gd name="connsiteX73" fmla="*/ 274679 w 309057"/>
                <a:gd name="connsiteY73" fmla="*/ 4325 h 265690"/>
                <a:gd name="connsiteX74" fmla="*/ 222329 w 309057"/>
                <a:gd name="connsiteY74" fmla="*/ -75 h 265690"/>
                <a:gd name="connsiteX75" fmla="*/ 221119 w 309057"/>
                <a:gd name="connsiteY75" fmla="*/ 4887 h 265690"/>
                <a:gd name="connsiteX76" fmla="*/ 212843 w 309057"/>
                <a:gd name="connsiteY76" fmla="*/ 5773 h 265690"/>
                <a:gd name="connsiteX77" fmla="*/ 205317 w 309057"/>
                <a:gd name="connsiteY77" fmla="*/ -66 h 265690"/>
                <a:gd name="connsiteX78" fmla="*/ 172399 w 309057"/>
                <a:gd name="connsiteY78" fmla="*/ -66 h 265690"/>
                <a:gd name="connsiteX79" fmla="*/ 53232 w 309057"/>
                <a:gd name="connsiteY79" fmla="*/ -66 h 265690"/>
                <a:gd name="connsiteX80" fmla="*/ 54994 w 309057"/>
                <a:gd name="connsiteY80" fmla="*/ 42187 h 265690"/>
                <a:gd name="connsiteX81" fmla="*/ 36287 w 309057"/>
                <a:gd name="connsiteY81" fmla="*/ 42406 h 265690"/>
                <a:gd name="connsiteX82" fmla="*/ 39344 w 309057"/>
                <a:gd name="connsiteY82" fmla="*/ 133780 h 265690"/>
                <a:gd name="connsiteX83" fmla="*/ 30925 w 309057"/>
                <a:gd name="connsiteY83" fmla="*/ 132265 h 265690"/>
                <a:gd name="connsiteX84" fmla="*/ 22600 w 309057"/>
                <a:gd name="connsiteY84" fmla="*/ 133399 h 265690"/>
                <a:gd name="connsiteX85" fmla="*/ 19132 w 309057"/>
                <a:gd name="connsiteY85" fmla="*/ 138085 h 265690"/>
                <a:gd name="connsiteX86" fmla="*/ 20504 w 309057"/>
                <a:gd name="connsiteY86" fmla="*/ 144333 h 265690"/>
                <a:gd name="connsiteX87" fmla="*/ 17066 w 309057"/>
                <a:gd name="connsiteY87" fmla="*/ 148553 h 265690"/>
                <a:gd name="connsiteX88" fmla="*/ 15875 w 309057"/>
                <a:gd name="connsiteY88" fmla="*/ 155230 h 265690"/>
                <a:gd name="connsiteX89" fmla="*/ 10532 w 309057"/>
                <a:gd name="connsiteY89" fmla="*/ 157068 h 265690"/>
                <a:gd name="connsiteX90" fmla="*/ 11551 w 309057"/>
                <a:gd name="connsiteY90" fmla="*/ 164879 h 265690"/>
                <a:gd name="connsiteX91" fmla="*/ 8655 w 309057"/>
                <a:gd name="connsiteY91" fmla="*/ 169756 h 265690"/>
                <a:gd name="connsiteX92" fmla="*/ 4845 w 309057"/>
                <a:gd name="connsiteY92" fmla="*/ 174013 h 265690"/>
                <a:gd name="connsiteX93" fmla="*/ 7969 w 309057"/>
                <a:gd name="connsiteY93" fmla="*/ 182519 h 265690"/>
                <a:gd name="connsiteX94" fmla="*/ 5807 w 309057"/>
                <a:gd name="connsiteY94" fmla="*/ 186796 h 265690"/>
                <a:gd name="connsiteX95" fmla="*/ 1768 w 309057"/>
                <a:gd name="connsiteY95" fmla="*/ 190568 h 265690"/>
                <a:gd name="connsiteX96" fmla="*/ -213 w 309057"/>
                <a:gd name="connsiteY96" fmla="*/ 195302 h 265690"/>
                <a:gd name="connsiteX97" fmla="*/ 5826 w 309057"/>
                <a:gd name="connsiteY97" fmla="*/ 198121 h 265690"/>
                <a:gd name="connsiteX98" fmla="*/ 11817 w 309057"/>
                <a:gd name="connsiteY98" fmla="*/ 199436 h 265690"/>
                <a:gd name="connsiteX99" fmla="*/ 12598 w 309057"/>
                <a:gd name="connsiteY99" fmla="*/ 208027 h 265690"/>
                <a:gd name="connsiteX100" fmla="*/ 15132 w 309057"/>
                <a:gd name="connsiteY100" fmla="*/ 212199 h 265690"/>
                <a:gd name="connsiteX101" fmla="*/ 14589 w 309057"/>
                <a:gd name="connsiteY101" fmla="*/ 220753 h 265690"/>
                <a:gd name="connsiteX102" fmla="*/ 18761 w 309057"/>
                <a:gd name="connsiteY102" fmla="*/ 225001 h 265690"/>
                <a:gd name="connsiteX103" fmla="*/ 22295 w 309057"/>
                <a:gd name="connsiteY103" fmla="*/ 229201 h 265690"/>
                <a:gd name="connsiteX104" fmla="*/ 20609 w 309057"/>
                <a:gd name="connsiteY104" fmla="*/ 235450 h 265690"/>
                <a:gd name="connsiteX105" fmla="*/ 25952 w 309057"/>
                <a:gd name="connsiteY105" fmla="*/ 242012 h 265690"/>
                <a:gd name="connsiteX106" fmla="*/ 34497 w 309057"/>
                <a:gd name="connsiteY106" fmla="*/ 254738 h 265690"/>
                <a:gd name="connsiteX107" fmla="*/ 36659 w 309057"/>
                <a:gd name="connsiteY107" fmla="*/ 261739 h 265690"/>
                <a:gd name="connsiteX108" fmla="*/ 43888 w 309057"/>
                <a:gd name="connsiteY108" fmla="*/ 262081 h 265690"/>
                <a:gd name="connsiteX109" fmla="*/ 49089 w 309057"/>
                <a:gd name="connsiteY109" fmla="*/ 259005 h 265690"/>
                <a:gd name="connsiteX110" fmla="*/ 56909 w 309057"/>
                <a:gd name="connsiteY110" fmla="*/ 259005 h 265690"/>
                <a:gd name="connsiteX111" fmla="*/ 61490 w 309057"/>
                <a:gd name="connsiteY111" fmla="*/ 254814 h 265690"/>
                <a:gd name="connsiteX112" fmla="*/ 63795 w 309057"/>
                <a:gd name="connsiteY112" fmla="*/ 247622 h 265690"/>
                <a:gd name="connsiteX113" fmla="*/ 71787 w 309057"/>
                <a:gd name="connsiteY113" fmla="*/ 246289 h 265690"/>
                <a:gd name="connsiteX114" fmla="*/ 77264 w 309057"/>
                <a:gd name="connsiteY114" fmla="*/ 246279 h 265690"/>
                <a:gd name="connsiteX115" fmla="*/ 78826 w 309057"/>
                <a:gd name="connsiteY115" fmla="*/ 250956 h 265690"/>
                <a:gd name="connsiteX116" fmla="*/ 82417 w 309057"/>
                <a:gd name="connsiteY116" fmla="*/ 254766 h 265690"/>
                <a:gd name="connsiteX117" fmla="*/ 86646 w 309057"/>
                <a:gd name="connsiteY117" fmla="*/ 263110 h 265690"/>
                <a:gd name="connsiteX118" fmla="*/ 93685 w 309057"/>
                <a:gd name="connsiteY118" fmla="*/ 265615 h 26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309057" h="265690">
                  <a:moveTo>
                    <a:pt x="93685" y="265615"/>
                  </a:moveTo>
                  <a:lnTo>
                    <a:pt x="101971" y="262701"/>
                  </a:lnTo>
                  <a:lnTo>
                    <a:pt x="116468" y="263044"/>
                  </a:lnTo>
                  <a:lnTo>
                    <a:pt x="114840" y="251223"/>
                  </a:lnTo>
                  <a:lnTo>
                    <a:pt x="136938" y="251223"/>
                  </a:lnTo>
                  <a:lnTo>
                    <a:pt x="137157" y="261758"/>
                  </a:lnTo>
                  <a:lnTo>
                    <a:pt x="147311" y="260072"/>
                  </a:lnTo>
                  <a:lnTo>
                    <a:pt x="147177" y="253023"/>
                  </a:lnTo>
                  <a:lnTo>
                    <a:pt x="155807" y="248651"/>
                  </a:lnTo>
                  <a:lnTo>
                    <a:pt x="166037" y="255604"/>
                  </a:lnTo>
                  <a:lnTo>
                    <a:pt x="171895" y="260881"/>
                  </a:lnTo>
                  <a:lnTo>
                    <a:pt x="181591" y="259014"/>
                  </a:lnTo>
                  <a:lnTo>
                    <a:pt x="190592" y="246708"/>
                  </a:lnTo>
                  <a:lnTo>
                    <a:pt x="193230" y="240955"/>
                  </a:lnTo>
                  <a:lnTo>
                    <a:pt x="199764" y="234973"/>
                  </a:lnTo>
                  <a:lnTo>
                    <a:pt x="200498" y="229687"/>
                  </a:lnTo>
                  <a:lnTo>
                    <a:pt x="200146" y="218533"/>
                  </a:lnTo>
                  <a:lnTo>
                    <a:pt x="194421" y="213333"/>
                  </a:lnTo>
                  <a:lnTo>
                    <a:pt x="206689" y="213333"/>
                  </a:lnTo>
                  <a:lnTo>
                    <a:pt x="206499" y="208056"/>
                  </a:lnTo>
                  <a:lnTo>
                    <a:pt x="216843" y="207903"/>
                  </a:lnTo>
                  <a:lnTo>
                    <a:pt x="215605" y="213285"/>
                  </a:lnTo>
                  <a:lnTo>
                    <a:pt x="214776" y="220753"/>
                  </a:lnTo>
                  <a:lnTo>
                    <a:pt x="215709" y="228220"/>
                  </a:lnTo>
                  <a:lnTo>
                    <a:pt x="217386" y="237183"/>
                  </a:lnTo>
                  <a:lnTo>
                    <a:pt x="222301" y="241288"/>
                  </a:lnTo>
                  <a:lnTo>
                    <a:pt x="225177" y="245384"/>
                  </a:lnTo>
                  <a:lnTo>
                    <a:pt x="231102" y="251661"/>
                  </a:lnTo>
                  <a:lnTo>
                    <a:pt x="231026" y="259005"/>
                  </a:lnTo>
                  <a:lnTo>
                    <a:pt x="229654" y="265387"/>
                  </a:lnTo>
                  <a:lnTo>
                    <a:pt x="234864" y="259014"/>
                  </a:lnTo>
                  <a:lnTo>
                    <a:pt x="238027" y="250613"/>
                  </a:lnTo>
                  <a:lnTo>
                    <a:pt x="236693" y="243327"/>
                  </a:lnTo>
                  <a:lnTo>
                    <a:pt x="239865" y="237859"/>
                  </a:lnTo>
                  <a:lnTo>
                    <a:pt x="244656" y="237726"/>
                  </a:lnTo>
                  <a:lnTo>
                    <a:pt x="249618" y="236402"/>
                  </a:lnTo>
                  <a:lnTo>
                    <a:pt x="249990" y="229315"/>
                  </a:lnTo>
                  <a:lnTo>
                    <a:pt x="251295" y="220809"/>
                  </a:lnTo>
                  <a:lnTo>
                    <a:pt x="255134" y="212304"/>
                  </a:lnTo>
                  <a:lnTo>
                    <a:pt x="258905" y="203950"/>
                  </a:lnTo>
                  <a:lnTo>
                    <a:pt x="261754" y="199579"/>
                  </a:lnTo>
                  <a:lnTo>
                    <a:pt x="270345" y="197264"/>
                  </a:lnTo>
                  <a:lnTo>
                    <a:pt x="270507" y="191063"/>
                  </a:lnTo>
                  <a:lnTo>
                    <a:pt x="271859" y="183243"/>
                  </a:lnTo>
                  <a:lnTo>
                    <a:pt x="274717" y="178357"/>
                  </a:lnTo>
                  <a:lnTo>
                    <a:pt x="275145" y="170737"/>
                  </a:lnTo>
                  <a:lnTo>
                    <a:pt x="277070" y="164345"/>
                  </a:lnTo>
                  <a:lnTo>
                    <a:pt x="274641" y="148896"/>
                  </a:lnTo>
                  <a:lnTo>
                    <a:pt x="275774" y="143714"/>
                  </a:lnTo>
                  <a:lnTo>
                    <a:pt x="277222" y="138190"/>
                  </a:lnTo>
                  <a:lnTo>
                    <a:pt x="278279" y="132589"/>
                  </a:lnTo>
                  <a:lnTo>
                    <a:pt x="281765" y="123150"/>
                  </a:lnTo>
                  <a:lnTo>
                    <a:pt x="281546" y="114625"/>
                  </a:lnTo>
                  <a:lnTo>
                    <a:pt x="282908" y="106148"/>
                  </a:lnTo>
                  <a:lnTo>
                    <a:pt x="289976" y="104948"/>
                  </a:lnTo>
                  <a:lnTo>
                    <a:pt x="291681" y="99395"/>
                  </a:lnTo>
                  <a:lnTo>
                    <a:pt x="296367" y="97661"/>
                  </a:lnTo>
                  <a:lnTo>
                    <a:pt x="301625" y="94470"/>
                  </a:lnTo>
                  <a:lnTo>
                    <a:pt x="307121" y="92422"/>
                  </a:lnTo>
                  <a:lnTo>
                    <a:pt x="308845" y="87012"/>
                  </a:lnTo>
                  <a:lnTo>
                    <a:pt x="307693" y="81240"/>
                  </a:lnTo>
                  <a:lnTo>
                    <a:pt x="301530" y="78535"/>
                  </a:lnTo>
                  <a:lnTo>
                    <a:pt x="298272" y="72705"/>
                  </a:lnTo>
                  <a:lnTo>
                    <a:pt x="293348" y="69172"/>
                  </a:lnTo>
                  <a:lnTo>
                    <a:pt x="288280" y="66314"/>
                  </a:lnTo>
                  <a:lnTo>
                    <a:pt x="286614" y="60647"/>
                  </a:lnTo>
                  <a:lnTo>
                    <a:pt x="284404" y="51236"/>
                  </a:lnTo>
                  <a:lnTo>
                    <a:pt x="284499" y="46102"/>
                  </a:lnTo>
                  <a:lnTo>
                    <a:pt x="283261" y="40654"/>
                  </a:lnTo>
                  <a:lnTo>
                    <a:pt x="282651" y="33910"/>
                  </a:lnTo>
                  <a:lnTo>
                    <a:pt x="281441" y="25861"/>
                  </a:lnTo>
                  <a:lnTo>
                    <a:pt x="279670" y="17765"/>
                  </a:lnTo>
                  <a:lnTo>
                    <a:pt x="277736" y="12212"/>
                  </a:lnTo>
                  <a:lnTo>
                    <a:pt x="274679" y="4325"/>
                  </a:lnTo>
                  <a:lnTo>
                    <a:pt x="222329" y="-75"/>
                  </a:lnTo>
                  <a:lnTo>
                    <a:pt x="221119" y="4887"/>
                  </a:lnTo>
                  <a:lnTo>
                    <a:pt x="212843" y="5773"/>
                  </a:lnTo>
                  <a:lnTo>
                    <a:pt x="205317" y="-66"/>
                  </a:lnTo>
                  <a:lnTo>
                    <a:pt x="172399" y="-66"/>
                  </a:lnTo>
                  <a:lnTo>
                    <a:pt x="53232" y="-66"/>
                  </a:lnTo>
                  <a:lnTo>
                    <a:pt x="54994" y="42187"/>
                  </a:lnTo>
                  <a:lnTo>
                    <a:pt x="36287" y="42406"/>
                  </a:lnTo>
                  <a:lnTo>
                    <a:pt x="39344" y="133780"/>
                  </a:lnTo>
                  <a:lnTo>
                    <a:pt x="30925" y="132265"/>
                  </a:lnTo>
                  <a:lnTo>
                    <a:pt x="22600" y="133399"/>
                  </a:lnTo>
                  <a:lnTo>
                    <a:pt x="19132" y="138085"/>
                  </a:lnTo>
                  <a:lnTo>
                    <a:pt x="20504" y="144333"/>
                  </a:lnTo>
                  <a:lnTo>
                    <a:pt x="17066" y="148553"/>
                  </a:lnTo>
                  <a:lnTo>
                    <a:pt x="15875" y="155230"/>
                  </a:lnTo>
                  <a:lnTo>
                    <a:pt x="10532" y="157068"/>
                  </a:lnTo>
                  <a:lnTo>
                    <a:pt x="11551" y="164879"/>
                  </a:lnTo>
                  <a:lnTo>
                    <a:pt x="8655" y="169756"/>
                  </a:lnTo>
                  <a:lnTo>
                    <a:pt x="4845" y="174013"/>
                  </a:lnTo>
                  <a:lnTo>
                    <a:pt x="7969" y="182519"/>
                  </a:lnTo>
                  <a:lnTo>
                    <a:pt x="5807" y="186796"/>
                  </a:lnTo>
                  <a:lnTo>
                    <a:pt x="1768" y="190568"/>
                  </a:lnTo>
                  <a:lnTo>
                    <a:pt x="-213" y="195302"/>
                  </a:lnTo>
                  <a:lnTo>
                    <a:pt x="5826" y="198121"/>
                  </a:lnTo>
                  <a:lnTo>
                    <a:pt x="11817" y="199436"/>
                  </a:lnTo>
                  <a:lnTo>
                    <a:pt x="12598" y="208027"/>
                  </a:lnTo>
                  <a:lnTo>
                    <a:pt x="15132" y="212199"/>
                  </a:lnTo>
                  <a:lnTo>
                    <a:pt x="14589" y="220753"/>
                  </a:lnTo>
                  <a:lnTo>
                    <a:pt x="18761" y="225001"/>
                  </a:lnTo>
                  <a:lnTo>
                    <a:pt x="22295" y="229201"/>
                  </a:lnTo>
                  <a:lnTo>
                    <a:pt x="20609" y="235450"/>
                  </a:lnTo>
                  <a:lnTo>
                    <a:pt x="25952" y="242012"/>
                  </a:lnTo>
                  <a:lnTo>
                    <a:pt x="34497" y="254738"/>
                  </a:lnTo>
                  <a:lnTo>
                    <a:pt x="36659" y="261739"/>
                  </a:lnTo>
                  <a:lnTo>
                    <a:pt x="43888" y="262081"/>
                  </a:lnTo>
                  <a:lnTo>
                    <a:pt x="49089" y="259005"/>
                  </a:lnTo>
                  <a:lnTo>
                    <a:pt x="56909" y="259005"/>
                  </a:lnTo>
                  <a:lnTo>
                    <a:pt x="61490" y="254814"/>
                  </a:lnTo>
                  <a:lnTo>
                    <a:pt x="63795" y="247622"/>
                  </a:lnTo>
                  <a:lnTo>
                    <a:pt x="71787" y="246289"/>
                  </a:lnTo>
                  <a:lnTo>
                    <a:pt x="77264" y="246279"/>
                  </a:lnTo>
                  <a:lnTo>
                    <a:pt x="78826" y="250956"/>
                  </a:lnTo>
                  <a:lnTo>
                    <a:pt x="82417" y="254766"/>
                  </a:lnTo>
                  <a:lnTo>
                    <a:pt x="86646" y="263110"/>
                  </a:lnTo>
                  <a:lnTo>
                    <a:pt x="93685" y="2656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3" name="Freihandform: Form 642">
              <a:extLst>
                <a:ext uri="{FF2B5EF4-FFF2-40B4-BE49-F238E27FC236}">
                  <a16:creationId xmlns:a16="http://schemas.microsoft.com/office/drawing/2014/main" id="{63718816-1679-0A39-30D8-D54D407D0C16}"/>
                </a:ext>
              </a:extLst>
            </p:cNvPr>
            <p:cNvSpPr/>
            <p:nvPr/>
          </p:nvSpPr>
          <p:spPr>
            <a:xfrm>
              <a:off x="3037800" y="3114118"/>
              <a:ext cx="200828" cy="72434"/>
            </a:xfrm>
            <a:custGeom>
              <a:avLst/>
              <a:gdLst>
                <a:gd name="connsiteX0" fmla="*/ 196231 w 266623"/>
                <a:gd name="connsiteY0" fmla="*/ 27652 h 96164"/>
                <a:gd name="connsiteX1" fmla="*/ 192430 w 266623"/>
                <a:gd name="connsiteY1" fmla="*/ 24500 h 96164"/>
                <a:gd name="connsiteX2" fmla="*/ 196231 w 266623"/>
                <a:gd name="connsiteY2" fmla="*/ 27652 h 96164"/>
                <a:gd name="connsiteX3" fmla="*/ 185211 w 266623"/>
                <a:gd name="connsiteY3" fmla="*/ 62085 h 96164"/>
                <a:gd name="connsiteX4" fmla="*/ 189039 w 266623"/>
                <a:gd name="connsiteY4" fmla="*/ 59237 h 96164"/>
                <a:gd name="connsiteX5" fmla="*/ 184763 w 266623"/>
                <a:gd name="connsiteY5" fmla="*/ 61657 h 96164"/>
                <a:gd name="connsiteX6" fmla="*/ 156130 w 266623"/>
                <a:gd name="connsiteY6" fmla="*/ 18680 h 96164"/>
                <a:gd name="connsiteX7" fmla="*/ 160969 w 266623"/>
                <a:gd name="connsiteY7" fmla="*/ 17642 h 96164"/>
                <a:gd name="connsiteX8" fmla="*/ 166427 w 266623"/>
                <a:gd name="connsiteY8" fmla="*/ 16889 h 96164"/>
                <a:gd name="connsiteX9" fmla="*/ 171828 w 266623"/>
                <a:gd name="connsiteY9" fmla="*/ 16422 h 96164"/>
                <a:gd name="connsiteX10" fmla="*/ 177124 w 266623"/>
                <a:gd name="connsiteY10" fmla="*/ 15879 h 96164"/>
                <a:gd name="connsiteX11" fmla="*/ 181029 w 266623"/>
                <a:gd name="connsiteY11" fmla="*/ 12431 h 96164"/>
                <a:gd name="connsiteX12" fmla="*/ 185887 w 266623"/>
                <a:gd name="connsiteY12" fmla="*/ 11488 h 96164"/>
                <a:gd name="connsiteX13" fmla="*/ 190449 w 266623"/>
                <a:gd name="connsiteY13" fmla="*/ 9936 h 96164"/>
                <a:gd name="connsiteX14" fmla="*/ 193345 w 266623"/>
                <a:gd name="connsiteY14" fmla="*/ 6135 h 96164"/>
                <a:gd name="connsiteX15" fmla="*/ 188687 w 266623"/>
                <a:gd name="connsiteY15" fmla="*/ 4459 h 96164"/>
                <a:gd name="connsiteX16" fmla="*/ 182686 w 266623"/>
                <a:gd name="connsiteY16" fmla="*/ 4116 h 96164"/>
                <a:gd name="connsiteX17" fmla="*/ 177848 w 266623"/>
                <a:gd name="connsiteY17" fmla="*/ 4240 h 96164"/>
                <a:gd name="connsiteX18" fmla="*/ 173123 w 266623"/>
                <a:gd name="connsiteY18" fmla="*/ 3602 h 96164"/>
                <a:gd name="connsiteX19" fmla="*/ 168189 w 266623"/>
                <a:gd name="connsiteY19" fmla="*/ 3106 h 96164"/>
                <a:gd name="connsiteX20" fmla="*/ 163408 w 266623"/>
                <a:gd name="connsiteY20" fmla="*/ 2754 h 96164"/>
                <a:gd name="connsiteX21" fmla="*/ 158274 w 266623"/>
                <a:gd name="connsiteY21" fmla="*/ 1782 h 96164"/>
                <a:gd name="connsiteX22" fmla="*/ 153588 w 266623"/>
                <a:gd name="connsiteY22" fmla="*/ 2868 h 96164"/>
                <a:gd name="connsiteX23" fmla="*/ 148767 w 266623"/>
                <a:gd name="connsiteY23" fmla="*/ 3802 h 96164"/>
                <a:gd name="connsiteX24" fmla="*/ 144406 w 266623"/>
                <a:gd name="connsiteY24" fmla="*/ 1563 h 96164"/>
                <a:gd name="connsiteX25" fmla="*/ 139843 w 266623"/>
                <a:gd name="connsiteY25" fmla="*/ -75 h 96164"/>
                <a:gd name="connsiteX26" fmla="*/ 135261 w 266623"/>
                <a:gd name="connsiteY26" fmla="*/ 1468 h 96164"/>
                <a:gd name="connsiteX27" fmla="*/ 138176 w 266623"/>
                <a:gd name="connsiteY27" fmla="*/ 5364 h 96164"/>
                <a:gd name="connsiteX28" fmla="*/ 133195 w 266623"/>
                <a:gd name="connsiteY28" fmla="*/ 4992 h 96164"/>
                <a:gd name="connsiteX29" fmla="*/ 128394 w 266623"/>
                <a:gd name="connsiteY29" fmla="*/ 4907 h 96164"/>
                <a:gd name="connsiteX30" fmla="*/ 123879 w 266623"/>
                <a:gd name="connsiteY30" fmla="*/ 3230 h 96164"/>
                <a:gd name="connsiteX31" fmla="*/ 119155 w 266623"/>
                <a:gd name="connsiteY31" fmla="*/ 3792 h 96164"/>
                <a:gd name="connsiteX32" fmla="*/ 114525 w 266623"/>
                <a:gd name="connsiteY32" fmla="*/ 2573 h 96164"/>
                <a:gd name="connsiteX33" fmla="*/ 109372 w 266623"/>
                <a:gd name="connsiteY33" fmla="*/ 1154 h 96164"/>
                <a:gd name="connsiteX34" fmla="*/ 103800 w 266623"/>
                <a:gd name="connsiteY34" fmla="*/ -8 h 96164"/>
                <a:gd name="connsiteX35" fmla="*/ 99609 w 266623"/>
                <a:gd name="connsiteY35" fmla="*/ 2249 h 96164"/>
                <a:gd name="connsiteX36" fmla="*/ 104019 w 266623"/>
                <a:gd name="connsiteY36" fmla="*/ 4459 h 96164"/>
                <a:gd name="connsiteX37" fmla="*/ 99219 w 266623"/>
                <a:gd name="connsiteY37" fmla="*/ 4973 h 96164"/>
                <a:gd name="connsiteX38" fmla="*/ 94504 w 266623"/>
                <a:gd name="connsiteY38" fmla="*/ 3821 h 96164"/>
                <a:gd name="connsiteX39" fmla="*/ 89646 w 266623"/>
                <a:gd name="connsiteY39" fmla="*/ 3945 h 96164"/>
                <a:gd name="connsiteX40" fmla="*/ 84884 w 266623"/>
                <a:gd name="connsiteY40" fmla="*/ 4097 h 96164"/>
                <a:gd name="connsiteX41" fmla="*/ 89608 w 266623"/>
                <a:gd name="connsiteY41" fmla="*/ 5840 h 96164"/>
                <a:gd name="connsiteX42" fmla="*/ 94866 w 266623"/>
                <a:gd name="connsiteY42" fmla="*/ 5859 h 96164"/>
                <a:gd name="connsiteX43" fmla="*/ 90218 w 266623"/>
                <a:gd name="connsiteY43" fmla="*/ 7193 h 96164"/>
                <a:gd name="connsiteX44" fmla="*/ 94313 w 266623"/>
                <a:gd name="connsiteY44" fmla="*/ 9793 h 96164"/>
                <a:gd name="connsiteX45" fmla="*/ 99419 w 266623"/>
                <a:gd name="connsiteY45" fmla="*/ 9964 h 96164"/>
                <a:gd name="connsiteX46" fmla="*/ 104305 w 266623"/>
                <a:gd name="connsiteY46" fmla="*/ 10069 h 96164"/>
                <a:gd name="connsiteX47" fmla="*/ 109068 w 266623"/>
                <a:gd name="connsiteY47" fmla="*/ 10222 h 96164"/>
                <a:gd name="connsiteX48" fmla="*/ 113954 w 266623"/>
                <a:gd name="connsiteY48" fmla="*/ 9688 h 96164"/>
                <a:gd name="connsiteX49" fmla="*/ 119564 w 266623"/>
                <a:gd name="connsiteY49" fmla="*/ 9536 h 96164"/>
                <a:gd name="connsiteX50" fmla="*/ 124498 w 266623"/>
                <a:gd name="connsiteY50" fmla="*/ 9364 h 96164"/>
                <a:gd name="connsiteX51" fmla="*/ 129394 w 266623"/>
                <a:gd name="connsiteY51" fmla="*/ 9193 h 96164"/>
                <a:gd name="connsiteX52" fmla="*/ 124041 w 266623"/>
                <a:gd name="connsiteY52" fmla="*/ 10945 h 96164"/>
                <a:gd name="connsiteX53" fmla="*/ 116440 w 266623"/>
                <a:gd name="connsiteY53" fmla="*/ 11412 h 96164"/>
                <a:gd name="connsiteX54" fmla="*/ 121678 w 266623"/>
                <a:gd name="connsiteY54" fmla="*/ 12555 h 96164"/>
                <a:gd name="connsiteX55" fmla="*/ 116640 w 266623"/>
                <a:gd name="connsiteY55" fmla="*/ 13041 h 96164"/>
                <a:gd name="connsiteX56" fmla="*/ 111277 w 266623"/>
                <a:gd name="connsiteY56" fmla="*/ 12108 h 96164"/>
                <a:gd name="connsiteX57" fmla="*/ 115831 w 266623"/>
                <a:gd name="connsiteY57" fmla="*/ 15070 h 96164"/>
                <a:gd name="connsiteX58" fmla="*/ 120659 w 266623"/>
                <a:gd name="connsiteY58" fmla="*/ 15546 h 96164"/>
                <a:gd name="connsiteX59" fmla="*/ 125974 w 266623"/>
                <a:gd name="connsiteY59" fmla="*/ 16251 h 96164"/>
                <a:gd name="connsiteX60" fmla="*/ 131251 w 266623"/>
                <a:gd name="connsiteY60" fmla="*/ 16270 h 96164"/>
                <a:gd name="connsiteX61" fmla="*/ 136861 w 266623"/>
                <a:gd name="connsiteY61" fmla="*/ 16175 h 96164"/>
                <a:gd name="connsiteX62" fmla="*/ 141643 w 266623"/>
                <a:gd name="connsiteY62" fmla="*/ 15937 h 96164"/>
                <a:gd name="connsiteX63" fmla="*/ 146577 w 266623"/>
                <a:gd name="connsiteY63" fmla="*/ 16241 h 96164"/>
                <a:gd name="connsiteX64" fmla="*/ 151130 w 266623"/>
                <a:gd name="connsiteY64" fmla="*/ 18280 h 96164"/>
                <a:gd name="connsiteX65" fmla="*/ 156130 w 266623"/>
                <a:gd name="connsiteY65" fmla="*/ 18680 h 96164"/>
                <a:gd name="connsiteX66" fmla="*/ 246913 w 266623"/>
                <a:gd name="connsiteY66" fmla="*/ 5764 h 96164"/>
                <a:gd name="connsiteX67" fmla="*/ 251686 w 266623"/>
                <a:gd name="connsiteY67" fmla="*/ 5240 h 96164"/>
                <a:gd name="connsiteX68" fmla="*/ 256486 w 266623"/>
                <a:gd name="connsiteY68" fmla="*/ 4945 h 96164"/>
                <a:gd name="connsiteX69" fmla="*/ 261439 w 266623"/>
                <a:gd name="connsiteY69" fmla="*/ 4649 h 96164"/>
                <a:gd name="connsiteX70" fmla="*/ 266411 w 266623"/>
                <a:gd name="connsiteY70" fmla="*/ 4507 h 96164"/>
                <a:gd name="connsiteX71" fmla="*/ 261829 w 266623"/>
                <a:gd name="connsiteY71" fmla="*/ 2497 h 96164"/>
                <a:gd name="connsiteX72" fmla="*/ 256848 w 266623"/>
                <a:gd name="connsiteY72" fmla="*/ 2487 h 96164"/>
                <a:gd name="connsiteX73" fmla="*/ 252066 w 266623"/>
                <a:gd name="connsiteY73" fmla="*/ 2992 h 96164"/>
                <a:gd name="connsiteX74" fmla="*/ 247075 w 266623"/>
                <a:gd name="connsiteY74" fmla="*/ 3868 h 96164"/>
                <a:gd name="connsiteX75" fmla="*/ 211414 w 266623"/>
                <a:gd name="connsiteY75" fmla="*/ 25100 h 96164"/>
                <a:gd name="connsiteX76" fmla="*/ 216433 w 266623"/>
                <a:gd name="connsiteY76" fmla="*/ 23661 h 96164"/>
                <a:gd name="connsiteX77" fmla="*/ 221358 w 266623"/>
                <a:gd name="connsiteY77" fmla="*/ 23499 h 96164"/>
                <a:gd name="connsiteX78" fmla="*/ 226120 w 266623"/>
                <a:gd name="connsiteY78" fmla="*/ 24404 h 96164"/>
                <a:gd name="connsiteX79" fmla="*/ 221425 w 266623"/>
                <a:gd name="connsiteY79" fmla="*/ 23242 h 96164"/>
                <a:gd name="connsiteX80" fmla="*/ 215928 w 266623"/>
                <a:gd name="connsiteY80" fmla="*/ 22633 h 96164"/>
                <a:gd name="connsiteX81" fmla="*/ 211042 w 266623"/>
                <a:gd name="connsiteY81" fmla="*/ 23547 h 96164"/>
                <a:gd name="connsiteX82" fmla="*/ 153282 w 266623"/>
                <a:gd name="connsiteY82" fmla="*/ 49560 h 96164"/>
                <a:gd name="connsiteX83" fmla="*/ 158407 w 266623"/>
                <a:gd name="connsiteY83" fmla="*/ 47474 h 96164"/>
                <a:gd name="connsiteX84" fmla="*/ 163884 w 266623"/>
                <a:gd name="connsiteY84" fmla="*/ 45559 h 96164"/>
                <a:gd name="connsiteX85" fmla="*/ 167456 w 266623"/>
                <a:gd name="connsiteY85" fmla="*/ 42407 h 96164"/>
                <a:gd name="connsiteX86" fmla="*/ 163836 w 266623"/>
                <a:gd name="connsiteY86" fmla="*/ 39063 h 96164"/>
                <a:gd name="connsiteX87" fmla="*/ 157731 w 266623"/>
                <a:gd name="connsiteY87" fmla="*/ 37758 h 96164"/>
                <a:gd name="connsiteX88" fmla="*/ 154283 w 266623"/>
                <a:gd name="connsiteY88" fmla="*/ 34339 h 96164"/>
                <a:gd name="connsiteX89" fmla="*/ 149339 w 266623"/>
                <a:gd name="connsiteY89" fmla="*/ 33758 h 96164"/>
                <a:gd name="connsiteX90" fmla="*/ 144491 w 266623"/>
                <a:gd name="connsiteY90" fmla="*/ 34348 h 96164"/>
                <a:gd name="connsiteX91" fmla="*/ 138014 w 266623"/>
                <a:gd name="connsiteY91" fmla="*/ 34263 h 96164"/>
                <a:gd name="connsiteX92" fmla="*/ 133271 w 266623"/>
                <a:gd name="connsiteY92" fmla="*/ 34748 h 96164"/>
                <a:gd name="connsiteX93" fmla="*/ 128441 w 266623"/>
                <a:gd name="connsiteY93" fmla="*/ 35568 h 96164"/>
                <a:gd name="connsiteX94" fmla="*/ 132975 w 266623"/>
                <a:gd name="connsiteY94" fmla="*/ 38177 h 96164"/>
                <a:gd name="connsiteX95" fmla="*/ 133195 w 266623"/>
                <a:gd name="connsiteY95" fmla="*/ 43035 h 96164"/>
                <a:gd name="connsiteX96" fmla="*/ 137490 w 266623"/>
                <a:gd name="connsiteY96" fmla="*/ 45569 h 96164"/>
                <a:gd name="connsiteX97" fmla="*/ 144005 w 266623"/>
                <a:gd name="connsiteY97" fmla="*/ 45207 h 96164"/>
                <a:gd name="connsiteX98" fmla="*/ 148606 w 266623"/>
                <a:gd name="connsiteY98" fmla="*/ 43721 h 96164"/>
                <a:gd name="connsiteX99" fmla="*/ 153606 w 266623"/>
                <a:gd name="connsiteY99" fmla="*/ 44312 h 96164"/>
                <a:gd name="connsiteX100" fmla="*/ 151435 w 266623"/>
                <a:gd name="connsiteY100" fmla="*/ 48903 h 96164"/>
                <a:gd name="connsiteX101" fmla="*/ 129356 w 266623"/>
                <a:gd name="connsiteY101" fmla="*/ 34491 h 96164"/>
                <a:gd name="connsiteX102" fmla="*/ 134490 w 266623"/>
                <a:gd name="connsiteY102" fmla="*/ 33786 h 96164"/>
                <a:gd name="connsiteX103" fmla="*/ 139719 w 266623"/>
                <a:gd name="connsiteY103" fmla="*/ 33548 h 96164"/>
                <a:gd name="connsiteX104" fmla="*/ 138347 w 266623"/>
                <a:gd name="connsiteY104" fmla="*/ 28538 h 96164"/>
                <a:gd name="connsiteX105" fmla="*/ 133604 w 266623"/>
                <a:gd name="connsiteY105" fmla="*/ 29138 h 96164"/>
                <a:gd name="connsiteX106" fmla="*/ 128880 w 266623"/>
                <a:gd name="connsiteY106" fmla="*/ 27643 h 96164"/>
                <a:gd name="connsiteX107" fmla="*/ 123974 w 266623"/>
                <a:gd name="connsiteY107" fmla="*/ 29148 h 96164"/>
                <a:gd name="connsiteX108" fmla="*/ 118593 w 266623"/>
                <a:gd name="connsiteY108" fmla="*/ 29586 h 96164"/>
                <a:gd name="connsiteX109" fmla="*/ 123336 w 266623"/>
                <a:gd name="connsiteY109" fmla="*/ 31367 h 96164"/>
                <a:gd name="connsiteX110" fmla="*/ 127394 w 266623"/>
                <a:gd name="connsiteY110" fmla="*/ 34063 h 96164"/>
                <a:gd name="connsiteX111" fmla="*/ 116859 w 266623"/>
                <a:gd name="connsiteY111" fmla="*/ 21928 h 96164"/>
                <a:gd name="connsiteX112" fmla="*/ 121802 w 266623"/>
                <a:gd name="connsiteY112" fmla="*/ 21280 h 96164"/>
                <a:gd name="connsiteX113" fmla="*/ 116650 w 266623"/>
                <a:gd name="connsiteY113" fmla="*/ 20375 h 96164"/>
                <a:gd name="connsiteX114" fmla="*/ 113678 w 266623"/>
                <a:gd name="connsiteY114" fmla="*/ 16918 h 96164"/>
                <a:gd name="connsiteX115" fmla="*/ 108944 w 266623"/>
                <a:gd name="connsiteY115" fmla="*/ 15765 h 96164"/>
                <a:gd name="connsiteX116" fmla="*/ 113678 w 266623"/>
                <a:gd name="connsiteY116" fmla="*/ 16918 h 96164"/>
                <a:gd name="connsiteX117" fmla="*/ 119240 w 266623"/>
                <a:gd name="connsiteY117" fmla="*/ 96089 h 96164"/>
                <a:gd name="connsiteX118" fmla="*/ 115211 w 266623"/>
                <a:gd name="connsiteY118" fmla="*/ 93432 h 96164"/>
                <a:gd name="connsiteX119" fmla="*/ 119240 w 266623"/>
                <a:gd name="connsiteY119" fmla="*/ 96089 h 96164"/>
                <a:gd name="connsiteX120" fmla="*/ 20857 w 266623"/>
                <a:gd name="connsiteY120" fmla="*/ 34472 h 96164"/>
                <a:gd name="connsiteX121" fmla="*/ 16675 w 266623"/>
                <a:gd name="connsiteY121" fmla="*/ 31519 h 96164"/>
                <a:gd name="connsiteX122" fmla="*/ 12179 w 266623"/>
                <a:gd name="connsiteY122" fmla="*/ 29767 h 96164"/>
                <a:gd name="connsiteX123" fmla="*/ 7702 w 266623"/>
                <a:gd name="connsiteY123" fmla="*/ 28109 h 96164"/>
                <a:gd name="connsiteX124" fmla="*/ 4626 w 266623"/>
                <a:gd name="connsiteY124" fmla="*/ 24395 h 96164"/>
                <a:gd name="connsiteX125" fmla="*/ -213 w 266623"/>
                <a:gd name="connsiteY125" fmla="*/ 23585 h 96164"/>
                <a:gd name="connsiteX126" fmla="*/ 3207 w 266623"/>
                <a:gd name="connsiteY126" fmla="*/ 27347 h 96164"/>
                <a:gd name="connsiteX127" fmla="*/ 6978 w 266623"/>
                <a:gd name="connsiteY127" fmla="*/ 30519 h 96164"/>
                <a:gd name="connsiteX128" fmla="*/ 11760 w 266623"/>
                <a:gd name="connsiteY128" fmla="*/ 31224 h 96164"/>
                <a:gd name="connsiteX129" fmla="*/ 16399 w 266623"/>
                <a:gd name="connsiteY129" fmla="*/ 32939 h 96164"/>
                <a:gd name="connsiteX130" fmla="*/ 81388 w 266623"/>
                <a:gd name="connsiteY130" fmla="*/ 60256 h 96164"/>
                <a:gd name="connsiteX131" fmla="*/ 85941 w 266623"/>
                <a:gd name="connsiteY131" fmla="*/ 58828 h 96164"/>
                <a:gd name="connsiteX132" fmla="*/ 81683 w 266623"/>
                <a:gd name="connsiteY132" fmla="*/ 56399 h 96164"/>
                <a:gd name="connsiteX133" fmla="*/ 86884 w 266623"/>
                <a:gd name="connsiteY133" fmla="*/ 54322 h 96164"/>
                <a:gd name="connsiteX134" fmla="*/ 88389 w 266623"/>
                <a:gd name="connsiteY134" fmla="*/ 49741 h 96164"/>
                <a:gd name="connsiteX135" fmla="*/ 89913 w 266623"/>
                <a:gd name="connsiteY135" fmla="*/ 45178 h 96164"/>
                <a:gd name="connsiteX136" fmla="*/ 95714 w 266623"/>
                <a:gd name="connsiteY136" fmla="*/ 45474 h 96164"/>
                <a:gd name="connsiteX137" fmla="*/ 98828 w 266623"/>
                <a:gd name="connsiteY137" fmla="*/ 41740 h 96164"/>
                <a:gd name="connsiteX138" fmla="*/ 94313 w 266623"/>
                <a:gd name="connsiteY138" fmla="*/ 39358 h 96164"/>
                <a:gd name="connsiteX139" fmla="*/ 98837 w 266623"/>
                <a:gd name="connsiteY139" fmla="*/ 36949 h 96164"/>
                <a:gd name="connsiteX140" fmla="*/ 103914 w 266623"/>
                <a:gd name="connsiteY140" fmla="*/ 36901 h 96164"/>
                <a:gd name="connsiteX141" fmla="*/ 101485 w 266623"/>
                <a:gd name="connsiteY141" fmla="*/ 32586 h 96164"/>
                <a:gd name="connsiteX142" fmla="*/ 104486 w 266623"/>
                <a:gd name="connsiteY142" fmla="*/ 28891 h 96164"/>
                <a:gd name="connsiteX143" fmla="*/ 109277 w 266623"/>
                <a:gd name="connsiteY143" fmla="*/ 28548 h 96164"/>
                <a:gd name="connsiteX144" fmla="*/ 114059 w 266623"/>
                <a:gd name="connsiteY144" fmla="*/ 28081 h 96164"/>
                <a:gd name="connsiteX145" fmla="*/ 118840 w 266623"/>
                <a:gd name="connsiteY145" fmla="*/ 26424 h 96164"/>
                <a:gd name="connsiteX146" fmla="*/ 123670 w 266623"/>
                <a:gd name="connsiteY146" fmla="*/ 26519 h 96164"/>
                <a:gd name="connsiteX147" fmla="*/ 128908 w 266623"/>
                <a:gd name="connsiteY147" fmla="*/ 27119 h 96164"/>
                <a:gd name="connsiteX148" fmla="*/ 125603 w 266623"/>
                <a:gd name="connsiteY148" fmla="*/ 23680 h 96164"/>
                <a:gd name="connsiteX149" fmla="*/ 120669 w 266623"/>
                <a:gd name="connsiteY149" fmla="*/ 23890 h 96164"/>
                <a:gd name="connsiteX150" fmla="*/ 116221 w 266623"/>
                <a:gd name="connsiteY150" fmla="*/ 22137 h 96164"/>
                <a:gd name="connsiteX151" fmla="*/ 111382 w 266623"/>
                <a:gd name="connsiteY151" fmla="*/ 21928 h 96164"/>
                <a:gd name="connsiteX152" fmla="*/ 106848 w 266623"/>
                <a:gd name="connsiteY152" fmla="*/ 19785 h 96164"/>
                <a:gd name="connsiteX153" fmla="*/ 101466 w 266623"/>
                <a:gd name="connsiteY153" fmla="*/ 20175 h 96164"/>
                <a:gd name="connsiteX154" fmla="*/ 95790 w 266623"/>
                <a:gd name="connsiteY154" fmla="*/ 18280 h 96164"/>
                <a:gd name="connsiteX155" fmla="*/ 95761 w 266623"/>
                <a:gd name="connsiteY155" fmla="*/ 13498 h 96164"/>
                <a:gd name="connsiteX156" fmla="*/ 90389 w 266623"/>
                <a:gd name="connsiteY156" fmla="*/ 12231 h 96164"/>
                <a:gd name="connsiteX157" fmla="*/ 86826 w 266623"/>
                <a:gd name="connsiteY157" fmla="*/ 15441 h 96164"/>
                <a:gd name="connsiteX158" fmla="*/ 87122 w 266623"/>
                <a:gd name="connsiteY158" fmla="*/ 10679 h 96164"/>
                <a:gd name="connsiteX159" fmla="*/ 82626 w 266623"/>
                <a:gd name="connsiteY159" fmla="*/ 8659 h 96164"/>
                <a:gd name="connsiteX160" fmla="*/ 77940 w 266623"/>
                <a:gd name="connsiteY160" fmla="*/ 7383 h 96164"/>
                <a:gd name="connsiteX161" fmla="*/ 72891 w 266623"/>
                <a:gd name="connsiteY161" fmla="*/ 7174 h 96164"/>
                <a:gd name="connsiteX162" fmla="*/ 68282 w 266623"/>
                <a:gd name="connsiteY162" fmla="*/ 5773 h 96164"/>
                <a:gd name="connsiteX163" fmla="*/ 63214 w 266623"/>
                <a:gd name="connsiteY163" fmla="*/ 5983 h 96164"/>
                <a:gd name="connsiteX164" fmla="*/ 58966 w 266623"/>
                <a:gd name="connsiteY164" fmla="*/ 8231 h 96164"/>
                <a:gd name="connsiteX165" fmla="*/ 61014 w 266623"/>
                <a:gd name="connsiteY165" fmla="*/ 12641 h 96164"/>
                <a:gd name="connsiteX166" fmla="*/ 63452 w 266623"/>
                <a:gd name="connsiteY166" fmla="*/ 16775 h 96164"/>
                <a:gd name="connsiteX167" fmla="*/ 67005 w 266623"/>
                <a:gd name="connsiteY167" fmla="*/ 20070 h 96164"/>
                <a:gd name="connsiteX168" fmla="*/ 71053 w 266623"/>
                <a:gd name="connsiteY168" fmla="*/ 22680 h 96164"/>
                <a:gd name="connsiteX169" fmla="*/ 66348 w 266623"/>
                <a:gd name="connsiteY169" fmla="*/ 21813 h 96164"/>
                <a:gd name="connsiteX170" fmla="*/ 62176 w 266623"/>
                <a:gd name="connsiteY170" fmla="*/ 19442 h 96164"/>
                <a:gd name="connsiteX171" fmla="*/ 58004 w 266623"/>
                <a:gd name="connsiteY171" fmla="*/ 16908 h 96164"/>
                <a:gd name="connsiteX172" fmla="*/ 54175 w 266623"/>
                <a:gd name="connsiteY172" fmla="*/ 13784 h 96164"/>
                <a:gd name="connsiteX173" fmla="*/ 50365 w 266623"/>
                <a:gd name="connsiteY173" fmla="*/ 10764 h 96164"/>
                <a:gd name="connsiteX174" fmla="*/ 45698 w 266623"/>
                <a:gd name="connsiteY174" fmla="*/ 9498 h 96164"/>
                <a:gd name="connsiteX175" fmla="*/ 41373 w 266623"/>
                <a:gd name="connsiteY175" fmla="*/ 11736 h 96164"/>
                <a:gd name="connsiteX176" fmla="*/ 41478 w 266623"/>
                <a:gd name="connsiteY176" fmla="*/ 16565 h 96164"/>
                <a:gd name="connsiteX177" fmla="*/ 36811 w 266623"/>
                <a:gd name="connsiteY177" fmla="*/ 15346 h 96164"/>
                <a:gd name="connsiteX178" fmla="*/ 31496 w 266623"/>
                <a:gd name="connsiteY178" fmla="*/ 14775 h 96164"/>
                <a:gd name="connsiteX179" fmla="*/ 27105 w 266623"/>
                <a:gd name="connsiteY179" fmla="*/ 12851 h 96164"/>
                <a:gd name="connsiteX180" fmla="*/ 22237 w 266623"/>
                <a:gd name="connsiteY180" fmla="*/ 13898 h 96164"/>
                <a:gd name="connsiteX181" fmla="*/ 26600 w 266623"/>
                <a:gd name="connsiteY181" fmla="*/ 11631 h 96164"/>
                <a:gd name="connsiteX182" fmla="*/ 31391 w 266623"/>
                <a:gd name="connsiteY182" fmla="*/ 11022 h 96164"/>
                <a:gd name="connsiteX183" fmla="*/ 36525 w 266623"/>
                <a:gd name="connsiteY183" fmla="*/ 10650 h 96164"/>
                <a:gd name="connsiteX184" fmla="*/ 31334 w 266623"/>
                <a:gd name="connsiteY184" fmla="*/ 8583 h 96164"/>
                <a:gd name="connsiteX185" fmla="*/ 26400 w 266623"/>
                <a:gd name="connsiteY185" fmla="*/ 9355 h 96164"/>
                <a:gd name="connsiteX186" fmla="*/ 21609 w 266623"/>
                <a:gd name="connsiteY186" fmla="*/ 9964 h 96164"/>
                <a:gd name="connsiteX187" fmla="*/ 16646 w 266623"/>
                <a:gd name="connsiteY187" fmla="*/ 9498 h 96164"/>
                <a:gd name="connsiteX188" fmla="*/ 11569 w 266623"/>
                <a:gd name="connsiteY188" fmla="*/ 8869 h 96164"/>
                <a:gd name="connsiteX189" fmla="*/ 6359 w 266623"/>
                <a:gd name="connsiteY189" fmla="*/ 9707 h 96164"/>
                <a:gd name="connsiteX190" fmla="*/ 10760 w 266623"/>
                <a:gd name="connsiteY190" fmla="*/ 12050 h 96164"/>
                <a:gd name="connsiteX191" fmla="*/ 5902 w 266623"/>
                <a:gd name="connsiteY191" fmla="*/ 12012 h 96164"/>
                <a:gd name="connsiteX192" fmla="*/ 1264 w 266623"/>
                <a:gd name="connsiteY192" fmla="*/ 13184 h 96164"/>
                <a:gd name="connsiteX193" fmla="*/ 4559 w 266623"/>
                <a:gd name="connsiteY193" fmla="*/ 17070 h 96164"/>
                <a:gd name="connsiteX194" fmla="*/ 8369 w 266623"/>
                <a:gd name="connsiteY194" fmla="*/ 20308 h 96164"/>
                <a:gd name="connsiteX195" fmla="*/ 10950 w 266623"/>
                <a:gd name="connsiteY195" fmla="*/ 16299 h 96164"/>
                <a:gd name="connsiteX196" fmla="*/ 15627 w 266623"/>
                <a:gd name="connsiteY196" fmla="*/ 17642 h 96164"/>
                <a:gd name="connsiteX197" fmla="*/ 18637 w 266623"/>
                <a:gd name="connsiteY197" fmla="*/ 21623 h 96164"/>
                <a:gd name="connsiteX198" fmla="*/ 23456 w 266623"/>
                <a:gd name="connsiteY198" fmla="*/ 22013 h 96164"/>
                <a:gd name="connsiteX199" fmla="*/ 18713 w 266623"/>
                <a:gd name="connsiteY199" fmla="*/ 23414 h 96164"/>
                <a:gd name="connsiteX200" fmla="*/ 13713 w 266623"/>
                <a:gd name="connsiteY200" fmla="*/ 22604 h 96164"/>
                <a:gd name="connsiteX201" fmla="*/ 10560 w 266623"/>
                <a:gd name="connsiteY201" fmla="*/ 26309 h 96164"/>
                <a:gd name="connsiteX202" fmla="*/ 16084 w 266623"/>
                <a:gd name="connsiteY202" fmla="*/ 26538 h 96164"/>
                <a:gd name="connsiteX203" fmla="*/ 20504 w 266623"/>
                <a:gd name="connsiteY203" fmla="*/ 28414 h 96164"/>
                <a:gd name="connsiteX204" fmla="*/ 26152 w 266623"/>
                <a:gd name="connsiteY204" fmla="*/ 29253 h 96164"/>
                <a:gd name="connsiteX205" fmla="*/ 30972 w 266623"/>
                <a:gd name="connsiteY205" fmla="*/ 29148 h 96164"/>
                <a:gd name="connsiteX206" fmla="*/ 26248 w 266623"/>
                <a:gd name="connsiteY206" fmla="*/ 29786 h 96164"/>
                <a:gd name="connsiteX207" fmla="*/ 29876 w 266623"/>
                <a:gd name="connsiteY207" fmla="*/ 32891 h 96164"/>
                <a:gd name="connsiteX208" fmla="*/ 34477 w 266623"/>
                <a:gd name="connsiteY208" fmla="*/ 34253 h 96164"/>
                <a:gd name="connsiteX209" fmla="*/ 39401 w 266623"/>
                <a:gd name="connsiteY209" fmla="*/ 34577 h 96164"/>
                <a:gd name="connsiteX210" fmla="*/ 44174 w 266623"/>
                <a:gd name="connsiteY210" fmla="*/ 33805 h 96164"/>
                <a:gd name="connsiteX211" fmla="*/ 48479 w 266623"/>
                <a:gd name="connsiteY211" fmla="*/ 31519 h 96164"/>
                <a:gd name="connsiteX212" fmla="*/ 46727 w 266623"/>
                <a:gd name="connsiteY212" fmla="*/ 27043 h 96164"/>
                <a:gd name="connsiteX213" fmla="*/ 51822 w 266623"/>
                <a:gd name="connsiteY213" fmla="*/ 26376 h 96164"/>
                <a:gd name="connsiteX214" fmla="*/ 56813 w 266623"/>
                <a:gd name="connsiteY214" fmla="*/ 27424 h 96164"/>
                <a:gd name="connsiteX215" fmla="*/ 60452 w 266623"/>
                <a:gd name="connsiteY215" fmla="*/ 30510 h 96164"/>
                <a:gd name="connsiteX216" fmla="*/ 65405 w 266623"/>
                <a:gd name="connsiteY216" fmla="*/ 30167 h 96164"/>
                <a:gd name="connsiteX217" fmla="*/ 70291 w 266623"/>
                <a:gd name="connsiteY217" fmla="*/ 28814 h 96164"/>
                <a:gd name="connsiteX218" fmla="*/ 74759 w 266623"/>
                <a:gd name="connsiteY218" fmla="*/ 27090 h 96164"/>
                <a:gd name="connsiteX219" fmla="*/ 71311 w 266623"/>
                <a:gd name="connsiteY219" fmla="*/ 30453 h 96164"/>
                <a:gd name="connsiteX220" fmla="*/ 76864 w 266623"/>
                <a:gd name="connsiteY220" fmla="*/ 31577 h 96164"/>
                <a:gd name="connsiteX221" fmla="*/ 81683 w 266623"/>
                <a:gd name="connsiteY221" fmla="*/ 30691 h 96164"/>
                <a:gd name="connsiteX222" fmla="*/ 77130 w 266623"/>
                <a:gd name="connsiteY222" fmla="*/ 32367 h 96164"/>
                <a:gd name="connsiteX223" fmla="*/ 71767 w 266623"/>
                <a:gd name="connsiteY223" fmla="*/ 32291 h 96164"/>
                <a:gd name="connsiteX224" fmla="*/ 66814 w 266623"/>
                <a:gd name="connsiteY224" fmla="*/ 32148 h 96164"/>
                <a:gd name="connsiteX225" fmla="*/ 62147 w 266623"/>
                <a:gd name="connsiteY225" fmla="*/ 33091 h 96164"/>
                <a:gd name="connsiteX226" fmla="*/ 57099 w 266623"/>
                <a:gd name="connsiteY226" fmla="*/ 34863 h 96164"/>
                <a:gd name="connsiteX227" fmla="*/ 51546 w 266623"/>
                <a:gd name="connsiteY227" fmla="*/ 35872 h 96164"/>
                <a:gd name="connsiteX228" fmla="*/ 46002 w 266623"/>
                <a:gd name="connsiteY228" fmla="*/ 36015 h 96164"/>
                <a:gd name="connsiteX229" fmla="*/ 41230 w 266623"/>
                <a:gd name="connsiteY229" fmla="*/ 36301 h 96164"/>
                <a:gd name="connsiteX230" fmla="*/ 41878 w 266623"/>
                <a:gd name="connsiteY230" fmla="*/ 41130 h 96164"/>
                <a:gd name="connsiteX231" fmla="*/ 46745 w 266623"/>
                <a:gd name="connsiteY231" fmla="*/ 41254 h 96164"/>
                <a:gd name="connsiteX232" fmla="*/ 51575 w 266623"/>
                <a:gd name="connsiteY232" fmla="*/ 41473 h 96164"/>
                <a:gd name="connsiteX233" fmla="*/ 57185 w 266623"/>
                <a:gd name="connsiteY233" fmla="*/ 40825 h 96164"/>
                <a:gd name="connsiteX234" fmla="*/ 62290 w 266623"/>
                <a:gd name="connsiteY234" fmla="*/ 39816 h 96164"/>
                <a:gd name="connsiteX235" fmla="*/ 67500 w 266623"/>
                <a:gd name="connsiteY235" fmla="*/ 40340 h 96164"/>
                <a:gd name="connsiteX236" fmla="*/ 72434 w 266623"/>
                <a:gd name="connsiteY236" fmla="*/ 39921 h 96164"/>
                <a:gd name="connsiteX237" fmla="*/ 77197 w 266623"/>
                <a:gd name="connsiteY237" fmla="*/ 39759 h 96164"/>
                <a:gd name="connsiteX238" fmla="*/ 82016 w 266623"/>
                <a:gd name="connsiteY238" fmla="*/ 40854 h 96164"/>
                <a:gd name="connsiteX239" fmla="*/ 77235 w 266623"/>
                <a:gd name="connsiteY239" fmla="*/ 40664 h 96164"/>
                <a:gd name="connsiteX240" fmla="*/ 72482 w 266623"/>
                <a:gd name="connsiteY240" fmla="*/ 41092 h 96164"/>
                <a:gd name="connsiteX241" fmla="*/ 67196 w 266623"/>
                <a:gd name="connsiteY241" fmla="*/ 41426 h 96164"/>
                <a:gd name="connsiteX242" fmla="*/ 62223 w 266623"/>
                <a:gd name="connsiteY242" fmla="*/ 41825 h 96164"/>
                <a:gd name="connsiteX243" fmla="*/ 57299 w 266623"/>
                <a:gd name="connsiteY243" fmla="*/ 42540 h 96164"/>
                <a:gd name="connsiteX244" fmla="*/ 62624 w 266623"/>
                <a:gd name="connsiteY244" fmla="*/ 44054 h 96164"/>
                <a:gd name="connsiteX245" fmla="*/ 67519 w 266623"/>
                <a:gd name="connsiteY245" fmla="*/ 44454 h 96164"/>
                <a:gd name="connsiteX246" fmla="*/ 62576 w 266623"/>
                <a:gd name="connsiteY246" fmla="*/ 45035 h 96164"/>
                <a:gd name="connsiteX247" fmla="*/ 57775 w 266623"/>
                <a:gd name="connsiteY247" fmla="*/ 44578 h 96164"/>
                <a:gd name="connsiteX248" fmla="*/ 52927 w 266623"/>
                <a:gd name="connsiteY248" fmla="*/ 45569 h 96164"/>
                <a:gd name="connsiteX249" fmla="*/ 48298 w 266623"/>
                <a:gd name="connsiteY249" fmla="*/ 44302 h 96164"/>
                <a:gd name="connsiteX250" fmla="*/ 49536 w 266623"/>
                <a:gd name="connsiteY250" fmla="*/ 48903 h 96164"/>
                <a:gd name="connsiteX251" fmla="*/ 54194 w 266623"/>
                <a:gd name="connsiteY251" fmla="*/ 50255 h 96164"/>
                <a:gd name="connsiteX252" fmla="*/ 59909 w 266623"/>
                <a:gd name="connsiteY252" fmla="*/ 50789 h 96164"/>
                <a:gd name="connsiteX253" fmla="*/ 64071 w 266623"/>
                <a:gd name="connsiteY253" fmla="*/ 53398 h 96164"/>
                <a:gd name="connsiteX254" fmla="*/ 69339 w 266623"/>
                <a:gd name="connsiteY254" fmla="*/ 53055 h 96164"/>
                <a:gd name="connsiteX255" fmla="*/ 74111 w 266623"/>
                <a:gd name="connsiteY255" fmla="*/ 53275 h 96164"/>
                <a:gd name="connsiteX256" fmla="*/ 78940 w 266623"/>
                <a:gd name="connsiteY256" fmla="*/ 52303 h 96164"/>
                <a:gd name="connsiteX257" fmla="*/ 74587 w 266623"/>
                <a:gd name="connsiteY257" fmla="*/ 54418 h 96164"/>
                <a:gd name="connsiteX258" fmla="*/ 69615 w 266623"/>
                <a:gd name="connsiteY258" fmla="*/ 54322 h 96164"/>
                <a:gd name="connsiteX259" fmla="*/ 74206 w 266623"/>
                <a:gd name="connsiteY259" fmla="*/ 57646 h 96164"/>
                <a:gd name="connsiteX260" fmla="*/ 79016 w 266623"/>
                <a:gd name="connsiteY260" fmla="*/ 58189 h 9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66623" h="96164">
                  <a:moveTo>
                    <a:pt x="196231" y="27652"/>
                  </a:moveTo>
                  <a:lnTo>
                    <a:pt x="192430" y="24500"/>
                  </a:lnTo>
                  <a:lnTo>
                    <a:pt x="196231" y="27652"/>
                  </a:lnTo>
                  <a:close/>
                  <a:moveTo>
                    <a:pt x="185211" y="62085"/>
                  </a:moveTo>
                  <a:lnTo>
                    <a:pt x="189039" y="59237"/>
                  </a:lnTo>
                  <a:lnTo>
                    <a:pt x="184763" y="61657"/>
                  </a:lnTo>
                  <a:close/>
                  <a:moveTo>
                    <a:pt x="156130" y="18680"/>
                  </a:moveTo>
                  <a:lnTo>
                    <a:pt x="160969" y="17642"/>
                  </a:lnTo>
                  <a:lnTo>
                    <a:pt x="166427" y="16889"/>
                  </a:lnTo>
                  <a:lnTo>
                    <a:pt x="171828" y="16422"/>
                  </a:lnTo>
                  <a:lnTo>
                    <a:pt x="177124" y="15879"/>
                  </a:lnTo>
                  <a:lnTo>
                    <a:pt x="181029" y="12431"/>
                  </a:lnTo>
                  <a:lnTo>
                    <a:pt x="185887" y="11488"/>
                  </a:lnTo>
                  <a:lnTo>
                    <a:pt x="190449" y="9936"/>
                  </a:lnTo>
                  <a:lnTo>
                    <a:pt x="193345" y="6135"/>
                  </a:lnTo>
                  <a:lnTo>
                    <a:pt x="188687" y="4459"/>
                  </a:lnTo>
                  <a:lnTo>
                    <a:pt x="182686" y="4116"/>
                  </a:lnTo>
                  <a:lnTo>
                    <a:pt x="177848" y="4240"/>
                  </a:lnTo>
                  <a:lnTo>
                    <a:pt x="173123" y="3602"/>
                  </a:lnTo>
                  <a:lnTo>
                    <a:pt x="168189" y="3106"/>
                  </a:lnTo>
                  <a:lnTo>
                    <a:pt x="163408" y="2754"/>
                  </a:lnTo>
                  <a:lnTo>
                    <a:pt x="158274" y="1782"/>
                  </a:lnTo>
                  <a:lnTo>
                    <a:pt x="153588" y="2868"/>
                  </a:lnTo>
                  <a:lnTo>
                    <a:pt x="148767" y="3802"/>
                  </a:lnTo>
                  <a:lnTo>
                    <a:pt x="144406" y="1563"/>
                  </a:lnTo>
                  <a:lnTo>
                    <a:pt x="139843" y="-75"/>
                  </a:lnTo>
                  <a:lnTo>
                    <a:pt x="135261" y="1468"/>
                  </a:lnTo>
                  <a:lnTo>
                    <a:pt x="138176" y="5364"/>
                  </a:lnTo>
                  <a:lnTo>
                    <a:pt x="133195" y="4992"/>
                  </a:lnTo>
                  <a:lnTo>
                    <a:pt x="128394" y="4907"/>
                  </a:lnTo>
                  <a:lnTo>
                    <a:pt x="123879" y="3230"/>
                  </a:lnTo>
                  <a:lnTo>
                    <a:pt x="119155" y="3792"/>
                  </a:lnTo>
                  <a:lnTo>
                    <a:pt x="114525" y="2573"/>
                  </a:lnTo>
                  <a:lnTo>
                    <a:pt x="109372" y="1154"/>
                  </a:lnTo>
                  <a:lnTo>
                    <a:pt x="103800" y="-8"/>
                  </a:lnTo>
                  <a:lnTo>
                    <a:pt x="99609" y="2249"/>
                  </a:lnTo>
                  <a:lnTo>
                    <a:pt x="104019" y="4459"/>
                  </a:lnTo>
                  <a:lnTo>
                    <a:pt x="99219" y="4973"/>
                  </a:lnTo>
                  <a:lnTo>
                    <a:pt x="94504" y="3821"/>
                  </a:lnTo>
                  <a:lnTo>
                    <a:pt x="89646" y="3945"/>
                  </a:lnTo>
                  <a:lnTo>
                    <a:pt x="84884" y="4097"/>
                  </a:lnTo>
                  <a:lnTo>
                    <a:pt x="89608" y="5840"/>
                  </a:lnTo>
                  <a:lnTo>
                    <a:pt x="94866" y="5859"/>
                  </a:lnTo>
                  <a:lnTo>
                    <a:pt x="90218" y="7193"/>
                  </a:lnTo>
                  <a:lnTo>
                    <a:pt x="94313" y="9793"/>
                  </a:lnTo>
                  <a:lnTo>
                    <a:pt x="99419" y="9964"/>
                  </a:lnTo>
                  <a:lnTo>
                    <a:pt x="104305" y="10069"/>
                  </a:lnTo>
                  <a:lnTo>
                    <a:pt x="109068" y="10222"/>
                  </a:lnTo>
                  <a:lnTo>
                    <a:pt x="113954" y="9688"/>
                  </a:lnTo>
                  <a:lnTo>
                    <a:pt x="119564" y="9536"/>
                  </a:lnTo>
                  <a:lnTo>
                    <a:pt x="124498" y="9364"/>
                  </a:lnTo>
                  <a:lnTo>
                    <a:pt x="129394" y="9193"/>
                  </a:lnTo>
                  <a:lnTo>
                    <a:pt x="124041" y="10945"/>
                  </a:lnTo>
                  <a:lnTo>
                    <a:pt x="116440" y="11412"/>
                  </a:lnTo>
                  <a:lnTo>
                    <a:pt x="121678" y="12555"/>
                  </a:lnTo>
                  <a:lnTo>
                    <a:pt x="116640" y="13041"/>
                  </a:lnTo>
                  <a:lnTo>
                    <a:pt x="111277" y="12108"/>
                  </a:lnTo>
                  <a:lnTo>
                    <a:pt x="115831" y="15070"/>
                  </a:lnTo>
                  <a:lnTo>
                    <a:pt x="120659" y="15546"/>
                  </a:lnTo>
                  <a:lnTo>
                    <a:pt x="125974" y="16251"/>
                  </a:lnTo>
                  <a:lnTo>
                    <a:pt x="131251" y="16270"/>
                  </a:lnTo>
                  <a:lnTo>
                    <a:pt x="136861" y="16175"/>
                  </a:lnTo>
                  <a:lnTo>
                    <a:pt x="141643" y="15937"/>
                  </a:lnTo>
                  <a:lnTo>
                    <a:pt x="146577" y="16241"/>
                  </a:lnTo>
                  <a:lnTo>
                    <a:pt x="151130" y="18280"/>
                  </a:lnTo>
                  <a:lnTo>
                    <a:pt x="156130" y="18680"/>
                  </a:lnTo>
                  <a:close/>
                  <a:moveTo>
                    <a:pt x="246913" y="5764"/>
                  </a:moveTo>
                  <a:lnTo>
                    <a:pt x="251686" y="5240"/>
                  </a:lnTo>
                  <a:lnTo>
                    <a:pt x="256486" y="4945"/>
                  </a:lnTo>
                  <a:lnTo>
                    <a:pt x="261439" y="4649"/>
                  </a:lnTo>
                  <a:lnTo>
                    <a:pt x="266411" y="4507"/>
                  </a:lnTo>
                  <a:lnTo>
                    <a:pt x="261829" y="2497"/>
                  </a:lnTo>
                  <a:lnTo>
                    <a:pt x="256848" y="2487"/>
                  </a:lnTo>
                  <a:lnTo>
                    <a:pt x="252066" y="2992"/>
                  </a:lnTo>
                  <a:lnTo>
                    <a:pt x="247075" y="3868"/>
                  </a:lnTo>
                  <a:close/>
                  <a:moveTo>
                    <a:pt x="211414" y="25100"/>
                  </a:moveTo>
                  <a:lnTo>
                    <a:pt x="216433" y="23661"/>
                  </a:lnTo>
                  <a:lnTo>
                    <a:pt x="221358" y="23499"/>
                  </a:lnTo>
                  <a:lnTo>
                    <a:pt x="226120" y="24404"/>
                  </a:lnTo>
                  <a:lnTo>
                    <a:pt x="221425" y="23242"/>
                  </a:lnTo>
                  <a:lnTo>
                    <a:pt x="215928" y="22633"/>
                  </a:lnTo>
                  <a:lnTo>
                    <a:pt x="211042" y="23547"/>
                  </a:lnTo>
                  <a:close/>
                  <a:moveTo>
                    <a:pt x="153282" y="49560"/>
                  </a:moveTo>
                  <a:lnTo>
                    <a:pt x="158407" y="47474"/>
                  </a:lnTo>
                  <a:lnTo>
                    <a:pt x="163884" y="45559"/>
                  </a:lnTo>
                  <a:lnTo>
                    <a:pt x="167456" y="42407"/>
                  </a:lnTo>
                  <a:lnTo>
                    <a:pt x="163836" y="39063"/>
                  </a:lnTo>
                  <a:lnTo>
                    <a:pt x="157731" y="37758"/>
                  </a:lnTo>
                  <a:lnTo>
                    <a:pt x="154283" y="34339"/>
                  </a:lnTo>
                  <a:lnTo>
                    <a:pt x="149339" y="33758"/>
                  </a:lnTo>
                  <a:lnTo>
                    <a:pt x="144491" y="34348"/>
                  </a:lnTo>
                  <a:lnTo>
                    <a:pt x="138014" y="34263"/>
                  </a:lnTo>
                  <a:lnTo>
                    <a:pt x="133271" y="34748"/>
                  </a:lnTo>
                  <a:lnTo>
                    <a:pt x="128441" y="35568"/>
                  </a:lnTo>
                  <a:lnTo>
                    <a:pt x="132975" y="38177"/>
                  </a:lnTo>
                  <a:lnTo>
                    <a:pt x="133195" y="43035"/>
                  </a:lnTo>
                  <a:lnTo>
                    <a:pt x="137490" y="45569"/>
                  </a:lnTo>
                  <a:lnTo>
                    <a:pt x="144005" y="45207"/>
                  </a:lnTo>
                  <a:lnTo>
                    <a:pt x="148606" y="43721"/>
                  </a:lnTo>
                  <a:lnTo>
                    <a:pt x="153606" y="44312"/>
                  </a:lnTo>
                  <a:lnTo>
                    <a:pt x="151435" y="48903"/>
                  </a:lnTo>
                  <a:close/>
                  <a:moveTo>
                    <a:pt x="129356" y="34491"/>
                  </a:moveTo>
                  <a:lnTo>
                    <a:pt x="134490" y="33786"/>
                  </a:lnTo>
                  <a:lnTo>
                    <a:pt x="139719" y="33548"/>
                  </a:lnTo>
                  <a:lnTo>
                    <a:pt x="138347" y="28538"/>
                  </a:lnTo>
                  <a:lnTo>
                    <a:pt x="133604" y="29138"/>
                  </a:lnTo>
                  <a:lnTo>
                    <a:pt x="128880" y="27643"/>
                  </a:lnTo>
                  <a:lnTo>
                    <a:pt x="123974" y="29148"/>
                  </a:lnTo>
                  <a:lnTo>
                    <a:pt x="118593" y="29586"/>
                  </a:lnTo>
                  <a:lnTo>
                    <a:pt x="123336" y="31367"/>
                  </a:lnTo>
                  <a:lnTo>
                    <a:pt x="127394" y="34063"/>
                  </a:lnTo>
                  <a:close/>
                  <a:moveTo>
                    <a:pt x="116859" y="21928"/>
                  </a:moveTo>
                  <a:lnTo>
                    <a:pt x="121802" y="21280"/>
                  </a:lnTo>
                  <a:lnTo>
                    <a:pt x="116650" y="20375"/>
                  </a:lnTo>
                  <a:close/>
                  <a:moveTo>
                    <a:pt x="113678" y="16918"/>
                  </a:moveTo>
                  <a:lnTo>
                    <a:pt x="108944" y="15765"/>
                  </a:lnTo>
                  <a:lnTo>
                    <a:pt x="113678" y="16918"/>
                  </a:lnTo>
                  <a:close/>
                  <a:moveTo>
                    <a:pt x="119240" y="96089"/>
                  </a:moveTo>
                  <a:lnTo>
                    <a:pt x="115211" y="93432"/>
                  </a:lnTo>
                  <a:lnTo>
                    <a:pt x="119240" y="96089"/>
                  </a:lnTo>
                  <a:close/>
                  <a:moveTo>
                    <a:pt x="20857" y="34472"/>
                  </a:moveTo>
                  <a:lnTo>
                    <a:pt x="16675" y="31519"/>
                  </a:lnTo>
                  <a:lnTo>
                    <a:pt x="12179" y="29767"/>
                  </a:lnTo>
                  <a:lnTo>
                    <a:pt x="7702" y="28109"/>
                  </a:lnTo>
                  <a:lnTo>
                    <a:pt x="4626" y="24395"/>
                  </a:lnTo>
                  <a:lnTo>
                    <a:pt x="-213" y="23585"/>
                  </a:lnTo>
                  <a:lnTo>
                    <a:pt x="3207" y="27347"/>
                  </a:lnTo>
                  <a:lnTo>
                    <a:pt x="6978" y="30519"/>
                  </a:lnTo>
                  <a:lnTo>
                    <a:pt x="11760" y="31224"/>
                  </a:lnTo>
                  <a:lnTo>
                    <a:pt x="16399" y="32939"/>
                  </a:lnTo>
                  <a:close/>
                  <a:moveTo>
                    <a:pt x="81388" y="60256"/>
                  </a:moveTo>
                  <a:lnTo>
                    <a:pt x="85941" y="58828"/>
                  </a:lnTo>
                  <a:lnTo>
                    <a:pt x="81683" y="56399"/>
                  </a:lnTo>
                  <a:lnTo>
                    <a:pt x="86884" y="54322"/>
                  </a:lnTo>
                  <a:lnTo>
                    <a:pt x="88389" y="49741"/>
                  </a:lnTo>
                  <a:lnTo>
                    <a:pt x="89913" y="45178"/>
                  </a:lnTo>
                  <a:lnTo>
                    <a:pt x="95714" y="45474"/>
                  </a:lnTo>
                  <a:lnTo>
                    <a:pt x="98828" y="41740"/>
                  </a:lnTo>
                  <a:lnTo>
                    <a:pt x="94313" y="39358"/>
                  </a:lnTo>
                  <a:lnTo>
                    <a:pt x="98837" y="36949"/>
                  </a:lnTo>
                  <a:lnTo>
                    <a:pt x="103914" y="36901"/>
                  </a:lnTo>
                  <a:lnTo>
                    <a:pt x="101485" y="32586"/>
                  </a:lnTo>
                  <a:lnTo>
                    <a:pt x="104486" y="28891"/>
                  </a:lnTo>
                  <a:lnTo>
                    <a:pt x="109277" y="28548"/>
                  </a:lnTo>
                  <a:lnTo>
                    <a:pt x="114059" y="28081"/>
                  </a:lnTo>
                  <a:lnTo>
                    <a:pt x="118840" y="26424"/>
                  </a:lnTo>
                  <a:lnTo>
                    <a:pt x="123670" y="26519"/>
                  </a:lnTo>
                  <a:lnTo>
                    <a:pt x="128908" y="27119"/>
                  </a:lnTo>
                  <a:lnTo>
                    <a:pt x="125603" y="23680"/>
                  </a:lnTo>
                  <a:lnTo>
                    <a:pt x="120669" y="23890"/>
                  </a:lnTo>
                  <a:lnTo>
                    <a:pt x="116221" y="22137"/>
                  </a:lnTo>
                  <a:lnTo>
                    <a:pt x="111382" y="21928"/>
                  </a:lnTo>
                  <a:lnTo>
                    <a:pt x="106848" y="19785"/>
                  </a:lnTo>
                  <a:lnTo>
                    <a:pt x="101466" y="20175"/>
                  </a:lnTo>
                  <a:lnTo>
                    <a:pt x="95790" y="18280"/>
                  </a:lnTo>
                  <a:lnTo>
                    <a:pt x="95761" y="13498"/>
                  </a:lnTo>
                  <a:lnTo>
                    <a:pt x="90389" y="12231"/>
                  </a:lnTo>
                  <a:lnTo>
                    <a:pt x="86826" y="15441"/>
                  </a:lnTo>
                  <a:lnTo>
                    <a:pt x="87122" y="10679"/>
                  </a:lnTo>
                  <a:lnTo>
                    <a:pt x="82626" y="8659"/>
                  </a:lnTo>
                  <a:lnTo>
                    <a:pt x="77940" y="7383"/>
                  </a:lnTo>
                  <a:lnTo>
                    <a:pt x="72891" y="7174"/>
                  </a:lnTo>
                  <a:lnTo>
                    <a:pt x="68282" y="5773"/>
                  </a:lnTo>
                  <a:lnTo>
                    <a:pt x="63214" y="5983"/>
                  </a:lnTo>
                  <a:lnTo>
                    <a:pt x="58966" y="8231"/>
                  </a:lnTo>
                  <a:lnTo>
                    <a:pt x="61014" y="12641"/>
                  </a:lnTo>
                  <a:lnTo>
                    <a:pt x="63452" y="16775"/>
                  </a:lnTo>
                  <a:lnTo>
                    <a:pt x="67005" y="20070"/>
                  </a:lnTo>
                  <a:lnTo>
                    <a:pt x="71053" y="22680"/>
                  </a:lnTo>
                  <a:lnTo>
                    <a:pt x="66348" y="21813"/>
                  </a:lnTo>
                  <a:lnTo>
                    <a:pt x="62176" y="19442"/>
                  </a:lnTo>
                  <a:lnTo>
                    <a:pt x="58004" y="16908"/>
                  </a:lnTo>
                  <a:lnTo>
                    <a:pt x="54175" y="13784"/>
                  </a:lnTo>
                  <a:lnTo>
                    <a:pt x="50365" y="10764"/>
                  </a:lnTo>
                  <a:lnTo>
                    <a:pt x="45698" y="9498"/>
                  </a:lnTo>
                  <a:lnTo>
                    <a:pt x="41373" y="11736"/>
                  </a:lnTo>
                  <a:lnTo>
                    <a:pt x="41478" y="16565"/>
                  </a:lnTo>
                  <a:lnTo>
                    <a:pt x="36811" y="15346"/>
                  </a:lnTo>
                  <a:lnTo>
                    <a:pt x="31496" y="14775"/>
                  </a:lnTo>
                  <a:lnTo>
                    <a:pt x="27105" y="12851"/>
                  </a:lnTo>
                  <a:lnTo>
                    <a:pt x="22237" y="13898"/>
                  </a:lnTo>
                  <a:lnTo>
                    <a:pt x="26600" y="11631"/>
                  </a:lnTo>
                  <a:lnTo>
                    <a:pt x="31391" y="11022"/>
                  </a:lnTo>
                  <a:lnTo>
                    <a:pt x="36525" y="10650"/>
                  </a:lnTo>
                  <a:lnTo>
                    <a:pt x="31334" y="8583"/>
                  </a:lnTo>
                  <a:lnTo>
                    <a:pt x="26400" y="9355"/>
                  </a:lnTo>
                  <a:lnTo>
                    <a:pt x="21609" y="9964"/>
                  </a:lnTo>
                  <a:lnTo>
                    <a:pt x="16646" y="9498"/>
                  </a:lnTo>
                  <a:lnTo>
                    <a:pt x="11569" y="8869"/>
                  </a:lnTo>
                  <a:lnTo>
                    <a:pt x="6359" y="9707"/>
                  </a:lnTo>
                  <a:lnTo>
                    <a:pt x="10760" y="12050"/>
                  </a:lnTo>
                  <a:lnTo>
                    <a:pt x="5902" y="12012"/>
                  </a:lnTo>
                  <a:lnTo>
                    <a:pt x="1264" y="13184"/>
                  </a:lnTo>
                  <a:lnTo>
                    <a:pt x="4559" y="17070"/>
                  </a:lnTo>
                  <a:lnTo>
                    <a:pt x="8369" y="20308"/>
                  </a:lnTo>
                  <a:lnTo>
                    <a:pt x="10950" y="16299"/>
                  </a:lnTo>
                  <a:lnTo>
                    <a:pt x="15627" y="17642"/>
                  </a:lnTo>
                  <a:lnTo>
                    <a:pt x="18637" y="21623"/>
                  </a:lnTo>
                  <a:lnTo>
                    <a:pt x="23456" y="22013"/>
                  </a:lnTo>
                  <a:lnTo>
                    <a:pt x="18713" y="23414"/>
                  </a:lnTo>
                  <a:lnTo>
                    <a:pt x="13713" y="22604"/>
                  </a:lnTo>
                  <a:lnTo>
                    <a:pt x="10560" y="26309"/>
                  </a:lnTo>
                  <a:lnTo>
                    <a:pt x="16084" y="26538"/>
                  </a:lnTo>
                  <a:lnTo>
                    <a:pt x="20504" y="28414"/>
                  </a:lnTo>
                  <a:lnTo>
                    <a:pt x="26152" y="29253"/>
                  </a:lnTo>
                  <a:lnTo>
                    <a:pt x="30972" y="29148"/>
                  </a:lnTo>
                  <a:lnTo>
                    <a:pt x="26248" y="29786"/>
                  </a:lnTo>
                  <a:lnTo>
                    <a:pt x="29876" y="32891"/>
                  </a:lnTo>
                  <a:lnTo>
                    <a:pt x="34477" y="34253"/>
                  </a:lnTo>
                  <a:lnTo>
                    <a:pt x="39401" y="34577"/>
                  </a:lnTo>
                  <a:lnTo>
                    <a:pt x="44174" y="33805"/>
                  </a:lnTo>
                  <a:lnTo>
                    <a:pt x="48479" y="31519"/>
                  </a:lnTo>
                  <a:lnTo>
                    <a:pt x="46727" y="27043"/>
                  </a:lnTo>
                  <a:lnTo>
                    <a:pt x="51822" y="26376"/>
                  </a:lnTo>
                  <a:lnTo>
                    <a:pt x="56813" y="27424"/>
                  </a:lnTo>
                  <a:lnTo>
                    <a:pt x="60452" y="30510"/>
                  </a:lnTo>
                  <a:lnTo>
                    <a:pt x="65405" y="30167"/>
                  </a:lnTo>
                  <a:lnTo>
                    <a:pt x="70291" y="28814"/>
                  </a:lnTo>
                  <a:lnTo>
                    <a:pt x="74759" y="27090"/>
                  </a:lnTo>
                  <a:lnTo>
                    <a:pt x="71311" y="30453"/>
                  </a:lnTo>
                  <a:lnTo>
                    <a:pt x="76864" y="31577"/>
                  </a:lnTo>
                  <a:lnTo>
                    <a:pt x="81683" y="30691"/>
                  </a:lnTo>
                  <a:lnTo>
                    <a:pt x="77130" y="32367"/>
                  </a:lnTo>
                  <a:lnTo>
                    <a:pt x="71767" y="32291"/>
                  </a:lnTo>
                  <a:lnTo>
                    <a:pt x="66814" y="32148"/>
                  </a:lnTo>
                  <a:lnTo>
                    <a:pt x="62147" y="33091"/>
                  </a:lnTo>
                  <a:lnTo>
                    <a:pt x="57099" y="34863"/>
                  </a:lnTo>
                  <a:lnTo>
                    <a:pt x="51546" y="35872"/>
                  </a:lnTo>
                  <a:lnTo>
                    <a:pt x="46002" y="36015"/>
                  </a:lnTo>
                  <a:lnTo>
                    <a:pt x="41230" y="36301"/>
                  </a:lnTo>
                  <a:lnTo>
                    <a:pt x="41878" y="41130"/>
                  </a:lnTo>
                  <a:lnTo>
                    <a:pt x="46745" y="41254"/>
                  </a:lnTo>
                  <a:lnTo>
                    <a:pt x="51575" y="41473"/>
                  </a:lnTo>
                  <a:lnTo>
                    <a:pt x="57185" y="40825"/>
                  </a:lnTo>
                  <a:lnTo>
                    <a:pt x="62290" y="39816"/>
                  </a:lnTo>
                  <a:lnTo>
                    <a:pt x="67500" y="40340"/>
                  </a:lnTo>
                  <a:lnTo>
                    <a:pt x="72434" y="39921"/>
                  </a:lnTo>
                  <a:lnTo>
                    <a:pt x="77197" y="39759"/>
                  </a:lnTo>
                  <a:lnTo>
                    <a:pt x="82016" y="40854"/>
                  </a:lnTo>
                  <a:lnTo>
                    <a:pt x="77235" y="40664"/>
                  </a:lnTo>
                  <a:lnTo>
                    <a:pt x="72482" y="41092"/>
                  </a:lnTo>
                  <a:lnTo>
                    <a:pt x="67196" y="41426"/>
                  </a:lnTo>
                  <a:lnTo>
                    <a:pt x="62223" y="41825"/>
                  </a:lnTo>
                  <a:lnTo>
                    <a:pt x="57299" y="42540"/>
                  </a:lnTo>
                  <a:lnTo>
                    <a:pt x="62624" y="44054"/>
                  </a:lnTo>
                  <a:lnTo>
                    <a:pt x="67519" y="44454"/>
                  </a:lnTo>
                  <a:lnTo>
                    <a:pt x="62576" y="45035"/>
                  </a:lnTo>
                  <a:lnTo>
                    <a:pt x="57775" y="44578"/>
                  </a:lnTo>
                  <a:lnTo>
                    <a:pt x="52927" y="45569"/>
                  </a:lnTo>
                  <a:lnTo>
                    <a:pt x="48298" y="44302"/>
                  </a:lnTo>
                  <a:lnTo>
                    <a:pt x="49536" y="48903"/>
                  </a:lnTo>
                  <a:lnTo>
                    <a:pt x="54194" y="50255"/>
                  </a:lnTo>
                  <a:lnTo>
                    <a:pt x="59909" y="50789"/>
                  </a:lnTo>
                  <a:lnTo>
                    <a:pt x="64071" y="53398"/>
                  </a:lnTo>
                  <a:lnTo>
                    <a:pt x="69339" y="53055"/>
                  </a:lnTo>
                  <a:lnTo>
                    <a:pt x="74111" y="53275"/>
                  </a:lnTo>
                  <a:lnTo>
                    <a:pt x="78940" y="52303"/>
                  </a:lnTo>
                  <a:lnTo>
                    <a:pt x="74587" y="54418"/>
                  </a:lnTo>
                  <a:lnTo>
                    <a:pt x="69615" y="54322"/>
                  </a:lnTo>
                  <a:lnTo>
                    <a:pt x="74206" y="57646"/>
                  </a:lnTo>
                  <a:lnTo>
                    <a:pt x="79016" y="5818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4" name="Freihandform: Form 643">
              <a:extLst>
                <a:ext uri="{FF2B5EF4-FFF2-40B4-BE49-F238E27FC236}">
                  <a16:creationId xmlns:a16="http://schemas.microsoft.com/office/drawing/2014/main" id="{711B36DD-791A-2FA6-B64C-71FDB8163B11}"/>
                </a:ext>
              </a:extLst>
            </p:cNvPr>
            <p:cNvSpPr/>
            <p:nvPr/>
          </p:nvSpPr>
          <p:spPr>
            <a:xfrm>
              <a:off x="3424700" y="3734052"/>
              <a:ext cx="84415" cy="79816"/>
            </a:xfrm>
            <a:custGeom>
              <a:avLst/>
              <a:gdLst>
                <a:gd name="connsiteX0" fmla="*/ 26657 w 112071"/>
                <a:gd name="connsiteY0" fmla="*/ 105891 h 105965"/>
                <a:gd name="connsiteX1" fmla="*/ 30696 w 112071"/>
                <a:gd name="connsiteY1" fmla="*/ 103300 h 105965"/>
                <a:gd name="connsiteX2" fmla="*/ 34677 w 112071"/>
                <a:gd name="connsiteY2" fmla="*/ 100652 h 105965"/>
                <a:gd name="connsiteX3" fmla="*/ 38754 w 112071"/>
                <a:gd name="connsiteY3" fmla="*/ 97118 h 105965"/>
                <a:gd name="connsiteX4" fmla="*/ 42373 w 112071"/>
                <a:gd name="connsiteY4" fmla="*/ 93527 h 105965"/>
                <a:gd name="connsiteX5" fmla="*/ 47422 w 112071"/>
                <a:gd name="connsiteY5" fmla="*/ 91384 h 105965"/>
                <a:gd name="connsiteX6" fmla="*/ 51965 w 112071"/>
                <a:gd name="connsiteY6" fmla="*/ 88269 h 105965"/>
                <a:gd name="connsiteX7" fmla="*/ 60109 w 112071"/>
                <a:gd name="connsiteY7" fmla="*/ 82802 h 105965"/>
                <a:gd name="connsiteX8" fmla="*/ 69082 w 112071"/>
                <a:gd name="connsiteY8" fmla="*/ 76906 h 105965"/>
                <a:gd name="connsiteX9" fmla="*/ 85979 w 112071"/>
                <a:gd name="connsiteY9" fmla="*/ 66009 h 105965"/>
                <a:gd name="connsiteX10" fmla="*/ 90179 w 112071"/>
                <a:gd name="connsiteY10" fmla="*/ 63342 h 105965"/>
                <a:gd name="connsiteX11" fmla="*/ 96047 w 112071"/>
                <a:gd name="connsiteY11" fmla="*/ 61561 h 105965"/>
                <a:gd name="connsiteX12" fmla="*/ 97942 w 112071"/>
                <a:gd name="connsiteY12" fmla="*/ 56151 h 105965"/>
                <a:gd name="connsiteX13" fmla="*/ 98895 w 112071"/>
                <a:gd name="connsiteY13" fmla="*/ 49722 h 105965"/>
                <a:gd name="connsiteX14" fmla="*/ 98209 w 112071"/>
                <a:gd name="connsiteY14" fmla="*/ 42749 h 105965"/>
                <a:gd name="connsiteX15" fmla="*/ 98885 w 112071"/>
                <a:gd name="connsiteY15" fmla="*/ 37263 h 105965"/>
                <a:gd name="connsiteX16" fmla="*/ 98857 w 112071"/>
                <a:gd name="connsiteY16" fmla="*/ 31996 h 105965"/>
                <a:gd name="connsiteX17" fmla="*/ 95885 w 112071"/>
                <a:gd name="connsiteY17" fmla="*/ 26357 h 105965"/>
                <a:gd name="connsiteX18" fmla="*/ 95523 w 112071"/>
                <a:gd name="connsiteY18" fmla="*/ 20556 h 105965"/>
                <a:gd name="connsiteX19" fmla="*/ 101314 w 112071"/>
                <a:gd name="connsiteY19" fmla="*/ 15717 h 105965"/>
                <a:gd name="connsiteX20" fmla="*/ 106019 w 112071"/>
                <a:gd name="connsiteY20" fmla="*/ 13088 h 105965"/>
                <a:gd name="connsiteX21" fmla="*/ 109658 w 112071"/>
                <a:gd name="connsiteY21" fmla="*/ 8459 h 105965"/>
                <a:gd name="connsiteX22" fmla="*/ 111858 w 112071"/>
                <a:gd name="connsiteY22" fmla="*/ 3716 h 105965"/>
                <a:gd name="connsiteX23" fmla="*/ 108953 w 112071"/>
                <a:gd name="connsiteY23" fmla="*/ -75 h 105965"/>
                <a:gd name="connsiteX24" fmla="*/ 104620 w 112071"/>
                <a:gd name="connsiteY24" fmla="*/ 3125 h 105965"/>
                <a:gd name="connsiteX25" fmla="*/ 99428 w 112071"/>
                <a:gd name="connsiteY25" fmla="*/ 3964 h 105965"/>
                <a:gd name="connsiteX26" fmla="*/ 92723 w 112071"/>
                <a:gd name="connsiteY26" fmla="*/ 4773 h 105965"/>
                <a:gd name="connsiteX27" fmla="*/ 86170 w 112071"/>
                <a:gd name="connsiteY27" fmla="*/ 3668 h 105965"/>
                <a:gd name="connsiteX28" fmla="*/ 81236 w 112071"/>
                <a:gd name="connsiteY28" fmla="*/ 5097 h 105965"/>
                <a:gd name="connsiteX29" fmla="*/ 76892 w 112071"/>
                <a:gd name="connsiteY29" fmla="*/ 7259 h 105965"/>
                <a:gd name="connsiteX30" fmla="*/ 71977 w 112071"/>
                <a:gd name="connsiteY30" fmla="*/ 9526 h 105965"/>
                <a:gd name="connsiteX31" fmla="*/ 66091 w 112071"/>
                <a:gd name="connsiteY31" fmla="*/ 11755 h 105965"/>
                <a:gd name="connsiteX32" fmla="*/ 60300 w 112071"/>
                <a:gd name="connsiteY32" fmla="*/ 12955 h 105965"/>
                <a:gd name="connsiteX33" fmla="*/ 53984 w 112071"/>
                <a:gd name="connsiteY33" fmla="*/ 12593 h 105965"/>
                <a:gd name="connsiteX34" fmla="*/ 49032 w 112071"/>
                <a:gd name="connsiteY34" fmla="*/ 12660 h 105965"/>
                <a:gd name="connsiteX35" fmla="*/ 45183 w 112071"/>
                <a:gd name="connsiteY35" fmla="*/ 9726 h 105965"/>
                <a:gd name="connsiteX36" fmla="*/ 39392 w 112071"/>
                <a:gd name="connsiteY36" fmla="*/ 8069 h 105965"/>
                <a:gd name="connsiteX37" fmla="*/ 34867 w 112071"/>
                <a:gd name="connsiteY37" fmla="*/ 10212 h 105965"/>
                <a:gd name="connsiteX38" fmla="*/ 30010 w 112071"/>
                <a:gd name="connsiteY38" fmla="*/ 11879 h 105965"/>
                <a:gd name="connsiteX39" fmla="*/ 25724 w 112071"/>
                <a:gd name="connsiteY39" fmla="*/ 14022 h 105965"/>
                <a:gd name="connsiteX40" fmla="*/ 20590 w 112071"/>
                <a:gd name="connsiteY40" fmla="*/ 13288 h 105965"/>
                <a:gd name="connsiteX41" fmla="*/ 16380 w 112071"/>
                <a:gd name="connsiteY41" fmla="*/ 10984 h 105965"/>
                <a:gd name="connsiteX42" fmla="*/ 11436 w 112071"/>
                <a:gd name="connsiteY42" fmla="*/ 10974 h 105965"/>
                <a:gd name="connsiteX43" fmla="*/ 10969 w 112071"/>
                <a:gd name="connsiteY43" fmla="*/ 15717 h 105965"/>
                <a:gd name="connsiteX44" fmla="*/ 12055 w 112071"/>
                <a:gd name="connsiteY44" fmla="*/ 20737 h 105965"/>
                <a:gd name="connsiteX45" fmla="*/ 8341 w 112071"/>
                <a:gd name="connsiteY45" fmla="*/ 23852 h 105965"/>
                <a:gd name="connsiteX46" fmla="*/ 7607 w 112071"/>
                <a:gd name="connsiteY46" fmla="*/ 28586 h 105965"/>
                <a:gd name="connsiteX47" fmla="*/ 3016 w 112071"/>
                <a:gd name="connsiteY47" fmla="*/ 30119 h 105965"/>
                <a:gd name="connsiteX48" fmla="*/ -213 w 112071"/>
                <a:gd name="connsiteY48" fmla="*/ 33739 h 105965"/>
                <a:gd name="connsiteX49" fmla="*/ 1492 w 112071"/>
                <a:gd name="connsiteY49" fmla="*/ 39082 h 105965"/>
                <a:gd name="connsiteX50" fmla="*/ 3521 w 112071"/>
                <a:gd name="connsiteY50" fmla="*/ 43997 h 105965"/>
                <a:gd name="connsiteX51" fmla="*/ 3197 w 112071"/>
                <a:gd name="connsiteY51" fmla="*/ 48788 h 105965"/>
                <a:gd name="connsiteX52" fmla="*/ 4340 w 112071"/>
                <a:gd name="connsiteY52" fmla="*/ 53494 h 105965"/>
                <a:gd name="connsiteX53" fmla="*/ 8017 w 112071"/>
                <a:gd name="connsiteY53" fmla="*/ 56580 h 105965"/>
                <a:gd name="connsiteX54" fmla="*/ 12865 w 112071"/>
                <a:gd name="connsiteY54" fmla="*/ 56608 h 105965"/>
                <a:gd name="connsiteX55" fmla="*/ 15656 w 112071"/>
                <a:gd name="connsiteY55" fmla="*/ 60609 h 105965"/>
                <a:gd name="connsiteX56" fmla="*/ 17580 w 112071"/>
                <a:gd name="connsiteY56" fmla="*/ 65162 h 105965"/>
                <a:gd name="connsiteX57" fmla="*/ 14674 w 112071"/>
                <a:gd name="connsiteY57" fmla="*/ 68953 h 105965"/>
                <a:gd name="connsiteX58" fmla="*/ 12151 w 112071"/>
                <a:gd name="connsiteY58" fmla="*/ 73077 h 105965"/>
                <a:gd name="connsiteX59" fmla="*/ 7931 w 112071"/>
                <a:gd name="connsiteY59" fmla="*/ 75744 h 105965"/>
                <a:gd name="connsiteX60" fmla="*/ 7845 w 112071"/>
                <a:gd name="connsiteY60" fmla="*/ 80649 h 105965"/>
                <a:gd name="connsiteX61" fmla="*/ 5169 w 112071"/>
                <a:gd name="connsiteY61" fmla="*/ 85393 h 105965"/>
                <a:gd name="connsiteX62" fmla="*/ 7378 w 112071"/>
                <a:gd name="connsiteY62" fmla="*/ 90908 h 105965"/>
                <a:gd name="connsiteX63" fmla="*/ 6741 w 112071"/>
                <a:gd name="connsiteY63" fmla="*/ 95889 h 105965"/>
                <a:gd name="connsiteX64" fmla="*/ 11084 w 112071"/>
                <a:gd name="connsiteY64" fmla="*/ 98528 h 105965"/>
                <a:gd name="connsiteX65" fmla="*/ 14874 w 112071"/>
                <a:gd name="connsiteY65" fmla="*/ 101995 h 105965"/>
                <a:gd name="connsiteX66" fmla="*/ 19932 w 112071"/>
                <a:gd name="connsiteY66" fmla="*/ 104624 h 105965"/>
                <a:gd name="connsiteX67" fmla="*/ 24542 w 112071"/>
                <a:gd name="connsiteY67" fmla="*/ 105843 h 10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2071" h="105965">
                  <a:moveTo>
                    <a:pt x="26657" y="105891"/>
                  </a:moveTo>
                  <a:lnTo>
                    <a:pt x="30696" y="103300"/>
                  </a:lnTo>
                  <a:lnTo>
                    <a:pt x="34677" y="100652"/>
                  </a:lnTo>
                  <a:lnTo>
                    <a:pt x="38754" y="97118"/>
                  </a:lnTo>
                  <a:lnTo>
                    <a:pt x="42373" y="93527"/>
                  </a:lnTo>
                  <a:lnTo>
                    <a:pt x="47422" y="91384"/>
                  </a:lnTo>
                  <a:lnTo>
                    <a:pt x="51965" y="88269"/>
                  </a:lnTo>
                  <a:lnTo>
                    <a:pt x="60109" y="82802"/>
                  </a:lnTo>
                  <a:lnTo>
                    <a:pt x="69082" y="76906"/>
                  </a:lnTo>
                  <a:lnTo>
                    <a:pt x="85979" y="66009"/>
                  </a:lnTo>
                  <a:lnTo>
                    <a:pt x="90179" y="63342"/>
                  </a:lnTo>
                  <a:lnTo>
                    <a:pt x="96047" y="61561"/>
                  </a:lnTo>
                  <a:lnTo>
                    <a:pt x="97942" y="56151"/>
                  </a:lnTo>
                  <a:lnTo>
                    <a:pt x="98895" y="49722"/>
                  </a:lnTo>
                  <a:lnTo>
                    <a:pt x="98209" y="42749"/>
                  </a:lnTo>
                  <a:lnTo>
                    <a:pt x="98885" y="37263"/>
                  </a:lnTo>
                  <a:lnTo>
                    <a:pt x="98857" y="31996"/>
                  </a:lnTo>
                  <a:lnTo>
                    <a:pt x="95885" y="26357"/>
                  </a:lnTo>
                  <a:lnTo>
                    <a:pt x="95523" y="20556"/>
                  </a:lnTo>
                  <a:lnTo>
                    <a:pt x="101314" y="15717"/>
                  </a:lnTo>
                  <a:lnTo>
                    <a:pt x="106019" y="13088"/>
                  </a:lnTo>
                  <a:lnTo>
                    <a:pt x="109658" y="8459"/>
                  </a:lnTo>
                  <a:lnTo>
                    <a:pt x="111858" y="3716"/>
                  </a:lnTo>
                  <a:lnTo>
                    <a:pt x="108953" y="-75"/>
                  </a:lnTo>
                  <a:lnTo>
                    <a:pt x="104620" y="3125"/>
                  </a:lnTo>
                  <a:lnTo>
                    <a:pt x="99428" y="3964"/>
                  </a:lnTo>
                  <a:lnTo>
                    <a:pt x="92723" y="4773"/>
                  </a:lnTo>
                  <a:lnTo>
                    <a:pt x="86170" y="3668"/>
                  </a:lnTo>
                  <a:lnTo>
                    <a:pt x="81236" y="5097"/>
                  </a:lnTo>
                  <a:lnTo>
                    <a:pt x="76892" y="7259"/>
                  </a:lnTo>
                  <a:lnTo>
                    <a:pt x="71977" y="9526"/>
                  </a:lnTo>
                  <a:lnTo>
                    <a:pt x="66091" y="11755"/>
                  </a:lnTo>
                  <a:lnTo>
                    <a:pt x="60300" y="12955"/>
                  </a:lnTo>
                  <a:lnTo>
                    <a:pt x="53984" y="12593"/>
                  </a:lnTo>
                  <a:lnTo>
                    <a:pt x="49032" y="12660"/>
                  </a:lnTo>
                  <a:lnTo>
                    <a:pt x="45183" y="9726"/>
                  </a:lnTo>
                  <a:lnTo>
                    <a:pt x="39392" y="8069"/>
                  </a:lnTo>
                  <a:lnTo>
                    <a:pt x="34867" y="10212"/>
                  </a:lnTo>
                  <a:lnTo>
                    <a:pt x="30010" y="11879"/>
                  </a:lnTo>
                  <a:lnTo>
                    <a:pt x="25724" y="14022"/>
                  </a:lnTo>
                  <a:lnTo>
                    <a:pt x="20590" y="13288"/>
                  </a:lnTo>
                  <a:lnTo>
                    <a:pt x="16380" y="10984"/>
                  </a:lnTo>
                  <a:lnTo>
                    <a:pt x="11436" y="10974"/>
                  </a:lnTo>
                  <a:lnTo>
                    <a:pt x="10969" y="15717"/>
                  </a:lnTo>
                  <a:lnTo>
                    <a:pt x="12055" y="20737"/>
                  </a:lnTo>
                  <a:lnTo>
                    <a:pt x="8341" y="23852"/>
                  </a:lnTo>
                  <a:lnTo>
                    <a:pt x="7607" y="28586"/>
                  </a:lnTo>
                  <a:lnTo>
                    <a:pt x="3016" y="30119"/>
                  </a:lnTo>
                  <a:lnTo>
                    <a:pt x="-213" y="33739"/>
                  </a:lnTo>
                  <a:lnTo>
                    <a:pt x="1492" y="39082"/>
                  </a:lnTo>
                  <a:lnTo>
                    <a:pt x="3521" y="43997"/>
                  </a:lnTo>
                  <a:lnTo>
                    <a:pt x="3197" y="48788"/>
                  </a:lnTo>
                  <a:lnTo>
                    <a:pt x="4340" y="53494"/>
                  </a:lnTo>
                  <a:lnTo>
                    <a:pt x="8017" y="56580"/>
                  </a:lnTo>
                  <a:lnTo>
                    <a:pt x="12865" y="56608"/>
                  </a:lnTo>
                  <a:lnTo>
                    <a:pt x="15656" y="60609"/>
                  </a:lnTo>
                  <a:lnTo>
                    <a:pt x="17580" y="65162"/>
                  </a:lnTo>
                  <a:lnTo>
                    <a:pt x="14674" y="68953"/>
                  </a:lnTo>
                  <a:lnTo>
                    <a:pt x="12151" y="73077"/>
                  </a:lnTo>
                  <a:lnTo>
                    <a:pt x="7931" y="75744"/>
                  </a:lnTo>
                  <a:lnTo>
                    <a:pt x="7845" y="80649"/>
                  </a:lnTo>
                  <a:lnTo>
                    <a:pt x="5169" y="85393"/>
                  </a:lnTo>
                  <a:lnTo>
                    <a:pt x="7378" y="90908"/>
                  </a:lnTo>
                  <a:lnTo>
                    <a:pt x="6741" y="95889"/>
                  </a:lnTo>
                  <a:lnTo>
                    <a:pt x="11084" y="98528"/>
                  </a:lnTo>
                  <a:lnTo>
                    <a:pt x="14874" y="101995"/>
                  </a:lnTo>
                  <a:lnTo>
                    <a:pt x="19932" y="104624"/>
                  </a:lnTo>
                  <a:lnTo>
                    <a:pt x="24542" y="10584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5" name="Freihandform: Form 644">
              <a:extLst>
                <a:ext uri="{FF2B5EF4-FFF2-40B4-BE49-F238E27FC236}">
                  <a16:creationId xmlns:a16="http://schemas.microsoft.com/office/drawing/2014/main" id="{3021DD0D-53E1-266D-F406-B3B931771C6C}"/>
                </a:ext>
              </a:extLst>
            </p:cNvPr>
            <p:cNvSpPr/>
            <p:nvPr/>
          </p:nvSpPr>
          <p:spPr>
            <a:xfrm>
              <a:off x="3018199" y="3568823"/>
              <a:ext cx="56607" cy="30355"/>
            </a:xfrm>
            <a:custGeom>
              <a:avLst/>
              <a:gdLst>
                <a:gd name="connsiteX0" fmla="*/ 51698 w 75152"/>
                <a:gd name="connsiteY0" fmla="*/ 40225 h 40300"/>
                <a:gd name="connsiteX1" fmla="*/ 51746 w 75152"/>
                <a:gd name="connsiteY1" fmla="*/ 35444 h 40300"/>
                <a:gd name="connsiteX2" fmla="*/ 54927 w 75152"/>
                <a:gd name="connsiteY2" fmla="*/ 31834 h 40300"/>
                <a:gd name="connsiteX3" fmla="*/ 55594 w 75152"/>
                <a:gd name="connsiteY3" fmla="*/ 27109 h 40300"/>
                <a:gd name="connsiteX4" fmla="*/ 59766 w 75152"/>
                <a:gd name="connsiteY4" fmla="*/ 29433 h 40300"/>
                <a:gd name="connsiteX5" fmla="*/ 64595 w 75152"/>
                <a:gd name="connsiteY5" fmla="*/ 29443 h 40300"/>
                <a:gd name="connsiteX6" fmla="*/ 68996 w 75152"/>
                <a:gd name="connsiteY6" fmla="*/ 31338 h 40300"/>
                <a:gd name="connsiteX7" fmla="*/ 68539 w 75152"/>
                <a:gd name="connsiteY7" fmla="*/ 26576 h 40300"/>
                <a:gd name="connsiteX8" fmla="*/ 73273 w 75152"/>
                <a:gd name="connsiteY8" fmla="*/ 25204 h 40300"/>
                <a:gd name="connsiteX9" fmla="*/ 74939 w 75152"/>
                <a:gd name="connsiteY9" fmla="*/ 20689 h 40300"/>
                <a:gd name="connsiteX10" fmla="*/ 73939 w 75152"/>
                <a:gd name="connsiteY10" fmla="*/ 15898 h 40300"/>
                <a:gd name="connsiteX11" fmla="*/ 70053 w 75152"/>
                <a:gd name="connsiteY11" fmla="*/ 18947 h 40300"/>
                <a:gd name="connsiteX12" fmla="*/ 65500 w 75152"/>
                <a:gd name="connsiteY12" fmla="*/ 17270 h 40300"/>
                <a:gd name="connsiteX13" fmla="*/ 61252 w 75152"/>
                <a:gd name="connsiteY13" fmla="*/ 14603 h 40300"/>
                <a:gd name="connsiteX14" fmla="*/ 59185 w 75152"/>
                <a:gd name="connsiteY14" fmla="*/ 10221 h 40300"/>
                <a:gd name="connsiteX15" fmla="*/ 59414 w 75152"/>
                <a:gd name="connsiteY15" fmla="*/ 5430 h 40300"/>
                <a:gd name="connsiteX16" fmla="*/ 55327 w 75152"/>
                <a:gd name="connsiteY16" fmla="*/ 2697 h 40300"/>
                <a:gd name="connsiteX17" fmla="*/ 50660 w 75152"/>
                <a:gd name="connsiteY17" fmla="*/ 1687 h 40300"/>
                <a:gd name="connsiteX18" fmla="*/ 45907 w 75152"/>
                <a:gd name="connsiteY18" fmla="*/ 1087 h 40300"/>
                <a:gd name="connsiteX19" fmla="*/ 41230 w 75152"/>
                <a:gd name="connsiteY19" fmla="*/ -75 h 40300"/>
                <a:gd name="connsiteX20" fmla="*/ 37716 w 75152"/>
                <a:gd name="connsiteY20" fmla="*/ 3145 h 40300"/>
                <a:gd name="connsiteX21" fmla="*/ 33087 w 75152"/>
                <a:gd name="connsiteY21" fmla="*/ 4288 h 40300"/>
                <a:gd name="connsiteX22" fmla="*/ 28305 w 75152"/>
                <a:gd name="connsiteY22" fmla="*/ 4564 h 40300"/>
                <a:gd name="connsiteX23" fmla="*/ 23619 w 75152"/>
                <a:gd name="connsiteY23" fmla="*/ 5497 h 40300"/>
                <a:gd name="connsiteX24" fmla="*/ 18761 w 75152"/>
                <a:gd name="connsiteY24" fmla="*/ 5469 h 40300"/>
                <a:gd name="connsiteX25" fmla="*/ 14513 w 75152"/>
                <a:gd name="connsiteY25" fmla="*/ 8050 h 40300"/>
                <a:gd name="connsiteX26" fmla="*/ 13532 w 75152"/>
                <a:gd name="connsiteY26" fmla="*/ 12917 h 40300"/>
                <a:gd name="connsiteX27" fmla="*/ 9798 w 75152"/>
                <a:gd name="connsiteY27" fmla="*/ 15917 h 40300"/>
                <a:gd name="connsiteX28" fmla="*/ 7264 w 75152"/>
                <a:gd name="connsiteY28" fmla="*/ 19956 h 40300"/>
                <a:gd name="connsiteX29" fmla="*/ 3626 w 75152"/>
                <a:gd name="connsiteY29" fmla="*/ 23185 h 40300"/>
                <a:gd name="connsiteX30" fmla="*/ 1416 w 75152"/>
                <a:gd name="connsiteY30" fmla="*/ 27652 h 40300"/>
                <a:gd name="connsiteX31" fmla="*/ -213 w 75152"/>
                <a:gd name="connsiteY31" fmla="*/ 32291 h 40300"/>
                <a:gd name="connsiteX32" fmla="*/ 4569 w 75152"/>
                <a:gd name="connsiteY32" fmla="*/ 32367 h 40300"/>
                <a:gd name="connsiteX33" fmla="*/ 6588 w 75152"/>
                <a:gd name="connsiteY33" fmla="*/ 28033 h 40300"/>
                <a:gd name="connsiteX34" fmla="*/ 11379 w 75152"/>
                <a:gd name="connsiteY34" fmla="*/ 27081 h 40300"/>
                <a:gd name="connsiteX35" fmla="*/ 14741 w 75152"/>
                <a:gd name="connsiteY35" fmla="*/ 30472 h 40300"/>
                <a:gd name="connsiteX36" fmla="*/ 15351 w 75152"/>
                <a:gd name="connsiteY36" fmla="*/ 35348 h 40300"/>
                <a:gd name="connsiteX37" fmla="*/ 18847 w 75152"/>
                <a:gd name="connsiteY37" fmla="*/ 38663 h 40300"/>
                <a:gd name="connsiteX38" fmla="*/ 23686 w 75152"/>
                <a:gd name="connsiteY38" fmla="*/ 38511 h 40300"/>
                <a:gd name="connsiteX39" fmla="*/ 28486 w 75152"/>
                <a:gd name="connsiteY39" fmla="*/ 37139 h 40300"/>
                <a:gd name="connsiteX40" fmla="*/ 33315 w 75152"/>
                <a:gd name="connsiteY40" fmla="*/ 36644 h 40300"/>
                <a:gd name="connsiteX41" fmla="*/ 36896 w 75152"/>
                <a:gd name="connsiteY41" fmla="*/ 33462 h 40300"/>
                <a:gd name="connsiteX42" fmla="*/ 38935 w 75152"/>
                <a:gd name="connsiteY42" fmla="*/ 28938 h 40300"/>
                <a:gd name="connsiteX43" fmla="*/ 42783 w 75152"/>
                <a:gd name="connsiteY43" fmla="*/ 31805 h 40300"/>
                <a:gd name="connsiteX44" fmla="*/ 46888 w 75152"/>
                <a:gd name="connsiteY44" fmla="*/ 34253 h 40300"/>
                <a:gd name="connsiteX45" fmla="*/ 49965 w 75152"/>
                <a:gd name="connsiteY45" fmla="*/ 38215 h 4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5152" h="40300">
                  <a:moveTo>
                    <a:pt x="51698" y="40225"/>
                  </a:moveTo>
                  <a:lnTo>
                    <a:pt x="51746" y="35444"/>
                  </a:lnTo>
                  <a:lnTo>
                    <a:pt x="54927" y="31834"/>
                  </a:lnTo>
                  <a:lnTo>
                    <a:pt x="55594" y="27109"/>
                  </a:lnTo>
                  <a:lnTo>
                    <a:pt x="59766" y="29433"/>
                  </a:lnTo>
                  <a:lnTo>
                    <a:pt x="64595" y="29443"/>
                  </a:lnTo>
                  <a:lnTo>
                    <a:pt x="68996" y="31338"/>
                  </a:lnTo>
                  <a:lnTo>
                    <a:pt x="68539" y="26576"/>
                  </a:lnTo>
                  <a:lnTo>
                    <a:pt x="73273" y="25204"/>
                  </a:lnTo>
                  <a:lnTo>
                    <a:pt x="74939" y="20689"/>
                  </a:lnTo>
                  <a:lnTo>
                    <a:pt x="73939" y="15898"/>
                  </a:lnTo>
                  <a:lnTo>
                    <a:pt x="70053" y="18947"/>
                  </a:lnTo>
                  <a:lnTo>
                    <a:pt x="65500" y="17270"/>
                  </a:lnTo>
                  <a:lnTo>
                    <a:pt x="61252" y="14603"/>
                  </a:lnTo>
                  <a:lnTo>
                    <a:pt x="59185" y="10221"/>
                  </a:lnTo>
                  <a:lnTo>
                    <a:pt x="59414" y="5430"/>
                  </a:lnTo>
                  <a:lnTo>
                    <a:pt x="55327" y="2697"/>
                  </a:lnTo>
                  <a:lnTo>
                    <a:pt x="50660" y="1687"/>
                  </a:lnTo>
                  <a:lnTo>
                    <a:pt x="45907" y="1087"/>
                  </a:lnTo>
                  <a:lnTo>
                    <a:pt x="41230" y="-75"/>
                  </a:lnTo>
                  <a:lnTo>
                    <a:pt x="37716" y="3145"/>
                  </a:lnTo>
                  <a:lnTo>
                    <a:pt x="33087" y="4288"/>
                  </a:lnTo>
                  <a:lnTo>
                    <a:pt x="28305" y="4564"/>
                  </a:lnTo>
                  <a:lnTo>
                    <a:pt x="23619" y="5497"/>
                  </a:lnTo>
                  <a:lnTo>
                    <a:pt x="18761" y="5469"/>
                  </a:lnTo>
                  <a:lnTo>
                    <a:pt x="14513" y="8050"/>
                  </a:lnTo>
                  <a:lnTo>
                    <a:pt x="13532" y="12917"/>
                  </a:lnTo>
                  <a:lnTo>
                    <a:pt x="9798" y="15917"/>
                  </a:lnTo>
                  <a:lnTo>
                    <a:pt x="7264" y="19956"/>
                  </a:lnTo>
                  <a:lnTo>
                    <a:pt x="3626" y="23185"/>
                  </a:lnTo>
                  <a:lnTo>
                    <a:pt x="1416" y="27652"/>
                  </a:lnTo>
                  <a:lnTo>
                    <a:pt x="-213" y="32291"/>
                  </a:lnTo>
                  <a:lnTo>
                    <a:pt x="4569" y="32367"/>
                  </a:lnTo>
                  <a:lnTo>
                    <a:pt x="6588" y="28033"/>
                  </a:lnTo>
                  <a:lnTo>
                    <a:pt x="11379" y="27081"/>
                  </a:lnTo>
                  <a:lnTo>
                    <a:pt x="14741" y="30472"/>
                  </a:lnTo>
                  <a:lnTo>
                    <a:pt x="15351" y="35348"/>
                  </a:lnTo>
                  <a:lnTo>
                    <a:pt x="18847" y="38663"/>
                  </a:lnTo>
                  <a:lnTo>
                    <a:pt x="23686" y="38511"/>
                  </a:lnTo>
                  <a:lnTo>
                    <a:pt x="28486" y="37139"/>
                  </a:lnTo>
                  <a:lnTo>
                    <a:pt x="33315" y="36644"/>
                  </a:lnTo>
                  <a:lnTo>
                    <a:pt x="36896" y="33462"/>
                  </a:lnTo>
                  <a:lnTo>
                    <a:pt x="38935" y="28938"/>
                  </a:lnTo>
                  <a:lnTo>
                    <a:pt x="42783" y="31805"/>
                  </a:lnTo>
                  <a:lnTo>
                    <a:pt x="46888" y="34253"/>
                  </a:lnTo>
                  <a:lnTo>
                    <a:pt x="49965" y="382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6" name="Freihandform: Form 645">
              <a:extLst>
                <a:ext uri="{FF2B5EF4-FFF2-40B4-BE49-F238E27FC236}">
                  <a16:creationId xmlns:a16="http://schemas.microsoft.com/office/drawing/2014/main" id="{48FA6365-67EE-2150-1004-F3BF5EF2BA92}"/>
                </a:ext>
              </a:extLst>
            </p:cNvPr>
            <p:cNvSpPr/>
            <p:nvPr/>
          </p:nvSpPr>
          <p:spPr>
            <a:xfrm>
              <a:off x="2058781" y="4150770"/>
              <a:ext cx="20196" cy="19299"/>
            </a:xfrm>
            <a:custGeom>
              <a:avLst/>
              <a:gdLst>
                <a:gd name="connsiteX0" fmla="*/ 22352 w 26812"/>
                <a:gd name="connsiteY0" fmla="*/ 2373 h 25622"/>
                <a:gd name="connsiteX1" fmla="*/ 26600 w 26812"/>
                <a:gd name="connsiteY1" fmla="*/ -75 h 25622"/>
                <a:gd name="connsiteX2" fmla="*/ 22028 w 26812"/>
                <a:gd name="connsiteY2" fmla="*/ 1325 h 25622"/>
                <a:gd name="connsiteX3" fmla="*/ -213 w 26812"/>
                <a:gd name="connsiteY3" fmla="*/ 25547 h 25622"/>
                <a:gd name="connsiteX4" fmla="*/ 4673 w 26812"/>
                <a:gd name="connsiteY4" fmla="*/ 25061 h 25622"/>
                <a:gd name="connsiteX5" fmla="*/ 9426 w 26812"/>
                <a:gd name="connsiteY5" fmla="*/ 24899 h 25622"/>
                <a:gd name="connsiteX6" fmla="*/ 14694 w 26812"/>
                <a:gd name="connsiteY6" fmla="*/ 24547 h 25622"/>
                <a:gd name="connsiteX7" fmla="*/ 17427 w 26812"/>
                <a:gd name="connsiteY7" fmla="*/ 19956 h 25622"/>
                <a:gd name="connsiteX8" fmla="*/ 17313 w 26812"/>
                <a:gd name="connsiteY8" fmla="*/ 14841 h 25622"/>
                <a:gd name="connsiteX9" fmla="*/ 18913 w 26812"/>
                <a:gd name="connsiteY9" fmla="*/ 10202 h 25622"/>
                <a:gd name="connsiteX10" fmla="*/ 14141 w 26812"/>
                <a:gd name="connsiteY10" fmla="*/ 9545 h 25622"/>
                <a:gd name="connsiteX11" fmla="*/ 9388 w 26812"/>
                <a:gd name="connsiteY11" fmla="*/ 10098 h 25622"/>
                <a:gd name="connsiteX12" fmla="*/ 8864 w 26812"/>
                <a:gd name="connsiteY12" fmla="*/ 14841 h 25622"/>
                <a:gd name="connsiteX13" fmla="*/ 8541 w 26812"/>
                <a:gd name="connsiteY13" fmla="*/ 19651 h 25622"/>
                <a:gd name="connsiteX14" fmla="*/ 4435 w 26812"/>
                <a:gd name="connsiteY14" fmla="*/ 22433 h 25622"/>
                <a:gd name="connsiteX15" fmla="*/ 177 w 26812"/>
                <a:gd name="connsiteY15" fmla="*/ 24576 h 2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812" h="25622">
                  <a:moveTo>
                    <a:pt x="22352" y="2373"/>
                  </a:moveTo>
                  <a:lnTo>
                    <a:pt x="26600" y="-75"/>
                  </a:lnTo>
                  <a:lnTo>
                    <a:pt x="22028" y="1325"/>
                  </a:lnTo>
                  <a:close/>
                  <a:moveTo>
                    <a:pt x="-213" y="25547"/>
                  </a:moveTo>
                  <a:lnTo>
                    <a:pt x="4673" y="25061"/>
                  </a:lnTo>
                  <a:lnTo>
                    <a:pt x="9426" y="24899"/>
                  </a:lnTo>
                  <a:lnTo>
                    <a:pt x="14694" y="24547"/>
                  </a:lnTo>
                  <a:lnTo>
                    <a:pt x="17427" y="19956"/>
                  </a:lnTo>
                  <a:lnTo>
                    <a:pt x="17313" y="14841"/>
                  </a:lnTo>
                  <a:lnTo>
                    <a:pt x="18913" y="10202"/>
                  </a:lnTo>
                  <a:lnTo>
                    <a:pt x="14141" y="9545"/>
                  </a:lnTo>
                  <a:lnTo>
                    <a:pt x="9388" y="10098"/>
                  </a:lnTo>
                  <a:lnTo>
                    <a:pt x="8864" y="14841"/>
                  </a:lnTo>
                  <a:lnTo>
                    <a:pt x="8541" y="19651"/>
                  </a:lnTo>
                  <a:lnTo>
                    <a:pt x="4435" y="22433"/>
                  </a:lnTo>
                  <a:lnTo>
                    <a:pt x="177" y="2457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7" name="Freihandform: Form 646">
              <a:extLst>
                <a:ext uri="{FF2B5EF4-FFF2-40B4-BE49-F238E27FC236}">
                  <a16:creationId xmlns:a16="http://schemas.microsoft.com/office/drawing/2014/main" id="{AD0BF946-08FD-2237-E567-4C0531C7C427}"/>
                </a:ext>
              </a:extLst>
            </p:cNvPr>
            <p:cNvSpPr/>
            <p:nvPr/>
          </p:nvSpPr>
          <p:spPr>
            <a:xfrm>
              <a:off x="4316304" y="4004201"/>
              <a:ext cx="124586" cy="236773"/>
            </a:xfrm>
            <a:custGeom>
              <a:avLst/>
              <a:gdLst>
                <a:gd name="connsiteX0" fmla="*/ 111620 w 165402"/>
                <a:gd name="connsiteY0" fmla="*/ 179300 h 314344"/>
                <a:gd name="connsiteX1" fmla="*/ 108325 w 165402"/>
                <a:gd name="connsiteY1" fmla="*/ 175795 h 314344"/>
                <a:gd name="connsiteX2" fmla="*/ 111620 w 165402"/>
                <a:gd name="connsiteY2" fmla="*/ 179300 h 314344"/>
                <a:gd name="connsiteX3" fmla="*/ 96952 w 165402"/>
                <a:gd name="connsiteY3" fmla="*/ 314269 h 314344"/>
                <a:gd name="connsiteX4" fmla="*/ 99200 w 165402"/>
                <a:gd name="connsiteY4" fmla="*/ 310021 h 314344"/>
                <a:gd name="connsiteX5" fmla="*/ 103714 w 165402"/>
                <a:gd name="connsiteY5" fmla="*/ 308125 h 314344"/>
                <a:gd name="connsiteX6" fmla="*/ 107401 w 165402"/>
                <a:gd name="connsiteY6" fmla="*/ 311202 h 314344"/>
                <a:gd name="connsiteX7" fmla="*/ 111706 w 165402"/>
                <a:gd name="connsiteY7" fmla="*/ 309164 h 314344"/>
                <a:gd name="connsiteX8" fmla="*/ 113402 w 165402"/>
                <a:gd name="connsiteY8" fmla="*/ 304620 h 314344"/>
                <a:gd name="connsiteX9" fmla="*/ 112830 w 165402"/>
                <a:gd name="connsiteY9" fmla="*/ 299820 h 314344"/>
                <a:gd name="connsiteX10" fmla="*/ 109306 w 165402"/>
                <a:gd name="connsiteY10" fmla="*/ 296562 h 314344"/>
                <a:gd name="connsiteX11" fmla="*/ 106229 w 165402"/>
                <a:gd name="connsiteY11" fmla="*/ 292485 h 314344"/>
                <a:gd name="connsiteX12" fmla="*/ 103619 w 165402"/>
                <a:gd name="connsiteY12" fmla="*/ 288294 h 314344"/>
                <a:gd name="connsiteX13" fmla="*/ 99209 w 165402"/>
                <a:gd name="connsiteY13" fmla="*/ 286428 h 314344"/>
                <a:gd name="connsiteX14" fmla="*/ 94189 w 165402"/>
                <a:gd name="connsiteY14" fmla="*/ 287532 h 314344"/>
                <a:gd name="connsiteX15" fmla="*/ 89846 w 165402"/>
                <a:gd name="connsiteY15" fmla="*/ 285494 h 314344"/>
                <a:gd name="connsiteX16" fmla="*/ 86141 w 165402"/>
                <a:gd name="connsiteY16" fmla="*/ 282227 h 314344"/>
                <a:gd name="connsiteX17" fmla="*/ 83217 w 165402"/>
                <a:gd name="connsiteY17" fmla="*/ 278303 h 314344"/>
                <a:gd name="connsiteX18" fmla="*/ 81340 w 165402"/>
                <a:gd name="connsiteY18" fmla="*/ 273826 h 314344"/>
                <a:gd name="connsiteX19" fmla="*/ 79997 w 165402"/>
                <a:gd name="connsiteY19" fmla="*/ 269159 h 314344"/>
                <a:gd name="connsiteX20" fmla="*/ 78826 w 165402"/>
                <a:gd name="connsiteY20" fmla="*/ 264491 h 314344"/>
                <a:gd name="connsiteX21" fmla="*/ 77826 w 165402"/>
                <a:gd name="connsiteY21" fmla="*/ 259357 h 314344"/>
                <a:gd name="connsiteX22" fmla="*/ 76025 w 165402"/>
                <a:gd name="connsiteY22" fmla="*/ 254757 h 314344"/>
                <a:gd name="connsiteX23" fmla="*/ 71672 w 165402"/>
                <a:gd name="connsiteY23" fmla="*/ 252823 h 314344"/>
                <a:gd name="connsiteX24" fmla="*/ 70377 w 165402"/>
                <a:gd name="connsiteY24" fmla="*/ 248166 h 314344"/>
                <a:gd name="connsiteX25" fmla="*/ 69672 w 165402"/>
                <a:gd name="connsiteY25" fmla="*/ 242565 h 314344"/>
                <a:gd name="connsiteX26" fmla="*/ 68425 w 165402"/>
                <a:gd name="connsiteY26" fmla="*/ 237507 h 314344"/>
                <a:gd name="connsiteX27" fmla="*/ 63719 w 165402"/>
                <a:gd name="connsiteY27" fmla="*/ 236240 h 314344"/>
                <a:gd name="connsiteX28" fmla="*/ 59404 w 165402"/>
                <a:gd name="connsiteY28" fmla="*/ 238269 h 314344"/>
                <a:gd name="connsiteX29" fmla="*/ 57556 w 165402"/>
                <a:gd name="connsiteY29" fmla="*/ 233697 h 314344"/>
                <a:gd name="connsiteX30" fmla="*/ 55642 w 165402"/>
                <a:gd name="connsiteY30" fmla="*/ 229325 h 314344"/>
                <a:gd name="connsiteX31" fmla="*/ 54223 w 165402"/>
                <a:gd name="connsiteY31" fmla="*/ 224363 h 314344"/>
                <a:gd name="connsiteX32" fmla="*/ 53803 w 165402"/>
                <a:gd name="connsiteY32" fmla="*/ 219229 h 314344"/>
                <a:gd name="connsiteX33" fmla="*/ 53384 w 165402"/>
                <a:gd name="connsiteY33" fmla="*/ 213714 h 314344"/>
                <a:gd name="connsiteX34" fmla="*/ 55261 w 165402"/>
                <a:gd name="connsiteY34" fmla="*/ 209313 h 314344"/>
                <a:gd name="connsiteX35" fmla="*/ 57128 w 165402"/>
                <a:gd name="connsiteY35" fmla="*/ 204884 h 314344"/>
                <a:gd name="connsiteX36" fmla="*/ 58328 w 165402"/>
                <a:gd name="connsiteY36" fmla="*/ 197645 h 314344"/>
                <a:gd name="connsiteX37" fmla="*/ 59137 w 165402"/>
                <a:gd name="connsiteY37" fmla="*/ 192635 h 314344"/>
                <a:gd name="connsiteX38" fmla="*/ 60385 w 165402"/>
                <a:gd name="connsiteY38" fmla="*/ 187968 h 314344"/>
                <a:gd name="connsiteX39" fmla="*/ 62566 w 165402"/>
                <a:gd name="connsiteY39" fmla="*/ 183634 h 314344"/>
                <a:gd name="connsiteX40" fmla="*/ 63528 w 165402"/>
                <a:gd name="connsiteY40" fmla="*/ 178633 h 314344"/>
                <a:gd name="connsiteX41" fmla="*/ 65605 w 165402"/>
                <a:gd name="connsiteY41" fmla="*/ 173690 h 314344"/>
                <a:gd name="connsiteX42" fmla="*/ 64481 w 165402"/>
                <a:gd name="connsiteY42" fmla="*/ 168841 h 314344"/>
                <a:gd name="connsiteX43" fmla="*/ 63833 w 165402"/>
                <a:gd name="connsiteY43" fmla="*/ 163241 h 314344"/>
                <a:gd name="connsiteX44" fmla="*/ 64662 w 165402"/>
                <a:gd name="connsiteY44" fmla="*/ 158383 h 314344"/>
                <a:gd name="connsiteX45" fmla="*/ 64234 w 165402"/>
                <a:gd name="connsiteY45" fmla="*/ 153621 h 314344"/>
                <a:gd name="connsiteX46" fmla="*/ 64281 w 165402"/>
                <a:gd name="connsiteY46" fmla="*/ 148772 h 314344"/>
                <a:gd name="connsiteX47" fmla="*/ 69005 w 165402"/>
                <a:gd name="connsiteY47" fmla="*/ 147239 h 314344"/>
                <a:gd name="connsiteX48" fmla="*/ 73768 w 165402"/>
                <a:gd name="connsiteY48" fmla="*/ 145343 h 314344"/>
                <a:gd name="connsiteX49" fmla="*/ 78502 w 165402"/>
                <a:gd name="connsiteY49" fmla="*/ 146839 h 314344"/>
                <a:gd name="connsiteX50" fmla="*/ 80616 w 165402"/>
                <a:gd name="connsiteY50" fmla="*/ 151554 h 314344"/>
                <a:gd name="connsiteX51" fmla="*/ 80512 w 165402"/>
                <a:gd name="connsiteY51" fmla="*/ 156411 h 314344"/>
                <a:gd name="connsiteX52" fmla="*/ 81416 w 165402"/>
                <a:gd name="connsiteY52" fmla="*/ 161564 h 314344"/>
                <a:gd name="connsiteX53" fmla="*/ 86808 w 165402"/>
                <a:gd name="connsiteY53" fmla="*/ 164289 h 314344"/>
                <a:gd name="connsiteX54" fmla="*/ 91560 w 165402"/>
                <a:gd name="connsiteY54" fmla="*/ 165765 h 314344"/>
                <a:gd name="connsiteX55" fmla="*/ 96123 w 165402"/>
                <a:gd name="connsiteY55" fmla="*/ 164174 h 314344"/>
                <a:gd name="connsiteX56" fmla="*/ 100542 w 165402"/>
                <a:gd name="connsiteY56" fmla="*/ 166508 h 314344"/>
                <a:gd name="connsiteX57" fmla="*/ 104743 w 165402"/>
                <a:gd name="connsiteY57" fmla="*/ 168946 h 314344"/>
                <a:gd name="connsiteX58" fmla="*/ 107991 w 165402"/>
                <a:gd name="connsiteY58" fmla="*/ 172451 h 314344"/>
                <a:gd name="connsiteX59" fmla="*/ 112001 w 165402"/>
                <a:gd name="connsiteY59" fmla="*/ 175185 h 314344"/>
                <a:gd name="connsiteX60" fmla="*/ 116669 w 165402"/>
                <a:gd name="connsiteY60" fmla="*/ 176223 h 314344"/>
                <a:gd name="connsiteX61" fmla="*/ 118821 w 165402"/>
                <a:gd name="connsiteY61" fmla="*/ 181110 h 314344"/>
                <a:gd name="connsiteX62" fmla="*/ 121384 w 165402"/>
                <a:gd name="connsiteY62" fmla="*/ 185167 h 314344"/>
                <a:gd name="connsiteX63" fmla="*/ 119498 w 165402"/>
                <a:gd name="connsiteY63" fmla="*/ 180548 h 314344"/>
                <a:gd name="connsiteX64" fmla="*/ 117430 w 165402"/>
                <a:gd name="connsiteY64" fmla="*/ 176090 h 314344"/>
                <a:gd name="connsiteX65" fmla="*/ 117002 w 165402"/>
                <a:gd name="connsiteY65" fmla="*/ 171175 h 314344"/>
                <a:gd name="connsiteX66" fmla="*/ 115164 w 165402"/>
                <a:gd name="connsiteY66" fmla="*/ 166756 h 314344"/>
                <a:gd name="connsiteX67" fmla="*/ 111877 w 165402"/>
                <a:gd name="connsiteY67" fmla="*/ 163241 h 314344"/>
                <a:gd name="connsiteX68" fmla="*/ 110934 w 165402"/>
                <a:gd name="connsiteY68" fmla="*/ 158469 h 314344"/>
                <a:gd name="connsiteX69" fmla="*/ 108772 w 165402"/>
                <a:gd name="connsiteY69" fmla="*/ 153906 h 314344"/>
                <a:gd name="connsiteX70" fmla="*/ 107562 w 165402"/>
                <a:gd name="connsiteY70" fmla="*/ 149239 h 314344"/>
                <a:gd name="connsiteX71" fmla="*/ 110449 w 165402"/>
                <a:gd name="connsiteY71" fmla="*/ 145400 h 314344"/>
                <a:gd name="connsiteX72" fmla="*/ 113192 w 165402"/>
                <a:gd name="connsiteY72" fmla="*/ 141352 h 314344"/>
                <a:gd name="connsiteX73" fmla="*/ 115240 w 165402"/>
                <a:gd name="connsiteY73" fmla="*/ 136790 h 314344"/>
                <a:gd name="connsiteX74" fmla="*/ 117059 w 165402"/>
                <a:gd name="connsiteY74" fmla="*/ 132065 h 314344"/>
                <a:gd name="connsiteX75" fmla="*/ 120974 w 165402"/>
                <a:gd name="connsiteY75" fmla="*/ 129170 h 314344"/>
                <a:gd name="connsiteX76" fmla="*/ 125746 w 165402"/>
                <a:gd name="connsiteY76" fmla="*/ 127913 h 314344"/>
                <a:gd name="connsiteX77" fmla="*/ 130403 w 165402"/>
                <a:gd name="connsiteY77" fmla="*/ 126846 h 314344"/>
                <a:gd name="connsiteX78" fmla="*/ 134709 w 165402"/>
                <a:gd name="connsiteY78" fmla="*/ 129008 h 314344"/>
                <a:gd name="connsiteX79" fmla="*/ 139700 w 165402"/>
                <a:gd name="connsiteY79" fmla="*/ 128627 h 314344"/>
                <a:gd name="connsiteX80" fmla="*/ 144501 w 165402"/>
                <a:gd name="connsiteY80" fmla="*/ 128389 h 314344"/>
                <a:gd name="connsiteX81" fmla="*/ 149244 w 165402"/>
                <a:gd name="connsiteY81" fmla="*/ 127751 h 314344"/>
                <a:gd name="connsiteX82" fmla="*/ 154130 w 165402"/>
                <a:gd name="connsiteY82" fmla="*/ 127951 h 314344"/>
                <a:gd name="connsiteX83" fmla="*/ 157236 w 165402"/>
                <a:gd name="connsiteY83" fmla="*/ 131704 h 314344"/>
                <a:gd name="connsiteX84" fmla="*/ 160627 w 165402"/>
                <a:gd name="connsiteY84" fmla="*/ 128332 h 314344"/>
                <a:gd name="connsiteX85" fmla="*/ 164265 w 165402"/>
                <a:gd name="connsiteY85" fmla="*/ 125246 h 314344"/>
                <a:gd name="connsiteX86" fmla="*/ 164636 w 165402"/>
                <a:gd name="connsiteY86" fmla="*/ 120464 h 314344"/>
                <a:gd name="connsiteX87" fmla="*/ 165189 w 165402"/>
                <a:gd name="connsiteY87" fmla="*/ 115682 h 314344"/>
                <a:gd name="connsiteX88" fmla="*/ 162436 w 165402"/>
                <a:gd name="connsiteY88" fmla="*/ 111606 h 314344"/>
                <a:gd name="connsiteX89" fmla="*/ 161865 w 165402"/>
                <a:gd name="connsiteY89" fmla="*/ 106862 h 314344"/>
                <a:gd name="connsiteX90" fmla="*/ 163912 w 165402"/>
                <a:gd name="connsiteY90" fmla="*/ 102519 h 314344"/>
                <a:gd name="connsiteX91" fmla="*/ 161093 w 165402"/>
                <a:gd name="connsiteY91" fmla="*/ 98652 h 314344"/>
                <a:gd name="connsiteX92" fmla="*/ 157521 w 165402"/>
                <a:gd name="connsiteY92" fmla="*/ 95490 h 314344"/>
                <a:gd name="connsiteX93" fmla="*/ 153959 w 165402"/>
                <a:gd name="connsiteY93" fmla="*/ 92327 h 314344"/>
                <a:gd name="connsiteX94" fmla="*/ 150359 w 165402"/>
                <a:gd name="connsiteY94" fmla="*/ 89108 h 314344"/>
                <a:gd name="connsiteX95" fmla="*/ 147215 w 165402"/>
                <a:gd name="connsiteY95" fmla="*/ 85488 h 314344"/>
                <a:gd name="connsiteX96" fmla="*/ 144072 w 165402"/>
                <a:gd name="connsiteY96" fmla="*/ 81907 h 314344"/>
                <a:gd name="connsiteX97" fmla="*/ 143500 w 165402"/>
                <a:gd name="connsiteY97" fmla="*/ 77049 h 314344"/>
                <a:gd name="connsiteX98" fmla="*/ 142577 w 165402"/>
                <a:gd name="connsiteY98" fmla="*/ 72353 h 314344"/>
                <a:gd name="connsiteX99" fmla="*/ 143329 w 165402"/>
                <a:gd name="connsiteY99" fmla="*/ 67638 h 314344"/>
                <a:gd name="connsiteX100" fmla="*/ 141862 w 165402"/>
                <a:gd name="connsiteY100" fmla="*/ 63076 h 314344"/>
                <a:gd name="connsiteX101" fmla="*/ 138195 w 165402"/>
                <a:gd name="connsiteY101" fmla="*/ 59952 h 314344"/>
                <a:gd name="connsiteX102" fmla="*/ 134414 w 165402"/>
                <a:gd name="connsiteY102" fmla="*/ 56970 h 314344"/>
                <a:gd name="connsiteX103" fmla="*/ 131070 w 165402"/>
                <a:gd name="connsiteY103" fmla="*/ 53494 h 314344"/>
                <a:gd name="connsiteX104" fmla="*/ 128241 w 165402"/>
                <a:gd name="connsiteY104" fmla="*/ 49579 h 314344"/>
                <a:gd name="connsiteX105" fmla="*/ 125546 w 165402"/>
                <a:gd name="connsiteY105" fmla="*/ 45616 h 314344"/>
                <a:gd name="connsiteX106" fmla="*/ 121060 w 165402"/>
                <a:gd name="connsiteY106" fmla="*/ 43902 h 314344"/>
                <a:gd name="connsiteX107" fmla="*/ 116478 w 165402"/>
                <a:gd name="connsiteY107" fmla="*/ 42549 h 314344"/>
                <a:gd name="connsiteX108" fmla="*/ 111716 w 165402"/>
                <a:gd name="connsiteY108" fmla="*/ 41940 h 314344"/>
                <a:gd name="connsiteX109" fmla="*/ 109258 w 165402"/>
                <a:gd name="connsiteY109" fmla="*/ 46064 h 314344"/>
                <a:gd name="connsiteX110" fmla="*/ 108372 w 165402"/>
                <a:gd name="connsiteY110" fmla="*/ 50741 h 314344"/>
                <a:gd name="connsiteX111" fmla="*/ 103886 w 165402"/>
                <a:gd name="connsiteY111" fmla="*/ 52360 h 314344"/>
                <a:gd name="connsiteX112" fmla="*/ 99123 w 165402"/>
                <a:gd name="connsiteY112" fmla="*/ 51903 h 314344"/>
                <a:gd name="connsiteX113" fmla="*/ 94656 w 165402"/>
                <a:gd name="connsiteY113" fmla="*/ 50208 h 314344"/>
                <a:gd name="connsiteX114" fmla="*/ 90932 w 165402"/>
                <a:gd name="connsiteY114" fmla="*/ 47207 h 314344"/>
                <a:gd name="connsiteX115" fmla="*/ 86817 w 165402"/>
                <a:gd name="connsiteY115" fmla="*/ 49836 h 314344"/>
                <a:gd name="connsiteX116" fmla="*/ 83341 w 165402"/>
                <a:gd name="connsiteY116" fmla="*/ 53208 h 314344"/>
                <a:gd name="connsiteX117" fmla="*/ 79816 w 165402"/>
                <a:gd name="connsiteY117" fmla="*/ 56485 h 314344"/>
                <a:gd name="connsiteX118" fmla="*/ 76006 w 165402"/>
                <a:gd name="connsiteY118" fmla="*/ 59418 h 314344"/>
                <a:gd name="connsiteX119" fmla="*/ 71425 w 165402"/>
                <a:gd name="connsiteY119" fmla="*/ 60714 h 314344"/>
                <a:gd name="connsiteX120" fmla="*/ 69834 w 165402"/>
                <a:gd name="connsiteY120" fmla="*/ 56227 h 314344"/>
                <a:gd name="connsiteX121" fmla="*/ 71806 w 165402"/>
                <a:gd name="connsiteY121" fmla="*/ 51865 h 314344"/>
                <a:gd name="connsiteX122" fmla="*/ 72406 w 165402"/>
                <a:gd name="connsiteY122" fmla="*/ 47140 h 314344"/>
                <a:gd name="connsiteX123" fmla="*/ 69958 w 165402"/>
                <a:gd name="connsiteY123" fmla="*/ 43026 h 314344"/>
                <a:gd name="connsiteX124" fmla="*/ 71139 w 165402"/>
                <a:gd name="connsiteY124" fmla="*/ 38396 h 314344"/>
                <a:gd name="connsiteX125" fmla="*/ 71701 w 165402"/>
                <a:gd name="connsiteY125" fmla="*/ 33644 h 314344"/>
                <a:gd name="connsiteX126" fmla="*/ 73006 w 165402"/>
                <a:gd name="connsiteY126" fmla="*/ 29053 h 314344"/>
                <a:gd name="connsiteX127" fmla="*/ 70615 w 165402"/>
                <a:gd name="connsiteY127" fmla="*/ 24928 h 314344"/>
                <a:gd name="connsiteX128" fmla="*/ 69110 w 165402"/>
                <a:gd name="connsiteY128" fmla="*/ 20404 h 314344"/>
                <a:gd name="connsiteX129" fmla="*/ 65910 w 165402"/>
                <a:gd name="connsiteY129" fmla="*/ 16870 h 314344"/>
                <a:gd name="connsiteX130" fmla="*/ 61538 w 165402"/>
                <a:gd name="connsiteY130" fmla="*/ 18756 h 314344"/>
                <a:gd name="connsiteX131" fmla="*/ 56785 w 165402"/>
                <a:gd name="connsiteY131" fmla="*/ 19108 h 314344"/>
                <a:gd name="connsiteX132" fmla="*/ 53870 w 165402"/>
                <a:gd name="connsiteY132" fmla="*/ 15346 h 314344"/>
                <a:gd name="connsiteX133" fmla="*/ 54803 w 165402"/>
                <a:gd name="connsiteY133" fmla="*/ 10669 h 314344"/>
                <a:gd name="connsiteX134" fmla="*/ 55061 w 165402"/>
                <a:gd name="connsiteY134" fmla="*/ 5897 h 314344"/>
                <a:gd name="connsiteX135" fmla="*/ 51441 w 165402"/>
                <a:gd name="connsiteY135" fmla="*/ 2745 h 314344"/>
                <a:gd name="connsiteX136" fmla="*/ 46688 w 165402"/>
                <a:gd name="connsiteY136" fmla="*/ 3583 h 314344"/>
                <a:gd name="connsiteX137" fmla="*/ 43612 w 165402"/>
                <a:gd name="connsiteY137" fmla="*/ -75 h 314344"/>
                <a:gd name="connsiteX138" fmla="*/ 39107 w 165402"/>
                <a:gd name="connsiteY138" fmla="*/ 1525 h 314344"/>
                <a:gd name="connsiteX139" fmla="*/ 34125 w 165402"/>
                <a:gd name="connsiteY139" fmla="*/ 678 h 314344"/>
                <a:gd name="connsiteX140" fmla="*/ 35792 w 165402"/>
                <a:gd name="connsiteY140" fmla="*/ 5173 h 314344"/>
                <a:gd name="connsiteX141" fmla="*/ 31382 w 165402"/>
                <a:gd name="connsiteY141" fmla="*/ 7002 h 314344"/>
                <a:gd name="connsiteX142" fmla="*/ 26962 w 165402"/>
                <a:gd name="connsiteY142" fmla="*/ 8783 h 314344"/>
                <a:gd name="connsiteX143" fmla="*/ 25914 w 165402"/>
                <a:gd name="connsiteY143" fmla="*/ 13489 h 314344"/>
                <a:gd name="connsiteX144" fmla="*/ 21037 w 165402"/>
                <a:gd name="connsiteY144" fmla="*/ 13917 h 314344"/>
                <a:gd name="connsiteX145" fmla="*/ 16294 w 165402"/>
                <a:gd name="connsiteY145" fmla="*/ 15155 h 314344"/>
                <a:gd name="connsiteX146" fmla="*/ 11636 w 165402"/>
                <a:gd name="connsiteY146" fmla="*/ 13917 h 314344"/>
                <a:gd name="connsiteX147" fmla="*/ 8093 w 165402"/>
                <a:gd name="connsiteY147" fmla="*/ 17146 h 314344"/>
                <a:gd name="connsiteX148" fmla="*/ 5531 w 165402"/>
                <a:gd name="connsiteY148" fmla="*/ 21290 h 314344"/>
                <a:gd name="connsiteX149" fmla="*/ 6817 w 165402"/>
                <a:gd name="connsiteY149" fmla="*/ 25966 h 314344"/>
                <a:gd name="connsiteX150" fmla="*/ 5236 w 165402"/>
                <a:gd name="connsiteY150" fmla="*/ 30643 h 314344"/>
                <a:gd name="connsiteX151" fmla="*/ 6569 w 165402"/>
                <a:gd name="connsiteY151" fmla="*/ 35291 h 314344"/>
                <a:gd name="connsiteX152" fmla="*/ 4531 w 165402"/>
                <a:gd name="connsiteY152" fmla="*/ 39616 h 314344"/>
                <a:gd name="connsiteX153" fmla="*/ -213 w 165402"/>
                <a:gd name="connsiteY153" fmla="*/ 39168 h 314344"/>
                <a:gd name="connsiteX154" fmla="*/ 1892 w 165402"/>
                <a:gd name="connsiteY154" fmla="*/ 43445 h 314344"/>
                <a:gd name="connsiteX155" fmla="*/ 5588 w 165402"/>
                <a:gd name="connsiteY155" fmla="*/ 46559 h 314344"/>
                <a:gd name="connsiteX156" fmla="*/ 8141 w 165402"/>
                <a:gd name="connsiteY156" fmla="*/ 50779 h 314344"/>
                <a:gd name="connsiteX157" fmla="*/ 8903 w 165402"/>
                <a:gd name="connsiteY157" fmla="*/ 55580 h 314344"/>
                <a:gd name="connsiteX158" fmla="*/ 11894 w 165402"/>
                <a:gd name="connsiteY158" fmla="*/ 59314 h 314344"/>
                <a:gd name="connsiteX159" fmla="*/ 15418 w 165402"/>
                <a:gd name="connsiteY159" fmla="*/ 62590 h 314344"/>
                <a:gd name="connsiteX160" fmla="*/ 18361 w 165402"/>
                <a:gd name="connsiteY160" fmla="*/ 66467 h 314344"/>
                <a:gd name="connsiteX161" fmla="*/ 21323 w 165402"/>
                <a:gd name="connsiteY161" fmla="*/ 70201 h 314344"/>
                <a:gd name="connsiteX162" fmla="*/ 25295 w 165402"/>
                <a:gd name="connsiteY162" fmla="*/ 72868 h 314344"/>
                <a:gd name="connsiteX163" fmla="*/ 26010 w 165402"/>
                <a:gd name="connsiteY163" fmla="*/ 77582 h 314344"/>
                <a:gd name="connsiteX164" fmla="*/ 28534 w 165402"/>
                <a:gd name="connsiteY164" fmla="*/ 81669 h 314344"/>
                <a:gd name="connsiteX165" fmla="*/ 30619 w 165402"/>
                <a:gd name="connsiteY165" fmla="*/ 86012 h 314344"/>
                <a:gd name="connsiteX166" fmla="*/ 35306 w 165402"/>
                <a:gd name="connsiteY166" fmla="*/ 86984 h 314344"/>
                <a:gd name="connsiteX167" fmla="*/ 32372 w 165402"/>
                <a:gd name="connsiteY167" fmla="*/ 90822 h 314344"/>
                <a:gd name="connsiteX168" fmla="*/ 30449 w 165402"/>
                <a:gd name="connsiteY168" fmla="*/ 95185 h 314344"/>
                <a:gd name="connsiteX169" fmla="*/ 30525 w 165402"/>
                <a:gd name="connsiteY169" fmla="*/ 100109 h 314344"/>
                <a:gd name="connsiteX170" fmla="*/ 31763 w 165402"/>
                <a:gd name="connsiteY170" fmla="*/ 104910 h 314344"/>
                <a:gd name="connsiteX171" fmla="*/ 28629 w 165402"/>
                <a:gd name="connsiteY171" fmla="*/ 108510 h 314344"/>
                <a:gd name="connsiteX172" fmla="*/ 25352 w 165402"/>
                <a:gd name="connsiteY172" fmla="*/ 112044 h 314344"/>
                <a:gd name="connsiteX173" fmla="*/ 26934 w 165402"/>
                <a:gd name="connsiteY173" fmla="*/ 116578 h 314344"/>
                <a:gd name="connsiteX174" fmla="*/ 28943 w 165402"/>
                <a:gd name="connsiteY174" fmla="*/ 121159 h 314344"/>
                <a:gd name="connsiteX175" fmla="*/ 31877 w 165402"/>
                <a:gd name="connsiteY175" fmla="*/ 124912 h 314344"/>
                <a:gd name="connsiteX176" fmla="*/ 34725 w 165402"/>
                <a:gd name="connsiteY176" fmla="*/ 128979 h 314344"/>
                <a:gd name="connsiteX177" fmla="*/ 38506 w 165402"/>
                <a:gd name="connsiteY177" fmla="*/ 131884 h 314344"/>
                <a:gd name="connsiteX178" fmla="*/ 42269 w 165402"/>
                <a:gd name="connsiteY178" fmla="*/ 134894 h 314344"/>
                <a:gd name="connsiteX179" fmla="*/ 45355 w 165402"/>
                <a:gd name="connsiteY179" fmla="*/ 138647 h 314344"/>
                <a:gd name="connsiteX180" fmla="*/ 46841 w 165402"/>
                <a:gd name="connsiteY180" fmla="*/ 143171 h 314344"/>
                <a:gd name="connsiteX181" fmla="*/ 47927 w 165402"/>
                <a:gd name="connsiteY181" fmla="*/ 147839 h 314344"/>
                <a:gd name="connsiteX182" fmla="*/ 48479 w 165402"/>
                <a:gd name="connsiteY182" fmla="*/ 152744 h 314344"/>
                <a:gd name="connsiteX183" fmla="*/ 48574 w 165402"/>
                <a:gd name="connsiteY183" fmla="*/ 157535 h 314344"/>
                <a:gd name="connsiteX184" fmla="*/ 49946 w 165402"/>
                <a:gd name="connsiteY184" fmla="*/ 162250 h 314344"/>
                <a:gd name="connsiteX185" fmla="*/ 53327 w 165402"/>
                <a:gd name="connsiteY185" fmla="*/ 165613 h 314344"/>
                <a:gd name="connsiteX186" fmla="*/ 54661 w 165402"/>
                <a:gd name="connsiteY186" fmla="*/ 170232 h 314344"/>
                <a:gd name="connsiteX187" fmla="*/ 56118 w 165402"/>
                <a:gd name="connsiteY187" fmla="*/ 174899 h 314344"/>
                <a:gd name="connsiteX188" fmla="*/ 58366 w 165402"/>
                <a:gd name="connsiteY188" fmla="*/ 179157 h 314344"/>
                <a:gd name="connsiteX189" fmla="*/ 59633 w 165402"/>
                <a:gd name="connsiteY189" fmla="*/ 183767 h 314344"/>
                <a:gd name="connsiteX190" fmla="*/ 56671 w 165402"/>
                <a:gd name="connsiteY190" fmla="*/ 187501 h 314344"/>
                <a:gd name="connsiteX191" fmla="*/ 55156 w 165402"/>
                <a:gd name="connsiteY191" fmla="*/ 192073 h 314344"/>
                <a:gd name="connsiteX192" fmla="*/ 53270 w 165402"/>
                <a:gd name="connsiteY192" fmla="*/ 196673 h 314344"/>
                <a:gd name="connsiteX193" fmla="*/ 50746 w 165402"/>
                <a:gd name="connsiteY193" fmla="*/ 200731 h 314344"/>
                <a:gd name="connsiteX194" fmla="*/ 47650 w 165402"/>
                <a:gd name="connsiteY194" fmla="*/ 204522 h 314344"/>
                <a:gd name="connsiteX195" fmla="*/ 46164 w 165402"/>
                <a:gd name="connsiteY195" fmla="*/ 209170 h 314344"/>
                <a:gd name="connsiteX196" fmla="*/ 45517 w 165402"/>
                <a:gd name="connsiteY196" fmla="*/ 213895 h 314344"/>
                <a:gd name="connsiteX197" fmla="*/ 44202 w 165402"/>
                <a:gd name="connsiteY197" fmla="*/ 218714 h 314344"/>
                <a:gd name="connsiteX198" fmla="*/ 42583 w 165402"/>
                <a:gd name="connsiteY198" fmla="*/ 223382 h 314344"/>
                <a:gd name="connsiteX199" fmla="*/ 41516 w 165402"/>
                <a:gd name="connsiteY199" fmla="*/ 228097 h 314344"/>
                <a:gd name="connsiteX200" fmla="*/ 40716 w 165402"/>
                <a:gd name="connsiteY200" fmla="*/ 233269 h 314344"/>
                <a:gd name="connsiteX201" fmla="*/ 38345 w 165402"/>
                <a:gd name="connsiteY201" fmla="*/ 237431 h 314344"/>
                <a:gd name="connsiteX202" fmla="*/ 38382 w 165402"/>
                <a:gd name="connsiteY202" fmla="*/ 242213 h 314344"/>
                <a:gd name="connsiteX203" fmla="*/ 38354 w 165402"/>
                <a:gd name="connsiteY203" fmla="*/ 247232 h 314344"/>
                <a:gd name="connsiteX204" fmla="*/ 38211 w 165402"/>
                <a:gd name="connsiteY204" fmla="*/ 252357 h 314344"/>
                <a:gd name="connsiteX205" fmla="*/ 39268 w 165402"/>
                <a:gd name="connsiteY205" fmla="*/ 257024 h 314344"/>
                <a:gd name="connsiteX206" fmla="*/ 39764 w 165402"/>
                <a:gd name="connsiteY206" fmla="*/ 261920 h 314344"/>
                <a:gd name="connsiteX207" fmla="*/ 40021 w 165402"/>
                <a:gd name="connsiteY207" fmla="*/ 266825 h 314344"/>
                <a:gd name="connsiteX208" fmla="*/ 42536 w 165402"/>
                <a:gd name="connsiteY208" fmla="*/ 262625 h 314344"/>
                <a:gd name="connsiteX209" fmla="*/ 42679 w 165402"/>
                <a:gd name="connsiteY209" fmla="*/ 257491 h 314344"/>
                <a:gd name="connsiteX210" fmla="*/ 47374 w 165402"/>
                <a:gd name="connsiteY210" fmla="*/ 256472 h 314344"/>
                <a:gd name="connsiteX211" fmla="*/ 48432 w 165402"/>
                <a:gd name="connsiteY211" fmla="*/ 261920 h 314344"/>
                <a:gd name="connsiteX212" fmla="*/ 52632 w 165402"/>
                <a:gd name="connsiteY212" fmla="*/ 264339 h 314344"/>
                <a:gd name="connsiteX213" fmla="*/ 54251 w 165402"/>
                <a:gd name="connsiteY213" fmla="*/ 269044 h 314344"/>
                <a:gd name="connsiteX214" fmla="*/ 58623 w 165402"/>
                <a:gd name="connsiteY214" fmla="*/ 271121 h 314344"/>
                <a:gd name="connsiteX215" fmla="*/ 60957 w 165402"/>
                <a:gd name="connsiteY215" fmla="*/ 275512 h 314344"/>
                <a:gd name="connsiteX216" fmla="*/ 64691 w 165402"/>
                <a:gd name="connsiteY216" fmla="*/ 278741 h 314344"/>
                <a:gd name="connsiteX217" fmla="*/ 68139 w 165402"/>
                <a:gd name="connsiteY217" fmla="*/ 282227 h 314344"/>
                <a:gd name="connsiteX218" fmla="*/ 67882 w 165402"/>
                <a:gd name="connsiteY218" fmla="*/ 287209 h 314344"/>
                <a:gd name="connsiteX219" fmla="*/ 71825 w 165402"/>
                <a:gd name="connsiteY219" fmla="*/ 290523 h 314344"/>
                <a:gd name="connsiteX220" fmla="*/ 74796 w 165402"/>
                <a:gd name="connsiteY220" fmla="*/ 294352 h 314344"/>
                <a:gd name="connsiteX221" fmla="*/ 78550 w 165402"/>
                <a:gd name="connsiteY221" fmla="*/ 291342 h 314344"/>
                <a:gd name="connsiteX222" fmla="*/ 81826 w 165402"/>
                <a:gd name="connsiteY222" fmla="*/ 294819 h 314344"/>
                <a:gd name="connsiteX223" fmla="*/ 86341 w 165402"/>
                <a:gd name="connsiteY223" fmla="*/ 296343 h 314344"/>
                <a:gd name="connsiteX224" fmla="*/ 90361 w 165402"/>
                <a:gd name="connsiteY224" fmla="*/ 299020 h 314344"/>
                <a:gd name="connsiteX225" fmla="*/ 94885 w 165402"/>
                <a:gd name="connsiteY225" fmla="*/ 300553 h 314344"/>
                <a:gd name="connsiteX226" fmla="*/ 95999 w 165402"/>
                <a:gd name="connsiteY226" fmla="*/ 305230 h 314344"/>
                <a:gd name="connsiteX227" fmla="*/ 94037 w 165402"/>
                <a:gd name="connsiteY227" fmla="*/ 309688 h 314344"/>
                <a:gd name="connsiteX228" fmla="*/ 96723 w 165402"/>
                <a:gd name="connsiteY228" fmla="*/ 313917 h 31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</a:cxnLst>
              <a:rect l="l" t="t" r="r" b="b"/>
              <a:pathLst>
                <a:path w="165402" h="314344">
                  <a:moveTo>
                    <a:pt x="111620" y="179300"/>
                  </a:moveTo>
                  <a:lnTo>
                    <a:pt x="108325" y="175795"/>
                  </a:lnTo>
                  <a:lnTo>
                    <a:pt x="111620" y="179300"/>
                  </a:lnTo>
                  <a:close/>
                  <a:moveTo>
                    <a:pt x="96952" y="314269"/>
                  </a:moveTo>
                  <a:lnTo>
                    <a:pt x="99200" y="310021"/>
                  </a:lnTo>
                  <a:lnTo>
                    <a:pt x="103714" y="308125"/>
                  </a:lnTo>
                  <a:lnTo>
                    <a:pt x="107401" y="311202"/>
                  </a:lnTo>
                  <a:lnTo>
                    <a:pt x="111706" y="309164"/>
                  </a:lnTo>
                  <a:lnTo>
                    <a:pt x="113402" y="304620"/>
                  </a:lnTo>
                  <a:lnTo>
                    <a:pt x="112830" y="299820"/>
                  </a:lnTo>
                  <a:lnTo>
                    <a:pt x="109306" y="296562"/>
                  </a:lnTo>
                  <a:lnTo>
                    <a:pt x="106229" y="292485"/>
                  </a:lnTo>
                  <a:lnTo>
                    <a:pt x="103619" y="288294"/>
                  </a:lnTo>
                  <a:lnTo>
                    <a:pt x="99209" y="286428"/>
                  </a:lnTo>
                  <a:lnTo>
                    <a:pt x="94189" y="287532"/>
                  </a:lnTo>
                  <a:lnTo>
                    <a:pt x="89846" y="285494"/>
                  </a:lnTo>
                  <a:lnTo>
                    <a:pt x="86141" y="282227"/>
                  </a:lnTo>
                  <a:lnTo>
                    <a:pt x="83217" y="278303"/>
                  </a:lnTo>
                  <a:lnTo>
                    <a:pt x="81340" y="273826"/>
                  </a:lnTo>
                  <a:lnTo>
                    <a:pt x="79997" y="269159"/>
                  </a:lnTo>
                  <a:lnTo>
                    <a:pt x="78826" y="264491"/>
                  </a:lnTo>
                  <a:lnTo>
                    <a:pt x="77826" y="259357"/>
                  </a:lnTo>
                  <a:lnTo>
                    <a:pt x="76025" y="254757"/>
                  </a:lnTo>
                  <a:lnTo>
                    <a:pt x="71672" y="252823"/>
                  </a:lnTo>
                  <a:lnTo>
                    <a:pt x="70377" y="248166"/>
                  </a:lnTo>
                  <a:lnTo>
                    <a:pt x="69672" y="242565"/>
                  </a:lnTo>
                  <a:lnTo>
                    <a:pt x="68425" y="237507"/>
                  </a:lnTo>
                  <a:lnTo>
                    <a:pt x="63719" y="236240"/>
                  </a:lnTo>
                  <a:lnTo>
                    <a:pt x="59404" y="238269"/>
                  </a:lnTo>
                  <a:lnTo>
                    <a:pt x="57556" y="233697"/>
                  </a:lnTo>
                  <a:lnTo>
                    <a:pt x="55642" y="229325"/>
                  </a:lnTo>
                  <a:lnTo>
                    <a:pt x="54223" y="224363"/>
                  </a:lnTo>
                  <a:lnTo>
                    <a:pt x="53803" y="219229"/>
                  </a:lnTo>
                  <a:lnTo>
                    <a:pt x="53384" y="213714"/>
                  </a:lnTo>
                  <a:lnTo>
                    <a:pt x="55261" y="209313"/>
                  </a:lnTo>
                  <a:lnTo>
                    <a:pt x="57128" y="204884"/>
                  </a:lnTo>
                  <a:lnTo>
                    <a:pt x="58328" y="197645"/>
                  </a:lnTo>
                  <a:lnTo>
                    <a:pt x="59137" y="192635"/>
                  </a:lnTo>
                  <a:lnTo>
                    <a:pt x="60385" y="187968"/>
                  </a:lnTo>
                  <a:lnTo>
                    <a:pt x="62566" y="183634"/>
                  </a:lnTo>
                  <a:lnTo>
                    <a:pt x="63528" y="178633"/>
                  </a:lnTo>
                  <a:lnTo>
                    <a:pt x="65605" y="173690"/>
                  </a:lnTo>
                  <a:lnTo>
                    <a:pt x="64481" y="168841"/>
                  </a:lnTo>
                  <a:lnTo>
                    <a:pt x="63833" y="163241"/>
                  </a:lnTo>
                  <a:lnTo>
                    <a:pt x="64662" y="158383"/>
                  </a:lnTo>
                  <a:lnTo>
                    <a:pt x="64234" y="153621"/>
                  </a:lnTo>
                  <a:lnTo>
                    <a:pt x="64281" y="148772"/>
                  </a:lnTo>
                  <a:lnTo>
                    <a:pt x="69005" y="147239"/>
                  </a:lnTo>
                  <a:lnTo>
                    <a:pt x="73768" y="145343"/>
                  </a:lnTo>
                  <a:lnTo>
                    <a:pt x="78502" y="146839"/>
                  </a:lnTo>
                  <a:lnTo>
                    <a:pt x="80616" y="151554"/>
                  </a:lnTo>
                  <a:lnTo>
                    <a:pt x="80512" y="156411"/>
                  </a:lnTo>
                  <a:lnTo>
                    <a:pt x="81416" y="161564"/>
                  </a:lnTo>
                  <a:lnTo>
                    <a:pt x="86808" y="164289"/>
                  </a:lnTo>
                  <a:lnTo>
                    <a:pt x="91560" y="165765"/>
                  </a:lnTo>
                  <a:lnTo>
                    <a:pt x="96123" y="164174"/>
                  </a:lnTo>
                  <a:lnTo>
                    <a:pt x="100542" y="166508"/>
                  </a:lnTo>
                  <a:lnTo>
                    <a:pt x="104743" y="168946"/>
                  </a:lnTo>
                  <a:lnTo>
                    <a:pt x="107991" y="172451"/>
                  </a:lnTo>
                  <a:lnTo>
                    <a:pt x="112001" y="175185"/>
                  </a:lnTo>
                  <a:lnTo>
                    <a:pt x="116669" y="176223"/>
                  </a:lnTo>
                  <a:lnTo>
                    <a:pt x="118821" y="181110"/>
                  </a:lnTo>
                  <a:lnTo>
                    <a:pt x="121384" y="185167"/>
                  </a:lnTo>
                  <a:lnTo>
                    <a:pt x="119498" y="180548"/>
                  </a:lnTo>
                  <a:lnTo>
                    <a:pt x="117430" y="176090"/>
                  </a:lnTo>
                  <a:lnTo>
                    <a:pt x="117002" y="171175"/>
                  </a:lnTo>
                  <a:lnTo>
                    <a:pt x="115164" y="166756"/>
                  </a:lnTo>
                  <a:lnTo>
                    <a:pt x="111877" y="163241"/>
                  </a:lnTo>
                  <a:lnTo>
                    <a:pt x="110934" y="158469"/>
                  </a:lnTo>
                  <a:lnTo>
                    <a:pt x="108772" y="153906"/>
                  </a:lnTo>
                  <a:lnTo>
                    <a:pt x="107562" y="149239"/>
                  </a:lnTo>
                  <a:lnTo>
                    <a:pt x="110449" y="145400"/>
                  </a:lnTo>
                  <a:lnTo>
                    <a:pt x="113192" y="141352"/>
                  </a:lnTo>
                  <a:lnTo>
                    <a:pt x="115240" y="136790"/>
                  </a:lnTo>
                  <a:lnTo>
                    <a:pt x="117059" y="132065"/>
                  </a:lnTo>
                  <a:lnTo>
                    <a:pt x="120974" y="129170"/>
                  </a:lnTo>
                  <a:lnTo>
                    <a:pt x="125746" y="127913"/>
                  </a:lnTo>
                  <a:lnTo>
                    <a:pt x="130403" y="126846"/>
                  </a:lnTo>
                  <a:lnTo>
                    <a:pt x="134709" y="129008"/>
                  </a:lnTo>
                  <a:lnTo>
                    <a:pt x="139700" y="128627"/>
                  </a:lnTo>
                  <a:lnTo>
                    <a:pt x="144501" y="128389"/>
                  </a:lnTo>
                  <a:lnTo>
                    <a:pt x="149244" y="127751"/>
                  </a:lnTo>
                  <a:lnTo>
                    <a:pt x="154130" y="127951"/>
                  </a:lnTo>
                  <a:lnTo>
                    <a:pt x="157236" y="131704"/>
                  </a:lnTo>
                  <a:lnTo>
                    <a:pt x="160627" y="128332"/>
                  </a:lnTo>
                  <a:lnTo>
                    <a:pt x="164265" y="125246"/>
                  </a:lnTo>
                  <a:lnTo>
                    <a:pt x="164636" y="120464"/>
                  </a:lnTo>
                  <a:lnTo>
                    <a:pt x="165189" y="115682"/>
                  </a:lnTo>
                  <a:lnTo>
                    <a:pt x="162436" y="111606"/>
                  </a:lnTo>
                  <a:lnTo>
                    <a:pt x="161865" y="106862"/>
                  </a:lnTo>
                  <a:lnTo>
                    <a:pt x="163912" y="102519"/>
                  </a:lnTo>
                  <a:lnTo>
                    <a:pt x="161093" y="98652"/>
                  </a:lnTo>
                  <a:lnTo>
                    <a:pt x="157521" y="95490"/>
                  </a:lnTo>
                  <a:lnTo>
                    <a:pt x="153959" y="92327"/>
                  </a:lnTo>
                  <a:lnTo>
                    <a:pt x="150359" y="89108"/>
                  </a:lnTo>
                  <a:lnTo>
                    <a:pt x="147215" y="85488"/>
                  </a:lnTo>
                  <a:lnTo>
                    <a:pt x="144072" y="81907"/>
                  </a:lnTo>
                  <a:lnTo>
                    <a:pt x="143500" y="77049"/>
                  </a:lnTo>
                  <a:lnTo>
                    <a:pt x="142577" y="72353"/>
                  </a:lnTo>
                  <a:lnTo>
                    <a:pt x="143329" y="67638"/>
                  </a:lnTo>
                  <a:lnTo>
                    <a:pt x="141862" y="63076"/>
                  </a:lnTo>
                  <a:lnTo>
                    <a:pt x="138195" y="59952"/>
                  </a:lnTo>
                  <a:lnTo>
                    <a:pt x="134414" y="56970"/>
                  </a:lnTo>
                  <a:lnTo>
                    <a:pt x="131070" y="53494"/>
                  </a:lnTo>
                  <a:lnTo>
                    <a:pt x="128241" y="49579"/>
                  </a:lnTo>
                  <a:lnTo>
                    <a:pt x="125546" y="45616"/>
                  </a:lnTo>
                  <a:lnTo>
                    <a:pt x="121060" y="43902"/>
                  </a:lnTo>
                  <a:lnTo>
                    <a:pt x="116478" y="42549"/>
                  </a:lnTo>
                  <a:lnTo>
                    <a:pt x="111716" y="41940"/>
                  </a:lnTo>
                  <a:lnTo>
                    <a:pt x="109258" y="46064"/>
                  </a:lnTo>
                  <a:lnTo>
                    <a:pt x="108372" y="50741"/>
                  </a:lnTo>
                  <a:lnTo>
                    <a:pt x="103886" y="52360"/>
                  </a:lnTo>
                  <a:lnTo>
                    <a:pt x="99123" y="51903"/>
                  </a:lnTo>
                  <a:lnTo>
                    <a:pt x="94656" y="50208"/>
                  </a:lnTo>
                  <a:lnTo>
                    <a:pt x="90932" y="47207"/>
                  </a:lnTo>
                  <a:lnTo>
                    <a:pt x="86817" y="49836"/>
                  </a:lnTo>
                  <a:lnTo>
                    <a:pt x="83341" y="53208"/>
                  </a:lnTo>
                  <a:lnTo>
                    <a:pt x="79816" y="56485"/>
                  </a:lnTo>
                  <a:lnTo>
                    <a:pt x="76006" y="59418"/>
                  </a:lnTo>
                  <a:lnTo>
                    <a:pt x="71425" y="60714"/>
                  </a:lnTo>
                  <a:lnTo>
                    <a:pt x="69834" y="56227"/>
                  </a:lnTo>
                  <a:lnTo>
                    <a:pt x="71806" y="51865"/>
                  </a:lnTo>
                  <a:lnTo>
                    <a:pt x="72406" y="47140"/>
                  </a:lnTo>
                  <a:lnTo>
                    <a:pt x="69958" y="43026"/>
                  </a:lnTo>
                  <a:lnTo>
                    <a:pt x="71139" y="38396"/>
                  </a:lnTo>
                  <a:lnTo>
                    <a:pt x="71701" y="33644"/>
                  </a:lnTo>
                  <a:lnTo>
                    <a:pt x="73006" y="29053"/>
                  </a:lnTo>
                  <a:lnTo>
                    <a:pt x="70615" y="24928"/>
                  </a:lnTo>
                  <a:lnTo>
                    <a:pt x="69110" y="20404"/>
                  </a:lnTo>
                  <a:lnTo>
                    <a:pt x="65910" y="16870"/>
                  </a:lnTo>
                  <a:lnTo>
                    <a:pt x="61538" y="18756"/>
                  </a:lnTo>
                  <a:lnTo>
                    <a:pt x="56785" y="19108"/>
                  </a:lnTo>
                  <a:lnTo>
                    <a:pt x="53870" y="15346"/>
                  </a:lnTo>
                  <a:lnTo>
                    <a:pt x="54803" y="10669"/>
                  </a:lnTo>
                  <a:lnTo>
                    <a:pt x="55061" y="5897"/>
                  </a:lnTo>
                  <a:lnTo>
                    <a:pt x="51441" y="2745"/>
                  </a:lnTo>
                  <a:lnTo>
                    <a:pt x="46688" y="3583"/>
                  </a:lnTo>
                  <a:lnTo>
                    <a:pt x="43612" y="-75"/>
                  </a:lnTo>
                  <a:lnTo>
                    <a:pt x="39107" y="1525"/>
                  </a:lnTo>
                  <a:lnTo>
                    <a:pt x="34125" y="678"/>
                  </a:lnTo>
                  <a:lnTo>
                    <a:pt x="35792" y="5173"/>
                  </a:lnTo>
                  <a:lnTo>
                    <a:pt x="31382" y="7002"/>
                  </a:lnTo>
                  <a:lnTo>
                    <a:pt x="26962" y="8783"/>
                  </a:lnTo>
                  <a:lnTo>
                    <a:pt x="25914" y="13489"/>
                  </a:lnTo>
                  <a:lnTo>
                    <a:pt x="21037" y="13917"/>
                  </a:lnTo>
                  <a:lnTo>
                    <a:pt x="16294" y="15155"/>
                  </a:lnTo>
                  <a:lnTo>
                    <a:pt x="11636" y="13917"/>
                  </a:lnTo>
                  <a:lnTo>
                    <a:pt x="8093" y="17146"/>
                  </a:lnTo>
                  <a:lnTo>
                    <a:pt x="5531" y="21290"/>
                  </a:lnTo>
                  <a:lnTo>
                    <a:pt x="6817" y="25966"/>
                  </a:lnTo>
                  <a:lnTo>
                    <a:pt x="5236" y="30643"/>
                  </a:lnTo>
                  <a:lnTo>
                    <a:pt x="6569" y="35291"/>
                  </a:lnTo>
                  <a:lnTo>
                    <a:pt x="4531" y="39616"/>
                  </a:lnTo>
                  <a:lnTo>
                    <a:pt x="-213" y="39168"/>
                  </a:lnTo>
                  <a:lnTo>
                    <a:pt x="1892" y="43445"/>
                  </a:lnTo>
                  <a:lnTo>
                    <a:pt x="5588" y="46559"/>
                  </a:lnTo>
                  <a:lnTo>
                    <a:pt x="8141" y="50779"/>
                  </a:lnTo>
                  <a:lnTo>
                    <a:pt x="8903" y="55580"/>
                  </a:lnTo>
                  <a:lnTo>
                    <a:pt x="11894" y="59314"/>
                  </a:lnTo>
                  <a:lnTo>
                    <a:pt x="15418" y="62590"/>
                  </a:lnTo>
                  <a:lnTo>
                    <a:pt x="18361" y="66467"/>
                  </a:lnTo>
                  <a:lnTo>
                    <a:pt x="21323" y="70201"/>
                  </a:lnTo>
                  <a:lnTo>
                    <a:pt x="25295" y="72868"/>
                  </a:lnTo>
                  <a:lnTo>
                    <a:pt x="26010" y="77582"/>
                  </a:lnTo>
                  <a:lnTo>
                    <a:pt x="28534" y="81669"/>
                  </a:lnTo>
                  <a:lnTo>
                    <a:pt x="30619" y="86012"/>
                  </a:lnTo>
                  <a:lnTo>
                    <a:pt x="35306" y="86984"/>
                  </a:lnTo>
                  <a:lnTo>
                    <a:pt x="32372" y="90822"/>
                  </a:lnTo>
                  <a:lnTo>
                    <a:pt x="30449" y="95185"/>
                  </a:lnTo>
                  <a:lnTo>
                    <a:pt x="30525" y="100109"/>
                  </a:lnTo>
                  <a:lnTo>
                    <a:pt x="31763" y="104910"/>
                  </a:lnTo>
                  <a:lnTo>
                    <a:pt x="28629" y="108510"/>
                  </a:lnTo>
                  <a:lnTo>
                    <a:pt x="25352" y="112044"/>
                  </a:lnTo>
                  <a:lnTo>
                    <a:pt x="26934" y="116578"/>
                  </a:lnTo>
                  <a:lnTo>
                    <a:pt x="28943" y="121159"/>
                  </a:lnTo>
                  <a:lnTo>
                    <a:pt x="31877" y="124912"/>
                  </a:lnTo>
                  <a:lnTo>
                    <a:pt x="34725" y="128979"/>
                  </a:lnTo>
                  <a:lnTo>
                    <a:pt x="38506" y="131884"/>
                  </a:lnTo>
                  <a:lnTo>
                    <a:pt x="42269" y="134894"/>
                  </a:lnTo>
                  <a:lnTo>
                    <a:pt x="45355" y="138647"/>
                  </a:lnTo>
                  <a:lnTo>
                    <a:pt x="46841" y="143171"/>
                  </a:lnTo>
                  <a:lnTo>
                    <a:pt x="47927" y="147839"/>
                  </a:lnTo>
                  <a:lnTo>
                    <a:pt x="48479" y="152744"/>
                  </a:lnTo>
                  <a:lnTo>
                    <a:pt x="48574" y="157535"/>
                  </a:lnTo>
                  <a:lnTo>
                    <a:pt x="49946" y="162250"/>
                  </a:lnTo>
                  <a:lnTo>
                    <a:pt x="53327" y="165613"/>
                  </a:lnTo>
                  <a:lnTo>
                    <a:pt x="54661" y="170232"/>
                  </a:lnTo>
                  <a:lnTo>
                    <a:pt x="56118" y="174899"/>
                  </a:lnTo>
                  <a:lnTo>
                    <a:pt x="58366" y="179157"/>
                  </a:lnTo>
                  <a:lnTo>
                    <a:pt x="59633" y="183767"/>
                  </a:lnTo>
                  <a:lnTo>
                    <a:pt x="56671" y="187501"/>
                  </a:lnTo>
                  <a:lnTo>
                    <a:pt x="55156" y="192073"/>
                  </a:lnTo>
                  <a:lnTo>
                    <a:pt x="53270" y="196673"/>
                  </a:lnTo>
                  <a:lnTo>
                    <a:pt x="50746" y="200731"/>
                  </a:lnTo>
                  <a:lnTo>
                    <a:pt x="47650" y="204522"/>
                  </a:lnTo>
                  <a:lnTo>
                    <a:pt x="46164" y="209170"/>
                  </a:lnTo>
                  <a:lnTo>
                    <a:pt x="45517" y="213895"/>
                  </a:lnTo>
                  <a:lnTo>
                    <a:pt x="44202" y="218714"/>
                  </a:lnTo>
                  <a:lnTo>
                    <a:pt x="42583" y="223382"/>
                  </a:lnTo>
                  <a:lnTo>
                    <a:pt x="41516" y="228097"/>
                  </a:lnTo>
                  <a:lnTo>
                    <a:pt x="40716" y="233269"/>
                  </a:lnTo>
                  <a:lnTo>
                    <a:pt x="38345" y="237431"/>
                  </a:lnTo>
                  <a:lnTo>
                    <a:pt x="38382" y="242213"/>
                  </a:lnTo>
                  <a:lnTo>
                    <a:pt x="38354" y="247232"/>
                  </a:lnTo>
                  <a:lnTo>
                    <a:pt x="38211" y="252357"/>
                  </a:lnTo>
                  <a:lnTo>
                    <a:pt x="39268" y="257024"/>
                  </a:lnTo>
                  <a:lnTo>
                    <a:pt x="39764" y="261920"/>
                  </a:lnTo>
                  <a:lnTo>
                    <a:pt x="40021" y="266825"/>
                  </a:lnTo>
                  <a:lnTo>
                    <a:pt x="42536" y="262625"/>
                  </a:lnTo>
                  <a:lnTo>
                    <a:pt x="42679" y="257491"/>
                  </a:lnTo>
                  <a:lnTo>
                    <a:pt x="47374" y="256472"/>
                  </a:lnTo>
                  <a:lnTo>
                    <a:pt x="48432" y="261920"/>
                  </a:lnTo>
                  <a:lnTo>
                    <a:pt x="52632" y="264339"/>
                  </a:lnTo>
                  <a:lnTo>
                    <a:pt x="54251" y="269044"/>
                  </a:lnTo>
                  <a:lnTo>
                    <a:pt x="58623" y="271121"/>
                  </a:lnTo>
                  <a:lnTo>
                    <a:pt x="60957" y="275512"/>
                  </a:lnTo>
                  <a:lnTo>
                    <a:pt x="64691" y="278741"/>
                  </a:lnTo>
                  <a:lnTo>
                    <a:pt x="68139" y="282227"/>
                  </a:lnTo>
                  <a:lnTo>
                    <a:pt x="67882" y="287209"/>
                  </a:lnTo>
                  <a:lnTo>
                    <a:pt x="71825" y="290523"/>
                  </a:lnTo>
                  <a:lnTo>
                    <a:pt x="74796" y="294352"/>
                  </a:lnTo>
                  <a:lnTo>
                    <a:pt x="78550" y="291342"/>
                  </a:lnTo>
                  <a:lnTo>
                    <a:pt x="81826" y="294819"/>
                  </a:lnTo>
                  <a:lnTo>
                    <a:pt x="86341" y="296343"/>
                  </a:lnTo>
                  <a:lnTo>
                    <a:pt x="90361" y="299020"/>
                  </a:lnTo>
                  <a:lnTo>
                    <a:pt x="94885" y="300553"/>
                  </a:lnTo>
                  <a:lnTo>
                    <a:pt x="95999" y="305230"/>
                  </a:lnTo>
                  <a:lnTo>
                    <a:pt x="94037" y="309688"/>
                  </a:lnTo>
                  <a:lnTo>
                    <a:pt x="96723" y="31391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8" name="Freihandform: Form 647">
              <a:extLst>
                <a:ext uri="{FF2B5EF4-FFF2-40B4-BE49-F238E27FC236}">
                  <a16:creationId xmlns:a16="http://schemas.microsoft.com/office/drawing/2014/main" id="{5EBFB0A1-F7E8-DF3D-CD7E-32CBCE1DB978}"/>
                </a:ext>
              </a:extLst>
            </p:cNvPr>
            <p:cNvSpPr/>
            <p:nvPr/>
          </p:nvSpPr>
          <p:spPr>
            <a:xfrm>
              <a:off x="3835684" y="3675659"/>
              <a:ext cx="110917" cy="68559"/>
            </a:xfrm>
            <a:custGeom>
              <a:avLst/>
              <a:gdLst>
                <a:gd name="connsiteX0" fmla="*/ 89951 w 147256"/>
                <a:gd name="connsiteY0" fmla="*/ 90946 h 91020"/>
                <a:gd name="connsiteX1" fmla="*/ 94475 w 147256"/>
                <a:gd name="connsiteY1" fmla="*/ 89146 h 91020"/>
                <a:gd name="connsiteX2" fmla="*/ 97961 w 147256"/>
                <a:gd name="connsiteY2" fmla="*/ 85574 h 91020"/>
                <a:gd name="connsiteX3" fmla="*/ 103238 w 147256"/>
                <a:gd name="connsiteY3" fmla="*/ 84012 h 91020"/>
                <a:gd name="connsiteX4" fmla="*/ 106553 w 147256"/>
                <a:gd name="connsiteY4" fmla="*/ 79754 h 91020"/>
                <a:gd name="connsiteX5" fmla="*/ 111363 w 147256"/>
                <a:gd name="connsiteY5" fmla="*/ 77106 h 91020"/>
                <a:gd name="connsiteX6" fmla="*/ 115344 w 147256"/>
                <a:gd name="connsiteY6" fmla="*/ 74201 h 91020"/>
                <a:gd name="connsiteX7" fmla="*/ 120412 w 147256"/>
                <a:gd name="connsiteY7" fmla="*/ 74811 h 91020"/>
                <a:gd name="connsiteX8" fmla="*/ 123374 w 147256"/>
                <a:gd name="connsiteY8" fmla="*/ 79163 h 91020"/>
                <a:gd name="connsiteX9" fmla="*/ 127955 w 147256"/>
                <a:gd name="connsiteY9" fmla="*/ 77801 h 91020"/>
                <a:gd name="connsiteX10" fmla="*/ 132518 w 147256"/>
                <a:gd name="connsiteY10" fmla="*/ 75506 h 91020"/>
                <a:gd name="connsiteX11" fmla="*/ 138014 w 147256"/>
                <a:gd name="connsiteY11" fmla="*/ 75858 h 91020"/>
                <a:gd name="connsiteX12" fmla="*/ 142796 w 147256"/>
                <a:gd name="connsiteY12" fmla="*/ 77744 h 91020"/>
                <a:gd name="connsiteX13" fmla="*/ 147044 w 147256"/>
                <a:gd name="connsiteY13" fmla="*/ 75544 h 91020"/>
                <a:gd name="connsiteX14" fmla="*/ 143272 w 147256"/>
                <a:gd name="connsiteY14" fmla="*/ 72591 h 91020"/>
                <a:gd name="connsiteX15" fmla="*/ 142538 w 147256"/>
                <a:gd name="connsiteY15" fmla="*/ 67696 h 91020"/>
                <a:gd name="connsiteX16" fmla="*/ 139690 w 147256"/>
                <a:gd name="connsiteY16" fmla="*/ 63476 h 91020"/>
                <a:gd name="connsiteX17" fmla="*/ 136585 w 147256"/>
                <a:gd name="connsiteY17" fmla="*/ 59514 h 91020"/>
                <a:gd name="connsiteX18" fmla="*/ 133595 w 147256"/>
                <a:gd name="connsiteY18" fmla="*/ 55618 h 91020"/>
                <a:gd name="connsiteX19" fmla="*/ 129575 w 147256"/>
                <a:gd name="connsiteY19" fmla="*/ 52836 h 91020"/>
                <a:gd name="connsiteX20" fmla="*/ 124641 w 147256"/>
                <a:gd name="connsiteY20" fmla="*/ 50141 h 91020"/>
                <a:gd name="connsiteX21" fmla="*/ 119831 w 147256"/>
                <a:gd name="connsiteY21" fmla="*/ 51455 h 91020"/>
                <a:gd name="connsiteX22" fmla="*/ 115506 w 147256"/>
                <a:gd name="connsiteY22" fmla="*/ 48417 h 91020"/>
                <a:gd name="connsiteX23" fmla="*/ 112916 w 147256"/>
                <a:gd name="connsiteY23" fmla="*/ 44197 h 91020"/>
                <a:gd name="connsiteX24" fmla="*/ 111906 w 147256"/>
                <a:gd name="connsiteY24" fmla="*/ 39282 h 91020"/>
                <a:gd name="connsiteX25" fmla="*/ 108182 w 147256"/>
                <a:gd name="connsiteY25" fmla="*/ 35901 h 91020"/>
                <a:gd name="connsiteX26" fmla="*/ 106124 w 147256"/>
                <a:gd name="connsiteY26" fmla="*/ 31605 h 91020"/>
                <a:gd name="connsiteX27" fmla="*/ 101828 w 147256"/>
                <a:gd name="connsiteY27" fmla="*/ 34072 h 91020"/>
                <a:gd name="connsiteX28" fmla="*/ 97057 w 147256"/>
                <a:gd name="connsiteY28" fmla="*/ 34253 h 91020"/>
                <a:gd name="connsiteX29" fmla="*/ 92227 w 147256"/>
                <a:gd name="connsiteY29" fmla="*/ 33272 h 91020"/>
                <a:gd name="connsiteX30" fmla="*/ 87236 w 147256"/>
                <a:gd name="connsiteY30" fmla="*/ 34434 h 91020"/>
                <a:gd name="connsiteX31" fmla="*/ 82569 w 147256"/>
                <a:gd name="connsiteY31" fmla="*/ 36006 h 91020"/>
                <a:gd name="connsiteX32" fmla="*/ 77787 w 147256"/>
                <a:gd name="connsiteY32" fmla="*/ 35510 h 91020"/>
                <a:gd name="connsiteX33" fmla="*/ 74168 w 147256"/>
                <a:gd name="connsiteY33" fmla="*/ 31986 h 91020"/>
                <a:gd name="connsiteX34" fmla="*/ 70434 w 147256"/>
                <a:gd name="connsiteY34" fmla="*/ 28957 h 91020"/>
                <a:gd name="connsiteX35" fmla="*/ 65091 w 147256"/>
                <a:gd name="connsiteY35" fmla="*/ 30881 h 91020"/>
                <a:gd name="connsiteX36" fmla="*/ 60880 w 147256"/>
                <a:gd name="connsiteY36" fmla="*/ 33396 h 91020"/>
                <a:gd name="connsiteX37" fmla="*/ 56270 w 147256"/>
                <a:gd name="connsiteY37" fmla="*/ 30653 h 91020"/>
                <a:gd name="connsiteX38" fmla="*/ 51460 w 147256"/>
                <a:gd name="connsiteY38" fmla="*/ 28957 h 91020"/>
                <a:gd name="connsiteX39" fmla="*/ 46479 w 147256"/>
                <a:gd name="connsiteY39" fmla="*/ 29805 h 91020"/>
                <a:gd name="connsiteX40" fmla="*/ 41716 w 147256"/>
                <a:gd name="connsiteY40" fmla="*/ 30453 h 91020"/>
                <a:gd name="connsiteX41" fmla="*/ 37002 w 147256"/>
                <a:gd name="connsiteY41" fmla="*/ 29186 h 91020"/>
                <a:gd name="connsiteX42" fmla="*/ 32325 w 147256"/>
                <a:gd name="connsiteY42" fmla="*/ 30157 h 91020"/>
                <a:gd name="connsiteX43" fmla="*/ 30276 w 147256"/>
                <a:gd name="connsiteY43" fmla="*/ 25671 h 91020"/>
                <a:gd name="connsiteX44" fmla="*/ 30076 w 147256"/>
                <a:gd name="connsiteY44" fmla="*/ 20509 h 91020"/>
                <a:gd name="connsiteX45" fmla="*/ 34430 w 147256"/>
                <a:gd name="connsiteY45" fmla="*/ 17908 h 91020"/>
                <a:gd name="connsiteX46" fmla="*/ 39716 w 147256"/>
                <a:gd name="connsiteY46" fmla="*/ 15556 h 91020"/>
                <a:gd name="connsiteX47" fmla="*/ 44135 w 147256"/>
                <a:gd name="connsiteY47" fmla="*/ 17765 h 91020"/>
                <a:gd name="connsiteX48" fmla="*/ 49746 w 147256"/>
                <a:gd name="connsiteY48" fmla="*/ 19346 h 91020"/>
                <a:gd name="connsiteX49" fmla="*/ 54289 w 147256"/>
                <a:gd name="connsiteY49" fmla="*/ 17822 h 91020"/>
                <a:gd name="connsiteX50" fmla="*/ 49946 w 147256"/>
                <a:gd name="connsiteY50" fmla="*/ 15565 h 91020"/>
                <a:gd name="connsiteX51" fmla="*/ 46212 w 147256"/>
                <a:gd name="connsiteY51" fmla="*/ 12536 h 91020"/>
                <a:gd name="connsiteX52" fmla="*/ 48126 w 147256"/>
                <a:gd name="connsiteY52" fmla="*/ 7936 h 91020"/>
                <a:gd name="connsiteX53" fmla="*/ 48089 w 147256"/>
                <a:gd name="connsiteY53" fmla="*/ 3040 h 91020"/>
                <a:gd name="connsiteX54" fmla="*/ 44459 w 147256"/>
                <a:gd name="connsiteY54" fmla="*/ -75 h 91020"/>
                <a:gd name="connsiteX55" fmla="*/ 40278 w 147256"/>
                <a:gd name="connsiteY55" fmla="*/ 2630 h 91020"/>
                <a:gd name="connsiteX56" fmla="*/ 35925 w 147256"/>
                <a:gd name="connsiteY56" fmla="*/ 4964 h 91020"/>
                <a:gd name="connsiteX57" fmla="*/ 31305 w 147256"/>
                <a:gd name="connsiteY57" fmla="*/ 7164 h 91020"/>
                <a:gd name="connsiteX58" fmla="*/ 27677 w 147256"/>
                <a:gd name="connsiteY58" fmla="*/ 4049 h 91020"/>
                <a:gd name="connsiteX59" fmla="*/ 24933 w 147256"/>
                <a:gd name="connsiteY59" fmla="*/ 8259 h 91020"/>
                <a:gd name="connsiteX60" fmla="*/ 26686 w 147256"/>
                <a:gd name="connsiteY60" fmla="*/ 12755 h 91020"/>
                <a:gd name="connsiteX61" fmla="*/ 20761 w 147256"/>
                <a:gd name="connsiteY61" fmla="*/ 15965 h 91020"/>
                <a:gd name="connsiteX62" fmla="*/ 14694 w 147256"/>
                <a:gd name="connsiteY62" fmla="*/ 17461 h 91020"/>
                <a:gd name="connsiteX63" fmla="*/ 19751 w 147256"/>
                <a:gd name="connsiteY63" fmla="*/ 18032 h 91020"/>
                <a:gd name="connsiteX64" fmla="*/ 22971 w 147256"/>
                <a:gd name="connsiteY64" fmla="*/ 21957 h 91020"/>
                <a:gd name="connsiteX65" fmla="*/ 18275 w 147256"/>
                <a:gd name="connsiteY65" fmla="*/ 23557 h 91020"/>
                <a:gd name="connsiteX66" fmla="*/ 18885 w 147256"/>
                <a:gd name="connsiteY66" fmla="*/ 28433 h 91020"/>
                <a:gd name="connsiteX67" fmla="*/ 14180 w 147256"/>
                <a:gd name="connsiteY67" fmla="*/ 29919 h 91020"/>
                <a:gd name="connsiteX68" fmla="*/ 9284 w 147256"/>
                <a:gd name="connsiteY68" fmla="*/ 29424 h 91020"/>
                <a:gd name="connsiteX69" fmla="*/ 4540 w 147256"/>
                <a:gd name="connsiteY69" fmla="*/ 27738 h 91020"/>
                <a:gd name="connsiteX70" fmla="*/ -213 w 147256"/>
                <a:gd name="connsiteY70" fmla="*/ 29291 h 91020"/>
                <a:gd name="connsiteX71" fmla="*/ 578 w 147256"/>
                <a:gd name="connsiteY71" fmla="*/ 34463 h 91020"/>
                <a:gd name="connsiteX72" fmla="*/ 4264 w 147256"/>
                <a:gd name="connsiteY72" fmla="*/ 38044 h 91020"/>
                <a:gd name="connsiteX73" fmla="*/ 8141 w 147256"/>
                <a:gd name="connsiteY73" fmla="*/ 41416 h 91020"/>
                <a:gd name="connsiteX74" fmla="*/ 13303 w 147256"/>
                <a:gd name="connsiteY74" fmla="*/ 41159 h 91020"/>
                <a:gd name="connsiteX75" fmla="*/ 14541 w 147256"/>
                <a:gd name="connsiteY75" fmla="*/ 46064 h 91020"/>
                <a:gd name="connsiteX76" fmla="*/ 15475 w 147256"/>
                <a:gd name="connsiteY76" fmla="*/ 51598 h 91020"/>
                <a:gd name="connsiteX77" fmla="*/ 19104 w 147256"/>
                <a:gd name="connsiteY77" fmla="*/ 55704 h 91020"/>
                <a:gd name="connsiteX78" fmla="*/ 23286 w 147256"/>
                <a:gd name="connsiteY78" fmla="*/ 58609 h 91020"/>
                <a:gd name="connsiteX79" fmla="*/ 22437 w 147256"/>
                <a:gd name="connsiteY79" fmla="*/ 63476 h 91020"/>
                <a:gd name="connsiteX80" fmla="*/ 19342 w 147256"/>
                <a:gd name="connsiteY80" fmla="*/ 68229 h 91020"/>
                <a:gd name="connsiteX81" fmla="*/ 16713 w 147256"/>
                <a:gd name="connsiteY81" fmla="*/ 72467 h 91020"/>
                <a:gd name="connsiteX82" fmla="*/ 18170 w 147256"/>
                <a:gd name="connsiteY82" fmla="*/ 77459 h 91020"/>
                <a:gd name="connsiteX83" fmla="*/ 18589 w 147256"/>
                <a:gd name="connsiteY83" fmla="*/ 82231 h 91020"/>
                <a:gd name="connsiteX84" fmla="*/ 22666 w 147256"/>
                <a:gd name="connsiteY84" fmla="*/ 84831 h 91020"/>
                <a:gd name="connsiteX85" fmla="*/ 27638 w 147256"/>
                <a:gd name="connsiteY85" fmla="*/ 83336 h 91020"/>
                <a:gd name="connsiteX86" fmla="*/ 32048 w 147256"/>
                <a:gd name="connsiteY86" fmla="*/ 79945 h 91020"/>
                <a:gd name="connsiteX87" fmla="*/ 36230 w 147256"/>
                <a:gd name="connsiteY87" fmla="*/ 77221 h 91020"/>
                <a:gd name="connsiteX88" fmla="*/ 40687 w 147256"/>
                <a:gd name="connsiteY88" fmla="*/ 79259 h 91020"/>
                <a:gd name="connsiteX89" fmla="*/ 44802 w 147256"/>
                <a:gd name="connsiteY89" fmla="*/ 81754 h 91020"/>
                <a:gd name="connsiteX90" fmla="*/ 45774 w 147256"/>
                <a:gd name="connsiteY90" fmla="*/ 76992 h 91020"/>
                <a:gd name="connsiteX91" fmla="*/ 46241 w 147256"/>
                <a:gd name="connsiteY91" fmla="*/ 72096 h 91020"/>
                <a:gd name="connsiteX92" fmla="*/ 51755 w 147256"/>
                <a:gd name="connsiteY92" fmla="*/ 71953 h 91020"/>
                <a:gd name="connsiteX93" fmla="*/ 56699 w 147256"/>
                <a:gd name="connsiteY93" fmla="*/ 72696 h 91020"/>
                <a:gd name="connsiteX94" fmla="*/ 59461 w 147256"/>
                <a:gd name="connsiteY94" fmla="*/ 68534 h 91020"/>
                <a:gd name="connsiteX95" fmla="*/ 56052 w 147256"/>
                <a:gd name="connsiteY95" fmla="*/ 64295 h 91020"/>
                <a:gd name="connsiteX96" fmla="*/ 59709 w 147256"/>
                <a:gd name="connsiteY96" fmla="*/ 60714 h 91020"/>
                <a:gd name="connsiteX97" fmla="*/ 61690 w 147256"/>
                <a:gd name="connsiteY97" fmla="*/ 55980 h 91020"/>
                <a:gd name="connsiteX98" fmla="*/ 65538 w 147256"/>
                <a:gd name="connsiteY98" fmla="*/ 52875 h 91020"/>
                <a:gd name="connsiteX99" fmla="*/ 70301 w 147256"/>
                <a:gd name="connsiteY99" fmla="*/ 54351 h 91020"/>
                <a:gd name="connsiteX100" fmla="*/ 74568 w 147256"/>
                <a:gd name="connsiteY100" fmla="*/ 56608 h 91020"/>
                <a:gd name="connsiteX101" fmla="*/ 75616 w 147256"/>
                <a:gd name="connsiteY101" fmla="*/ 61399 h 91020"/>
                <a:gd name="connsiteX102" fmla="*/ 80026 w 147256"/>
                <a:gd name="connsiteY102" fmla="*/ 63809 h 91020"/>
                <a:gd name="connsiteX103" fmla="*/ 81655 w 147256"/>
                <a:gd name="connsiteY103" fmla="*/ 68572 h 91020"/>
                <a:gd name="connsiteX104" fmla="*/ 82635 w 147256"/>
                <a:gd name="connsiteY104" fmla="*/ 73830 h 91020"/>
                <a:gd name="connsiteX105" fmla="*/ 83255 w 147256"/>
                <a:gd name="connsiteY105" fmla="*/ 79087 h 91020"/>
                <a:gd name="connsiteX106" fmla="*/ 84369 w 147256"/>
                <a:gd name="connsiteY106" fmla="*/ 83983 h 91020"/>
                <a:gd name="connsiteX107" fmla="*/ 86998 w 147256"/>
                <a:gd name="connsiteY107" fmla="*/ 88184 h 9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47256" h="91020">
                  <a:moveTo>
                    <a:pt x="89951" y="90946"/>
                  </a:moveTo>
                  <a:lnTo>
                    <a:pt x="94475" y="89146"/>
                  </a:lnTo>
                  <a:lnTo>
                    <a:pt x="97961" y="85574"/>
                  </a:lnTo>
                  <a:lnTo>
                    <a:pt x="103238" y="84012"/>
                  </a:lnTo>
                  <a:lnTo>
                    <a:pt x="106553" y="79754"/>
                  </a:lnTo>
                  <a:lnTo>
                    <a:pt x="111363" y="77106"/>
                  </a:lnTo>
                  <a:lnTo>
                    <a:pt x="115344" y="74201"/>
                  </a:lnTo>
                  <a:lnTo>
                    <a:pt x="120412" y="74811"/>
                  </a:lnTo>
                  <a:lnTo>
                    <a:pt x="123374" y="79163"/>
                  </a:lnTo>
                  <a:lnTo>
                    <a:pt x="127955" y="77801"/>
                  </a:lnTo>
                  <a:lnTo>
                    <a:pt x="132518" y="75506"/>
                  </a:lnTo>
                  <a:lnTo>
                    <a:pt x="138014" y="75858"/>
                  </a:lnTo>
                  <a:lnTo>
                    <a:pt x="142796" y="77744"/>
                  </a:lnTo>
                  <a:lnTo>
                    <a:pt x="147044" y="75544"/>
                  </a:lnTo>
                  <a:lnTo>
                    <a:pt x="143272" y="72591"/>
                  </a:lnTo>
                  <a:lnTo>
                    <a:pt x="142538" y="67696"/>
                  </a:lnTo>
                  <a:lnTo>
                    <a:pt x="139690" y="63476"/>
                  </a:lnTo>
                  <a:lnTo>
                    <a:pt x="136585" y="59514"/>
                  </a:lnTo>
                  <a:lnTo>
                    <a:pt x="133595" y="55618"/>
                  </a:lnTo>
                  <a:lnTo>
                    <a:pt x="129575" y="52836"/>
                  </a:lnTo>
                  <a:lnTo>
                    <a:pt x="124641" y="50141"/>
                  </a:lnTo>
                  <a:lnTo>
                    <a:pt x="119831" y="51455"/>
                  </a:lnTo>
                  <a:lnTo>
                    <a:pt x="115506" y="48417"/>
                  </a:lnTo>
                  <a:lnTo>
                    <a:pt x="112916" y="44197"/>
                  </a:lnTo>
                  <a:lnTo>
                    <a:pt x="111906" y="39282"/>
                  </a:lnTo>
                  <a:lnTo>
                    <a:pt x="108182" y="35901"/>
                  </a:lnTo>
                  <a:lnTo>
                    <a:pt x="106124" y="31605"/>
                  </a:lnTo>
                  <a:lnTo>
                    <a:pt x="101828" y="34072"/>
                  </a:lnTo>
                  <a:lnTo>
                    <a:pt x="97057" y="34253"/>
                  </a:lnTo>
                  <a:lnTo>
                    <a:pt x="92227" y="33272"/>
                  </a:lnTo>
                  <a:lnTo>
                    <a:pt x="87236" y="34434"/>
                  </a:lnTo>
                  <a:lnTo>
                    <a:pt x="82569" y="36006"/>
                  </a:lnTo>
                  <a:lnTo>
                    <a:pt x="77787" y="35510"/>
                  </a:lnTo>
                  <a:lnTo>
                    <a:pt x="74168" y="31986"/>
                  </a:lnTo>
                  <a:lnTo>
                    <a:pt x="70434" y="28957"/>
                  </a:lnTo>
                  <a:lnTo>
                    <a:pt x="65091" y="30881"/>
                  </a:lnTo>
                  <a:lnTo>
                    <a:pt x="60880" y="33396"/>
                  </a:lnTo>
                  <a:lnTo>
                    <a:pt x="56270" y="30653"/>
                  </a:lnTo>
                  <a:lnTo>
                    <a:pt x="51460" y="28957"/>
                  </a:lnTo>
                  <a:lnTo>
                    <a:pt x="46479" y="29805"/>
                  </a:lnTo>
                  <a:lnTo>
                    <a:pt x="41716" y="30453"/>
                  </a:lnTo>
                  <a:lnTo>
                    <a:pt x="37002" y="29186"/>
                  </a:lnTo>
                  <a:lnTo>
                    <a:pt x="32325" y="30157"/>
                  </a:lnTo>
                  <a:lnTo>
                    <a:pt x="30276" y="25671"/>
                  </a:lnTo>
                  <a:lnTo>
                    <a:pt x="30076" y="20509"/>
                  </a:lnTo>
                  <a:lnTo>
                    <a:pt x="34430" y="17908"/>
                  </a:lnTo>
                  <a:lnTo>
                    <a:pt x="39716" y="15556"/>
                  </a:lnTo>
                  <a:lnTo>
                    <a:pt x="44135" y="17765"/>
                  </a:lnTo>
                  <a:lnTo>
                    <a:pt x="49746" y="19346"/>
                  </a:lnTo>
                  <a:lnTo>
                    <a:pt x="54289" y="17822"/>
                  </a:lnTo>
                  <a:lnTo>
                    <a:pt x="49946" y="15565"/>
                  </a:lnTo>
                  <a:lnTo>
                    <a:pt x="46212" y="12536"/>
                  </a:lnTo>
                  <a:lnTo>
                    <a:pt x="48126" y="7936"/>
                  </a:lnTo>
                  <a:lnTo>
                    <a:pt x="48089" y="3040"/>
                  </a:lnTo>
                  <a:lnTo>
                    <a:pt x="44459" y="-75"/>
                  </a:lnTo>
                  <a:lnTo>
                    <a:pt x="40278" y="2630"/>
                  </a:lnTo>
                  <a:lnTo>
                    <a:pt x="35925" y="4964"/>
                  </a:lnTo>
                  <a:lnTo>
                    <a:pt x="31305" y="7164"/>
                  </a:lnTo>
                  <a:lnTo>
                    <a:pt x="27677" y="4049"/>
                  </a:lnTo>
                  <a:lnTo>
                    <a:pt x="24933" y="8259"/>
                  </a:lnTo>
                  <a:lnTo>
                    <a:pt x="26686" y="12755"/>
                  </a:lnTo>
                  <a:lnTo>
                    <a:pt x="20761" y="15965"/>
                  </a:lnTo>
                  <a:lnTo>
                    <a:pt x="14694" y="17461"/>
                  </a:lnTo>
                  <a:lnTo>
                    <a:pt x="19751" y="18032"/>
                  </a:lnTo>
                  <a:lnTo>
                    <a:pt x="22971" y="21957"/>
                  </a:lnTo>
                  <a:lnTo>
                    <a:pt x="18275" y="23557"/>
                  </a:lnTo>
                  <a:lnTo>
                    <a:pt x="18885" y="28433"/>
                  </a:lnTo>
                  <a:lnTo>
                    <a:pt x="14180" y="29919"/>
                  </a:lnTo>
                  <a:lnTo>
                    <a:pt x="9284" y="29424"/>
                  </a:lnTo>
                  <a:lnTo>
                    <a:pt x="4540" y="27738"/>
                  </a:lnTo>
                  <a:lnTo>
                    <a:pt x="-213" y="29291"/>
                  </a:lnTo>
                  <a:lnTo>
                    <a:pt x="578" y="34463"/>
                  </a:lnTo>
                  <a:lnTo>
                    <a:pt x="4264" y="38044"/>
                  </a:lnTo>
                  <a:lnTo>
                    <a:pt x="8141" y="41416"/>
                  </a:lnTo>
                  <a:lnTo>
                    <a:pt x="13303" y="41159"/>
                  </a:lnTo>
                  <a:lnTo>
                    <a:pt x="14541" y="46064"/>
                  </a:lnTo>
                  <a:lnTo>
                    <a:pt x="15475" y="51598"/>
                  </a:lnTo>
                  <a:lnTo>
                    <a:pt x="19104" y="55704"/>
                  </a:lnTo>
                  <a:lnTo>
                    <a:pt x="23286" y="58609"/>
                  </a:lnTo>
                  <a:lnTo>
                    <a:pt x="22437" y="63476"/>
                  </a:lnTo>
                  <a:lnTo>
                    <a:pt x="19342" y="68229"/>
                  </a:lnTo>
                  <a:lnTo>
                    <a:pt x="16713" y="72467"/>
                  </a:lnTo>
                  <a:lnTo>
                    <a:pt x="18170" y="77459"/>
                  </a:lnTo>
                  <a:lnTo>
                    <a:pt x="18589" y="82231"/>
                  </a:lnTo>
                  <a:lnTo>
                    <a:pt x="22666" y="84831"/>
                  </a:lnTo>
                  <a:lnTo>
                    <a:pt x="27638" y="83336"/>
                  </a:lnTo>
                  <a:lnTo>
                    <a:pt x="32048" y="79945"/>
                  </a:lnTo>
                  <a:lnTo>
                    <a:pt x="36230" y="77221"/>
                  </a:lnTo>
                  <a:lnTo>
                    <a:pt x="40687" y="79259"/>
                  </a:lnTo>
                  <a:lnTo>
                    <a:pt x="44802" y="81754"/>
                  </a:lnTo>
                  <a:lnTo>
                    <a:pt x="45774" y="76992"/>
                  </a:lnTo>
                  <a:lnTo>
                    <a:pt x="46241" y="72096"/>
                  </a:lnTo>
                  <a:lnTo>
                    <a:pt x="51755" y="71953"/>
                  </a:lnTo>
                  <a:lnTo>
                    <a:pt x="56699" y="72696"/>
                  </a:lnTo>
                  <a:lnTo>
                    <a:pt x="59461" y="68534"/>
                  </a:lnTo>
                  <a:lnTo>
                    <a:pt x="56052" y="64295"/>
                  </a:lnTo>
                  <a:lnTo>
                    <a:pt x="59709" y="60714"/>
                  </a:lnTo>
                  <a:lnTo>
                    <a:pt x="61690" y="55980"/>
                  </a:lnTo>
                  <a:lnTo>
                    <a:pt x="65538" y="52875"/>
                  </a:lnTo>
                  <a:lnTo>
                    <a:pt x="70301" y="54351"/>
                  </a:lnTo>
                  <a:lnTo>
                    <a:pt x="74568" y="56608"/>
                  </a:lnTo>
                  <a:lnTo>
                    <a:pt x="75616" y="61399"/>
                  </a:lnTo>
                  <a:lnTo>
                    <a:pt x="80026" y="63809"/>
                  </a:lnTo>
                  <a:lnTo>
                    <a:pt x="81655" y="68572"/>
                  </a:lnTo>
                  <a:lnTo>
                    <a:pt x="82635" y="73830"/>
                  </a:lnTo>
                  <a:lnTo>
                    <a:pt x="83255" y="79087"/>
                  </a:lnTo>
                  <a:lnTo>
                    <a:pt x="84369" y="83983"/>
                  </a:lnTo>
                  <a:lnTo>
                    <a:pt x="86998" y="881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0" name="Freihandform: Form 649">
              <a:extLst>
                <a:ext uri="{FF2B5EF4-FFF2-40B4-BE49-F238E27FC236}">
                  <a16:creationId xmlns:a16="http://schemas.microsoft.com/office/drawing/2014/main" id="{88E8559D-E9FB-4E2E-78EE-E7430CC509DA}"/>
                </a:ext>
              </a:extLst>
            </p:cNvPr>
            <p:cNvSpPr/>
            <p:nvPr/>
          </p:nvSpPr>
          <p:spPr>
            <a:xfrm>
              <a:off x="4168028" y="3906613"/>
              <a:ext cx="74277" cy="92421"/>
            </a:xfrm>
            <a:custGeom>
              <a:avLst/>
              <a:gdLst>
                <a:gd name="connsiteX0" fmla="*/ 67986 w 98612"/>
                <a:gd name="connsiteY0" fmla="*/ 94165 h 122700"/>
                <a:gd name="connsiteX1" fmla="*/ 69625 w 98612"/>
                <a:gd name="connsiteY1" fmla="*/ 89546 h 122700"/>
                <a:gd name="connsiteX2" fmla="*/ 67529 w 98612"/>
                <a:gd name="connsiteY2" fmla="*/ 93861 h 122700"/>
                <a:gd name="connsiteX3" fmla="*/ 65357 w 98612"/>
                <a:gd name="connsiteY3" fmla="*/ 94308 h 122700"/>
                <a:gd name="connsiteX4" fmla="*/ 66062 w 98612"/>
                <a:gd name="connsiteY4" fmla="*/ 89355 h 122700"/>
                <a:gd name="connsiteX5" fmla="*/ 64910 w 98612"/>
                <a:gd name="connsiteY5" fmla="*/ 94003 h 122700"/>
                <a:gd name="connsiteX6" fmla="*/ 57938 w 98612"/>
                <a:gd name="connsiteY6" fmla="*/ 96575 h 122700"/>
                <a:gd name="connsiteX7" fmla="*/ 59166 w 98612"/>
                <a:gd name="connsiteY7" fmla="*/ 91765 h 122700"/>
                <a:gd name="connsiteX8" fmla="*/ 57938 w 98612"/>
                <a:gd name="connsiteY8" fmla="*/ 96575 h 122700"/>
                <a:gd name="connsiteX9" fmla="*/ 75273 w 98612"/>
                <a:gd name="connsiteY9" fmla="*/ 87546 h 122700"/>
                <a:gd name="connsiteX10" fmla="*/ 73549 w 98612"/>
                <a:gd name="connsiteY10" fmla="*/ 82821 h 122700"/>
                <a:gd name="connsiteX11" fmla="*/ 75016 w 98612"/>
                <a:gd name="connsiteY11" fmla="*/ 87364 h 122700"/>
                <a:gd name="connsiteX12" fmla="*/ 96494 w 98612"/>
                <a:gd name="connsiteY12" fmla="*/ 122626 h 122700"/>
                <a:gd name="connsiteX13" fmla="*/ 94256 w 98612"/>
                <a:gd name="connsiteY13" fmla="*/ 118426 h 122700"/>
                <a:gd name="connsiteX14" fmla="*/ 92170 w 98612"/>
                <a:gd name="connsiteY14" fmla="*/ 114082 h 122700"/>
                <a:gd name="connsiteX15" fmla="*/ 92494 w 98612"/>
                <a:gd name="connsiteY15" fmla="*/ 109301 h 122700"/>
                <a:gd name="connsiteX16" fmla="*/ 97266 w 98612"/>
                <a:gd name="connsiteY16" fmla="*/ 109215 h 122700"/>
                <a:gd name="connsiteX17" fmla="*/ 98400 w 98612"/>
                <a:gd name="connsiteY17" fmla="*/ 104548 h 122700"/>
                <a:gd name="connsiteX18" fmla="*/ 97685 w 98612"/>
                <a:gd name="connsiteY18" fmla="*/ 99766 h 122700"/>
                <a:gd name="connsiteX19" fmla="*/ 96685 w 98612"/>
                <a:gd name="connsiteY19" fmla="*/ 95080 h 122700"/>
                <a:gd name="connsiteX20" fmla="*/ 95761 w 98612"/>
                <a:gd name="connsiteY20" fmla="*/ 90289 h 122700"/>
                <a:gd name="connsiteX21" fmla="*/ 94304 w 98612"/>
                <a:gd name="connsiteY21" fmla="*/ 85622 h 122700"/>
                <a:gd name="connsiteX22" fmla="*/ 93103 w 98612"/>
                <a:gd name="connsiteY22" fmla="*/ 80954 h 122700"/>
                <a:gd name="connsiteX23" fmla="*/ 90770 w 98612"/>
                <a:gd name="connsiteY23" fmla="*/ 76801 h 122700"/>
                <a:gd name="connsiteX24" fmla="*/ 88818 w 98612"/>
                <a:gd name="connsiteY24" fmla="*/ 72334 h 122700"/>
                <a:gd name="connsiteX25" fmla="*/ 88284 w 98612"/>
                <a:gd name="connsiteY25" fmla="*/ 67524 h 122700"/>
                <a:gd name="connsiteX26" fmla="*/ 86407 w 98612"/>
                <a:gd name="connsiteY26" fmla="*/ 62752 h 122700"/>
                <a:gd name="connsiteX27" fmla="*/ 83426 w 98612"/>
                <a:gd name="connsiteY27" fmla="*/ 58989 h 122700"/>
                <a:gd name="connsiteX28" fmla="*/ 79597 w 98612"/>
                <a:gd name="connsiteY28" fmla="*/ 61818 h 122700"/>
                <a:gd name="connsiteX29" fmla="*/ 78178 w 98612"/>
                <a:gd name="connsiteY29" fmla="*/ 66486 h 122700"/>
                <a:gd name="connsiteX30" fmla="*/ 78473 w 98612"/>
                <a:gd name="connsiteY30" fmla="*/ 71486 h 122700"/>
                <a:gd name="connsiteX31" fmla="*/ 75759 w 98612"/>
                <a:gd name="connsiteY31" fmla="*/ 75487 h 122700"/>
                <a:gd name="connsiteX32" fmla="*/ 72920 w 98612"/>
                <a:gd name="connsiteY32" fmla="*/ 71620 h 122700"/>
                <a:gd name="connsiteX33" fmla="*/ 68843 w 98612"/>
                <a:gd name="connsiteY33" fmla="*/ 69000 h 122700"/>
                <a:gd name="connsiteX34" fmla="*/ 66872 w 98612"/>
                <a:gd name="connsiteY34" fmla="*/ 64257 h 122700"/>
                <a:gd name="connsiteX35" fmla="*/ 64767 w 98612"/>
                <a:gd name="connsiteY35" fmla="*/ 59942 h 122700"/>
                <a:gd name="connsiteX36" fmla="*/ 65481 w 98612"/>
                <a:gd name="connsiteY36" fmla="*/ 55151 h 122700"/>
                <a:gd name="connsiteX37" fmla="*/ 67900 w 98612"/>
                <a:gd name="connsiteY37" fmla="*/ 50988 h 122700"/>
                <a:gd name="connsiteX38" fmla="*/ 72082 w 98612"/>
                <a:gd name="connsiteY38" fmla="*/ 48474 h 122700"/>
                <a:gd name="connsiteX39" fmla="*/ 76635 w 98612"/>
                <a:gd name="connsiteY39" fmla="*/ 50265 h 122700"/>
                <a:gd name="connsiteX40" fmla="*/ 77492 w 98612"/>
                <a:gd name="connsiteY40" fmla="*/ 45493 h 122700"/>
                <a:gd name="connsiteX41" fmla="*/ 80569 w 98612"/>
                <a:gd name="connsiteY41" fmla="*/ 41759 h 122700"/>
                <a:gd name="connsiteX42" fmla="*/ 81664 w 98612"/>
                <a:gd name="connsiteY42" fmla="*/ 37092 h 122700"/>
                <a:gd name="connsiteX43" fmla="*/ 85522 w 98612"/>
                <a:gd name="connsiteY43" fmla="*/ 34291 h 122700"/>
                <a:gd name="connsiteX44" fmla="*/ 81998 w 98612"/>
                <a:gd name="connsiteY44" fmla="*/ 30957 h 122700"/>
                <a:gd name="connsiteX45" fmla="*/ 77749 w 98612"/>
                <a:gd name="connsiteY45" fmla="*/ 28690 h 122700"/>
                <a:gd name="connsiteX46" fmla="*/ 72806 w 98612"/>
                <a:gd name="connsiteY46" fmla="*/ 28405 h 122700"/>
                <a:gd name="connsiteX47" fmla="*/ 68082 w 98612"/>
                <a:gd name="connsiteY47" fmla="*/ 29138 h 122700"/>
                <a:gd name="connsiteX48" fmla="*/ 63185 w 98612"/>
                <a:gd name="connsiteY48" fmla="*/ 28528 h 122700"/>
                <a:gd name="connsiteX49" fmla="*/ 58194 w 98612"/>
                <a:gd name="connsiteY49" fmla="*/ 27890 h 122700"/>
                <a:gd name="connsiteX50" fmla="*/ 53337 w 98612"/>
                <a:gd name="connsiteY50" fmla="*/ 28643 h 122700"/>
                <a:gd name="connsiteX51" fmla="*/ 48431 w 98612"/>
                <a:gd name="connsiteY51" fmla="*/ 28472 h 122700"/>
                <a:gd name="connsiteX52" fmla="*/ 43574 w 98612"/>
                <a:gd name="connsiteY52" fmla="*/ 27995 h 122700"/>
                <a:gd name="connsiteX53" fmla="*/ 38773 w 98612"/>
                <a:gd name="connsiteY53" fmla="*/ 26595 h 122700"/>
                <a:gd name="connsiteX54" fmla="*/ 34277 w 98612"/>
                <a:gd name="connsiteY54" fmla="*/ 24957 h 122700"/>
                <a:gd name="connsiteX55" fmla="*/ 33972 w 98612"/>
                <a:gd name="connsiteY55" fmla="*/ 19823 h 122700"/>
                <a:gd name="connsiteX56" fmla="*/ 32277 w 98612"/>
                <a:gd name="connsiteY56" fmla="*/ 15155 h 122700"/>
                <a:gd name="connsiteX57" fmla="*/ 31001 w 98612"/>
                <a:gd name="connsiteY57" fmla="*/ 10498 h 122700"/>
                <a:gd name="connsiteX58" fmla="*/ 27924 w 98612"/>
                <a:gd name="connsiteY58" fmla="*/ 6764 h 122700"/>
                <a:gd name="connsiteX59" fmla="*/ 26934 w 98612"/>
                <a:gd name="connsiteY59" fmla="*/ 11431 h 122700"/>
                <a:gd name="connsiteX60" fmla="*/ 22257 w 98612"/>
                <a:gd name="connsiteY60" fmla="*/ 10412 h 122700"/>
                <a:gd name="connsiteX61" fmla="*/ 18380 w 98612"/>
                <a:gd name="connsiteY61" fmla="*/ 7640 h 122700"/>
                <a:gd name="connsiteX62" fmla="*/ 16370 w 98612"/>
                <a:gd name="connsiteY62" fmla="*/ 3306 h 122700"/>
                <a:gd name="connsiteX63" fmla="*/ 12265 w 98612"/>
                <a:gd name="connsiteY63" fmla="*/ 5830 h 122700"/>
                <a:gd name="connsiteX64" fmla="*/ 8636 w 98612"/>
                <a:gd name="connsiteY64" fmla="*/ 2678 h 122700"/>
                <a:gd name="connsiteX65" fmla="*/ 4712 w 98612"/>
                <a:gd name="connsiteY65" fmla="*/ -75 h 122700"/>
                <a:gd name="connsiteX66" fmla="*/ 2921 w 98612"/>
                <a:gd name="connsiteY66" fmla="*/ 4430 h 122700"/>
                <a:gd name="connsiteX67" fmla="*/ 330 w 98612"/>
                <a:gd name="connsiteY67" fmla="*/ 8507 h 122700"/>
                <a:gd name="connsiteX68" fmla="*/ -213 w 98612"/>
                <a:gd name="connsiteY68" fmla="*/ 13279 h 122700"/>
                <a:gd name="connsiteX69" fmla="*/ 3959 w 98612"/>
                <a:gd name="connsiteY69" fmla="*/ 15622 h 122700"/>
                <a:gd name="connsiteX70" fmla="*/ 7445 w 98612"/>
                <a:gd name="connsiteY70" fmla="*/ 18889 h 122700"/>
                <a:gd name="connsiteX71" fmla="*/ 11569 w 98612"/>
                <a:gd name="connsiteY71" fmla="*/ 21385 h 122700"/>
                <a:gd name="connsiteX72" fmla="*/ 15751 w 98612"/>
                <a:gd name="connsiteY72" fmla="*/ 24023 h 122700"/>
                <a:gd name="connsiteX73" fmla="*/ 18571 w 98612"/>
                <a:gd name="connsiteY73" fmla="*/ 28157 h 122700"/>
                <a:gd name="connsiteX74" fmla="*/ 13827 w 98612"/>
                <a:gd name="connsiteY74" fmla="*/ 27586 h 122700"/>
                <a:gd name="connsiteX75" fmla="*/ 9750 w 98612"/>
                <a:gd name="connsiteY75" fmla="*/ 30091 h 122700"/>
                <a:gd name="connsiteX76" fmla="*/ 8474 w 98612"/>
                <a:gd name="connsiteY76" fmla="*/ 34729 h 122700"/>
                <a:gd name="connsiteX77" fmla="*/ 4159 w 98612"/>
                <a:gd name="connsiteY77" fmla="*/ 36796 h 122700"/>
                <a:gd name="connsiteX78" fmla="*/ 5331 w 98612"/>
                <a:gd name="connsiteY78" fmla="*/ 41635 h 122700"/>
                <a:gd name="connsiteX79" fmla="*/ 9779 w 98612"/>
                <a:gd name="connsiteY79" fmla="*/ 43902 h 122700"/>
                <a:gd name="connsiteX80" fmla="*/ 13865 w 98612"/>
                <a:gd name="connsiteY80" fmla="*/ 46607 h 122700"/>
                <a:gd name="connsiteX81" fmla="*/ 18009 w 98612"/>
                <a:gd name="connsiteY81" fmla="*/ 49045 h 122700"/>
                <a:gd name="connsiteX82" fmla="*/ 19495 w 98612"/>
                <a:gd name="connsiteY82" fmla="*/ 53646 h 122700"/>
                <a:gd name="connsiteX83" fmla="*/ 16780 w 98612"/>
                <a:gd name="connsiteY83" fmla="*/ 57618 h 122700"/>
                <a:gd name="connsiteX84" fmla="*/ 18561 w 98612"/>
                <a:gd name="connsiteY84" fmla="*/ 62066 h 122700"/>
                <a:gd name="connsiteX85" fmla="*/ 21094 w 98612"/>
                <a:gd name="connsiteY85" fmla="*/ 66209 h 122700"/>
                <a:gd name="connsiteX86" fmla="*/ 24571 w 98612"/>
                <a:gd name="connsiteY86" fmla="*/ 69591 h 122700"/>
                <a:gd name="connsiteX87" fmla="*/ 24409 w 98612"/>
                <a:gd name="connsiteY87" fmla="*/ 74420 h 122700"/>
                <a:gd name="connsiteX88" fmla="*/ 26514 w 98612"/>
                <a:gd name="connsiteY88" fmla="*/ 78725 h 122700"/>
                <a:gd name="connsiteX89" fmla="*/ 27057 w 98612"/>
                <a:gd name="connsiteY89" fmla="*/ 83545 h 122700"/>
                <a:gd name="connsiteX90" fmla="*/ 28686 w 98612"/>
                <a:gd name="connsiteY90" fmla="*/ 88231 h 122700"/>
                <a:gd name="connsiteX91" fmla="*/ 30896 w 98612"/>
                <a:gd name="connsiteY91" fmla="*/ 92565 h 122700"/>
                <a:gd name="connsiteX92" fmla="*/ 30801 w 98612"/>
                <a:gd name="connsiteY92" fmla="*/ 97404 h 122700"/>
                <a:gd name="connsiteX93" fmla="*/ 32705 w 98612"/>
                <a:gd name="connsiteY93" fmla="*/ 101909 h 122700"/>
                <a:gd name="connsiteX94" fmla="*/ 36859 w 98612"/>
                <a:gd name="connsiteY94" fmla="*/ 99147 h 122700"/>
                <a:gd name="connsiteX95" fmla="*/ 39154 w 98612"/>
                <a:gd name="connsiteY95" fmla="*/ 94680 h 122700"/>
                <a:gd name="connsiteX96" fmla="*/ 37782 w 98612"/>
                <a:gd name="connsiteY96" fmla="*/ 90022 h 122700"/>
                <a:gd name="connsiteX97" fmla="*/ 36039 w 98612"/>
                <a:gd name="connsiteY97" fmla="*/ 85355 h 122700"/>
                <a:gd name="connsiteX98" fmla="*/ 38068 w 98612"/>
                <a:gd name="connsiteY98" fmla="*/ 89822 h 122700"/>
                <a:gd name="connsiteX99" fmla="*/ 39583 w 98612"/>
                <a:gd name="connsiteY99" fmla="*/ 94489 h 122700"/>
                <a:gd name="connsiteX100" fmla="*/ 39935 w 98612"/>
                <a:gd name="connsiteY100" fmla="*/ 89517 h 122700"/>
                <a:gd name="connsiteX101" fmla="*/ 40497 w 98612"/>
                <a:gd name="connsiteY101" fmla="*/ 94451 h 122700"/>
                <a:gd name="connsiteX102" fmla="*/ 40259 w 98612"/>
                <a:gd name="connsiteY102" fmla="*/ 99366 h 122700"/>
                <a:gd name="connsiteX103" fmla="*/ 45031 w 98612"/>
                <a:gd name="connsiteY103" fmla="*/ 99147 h 122700"/>
                <a:gd name="connsiteX104" fmla="*/ 44564 w 98612"/>
                <a:gd name="connsiteY104" fmla="*/ 94318 h 122700"/>
                <a:gd name="connsiteX105" fmla="*/ 48984 w 98612"/>
                <a:gd name="connsiteY105" fmla="*/ 92318 h 122700"/>
                <a:gd name="connsiteX106" fmla="*/ 49232 w 98612"/>
                <a:gd name="connsiteY106" fmla="*/ 97280 h 122700"/>
                <a:gd name="connsiteX107" fmla="*/ 53508 w 98612"/>
                <a:gd name="connsiteY107" fmla="*/ 99461 h 122700"/>
                <a:gd name="connsiteX108" fmla="*/ 54566 w 98612"/>
                <a:gd name="connsiteY108" fmla="*/ 94613 h 122700"/>
                <a:gd name="connsiteX109" fmla="*/ 57985 w 98612"/>
                <a:gd name="connsiteY109" fmla="*/ 91022 h 122700"/>
                <a:gd name="connsiteX110" fmla="*/ 59042 w 98612"/>
                <a:gd name="connsiteY110" fmla="*/ 86088 h 122700"/>
                <a:gd name="connsiteX111" fmla="*/ 59919 w 98612"/>
                <a:gd name="connsiteY111" fmla="*/ 91155 h 122700"/>
                <a:gd name="connsiteX112" fmla="*/ 59023 w 98612"/>
                <a:gd name="connsiteY112" fmla="*/ 95880 h 122700"/>
                <a:gd name="connsiteX113" fmla="*/ 63148 w 98612"/>
                <a:gd name="connsiteY113" fmla="*/ 93279 h 122700"/>
                <a:gd name="connsiteX114" fmla="*/ 62966 w 98612"/>
                <a:gd name="connsiteY114" fmla="*/ 88422 h 122700"/>
                <a:gd name="connsiteX115" fmla="*/ 60852 w 98612"/>
                <a:gd name="connsiteY115" fmla="*/ 83754 h 122700"/>
                <a:gd name="connsiteX116" fmla="*/ 58804 w 98612"/>
                <a:gd name="connsiteY116" fmla="*/ 79087 h 122700"/>
                <a:gd name="connsiteX117" fmla="*/ 56032 w 98612"/>
                <a:gd name="connsiteY117" fmla="*/ 75220 h 122700"/>
                <a:gd name="connsiteX118" fmla="*/ 55918 w 98612"/>
                <a:gd name="connsiteY118" fmla="*/ 70220 h 122700"/>
                <a:gd name="connsiteX119" fmla="*/ 57461 w 98612"/>
                <a:gd name="connsiteY119" fmla="*/ 74887 h 122700"/>
                <a:gd name="connsiteX120" fmla="*/ 60280 w 98612"/>
                <a:gd name="connsiteY120" fmla="*/ 78802 h 122700"/>
                <a:gd name="connsiteX121" fmla="*/ 62842 w 98612"/>
                <a:gd name="connsiteY121" fmla="*/ 82821 h 122700"/>
                <a:gd name="connsiteX122" fmla="*/ 67243 w 98612"/>
                <a:gd name="connsiteY122" fmla="*/ 85498 h 122700"/>
                <a:gd name="connsiteX123" fmla="*/ 70548 w 98612"/>
                <a:gd name="connsiteY123" fmla="*/ 82030 h 122700"/>
                <a:gd name="connsiteX124" fmla="*/ 75406 w 98612"/>
                <a:gd name="connsiteY124" fmla="*/ 81792 h 122700"/>
                <a:gd name="connsiteX125" fmla="*/ 78845 w 98612"/>
                <a:gd name="connsiteY125" fmla="*/ 85622 h 122700"/>
                <a:gd name="connsiteX126" fmla="*/ 80683 w 98612"/>
                <a:gd name="connsiteY126" fmla="*/ 90231 h 122700"/>
                <a:gd name="connsiteX127" fmla="*/ 83188 w 98612"/>
                <a:gd name="connsiteY127" fmla="*/ 94489 h 122700"/>
                <a:gd name="connsiteX128" fmla="*/ 84645 w 98612"/>
                <a:gd name="connsiteY128" fmla="*/ 99147 h 122700"/>
                <a:gd name="connsiteX129" fmla="*/ 84750 w 98612"/>
                <a:gd name="connsiteY129" fmla="*/ 104071 h 122700"/>
                <a:gd name="connsiteX130" fmla="*/ 87503 w 98612"/>
                <a:gd name="connsiteY130" fmla="*/ 108481 h 122700"/>
                <a:gd name="connsiteX131" fmla="*/ 89218 w 98612"/>
                <a:gd name="connsiteY131" fmla="*/ 113006 h 122700"/>
                <a:gd name="connsiteX132" fmla="*/ 92437 w 98612"/>
                <a:gd name="connsiteY132" fmla="*/ 116797 h 122700"/>
                <a:gd name="connsiteX133" fmla="*/ 94971 w 98612"/>
                <a:gd name="connsiteY133" fmla="*/ 121083 h 1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98612" h="122700">
                  <a:moveTo>
                    <a:pt x="67986" y="94165"/>
                  </a:moveTo>
                  <a:lnTo>
                    <a:pt x="69625" y="89546"/>
                  </a:lnTo>
                  <a:lnTo>
                    <a:pt x="67529" y="93861"/>
                  </a:lnTo>
                  <a:close/>
                  <a:moveTo>
                    <a:pt x="65357" y="94308"/>
                  </a:moveTo>
                  <a:lnTo>
                    <a:pt x="66062" y="89355"/>
                  </a:lnTo>
                  <a:lnTo>
                    <a:pt x="64910" y="94003"/>
                  </a:lnTo>
                  <a:close/>
                  <a:moveTo>
                    <a:pt x="57938" y="96575"/>
                  </a:moveTo>
                  <a:lnTo>
                    <a:pt x="59166" y="91765"/>
                  </a:lnTo>
                  <a:lnTo>
                    <a:pt x="57938" y="96575"/>
                  </a:lnTo>
                  <a:close/>
                  <a:moveTo>
                    <a:pt x="75273" y="87546"/>
                  </a:moveTo>
                  <a:lnTo>
                    <a:pt x="73549" y="82821"/>
                  </a:lnTo>
                  <a:lnTo>
                    <a:pt x="75016" y="87364"/>
                  </a:lnTo>
                  <a:close/>
                  <a:moveTo>
                    <a:pt x="96494" y="122626"/>
                  </a:moveTo>
                  <a:lnTo>
                    <a:pt x="94256" y="118426"/>
                  </a:lnTo>
                  <a:lnTo>
                    <a:pt x="92170" y="114082"/>
                  </a:lnTo>
                  <a:lnTo>
                    <a:pt x="92494" y="109301"/>
                  </a:lnTo>
                  <a:lnTo>
                    <a:pt x="97266" y="109215"/>
                  </a:lnTo>
                  <a:lnTo>
                    <a:pt x="98400" y="104548"/>
                  </a:lnTo>
                  <a:lnTo>
                    <a:pt x="97685" y="99766"/>
                  </a:lnTo>
                  <a:lnTo>
                    <a:pt x="96685" y="95080"/>
                  </a:lnTo>
                  <a:lnTo>
                    <a:pt x="95761" y="90289"/>
                  </a:lnTo>
                  <a:lnTo>
                    <a:pt x="94304" y="85622"/>
                  </a:lnTo>
                  <a:lnTo>
                    <a:pt x="93103" y="80954"/>
                  </a:lnTo>
                  <a:lnTo>
                    <a:pt x="90770" y="76801"/>
                  </a:lnTo>
                  <a:lnTo>
                    <a:pt x="88818" y="72334"/>
                  </a:lnTo>
                  <a:lnTo>
                    <a:pt x="88284" y="67524"/>
                  </a:lnTo>
                  <a:lnTo>
                    <a:pt x="86407" y="62752"/>
                  </a:lnTo>
                  <a:lnTo>
                    <a:pt x="83426" y="58989"/>
                  </a:lnTo>
                  <a:lnTo>
                    <a:pt x="79597" y="61818"/>
                  </a:lnTo>
                  <a:lnTo>
                    <a:pt x="78178" y="66486"/>
                  </a:lnTo>
                  <a:lnTo>
                    <a:pt x="78473" y="71486"/>
                  </a:lnTo>
                  <a:lnTo>
                    <a:pt x="75759" y="75487"/>
                  </a:lnTo>
                  <a:lnTo>
                    <a:pt x="72920" y="71620"/>
                  </a:lnTo>
                  <a:lnTo>
                    <a:pt x="68843" y="69000"/>
                  </a:lnTo>
                  <a:lnTo>
                    <a:pt x="66872" y="64257"/>
                  </a:lnTo>
                  <a:lnTo>
                    <a:pt x="64767" y="59942"/>
                  </a:lnTo>
                  <a:lnTo>
                    <a:pt x="65481" y="55151"/>
                  </a:lnTo>
                  <a:lnTo>
                    <a:pt x="67900" y="50988"/>
                  </a:lnTo>
                  <a:lnTo>
                    <a:pt x="72082" y="48474"/>
                  </a:lnTo>
                  <a:lnTo>
                    <a:pt x="76635" y="50265"/>
                  </a:lnTo>
                  <a:lnTo>
                    <a:pt x="77492" y="45493"/>
                  </a:lnTo>
                  <a:lnTo>
                    <a:pt x="80569" y="41759"/>
                  </a:lnTo>
                  <a:lnTo>
                    <a:pt x="81664" y="37092"/>
                  </a:lnTo>
                  <a:lnTo>
                    <a:pt x="85522" y="34291"/>
                  </a:lnTo>
                  <a:lnTo>
                    <a:pt x="81998" y="30957"/>
                  </a:lnTo>
                  <a:lnTo>
                    <a:pt x="77749" y="28690"/>
                  </a:lnTo>
                  <a:lnTo>
                    <a:pt x="72806" y="28405"/>
                  </a:lnTo>
                  <a:lnTo>
                    <a:pt x="68082" y="29138"/>
                  </a:lnTo>
                  <a:lnTo>
                    <a:pt x="63185" y="28528"/>
                  </a:lnTo>
                  <a:lnTo>
                    <a:pt x="58194" y="27890"/>
                  </a:lnTo>
                  <a:lnTo>
                    <a:pt x="53337" y="28643"/>
                  </a:lnTo>
                  <a:lnTo>
                    <a:pt x="48431" y="28472"/>
                  </a:lnTo>
                  <a:lnTo>
                    <a:pt x="43574" y="27995"/>
                  </a:lnTo>
                  <a:lnTo>
                    <a:pt x="38773" y="26595"/>
                  </a:lnTo>
                  <a:lnTo>
                    <a:pt x="34277" y="24957"/>
                  </a:lnTo>
                  <a:lnTo>
                    <a:pt x="33972" y="19823"/>
                  </a:lnTo>
                  <a:lnTo>
                    <a:pt x="32277" y="15155"/>
                  </a:lnTo>
                  <a:lnTo>
                    <a:pt x="31001" y="10498"/>
                  </a:lnTo>
                  <a:lnTo>
                    <a:pt x="27924" y="6764"/>
                  </a:lnTo>
                  <a:lnTo>
                    <a:pt x="26934" y="11431"/>
                  </a:lnTo>
                  <a:lnTo>
                    <a:pt x="22257" y="10412"/>
                  </a:lnTo>
                  <a:lnTo>
                    <a:pt x="18380" y="7640"/>
                  </a:lnTo>
                  <a:lnTo>
                    <a:pt x="16370" y="3306"/>
                  </a:lnTo>
                  <a:lnTo>
                    <a:pt x="12265" y="5830"/>
                  </a:lnTo>
                  <a:lnTo>
                    <a:pt x="8636" y="2678"/>
                  </a:lnTo>
                  <a:lnTo>
                    <a:pt x="4712" y="-75"/>
                  </a:lnTo>
                  <a:lnTo>
                    <a:pt x="2921" y="4430"/>
                  </a:lnTo>
                  <a:lnTo>
                    <a:pt x="330" y="8507"/>
                  </a:lnTo>
                  <a:lnTo>
                    <a:pt x="-213" y="13279"/>
                  </a:lnTo>
                  <a:lnTo>
                    <a:pt x="3959" y="15622"/>
                  </a:lnTo>
                  <a:lnTo>
                    <a:pt x="7445" y="18889"/>
                  </a:lnTo>
                  <a:lnTo>
                    <a:pt x="11569" y="21385"/>
                  </a:lnTo>
                  <a:lnTo>
                    <a:pt x="15751" y="24023"/>
                  </a:lnTo>
                  <a:lnTo>
                    <a:pt x="18571" y="28157"/>
                  </a:lnTo>
                  <a:lnTo>
                    <a:pt x="13827" y="27586"/>
                  </a:lnTo>
                  <a:lnTo>
                    <a:pt x="9750" y="30091"/>
                  </a:lnTo>
                  <a:lnTo>
                    <a:pt x="8474" y="34729"/>
                  </a:lnTo>
                  <a:lnTo>
                    <a:pt x="4159" y="36796"/>
                  </a:lnTo>
                  <a:lnTo>
                    <a:pt x="5331" y="41635"/>
                  </a:lnTo>
                  <a:lnTo>
                    <a:pt x="9779" y="43902"/>
                  </a:lnTo>
                  <a:lnTo>
                    <a:pt x="13865" y="46607"/>
                  </a:lnTo>
                  <a:lnTo>
                    <a:pt x="18009" y="49045"/>
                  </a:lnTo>
                  <a:lnTo>
                    <a:pt x="19495" y="53646"/>
                  </a:lnTo>
                  <a:lnTo>
                    <a:pt x="16780" y="57618"/>
                  </a:lnTo>
                  <a:lnTo>
                    <a:pt x="18561" y="62066"/>
                  </a:lnTo>
                  <a:lnTo>
                    <a:pt x="21094" y="66209"/>
                  </a:lnTo>
                  <a:lnTo>
                    <a:pt x="24571" y="69591"/>
                  </a:lnTo>
                  <a:lnTo>
                    <a:pt x="24409" y="74420"/>
                  </a:lnTo>
                  <a:lnTo>
                    <a:pt x="26514" y="78725"/>
                  </a:lnTo>
                  <a:lnTo>
                    <a:pt x="27057" y="83545"/>
                  </a:lnTo>
                  <a:lnTo>
                    <a:pt x="28686" y="88231"/>
                  </a:lnTo>
                  <a:lnTo>
                    <a:pt x="30896" y="92565"/>
                  </a:lnTo>
                  <a:lnTo>
                    <a:pt x="30801" y="97404"/>
                  </a:lnTo>
                  <a:lnTo>
                    <a:pt x="32705" y="101909"/>
                  </a:lnTo>
                  <a:lnTo>
                    <a:pt x="36859" y="99147"/>
                  </a:lnTo>
                  <a:lnTo>
                    <a:pt x="39154" y="94680"/>
                  </a:lnTo>
                  <a:lnTo>
                    <a:pt x="37782" y="90022"/>
                  </a:lnTo>
                  <a:lnTo>
                    <a:pt x="36039" y="85355"/>
                  </a:lnTo>
                  <a:lnTo>
                    <a:pt x="38068" y="89822"/>
                  </a:lnTo>
                  <a:lnTo>
                    <a:pt x="39583" y="94489"/>
                  </a:lnTo>
                  <a:lnTo>
                    <a:pt x="39935" y="89517"/>
                  </a:lnTo>
                  <a:lnTo>
                    <a:pt x="40497" y="94451"/>
                  </a:lnTo>
                  <a:lnTo>
                    <a:pt x="40259" y="99366"/>
                  </a:lnTo>
                  <a:lnTo>
                    <a:pt x="45031" y="99147"/>
                  </a:lnTo>
                  <a:lnTo>
                    <a:pt x="44564" y="94318"/>
                  </a:lnTo>
                  <a:lnTo>
                    <a:pt x="48984" y="92318"/>
                  </a:lnTo>
                  <a:lnTo>
                    <a:pt x="49232" y="97280"/>
                  </a:lnTo>
                  <a:lnTo>
                    <a:pt x="53508" y="99461"/>
                  </a:lnTo>
                  <a:lnTo>
                    <a:pt x="54566" y="94613"/>
                  </a:lnTo>
                  <a:lnTo>
                    <a:pt x="57985" y="91022"/>
                  </a:lnTo>
                  <a:lnTo>
                    <a:pt x="59042" y="86088"/>
                  </a:lnTo>
                  <a:lnTo>
                    <a:pt x="59919" y="91155"/>
                  </a:lnTo>
                  <a:lnTo>
                    <a:pt x="59023" y="95880"/>
                  </a:lnTo>
                  <a:lnTo>
                    <a:pt x="63148" y="93279"/>
                  </a:lnTo>
                  <a:lnTo>
                    <a:pt x="62966" y="88422"/>
                  </a:lnTo>
                  <a:lnTo>
                    <a:pt x="60852" y="83754"/>
                  </a:lnTo>
                  <a:lnTo>
                    <a:pt x="58804" y="79087"/>
                  </a:lnTo>
                  <a:lnTo>
                    <a:pt x="56032" y="75220"/>
                  </a:lnTo>
                  <a:lnTo>
                    <a:pt x="55918" y="70220"/>
                  </a:lnTo>
                  <a:lnTo>
                    <a:pt x="57461" y="74887"/>
                  </a:lnTo>
                  <a:lnTo>
                    <a:pt x="60280" y="78802"/>
                  </a:lnTo>
                  <a:lnTo>
                    <a:pt x="62842" y="82821"/>
                  </a:lnTo>
                  <a:lnTo>
                    <a:pt x="67243" y="85498"/>
                  </a:lnTo>
                  <a:lnTo>
                    <a:pt x="70548" y="82030"/>
                  </a:lnTo>
                  <a:lnTo>
                    <a:pt x="75406" y="81792"/>
                  </a:lnTo>
                  <a:lnTo>
                    <a:pt x="78845" y="85622"/>
                  </a:lnTo>
                  <a:lnTo>
                    <a:pt x="80683" y="90231"/>
                  </a:lnTo>
                  <a:lnTo>
                    <a:pt x="83188" y="94489"/>
                  </a:lnTo>
                  <a:lnTo>
                    <a:pt x="84645" y="99147"/>
                  </a:lnTo>
                  <a:lnTo>
                    <a:pt x="84750" y="104071"/>
                  </a:lnTo>
                  <a:lnTo>
                    <a:pt x="87503" y="108481"/>
                  </a:lnTo>
                  <a:lnTo>
                    <a:pt x="89218" y="113006"/>
                  </a:lnTo>
                  <a:lnTo>
                    <a:pt x="92437" y="116797"/>
                  </a:lnTo>
                  <a:lnTo>
                    <a:pt x="94971" y="1210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3" name="Freihandform: Form 652">
              <a:extLst>
                <a:ext uri="{FF2B5EF4-FFF2-40B4-BE49-F238E27FC236}">
                  <a16:creationId xmlns:a16="http://schemas.microsoft.com/office/drawing/2014/main" id="{897D45F0-BCDD-55A2-2668-0DEBC12BFEA5}"/>
                </a:ext>
              </a:extLst>
            </p:cNvPr>
            <p:cNvSpPr/>
            <p:nvPr/>
          </p:nvSpPr>
          <p:spPr>
            <a:xfrm>
              <a:off x="2941338" y="4153144"/>
              <a:ext cx="26287" cy="79795"/>
            </a:xfrm>
            <a:custGeom>
              <a:avLst/>
              <a:gdLst>
                <a:gd name="connsiteX0" fmla="*/ 23695 w 34899"/>
                <a:gd name="connsiteY0" fmla="*/ 105862 h 105937"/>
                <a:gd name="connsiteX1" fmla="*/ 31839 w 34899"/>
                <a:gd name="connsiteY1" fmla="*/ 103262 h 105937"/>
                <a:gd name="connsiteX2" fmla="*/ 34687 w 34899"/>
                <a:gd name="connsiteY2" fmla="*/ 99223 h 105937"/>
                <a:gd name="connsiteX3" fmla="*/ 31477 w 34899"/>
                <a:gd name="connsiteY3" fmla="*/ 95223 h 105937"/>
                <a:gd name="connsiteX4" fmla="*/ 31401 w 34899"/>
                <a:gd name="connsiteY4" fmla="*/ 89031 h 105937"/>
                <a:gd name="connsiteX5" fmla="*/ 32105 w 34899"/>
                <a:gd name="connsiteY5" fmla="*/ 82831 h 105937"/>
                <a:gd name="connsiteX6" fmla="*/ 32325 w 34899"/>
                <a:gd name="connsiteY6" fmla="*/ 75706 h 105937"/>
                <a:gd name="connsiteX7" fmla="*/ 32105 w 34899"/>
                <a:gd name="connsiteY7" fmla="*/ 70134 h 105937"/>
                <a:gd name="connsiteX8" fmla="*/ 31953 w 34899"/>
                <a:gd name="connsiteY8" fmla="*/ 63952 h 105937"/>
                <a:gd name="connsiteX9" fmla="*/ 31915 w 34899"/>
                <a:gd name="connsiteY9" fmla="*/ 58180 h 105937"/>
                <a:gd name="connsiteX10" fmla="*/ 31753 w 34899"/>
                <a:gd name="connsiteY10" fmla="*/ 48893 h 105937"/>
                <a:gd name="connsiteX11" fmla="*/ 31362 w 34899"/>
                <a:gd name="connsiteY11" fmla="*/ 42426 h 105937"/>
                <a:gd name="connsiteX12" fmla="*/ 28048 w 34899"/>
                <a:gd name="connsiteY12" fmla="*/ 38139 h 105937"/>
                <a:gd name="connsiteX13" fmla="*/ 26257 w 34899"/>
                <a:gd name="connsiteY13" fmla="*/ 33024 h 105937"/>
                <a:gd name="connsiteX14" fmla="*/ 26734 w 34899"/>
                <a:gd name="connsiteY14" fmla="*/ 28233 h 105937"/>
                <a:gd name="connsiteX15" fmla="*/ 26514 w 34899"/>
                <a:gd name="connsiteY15" fmla="*/ 23356 h 105937"/>
                <a:gd name="connsiteX16" fmla="*/ 20504 w 34899"/>
                <a:gd name="connsiteY16" fmla="*/ 19156 h 105937"/>
                <a:gd name="connsiteX17" fmla="*/ 15618 w 34899"/>
                <a:gd name="connsiteY17" fmla="*/ 15308 h 105937"/>
                <a:gd name="connsiteX18" fmla="*/ 16103 w 34899"/>
                <a:gd name="connsiteY18" fmla="*/ 8145 h 105937"/>
                <a:gd name="connsiteX19" fmla="*/ 18170 w 34899"/>
                <a:gd name="connsiteY19" fmla="*/ 2525 h 105937"/>
                <a:gd name="connsiteX20" fmla="*/ 13332 w 34899"/>
                <a:gd name="connsiteY20" fmla="*/ 2125 h 105937"/>
                <a:gd name="connsiteX21" fmla="*/ 1654 w 34899"/>
                <a:gd name="connsiteY21" fmla="*/ -75 h 105937"/>
                <a:gd name="connsiteX22" fmla="*/ 425 w 34899"/>
                <a:gd name="connsiteY22" fmla="*/ 4592 h 105937"/>
                <a:gd name="connsiteX23" fmla="*/ -213 w 34899"/>
                <a:gd name="connsiteY23" fmla="*/ 9878 h 105937"/>
                <a:gd name="connsiteX24" fmla="*/ 3921 w 34899"/>
                <a:gd name="connsiteY24" fmla="*/ 13212 h 105937"/>
                <a:gd name="connsiteX25" fmla="*/ 8407 w 34899"/>
                <a:gd name="connsiteY25" fmla="*/ 16632 h 105937"/>
                <a:gd name="connsiteX26" fmla="*/ 7636 w 34899"/>
                <a:gd name="connsiteY26" fmla="*/ 21337 h 105937"/>
                <a:gd name="connsiteX27" fmla="*/ 7645 w 34899"/>
                <a:gd name="connsiteY27" fmla="*/ 26624 h 105937"/>
                <a:gd name="connsiteX28" fmla="*/ 7979 w 34899"/>
                <a:gd name="connsiteY28" fmla="*/ 31624 h 105937"/>
                <a:gd name="connsiteX29" fmla="*/ 10893 w 34899"/>
                <a:gd name="connsiteY29" fmla="*/ 35396 h 105937"/>
                <a:gd name="connsiteX30" fmla="*/ 10608 w 34899"/>
                <a:gd name="connsiteY30" fmla="*/ 41063 h 105937"/>
                <a:gd name="connsiteX31" fmla="*/ 10703 w 34899"/>
                <a:gd name="connsiteY31" fmla="*/ 45845 h 105937"/>
                <a:gd name="connsiteX32" fmla="*/ 9674 w 34899"/>
                <a:gd name="connsiteY32" fmla="*/ 52760 h 105937"/>
                <a:gd name="connsiteX33" fmla="*/ 13351 w 34899"/>
                <a:gd name="connsiteY33" fmla="*/ 56104 h 105937"/>
                <a:gd name="connsiteX34" fmla="*/ 12655 w 34899"/>
                <a:gd name="connsiteY34" fmla="*/ 61199 h 105937"/>
                <a:gd name="connsiteX35" fmla="*/ 12446 w 34899"/>
                <a:gd name="connsiteY35" fmla="*/ 65962 h 105937"/>
                <a:gd name="connsiteX36" fmla="*/ 12884 w 34899"/>
                <a:gd name="connsiteY36" fmla="*/ 70715 h 105937"/>
                <a:gd name="connsiteX37" fmla="*/ 10750 w 34899"/>
                <a:gd name="connsiteY37" fmla="*/ 76163 h 105937"/>
                <a:gd name="connsiteX38" fmla="*/ 13398 w 34899"/>
                <a:gd name="connsiteY38" fmla="*/ 80278 h 105937"/>
                <a:gd name="connsiteX39" fmla="*/ 12255 w 34899"/>
                <a:gd name="connsiteY39" fmla="*/ 85688 h 105937"/>
                <a:gd name="connsiteX40" fmla="*/ 11017 w 34899"/>
                <a:gd name="connsiteY40" fmla="*/ 90660 h 105937"/>
                <a:gd name="connsiteX41" fmla="*/ 13389 w 34899"/>
                <a:gd name="connsiteY41" fmla="*/ 95347 h 105937"/>
                <a:gd name="connsiteX42" fmla="*/ 15866 w 34899"/>
                <a:gd name="connsiteY42" fmla="*/ 99480 h 105937"/>
                <a:gd name="connsiteX43" fmla="*/ 20028 w 34899"/>
                <a:gd name="connsiteY43" fmla="*/ 101938 h 105937"/>
                <a:gd name="connsiteX44" fmla="*/ 23695 w 34899"/>
                <a:gd name="connsiteY44" fmla="*/ 105862 h 10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4899" h="105937">
                  <a:moveTo>
                    <a:pt x="23695" y="105862"/>
                  </a:moveTo>
                  <a:lnTo>
                    <a:pt x="31839" y="103262"/>
                  </a:lnTo>
                  <a:lnTo>
                    <a:pt x="34687" y="99223"/>
                  </a:lnTo>
                  <a:lnTo>
                    <a:pt x="31477" y="95223"/>
                  </a:lnTo>
                  <a:lnTo>
                    <a:pt x="31401" y="89031"/>
                  </a:lnTo>
                  <a:lnTo>
                    <a:pt x="32105" y="82831"/>
                  </a:lnTo>
                  <a:lnTo>
                    <a:pt x="32325" y="75706"/>
                  </a:lnTo>
                  <a:lnTo>
                    <a:pt x="32105" y="70134"/>
                  </a:lnTo>
                  <a:lnTo>
                    <a:pt x="31953" y="63952"/>
                  </a:lnTo>
                  <a:lnTo>
                    <a:pt x="31915" y="58180"/>
                  </a:lnTo>
                  <a:lnTo>
                    <a:pt x="31753" y="48893"/>
                  </a:lnTo>
                  <a:lnTo>
                    <a:pt x="31362" y="42426"/>
                  </a:lnTo>
                  <a:lnTo>
                    <a:pt x="28048" y="38139"/>
                  </a:lnTo>
                  <a:lnTo>
                    <a:pt x="26257" y="33024"/>
                  </a:lnTo>
                  <a:lnTo>
                    <a:pt x="26734" y="28233"/>
                  </a:lnTo>
                  <a:lnTo>
                    <a:pt x="26514" y="23356"/>
                  </a:lnTo>
                  <a:lnTo>
                    <a:pt x="20504" y="19156"/>
                  </a:lnTo>
                  <a:lnTo>
                    <a:pt x="15618" y="15308"/>
                  </a:lnTo>
                  <a:lnTo>
                    <a:pt x="16103" y="8145"/>
                  </a:lnTo>
                  <a:lnTo>
                    <a:pt x="18170" y="2525"/>
                  </a:lnTo>
                  <a:lnTo>
                    <a:pt x="13332" y="2125"/>
                  </a:lnTo>
                  <a:lnTo>
                    <a:pt x="1654" y="-75"/>
                  </a:lnTo>
                  <a:lnTo>
                    <a:pt x="425" y="4592"/>
                  </a:lnTo>
                  <a:lnTo>
                    <a:pt x="-213" y="9878"/>
                  </a:lnTo>
                  <a:lnTo>
                    <a:pt x="3921" y="13212"/>
                  </a:lnTo>
                  <a:lnTo>
                    <a:pt x="8407" y="16632"/>
                  </a:lnTo>
                  <a:lnTo>
                    <a:pt x="7636" y="21337"/>
                  </a:lnTo>
                  <a:lnTo>
                    <a:pt x="7645" y="26624"/>
                  </a:lnTo>
                  <a:lnTo>
                    <a:pt x="7979" y="31624"/>
                  </a:lnTo>
                  <a:lnTo>
                    <a:pt x="10893" y="35396"/>
                  </a:lnTo>
                  <a:lnTo>
                    <a:pt x="10608" y="41063"/>
                  </a:lnTo>
                  <a:lnTo>
                    <a:pt x="10703" y="45845"/>
                  </a:lnTo>
                  <a:lnTo>
                    <a:pt x="9674" y="52760"/>
                  </a:lnTo>
                  <a:lnTo>
                    <a:pt x="13351" y="56104"/>
                  </a:lnTo>
                  <a:lnTo>
                    <a:pt x="12655" y="61199"/>
                  </a:lnTo>
                  <a:lnTo>
                    <a:pt x="12446" y="65962"/>
                  </a:lnTo>
                  <a:lnTo>
                    <a:pt x="12884" y="70715"/>
                  </a:lnTo>
                  <a:lnTo>
                    <a:pt x="10750" y="76163"/>
                  </a:lnTo>
                  <a:lnTo>
                    <a:pt x="13398" y="80278"/>
                  </a:lnTo>
                  <a:lnTo>
                    <a:pt x="12255" y="85688"/>
                  </a:lnTo>
                  <a:lnTo>
                    <a:pt x="11017" y="90660"/>
                  </a:lnTo>
                  <a:lnTo>
                    <a:pt x="13389" y="95347"/>
                  </a:lnTo>
                  <a:lnTo>
                    <a:pt x="15866" y="99480"/>
                  </a:lnTo>
                  <a:lnTo>
                    <a:pt x="20028" y="101938"/>
                  </a:lnTo>
                  <a:lnTo>
                    <a:pt x="23695" y="10586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4" name="Freihandform: Form 653">
              <a:extLst>
                <a:ext uri="{FF2B5EF4-FFF2-40B4-BE49-F238E27FC236}">
                  <a16:creationId xmlns:a16="http://schemas.microsoft.com/office/drawing/2014/main" id="{B954CCC8-099D-445A-D559-C4F531D41852}"/>
                </a:ext>
              </a:extLst>
            </p:cNvPr>
            <p:cNvSpPr/>
            <p:nvPr/>
          </p:nvSpPr>
          <p:spPr>
            <a:xfrm>
              <a:off x="3035045" y="4324213"/>
              <a:ext cx="3078" cy="6198"/>
            </a:xfrm>
            <a:custGeom>
              <a:avLst/>
              <a:gdLst>
                <a:gd name="connsiteX0" fmla="*/ 530 w 4086"/>
                <a:gd name="connsiteY0" fmla="*/ 8155 h 8229"/>
                <a:gd name="connsiteX1" fmla="*/ 3873 w 4086"/>
                <a:gd name="connsiteY1" fmla="*/ 4745 h 8229"/>
                <a:gd name="connsiteX2" fmla="*/ 3616 w 4086"/>
                <a:gd name="connsiteY2" fmla="*/ -75 h 8229"/>
                <a:gd name="connsiteX3" fmla="*/ -213 w 4086"/>
                <a:gd name="connsiteY3" fmla="*/ 2792 h 8229"/>
                <a:gd name="connsiteX4" fmla="*/ 330 w 4086"/>
                <a:gd name="connsiteY4" fmla="*/ 7536 h 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6" h="8229">
                  <a:moveTo>
                    <a:pt x="530" y="8155"/>
                  </a:moveTo>
                  <a:lnTo>
                    <a:pt x="3873" y="4745"/>
                  </a:lnTo>
                  <a:lnTo>
                    <a:pt x="3616" y="-75"/>
                  </a:lnTo>
                  <a:lnTo>
                    <a:pt x="-213" y="2792"/>
                  </a:lnTo>
                  <a:lnTo>
                    <a:pt x="330" y="753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5" name="Freihandform: Form 654">
              <a:extLst>
                <a:ext uri="{FF2B5EF4-FFF2-40B4-BE49-F238E27FC236}">
                  <a16:creationId xmlns:a16="http://schemas.microsoft.com/office/drawing/2014/main" id="{E9DFC4C8-C550-4F66-8AA7-4E9AD8A65113}"/>
                </a:ext>
              </a:extLst>
            </p:cNvPr>
            <p:cNvSpPr/>
            <p:nvPr/>
          </p:nvSpPr>
          <p:spPr>
            <a:xfrm>
              <a:off x="3044465" y="3733643"/>
              <a:ext cx="55911" cy="113536"/>
            </a:xfrm>
            <a:custGeom>
              <a:avLst/>
              <a:gdLst>
                <a:gd name="connsiteX0" fmla="*/ 60309 w 74228"/>
                <a:gd name="connsiteY0" fmla="*/ 78402 h 150733"/>
                <a:gd name="connsiteX1" fmla="*/ 63214 w 74228"/>
                <a:gd name="connsiteY1" fmla="*/ 74287 h 150733"/>
                <a:gd name="connsiteX2" fmla="*/ 58423 w 74228"/>
                <a:gd name="connsiteY2" fmla="*/ 72639 h 150733"/>
                <a:gd name="connsiteX3" fmla="*/ 60090 w 74228"/>
                <a:gd name="connsiteY3" fmla="*/ 77144 h 150733"/>
                <a:gd name="connsiteX4" fmla="*/ 38506 w 74228"/>
                <a:gd name="connsiteY4" fmla="*/ 150658 h 150733"/>
                <a:gd name="connsiteX5" fmla="*/ 43631 w 74228"/>
                <a:gd name="connsiteY5" fmla="*/ 148363 h 150733"/>
                <a:gd name="connsiteX6" fmla="*/ 47640 w 74228"/>
                <a:gd name="connsiteY6" fmla="*/ 144724 h 150733"/>
                <a:gd name="connsiteX7" fmla="*/ 50232 w 74228"/>
                <a:gd name="connsiteY7" fmla="*/ 140562 h 150733"/>
                <a:gd name="connsiteX8" fmla="*/ 51355 w 74228"/>
                <a:gd name="connsiteY8" fmla="*/ 135609 h 150733"/>
                <a:gd name="connsiteX9" fmla="*/ 50612 w 74228"/>
                <a:gd name="connsiteY9" fmla="*/ 130694 h 150733"/>
                <a:gd name="connsiteX10" fmla="*/ 48164 w 74228"/>
                <a:gd name="connsiteY10" fmla="*/ 124112 h 150733"/>
                <a:gd name="connsiteX11" fmla="*/ 50622 w 74228"/>
                <a:gd name="connsiteY11" fmla="*/ 120007 h 150733"/>
                <a:gd name="connsiteX12" fmla="*/ 55727 w 74228"/>
                <a:gd name="connsiteY12" fmla="*/ 117730 h 150733"/>
                <a:gd name="connsiteX13" fmla="*/ 58499 w 74228"/>
                <a:gd name="connsiteY13" fmla="*/ 113739 h 150733"/>
                <a:gd name="connsiteX14" fmla="*/ 63909 w 74228"/>
                <a:gd name="connsiteY14" fmla="*/ 108805 h 150733"/>
                <a:gd name="connsiteX15" fmla="*/ 70177 w 74228"/>
                <a:gd name="connsiteY15" fmla="*/ 105748 h 150733"/>
                <a:gd name="connsiteX16" fmla="*/ 74016 w 74228"/>
                <a:gd name="connsiteY16" fmla="*/ 102014 h 150733"/>
                <a:gd name="connsiteX17" fmla="*/ 71796 w 74228"/>
                <a:gd name="connsiteY17" fmla="*/ 96851 h 150733"/>
                <a:gd name="connsiteX18" fmla="*/ 72358 w 74228"/>
                <a:gd name="connsiteY18" fmla="*/ 92108 h 150733"/>
                <a:gd name="connsiteX19" fmla="*/ 70710 w 74228"/>
                <a:gd name="connsiteY19" fmla="*/ 87565 h 150733"/>
                <a:gd name="connsiteX20" fmla="*/ 65891 w 74228"/>
                <a:gd name="connsiteY20" fmla="*/ 87450 h 150733"/>
                <a:gd name="connsiteX21" fmla="*/ 64185 w 74228"/>
                <a:gd name="connsiteY21" fmla="*/ 82678 h 150733"/>
                <a:gd name="connsiteX22" fmla="*/ 62309 w 74228"/>
                <a:gd name="connsiteY22" fmla="*/ 78021 h 150733"/>
                <a:gd name="connsiteX23" fmla="*/ 58890 w 74228"/>
                <a:gd name="connsiteY23" fmla="*/ 81478 h 150733"/>
                <a:gd name="connsiteX24" fmla="*/ 57461 w 74228"/>
                <a:gd name="connsiteY24" fmla="*/ 76906 h 150733"/>
                <a:gd name="connsiteX25" fmla="*/ 52765 w 74228"/>
                <a:gd name="connsiteY25" fmla="*/ 78364 h 150733"/>
                <a:gd name="connsiteX26" fmla="*/ 48117 w 74228"/>
                <a:gd name="connsiteY26" fmla="*/ 74820 h 150733"/>
                <a:gd name="connsiteX27" fmla="*/ 45050 w 74228"/>
                <a:gd name="connsiteY27" fmla="*/ 70829 h 150733"/>
                <a:gd name="connsiteX28" fmla="*/ 45298 w 74228"/>
                <a:gd name="connsiteY28" fmla="*/ 65009 h 150733"/>
                <a:gd name="connsiteX29" fmla="*/ 48965 w 74228"/>
                <a:gd name="connsiteY29" fmla="*/ 61952 h 150733"/>
                <a:gd name="connsiteX30" fmla="*/ 53117 w 74228"/>
                <a:gd name="connsiteY30" fmla="*/ 59380 h 150733"/>
                <a:gd name="connsiteX31" fmla="*/ 57080 w 74228"/>
                <a:gd name="connsiteY31" fmla="*/ 56037 h 150733"/>
                <a:gd name="connsiteX32" fmla="*/ 60033 w 74228"/>
                <a:gd name="connsiteY32" fmla="*/ 51741 h 150733"/>
                <a:gd name="connsiteX33" fmla="*/ 61671 w 74228"/>
                <a:gd name="connsiteY33" fmla="*/ 47083 h 150733"/>
                <a:gd name="connsiteX34" fmla="*/ 61671 w 74228"/>
                <a:gd name="connsiteY34" fmla="*/ 42064 h 150733"/>
                <a:gd name="connsiteX35" fmla="*/ 61413 w 74228"/>
                <a:gd name="connsiteY35" fmla="*/ 37196 h 150733"/>
                <a:gd name="connsiteX36" fmla="*/ 57604 w 74228"/>
                <a:gd name="connsiteY36" fmla="*/ 34167 h 150733"/>
                <a:gd name="connsiteX37" fmla="*/ 53794 w 74228"/>
                <a:gd name="connsiteY37" fmla="*/ 31139 h 150733"/>
                <a:gd name="connsiteX38" fmla="*/ 51241 w 74228"/>
                <a:gd name="connsiteY38" fmla="*/ 27100 h 150733"/>
                <a:gd name="connsiteX39" fmla="*/ 51441 w 74228"/>
                <a:gd name="connsiteY39" fmla="*/ 21452 h 150733"/>
                <a:gd name="connsiteX40" fmla="*/ 55594 w 74228"/>
                <a:gd name="connsiteY40" fmla="*/ 18813 h 150733"/>
                <a:gd name="connsiteX41" fmla="*/ 59309 w 74228"/>
                <a:gd name="connsiteY41" fmla="*/ 12841 h 150733"/>
                <a:gd name="connsiteX42" fmla="*/ 61385 w 74228"/>
                <a:gd name="connsiteY42" fmla="*/ 7926 h 150733"/>
                <a:gd name="connsiteX43" fmla="*/ 54613 w 74228"/>
                <a:gd name="connsiteY43" fmla="*/ 9460 h 150733"/>
                <a:gd name="connsiteX44" fmla="*/ 50603 w 74228"/>
                <a:gd name="connsiteY44" fmla="*/ 12488 h 150733"/>
                <a:gd name="connsiteX45" fmla="*/ 47517 w 74228"/>
                <a:gd name="connsiteY45" fmla="*/ 8745 h 150733"/>
                <a:gd name="connsiteX46" fmla="*/ 45441 w 74228"/>
                <a:gd name="connsiteY46" fmla="*/ 4021 h 150733"/>
                <a:gd name="connsiteX47" fmla="*/ 41192 w 74228"/>
                <a:gd name="connsiteY47" fmla="*/ 1773 h 150733"/>
                <a:gd name="connsiteX48" fmla="*/ 36277 w 74228"/>
                <a:gd name="connsiteY48" fmla="*/ -75 h 150733"/>
                <a:gd name="connsiteX49" fmla="*/ 31191 w 74228"/>
                <a:gd name="connsiteY49" fmla="*/ 1287 h 150733"/>
                <a:gd name="connsiteX50" fmla="*/ 26009 w 74228"/>
                <a:gd name="connsiteY50" fmla="*/ 3611 h 150733"/>
                <a:gd name="connsiteX51" fmla="*/ 21780 w 74228"/>
                <a:gd name="connsiteY51" fmla="*/ 6993 h 150733"/>
                <a:gd name="connsiteX52" fmla="*/ 17456 w 74228"/>
                <a:gd name="connsiteY52" fmla="*/ 10098 h 150733"/>
                <a:gd name="connsiteX53" fmla="*/ 14503 w 74228"/>
                <a:gd name="connsiteY53" fmla="*/ 14156 h 150733"/>
                <a:gd name="connsiteX54" fmla="*/ 10046 w 74228"/>
                <a:gd name="connsiteY54" fmla="*/ 17432 h 150733"/>
                <a:gd name="connsiteX55" fmla="*/ 13551 w 74228"/>
                <a:gd name="connsiteY55" fmla="*/ 21109 h 150733"/>
                <a:gd name="connsiteX56" fmla="*/ 13008 w 74228"/>
                <a:gd name="connsiteY56" fmla="*/ 26119 h 150733"/>
                <a:gd name="connsiteX57" fmla="*/ 11893 w 74228"/>
                <a:gd name="connsiteY57" fmla="*/ 31986 h 150733"/>
                <a:gd name="connsiteX58" fmla="*/ 13465 w 74228"/>
                <a:gd name="connsiteY58" fmla="*/ 36615 h 150733"/>
                <a:gd name="connsiteX59" fmla="*/ 12893 w 74228"/>
                <a:gd name="connsiteY59" fmla="*/ 41463 h 150733"/>
                <a:gd name="connsiteX60" fmla="*/ 14922 w 74228"/>
                <a:gd name="connsiteY60" fmla="*/ 46036 h 150733"/>
                <a:gd name="connsiteX61" fmla="*/ 12703 w 74228"/>
                <a:gd name="connsiteY61" fmla="*/ 50503 h 150733"/>
                <a:gd name="connsiteX62" fmla="*/ 12446 w 74228"/>
                <a:gd name="connsiteY62" fmla="*/ 55875 h 150733"/>
                <a:gd name="connsiteX63" fmla="*/ 9284 w 74228"/>
                <a:gd name="connsiteY63" fmla="*/ 59618 h 150733"/>
                <a:gd name="connsiteX64" fmla="*/ 5302 w 74228"/>
                <a:gd name="connsiteY64" fmla="*/ 62495 h 150733"/>
                <a:gd name="connsiteX65" fmla="*/ 2978 w 74228"/>
                <a:gd name="connsiteY65" fmla="*/ 66953 h 150733"/>
                <a:gd name="connsiteX66" fmla="*/ -213 w 74228"/>
                <a:gd name="connsiteY66" fmla="*/ 71105 h 150733"/>
                <a:gd name="connsiteX67" fmla="*/ 721 w 74228"/>
                <a:gd name="connsiteY67" fmla="*/ 75887 h 150733"/>
                <a:gd name="connsiteX68" fmla="*/ 3607 w 74228"/>
                <a:gd name="connsiteY68" fmla="*/ 82793 h 150733"/>
                <a:gd name="connsiteX69" fmla="*/ 5349 w 74228"/>
                <a:gd name="connsiteY69" fmla="*/ 87546 h 150733"/>
                <a:gd name="connsiteX70" fmla="*/ 10655 w 74228"/>
                <a:gd name="connsiteY70" fmla="*/ 89689 h 150733"/>
                <a:gd name="connsiteX71" fmla="*/ 14513 w 74228"/>
                <a:gd name="connsiteY71" fmla="*/ 95556 h 150733"/>
                <a:gd name="connsiteX72" fmla="*/ 15313 w 74228"/>
                <a:gd name="connsiteY72" fmla="*/ 102376 h 150733"/>
                <a:gd name="connsiteX73" fmla="*/ 20228 w 74228"/>
                <a:gd name="connsiteY73" fmla="*/ 105748 h 150733"/>
                <a:gd name="connsiteX74" fmla="*/ 28590 w 74228"/>
                <a:gd name="connsiteY74" fmla="*/ 111253 h 150733"/>
                <a:gd name="connsiteX75" fmla="*/ 30057 w 74228"/>
                <a:gd name="connsiteY75" fmla="*/ 116949 h 150733"/>
                <a:gd name="connsiteX76" fmla="*/ 31953 w 74228"/>
                <a:gd name="connsiteY76" fmla="*/ 124407 h 150733"/>
                <a:gd name="connsiteX77" fmla="*/ 34391 w 74228"/>
                <a:gd name="connsiteY77" fmla="*/ 134285 h 150733"/>
                <a:gd name="connsiteX78" fmla="*/ 37535 w 74228"/>
                <a:gd name="connsiteY78" fmla="*/ 146810 h 15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4228" h="150733">
                  <a:moveTo>
                    <a:pt x="60309" y="78402"/>
                  </a:moveTo>
                  <a:lnTo>
                    <a:pt x="63214" y="74287"/>
                  </a:lnTo>
                  <a:lnTo>
                    <a:pt x="58423" y="72639"/>
                  </a:lnTo>
                  <a:lnTo>
                    <a:pt x="60090" y="77144"/>
                  </a:lnTo>
                  <a:close/>
                  <a:moveTo>
                    <a:pt x="38506" y="150658"/>
                  </a:moveTo>
                  <a:lnTo>
                    <a:pt x="43631" y="148363"/>
                  </a:lnTo>
                  <a:lnTo>
                    <a:pt x="47640" y="144724"/>
                  </a:lnTo>
                  <a:lnTo>
                    <a:pt x="50232" y="140562"/>
                  </a:lnTo>
                  <a:lnTo>
                    <a:pt x="51355" y="135609"/>
                  </a:lnTo>
                  <a:lnTo>
                    <a:pt x="50612" y="130694"/>
                  </a:lnTo>
                  <a:lnTo>
                    <a:pt x="48164" y="124112"/>
                  </a:lnTo>
                  <a:lnTo>
                    <a:pt x="50622" y="120007"/>
                  </a:lnTo>
                  <a:lnTo>
                    <a:pt x="55727" y="117730"/>
                  </a:lnTo>
                  <a:lnTo>
                    <a:pt x="58499" y="113739"/>
                  </a:lnTo>
                  <a:lnTo>
                    <a:pt x="63909" y="108805"/>
                  </a:lnTo>
                  <a:lnTo>
                    <a:pt x="70177" y="105748"/>
                  </a:lnTo>
                  <a:lnTo>
                    <a:pt x="74016" y="102014"/>
                  </a:lnTo>
                  <a:lnTo>
                    <a:pt x="71796" y="96851"/>
                  </a:lnTo>
                  <a:lnTo>
                    <a:pt x="72358" y="92108"/>
                  </a:lnTo>
                  <a:lnTo>
                    <a:pt x="70710" y="87565"/>
                  </a:lnTo>
                  <a:lnTo>
                    <a:pt x="65891" y="87450"/>
                  </a:lnTo>
                  <a:lnTo>
                    <a:pt x="64185" y="82678"/>
                  </a:lnTo>
                  <a:lnTo>
                    <a:pt x="62309" y="78021"/>
                  </a:lnTo>
                  <a:lnTo>
                    <a:pt x="58890" y="81478"/>
                  </a:lnTo>
                  <a:lnTo>
                    <a:pt x="57461" y="76906"/>
                  </a:lnTo>
                  <a:lnTo>
                    <a:pt x="52765" y="78364"/>
                  </a:lnTo>
                  <a:lnTo>
                    <a:pt x="48117" y="74820"/>
                  </a:lnTo>
                  <a:lnTo>
                    <a:pt x="45050" y="70829"/>
                  </a:lnTo>
                  <a:lnTo>
                    <a:pt x="45298" y="65009"/>
                  </a:lnTo>
                  <a:lnTo>
                    <a:pt x="48965" y="61952"/>
                  </a:lnTo>
                  <a:lnTo>
                    <a:pt x="53117" y="59380"/>
                  </a:lnTo>
                  <a:lnTo>
                    <a:pt x="57080" y="56037"/>
                  </a:lnTo>
                  <a:lnTo>
                    <a:pt x="60033" y="51741"/>
                  </a:lnTo>
                  <a:lnTo>
                    <a:pt x="61671" y="47083"/>
                  </a:lnTo>
                  <a:lnTo>
                    <a:pt x="61671" y="42064"/>
                  </a:lnTo>
                  <a:lnTo>
                    <a:pt x="61413" y="37196"/>
                  </a:lnTo>
                  <a:lnTo>
                    <a:pt x="57604" y="34167"/>
                  </a:lnTo>
                  <a:lnTo>
                    <a:pt x="53794" y="31139"/>
                  </a:lnTo>
                  <a:lnTo>
                    <a:pt x="51241" y="27100"/>
                  </a:lnTo>
                  <a:lnTo>
                    <a:pt x="51441" y="21452"/>
                  </a:lnTo>
                  <a:lnTo>
                    <a:pt x="55594" y="18813"/>
                  </a:lnTo>
                  <a:lnTo>
                    <a:pt x="59309" y="12841"/>
                  </a:lnTo>
                  <a:lnTo>
                    <a:pt x="61385" y="7926"/>
                  </a:lnTo>
                  <a:lnTo>
                    <a:pt x="54613" y="9460"/>
                  </a:lnTo>
                  <a:lnTo>
                    <a:pt x="50603" y="12488"/>
                  </a:lnTo>
                  <a:lnTo>
                    <a:pt x="47517" y="8745"/>
                  </a:lnTo>
                  <a:lnTo>
                    <a:pt x="45441" y="4021"/>
                  </a:lnTo>
                  <a:lnTo>
                    <a:pt x="41192" y="1773"/>
                  </a:lnTo>
                  <a:lnTo>
                    <a:pt x="36277" y="-75"/>
                  </a:lnTo>
                  <a:lnTo>
                    <a:pt x="31191" y="1287"/>
                  </a:lnTo>
                  <a:lnTo>
                    <a:pt x="26009" y="3611"/>
                  </a:lnTo>
                  <a:lnTo>
                    <a:pt x="21780" y="6993"/>
                  </a:lnTo>
                  <a:lnTo>
                    <a:pt x="17456" y="10098"/>
                  </a:lnTo>
                  <a:lnTo>
                    <a:pt x="14503" y="14156"/>
                  </a:lnTo>
                  <a:lnTo>
                    <a:pt x="10046" y="17432"/>
                  </a:lnTo>
                  <a:lnTo>
                    <a:pt x="13551" y="21109"/>
                  </a:lnTo>
                  <a:lnTo>
                    <a:pt x="13008" y="26119"/>
                  </a:lnTo>
                  <a:lnTo>
                    <a:pt x="11893" y="31986"/>
                  </a:lnTo>
                  <a:lnTo>
                    <a:pt x="13465" y="36615"/>
                  </a:lnTo>
                  <a:lnTo>
                    <a:pt x="12893" y="41463"/>
                  </a:lnTo>
                  <a:lnTo>
                    <a:pt x="14922" y="46036"/>
                  </a:lnTo>
                  <a:lnTo>
                    <a:pt x="12703" y="50503"/>
                  </a:lnTo>
                  <a:lnTo>
                    <a:pt x="12446" y="55875"/>
                  </a:lnTo>
                  <a:lnTo>
                    <a:pt x="9284" y="59618"/>
                  </a:lnTo>
                  <a:lnTo>
                    <a:pt x="5302" y="62495"/>
                  </a:lnTo>
                  <a:lnTo>
                    <a:pt x="2978" y="66953"/>
                  </a:lnTo>
                  <a:lnTo>
                    <a:pt x="-213" y="71105"/>
                  </a:lnTo>
                  <a:lnTo>
                    <a:pt x="721" y="75887"/>
                  </a:lnTo>
                  <a:lnTo>
                    <a:pt x="3607" y="82793"/>
                  </a:lnTo>
                  <a:lnTo>
                    <a:pt x="5349" y="87546"/>
                  </a:lnTo>
                  <a:lnTo>
                    <a:pt x="10655" y="89689"/>
                  </a:lnTo>
                  <a:lnTo>
                    <a:pt x="14513" y="95556"/>
                  </a:lnTo>
                  <a:lnTo>
                    <a:pt x="15313" y="102376"/>
                  </a:lnTo>
                  <a:lnTo>
                    <a:pt x="20228" y="105748"/>
                  </a:lnTo>
                  <a:lnTo>
                    <a:pt x="28590" y="111253"/>
                  </a:lnTo>
                  <a:lnTo>
                    <a:pt x="30057" y="116949"/>
                  </a:lnTo>
                  <a:lnTo>
                    <a:pt x="31953" y="124407"/>
                  </a:lnTo>
                  <a:lnTo>
                    <a:pt x="34391" y="134285"/>
                  </a:lnTo>
                  <a:lnTo>
                    <a:pt x="37535" y="14681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6" name="Freihandform: Form 655">
              <a:extLst>
                <a:ext uri="{FF2B5EF4-FFF2-40B4-BE49-F238E27FC236}">
                  <a16:creationId xmlns:a16="http://schemas.microsoft.com/office/drawing/2014/main" id="{C93CD8C4-3DD3-87E4-4A2E-E26ADD7C4E20}"/>
                </a:ext>
              </a:extLst>
            </p:cNvPr>
            <p:cNvSpPr/>
            <p:nvPr/>
          </p:nvSpPr>
          <p:spPr>
            <a:xfrm>
              <a:off x="3282013" y="3657960"/>
              <a:ext cx="259085" cy="99897"/>
            </a:xfrm>
            <a:custGeom>
              <a:avLst/>
              <a:gdLst>
                <a:gd name="connsiteX0" fmla="*/ -213 w 343966"/>
                <a:gd name="connsiteY0" fmla="*/ 41921 h 132625"/>
                <a:gd name="connsiteX1" fmla="*/ 4540 w 343966"/>
                <a:gd name="connsiteY1" fmla="*/ 40959 h 132625"/>
                <a:gd name="connsiteX2" fmla="*/ -155 w 343966"/>
                <a:gd name="connsiteY2" fmla="*/ 39958 h 132625"/>
                <a:gd name="connsiteX3" fmla="*/ 7626 w 343966"/>
                <a:gd name="connsiteY3" fmla="*/ 42835 h 132625"/>
                <a:gd name="connsiteX4" fmla="*/ 11322 w 343966"/>
                <a:gd name="connsiteY4" fmla="*/ 39330 h 132625"/>
                <a:gd name="connsiteX5" fmla="*/ 14684 w 343966"/>
                <a:gd name="connsiteY5" fmla="*/ 35739 h 132625"/>
                <a:gd name="connsiteX6" fmla="*/ 18580 w 343966"/>
                <a:gd name="connsiteY6" fmla="*/ 32748 h 132625"/>
                <a:gd name="connsiteX7" fmla="*/ 23247 w 343966"/>
                <a:gd name="connsiteY7" fmla="*/ 30995 h 132625"/>
                <a:gd name="connsiteX8" fmla="*/ 26524 w 343966"/>
                <a:gd name="connsiteY8" fmla="*/ 27252 h 132625"/>
                <a:gd name="connsiteX9" fmla="*/ 29876 w 343966"/>
                <a:gd name="connsiteY9" fmla="*/ 23375 h 132625"/>
                <a:gd name="connsiteX10" fmla="*/ 34706 w 343966"/>
                <a:gd name="connsiteY10" fmla="*/ 23576 h 132625"/>
                <a:gd name="connsiteX11" fmla="*/ 39440 w 343966"/>
                <a:gd name="connsiteY11" fmla="*/ 21651 h 132625"/>
                <a:gd name="connsiteX12" fmla="*/ 44488 w 343966"/>
                <a:gd name="connsiteY12" fmla="*/ 22194 h 132625"/>
                <a:gd name="connsiteX13" fmla="*/ 50041 w 343966"/>
                <a:gd name="connsiteY13" fmla="*/ 23633 h 132625"/>
                <a:gd name="connsiteX14" fmla="*/ 54699 w 343966"/>
                <a:gd name="connsiteY14" fmla="*/ 21575 h 132625"/>
                <a:gd name="connsiteX15" fmla="*/ 52622 w 343966"/>
                <a:gd name="connsiteY15" fmla="*/ 17098 h 132625"/>
                <a:gd name="connsiteX16" fmla="*/ 47841 w 343966"/>
                <a:gd name="connsiteY16" fmla="*/ 15651 h 132625"/>
                <a:gd name="connsiteX17" fmla="*/ 43392 w 343966"/>
                <a:gd name="connsiteY17" fmla="*/ 13841 h 132625"/>
                <a:gd name="connsiteX18" fmla="*/ 38944 w 343966"/>
                <a:gd name="connsiteY18" fmla="*/ 11431 h 132625"/>
                <a:gd name="connsiteX19" fmla="*/ 35925 w 343966"/>
                <a:gd name="connsiteY19" fmla="*/ 7516 h 132625"/>
                <a:gd name="connsiteX20" fmla="*/ 34973 w 343966"/>
                <a:gd name="connsiteY20" fmla="*/ 2659 h 132625"/>
                <a:gd name="connsiteX21" fmla="*/ 30191 w 343966"/>
                <a:gd name="connsiteY21" fmla="*/ 2620 h 132625"/>
                <a:gd name="connsiteX22" fmla="*/ 25314 w 343966"/>
                <a:gd name="connsiteY22" fmla="*/ 2849 h 132625"/>
                <a:gd name="connsiteX23" fmla="*/ 21447 w 343966"/>
                <a:gd name="connsiteY23" fmla="*/ -75 h 132625"/>
                <a:gd name="connsiteX24" fmla="*/ 16789 w 343966"/>
                <a:gd name="connsiteY24" fmla="*/ 1173 h 132625"/>
                <a:gd name="connsiteX25" fmla="*/ 12236 w 343966"/>
                <a:gd name="connsiteY25" fmla="*/ 2725 h 132625"/>
                <a:gd name="connsiteX26" fmla="*/ 8369 w 343966"/>
                <a:gd name="connsiteY26" fmla="*/ 5687 h 132625"/>
                <a:gd name="connsiteX27" fmla="*/ 10255 w 343966"/>
                <a:gd name="connsiteY27" fmla="*/ 10088 h 132625"/>
                <a:gd name="connsiteX28" fmla="*/ 12122 w 343966"/>
                <a:gd name="connsiteY28" fmla="*/ 14498 h 132625"/>
                <a:gd name="connsiteX29" fmla="*/ 8541 w 343966"/>
                <a:gd name="connsiteY29" fmla="*/ 17670 h 132625"/>
                <a:gd name="connsiteX30" fmla="*/ 8398 w 343966"/>
                <a:gd name="connsiteY30" fmla="*/ 22470 h 132625"/>
                <a:gd name="connsiteX31" fmla="*/ 6159 w 343966"/>
                <a:gd name="connsiteY31" fmla="*/ 26719 h 132625"/>
                <a:gd name="connsiteX32" fmla="*/ 5359 w 343966"/>
                <a:gd name="connsiteY32" fmla="*/ 31424 h 132625"/>
                <a:gd name="connsiteX33" fmla="*/ 10341 w 343966"/>
                <a:gd name="connsiteY33" fmla="*/ 31329 h 132625"/>
                <a:gd name="connsiteX34" fmla="*/ 15227 w 343966"/>
                <a:gd name="connsiteY34" fmla="*/ 30424 h 132625"/>
                <a:gd name="connsiteX35" fmla="*/ 12255 w 343966"/>
                <a:gd name="connsiteY35" fmla="*/ 34434 h 132625"/>
                <a:gd name="connsiteX36" fmla="*/ 7988 w 343966"/>
                <a:gd name="connsiteY36" fmla="*/ 37244 h 132625"/>
                <a:gd name="connsiteX37" fmla="*/ 7826 w 343966"/>
                <a:gd name="connsiteY37" fmla="*/ 42301 h 132625"/>
                <a:gd name="connsiteX38" fmla="*/ 195154 w 343966"/>
                <a:gd name="connsiteY38" fmla="*/ 132551 h 132625"/>
                <a:gd name="connsiteX39" fmla="*/ 198012 w 343966"/>
                <a:gd name="connsiteY39" fmla="*/ 128731 h 132625"/>
                <a:gd name="connsiteX40" fmla="*/ 197984 w 343966"/>
                <a:gd name="connsiteY40" fmla="*/ 123959 h 132625"/>
                <a:gd name="connsiteX41" fmla="*/ 202879 w 343966"/>
                <a:gd name="connsiteY41" fmla="*/ 123797 h 132625"/>
                <a:gd name="connsiteX42" fmla="*/ 200450 w 343966"/>
                <a:gd name="connsiteY42" fmla="*/ 119606 h 132625"/>
                <a:gd name="connsiteX43" fmla="*/ 200003 w 343966"/>
                <a:gd name="connsiteY43" fmla="*/ 114844 h 132625"/>
                <a:gd name="connsiteX44" fmla="*/ 203641 w 343966"/>
                <a:gd name="connsiteY44" fmla="*/ 111748 h 132625"/>
                <a:gd name="connsiteX45" fmla="*/ 208261 w 343966"/>
                <a:gd name="connsiteY45" fmla="*/ 113263 h 132625"/>
                <a:gd name="connsiteX46" fmla="*/ 212928 w 343966"/>
                <a:gd name="connsiteY46" fmla="*/ 114549 h 132625"/>
                <a:gd name="connsiteX47" fmla="*/ 217662 w 343966"/>
                <a:gd name="connsiteY47" fmla="*/ 113682 h 132625"/>
                <a:gd name="connsiteX48" fmla="*/ 222472 w 343966"/>
                <a:gd name="connsiteY48" fmla="*/ 112129 h 132625"/>
                <a:gd name="connsiteX49" fmla="*/ 226711 w 343966"/>
                <a:gd name="connsiteY49" fmla="*/ 109948 h 132625"/>
                <a:gd name="connsiteX50" fmla="*/ 231454 w 343966"/>
                <a:gd name="connsiteY50" fmla="*/ 109539 h 132625"/>
                <a:gd name="connsiteX51" fmla="*/ 236036 w 343966"/>
                <a:gd name="connsiteY51" fmla="*/ 111920 h 132625"/>
                <a:gd name="connsiteX52" fmla="*/ 240427 w 343966"/>
                <a:gd name="connsiteY52" fmla="*/ 113787 h 132625"/>
                <a:gd name="connsiteX53" fmla="*/ 245446 w 343966"/>
                <a:gd name="connsiteY53" fmla="*/ 114110 h 132625"/>
                <a:gd name="connsiteX54" fmla="*/ 250237 w 343966"/>
                <a:gd name="connsiteY54" fmla="*/ 113939 h 132625"/>
                <a:gd name="connsiteX55" fmla="*/ 255057 w 343966"/>
                <a:gd name="connsiteY55" fmla="*/ 113025 h 132625"/>
                <a:gd name="connsiteX56" fmla="*/ 259619 w 343966"/>
                <a:gd name="connsiteY56" fmla="*/ 111615 h 132625"/>
                <a:gd name="connsiteX57" fmla="*/ 264068 w 343966"/>
                <a:gd name="connsiteY57" fmla="*/ 109615 h 132625"/>
                <a:gd name="connsiteX58" fmla="*/ 268144 w 343966"/>
                <a:gd name="connsiteY58" fmla="*/ 107024 h 132625"/>
                <a:gd name="connsiteX59" fmla="*/ 272555 w 343966"/>
                <a:gd name="connsiteY59" fmla="*/ 105176 h 132625"/>
                <a:gd name="connsiteX60" fmla="*/ 277326 w 343966"/>
                <a:gd name="connsiteY60" fmla="*/ 105033 h 132625"/>
                <a:gd name="connsiteX61" fmla="*/ 282041 w 343966"/>
                <a:gd name="connsiteY61" fmla="*/ 105805 h 132625"/>
                <a:gd name="connsiteX62" fmla="*/ 286842 w 343966"/>
                <a:gd name="connsiteY62" fmla="*/ 105690 h 132625"/>
                <a:gd name="connsiteX63" fmla="*/ 291529 w 343966"/>
                <a:gd name="connsiteY63" fmla="*/ 104652 h 132625"/>
                <a:gd name="connsiteX64" fmla="*/ 296072 w 343966"/>
                <a:gd name="connsiteY64" fmla="*/ 103119 h 132625"/>
                <a:gd name="connsiteX65" fmla="*/ 300854 w 343966"/>
                <a:gd name="connsiteY65" fmla="*/ 102481 h 132625"/>
                <a:gd name="connsiteX66" fmla="*/ 305216 w 343966"/>
                <a:gd name="connsiteY66" fmla="*/ 104395 h 132625"/>
                <a:gd name="connsiteX67" fmla="*/ 307340 w 343966"/>
                <a:gd name="connsiteY67" fmla="*/ 100109 h 132625"/>
                <a:gd name="connsiteX68" fmla="*/ 312093 w 343966"/>
                <a:gd name="connsiteY68" fmla="*/ 100499 h 132625"/>
                <a:gd name="connsiteX69" fmla="*/ 316884 w 343966"/>
                <a:gd name="connsiteY69" fmla="*/ 100461 h 132625"/>
                <a:gd name="connsiteX70" fmla="*/ 321351 w 343966"/>
                <a:gd name="connsiteY70" fmla="*/ 102252 h 132625"/>
                <a:gd name="connsiteX71" fmla="*/ 326485 w 343966"/>
                <a:gd name="connsiteY71" fmla="*/ 102595 h 132625"/>
                <a:gd name="connsiteX72" fmla="*/ 330838 w 343966"/>
                <a:gd name="connsiteY72" fmla="*/ 100671 h 132625"/>
                <a:gd name="connsiteX73" fmla="*/ 335210 w 343966"/>
                <a:gd name="connsiteY73" fmla="*/ 102681 h 132625"/>
                <a:gd name="connsiteX74" fmla="*/ 335629 w 343966"/>
                <a:gd name="connsiteY74" fmla="*/ 107443 h 132625"/>
                <a:gd name="connsiteX75" fmla="*/ 339773 w 343966"/>
                <a:gd name="connsiteY75" fmla="*/ 105081 h 132625"/>
                <a:gd name="connsiteX76" fmla="*/ 343754 w 343966"/>
                <a:gd name="connsiteY76" fmla="*/ 102461 h 132625"/>
                <a:gd name="connsiteX77" fmla="*/ 340839 w 343966"/>
                <a:gd name="connsiteY77" fmla="*/ 98680 h 132625"/>
                <a:gd name="connsiteX78" fmla="*/ 339173 w 343966"/>
                <a:gd name="connsiteY78" fmla="*/ 94203 h 132625"/>
                <a:gd name="connsiteX79" fmla="*/ 336029 w 343966"/>
                <a:gd name="connsiteY79" fmla="*/ 90584 h 132625"/>
                <a:gd name="connsiteX80" fmla="*/ 331819 w 343966"/>
                <a:gd name="connsiteY80" fmla="*/ 88317 h 132625"/>
                <a:gd name="connsiteX81" fmla="*/ 333390 w 343966"/>
                <a:gd name="connsiteY81" fmla="*/ 83783 h 132625"/>
                <a:gd name="connsiteX82" fmla="*/ 335076 w 343966"/>
                <a:gd name="connsiteY82" fmla="*/ 79325 h 132625"/>
                <a:gd name="connsiteX83" fmla="*/ 331334 w 343966"/>
                <a:gd name="connsiteY83" fmla="*/ 76353 h 132625"/>
                <a:gd name="connsiteX84" fmla="*/ 329848 w 343966"/>
                <a:gd name="connsiteY84" fmla="*/ 71829 h 132625"/>
                <a:gd name="connsiteX85" fmla="*/ 328028 w 343966"/>
                <a:gd name="connsiteY85" fmla="*/ 67419 h 132625"/>
                <a:gd name="connsiteX86" fmla="*/ 326466 w 343966"/>
                <a:gd name="connsiteY86" fmla="*/ 62904 h 132625"/>
                <a:gd name="connsiteX87" fmla="*/ 324228 w 343966"/>
                <a:gd name="connsiteY87" fmla="*/ 58694 h 132625"/>
                <a:gd name="connsiteX88" fmla="*/ 328600 w 343966"/>
                <a:gd name="connsiteY88" fmla="*/ 56780 h 132625"/>
                <a:gd name="connsiteX89" fmla="*/ 330209 w 343966"/>
                <a:gd name="connsiteY89" fmla="*/ 52093 h 132625"/>
                <a:gd name="connsiteX90" fmla="*/ 334858 w 343966"/>
                <a:gd name="connsiteY90" fmla="*/ 50817 h 132625"/>
                <a:gd name="connsiteX91" fmla="*/ 331334 w 343966"/>
                <a:gd name="connsiteY91" fmla="*/ 47540 h 132625"/>
                <a:gd name="connsiteX92" fmla="*/ 327933 w 343966"/>
                <a:gd name="connsiteY92" fmla="*/ 44187 h 132625"/>
                <a:gd name="connsiteX93" fmla="*/ 323180 w 343966"/>
                <a:gd name="connsiteY93" fmla="*/ 43406 h 132625"/>
                <a:gd name="connsiteX94" fmla="*/ 318408 w 343966"/>
                <a:gd name="connsiteY94" fmla="*/ 43626 h 132625"/>
                <a:gd name="connsiteX95" fmla="*/ 313969 w 343966"/>
                <a:gd name="connsiteY95" fmla="*/ 41711 h 132625"/>
                <a:gd name="connsiteX96" fmla="*/ 312150 w 343966"/>
                <a:gd name="connsiteY96" fmla="*/ 37263 h 132625"/>
                <a:gd name="connsiteX97" fmla="*/ 311864 w 343966"/>
                <a:gd name="connsiteY97" fmla="*/ 32500 h 132625"/>
                <a:gd name="connsiteX98" fmla="*/ 312388 w 343966"/>
                <a:gd name="connsiteY98" fmla="*/ 27766 h 132625"/>
                <a:gd name="connsiteX99" fmla="*/ 309826 w 343966"/>
                <a:gd name="connsiteY99" fmla="*/ 23756 h 132625"/>
                <a:gd name="connsiteX100" fmla="*/ 306207 w 343966"/>
                <a:gd name="connsiteY100" fmla="*/ 20651 h 132625"/>
                <a:gd name="connsiteX101" fmla="*/ 301653 w 343966"/>
                <a:gd name="connsiteY101" fmla="*/ 18537 h 132625"/>
                <a:gd name="connsiteX102" fmla="*/ 297986 w 343966"/>
                <a:gd name="connsiteY102" fmla="*/ 15222 h 132625"/>
                <a:gd name="connsiteX103" fmla="*/ 293748 w 343966"/>
                <a:gd name="connsiteY103" fmla="*/ 12831 h 132625"/>
                <a:gd name="connsiteX104" fmla="*/ 289433 w 343966"/>
                <a:gd name="connsiteY104" fmla="*/ 10679 h 132625"/>
                <a:gd name="connsiteX105" fmla="*/ 285280 w 343966"/>
                <a:gd name="connsiteY105" fmla="*/ 13069 h 132625"/>
                <a:gd name="connsiteX106" fmla="*/ 280565 w 343966"/>
                <a:gd name="connsiteY106" fmla="*/ 12288 h 132625"/>
                <a:gd name="connsiteX107" fmla="*/ 275936 w 343966"/>
                <a:gd name="connsiteY107" fmla="*/ 13479 h 132625"/>
                <a:gd name="connsiteX108" fmla="*/ 271326 w 343966"/>
                <a:gd name="connsiteY108" fmla="*/ 11955 h 132625"/>
                <a:gd name="connsiteX109" fmla="*/ 267744 w 343966"/>
                <a:gd name="connsiteY109" fmla="*/ 15355 h 132625"/>
                <a:gd name="connsiteX110" fmla="*/ 263868 w 343966"/>
                <a:gd name="connsiteY110" fmla="*/ 18346 h 132625"/>
                <a:gd name="connsiteX111" fmla="*/ 259191 w 343966"/>
                <a:gd name="connsiteY111" fmla="*/ 20194 h 132625"/>
                <a:gd name="connsiteX112" fmla="*/ 254124 w 343966"/>
                <a:gd name="connsiteY112" fmla="*/ 22309 h 132625"/>
                <a:gd name="connsiteX113" fmla="*/ 249914 w 343966"/>
                <a:gd name="connsiteY113" fmla="*/ 24623 h 132625"/>
                <a:gd name="connsiteX114" fmla="*/ 244208 w 343966"/>
                <a:gd name="connsiteY114" fmla="*/ 23823 h 132625"/>
                <a:gd name="connsiteX115" fmla="*/ 239341 w 343966"/>
                <a:gd name="connsiteY115" fmla="*/ 22499 h 132625"/>
                <a:gd name="connsiteX116" fmla="*/ 234598 w 343966"/>
                <a:gd name="connsiteY116" fmla="*/ 21575 h 132625"/>
                <a:gd name="connsiteX117" fmla="*/ 229568 w 343966"/>
                <a:gd name="connsiteY117" fmla="*/ 22137 h 132625"/>
                <a:gd name="connsiteX118" fmla="*/ 224815 w 343966"/>
                <a:gd name="connsiteY118" fmla="*/ 23423 h 132625"/>
                <a:gd name="connsiteX119" fmla="*/ 219100 w 343966"/>
                <a:gd name="connsiteY119" fmla="*/ 24623 h 132625"/>
                <a:gd name="connsiteX120" fmla="*/ 214147 w 343966"/>
                <a:gd name="connsiteY120" fmla="*/ 23794 h 132625"/>
                <a:gd name="connsiteX121" fmla="*/ 209413 w 343966"/>
                <a:gd name="connsiteY121" fmla="*/ 23051 h 132625"/>
                <a:gd name="connsiteX122" fmla="*/ 205565 w 343966"/>
                <a:gd name="connsiteY122" fmla="*/ 20194 h 132625"/>
                <a:gd name="connsiteX123" fmla="*/ 200583 w 343966"/>
                <a:gd name="connsiteY123" fmla="*/ 20708 h 132625"/>
                <a:gd name="connsiteX124" fmla="*/ 195821 w 343966"/>
                <a:gd name="connsiteY124" fmla="*/ 19756 h 132625"/>
                <a:gd name="connsiteX125" fmla="*/ 192164 w 343966"/>
                <a:gd name="connsiteY125" fmla="*/ 16632 h 132625"/>
                <a:gd name="connsiteX126" fmla="*/ 187382 w 343966"/>
                <a:gd name="connsiteY126" fmla="*/ 15165 h 132625"/>
                <a:gd name="connsiteX127" fmla="*/ 183419 w 343966"/>
                <a:gd name="connsiteY127" fmla="*/ 17832 h 132625"/>
                <a:gd name="connsiteX128" fmla="*/ 179086 w 343966"/>
                <a:gd name="connsiteY128" fmla="*/ 15232 h 132625"/>
                <a:gd name="connsiteX129" fmla="*/ 176781 w 343966"/>
                <a:gd name="connsiteY129" fmla="*/ 10964 h 132625"/>
                <a:gd name="connsiteX130" fmla="*/ 173257 w 343966"/>
                <a:gd name="connsiteY130" fmla="*/ 7545 h 132625"/>
                <a:gd name="connsiteX131" fmla="*/ 168837 w 343966"/>
                <a:gd name="connsiteY131" fmla="*/ 9345 h 132625"/>
                <a:gd name="connsiteX132" fmla="*/ 164122 w 343966"/>
                <a:gd name="connsiteY132" fmla="*/ 8659 h 132625"/>
                <a:gd name="connsiteX133" fmla="*/ 159778 w 343966"/>
                <a:gd name="connsiteY133" fmla="*/ 6545 h 132625"/>
                <a:gd name="connsiteX134" fmla="*/ 157797 w 343966"/>
                <a:gd name="connsiteY134" fmla="*/ 2201 h 132625"/>
                <a:gd name="connsiteX135" fmla="*/ 152873 w 343966"/>
                <a:gd name="connsiteY135" fmla="*/ 2649 h 132625"/>
                <a:gd name="connsiteX136" fmla="*/ 147548 w 343966"/>
                <a:gd name="connsiteY136" fmla="*/ 2773 h 132625"/>
                <a:gd name="connsiteX137" fmla="*/ 142767 w 343966"/>
                <a:gd name="connsiteY137" fmla="*/ 2944 h 132625"/>
                <a:gd name="connsiteX138" fmla="*/ 137061 w 343966"/>
                <a:gd name="connsiteY138" fmla="*/ 2344 h 132625"/>
                <a:gd name="connsiteX139" fmla="*/ 132204 w 343966"/>
                <a:gd name="connsiteY139" fmla="*/ 2173 h 132625"/>
                <a:gd name="connsiteX140" fmla="*/ 126755 w 343966"/>
                <a:gd name="connsiteY140" fmla="*/ 1458 h 132625"/>
                <a:gd name="connsiteX141" fmla="*/ 122107 w 343966"/>
                <a:gd name="connsiteY141" fmla="*/ 3344 h 132625"/>
                <a:gd name="connsiteX142" fmla="*/ 117421 w 343966"/>
                <a:gd name="connsiteY142" fmla="*/ 5211 h 132625"/>
                <a:gd name="connsiteX143" fmla="*/ 112649 w 343966"/>
                <a:gd name="connsiteY143" fmla="*/ 6497 h 132625"/>
                <a:gd name="connsiteX144" fmla="*/ 108305 w 343966"/>
                <a:gd name="connsiteY144" fmla="*/ 9440 h 132625"/>
                <a:gd name="connsiteX145" fmla="*/ 103914 w 343966"/>
                <a:gd name="connsiteY145" fmla="*/ 11888 h 132625"/>
                <a:gd name="connsiteX146" fmla="*/ 99676 w 343966"/>
                <a:gd name="connsiteY146" fmla="*/ 14365 h 132625"/>
                <a:gd name="connsiteX147" fmla="*/ 95856 w 343966"/>
                <a:gd name="connsiteY147" fmla="*/ 17422 h 132625"/>
                <a:gd name="connsiteX148" fmla="*/ 92342 w 343966"/>
                <a:gd name="connsiteY148" fmla="*/ 20927 h 132625"/>
                <a:gd name="connsiteX149" fmla="*/ 86893 w 343966"/>
                <a:gd name="connsiteY149" fmla="*/ 21251 h 132625"/>
                <a:gd name="connsiteX150" fmla="*/ 81740 w 343966"/>
                <a:gd name="connsiteY150" fmla="*/ 20042 h 132625"/>
                <a:gd name="connsiteX151" fmla="*/ 77101 w 343966"/>
                <a:gd name="connsiteY151" fmla="*/ 18727 h 132625"/>
                <a:gd name="connsiteX152" fmla="*/ 71568 w 343966"/>
                <a:gd name="connsiteY152" fmla="*/ 20128 h 132625"/>
                <a:gd name="connsiteX153" fmla="*/ 66729 w 343966"/>
                <a:gd name="connsiteY153" fmla="*/ 19470 h 132625"/>
                <a:gd name="connsiteX154" fmla="*/ 61643 w 343966"/>
                <a:gd name="connsiteY154" fmla="*/ 18699 h 132625"/>
                <a:gd name="connsiteX155" fmla="*/ 56604 w 343966"/>
                <a:gd name="connsiteY155" fmla="*/ 18251 h 132625"/>
                <a:gd name="connsiteX156" fmla="*/ 54508 w 343966"/>
                <a:gd name="connsiteY156" fmla="*/ 22604 h 132625"/>
                <a:gd name="connsiteX157" fmla="*/ 58690 w 343966"/>
                <a:gd name="connsiteY157" fmla="*/ 25528 h 132625"/>
                <a:gd name="connsiteX158" fmla="*/ 62833 w 343966"/>
                <a:gd name="connsiteY158" fmla="*/ 27928 h 132625"/>
                <a:gd name="connsiteX159" fmla="*/ 67853 w 343966"/>
                <a:gd name="connsiteY159" fmla="*/ 27719 h 132625"/>
                <a:gd name="connsiteX160" fmla="*/ 63357 w 343966"/>
                <a:gd name="connsiteY160" fmla="*/ 29319 h 132625"/>
                <a:gd name="connsiteX161" fmla="*/ 58147 w 343966"/>
                <a:gd name="connsiteY161" fmla="*/ 30119 h 132625"/>
                <a:gd name="connsiteX162" fmla="*/ 53603 w 343966"/>
                <a:gd name="connsiteY162" fmla="*/ 31729 h 132625"/>
                <a:gd name="connsiteX163" fmla="*/ 57975 w 343966"/>
                <a:gd name="connsiteY163" fmla="*/ 34186 h 132625"/>
                <a:gd name="connsiteX164" fmla="*/ 53423 w 343966"/>
                <a:gd name="connsiteY164" fmla="*/ 35920 h 132625"/>
                <a:gd name="connsiteX165" fmla="*/ 48613 w 343966"/>
                <a:gd name="connsiteY165" fmla="*/ 36034 h 132625"/>
                <a:gd name="connsiteX166" fmla="*/ 42793 w 343966"/>
                <a:gd name="connsiteY166" fmla="*/ 35520 h 132625"/>
                <a:gd name="connsiteX167" fmla="*/ 38068 w 343966"/>
                <a:gd name="connsiteY167" fmla="*/ 36320 h 132625"/>
                <a:gd name="connsiteX168" fmla="*/ 34401 w 343966"/>
                <a:gd name="connsiteY168" fmla="*/ 33024 h 132625"/>
                <a:gd name="connsiteX169" fmla="*/ 31753 w 343966"/>
                <a:gd name="connsiteY169" fmla="*/ 37120 h 132625"/>
                <a:gd name="connsiteX170" fmla="*/ 27057 w 343966"/>
                <a:gd name="connsiteY170" fmla="*/ 36215 h 132625"/>
                <a:gd name="connsiteX171" fmla="*/ 22361 w 343966"/>
                <a:gd name="connsiteY171" fmla="*/ 35320 h 132625"/>
                <a:gd name="connsiteX172" fmla="*/ 17399 w 343966"/>
                <a:gd name="connsiteY172" fmla="*/ 35548 h 132625"/>
                <a:gd name="connsiteX173" fmla="*/ 13751 w 343966"/>
                <a:gd name="connsiteY173" fmla="*/ 38644 h 132625"/>
                <a:gd name="connsiteX174" fmla="*/ 10826 w 343966"/>
                <a:gd name="connsiteY174" fmla="*/ 42511 h 132625"/>
                <a:gd name="connsiteX175" fmla="*/ 7398 w 343966"/>
                <a:gd name="connsiteY175" fmla="*/ 45835 h 132625"/>
                <a:gd name="connsiteX176" fmla="*/ 8150 w 343966"/>
                <a:gd name="connsiteY176" fmla="*/ 50874 h 132625"/>
                <a:gd name="connsiteX177" fmla="*/ 10665 w 343966"/>
                <a:gd name="connsiteY177" fmla="*/ 54989 h 132625"/>
                <a:gd name="connsiteX178" fmla="*/ 15380 w 343966"/>
                <a:gd name="connsiteY178" fmla="*/ 53798 h 132625"/>
                <a:gd name="connsiteX179" fmla="*/ 20742 w 343966"/>
                <a:gd name="connsiteY179" fmla="*/ 53094 h 132625"/>
                <a:gd name="connsiteX180" fmla="*/ 18771 w 343966"/>
                <a:gd name="connsiteY180" fmla="*/ 57523 h 132625"/>
                <a:gd name="connsiteX181" fmla="*/ 20971 w 343966"/>
                <a:gd name="connsiteY181" fmla="*/ 61856 h 132625"/>
                <a:gd name="connsiteX182" fmla="*/ 21618 w 343966"/>
                <a:gd name="connsiteY182" fmla="*/ 66590 h 132625"/>
                <a:gd name="connsiteX183" fmla="*/ 20171 w 343966"/>
                <a:gd name="connsiteY183" fmla="*/ 71324 h 132625"/>
                <a:gd name="connsiteX184" fmla="*/ 23762 w 343966"/>
                <a:gd name="connsiteY184" fmla="*/ 74887 h 132625"/>
                <a:gd name="connsiteX185" fmla="*/ 28324 w 343966"/>
                <a:gd name="connsiteY185" fmla="*/ 76363 h 132625"/>
                <a:gd name="connsiteX186" fmla="*/ 23857 w 343966"/>
                <a:gd name="connsiteY186" fmla="*/ 78201 h 132625"/>
                <a:gd name="connsiteX187" fmla="*/ 19075 w 343966"/>
                <a:gd name="connsiteY187" fmla="*/ 77973 h 132625"/>
                <a:gd name="connsiteX188" fmla="*/ 17446 w 343966"/>
                <a:gd name="connsiteY188" fmla="*/ 73487 h 132625"/>
                <a:gd name="connsiteX189" fmla="*/ 16360 w 343966"/>
                <a:gd name="connsiteY189" fmla="*/ 78135 h 132625"/>
                <a:gd name="connsiteX190" fmla="*/ 17627 w 343966"/>
                <a:gd name="connsiteY190" fmla="*/ 82792 h 132625"/>
                <a:gd name="connsiteX191" fmla="*/ 22409 w 343966"/>
                <a:gd name="connsiteY191" fmla="*/ 82602 h 132625"/>
                <a:gd name="connsiteX192" fmla="*/ 26495 w 343966"/>
                <a:gd name="connsiteY192" fmla="*/ 85059 h 132625"/>
                <a:gd name="connsiteX193" fmla="*/ 30962 w 343966"/>
                <a:gd name="connsiteY193" fmla="*/ 86860 h 132625"/>
                <a:gd name="connsiteX194" fmla="*/ 31429 w 343966"/>
                <a:gd name="connsiteY194" fmla="*/ 91632 h 132625"/>
                <a:gd name="connsiteX195" fmla="*/ 31010 w 343966"/>
                <a:gd name="connsiteY195" fmla="*/ 96604 h 132625"/>
                <a:gd name="connsiteX196" fmla="*/ 35296 w 343966"/>
                <a:gd name="connsiteY196" fmla="*/ 98928 h 132625"/>
                <a:gd name="connsiteX197" fmla="*/ 38468 w 343966"/>
                <a:gd name="connsiteY197" fmla="*/ 102547 h 132625"/>
                <a:gd name="connsiteX198" fmla="*/ 34115 w 343966"/>
                <a:gd name="connsiteY198" fmla="*/ 104652 h 132625"/>
                <a:gd name="connsiteX199" fmla="*/ 37802 w 343966"/>
                <a:gd name="connsiteY199" fmla="*/ 107681 h 132625"/>
                <a:gd name="connsiteX200" fmla="*/ 42859 w 343966"/>
                <a:gd name="connsiteY200" fmla="*/ 107500 h 132625"/>
                <a:gd name="connsiteX201" fmla="*/ 49250 w 343966"/>
                <a:gd name="connsiteY201" fmla="*/ 106986 h 132625"/>
                <a:gd name="connsiteX202" fmla="*/ 47640 w 343966"/>
                <a:gd name="connsiteY202" fmla="*/ 111720 h 132625"/>
                <a:gd name="connsiteX203" fmla="*/ 42221 w 343966"/>
                <a:gd name="connsiteY203" fmla="*/ 111720 h 132625"/>
                <a:gd name="connsiteX204" fmla="*/ 37144 w 343966"/>
                <a:gd name="connsiteY204" fmla="*/ 112625 h 132625"/>
                <a:gd name="connsiteX205" fmla="*/ 41840 w 343966"/>
                <a:gd name="connsiteY205" fmla="*/ 113491 h 132625"/>
                <a:gd name="connsiteX206" fmla="*/ 46536 w 343966"/>
                <a:gd name="connsiteY206" fmla="*/ 112653 h 132625"/>
                <a:gd name="connsiteX207" fmla="*/ 51346 w 343966"/>
                <a:gd name="connsiteY207" fmla="*/ 113711 h 132625"/>
                <a:gd name="connsiteX208" fmla="*/ 54727 w 343966"/>
                <a:gd name="connsiteY208" fmla="*/ 109901 h 132625"/>
                <a:gd name="connsiteX209" fmla="*/ 58214 w 343966"/>
                <a:gd name="connsiteY209" fmla="*/ 113930 h 132625"/>
                <a:gd name="connsiteX210" fmla="*/ 63109 w 343966"/>
                <a:gd name="connsiteY210" fmla="*/ 113730 h 132625"/>
                <a:gd name="connsiteX211" fmla="*/ 66929 w 343966"/>
                <a:gd name="connsiteY211" fmla="*/ 116730 h 132625"/>
                <a:gd name="connsiteX212" fmla="*/ 68605 w 343966"/>
                <a:gd name="connsiteY212" fmla="*/ 121207 h 132625"/>
                <a:gd name="connsiteX213" fmla="*/ 73215 w 343966"/>
                <a:gd name="connsiteY213" fmla="*/ 123102 h 132625"/>
                <a:gd name="connsiteX214" fmla="*/ 77778 w 343966"/>
                <a:gd name="connsiteY214" fmla="*/ 125112 h 132625"/>
                <a:gd name="connsiteX215" fmla="*/ 82598 w 343966"/>
                <a:gd name="connsiteY215" fmla="*/ 123702 h 132625"/>
                <a:gd name="connsiteX216" fmla="*/ 87112 w 343966"/>
                <a:gd name="connsiteY216" fmla="*/ 122016 h 132625"/>
                <a:gd name="connsiteX217" fmla="*/ 91913 w 343966"/>
                <a:gd name="connsiteY217" fmla="*/ 123255 h 132625"/>
                <a:gd name="connsiteX218" fmla="*/ 92570 w 343966"/>
                <a:gd name="connsiteY218" fmla="*/ 118416 h 132625"/>
                <a:gd name="connsiteX219" fmla="*/ 92818 w 343966"/>
                <a:gd name="connsiteY219" fmla="*/ 112015 h 132625"/>
                <a:gd name="connsiteX220" fmla="*/ 97542 w 343966"/>
                <a:gd name="connsiteY220" fmla="*/ 110634 h 132625"/>
                <a:gd name="connsiteX221" fmla="*/ 102610 w 343966"/>
                <a:gd name="connsiteY221" fmla="*/ 111015 h 132625"/>
                <a:gd name="connsiteX222" fmla="*/ 107525 w 343966"/>
                <a:gd name="connsiteY222" fmla="*/ 112425 h 132625"/>
                <a:gd name="connsiteX223" fmla="*/ 112020 w 343966"/>
                <a:gd name="connsiteY223" fmla="*/ 114415 h 132625"/>
                <a:gd name="connsiteX224" fmla="*/ 116440 w 343966"/>
                <a:gd name="connsiteY224" fmla="*/ 116282 h 132625"/>
                <a:gd name="connsiteX225" fmla="*/ 121307 w 343966"/>
                <a:gd name="connsiteY225" fmla="*/ 119168 h 132625"/>
                <a:gd name="connsiteX226" fmla="*/ 124460 w 343966"/>
                <a:gd name="connsiteY226" fmla="*/ 122931 h 132625"/>
                <a:gd name="connsiteX227" fmla="*/ 128365 w 343966"/>
                <a:gd name="connsiteY227" fmla="*/ 125988 h 132625"/>
                <a:gd name="connsiteX228" fmla="*/ 132823 w 343966"/>
                <a:gd name="connsiteY228" fmla="*/ 127903 h 132625"/>
                <a:gd name="connsiteX229" fmla="*/ 137462 w 343966"/>
                <a:gd name="connsiteY229" fmla="*/ 126645 h 132625"/>
                <a:gd name="connsiteX230" fmla="*/ 143024 w 343966"/>
                <a:gd name="connsiteY230" fmla="*/ 125922 h 132625"/>
                <a:gd name="connsiteX231" fmla="*/ 148091 w 343966"/>
                <a:gd name="connsiteY231" fmla="*/ 125017 h 132625"/>
                <a:gd name="connsiteX232" fmla="*/ 152225 w 343966"/>
                <a:gd name="connsiteY232" fmla="*/ 122436 h 132625"/>
                <a:gd name="connsiteX233" fmla="*/ 156369 w 343966"/>
                <a:gd name="connsiteY233" fmla="*/ 119997 h 132625"/>
                <a:gd name="connsiteX234" fmla="*/ 159245 w 343966"/>
                <a:gd name="connsiteY234" fmla="*/ 116111 h 132625"/>
                <a:gd name="connsiteX235" fmla="*/ 163150 w 343966"/>
                <a:gd name="connsiteY235" fmla="*/ 113120 h 132625"/>
                <a:gd name="connsiteX236" fmla="*/ 168303 w 343966"/>
                <a:gd name="connsiteY236" fmla="*/ 111520 h 132625"/>
                <a:gd name="connsiteX237" fmla="*/ 172485 w 343966"/>
                <a:gd name="connsiteY237" fmla="*/ 113949 h 132625"/>
                <a:gd name="connsiteX238" fmla="*/ 176752 w 343966"/>
                <a:gd name="connsiteY238" fmla="*/ 116282 h 132625"/>
                <a:gd name="connsiteX239" fmla="*/ 181562 w 343966"/>
                <a:gd name="connsiteY239" fmla="*/ 116254 h 132625"/>
                <a:gd name="connsiteX240" fmla="*/ 185353 w 343966"/>
                <a:gd name="connsiteY240" fmla="*/ 112368 h 132625"/>
                <a:gd name="connsiteX241" fmla="*/ 188811 w 343966"/>
                <a:gd name="connsiteY241" fmla="*/ 109072 h 132625"/>
                <a:gd name="connsiteX242" fmla="*/ 192707 w 343966"/>
                <a:gd name="connsiteY242" fmla="*/ 111834 h 132625"/>
                <a:gd name="connsiteX243" fmla="*/ 191944 w 343966"/>
                <a:gd name="connsiteY243" fmla="*/ 116549 h 132625"/>
                <a:gd name="connsiteX244" fmla="*/ 188306 w 343966"/>
                <a:gd name="connsiteY244" fmla="*/ 119740 h 132625"/>
                <a:gd name="connsiteX245" fmla="*/ 188792 w 343966"/>
                <a:gd name="connsiteY245" fmla="*/ 124645 h 132625"/>
                <a:gd name="connsiteX246" fmla="*/ 190535 w 343966"/>
                <a:gd name="connsiteY246" fmla="*/ 129303 h 132625"/>
                <a:gd name="connsiteX247" fmla="*/ 194621 w 343966"/>
                <a:gd name="connsiteY247" fmla="*/ 131903 h 13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343966" h="132625">
                  <a:moveTo>
                    <a:pt x="-213" y="41921"/>
                  </a:moveTo>
                  <a:lnTo>
                    <a:pt x="4540" y="40959"/>
                  </a:lnTo>
                  <a:lnTo>
                    <a:pt x="-155" y="39958"/>
                  </a:lnTo>
                  <a:close/>
                  <a:moveTo>
                    <a:pt x="7626" y="42835"/>
                  </a:moveTo>
                  <a:lnTo>
                    <a:pt x="11322" y="39330"/>
                  </a:lnTo>
                  <a:lnTo>
                    <a:pt x="14684" y="35739"/>
                  </a:lnTo>
                  <a:lnTo>
                    <a:pt x="18580" y="32748"/>
                  </a:lnTo>
                  <a:lnTo>
                    <a:pt x="23247" y="30995"/>
                  </a:lnTo>
                  <a:lnTo>
                    <a:pt x="26524" y="27252"/>
                  </a:lnTo>
                  <a:lnTo>
                    <a:pt x="29876" y="23375"/>
                  </a:lnTo>
                  <a:lnTo>
                    <a:pt x="34706" y="23576"/>
                  </a:lnTo>
                  <a:lnTo>
                    <a:pt x="39440" y="21651"/>
                  </a:lnTo>
                  <a:lnTo>
                    <a:pt x="44488" y="22194"/>
                  </a:lnTo>
                  <a:lnTo>
                    <a:pt x="50041" y="23633"/>
                  </a:lnTo>
                  <a:lnTo>
                    <a:pt x="54699" y="21575"/>
                  </a:lnTo>
                  <a:lnTo>
                    <a:pt x="52622" y="17098"/>
                  </a:lnTo>
                  <a:lnTo>
                    <a:pt x="47841" y="15651"/>
                  </a:lnTo>
                  <a:lnTo>
                    <a:pt x="43392" y="13841"/>
                  </a:lnTo>
                  <a:lnTo>
                    <a:pt x="38944" y="11431"/>
                  </a:lnTo>
                  <a:lnTo>
                    <a:pt x="35925" y="7516"/>
                  </a:lnTo>
                  <a:lnTo>
                    <a:pt x="34973" y="2659"/>
                  </a:lnTo>
                  <a:lnTo>
                    <a:pt x="30191" y="2620"/>
                  </a:lnTo>
                  <a:lnTo>
                    <a:pt x="25314" y="2849"/>
                  </a:lnTo>
                  <a:lnTo>
                    <a:pt x="21447" y="-75"/>
                  </a:lnTo>
                  <a:lnTo>
                    <a:pt x="16789" y="1173"/>
                  </a:lnTo>
                  <a:lnTo>
                    <a:pt x="12236" y="2725"/>
                  </a:lnTo>
                  <a:lnTo>
                    <a:pt x="8369" y="5687"/>
                  </a:lnTo>
                  <a:lnTo>
                    <a:pt x="10255" y="10088"/>
                  </a:lnTo>
                  <a:lnTo>
                    <a:pt x="12122" y="14498"/>
                  </a:lnTo>
                  <a:lnTo>
                    <a:pt x="8541" y="17670"/>
                  </a:lnTo>
                  <a:lnTo>
                    <a:pt x="8398" y="22470"/>
                  </a:lnTo>
                  <a:lnTo>
                    <a:pt x="6159" y="26719"/>
                  </a:lnTo>
                  <a:lnTo>
                    <a:pt x="5359" y="31424"/>
                  </a:lnTo>
                  <a:lnTo>
                    <a:pt x="10341" y="31329"/>
                  </a:lnTo>
                  <a:lnTo>
                    <a:pt x="15227" y="30424"/>
                  </a:lnTo>
                  <a:lnTo>
                    <a:pt x="12255" y="34434"/>
                  </a:lnTo>
                  <a:lnTo>
                    <a:pt x="7988" y="37244"/>
                  </a:lnTo>
                  <a:lnTo>
                    <a:pt x="7826" y="42301"/>
                  </a:lnTo>
                  <a:close/>
                  <a:moveTo>
                    <a:pt x="195154" y="132551"/>
                  </a:moveTo>
                  <a:lnTo>
                    <a:pt x="198012" y="128731"/>
                  </a:lnTo>
                  <a:lnTo>
                    <a:pt x="197984" y="123959"/>
                  </a:lnTo>
                  <a:lnTo>
                    <a:pt x="202879" y="123797"/>
                  </a:lnTo>
                  <a:lnTo>
                    <a:pt x="200450" y="119606"/>
                  </a:lnTo>
                  <a:lnTo>
                    <a:pt x="200003" y="114844"/>
                  </a:lnTo>
                  <a:lnTo>
                    <a:pt x="203641" y="111748"/>
                  </a:lnTo>
                  <a:lnTo>
                    <a:pt x="208261" y="113263"/>
                  </a:lnTo>
                  <a:lnTo>
                    <a:pt x="212928" y="114549"/>
                  </a:lnTo>
                  <a:lnTo>
                    <a:pt x="217662" y="113682"/>
                  </a:lnTo>
                  <a:lnTo>
                    <a:pt x="222472" y="112129"/>
                  </a:lnTo>
                  <a:lnTo>
                    <a:pt x="226711" y="109948"/>
                  </a:lnTo>
                  <a:lnTo>
                    <a:pt x="231454" y="109539"/>
                  </a:lnTo>
                  <a:lnTo>
                    <a:pt x="236036" y="111920"/>
                  </a:lnTo>
                  <a:lnTo>
                    <a:pt x="240427" y="113787"/>
                  </a:lnTo>
                  <a:lnTo>
                    <a:pt x="245446" y="114110"/>
                  </a:lnTo>
                  <a:lnTo>
                    <a:pt x="250237" y="113939"/>
                  </a:lnTo>
                  <a:lnTo>
                    <a:pt x="255057" y="113025"/>
                  </a:lnTo>
                  <a:lnTo>
                    <a:pt x="259619" y="111615"/>
                  </a:lnTo>
                  <a:lnTo>
                    <a:pt x="264068" y="109615"/>
                  </a:lnTo>
                  <a:lnTo>
                    <a:pt x="268144" y="107024"/>
                  </a:lnTo>
                  <a:lnTo>
                    <a:pt x="272555" y="105176"/>
                  </a:lnTo>
                  <a:lnTo>
                    <a:pt x="277326" y="105033"/>
                  </a:lnTo>
                  <a:lnTo>
                    <a:pt x="282041" y="105805"/>
                  </a:lnTo>
                  <a:lnTo>
                    <a:pt x="286842" y="105690"/>
                  </a:lnTo>
                  <a:lnTo>
                    <a:pt x="291529" y="104652"/>
                  </a:lnTo>
                  <a:lnTo>
                    <a:pt x="296072" y="103119"/>
                  </a:lnTo>
                  <a:lnTo>
                    <a:pt x="300854" y="102481"/>
                  </a:lnTo>
                  <a:lnTo>
                    <a:pt x="305216" y="104395"/>
                  </a:lnTo>
                  <a:lnTo>
                    <a:pt x="307340" y="100109"/>
                  </a:lnTo>
                  <a:lnTo>
                    <a:pt x="312093" y="100499"/>
                  </a:lnTo>
                  <a:lnTo>
                    <a:pt x="316884" y="100461"/>
                  </a:lnTo>
                  <a:lnTo>
                    <a:pt x="321351" y="102252"/>
                  </a:lnTo>
                  <a:lnTo>
                    <a:pt x="326485" y="102595"/>
                  </a:lnTo>
                  <a:lnTo>
                    <a:pt x="330838" y="100671"/>
                  </a:lnTo>
                  <a:lnTo>
                    <a:pt x="335210" y="102681"/>
                  </a:lnTo>
                  <a:lnTo>
                    <a:pt x="335629" y="107443"/>
                  </a:lnTo>
                  <a:lnTo>
                    <a:pt x="339773" y="105081"/>
                  </a:lnTo>
                  <a:lnTo>
                    <a:pt x="343754" y="102461"/>
                  </a:lnTo>
                  <a:lnTo>
                    <a:pt x="340839" y="98680"/>
                  </a:lnTo>
                  <a:lnTo>
                    <a:pt x="339173" y="94203"/>
                  </a:lnTo>
                  <a:lnTo>
                    <a:pt x="336029" y="90584"/>
                  </a:lnTo>
                  <a:lnTo>
                    <a:pt x="331819" y="88317"/>
                  </a:lnTo>
                  <a:lnTo>
                    <a:pt x="333390" y="83783"/>
                  </a:lnTo>
                  <a:lnTo>
                    <a:pt x="335076" y="79325"/>
                  </a:lnTo>
                  <a:lnTo>
                    <a:pt x="331334" y="76353"/>
                  </a:lnTo>
                  <a:lnTo>
                    <a:pt x="329848" y="71829"/>
                  </a:lnTo>
                  <a:lnTo>
                    <a:pt x="328028" y="67419"/>
                  </a:lnTo>
                  <a:lnTo>
                    <a:pt x="326466" y="62904"/>
                  </a:lnTo>
                  <a:lnTo>
                    <a:pt x="324228" y="58694"/>
                  </a:lnTo>
                  <a:lnTo>
                    <a:pt x="328600" y="56780"/>
                  </a:lnTo>
                  <a:lnTo>
                    <a:pt x="330209" y="52093"/>
                  </a:lnTo>
                  <a:lnTo>
                    <a:pt x="334858" y="50817"/>
                  </a:lnTo>
                  <a:lnTo>
                    <a:pt x="331334" y="47540"/>
                  </a:lnTo>
                  <a:lnTo>
                    <a:pt x="327933" y="44187"/>
                  </a:lnTo>
                  <a:lnTo>
                    <a:pt x="323180" y="43406"/>
                  </a:lnTo>
                  <a:lnTo>
                    <a:pt x="318408" y="43626"/>
                  </a:lnTo>
                  <a:lnTo>
                    <a:pt x="313969" y="41711"/>
                  </a:lnTo>
                  <a:lnTo>
                    <a:pt x="312150" y="37263"/>
                  </a:lnTo>
                  <a:lnTo>
                    <a:pt x="311864" y="32500"/>
                  </a:lnTo>
                  <a:lnTo>
                    <a:pt x="312388" y="27766"/>
                  </a:lnTo>
                  <a:lnTo>
                    <a:pt x="309826" y="23756"/>
                  </a:lnTo>
                  <a:lnTo>
                    <a:pt x="306207" y="20651"/>
                  </a:lnTo>
                  <a:lnTo>
                    <a:pt x="301653" y="18537"/>
                  </a:lnTo>
                  <a:lnTo>
                    <a:pt x="297986" y="15222"/>
                  </a:lnTo>
                  <a:lnTo>
                    <a:pt x="293748" y="12831"/>
                  </a:lnTo>
                  <a:lnTo>
                    <a:pt x="289433" y="10679"/>
                  </a:lnTo>
                  <a:lnTo>
                    <a:pt x="285280" y="13069"/>
                  </a:lnTo>
                  <a:lnTo>
                    <a:pt x="280565" y="12288"/>
                  </a:lnTo>
                  <a:lnTo>
                    <a:pt x="275936" y="13479"/>
                  </a:lnTo>
                  <a:lnTo>
                    <a:pt x="271326" y="11955"/>
                  </a:lnTo>
                  <a:lnTo>
                    <a:pt x="267744" y="15355"/>
                  </a:lnTo>
                  <a:lnTo>
                    <a:pt x="263868" y="18346"/>
                  </a:lnTo>
                  <a:lnTo>
                    <a:pt x="259191" y="20194"/>
                  </a:lnTo>
                  <a:lnTo>
                    <a:pt x="254124" y="22309"/>
                  </a:lnTo>
                  <a:lnTo>
                    <a:pt x="249914" y="24623"/>
                  </a:lnTo>
                  <a:lnTo>
                    <a:pt x="244208" y="23823"/>
                  </a:lnTo>
                  <a:lnTo>
                    <a:pt x="239341" y="22499"/>
                  </a:lnTo>
                  <a:lnTo>
                    <a:pt x="234598" y="21575"/>
                  </a:lnTo>
                  <a:lnTo>
                    <a:pt x="229568" y="22137"/>
                  </a:lnTo>
                  <a:lnTo>
                    <a:pt x="224815" y="23423"/>
                  </a:lnTo>
                  <a:lnTo>
                    <a:pt x="219100" y="24623"/>
                  </a:lnTo>
                  <a:lnTo>
                    <a:pt x="214147" y="23794"/>
                  </a:lnTo>
                  <a:lnTo>
                    <a:pt x="209413" y="23051"/>
                  </a:lnTo>
                  <a:lnTo>
                    <a:pt x="205565" y="20194"/>
                  </a:lnTo>
                  <a:lnTo>
                    <a:pt x="200583" y="20708"/>
                  </a:lnTo>
                  <a:lnTo>
                    <a:pt x="195821" y="19756"/>
                  </a:lnTo>
                  <a:lnTo>
                    <a:pt x="192164" y="16632"/>
                  </a:lnTo>
                  <a:lnTo>
                    <a:pt x="187382" y="15165"/>
                  </a:lnTo>
                  <a:lnTo>
                    <a:pt x="183419" y="17832"/>
                  </a:lnTo>
                  <a:lnTo>
                    <a:pt x="179086" y="15232"/>
                  </a:lnTo>
                  <a:lnTo>
                    <a:pt x="176781" y="10964"/>
                  </a:lnTo>
                  <a:lnTo>
                    <a:pt x="173257" y="7545"/>
                  </a:lnTo>
                  <a:lnTo>
                    <a:pt x="168837" y="9345"/>
                  </a:lnTo>
                  <a:lnTo>
                    <a:pt x="164122" y="8659"/>
                  </a:lnTo>
                  <a:lnTo>
                    <a:pt x="159778" y="6545"/>
                  </a:lnTo>
                  <a:lnTo>
                    <a:pt x="157797" y="2201"/>
                  </a:lnTo>
                  <a:lnTo>
                    <a:pt x="152873" y="2649"/>
                  </a:lnTo>
                  <a:lnTo>
                    <a:pt x="147548" y="2773"/>
                  </a:lnTo>
                  <a:lnTo>
                    <a:pt x="142767" y="2944"/>
                  </a:lnTo>
                  <a:lnTo>
                    <a:pt x="137061" y="2344"/>
                  </a:lnTo>
                  <a:lnTo>
                    <a:pt x="132204" y="2173"/>
                  </a:lnTo>
                  <a:lnTo>
                    <a:pt x="126755" y="1458"/>
                  </a:lnTo>
                  <a:lnTo>
                    <a:pt x="122107" y="3344"/>
                  </a:lnTo>
                  <a:lnTo>
                    <a:pt x="117421" y="5211"/>
                  </a:lnTo>
                  <a:lnTo>
                    <a:pt x="112649" y="6497"/>
                  </a:lnTo>
                  <a:lnTo>
                    <a:pt x="108305" y="9440"/>
                  </a:lnTo>
                  <a:lnTo>
                    <a:pt x="103914" y="11888"/>
                  </a:lnTo>
                  <a:lnTo>
                    <a:pt x="99676" y="14365"/>
                  </a:lnTo>
                  <a:lnTo>
                    <a:pt x="95856" y="17422"/>
                  </a:lnTo>
                  <a:lnTo>
                    <a:pt x="92342" y="20927"/>
                  </a:lnTo>
                  <a:lnTo>
                    <a:pt x="86893" y="21251"/>
                  </a:lnTo>
                  <a:lnTo>
                    <a:pt x="81740" y="20042"/>
                  </a:lnTo>
                  <a:lnTo>
                    <a:pt x="77101" y="18727"/>
                  </a:lnTo>
                  <a:lnTo>
                    <a:pt x="71568" y="20128"/>
                  </a:lnTo>
                  <a:lnTo>
                    <a:pt x="66729" y="19470"/>
                  </a:lnTo>
                  <a:lnTo>
                    <a:pt x="61643" y="18699"/>
                  </a:lnTo>
                  <a:lnTo>
                    <a:pt x="56604" y="18251"/>
                  </a:lnTo>
                  <a:lnTo>
                    <a:pt x="54508" y="22604"/>
                  </a:lnTo>
                  <a:lnTo>
                    <a:pt x="58690" y="25528"/>
                  </a:lnTo>
                  <a:lnTo>
                    <a:pt x="62833" y="27928"/>
                  </a:lnTo>
                  <a:lnTo>
                    <a:pt x="67853" y="27719"/>
                  </a:lnTo>
                  <a:lnTo>
                    <a:pt x="63357" y="29319"/>
                  </a:lnTo>
                  <a:lnTo>
                    <a:pt x="58147" y="30119"/>
                  </a:lnTo>
                  <a:lnTo>
                    <a:pt x="53603" y="31729"/>
                  </a:lnTo>
                  <a:lnTo>
                    <a:pt x="57975" y="34186"/>
                  </a:lnTo>
                  <a:lnTo>
                    <a:pt x="53423" y="35920"/>
                  </a:lnTo>
                  <a:lnTo>
                    <a:pt x="48613" y="36034"/>
                  </a:lnTo>
                  <a:lnTo>
                    <a:pt x="42793" y="35520"/>
                  </a:lnTo>
                  <a:lnTo>
                    <a:pt x="38068" y="36320"/>
                  </a:lnTo>
                  <a:lnTo>
                    <a:pt x="34401" y="33024"/>
                  </a:lnTo>
                  <a:lnTo>
                    <a:pt x="31753" y="37120"/>
                  </a:lnTo>
                  <a:lnTo>
                    <a:pt x="27057" y="36215"/>
                  </a:lnTo>
                  <a:lnTo>
                    <a:pt x="22361" y="35320"/>
                  </a:lnTo>
                  <a:lnTo>
                    <a:pt x="17399" y="35548"/>
                  </a:lnTo>
                  <a:lnTo>
                    <a:pt x="13751" y="38644"/>
                  </a:lnTo>
                  <a:lnTo>
                    <a:pt x="10826" y="42511"/>
                  </a:lnTo>
                  <a:lnTo>
                    <a:pt x="7398" y="45835"/>
                  </a:lnTo>
                  <a:lnTo>
                    <a:pt x="8150" y="50874"/>
                  </a:lnTo>
                  <a:lnTo>
                    <a:pt x="10665" y="54989"/>
                  </a:lnTo>
                  <a:lnTo>
                    <a:pt x="15380" y="53798"/>
                  </a:lnTo>
                  <a:lnTo>
                    <a:pt x="20742" y="53094"/>
                  </a:lnTo>
                  <a:lnTo>
                    <a:pt x="18771" y="57523"/>
                  </a:lnTo>
                  <a:lnTo>
                    <a:pt x="20971" y="61856"/>
                  </a:lnTo>
                  <a:lnTo>
                    <a:pt x="21618" y="66590"/>
                  </a:lnTo>
                  <a:lnTo>
                    <a:pt x="20171" y="71324"/>
                  </a:lnTo>
                  <a:lnTo>
                    <a:pt x="23762" y="74887"/>
                  </a:lnTo>
                  <a:lnTo>
                    <a:pt x="28324" y="76363"/>
                  </a:lnTo>
                  <a:lnTo>
                    <a:pt x="23857" y="78201"/>
                  </a:lnTo>
                  <a:lnTo>
                    <a:pt x="19075" y="77973"/>
                  </a:lnTo>
                  <a:lnTo>
                    <a:pt x="17446" y="73487"/>
                  </a:lnTo>
                  <a:lnTo>
                    <a:pt x="16360" y="78135"/>
                  </a:lnTo>
                  <a:lnTo>
                    <a:pt x="17627" y="82792"/>
                  </a:lnTo>
                  <a:lnTo>
                    <a:pt x="22409" y="82602"/>
                  </a:lnTo>
                  <a:lnTo>
                    <a:pt x="26495" y="85059"/>
                  </a:lnTo>
                  <a:lnTo>
                    <a:pt x="30962" y="86860"/>
                  </a:lnTo>
                  <a:lnTo>
                    <a:pt x="31429" y="91632"/>
                  </a:lnTo>
                  <a:lnTo>
                    <a:pt x="31010" y="96604"/>
                  </a:lnTo>
                  <a:lnTo>
                    <a:pt x="35296" y="98928"/>
                  </a:lnTo>
                  <a:lnTo>
                    <a:pt x="38468" y="102547"/>
                  </a:lnTo>
                  <a:lnTo>
                    <a:pt x="34115" y="104652"/>
                  </a:lnTo>
                  <a:lnTo>
                    <a:pt x="37802" y="107681"/>
                  </a:lnTo>
                  <a:lnTo>
                    <a:pt x="42859" y="107500"/>
                  </a:lnTo>
                  <a:lnTo>
                    <a:pt x="49250" y="106986"/>
                  </a:lnTo>
                  <a:lnTo>
                    <a:pt x="47640" y="111720"/>
                  </a:lnTo>
                  <a:lnTo>
                    <a:pt x="42221" y="111720"/>
                  </a:lnTo>
                  <a:lnTo>
                    <a:pt x="37144" y="112625"/>
                  </a:lnTo>
                  <a:lnTo>
                    <a:pt x="41840" y="113491"/>
                  </a:lnTo>
                  <a:lnTo>
                    <a:pt x="46536" y="112653"/>
                  </a:lnTo>
                  <a:lnTo>
                    <a:pt x="51346" y="113711"/>
                  </a:lnTo>
                  <a:lnTo>
                    <a:pt x="54727" y="109901"/>
                  </a:lnTo>
                  <a:lnTo>
                    <a:pt x="58214" y="113930"/>
                  </a:lnTo>
                  <a:lnTo>
                    <a:pt x="63109" y="113730"/>
                  </a:lnTo>
                  <a:lnTo>
                    <a:pt x="66929" y="116730"/>
                  </a:lnTo>
                  <a:lnTo>
                    <a:pt x="68605" y="121207"/>
                  </a:lnTo>
                  <a:lnTo>
                    <a:pt x="73215" y="123102"/>
                  </a:lnTo>
                  <a:lnTo>
                    <a:pt x="77778" y="125112"/>
                  </a:lnTo>
                  <a:lnTo>
                    <a:pt x="82598" y="123702"/>
                  </a:lnTo>
                  <a:lnTo>
                    <a:pt x="87112" y="122016"/>
                  </a:lnTo>
                  <a:lnTo>
                    <a:pt x="91913" y="123255"/>
                  </a:lnTo>
                  <a:lnTo>
                    <a:pt x="92570" y="118416"/>
                  </a:lnTo>
                  <a:lnTo>
                    <a:pt x="92818" y="112015"/>
                  </a:lnTo>
                  <a:lnTo>
                    <a:pt x="97542" y="110634"/>
                  </a:lnTo>
                  <a:lnTo>
                    <a:pt x="102610" y="111015"/>
                  </a:lnTo>
                  <a:lnTo>
                    <a:pt x="107525" y="112425"/>
                  </a:lnTo>
                  <a:lnTo>
                    <a:pt x="112020" y="114415"/>
                  </a:lnTo>
                  <a:lnTo>
                    <a:pt x="116440" y="116282"/>
                  </a:lnTo>
                  <a:lnTo>
                    <a:pt x="121307" y="119168"/>
                  </a:lnTo>
                  <a:lnTo>
                    <a:pt x="124460" y="122931"/>
                  </a:lnTo>
                  <a:lnTo>
                    <a:pt x="128365" y="125988"/>
                  </a:lnTo>
                  <a:lnTo>
                    <a:pt x="132823" y="127903"/>
                  </a:lnTo>
                  <a:lnTo>
                    <a:pt x="137462" y="126645"/>
                  </a:lnTo>
                  <a:lnTo>
                    <a:pt x="143024" y="125922"/>
                  </a:lnTo>
                  <a:lnTo>
                    <a:pt x="148091" y="125017"/>
                  </a:lnTo>
                  <a:lnTo>
                    <a:pt x="152225" y="122436"/>
                  </a:lnTo>
                  <a:lnTo>
                    <a:pt x="156369" y="119997"/>
                  </a:lnTo>
                  <a:lnTo>
                    <a:pt x="159245" y="116111"/>
                  </a:lnTo>
                  <a:lnTo>
                    <a:pt x="163150" y="113120"/>
                  </a:lnTo>
                  <a:lnTo>
                    <a:pt x="168303" y="111520"/>
                  </a:lnTo>
                  <a:lnTo>
                    <a:pt x="172485" y="113949"/>
                  </a:lnTo>
                  <a:lnTo>
                    <a:pt x="176752" y="116282"/>
                  </a:lnTo>
                  <a:lnTo>
                    <a:pt x="181562" y="116254"/>
                  </a:lnTo>
                  <a:lnTo>
                    <a:pt x="185353" y="112368"/>
                  </a:lnTo>
                  <a:lnTo>
                    <a:pt x="188811" y="109072"/>
                  </a:lnTo>
                  <a:lnTo>
                    <a:pt x="192707" y="111834"/>
                  </a:lnTo>
                  <a:lnTo>
                    <a:pt x="191944" y="116549"/>
                  </a:lnTo>
                  <a:lnTo>
                    <a:pt x="188306" y="119740"/>
                  </a:lnTo>
                  <a:lnTo>
                    <a:pt x="188792" y="124645"/>
                  </a:lnTo>
                  <a:lnTo>
                    <a:pt x="190535" y="129303"/>
                  </a:lnTo>
                  <a:lnTo>
                    <a:pt x="194621" y="13190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8" name="Freihandform: Form 657">
              <a:extLst>
                <a:ext uri="{FF2B5EF4-FFF2-40B4-BE49-F238E27FC236}">
                  <a16:creationId xmlns:a16="http://schemas.microsoft.com/office/drawing/2014/main" id="{F9F2D7A2-8880-8D69-D4BE-44E76583DDEC}"/>
                </a:ext>
              </a:extLst>
            </p:cNvPr>
            <p:cNvSpPr/>
            <p:nvPr/>
          </p:nvSpPr>
          <p:spPr>
            <a:xfrm>
              <a:off x="4622376" y="3926580"/>
              <a:ext cx="21330" cy="53880"/>
            </a:xfrm>
            <a:custGeom>
              <a:avLst/>
              <a:gdLst>
                <a:gd name="connsiteX0" fmla="*/ 20428 w 28318"/>
                <a:gd name="connsiteY0" fmla="*/ 71458 h 71532"/>
                <a:gd name="connsiteX1" fmla="*/ 19866 w 28318"/>
                <a:gd name="connsiteY1" fmla="*/ 66505 h 71532"/>
                <a:gd name="connsiteX2" fmla="*/ 19456 w 28318"/>
                <a:gd name="connsiteY2" fmla="*/ 60771 h 71532"/>
                <a:gd name="connsiteX3" fmla="*/ 20228 w 28318"/>
                <a:gd name="connsiteY3" fmla="*/ 55675 h 71532"/>
                <a:gd name="connsiteX4" fmla="*/ 22533 w 28318"/>
                <a:gd name="connsiteY4" fmla="*/ 51236 h 71532"/>
                <a:gd name="connsiteX5" fmla="*/ 24714 w 28318"/>
                <a:gd name="connsiteY5" fmla="*/ 46017 h 71532"/>
                <a:gd name="connsiteX6" fmla="*/ 25648 w 28318"/>
                <a:gd name="connsiteY6" fmla="*/ 41187 h 71532"/>
                <a:gd name="connsiteX7" fmla="*/ 25648 w 28318"/>
                <a:gd name="connsiteY7" fmla="*/ 35291 h 71532"/>
                <a:gd name="connsiteX8" fmla="*/ 25809 w 28318"/>
                <a:gd name="connsiteY8" fmla="*/ 29796 h 71532"/>
                <a:gd name="connsiteX9" fmla="*/ 25324 w 28318"/>
                <a:gd name="connsiteY9" fmla="*/ 24633 h 71532"/>
                <a:gd name="connsiteX10" fmla="*/ 27143 w 28318"/>
                <a:gd name="connsiteY10" fmla="*/ 20204 h 71532"/>
                <a:gd name="connsiteX11" fmla="*/ 28105 w 28318"/>
                <a:gd name="connsiteY11" fmla="*/ 15460 h 71532"/>
                <a:gd name="connsiteX12" fmla="*/ 26162 w 28318"/>
                <a:gd name="connsiteY12" fmla="*/ 10907 h 71532"/>
                <a:gd name="connsiteX13" fmla="*/ 27238 w 28318"/>
                <a:gd name="connsiteY13" fmla="*/ 6155 h 71532"/>
                <a:gd name="connsiteX14" fmla="*/ 23914 w 28318"/>
                <a:gd name="connsiteY14" fmla="*/ 2640 h 71532"/>
                <a:gd name="connsiteX15" fmla="*/ 19971 w 28318"/>
                <a:gd name="connsiteY15" fmla="*/ -75 h 71532"/>
                <a:gd name="connsiteX16" fmla="*/ 15637 w 28318"/>
                <a:gd name="connsiteY16" fmla="*/ 1982 h 71532"/>
                <a:gd name="connsiteX17" fmla="*/ 10950 w 28318"/>
                <a:gd name="connsiteY17" fmla="*/ 4554 h 71532"/>
                <a:gd name="connsiteX18" fmla="*/ 9046 w 28318"/>
                <a:gd name="connsiteY18" fmla="*/ 8964 h 71532"/>
                <a:gd name="connsiteX19" fmla="*/ 6998 w 28318"/>
                <a:gd name="connsiteY19" fmla="*/ 13374 h 71532"/>
                <a:gd name="connsiteX20" fmla="*/ 4883 w 28318"/>
                <a:gd name="connsiteY20" fmla="*/ 18080 h 71532"/>
                <a:gd name="connsiteX21" fmla="*/ 3645 w 28318"/>
                <a:gd name="connsiteY21" fmla="*/ 22871 h 71532"/>
                <a:gd name="connsiteX22" fmla="*/ 1683 w 28318"/>
                <a:gd name="connsiteY22" fmla="*/ 27424 h 71532"/>
                <a:gd name="connsiteX23" fmla="*/ -213 w 28318"/>
                <a:gd name="connsiteY23" fmla="*/ 31967 h 71532"/>
                <a:gd name="connsiteX24" fmla="*/ 321 w 28318"/>
                <a:gd name="connsiteY24" fmla="*/ 36730 h 71532"/>
                <a:gd name="connsiteX25" fmla="*/ 473 w 28318"/>
                <a:gd name="connsiteY25" fmla="*/ 41626 h 71532"/>
                <a:gd name="connsiteX26" fmla="*/ 216 w 28318"/>
                <a:gd name="connsiteY26" fmla="*/ 46674 h 71532"/>
                <a:gd name="connsiteX27" fmla="*/ 3502 w 28318"/>
                <a:gd name="connsiteY27" fmla="*/ 50150 h 71532"/>
                <a:gd name="connsiteX28" fmla="*/ 5883 w 28318"/>
                <a:gd name="connsiteY28" fmla="*/ 54360 h 71532"/>
                <a:gd name="connsiteX29" fmla="*/ 8369 w 28318"/>
                <a:gd name="connsiteY29" fmla="*/ 58475 h 71532"/>
                <a:gd name="connsiteX30" fmla="*/ 13322 w 28318"/>
                <a:gd name="connsiteY30" fmla="*/ 61380 h 71532"/>
                <a:gd name="connsiteX31" fmla="*/ 16932 w 28318"/>
                <a:gd name="connsiteY31" fmla="*/ 67248 h 71532"/>
                <a:gd name="connsiteX32" fmla="*/ 20114 w 28318"/>
                <a:gd name="connsiteY32" fmla="*/ 71096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8318" h="71532">
                  <a:moveTo>
                    <a:pt x="20428" y="71458"/>
                  </a:moveTo>
                  <a:lnTo>
                    <a:pt x="19866" y="66505"/>
                  </a:lnTo>
                  <a:lnTo>
                    <a:pt x="19456" y="60771"/>
                  </a:lnTo>
                  <a:lnTo>
                    <a:pt x="20228" y="55675"/>
                  </a:lnTo>
                  <a:lnTo>
                    <a:pt x="22533" y="51236"/>
                  </a:lnTo>
                  <a:lnTo>
                    <a:pt x="24714" y="46017"/>
                  </a:lnTo>
                  <a:lnTo>
                    <a:pt x="25648" y="41187"/>
                  </a:lnTo>
                  <a:lnTo>
                    <a:pt x="25648" y="35291"/>
                  </a:lnTo>
                  <a:lnTo>
                    <a:pt x="25809" y="29796"/>
                  </a:lnTo>
                  <a:lnTo>
                    <a:pt x="25324" y="24633"/>
                  </a:lnTo>
                  <a:lnTo>
                    <a:pt x="27143" y="20204"/>
                  </a:lnTo>
                  <a:lnTo>
                    <a:pt x="28105" y="15460"/>
                  </a:lnTo>
                  <a:lnTo>
                    <a:pt x="26162" y="10907"/>
                  </a:lnTo>
                  <a:lnTo>
                    <a:pt x="27238" y="6155"/>
                  </a:lnTo>
                  <a:lnTo>
                    <a:pt x="23914" y="2640"/>
                  </a:lnTo>
                  <a:lnTo>
                    <a:pt x="19971" y="-75"/>
                  </a:lnTo>
                  <a:lnTo>
                    <a:pt x="15637" y="1982"/>
                  </a:lnTo>
                  <a:lnTo>
                    <a:pt x="10950" y="4554"/>
                  </a:lnTo>
                  <a:lnTo>
                    <a:pt x="9046" y="8964"/>
                  </a:lnTo>
                  <a:lnTo>
                    <a:pt x="6998" y="13374"/>
                  </a:lnTo>
                  <a:lnTo>
                    <a:pt x="4883" y="18080"/>
                  </a:lnTo>
                  <a:lnTo>
                    <a:pt x="3645" y="22871"/>
                  </a:lnTo>
                  <a:lnTo>
                    <a:pt x="1683" y="27424"/>
                  </a:lnTo>
                  <a:lnTo>
                    <a:pt x="-213" y="31967"/>
                  </a:lnTo>
                  <a:lnTo>
                    <a:pt x="321" y="36730"/>
                  </a:lnTo>
                  <a:lnTo>
                    <a:pt x="473" y="41626"/>
                  </a:lnTo>
                  <a:lnTo>
                    <a:pt x="216" y="46674"/>
                  </a:lnTo>
                  <a:lnTo>
                    <a:pt x="3502" y="50150"/>
                  </a:lnTo>
                  <a:lnTo>
                    <a:pt x="5883" y="54360"/>
                  </a:lnTo>
                  <a:lnTo>
                    <a:pt x="8369" y="58475"/>
                  </a:lnTo>
                  <a:lnTo>
                    <a:pt x="13322" y="61380"/>
                  </a:lnTo>
                  <a:lnTo>
                    <a:pt x="16932" y="67248"/>
                  </a:lnTo>
                  <a:lnTo>
                    <a:pt x="20114" y="7109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9" name="Freihandform: Form 658">
              <a:extLst>
                <a:ext uri="{FF2B5EF4-FFF2-40B4-BE49-F238E27FC236}">
                  <a16:creationId xmlns:a16="http://schemas.microsoft.com/office/drawing/2014/main" id="{1ADDC8C2-40B1-30BE-6B63-9BC86B278F82}"/>
                </a:ext>
              </a:extLst>
            </p:cNvPr>
            <p:cNvSpPr/>
            <p:nvPr/>
          </p:nvSpPr>
          <p:spPr>
            <a:xfrm>
              <a:off x="3628413" y="3646868"/>
              <a:ext cx="203798" cy="121937"/>
            </a:xfrm>
            <a:custGeom>
              <a:avLst/>
              <a:gdLst>
                <a:gd name="connsiteX0" fmla="*/ 205974 w 270566"/>
                <a:gd name="connsiteY0" fmla="*/ 161812 h 161886"/>
                <a:gd name="connsiteX1" fmla="*/ 210394 w 270566"/>
                <a:gd name="connsiteY1" fmla="*/ 159869 h 161886"/>
                <a:gd name="connsiteX2" fmla="*/ 216605 w 270566"/>
                <a:gd name="connsiteY2" fmla="*/ 156211 h 161886"/>
                <a:gd name="connsiteX3" fmla="*/ 217871 w 270566"/>
                <a:gd name="connsiteY3" fmla="*/ 151134 h 161886"/>
                <a:gd name="connsiteX4" fmla="*/ 216871 w 270566"/>
                <a:gd name="connsiteY4" fmla="*/ 146296 h 161886"/>
                <a:gd name="connsiteX5" fmla="*/ 223472 w 270566"/>
                <a:gd name="connsiteY5" fmla="*/ 145524 h 161886"/>
                <a:gd name="connsiteX6" fmla="*/ 228501 w 270566"/>
                <a:gd name="connsiteY6" fmla="*/ 143553 h 161886"/>
                <a:gd name="connsiteX7" fmla="*/ 234073 w 270566"/>
                <a:gd name="connsiteY7" fmla="*/ 139923 h 161886"/>
                <a:gd name="connsiteX8" fmla="*/ 238578 w 270566"/>
                <a:gd name="connsiteY8" fmla="*/ 138237 h 161886"/>
                <a:gd name="connsiteX9" fmla="*/ 240950 w 270566"/>
                <a:gd name="connsiteY9" fmla="*/ 134018 h 161886"/>
                <a:gd name="connsiteX10" fmla="*/ 240398 w 270566"/>
                <a:gd name="connsiteY10" fmla="*/ 126465 h 161886"/>
                <a:gd name="connsiteX11" fmla="*/ 239579 w 270566"/>
                <a:gd name="connsiteY11" fmla="*/ 119826 h 161886"/>
                <a:gd name="connsiteX12" fmla="*/ 245446 w 270566"/>
                <a:gd name="connsiteY12" fmla="*/ 117035 h 161886"/>
                <a:gd name="connsiteX13" fmla="*/ 253133 w 270566"/>
                <a:gd name="connsiteY13" fmla="*/ 117111 h 161886"/>
                <a:gd name="connsiteX14" fmla="*/ 254228 w 270566"/>
                <a:gd name="connsiteY14" fmla="*/ 110787 h 161886"/>
                <a:gd name="connsiteX15" fmla="*/ 259362 w 270566"/>
                <a:gd name="connsiteY15" fmla="*/ 112320 h 161886"/>
                <a:gd name="connsiteX16" fmla="*/ 266049 w 270566"/>
                <a:gd name="connsiteY16" fmla="*/ 115435 h 161886"/>
                <a:gd name="connsiteX17" fmla="*/ 270354 w 270566"/>
                <a:gd name="connsiteY17" fmla="*/ 113082 h 161886"/>
                <a:gd name="connsiteX18" fmla="*/ 267868 w 270566"/>
                <a:gd name="connsiteY18" fmla="*/ 105281 h 161886"/>
                <a:gd name="connsiteX19" fmla="*/ 266192 w 270566"/>
                <a:gd name="connsiteY19" fmla="*/ 100414 h 161886"/>
                <a:gd name="connsiteX20" fmla="*/ 261210 w 270566"/>
                <a:gd name="connsiteY20" fmla="*/ 98747 h 161886"/>
                <a:gd name="connsiteX21" fmla="*/ 256276 w 270566"/>
                <a:gd name="connsiteY21" fmla="*/ 96185 h 161886"/>
                <a:gd name="connsiteX22" fmla="*/ 247313 w 270566"/>
                <a:gd name="connsiteY22" fmla="*/ 94689 h 161886"/>
                <a:gd name="connsiteX23" fmla="*/ 239703 w 270566"/>
                <a:gd name="connsiteY23" fmla="*/ 90403 h 161886"/>
                <a:gd name="connsiteX24" fmla="*/ 233969 w 270566"/>
                <a:gd name="connsiteY24" fmla="*/ 86850 h 161886"/>
                <a:gd name="connsiteX25" fmla="*/ 228225 w 270566"/>
                <a:gd name="connsiteY25" fmla="*/ 84117 h 161886"/>
                <a:gd name="connsiteX26" fmla="*/ 222310 w 270566"/>
                <a:gd name="connsiteY26" fmla="*/ 79973 h 161886"/>
                <a:gd name="connsiteX27" fmla="*/ 210118 w 270566"/>
                <a:gd name="connsiteY27" fmla="*/ 75134 h 161886"/>
                <a:gd name="connsiteX28" fmla="*/ 205688 w 270566"/>
                <a:gd name="connsiteY28" fmla="*/ 71934 h 161886"/>
                <a:gd name="connsiteX29" fmla="*/ 191363 w 270566"/>
                <a:gd name="connsiteY29" fmla="*/ 63447 h 161886"/>
                <a:gd name="connsiteX30" fmla="*/ 185086 w 270566"/>
                <a:gd name="connsiteY30" fmla="*/ 59761 h 161886"/>
                <a:gd name="connsiteX31" fmla="*/ 182200 w 270566"/>
                <a:gd name="connsiteY31" fmla="*/ 54713 h 161886"/>
                <a:gd name="connsiteX32" fmla="*/ 179724 w 270566"/>
                <a:gd name="connsiteY32" fmla="*/ 49503 h 161886"/>
                <a:gd name="connsiteX33" fmla="*/ 174637 w 270566"/>
                <a:gd name="connsiteY33" fmla="*/ 46188 h 161886"/>
                <a:gd name="connsiteX34" fmla="*/ 171979 w 270566"/>
                <a:gd name="connsiteY34" fmla="*/ 42188 h 161886"/>
                <a:gd name="connsiteX35" fmla="*/ 169865 w 270566"/>
                <a:gd name="connsiteY35" fmla="*/ 37806 h 161886"/>
                <a:gd name="connsiteX36" fmla="*/ 164493 w 270566"/>
                <a:gd name="connsiteY36" fmla="*/ 33634 h 161886"/>
                <a:gd name="connsiteX37" fmla="*/ 158606 w 270566"/>
                <a:gd name="connsiteY37" fmla="*/ 31605 h 161886"/>
                <a:gd name="connsiteX38" fmla="*/ 153682 w 270566"/>
                <a:gd name="connsiteY38" fmla="*/ 33539 h 161886"/>
                <a:gd name="connsiteX39" fmla="*/ 148148 w 270566"/>
                <a:gd name="connsiteY39" fmla="*/ 32281 h 161886"/>
                <a:gd name="connsiteX40" fmla="*/ 142224 w 270566"/>
                <a:gd name="connsiteY40" fmla="*/ 32996 h 161886"/>
                <a:gd name="connsiteX41" fmla="*/ 135289 w 270566"/>
                <a:gd name="connsiteY41" fmla="*/ 29386 h 161886"/>
                <a:gd name="connsiteX42" fmla="*/ 134404 w 270566"/>
                <a:gd name="connsiteY42" fmla="*/ 24195 h 161886"/>
                <a:gd name="connsiteX43" fmla="*/ 131917 w 270566"/>
                <a:gd name="connsiteY43" fmla="*/ 18737 h 161886"/>
                <a:gd name="connsiteX44" fmla="*/ 127850 w 270566"/>
                <a:gd name="connsiteY44" fmla="*/ 13689 h 161886"/>
                <a:gd name="connsiteX45" fmla="*/ 123211 w 270566"/>
                <a:gd name="connsiteY45" fmla="*/ 10364 h 161886"/>
                <a:gd name="connsiteX46" fmla="*/ 118335 w 270566"/>
                <a:gd name="connsiteY46" fmla="*/ 10631 h 161886"/>
                <a:gd name="connsiteX47" fmla="*/ 114420 w 270566"/>
                <a:gd name="connsiteY47" fmla="*/ 7716 h 161886"/>
                <a:gd name="connsiteX48" fmla="*/ 109325 w 270566"/>
                <a:gd name="connsiteY48" fmla="*/ 5669 h 161886"/>
                <a:gd name="connsiteX49" fmla="*/ 101180 w 270566"/>
                <a:gd name="connsiteY49" fmla="*/ -75 h 161886"/>
                <a:gd name="connsiteX50" fmla="*/ 95742 w 270566"/>
                <a:gd name="connsiteY50" fmla="*/ 2268 h 161886"/>
                <a:gd name="connsiteX51" fmla="*/ 99637 w 270566"/>
                <a:gd name="connsiteY51" fmla="*/ 8240 h 161886"/>
                <a:gd name="connsiteX52" fmla="*/ 94666 w 270566"/>
                <a:gd name="connsiteY52" fmla="*/ 7374 h 161886"/>
                <a:gd name="connsiteX53" fmla="*/ 92684 w 270566"/>
                <a:gd name="connsiteY53" fmla="*/ 11907 h 161886"/>
                <a:gd name="connsiteX54" fmla="*/ 88122 w 270566"/>
                <a:gd name="connsiteY54" fmla="*/ 13793 h 161886"/>
                <a:gd name="connsiteX55" fmla="*/ 82016 w 270566"/>
                <a:gd name="connsiteY55" fmla="*/ 13755 h 161886"/>
                <a:gd name="connsiteX56" fmla="*/ 80130 w 270566"/>
                <a:gd name="connsiteY56" fmla="*/ 18194 h 161886"/>
                <a:gd name="connsiteX57" fmla="*/ 78930 w 270566"/>
                <a:gd name="connsiteY57" fmla="*/ 23614 h 161886"/>
                <a:gd name="connsiteX58" fmla="*/ 81283 w 270566"/>
                <a:gd name="connsiteY58" fmla="*/ 28443 h 161886"/>
                <a:gd name="connsiteX59" fmla="*/ 77806 w 270566"/>
                <a:gd name="connsiteY59" fmla="*/ 31796 h 161886"/>
                <a:gd name="connsiteX60" fmla="*/ 68262 w 270566"/>
                <a:gd name="connsiteY60" fmla="*/ 31215 h 161886"/>
                <a:gd name="connsiteX61" fmla="*/ 61633 w 270566"/>
                <a:gd name="connsiteY61" fmla="*/ 30748 h 161886"/>
                <a:gd name="connsiteX62" fmla="*/ 56736 w 270566"/>
                <a:gd name="connsiteY62" fmla="*/ 31996 h 161886"/>
                <a:gd name="connsiteX63" fmla="*/ 51422 w 270566"/>
                <a:gd name="connsiteY63" fmla="*/ 29386 h 161886"/>
                <a:gd name="connsiteX64" fmla="*/ 47002 w 270566"/>
                <a:gd name="connsiteY64" fmla="*/ 25014 h 161886"/>
                <a:gd name="connsiteX65" fmla="*/ 42811 w 270566"/>
                <a:gd name="connsiteY65" fmla="*/ 20156 h 161886"/>
                <a:gd name="connsiteX66" fmla="*/ 38715 w 270566"/>
                <a:gd name="connsiteY66" fmla="*/ 15613 h 161886"/>
                <a:gd name="connsiteX67" fmla="*/ 27266 w 270566"/>
                <a:gd name="connsiteY67" fmla="*/ 8755 h 161886"/>
                <a:gd name="connsiteX68" fmla="*/ 16522 w 270566"/>
                <a:gd name="connsiteY68" fmla="*/ 10650 h 161886"/>
                <a:gd name="connsiteX69" fmla="*/ 7245 w 270566"/>
                <a:gd name="connsiteY69" fmla="*/ 14165 h 161886"/>
                <a:gd name="connsiteX70" fmla="*/ -213 w 270566"/>
                <a:gd name="connsiteY70" fmla="*/ 21709 h 161886"/>
                <a:gd name="connsiteX71" fmla="*/ 2721 w 270566"/>
                <a:gd name="connsiteY71" fmla="*/ 26386 h 161886"/>
                <a:gd name="connsiteX72" fmla="*/ 7407 w 270566"/>
                <a:gd name="connsiteY72" fmla="*/ 29719 h 161886"/>
                <a:gd name="connsiteX73" fmla="*/ 9817 w 270566"/>
                <a:gd name="connsiteY73" fmla="*/ 34015 h 161886"/>
                <a:gd name="connsiteX74" fmla="*/ 12103 w 270566"/>
                <a:gd name="connsiteY74" fmla="*/ 42302 h 161886"/>
                <a:gd name="connsiteX75" fmla="*/ 11350 w 270566"/>
                <a:gd name="connsiteY75" fmla="*/ 47760 h 161886"/>
                <a:gd name="connsiteX76" fmla="*/ 11750 w 270566"/>
                <a:gd name="connsiteY76" fmla="*/ 52636 h 161886"/>
                <a:gd name="connsiteX77" fmla="*/ 14065 w 270566"/>
                <a:gd name="connsiteY77" fmla="*/ 57799 h 161886"/>
                <a:gd name="connsiteX78" fmla="*/ 17389 w 270566"/>
                <a:gd name="connsiteY78" fmla="*/ 61333 h 161886"/>
                <a:gd name="connsiteX79" fmla="*/ 21332 w 270566"/>
                <a:gd name="connsiteY79" fmla="*/ 58523 h 161886"/>
                <a:gd name="connsiteX80" fmla="*/ 27018 w 270566"/>
                <a:gd name="connsiteY80" fmla="*/ 58713 h 161886"/>
                <a:gd name="connsiteX81" fmla="*/ 32382 w 270566"/>
                <a:gd name="connsiteY81" fmla="*/ 59532 h 161886"/>
                <a:gd name="connsiteX82" fmla="*/ 39239 w 270566"/>
                <a:gd name="connsiteY82" fmla="*/ 63038 h 161886"/>
                <a:gd name="connsiteX83" fmla="*/ 34229 w 270566"/>
                <a:gd name="connsiteY83" fmla="*/ 62295 h 161886"/>
                <a:gd name="connsiteX84" fmla="*/ 29228 w 270566"/>
                <a:gd name="connsiteY84" fmla="*/ 59913 h 161886"/>
                <a:gd name="connsiteX85" fmla="*/ 27295 w 270566"/>
                <a:gd name="connsiteY85" fmla="*/ 64866 h 161886"/>
                <a:gd name="connsiteX86" fmla="*/ 31819 w 270566"/>
                <a:gd name="connsiteY86" fmla="*/ 66953 h 161886"/>
                <a:gd name="connsiteX87" fmla="*/ 24399 w 270566"/>
                <a:gd name="connsiteY87" fmla="*/ 68314 h 161886"/>
                <a:gd name="connsiteX88" fmla="*/ 24856 w 270566"/>
                <a:gd name="connsiteY88" fmla="*/ 75287 h 161886"/>
                <a:gd name="connsiteX89" fmla="*/ 28009 w 270566"/>
                <a:gd name="connsiteY89" fmla="*/ 71696 h 161886"/>
                <a:gd name="connsiteX90" fmla="*/ 32124 w 270566"/>
                <a:gd name="connsiteY90" fmla="*/ 75144 h 161886"/>
                <a:gd name="connsiteX91" fmla="*/ 35734 w 270566"/>
                <a:gd name="connsiteY91" fmla="*/ 78849 h 161886"/>
                <a:gd name="connsiteX92" fmla="*/ 40773 w 270566"/>
                <a:gd name="connsiteY92" fmla="*/ 80678 h 161886"/>
                <a:gd name="connsiteX93" fmla="*/ 39268 w 270566"/>
                <a:gd name="connsiteY93" fmla="*/ 88212 h 161886"/>
                <a:gd name="connsiteX94" fmla="*/ 41221 w 270566"/>
                <a:gd name="connsiteY94" fmla="*/ 96118 h 161886"/>
                <a:gd name="connsiteX95" fmla="*/ 42211 w 270566"/>
                <a:gd name="connsiteY95" fmla="*/ 105071 h 161886"/>
                <a:gd name="connsiteX96" fmla="*/ 45697 w 270566"/>
                <a:gd name="connsiteY96" fmla="*/ 112768 h 161886"/>
                <a:gd name="connsiteX97" fmla="*/ 51879 w 270566"/>
                <a:gd name="connsiteY97" fmla="*/ 115435 h 161886"/>
                <a:gd name="connsiteX98" fmla="*/ 57346 w 270566"/>
                <a:gd name="connsiteY98" fmla="*/ 112472 h 161886"/>
                <a:gd name="connsiteX99" fmla="*/ 60385 w 270566"/>
                <a:gd name="connsiteY99" fmla="*/ 106834 h 161886"/>
                <a:gd name="connsiteX100" fmla="*/ 64776 w 270566"/>
                <a:gd name="connsiteY100" fmla="*/ 102119 h 161886"/>
                <a:gd name="connsiteX101" fmla="*/ 69748 w 270566"/>
                <a:gd name="connsiteY101" fmla="*/ 99214 h 161886"/>
                <a:gd name="connsiteX102" fmla="*/ 74977 w 270566"/>
                <a:gd name="connsiteY102" fmla="*/ 98385 h 161886"/>
                <a:gd name="connsiteX103" fmla="*/ 82473 w 270566"/>
                <a:gd name="connsiteY103" fmla="*/ 99033 h 161886"/>
                <a:gd name="connsiteX104" fmla="*/ 86797 w 270566"/>
                <a:gd name="connsiteY104" fmla="*/ 95442 h 161886"/>
                <a:gd name="connsiteX105" fmla="*/ 92084 w 270566"/>
                <a:gd name="connsiteY105" fmla="*/ 95004 h 161886"/>
                <a:gd name="connsiteX106" fmla="*/ 96713 w 270566"/>
                <a:gd name="connsiteY106" fmla="*/ 96747 h 161886"/>
                <a:gd name="connsiteX107" fmla="*/ 101790 w 270566"/>
                <a:gd name="connsiteY107" fmla="*/ 96699 h 161886"/>
                <a:gd name="connsiteX108" fmla="*/ 103866 w 270566"/>
                <a:gd name="connsiteY108" fmla="*/ 101062 h 161886"/>
                <a:gd name="connsiteX109" fmla="*/ 111048 w 270566"/>
                <a:gd name="connsiteY109" fmla="*/ 102766 h 161886"/>
                <a:gd name="connsiteX110" fmla="*/ 116830 w 270566"/>
                <a:gd name="connsiteY110" fmla="*/ 105157 h 161886"/>
                <a:gd name="connsiteX111" fmla="*/ 120888 w 270566"/>
                <a:gd name="connsiteY111" fmla="*/ 107729 h 161886"/>
                <a:gd name="connsiteX112" fmla="*/ 125860 w 270566"/>
                <a:gd name="connsiteY112" fmla="*/ 108501 h 161886"/>
                <a:gd name="connsiteX113" fmla="*/ 131203 w 270566"/>
                <a:gd name="connsiteY113" fmla="*/ 108091 h 161886"/>
                <a:gd name="connsiteX114" fmla="*/ 136671 w 270566"/>
                <a:gd name="connsiteY114" fmla="*/ 109463 h 161886"/>
                <a:gd name="connsiteX115" fmla="*/ 141595 w 270566"/>
                <a:gd name="connsiteY115" fmla="*/ 111025 h 161886"/>
                <a:gd name="connsiteX116" fmla="*/ 143376 w 270566"/>
                <a:gd name="connsiteY116" fmla="*/ 115492 h 161886"/>
                <a:gd name="connsiteX117" fmla="*/ 147129 w 270566"/>
                <a:gd name="connsiteY117" fmla="*/ 119416 h 161886"/>
                <a:gd name="connsiteX118" fmla="*/ 153578 w 270566"/>
                <a:gd name="connsiteY118" fmla="*/ 121121 h 161886"/>
                <a:gd name="connsiteX119" fmla="*/ 160492 w 270566"/>
                <a:gd name="connsiteY119" fmla="*/ 126350 h 161886"/>
                <a:gd name="connsiteX120" fmla="*/ 163550 w 270566"/>
                <a:gd name="connsiteY120" fmla="*/ 130056 h 161886"/>
                <a:gd name="connsiteX121" fmla="*/ 169465 w 270566"/>
                <a:gd name="connsiteY121" fmla="*/ 130208 h 161886"/>
                <a:gd name="connsiteX122" fmla="*/ 177714 w 270566"/>
                <a:gd name="connsiteY122" fmla="*/ 129694 h 161886"/>
                <a:gd name="connsiteX123" fmla="*/ 178942 w 270566"/>
                <a:gd name="connsiteY123" fmla="*/ 134894 h 161886"/>
                <a:gd name="connsiteX124" fmla="*/ 181838 w 270566"/>
                <a:gd name="connsiteY124" fmla="*/ 140876 h 161886"/>
                <a:gd name="connsiteX125" fmla="*/ 183172 w 270566"/>
                <a:gd name="connsiteY125" fmla="*/ 145553 h 161886"/>
                <a:gd name="connsiteX126" fmla="*/ 184048 w 270566"/>
                <a:gd name="connsiteY126" fmla="*/ 150772 h 161886"/>
                <a:gd name="connsiteX127" fmla="*/ 191572 w 270566"/>
                <a:gd name="connsiteY127" fmla="*/ 155297 h 161886"/>
                <a:gd name="connsiteX128" fmla="*/ 196745 w 270566"/>
                <a:gd name="connsiteY128" fmla="*/ 155383 h 161886"/>
                <a:gd name="connsiteX129" fmla="*/ 202193 w 270566"/>
                <a:gd name="connsiteY129" fmla="*/ 157326 h 161886"/>
                <a:gd name="connsiteX130" fmla="*/ 205974 w 270566"/>
                <a:gd name="connsiteY130" fmla="*/ 161812 h 161886"/>
                <a:gd name="connsiteX131" fmla="*/ 24761 w 270566"/>
                <a:gd name="connsiteY131" fmla="*/ 84240 h 161886"/>
                <a:gd name="connsiteX132" fmla="*/ 23323 w 270566"/>
                <a:gd name="connsiteY132" fmla="*/ 78002 h 161886"/>
                <a:gd name="connsiteX133" fmla="*/ 24199 w 270566"/>
                <a:gd name="connsiteY133" fmla="*/ 82697 h 161886"/>
                <a:gd name="connsiteX134" fmla="*/ 21923 w 270566"/>
                <a:gd name="connsiteY134" fmla="*/ 65276 h 161886"/>
                <a:gd name="connsiteX135" fmla="*/ 18208 w 270566"/>
                <a:gd name="connsiteY135" fmla="*/ 61704 h 161886"/>
                <a:gd name="connsiteX136" fmla="*/ 21923 w 270566"/>
                <a:gd name="connsiteY136" fmla="*/ 65276 h 16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0566" h="161886">
                  <a:moveTo>
                    <a:pt x="205974" y="161812"/>
                  </a:moveTo>
                  <a:lnTo>
                    <a:pt x="210394" y="159869"/>
                  </a:lnTo>
                  <a:lnTo>
                    <a:pt x="216605" y="156211"/>
                  </a:lnTo>
                  <a:lnTo>
                    <a:pt x="217871" y="151134"/>
                  </a:lnTo>
                  <a:lnTo>
                    <a:pt x="216871" y="146296"/>
                  </a:lnTo>
                  <a:lnTo>
                    <a:pt x="223472" y="145524"/>
                  </a:lnTo>
                  <a:lnTo>
                    <a:pt x="228501" y="143553"/>
                  </a:lnTo>
                  <a:lnTo>
                    <a:pt x="234073" y="139923"/>
                  </a:lnTo>
                  <a:lnTo>
                    <a:pt x="238578" y="138237"/>
                  </a:lnTo>
                  <a:lnTo>
                    <a:pt x="240950" y="134018"/>
                  </a:lnTo>
                  <a:lnTo>
                    <a:pt x="240398" y="126465"/>
                  </a:lnTo>
                  <a:lnTo>
                    <a:pt x="239579" y="119826"/>
                  </a:lnTo>
                  <a:lnTo>
                    <a:pt x="245446" y="117035"/>
                  </a:lnTo>
                  <a:lnTo>
                    <a:pt x="253133" y="117111"/>
                  </a:lnTo>
                  <a:lnTo>
                    <a:pt x="254228" y="110787"/>
                  </a:lnTo>
                  <a:lnTo>
                    <a:pt x="259362" y="112320"/>
                  </a:lnTo>
                  <a:lnTo>
                    <a:pt x="266049" y="115435"/>
                  </a:lnTo>
                  <a:lnTo>
                    <a:pt x="270354" y="113082"/>
                  </a:lnTo>
                  <a:lnTo>
                    <a:pt x="267868" y="105281"/>
                  </a:lnTo>
                  <a:lnTo>
                    <a:pt x="266192" y="100414"/>
                  </a:lnTo>
                  <a:lnTo>
                    <a:pt x="261210" y="98747"/>
                  </a:lnTo>
                  <a:lnTo>
                    <a:pt x="256276" y="96185"/>
                  </a:lnTo>
                  <a:lnTo>
                    <a:pt x="247313" y="94689"/>
                  </a:lnTo>
                  <a:lnTo>
                    <a:pt x="239703" y="90403"/>
                  </a:lnTo>
                  <a:lnTo>
                    <a:pt x="233969" y="86850"/>
                  </a:lnTo>
                  <a:lnTo>
                    <a:pt x="228225" y="84117"/>
                  </a:lnTo>
                  <a:lnTo>
                    <a:pt x="222310" y="79973"/>
                  </a:lnTo>
                  <a:lnTo>
                    <a:pt x="210118" y="75134"/>
                  </a:lnTo>
                  <a:lnTo>
                    <a:pt x="205688" y="71934"/>
                  </a:lnTo>
                  <a:lnTo>
                    <a:pt x="191363" y="63447"/>
                  </a:lnTo>
                  <a:lnTo>
                    <a:pt x="185086" y="59761"/>
                  </a:lnTo>
                  <a:lnTo>
                    <a:pt x="182200" y="54713"/>
                  </a:lnTo>
                  <a:lnTo>
                    <a:pt x="179724" y="49503"/>
                  </a:lnTo>
                  <a:lnTo>
                    <a:pt x="174637" y="46188"/>
                  </a:lnTo>
                  <a:lnTo>
                    <a:pt x="171979" y="42188"/>
                  </a:lnTo>
                  <a:lnTo>
                    <a:pt x="169865" y="37806"/>
                  </a:lnTo>
                  <a:lnTo>
                    <a:pt x="164493" y="33634"/>
                  </a:lnTo>
                  <a:lnTo>
                    <a:pt x="158606" y="31605"/>
                  </a:lnTo>
                  <a:lnTo>
                    <a:pt x="153682" y="33539"/>
                  </a:lnTo>
                  <a:lnTo>
                    <a:pt x="148148" y="32281"/>
                  </a:lnTo>
                  <a:lnTo>
                    <a:pt x="142224" y="32996"/>
                  </a:lnTo>
                  <a:lnTo>
                    <a:pt x="135289" y="29386"/>
                  </a:lnTo>
                  <a:lnTo>
                    <a:pt x="134404" y="24195"/>
                  </a:lnTo>
                  <a:lnTo>
                    <a:pt x="131917" y="18737"/>
                  </a:lnTo>
                  <a:lnTo>
                    <a:pt x="127850" y="13689"/>
                  </a:lnTo>
                  <a:lnTo>
                    <a:pt x="123211" y="10364"/>
                  </a:lnTo>
                  <a:lnTo>
                    <a:pt x="118335" y="10631"/>
                  </a:lnTo>
                  <a:lnTo>
                    <a:pt x="114420" y="7716"/>
                  </a:lnTo>
                  <a:lnTo>
                    <a:pt x="109325" y="5669"/>
                  </a:lnTo>
                  <a:lnTo>
                    <a:pt x="101180" y="-75"/>
                  </a:lnTo>
                  <a:lnTo>
                    <a:pt x="95742" y="2268"/>
                  </a:lnTo>
                  <a:lnTo>
                    <a:pt x="99637" y="8240"/>
                  </a:lnTo>
                  <a:lnTo>
                    <a:pt x="94666" y="7374"/>
                  </a:lnTo>
                  <a:lnTo>
                    <a:pt x="92684" y="11907"/>
                  </a:lnTo>
                  <a:lnTo>
                    <a:pt x="88122" y="13793"/>
                  </a:lnTo>
                  <a:lnTo>
                    <a:pt x="82016" y="13755"/>
                  </a:lnTo>
                  <a:lnTo>
                    <a:pt x="80130" y="18194"/>
                  </a:lnTo>
                  <a:lnTo>
                    <a:pt x="78930" y="23614"/>
                  </a:lnTo>
                  <a:lnTo>
                    <a:pt x="81283" y="28443"/>
                  </a:lnTo>
                  <a:lnTo>
                    <a:pt x="77806" y="31796"/>
                  </a:lnTo>
                  <a:lnTo>
                    <a:pt x="68262" y="31215"/>
                  </a:lnTo>
                  <a:lnTo>
                    <a:pt x="61633" y="30748"/>
                  </a:lnTo>
                  <a:lnTo>
                    <a:pt x="56736" y="31996"/>
                  </a:lnTo>
                  <a:lnTo>
                    <a:pt x="51422" y="29386"/>
                  </a:lnTo>
                  <a:lnTo>
                    <a:pt x="47002" y="25014"/>
                  </a:lnTo>
                  <a:lnTo>
                    <a:pt x="42811" y="20156"/>
                  </a:lnTo>
                  <a:lnTo>
                    <a:pt x="38715" y="15613"/>
                  </a:lnTo>
                  <a:lnTo>
                    <a:pt x="27266" y="8755"/>
                  </a:lnTo>
                  <a:lnTo>
                    <a:pt x="16522" y="10650"/>
                  </a:lnTo>
                  <a:lnTo>
                    <a:pt x="7245" y="14165"/>
                  </a:lnTo>
                  <a:lnTo>
                    <a:pt x="-213" y="21709"/>
                  </a:lnTo>
                  <a:lnTo>
                    <a:pt x="2721" y="26386"/>
                  </a:lnTo>
                  <a:lnTo>
                    <a:pt x="7407" y="29719"/>
                  </a:lnTo>
                  <a:lnTo>
                    <a:pt x="9817" y="34015"/>
                  </a:lnTo>
                  <a:lnTo>
                    <a:pt x="12103" y="42302"/>
                  </a:lnTo>
                  <a:lnTo>
                    <a:pt x="11350" y="47760"/>
                  </a:lnTo>
                  <a:lnTo>
                    <a:pt x="11750" y="52636"/>
                  </a:lnTo>
                  <a:lnTo>
                    <a:pt x="14065" y="57799"/>
                  </a:lnTo>
                  <a:lnTo>
                    <a:pt x="17389" y="61333"/>
                  </a:lnTo>
                  <a:lnTo>
                    <a:pt x="21332" y="58523"/>
                  </a:lnTo>
                  <a:lnTo>
                    <a:pt x="27018" y="58713"/>
                  </a:lnTo>
                  <a:lnTo>
                    <a:pt x="32382" y="59532"/>
                  </a:lnTo>
                  <a:lnTo>
                    <a:pt x="39239" y="63038"/>
                  </a:lnTo>
                  <a:lnTo>
                    <a:pt x="34229" y="62295"/>
                  </a:lnTo>
                  <a:lnTo>
                    <a:pt x="29228" y="59913"/>
                  </a:lnTo>
                  <a:lnTo>
                    <a:pt x="27295" y="64866"/>
                  </a:lnTo>
                  <a:lnTo>
                    <a:pt x="31819" y="66953"/>
                  </a:lnTo>
                  <a:lnTo>
                    <a:pt x="24399" y="68314"/>
                  </a:lnTo>
                  <a:lnTo>
                    <a:pt x="24856" y="75287"/>
                  </a:lnTo>
                  <a:lnTo>
                    <a:pt x="28009" y="71696"/>
                  </a:lnTo>
                  <a:lnTo>
                    <a:pt x="32124" y="75144"/>
                  </a:lnTo>
                  <a:lnTo>
                    <a:pt x="35734" y="78849"/>
                  </a:lnTo>
                  <a:lnTo>
                    <a:pt x="40773" y="80678"/>
                  </a:lnTo>
                  <a:lnTo>
                    <a:pt x="39268" y="88212"/>
                  </a:lnTo>
                  <a:lnTo>
                    <a:pt x="41221" y="96118"/>
                  </a:lnTo>
                  <a:lnTo>
                    <a:pt x="42211" y="105071"/>
                  </a:lnTo>
                  <a:lnTo>
                    <a:pt x="45697" y="112768"/>
                  </a:lnTo>
                  <a:lnTo>
                    <a:pt x="51879" y="115435"/>
                  </a:lnTo>
                  <a:lnTo>
                    <a:pt x="57346" y="112472"/>
                  </a:lnTo>
                  <a:lnTo>
                    <a:pt x="60385" y="106834"/>
                  </a:lnTo>
                  <a:lnTo>
                    <a:pt x="64776" y="102119"/>
                  </a:lnTo>
                  <a:lnTo>
                    <a:pt x="69748" y="99214"/>
                  </a:lnTo>
                  <a:lnTo>
                    <a:pt x="74977" y="98385"/>
                  </a:lnTo>
                  <a:lnTo>
                    <a:pt x="82473" y="99033"/>
                  </a:lnTo>
                  <a:lnTo>
                    <a:pt x="86797" y="95442"/>
                  </a:lnTo>
                  <a:lnTo>
                    <a:pt x="92084" y="95004"/>
                  </a:lnTo>
                  <a:lnTo>
                    <a:pt x="96713" y="96747"/>
                  </a:lnTo>
                  <a:lnTo>
                    <a:pt x="101790" y="96699"/>
                  </a:lnTo>
                  <a:lnTo>
                    <a:pt x="103866" y="101062"/>
                  </a:lnTo>
                  <a:lnTo>
                    <a:pt x="111048" y="102766"/>
                  </a:lnTo>
                  <a:lnTo>
                    <a:pt x="116830" y="105157"/>
                  </a:lnTo>
                  <a:lnTo>
                    <a:pt x="120888" y="107729"/>
                  </a:lnTo>
                  <a:lnTo>
                    <a:pt x="125860" y="108501"/>
                  </a:lnTo>
                  <a:lnTo>
                    <a:pt x="131203" y="108091"/>
                  </a:lnTo>
                  <a:lnTo>
                    <a:pt x="136671" y="109463"/>
                  </a:lnTo>
                  <a:lnTo>
                    <a:pt x="141595" y="111025"/>
                  </a:lnTo>
                  <a:lnTo>
                    <a:pt x="143376" y="115492"/>
                  </a:lnTo>
                  <a:lnTo>
                    <a:pt x="147129" y="119416"/>
                  </a:lnTo>
                  <a:lnTo>
                    <a:pt x="153578" y="121121"/>
                  </a:lnTo>
                  <a:lnTo>
                    <a:pt x="160492" y="126350"/>
                  </a:lnTo>
                  <a:lnTo>
                    <a:pt x="163550" y="130056"/>
                  </a:lnTo>
                  <a:lnTo>
                    <a:pt x="169465" y="130208"/>
                  </a:lnTo>
                  <a:lnTo>
                    <a:pt x="177714" y="129694"/>
                  </a:lnTo>
                  <a:lnTo>
                    <a:pt x="178942" y="134894"/>
                  </a:lnTo>
                  <a:lnTo>
                    <a:pt x="181838" y="140876"/>
                  </a:lnTo>
                  <a:lnTo>
                    <a:pt x="183172" y="145553"/>
                  </a:lnTo>
                  <a:lnTo>
                    <a:pt x="184048" y="150772"/>
                  </a:lnTo>
                  <a:lnTo>
                    <a:pt x="191572" y="155297"/>
                  </a:lnTo>
                  <a:lnTo>
                    <a:pt x="196745" y="155383"/>
                  </a:lnTo>
                  <a:lnTo>
                    <a:pt x="202193" y="157326"/>
                  </a:lnTo>
                  <a:lnTo>
                    <a:pt x="205974" y="161812"/>
                  </a:lnTo>
                  <a:close/>
                  <a:moveTo>
                    <a:pt x="24761" y="84240"/>
                  </a:moveTo>
                  <a:lnTo>
                    <a:pt x="23323" y="78002"/>
                  </a:lnTo>
                  <a:lnTo>
                    <a:pt x="24199" y="82697"/>
                  </a:lnTo>
                  <a:close/>
                  <a:moveTo>
                    <a:pt x="21923" y="65276"/>
                  </a:moveTo>
                  <a:lnTo>
                    <a:pt x="18208" y="61704"/>
                  </a:lnTo>
                  <a:lnTo>
                    <a:pt x="21923" y="6527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0" name="Freihandform: Form 659">
              <a:extLst>
                <a:ext uri="{FF2B5EF4-FFF2-40B4-BE49-F238E27FC236}">
                  <a16:creationId xmlns:a16="http://schemas.microsoft.com/office/drawing/2014/main" id="{4BA78941-80DE-D6E8-60EA-9E5910DADF09}"/>
                </a:ext>
              </a:extLst>
            </p:cNvPr>
            <p:cNvSpPr/>
            <p:nvPr/>
          </p:nvSpPr>
          <p:spPr>
            <a:xfrm>
              <a:off x="3362067" y="4346705"/>
              <a:ext cx="156483" cy="172138"/>
            </a:xfrm>
            <a:custGeom>
              <a:avLst/>
              <a:gdLst>
                <a:gd name="connsiteX0" fmla="*/ 132880 w 207749"/>
                <a:gd name="connsiteY0" fmla="*/ 228458 h 228533"/>
                <a:gd name="connsiteX1" fmla="*/ 138233 w 207749"/>
                <a:gd name="connsiteY1" fmla="*/ 225039 h 228533"/>
                <a:gd name="connsiteX2" fmla="*/ 143100 w 207749"/>
                <a:gd name="connsiteY2" fmla="*/ 225020 h 228533"/>
                <a:gd name="connsiteX3" fmla="*/ 149263 w 207749"/>
                <a:gd name="connsiteY3" fmla="*/ 226982 h 228533"/>
                <a:gd name="connsiteX4" fmla="*/ 154054 w 207749"/>
                <a:gd name="connsiteY4" fmla="*/ 225048 h 228533"/>
                <a:gd name="connsiteX5" fmla="*/ 157597 w 207749"/>
                <a:gd name="connsiteY5" fmla="*/ 220791 h 228533"/>
                <a:gd name="connsiteX6" fmla="*/ 165675 w 207749"/>
                <a:gd name="connsiteY6" fmla="*/ 218171 h 228533"/>
                <a:gd name="connsiteX7" fmla="*/ 170389 w 207749"/>
                <a:gd name="connsiteY7" fmla="*/ 221143 h 228533"/>
                <a:gd name="connsiteX8" fmla="*/ 175495 w 207749"/>
                <a:gd name="connsiteY8" fmla="*/ 218095 h 228533"/>
                <a:gd name="connsiteX9" fmla="*/ 182629 w 207749"/>
                <a:gd name="connsiteY9" fmla="*/ 215333 h 228533"/>
                <a:gd name="connsiteX10" fmla="*/ 187430 w 207749"/>
                <a:gd name="connsiteY10" fmla="*/ 213866 h 228533"/>
                <a:gd name="connsiteX11" fmla="*/ 191763 w 207749"/>
                <a:gd name="connsiteY11" fmla="*/ 211228 h 228533"/>
                <a:gd name="connsiteX12" fmla="*/ 196849 w 207749"/>
                <a:gd name="connsiteY12" fmla="*/ 209122 h 228533"/>
                <a:gd name="connsiteX13" fmla="*/ 202117 w 207749"/>
                <a:gd name="connsiteY13" fmla="*/ 205703 h 228533"/>
                <a:gd name="connsiteX14" fmla="*/ 206708 w 207749"/>
                <a:gd name="connsiteY14" fmla="*/ 202750 h 228533"/>
                <a:gd name="connsiteX15" fmla="*/ 207537 w 207749"/>
                <a:gd name="connsiteY15" fmla="*/ 197331 h 228533"/>
                <a:gd name="connsiteX16" fmla="*/ 202765 w 207749"/>
                <a:gd name="connsiteY16" fmla="*/ 196892 h 228533"/>
                <a:gd name="connsiteX17" fmla="*/ 198945 w 207749"/>
                <a:gd name="connsiteY17" fmla="*/ 193206 h 228533"/>
                <a:gd name="connsiteX18" fmla="*/ 194573 w 207749"/>
                <a:gd name="connsiteY18" fmla="*/ 190453 h 228533"/>
                <a:gd name="connsiteX19" fmla="*/ 195573 w 207749"/>
                <a:gd name="connsiteY19" fmla="*/ 185739 h 228533"/>
                <a:gd name="connsiteX20" fmla="*/ 194621 w 207749"/>
                <a:gd name="connsiteY20" fmla="*/ 180919 h 228533"/>
                <a:gd name="connsiteX21" fmla="*/ 191430 w 207749"/>
                <a:gd name="connsiteY21" fmla="*/ 177376 h 228533"/>
                <a:gd name="connsiteX22" fmla="*/ 193201 w 207749"/>
                <a:gd name="connsiteY22" fmla="*/ 172499 h 228533"/>
                <a:gd name="connsiteX23" fmla="*/ 191506 w 207749"/>
                <a:gd name="connsiteY23" fmla="*/ 167574 h 228533"/>
                <a:gd name="connsiteX24" fmla="*/ 188582 w 207749"/>
                <a:gd name="connsiteY24" fmla="*/ 161326 h 228533"/>
                <a:gd name="connsiteX25" fmla="*/ 187801 w 207749"/>
                <a:gd name="connsiteY25" fmla="*/ 156583 h 228533"/>
                <a:gd name="connsiteX26" fmla="*/ 189182 w 207749"/>
                <a:gd name="connsiteY26" fmla="*/ 151925 h 228533"/>
                <a:gd name="connsiteX27" fmla="*/ 190087 w 207749"/>
                <a:gd name="connsiteY27" fmla="*/ 146677 h 228533"/>
                <a:gd name="connsiteX28" fmla="*/ 187582 w 207749"/>
                <a:gd name="connsiteY28" fmla="*/ 140095 h 228533"/>
                <a:gd name="connsiteX29" fmla="*/ 189592 w 207749"/>
                <a:gd name="connsiteY29" fmla="*/ 133685 h 228533"/>
                <a:gd name="connsiteX30" fmla="*/ 193097 w 207749"/>
                <a:gd name="connsiteY30" fmla="*/ 130132 h 228533"/>
                <a:gd name="connsiteX31" fmla="*/ 191725 w 207749"/>
                <a:gd name="connsiteY31" fmla="*/ 124493 h 228533"/>
                <a:gd name="connsiteX32" fmla="*/ 187401 w 207749"/>
                <a:gd name="connsiteY32" fmla="*/ 122045 h 228533"/>
                <a:gd name="connsiteX33" fmla="*/ 183524 w 207749"/>
                <a:gd name="connsiteY33" fmla="*/ 116063 h 228533"/>
                <a:gd name="connsiteX34" fmla="*/ 180400 w 207749"/>
                <a:gd name="connsiteY34" fmla="*/ 110358 h 228533"/>
                <a:gd name="connsiteX35" fmla="*/ 180200 w 207749"/>
                <a:gd name="connsiteY35" fmla="*/ 101880 h 228533"/>
                <a:gd name="connsiteX36" fmla="*/ 183391 w 207749"/>
                <a:gd name="connsiteY36" fmla="*/ 94537 h 228533"/>
                <a:gd name="connsiteX37" fmla="*/ 184982 w 207749"/>
                <a:gd name="connsiteY37" fmla="*/ 89136 h 228533"/>
                <a:gd name="connsiteX38" fmla="*/ 185868 w 207749"/>
                <a:gd name="connsiteY38" fmla="*/ 83345 h 228533"/>
                <a:gd name="connsiteX39" fmla="*/ 187363 w 207749"/>
                <a:gd name="connsiteY39" fmla="*/ 77792 h 228533"/>
                <a:gd name="connsiteX40" fmla="*/ 180381 w 207749"/>
                <a:gd name="connsiteY40" fmla="*/ 72239 h 228533"/>
                <a:gd name="connsiteX41" fmla="*/ 170846 w 207749"/>
                <a:gd name="connsiteY41" fmla="*/ 64733 h 228533"/>
                <a:gd name="connsiteX42" fmla="*/ 164217 w 207749"/>
                <a:gd name="connsiteY42" fmla="*/ 59399 h 228533"/>
                <a:gd name="connsiteX43" fmla="*/ 160321 w 207749"/>
                <a:gd name="connsiteY43" fmla="*/ 55218 h 228533"/>
                <a:gd name="connsiteX44" fmla="*/ 156997 w 207749"/>
                <a:gd name="connsiteY44" fmla="*/ 51760 h 228533"/>
                <a:gd name="connsiteX45" fmla="*/ 158731 w 207749"/>
                <a:gd name="connsiteY45" fmla="*/ 43692 h 228533"/>
                <a:gd name="connsiteX46" fmla="*/ 150825 w 207749"/>
                <a:gd name="connsiteY46" fmla="*/ 38425 h 228533"/>
                <a:gd name="connsiteX47" fmla="*/ 131099 w 207749"/>
                <a:gd name="connsiteY47" fmla="*/ 25957 h 228533"/>
                <a:gd name="connsiteX48" fmla="*/ 116944 w 207749"/>
                <a:gd name="connsiteY48" fmla="*/ 16956 h 228533"/>
                <a:gd name="connsiteX49" fmla="*/ 111144 w 207749"/>
                <a:gd name="connsiteY49" fmla="*/ 13327 h 228533"/>
                <a:gd name="connsiteX50" fmla="*/ 103676 w 207749"/>
                <a:gd name="connsiteY50" fmla="*/ 8555 h 228533"/>
                <a:gd name="connsiteX51" fmla="*/ 90789 w 207749"/>
                <a:gd name="connsiteY51" fmla="*/ 392 h 228533"/>
                <a:gd name="connsiteX52" fmla="*/ 84512 w 207749"/>
                <a:gd name="connsiteY52" fmla="*/ -75 h 228533"/>
                <a:gd name="connsiteX53" fmla="*/ 27352 w 207749"/>
                <a:gd name="connsiteY53" fmla="*/ -75 h 228533"/>
                <a:gd name="connsiteX54" fmla="*/ 22037 w 207749"/>
                <a:gd name="connsiteY54" fmla="*/ 1239 h 228533"/>
                <a:gd name="connsiteX55" fmla="*/ 23933 w 207749"/>
                <a:gd name="connsiteY55" fmla="*/ 7107 h 228533"/>
                <a:gd name="connsiteX56" fmla="*/ 27248 w 207749"/>
                <a:gd name="connsiteY56" fmla="*/ 11041 h 228533"/>
                <a:gd name="connsiteX57" fmla="*/ 28743 w 207749"/>
                <a:gd name="connsiteY57" fmla="*/ 16022 h 228533"/>
                <a:gd name="connsiteX58" fmla="*/ 30067 w 207749"/>
                <a:gd name="connsiteY58" fmla="*/ 22680 h 228533"/>
                <a:gd name="connsiteX59" fmla="*/ 29248 w 207749"/>
                <a:gd name="connsiteY59" fmla="*/ 27814 h 228533"/>
                <a:gd name="connsiteX60" fmla="*/ 24828 w 207749"/>
                <a:gd name="connsiteY60" fmla="*/ 29671 h 228533"/>
                <a:gd name="connsiteX61" fmla="*/ 21599 w 207749"/>
                <a:gd name="connsiteY61" fmla="*/ 33844 h 228533"/>
                <a:gd name="connsiteX62" fmla="*/ 20580 w 207749"/>
                <a:gd name="connsiteY62" fmla="*/ 39435 h 228533"/>
                <a:gd name="connsiteX63" fmla="*/ 25542 w 207749"/>
                <a:gd name="connsiteY63" fmla="*/ 42264 h 228533"/>
                <a:gd name="connsiteX64" fmla="*/ 28905 w 207749"/>
                <a:gd name="connsiteY64" fmla="*/ 45883 h 228533"/>
                <a:gd name="connsiteX65" fmla="*/ 24942 w 207749"/>
                <a:gd name="connsiteY65" fmla="*/ 49864 h 228533"/>
                <a:gd name="connsiteX66" fmla="*/ 21218 w 207749"/>
                <a:gd name="connsiteY66" fmla="*/ 54456 h 228533"/>
                <a:gd name="connsiteX67" fmla="*/ 20389 w 207749"/>
                <a:gd name="connsiteY67" fmla="*/ 59237 h 228533"/>
                <a:gd name="connsiteX68" fmla="*/ 16760 w 207749"/>
                <a:gd name="connsiteY68" fmla="*/ 63542 h 228533"/>
                <a:gd name="connsiteX69" fmla="*/ 13903 w 207749"/>
                <a:gd name="connsiteY69" fmla="*/ 67819 h 228533"/>
                <a:gd name="connsiteX70" fmla="*/ 10103 w 207749"/>
                <a:gd name="connsiteY70" fmla="*/ 71782 h 228533"/>
                <a:gd name="connsiteX71" fmla="*/ 1882 w 207749"/>
                <a:gd name="connsiteY71" fmla="*/ 73172 h 228533"/>
                <a:gd name="connsiteX72" fmla="*/ -213 w 207749"/>
                <a:gd name="connsiteY72" fmla="*/ 80097 h 228533"/>
                <a:gd name="connsiteX73" fmla="*/ 454 w 207749"/>
                <a:gd name="connsiteY73" fmla="*/ 84879 h 228533"/>
                <a:gd name="connsiteX74" fmla="*/ 3197 w 207749"/>
                <a:gd name="connsiteY74" fmla="*/ 93279 h 228533"/>
                <a:gd name="connsiteX75" fmla="*/ 4854 w 207749"/>
                <a:gd name="connsiteY75" fmla="*/ 98147 h 228533"/>
                <a:gd name="connsiteX76" fmla="*/ 3283 w 207749"/>
                <a:gd name="connsiteY76" fmla="*/ 103986 h 228533"/>
                <a:gd name="connsiteX77" fmla="*/ 3292 w 207749"/>
                <a:gd name="connsiteY77" fmla="*/ 110320 h 228533"/>
                <a:gd name="connsiteX78" fmla="*/ 5549 w 207749"/>
                <a:gd name="connsiteY78" fmla="*/ 115787 h 228533"/>
                <a:gd name="connsiteX79" fmla="*/ 9655 w 207749"/>
                <a:gd name="connsiteY79" fmla="*/ 122007 h 228533"/>
                <a:gd name="connsiteX80" fmla="*/ 15817 w 207749"/>
                <a:gd name="connsiteY80" fmla="*/ 127341 h 228533"/>
                <a:gd name="connsiteX81" fmla="*/ 18246 w 207749"/>
                <a:gd name="connsiteY81" fmla="*/ 131589 h 228533"/>
                <a:gd name="connsiteX82" fmla="*/ 20380 w 207749"/>
                <a:gd name="connsiteY82" fmla="*/ 140076 h 228533"/>
                <a:gd name="connsiteX83" fmla="*/ 22752 w 207749"/>
                <a:gd name="connsiteY83" fmla="*/ 144276 h 228533"/>
                <a:gd name="connsiteX84" fmla="*/ 25962 w 207749"/>
                <a:gd name="connsiteY84" fmla="*/ 152620 h 228533"/>
                <a:gd name="connsiteX85" fmla="*/ 30696 w 207749"/>
                <a:gd name="connsiteY85" fmla="*/ 161155 h 228533"/>
                <a:gd name="connsiteX86" fmla="*/ 37020 w 207749"/>
                <a:gd name="connsiteY86" fmla="*/ 161326 h 228533"/>
                <a:gd name="connsiteX87" fmla="*/ 41049 w 207749"/>
                <a:gd name="connsiteY87" fmla="*/ 165336 h 228533"/>
                <a:gd name="connsiteX88" fmla="*/ 45535 w 207749"/>
                <a:gd name="connsiteY88" fmla="*/ 167441 h 228533"/>
                <a:gd name="connsiteX89" fmla="*/ 48793 w 207749"/>
                <a:gd name="connsiteY89" fmla="*/ 171403 h 228533"/>
                <a:gd name="connsiteX90" fmla="*/ 53984 w 207749"/>
                <a:gd name="connsiteY90" fmla="*/ 172651 h 228533"/>
                <a:gd name="connsiteX91" fmla="*/ 59128 w 207749"/>
                <a:gd name="connsiteY91" fmla="*/ 175223 h 228533"/>
                <a:gd name="connsiteX92" fmla="*/ 66471 w 207749"/>
                <a:gd name="connsiteY92" fmla="*/ 178309 h 228533"/>
                <a:gd name="connsiteX93" fmla="*/ 71748 w 207749"/>
                <a:gd name="connsiteY93" fmla="*/ 180643 h 228533"/>
                <a:gd name="connsiteX94" fmla="*/ 77311 w 207749"/>
                <a:gd name="connsiteY94" fmla="*/ 183119 h 228533"/>
                <a:gd name="connsiteX95" fmla="*/ 82473 w 207749"/>
                <a:gd name="connsiteY95" fmla="*/ 182538 h 228533"/>
                <a:gd name="connsiteX96" fmla="*/ 87407 w 207749"/>
                <a:gd name="connsiteY96" fmla="*/ 180300 h 228533"/>
                <a:gd name="connsiteX97" fmla="*/ 93056 w 207749"/>
                <a:gd name="connsiteY97" fmla="*/ 186720 h 228533"/>
                <a:gd name="connsiteX98" fmla="*/ 95980 w 207749"/>
                <a:gd name="connsiteY98" fmla="*/ 191053 h 228533"/>
                <a:gd name="connsiteX99" fmla="*/ 97351 w 207749"/>
                <a:gd name="connsiteY99" fmla="*/ 197607 h 228533"/>
                <a:gd name="connsiteX100" fmla="*/ 96990 w 207749"/>
                <a:gd name="connsiteY100" fmla="*/ 202979 h 228533"/>
                <a:gd name="connsiteX101" fmla="*/ 98694 w 207749"/>
                <a:gd name="connsiteY101" fmla="*/ 208037 h 228533"/>
                <a:gd name="connsiteX102" fmla="*/ 97723 w 207749"/>
                <a:gd name="connsiteY102" fmla="*/ 214742 h 228533"/>
                <a:gd name="connsiteX103" fmla="*/ 100580 w 207749"/>
                <a:gd name="connsiteY103" fmla="*/ 219190 h 228533"/>
                <a:gd name="connsiteX104" fmla="*/ 103533 w 207749"/>
                <a:gd name="connsiteY104" fmla="*/ 224515 h 228533"/>
                <a:gd name="connsiteX105" fmla="*/ 111601 w 207749"/>
                <a:gd name="connsiteY105" fmla="*/ 224715 h 228533"/>
                <a:gd name="connsiteX106" fmla="*/ 116468 w 207749"/>
                <a:gd name="connsiteY106" fmla="*/ 224248 h 228533"/>
                <a:gd name="connsiteX107" fmla="*/ 120049 w 207749"/>
                <a:gd name="connsiteY107" fmla="*/ 221019 h 228533"/>
                <a:gd name="connsiteX108" fmla="*/ 124412 w 207749"/>
                <a:gd name="connsiteY108" fmla="*/ 223772 h 228533"/>
                <a:gd name="connsiteX109" fmla="*/ 128203 w 207749"/>
                <a:gd name="connsiteY109" fmla="*/ 226953 h 228533"/>
                <a:gd name="connsiteX110" fmla="*/ 132880 w 207749"/>
                <a:gd name="connsiteY110" fmla="*/ 228458 h 228533"/>
                <a:gd name="connsiteX111" fmla="*/ 192497 w 207749"/>
                <a:gd name="connsiteY111" fmla="*/ 116263 h 228533"/>
                <a:gd name="connsiteX112" fmla="*/ 193173 w 207749"/>
                <a:gd name="connsiteY112" fmla="*/ 110367 h 228533"/>
                <a:gd name="connsiteX113" fmla="*/ 190372 w 207749"/>
                <a:gd name="connsiteY113" fmla="*/ 106119 h 228533"/>
                <a:gd name="connsiteX114" fmla="*/ 188982 w 207749"/>
                <a:gd name="connsiteY114" fmla="*/ 100204 h 228533"/>
                <a:gd name="connsiteX115" fmla="*/ 187067 w 207749"/>
                <a:gd name="connsiteY115" fmla="*/ 104738 h 228533"/>
                <a:gd name="connsiteX116" fmla="*/ 186534 w 207749"/>
                <a:gd name="connsiteY116" fmla="*/ 109567 h 228533"/>
                <a:gd name="connsiteX117" fmla="*/ 190068 w 207749"/>
                <a:gd name="connsiteY117" fmla="*/ 112901 h 228533"/>
                <a:gd name="connsiteX118" fmla="*/ 197116 w 207749"/>
                <a:gd name="connsiteY118" fmla="*/ 94937 h 228533"/>
                <a:gd name="connsiteX119" fmla="*/ 199679 w 207749"/>
                <a:gd name="connsiteY119" fmla="*/ 89127 h 228533"/>
                <a:gd name="connsiteX120" fmla="*/ 200221 w 207749"/>
                <a:gd name="connsiteY120" fmla="*/ 82821 h 228533"/>
                <a:gd name="connsiteX121" fmla="*/ 196316 w 207749"/>
                <a:gd name="connsiteY121" fmla="*/ 85822 h 228533"/>
                <a:gd name="connsiteX122" fmla="*/ 197088 w 207749"/>
                <a:gd name="connsiteY122" fmla="*/ 90984 h 228533"/>
                <a:gd name="connsiteX123" fmla="*/ 195183 w 207749"/>
                <a:gd name="connsiteY123" fmla="*/ 148477 h 228533"/>
                <a:gd name="connsiteX124" fmla="*/ 199031 w 207749"/>
                <a:gd name="connsiteY124" fmla="*/ 144343 h 228533"/>
                <a:gd name="connsiteX125" fmla="*/ 193325 w 207749"/>
                <a:gd name="connsiteY125" fmla="*/ 147391 h 22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07749" h="228533">
                  <a:moveTo>
                    <a:pt x="132880" y="228458"/>
                  </a:moveTo>
                  <a:lnTo>
                    <a:pt x="138233" y="225039"/>
                  </a:lnTo>
                  <a:lnTo>
                    <a:pt x="143100" y="225020"/>
                  </a:lnTo>
                  <a:lnTo>
                    <a:pt x="149263" y="226982"/>
                  </a:lnTo>
                  <a:lnTo>
                    <a:pt x="154054" y="225048"/>
                  </a:lnTo>
                  <a:lnTo>
                    <a:pt x="157597" y="220791"/>
                  </a:lnTo>
                  <a:lnTo>
                    <a:pt x="165675" y="218171"/>
                  </a:lnTo>
                  <a:lnTo>
                    <a:pt x="170389" y="221143"/>
                  </a:lnTo>
                  <a:lnTo>
                    <a:pt x="175495" y="218095"/>
                  </a:lnTo>
                  <a:lnTo>
                    <a:pt x="182629" y="215333"/>
                  </a:lnTo>
                  <a:lnTo>
                    <a:pt x="187430" y="213866"/>
                  </a:lnTo>
                  <a:lnTo>
                    <a:pt x="191763" y="211228"/>
                  </a:lnTo>
                  <a:lnTo>
                    <a:pt x="196849" y="209122"/>
                  </a:lnTo>
                  <a:lnTo>
                    <a:pt x="202117" y="205703"/>
                  </a:lnTo>
                  <a:lnTo>
                    <a:pt x="206708" y="202750"/>
                  </a:lnTo>
                  <a:lnTo>
                    <a:pt x="207537" y="197331"/>
                  </a:lnTo>
                  <a:lnTo>
                    <a:pt x="202765" y="196892"/>
                  </a:lnTo>
                  <a:lnTo>
                    <a:pt x="198945" y="193206"/>
                  </a:lnTo>
                  <a:lnTo>
                    <a:pt x="194573" y="190453"/>
                  </a:lnTo>
                  <a:lnTo>
                    <a:pt x="195573" y="185739"/>
                  </a:lnTo>
                  <a:lnTo>
                    <a:pt x="194621" y="180919"/>
                  </a:lnTo>
                  <a:lnTo>
                    <a:pt x="191430" y="177376"/>
                  </a:lnTo>
                  <a:lnTo>
                    <a:pt x="193201" y="172499"/>
                  </a:lnTo>
                  <a:lnTo>
                    <a:pt x="191506" y="167574"/>
                  </a:lnTo>
                  <a:lnTo>
                    <a:pt x="188582" y="161326"/>
                  </a:lnTo>
                  <a:lnTo>
                    <a:pt x="187801" y="156583"/>
                  </a:lnTo>
                  <a:lnTo>
                    <a:pt x="189182" y="151925"/>
                  </a:lnTo>
                  <a:lnTo>
                    <a:pt x="190087" y="146677"/>
                  </a:lnTo>
                  <a:lnTo>
                    <a:pt x="187582" y="140095"/>
                  </a:lnTo>
                  <a:lnTo>
                    <a:pt x="189592" y="133685"/>
                  </a:lnTo>
                  <a:lnTo>
                    <a:pt x="193097" y="130132"/>
                  </a:lnTo>
                  <a:lnTo>
                    <a:pt x="191725" y="124493"/>
                  </a:lnTo>
                  <a:lnTo>
                    <a:pt x="187401" y="122045"/>
                  </a:lnTo>
                  <a:lnTo>
                    <a:pt x="183524" y="116063"/>
                  </a:lnTo>
                  <a:lnTo>
                    <a:pt x="180400" y="110358"/>
                  </a:lnTo>
                  <a:lnTo>
                    <a:pt x="180200" y="101880"/>
                  </a:lnTo>
                  <a:lnTo>
                    <a:pt x="183391" y="94537"/>
                  </a:lnTo>
                  <a:lnTo>
                    <a:pt x="184982" y="89136"/>
                  </a:lnTo>
                  <a:lnTo>
                    <a:pt x="185868" y="83345"/>
                  </a:lnTo>
                  <a:lnTo>
                    <a:pt x="187363" y="77792"/>
                  </a:lnTo>
                  <a:lnTo>
                    <a:pt x="180381" y="72239"/>
                  </a:lnTo>
                  <a:lnTo>
                    <a:pt x="170846" y="64733"/>
                  </a:lnTo>
                  <a:lnTo>
                    <a:pt x="164217" y="59399"/>
                  </a:lnTo>
                  <a:lnTo>
                    <a:pt x="160321" y="55218"/>
                  </a:lnTo>
                  <a:lnTo>
                    <a:pt x="156997" y="51760"/>
                  </a:lnTo>
                  <a:lnTo>
                    <a:pt x="158731" y="43692"/>
                  </a:lnTo>
                  <a:lnTo>
                    <a:pt x="150825" y="38425"/>
                  </a:lnTo>
                  <a:lnTo>
                    <a:pt x="131099" y="25957"/>
                  </a:lnTo>
                  <a:lnTo>
                    <a:pt x="116944" y="16956"/>
                  </a:lnTo>
                  <a:lnTo>
                    <a:pt x="111144" y="13327"/>
                  </a:lnTo>
                  <a:lnTo>
                    <a:pt x="103676" y="8555"/>
                  </a:lnTo>
                  <a:lnTo>
                    <a:pt x="90789" y="392"/>
                  </a:lnTo>
                  <a:lnTo>
                    <a:pt x="84512" y="-75"/>
                  </a:lnTo>
                  <a:lnTo>
                    <a:pt x="27352" y="-75"/>
                  </a:lnTo>
                  <a:lnTo>
                    <a:pt x="22037" y="1239"/>
                  </a:lnTo>
                  <a:lnTo>
                    <a:pt x="23933" y="7107"/>
                  </a:lnTo>
                  <a:lnTo>
                    <a:pt x="27248" y="11041"/>
                  </a:lnTo>
                  <a:lnTo>
                    <a:pt x="28743" y="16022"/>
                  </a:lnTo>
                  <a:lnTo>
                    <a:pt x="30067" y="22680"/>
                  </a:lnTo>
                  <a:lnTo>
                    <a:pt x="29248" y="27814"/>
                  </a:lnTo>
                  <a:lnTo>
                    <a:pt x="24828" y="29671"/>
                  </a:lnTo>
                  <a:lnTo>
                    <a:pt x="21599" y="33844"/>
                  </a:lnTo>
                  <a:lnTo>
                    <a:pt x="20580" y="39435"/>
                  </a:lnTo>
                  <a:lnTo>
                    <a:pt x="25542" y="42264"/>
                  </a:lnTo>
                  <a:lnTo>
                    <a:pt x="28905" y="45883"/>
                  </a:lnTo>
                  <a:lnTo>
                    <a:pt x="24942" y="49864"/>
                  </a:lnTo>
                  <a:lnTo>
                    <a:pt x="21218" y="54456"/>
                  </a:lnTo>
                  <a:lnTo>
                    <a:pt x="20389" y="59237"/>
                  </a:lnTo>
                  <a:lnTo>
                    <a:pt x="16760" y="63542"/>
                  </a:lnTo>
                  <a:lnTo>
                    <a:pt x="13903" y="67819"/>
                  </a:lnTo>
                  <a:lnTo>
                    <a:pt x="10103" y="71782"/>
                  </a:lnTo>
                  <a:lnTo>
                    <a:pt x="1882" y="73172"/>
                  </a:lnTo>
                  <a:lnTo>
                    <a:pt x="-213" y="80097"/>
                  </a:lnTo>
                  <a:lnTo>
                    <a:pt x="454" y="84879"/>
                  </a:lnTo>
                  <a:lnTo>
                    <a:pt x="3197" y="93279"/>
                  </a:lnTo>
                  <a:lnTo>
                    <a:pt x="4854" y="98147"/>
                  </a:lnTo>
                  <a:lnTo>
                    <a:pt x="3283" y="103986"/>
                  </a:lnTo>
                  <a:lnTo>
                    <a:pt x="3292" y="110320"/>
                  </a:lnTo>
                  <a:lnTo>
                    <a:pt x="5549" y="115787"/>
                  </a:lnTo>
                  <a:lnTo>
                    <a:pt x="9655" y="122007"/>
                  </a:lnTo>
                  <a:lnTo>
                    <a:pt x="15817" y="127341"/>
                  </a:lnTo>
                  <a:lnTo>
                    <a:pt x="18246" y="131589"/>
                  </a:lnTo>
                  <a:lnTo>
                    <a:pt x="20380" y="140076"/>
                  </a:lnTo>
                  <a:lnTo>
                    <a:pt x="22752" y="144276"/>
                  </a:lnTo>
                  <a:lnTo>
                    <a:pt x="25962" y="152620"/>
                  </a:lnTo>
                  <a:lnTo>
                    <a:pt x="30696" y="161155"/>
                  </a:lnTo>
                  <a:lnTo>
                    <a:pt x="37020" y="161326"/>
                  </a:lnTo>
                  <a:lnTo>
                    <a:pt x="41049" y="165336"/>
                  </a:lnTo>
                  <a:lnTo>
                    <a:pt x="45535" y="167441"/>
                  </a:lnTo>
                  <a:lnTo>
                    <a:pt x="48793" y="171403"/>
                  </a:lnTo>
                  <a:lnTo>
                    <a:pt x="53984" y="172651"/>
                  </a:lnTo>
                  <a:lnTo>
                    <a:pt x="59128" y="175223"/>
                  </a:lnTo>
                  <a:lnTo>
                    <a:pt x="66471" y="178309"/>
                  </a:lnTo>
                  <a:lnTo>
                    <a:pt x="71748" y="180643"/>
                  </a:lnTo>
                  <a:lnTo>
                    <a:pt x="77311" y="183119"/>
                  </a:lnTo>
                  <a:lnTo>
                    <a:pt x="82473" y="182538"/>
                  </a:lnTo>
                  <a:lnTo>
                    <a:pt x="87407" y="180300"/>
                  </a:lnTo>
                  <a:lnTo>
                    <a:pt x="93056" y="186720"/>
                  </a:lnTo>
                  <a:lnTo>
                    <a:pt x="95980" y="191053"/>
                  </a:lnTo>
                  <a:lnTo>
                    <a:pt x="97351" y="197607"/>
                  </a:lnTo>
                  <a:lnTo>
                    <a:pt x="96990" y="202979"/>
                  </a:lnTo>
                  <a:lnTo>
                    <a:pt x="98694" y="208037"/>
                  </a:lnTo>
                  <a:lnTo>
                    <a:pt x="97723" y="214742"/>
                  </a:lnTo>
                  <a:lnTo>
                    <a:pt x="100580" y="219190"/>
                  </a:lnTo>
                  <a:lnTo>
                    <a:pt x="103533" y="224515"/>
                  </a:lnTo>
                  <a:lnTo>
                    <a:pt x="111601" y="224715"/>
                  </a:lnTo>
                  <a:lnTo>
                    <a:pt x="116468" y="224248"/>
                  </a:lnTo>
                  <a:lnTo>
                    <a:pt x="120049" y="221019"/>
                  </a:lnTo>
                  <a:lnTo>
                    <a:pt x="124412" y="223772"/>
                  </a:lnTo>
                  <a:lnTo>
                    <a:pt x="128203" y="226953"/>
                  </a:lnTo>
                  <a:lnTo>
                    <a:pt x="132880" y="228458"/>
                  </a:lnTo>
                  <a:close/>
                  <a:moveTo>
                    <a:pt x="192497" y="116263"/>
                  </a:moveTo>
                  <a:lnTo>
                    <a:pt x="193173" y="110367"/>
                  </a:lnTo>
                  <a:lnTo>
                    <a:pt x="190372" y="106119"/>
                  </a:lnTo>
                  <a:lnTo>
                    <a:pt x="188982" y="100204"/>
                  </a:lnTo>
                  <a:lnTo>
                    <a:pt x="187067" y="104738"/>
                  </a:lnTo>
                  <a:lnTo>
                    <a:pt x="186534" y="109567"/>
                  </a:lnTo>
                  <a:lnTo>
                    <a:pt x="190068" y="112901"/>
                  </a:lnTo>
                  <a:close/>
                  <a:moveTo>
                    <a:pt x="197116" y="94937"/>
                  </a:moveTo>
                  <a:lnTo>
                    <a:pt x="199679" y="89127"/>
                  </a:lnTo>
                  <a:lnTo>
                    <a:pt x="200221" y="82821"/>
                  </a:lnTo>
                  <a:lnTo>
                    <a:pt x="196316" y="85822"/>
                  </a:lnTo>
                  <a:lnTo>
                    <a:pt x="197088" y="90984"/>
                  </a:lnTo>
                  <a:close/>
                  <a:moveTo>
                    <a:pt x="195183" y="148477"/>
                  </a:moveTo>
                  <a:lnTo>
                    <a:pt x="199031" y="144343"/>
                  </a:lnTo>
                  <a:lnTo>
                    <a:pt x="193325" y="14739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1" name="Freihandform: Form 660">
              <a:extLst>
                <a:ext uri="{FF2B5EF4-FFF2-40B4-BE49-F238E27FC236}">
                  <a16:creationId xmlns:a16="http://schemas.microsoft.com/office/drawing/2014/main" id="{D487CF9E-584F-4C31-C08F-11AE24D1DA78}"/>
                </a:ext>
              </a:extLst>
            </p:cNvPr>
            <p:cNvSpPr/>
            <p:nvPr/>
          </p:nvSpPr>
          <p:spPr>
            <a:xfrm>
              <a:off x="1677743" y="4037075"/>
              <a:ext cx="23109" cy="39510"/>
            </a:xfrm>
            <a:custGeom>
              <a:avLst/>
              <a:gdLst>
                <a:gd name="connsiteX0" fmla="*/ 27514 w 30680"/>
                <a:gd name="connsiteY0" fmla="*/ 10183 h 52454"/>
                <a:gd name="connsiteX1" fmla="*/ 30467 w 30680"/>
                <a:gd name="connsiteY1" fmla="*/ 6288 h 52454"/>
                <a:gd name="connsiteX2" fmla="*/ 27419 w 30680"/>
                <a:gd name="connsiteY2" fmla="*/ 10021 h 52454"/>
                <a:gd name="connsiteX3" fmla="*/ 27724 w 30680"/>
                <a:gd name="connsiteY3" fmla="*/ 23309 h 52454"/>
                <a:gd name="connsiteX4" fmla="*/ 30315 w 30680"/>
                <a:gd name="connsiteY4" fmla="*/ 19270 h 52454"/>
                <a:gd name="connsiteX5" fmla="*/ 27629 w 30680"/>
                <a:gd name="connsiteY5" fmla="*/ 23233 h 52454"/>
                <a:gd name="connsiteX6" fmla="*/ -213 w 30680"/>
                <a:gd name="connsiteY6" fmla="*/ 52379 h 52454"/>
                <a:gd name="connsiteX7" fmla="*/ 4826 w 30680"/>
                <a:gd name="connsiteY7" fmla="*/ 52332 h 52454"/>
                <a:gd name="connsiteX8" fmla="*/ 7588 w 30680"/>
                <a:gd name="connsiteY8" fmla="*/ 48283 h 52454"/>
                <a:gd name="connsiteX9" fmla="*/ 10808 w 30680"/>
                <a:gd name="connsiteY9" fmla="*/ 44759 h 52454"/>
                <a:gd name="connsiteX10" fmla="*/ 14875 w 30680"/>
                <a:gd name="connsiteY10" fmla="*/ 42188 h 52454"/>
                <a:gd name="connsiteX11" fmla="*/ 17304 w 30680"/>
                <a:gd name="connsiteY11" fmla="*/ 38082 h 52454"/>
                <a:gd name="connsiteX12" fmla="*/ 19199 w 30680"/>
                <a:gd name="connsiteY12" fmla="*/ 33682 h 52454"/>
                <a:gd name="connsiteX13" fmla="*/ 21437 w 30680"/>
                <a:gd name="connsiteY13" fmla="*/ 29414 h 52454"/>
                <a:gd name="connsiteX14" fmla="*/ 20418 w 30680"/>
                <a:gd name="connsiteY14" fmla="*/ 24652 h 52454"/>
                <a:gd name="connsiteX15" fmla="*/ 21847 w 30680"/>
                <a:gd name="connsiteY15" fmla="*/ 19785 h 52454"/>
                <a:gd name="connsiteX16" fmla="*/ 22304 w 30680"/>
                <a:gd name="connsiteY16" fmla="*/ 14937 h 52454"/>
                <a:gd name="connsiteX17" fmla="*/ 23923 w 30680"/>
                <a:gd name="connsiteY17" fmla="*/ 10403 h 52454"/>
                <a:gd name="connsiteX18" fmla="*/ 26067 w 30680"/>
                <a:gd name="connsiteY18" fmla="*/ 6116 h 52454"/>
                <a:gd name="connsiteX19" fmla="*/ 27171 w 30680"/>
                <a:gd name="connsiteY19" fmla="*/ 1478 h 52454"/>
                <a:gd name="connsiteX20" fmla="*/ 22600 w 30680"/>
                <a:gd name="connsiteY20" fmla="*/ -75 h 52454"/>
                <a:gd name="connsiteX21" fmla="*/ 17875 w 30680"/>
                <a:gd name="connsiteY21" fmla="*/ 1049 h 52454"/>
                <a:gd name="connsiteX22" fmla="*/ 15179 w 30680"/>
                <a:gd name="connsiteY22" fmla="*/ 4983 h 52454"/>
                <a:gd name="connsiteX23" fmla="*/ 12284 w 30680"/>
                <a:gd name="connsiteY23" fmla="*/ 8793 h 52454"/>
                <a:gd name="connsiteX24" fmla="*/ 7617 w 30680"/>
                <a:gd name="connsiteY24" fmla="*/ 7850 h 52454"/>
                <a:gd name="connsiteX25" fmla="*/ 5931 w 30680"/>
                <a:gd name="connsiteY25" fmla="*/ 12736 h 52454"/>
                <a:gd name="connsiteX26" fmla="*/ 5331 w 30680"/>
                <a:gd name="connsiteY26" fmla="*/ 17870 h 52454"/>
                <a:gd name="connsiteX27" fmla="*/ 4740 w 30680"/>
                <a:gd name="connsiteY27" fmla="*/ 23004 h 52454"/>
                <a:gd name="connsiteX28" fmla="*/ 4111 w 30680"/>
                <a:gd name="connsiteY28" fmla="*/ 28138 h 52454"/>
                <a:gd name="connsiteX29" fmla="*/ 3159 w 30680"/>
                <a:gd name="connsiteY29" fmla="*/ 33272 h 52454"/>
                <a:gd name="connsiteX30" fmla="*/ 2216 w 30680"/>
                <a:gd name="connsiteY30" fmla="*/ 38406 h 52454"/>
                <a:gd name="connsiteX31" fmla="*/ 1263 w 30680"/>
                <a:gd name="connsiteY31" fmla="*/ 43540 h 52454"/>
                <a:gd name="connsiteX32" fmla="*/ 320 w 30680"/>
                <a:gd name="connsiteY32" fmla="*/ 48664 h 5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680" h="52454">
                  <a:moveTo>
                    <a:pt x="27514" y="10183"/>
                  </a:moveTo>
                  <a:lnTo>
                    <a:pt x="30467" y="6288"/>
                  </a:lnTo>
                  <a:lnTo>
                    <a:pt x="27419" y="10021"/>
                  </a:lnTo>
                  <a:close/>
                  <a:moveTo>
                    <a:pt x="27724" y="23309"/>
                  </a:moveTo>
                  <a:lnTo>
                    <a:pt x="30315" y="19270"/>
                  </a:lnTo>
                  <a:lnTo>
                    <a:pt x="27629" y="23233"/>
                  </a:lnTo>
                  <a:close/>
                  <a:moveTo>
                    <a:pt x="-213" y="52379"/>
                  </a:moveTo>
                  <a:lnTo>
                    <a:pt x="4826" y="52332"/>
                  </a:lnTo>
                  <a:lnTo>
                    <a:pt x="7588" y="48283"/>
                  </a:lnTo>
                  <a:lnTo>
                    <a:pt x="10808" y="44759"/>
                  </a:lnTo>
                  <a:lnTo>
                    <a:pt x="14875" y="42188"/>
                  </a:lnTo>
                  <a:lnTo>
                    <a:pt x="17304" y="38082"/>
                  </a:lnTo>
                  <a:lnTo>
                    <a:pt x="19199" y="33682"/>
                  </a:lnTo>
                  <a:lnTo>
                    <a:pt x="21437" y="29414"/>
                  </a:lnTo>
                  <a:lnTo>
                    <a:pt x="20418" y="24652"/>
                  </a:lnTo>
                  <a:lnTo>
                    <a:pt x="21847" y="19785"/>
                  </a:lnTo>
                  <a:lnTo>
                    <a:pt x="22304" y="14937"/>
                  </a:lnTo>
                  <a:lnTo>
                    <a:pt x="23923" y="10403"/>
                  </a:lnTo>
                  <a:lnTo>
                    <a:pt x="26067" y="6116"/>
                  </a:lnTo>
                  <a:lnTo>
                    <a:pt x="27171" y="1478"/>
                  </a:lnTo>
                  <a:lnTo>
                    <a:pt x="22600" y="-75"/>
                  </a:lnTo>
                  <a:lnTo>
                    <a:pt x="17875" y="1049"/>
                  </a:lnTo>
                  <a:lnTo>
                    <a:pt x="15179" y="4983"/>
                  </a:lnTo>
                  <a:lnTo>
                    <a:pt x="12284" y="8793"/>
                  </a:lnTo>
                  <a:lnTo>
                    <a:pt x="7617" y="7850"/>
                  </a:lnTo>
                  <a:lnTo>
                    <a:pt x="5931" y="12736"/>
                  </a:lnTo>
                  <a:lnTo>
                    <a:pt x="5331" y="17870"/>
                  </a:lnTo>
                  <a:lnTo>
                    <a:pt x="4740" y="23004"/>
                  </a:lnTo>
                  <a:lnTo>
                    <a:pt x="4111" y="28138"/>
                  </a:lnTo>
                  <a:lnTo>
                    <a:pt x="3159" y="33272"/>
                  </a:lnTo>
                  <a:lnTo>
                    <a:pt x="2216" y="38406"/>
                  </a:lnTo>
                  <a:lnTo>
                    <a:pt x="1263" y="43540"/>
                  </a:lnTo>
                  <a:lnTo>
                    <a:pt x="320" y="4866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2" name="Freihandform: Form 661">
              <a:extLst>
                <a:ext uri="{FF2B5EF4-FFF2-40B4-BE49-F238E27FC236}">
                  <a16:creationId xmlns:a16="http://schemas.microsoft.com/office/drawing/2014/main" id="{7DF4C8E3-2F8B-05D1-E70F-806C9F3F2A5F}"/>
                </a:ext>
              </a:extLst>
            </p:cNvPr>
            <p:cNvSpPr/>
            <p:nvPr/>
          </p:nvSpPr>
          <p:spPr>
            <a:xfrm>
              <a:off x="3366055" y="4263861"/>
              <a:ext cx="77635" cy="90563"/>
            </a:xfrm>
            <a:custGeom>
              <a:avLst/>
              <a:gdLst>
                <a:gd name="connsiteX0" fmla="*/ 6178 w 103070"/>
                <a:gd name="connsiteY0" fmla="*/ 120159 h 120233"/>
                <a:gd name="connsiteX1" fmla="*/ 10255 w 103070"/>
                <a:gd name="connsiteY1" fmla="*/ 117625 h 120233"/>
                <a:gd name="connsiteX2" fmla="*/ 13398 w 103070"/>
                <a:gd name="connsiteY2" fmla="*/ 113939 h 120233"/>
                <a:gd name="connsiteX3" fmla="*/ 17904 w 103070"/>
                <a:gd name="connsiteY3" fmla="*/ 111539 h 120233"/>
                <a:gd name="connsiteX4" fmla="*/ 22428 w 103070"/>
                <a:gd name="connsiteY4" fmla="*/ 109605 h 120233"/>
                <a:gd name="connsiteX5" fmla="*/ 34792 w 103070"/>
                <a:gd name="connsiteY5" fmla="*/ 109920 h 120233"/>
                <a:gd name="connsiteX6" fmla="*/ 52461 w 103070"/>
                <a:gd name="connsiteY6" fmla="*/ 109910 h 120233"/>
                <a:gd name="connsiteX7" fmla="*/ 82702 w 103070"/>
                <a:gd name="connsiteY7" fmla="*/ 109910 h 120233"/>
                <a:gd name="connsiteX8" fmla="*/ 82674 w 103070"/>
                <a:gd name="connsiteY8" fmla="*/ 103614 h 120233"/>
                <a:gd name="connsiteX9" fmla="*/ 82721 w 103070"/>
                <a:gd name="connsiteY9" fmla="*/ 98394 h 120233"/>
                <a:gd name="connsiteX10" fmla="*/ 83826 w 103070"/>
                <a:gd name="connsiteY10" fmla="*/ 91517 h 120233"/>
                <a:gd name="connsiteX11" fmla="*/ 82417 w 103070"/>
                <a:gd name="connsiteY11" fmla="*/ 86564 h 120233"/>
                <a:gd name="connsiteX12" fmla="*/ 85255 w 103070"/>
                <a:gd name="connsiteY12" fmla="*/ 82078 h 120233"/>
                <a:gd name="connsiteX13" fmla="*/ 86674 w 103070"/>
                <a:gd name="connsiteY13" fmla="*/ 76297 h 120233"/>
                <a:gd name="connsiteX14" fmla="*/ 90008 w 103070"/>
                <a:gd name="connsiteY14" fmla="*/ 72505 h 120233"/>
                <a:gd name="connsiteX15" fmla="*/ 93113 w 103070"/>
                <a:gd name="connsiteY15" fmla="*/ 68829 h 120233"/>
                <a:gd name="connsiteX16" fmla="*/ 94961 w 103070"/>
                <a:gd name="connsiteY16" fmla="*/ 64266 h 120233"/>
                <a:gd name="connsiteX17" fmla="*/ 99523 w 103070"/>
                <a:gd name="connsiteY17" fmla="*/ 61856 h 120233"/>
                <a:gd name="connsiteX18" fmla="*/ 100314 w 103070"/>
                <a:gd name="connsiteY18" fmla="*/ 56227 h 120233"/>
                <a:gd name="connsiteX19" fmla="*/ 102857 w 103070"/>
                <a:gd name="connsiteY19" fmla="*/ 51350 h 120233"/>
                <a:gd name="connsiteX20" fmla="*/ 102524 w 103070"/>
                <a:gd name="connsiteY20" fmla="*/ 46521 h 120233"/>
                <a:gd name="connsiteX21" fmla="*/ 101114 w 103070"/>
                <a:gd name="connsiteY21" fmla="*/ 37730 h 120233"/>
                <a:gd name="connsiteX22" fmla="*/ 98409 w 103070"/>
                <a:gd name="connsiteY22" fmla="*/ 31386 h 120233"/>
                <a:gd name="connsiteX23" fmla="*/ 95780 w 103070"/>
                <a:gd name="connsiteY23" fmla="*/ 26947 h 120233"/>
                <a:gd name="connsiteX24" fmla="*/ 93961 w 103070"/>
                <a:gd name="connsiteY24" fmla="*/ 22070 h 120233"/>
                <a:gd name="connsiteX25" fmla="*/ 91723 w 103070"/>
                <a:gd name="connsiteY25" fmla="*/ 17689 h 120233"/>
                <a:gd name="connsiteX26" fmla="*/ 92190 w 103070"/>
                <a:gd name="connsiteY26" fmla="*/ 12745 h 120233"/>
                <a:gd name="connsiteX27" fmla="*/ 88541 w 103070"/>
                <a:gd name="connsiteY27" fmla="*/ 9079 h 120233"/>
                <a:gd name="connsiteX28" fmla="*/ 85998 w 103070"/>
                <a:gd name="connsiteY28" fmla="*/ 4554 h 120233"/>
                <a:gd name="connsiteX29" fmla="*/ 84293 w 103070"/>
                <a:gd name="connsiteY29" fmla="*/ -75 h 120233"/>
                <a:gd name="connsiteX30" fmla="*/ 78673 w 103070"/>
                <a:gd name="connsiteY30" fmla="*/ 3878 h 120233"/>
                <a:gd name="connsiteX31" fmla="*/ 74177 w 103070"/>
                <a:gd name="connsiteY31" fmla="*/ 9002 h 120233"/>
                <a:gd name="connsiteX32" fmla="*/ 67843 w 103070"/>
                <a:gd name="connsiteY32" fmla="*/ 8421 h 120233"/>
                <a:gd name="connsiteX33" fmla="*/ 62566 w 103070"/>
                <a:gd name="connsiteY33" fmla="*/ 7650 h 120233"/>
                <a:gd name="connsiteX34" fmla="*/ 53347 w 103070"/>
                <a:gd name="connsiteY34" fmla="*/ 9135 h 120233"/>
                <a:gd name="connsiteX35" fmla="*/ 49222 w 103070"/>
                <a:gd name="connsiteY35" fmla="*/ 12222 h 120233"/>
                <a:gd name="connsiteX36" fmla="*/ 43488 w 103070"/>
                <a:gd name="connsiteY36" fmla="*/ 9040 h 120233"/>
                <a:gd name="connsiteX37" fmla="*/ 37392 w 103070"/>
                <a:gd name="connsiteY37" fmla="*/ 10479 h 120233"/>
                <a:gd name="connsiteX38" fmla="*/ 31925 w 103070"/>
                <a:gd name="connsiteY38" fmla="*/ 8050 h 120233"/>
                <a:gd name="connsiteX39" fmla="*/ 26877 w 103070"/>
                <a:gd name="connsiteY39" fmla="*/ 10240 h 120233"/>
                <a:gd name="connsiteX40" fmla="*/ 23923 w 103070"/>
                <a:gd name="connsiteY40" fmla="*/ 14489 h 120233"/>
                <a:gd name="connsiteX41" fmla="*/ 23495 w 103070"/>
                <a:gd name="connsiteY41" fmla="*/ 19261 h 120233"/>
                <a:gd name="connsiteX42" fmla="*/ 22143 w 103070"/>
                <a:gd name="connsiteY42" fmla="*/ 23871 h 120233"/>
                <a:gd name="connsiteX43" fmla="*/ 24362 w 103070"/>
                <a:gd name="connsiteY43" fmla="*/ 28948 h 120233"/>
                <a:gd name="connsiteX44" fmla="*/ 22276 w 103070"/>
                <a:gd name="connsiteY44" fmla="*/ 33434 h 120233"/>
                <a:gd name="connsiteX45" fmla="*/ 23762 w 103070"/>
                <a:gd name="connsiteY45" fmla="*/ 38034 h 120233"/>
                <a:gd name="connsiteX46" fmla="*/ 28296 w 103070"/>
                <a:gd name="connsiteY46" fmla="*/ 39635 h 120233"/>
                <a:gd name="connsiteX47" fmla="*/ 32515 w 103070"/>
                <a:gd name="connsiteY47" fmla="*/ 42873 h 120233"/>
                <a:gd name="connsiteX48" fmla="*/ 25581 w 103070"/>
                <a:gd name="connsiteY48" fmla="*/ 52522 h 120233"/>
                <a:gd name="connsiteX49" fmla="*/ 20628 w 103070"/>
                <a:gd name="connsiteY49" fmla="*/ 58818 h 120233"/>
                <a:gd name="connsiteX50" fmla="*/ 17304 w 103070"/>
                <a:gd name="connsiteY50" fmla="*/ 62333 h 120233"/>
                <a:gd name="connsiteX51" fmla="*/ 12855 w 103070"/>
                <a:gd name="connsiteY51" fmla="*/ 64361 h 120233"/>
                <a:gd name="connsiteX52" fmla="*/ 11065 w 103070"/>
                <a:gd name="connsiteY52" fmla="*/ 69134 h 120233"/>
                <a:gd name="connsiteX53" fmla="*/ 7198 w 103070"/>
                <a:gd name="connsiteY53" fmla="*/ 72153 h 120233"/>
                <a:gd name="connsiteX54" fmla="*/ 7474 w 103070"/>
                <a:gd name="connsiteY54" fmla="*/ 77135 h 120233"/>
                <a:gd name="connsiteX55" fmla="*/ 4769 w 103070"/>
                <a:gd name="connsiteY55" fmla="*/ 84326 h 120233"/>
                <a:gd name="connsiteX56" fmla="*/ 2950 w 103070"/>
                <a:gd name="connsiteY56" fmla="*/ 89155 h 120233"/>
                <a:gd name="connsiteX57" fmla="*/ 2092 w 103070"/>
                <a:gd name="connsiteY57" fmla="*/ 97080 h 120233"/>
                <a:gd name="connsiteX58" fmla="*/ 1521 w 103070"/>
                <a:gd name="connsiteY58" fmla="*/ 101966 h 120233"/>
                <a:gd name="connsiteX59" fmla="*/ 778 w 103070"/>
                <a:gd name="connsiteY59" fmla="*/ 106986 h 120233"/>
                <a:gd name="connsiteX60" fmla="*/ -213 w 103070"/>
                <a:gd name="connsiteY60" fmla="*/ 112663 h 120233"/>
                <a:gd name="connsiteX61" fmla="*/ 25 w 103070"/>
                <a:gd name="connsiteY61" fmla="*/ 118149 h 120233"/>
                <a:gd name="connsiteX62" fmla="*/ 4816 w 103070"/>
                <a:gd name="connsiteY62" fmla="*/ 116720 h 12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3070" h="120233">
                  <a:moveTo>
                    <a:pt x="6178" y="120159"/>
                  </a:moveTo>
                  <a:lnTo>
                    <a:pt x="10255" y="117625"/>
                  </a:lnTo>
                  <a:lnTo>
                    <a:pt x="13398" y="113939"/>
                  </a:lnTo>
                  <a:lnTo>
                    <a:pt x="17904" y="111539"/>
                  </a:lnTo>
                  <a:lnTo>
                    <a:pt x="22428" y="109605"/>
                  </a:lnTo>
                  <a:lnTo>
                    <a:pt x="34792" y="109920"/>
                  </a:lnTo>
                  <a:lnTo>
                    <a:pt x="52461" y="109910"/>
                  </a:lnTo>
                  <a:lnTo>
                    <a:pt x="82702" y="109910"/>
                  </a:lnTo>
                  <a:lnTo>
                    <a:pt x="82674" y="103614"/>
                  </a:lnTo>
                  <a:lnTo>
                    <a:pt x="82721" y="98394"/>
                  </a:lnTo>
                  <a:lnTo>
                    <a:pt x="83826" y="91517"/>
                  </a:lnTo>
                  <a:lnTo>
                    <a:pt x="82417" y="86564"/>
                  </a:lnTo>
                  <a:lnTo>
                    <a:pt x="85255" y="82078"/>
                  </a:lnTo>
                  <a:lnTo>
                    <a:pt x="86674" y="76297"/>
                  </a:lnTo>
                  <a:lnTo>
                    <a:pt x="90008" y="72505"/>
                  </a:lnTo>
                  <a:lnTo>
                    <a:pt x="93113" y="68829"/>
                  </a:lnTo>
                  <a:lnTo>
                    <a:pt x="94961" y="64266"/>
                  </a:lnTo>
                  <a:lnTo>
                    <a:pt x="99523" y="61856"/>
                  </a:lnTo>
                  <a:lnTo>
                    <a:pt x="100314" y="56227"/>
                  </a:lnTo>
                  <a:lnTo>
                    <a:pt x="102857" y="51350"/>
                  </a:lnTo>
                  <a:lnTo>
                    <a:pt x="102524" y="46521"/>
                  </a:lnTo>
                  <a:lnTo>
                    <a:pt x="101114" y="37730"/>
                  </a:lnTo>
                  <a:lnTo>
                    <a:pt x="98409" y="31386"/>
                  </a:lnTo>
                  <a:lnTo>
                    <a:pt x="95780" y="26947"/>
                  </a:lnTo>
                  <a:lnTo>
                    <a:pt x="93961" y="22070"/>
                  </a:lnTo>
                  <a:lnTo>
                    <a:pt x="91723" y="17689"/>
                  </a:lnTo>
                  <a:lnTo>
                    <a:pt x="92190" y="12745"/>
                  </a:lnTo>
                  <a:lnTo>
                    <a:pt x="88541" y="9079"/>
                  </a:lnTo>
                  <a:lnTo>
                    <a:pt x="85998" y="4554"/>
                  </a:lnTo>
                  <a:lnTo>
                    <a:pt x="84293" y="-75"/>
                  </a:lnTo>
                  <a:lnTo>
                    <a:pt x="78673" y="3878"/>
                  </a:lnTo>
                  <a:lnTo>
                    <a:pt x="74177" y="9002"/>
                  </a:lnTo>
                  <a:lnTo>
                    <a:pt x="67843" y="8421"/>
                  </a:lnTo>
                  <a:lnTo>
                    <a:pt x="62566" y="7650"/>
                  </a:lnTo>
                  <a:lnTo>
                    <a:pt x="53347" y="9135"/>
                  </a:lnTo>
                  <a:lnTo>
                    <a:pt x="49222" y="12222"/>
                  </a:lnTo>
                  <a:lnTo>
                    <a:pt x="43488" y="9040"/>
                  </a:lnTo>
                  <a:lnTo>
                    <a:pt x="37392" y="10479"/>
                  </a:lnTo>
                  <a:lnTo>
                    <a:pt x="31925" y="8050"/>
                  </a:lnTo>
                  <a:lnTo>
                    <a:pt x="26877" y="10240"/>
                  </a:lnTo>
                  <a:lnTo>
                    <a:pt x="23923" y="14489"/>
                  </a:lnTo>
                  <a:lnTo>
                    <a:pt x="23495" y="19261"/>
                  </a:lnTo>
                  <a:lnTo>
                    <a:pt x="22143" y="23871"/>
                  </a:lnTo>
                  <a:lnTo>
                    <a:pt x="24362" y="28948"/>
                  </a:lnTo>
                  <a:lnTo>
                    <a:pt x="22276" y="33434"/>
                  </a:lnTo>
                  <a:lnTo>
                    <a:pt x="23762" y="38034"/>
                  </a:lnTo>
                  <a:lnTo>
                    <a:pt x="28296" y="39635"/>
                  </a:lnTo>
                  <a:lnTo>
                    <a:pt x="32515" y="42873"/>
                  </a:lnTo>
                  <a:lnTo>
                    <a:pt x="25581" y="52522"/>
                  </a:lnTo>
                  <a:lnTo>
                    <a:pt x="20628" y="58818"/>
                  </a:lnTo>
                  <a:lnTo>
                    <a:pt x="17304" y="62333"/>
                  </a:lnTo>
                  <a:lnTo>
                    <a:pt x="12855" y="64361"/>
                  </a:lnTo>
                  <a:lnTo>
                    <a:pt x="11065" y="69134"/>
                  </a:lnTo>
                  <a:lnTo>
                    <a:pt x="7198" y="72153"/>
                  </a:lnTo>
                  <a:lnTo>
                    <a:pt x="7474" y="77135"/>
                  </a:lnTo>
                  <a:lnTo>
                    <a:pt x="4769" y="84326"/>
                  </a:lnTo>
                  <a:lnTo>
                    <a:pt x="2950" y="89155"/>
                  </a:lnTo>
                  <a:lnTo>
                    <a:pt x="2092" y="97080"/>
                  </a:lnTo>
                  <a:lnTo>
                    <a:pt x="1521" y="101966"/>
                  </a:lnTo>
                  <a:lnTo>
                    <a:pt x="778" y="106986"/>
                  </a:lnTo>
                  <a:lnTo>
                    <a:pt x="-213" y="112663"/>
                  </a:lnTo>
                  <a:lnTo>
                    <a:pt x="25" y="118149"/>
                  </a:lnTo>
                  <a:lnTo>
                    <a:pt x="4816" y="11672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3" name="Freihandform: Form 662">
              <a:extLst>
                <a:ext uri="{FF2B5EF4-FFF2-40B4-BE49-F238E27FC236}">
                  <a16:creationId xmlns:a16="http://schemas.microsoft.com/office/drawing/2014/main" id="{3CB4BD56-D085-7B8A-A07F-160DB6766F19}"/>
                </a:ext>
              </a:extLst>
            </p:cNvPr>
            <p:cNvSpPr/>
            <p:nvPr/>
          </p:nvSpPr>
          <p:spPr>
            <a:xfrm>
              <a:off x="3220621" y="3497904"/>
              <a:ext cx="225150" cy="123889"/>
            </a:xfrm>
            <a:custGeom>
              <a:avLst/>
              <a:gdLst>
                <a:gd name="connsiteX0" fmla="*/ 208023 w 298913"/>
                <a:gd name="connsiteY0" fmla="*/ 164403 h 164477"/>
                <a:gd name="connsiteX1" fmla="*/ 212957 w 298913"/>
                <a:gd name="connsiteY1" fmla="*/ 163688 h 164477"/>
                <a:gd name="connsiteX2" fmla="*/ 217034 w 298913"/>
                <a:gd name="connsiteY2" fmla="*/ 160936 h 164477"/>
                <a:gd name="connsiteX3" fmla="*/ 219786 w 298913"/>
                <a:gd name="connsiteY3" fmla="*/ 156964 h 164477"/>
                <a:gd name="connsiteX4" fmla="*/ 224415 w 298913"/>
                <a:gd name="connsiteY4" fmla="*/ 155402 h 164477"/>
                <a:gd name="connsiteX5" fmla="*/ 229188 w 298913"/>
                <a:gd name="connsiteY5" fmla="*/ 155745 h 164477"/>
                <a:gd name="connsiteX6" fmla="*/ 232521 w 298913"/>
                <a:gd name="connsiteY6" fmla="*/ 152154 h 164477"/>
                <a:gd name="connsiteX7" fmla="*/ 236036 w 298913"/>
                <a:gd name="connsiteY7" fmla="*/ 148820 h 164477"/>
                <a:gd name="connsiteX8" fmla="*/ 240789 w 298913"/>
                <a:gd name="connsiteY8" fmla="*/ 150582 h 164477"/>
                <a:gd name="connsiteX9" fmla="*/ 245551 w 298913"/>
                <a:gd name="connsiteY9" fmla="*/ 150487 h 164477"/>
                <a:gd name="connsiteX10" fmla="*/ 250409 w 298913"/>
                <a:gd name="connsiteY10" fmla="*/ 150125 h 164477"/>
                <a:gd name="connsiteX11" fmla="*/ 253733 w 298913"/>
                <a:gd name="connsiteY11" fmla="*/ 146486 h 164477"/>
                <a:gd name="connsiteX12" fmla="*/ 251143 w 298913"/>
                <a:gd name="connsiteY12" fmla="*/ 142381 h 164477"/>
                <a:gd name="connsiteX13" fmla="*/ 246285 w 298913"/>
                <a:gd name="connsiteY13" fmla="*/ 141600 h 164477"/>
                <a:gd name="connsiteX14" fmla="*/ 241789 w 298913"/>
                <a:gd name="connsiteY14" fmla="*/ 143514 h 164477"/>
                <a:gd name="connsiteX15" fmla="*/ 237150 w 298913"/>
                <a:gd name="connsiteY15" fmla="*/ 144724 h 164477"/>
                <a:gd name="connsiteX16" fmla="*/ 232140 w 298913"/>
                <a:gd name="connsiteY16" fmla="*/ 143924 h 164477"/>
                <a:gd name="connsiteX17" fmla="*/ 228578 w 298913"/>
                <a:gd name="connsiteY17" fmla="*/ 140562 h 164477"/>
                <a:gd name="connsiteX18" fmla="*/ 224920 w 298913"/>
                <a:gd name="connsiteY18" fmla="*/ 137114 h 164477"/>
                <a:gd name="connsiteX19" fmla="*/ 222005 w 298913"/>
                <a:gd name="connsiteY19" fmla="*/ 132818 h 164477"/>
                <a:gd name="connsiteX20" fmla="*/ 220043 w 298913"/>
                <a:gd name="connsiteY20" fmla="*/ 128265 h 164477"/>
                <a:gd name="connsiteX21" fmla="*/ 223596 w 298913"/>
                <a:gd name="connsiteY21" fmla="*/ 125084 h 164477"/>
                <a:gd name="connsiteX22" fmla="*/ 227987 w 298913"/>
                <a:gd name="connsiteY22" fmla="*/ 123198 h 164477"/>
                <a:gd name="connsiteX23" fmla="*/ 225349 w 298913"/>
                <a:gd name="connsiteY23" fmla="*/ 127189 h 164477"/>
                <a:gd name="connsiteX24" fmla="*/ 228187 w 298913"/>
                <a:gd name="connsiteY24" fmla="*/ 123264 h 164477"/>
                <a:gd name="connsiteX25" fmla="*/ 232207 w 298913"/>
                <a:gd name="connsiteY25" fmla="*/ 120235 h 164477"/>
                <a:gd name="connsiteX26" fmla="*/ 236026 w 298913"/>
                <a:gd name="connsiteY26" fmla="*/ 117340 h 164477"/>
                <a:gd name="connsiteX27" fmla="*/ 240846 w 298913"/>
                <a:gd name="connsiteY27" fmla="*/ 116835 h 164477"/>
                <a:gd name="connsiteX28" fmla="*/ 245437 w 298913"/>
                <a:gd name="connsiteY28" fmla="*/ 115416 h 164477"/>
                <a:gd name="connsiteX29" fmla="*/ 250437 w 298913"/>
                <a:gd name="connsiteY29" fmla="*/ 115063 h 164477"/>
                <a:gd name="connsiteX30" fmla="*/ 254514 w 298913"/>
                <a:gd name="connsiteY30" fmla="*/ 112549 h 164477"/>
                <a:gd name="connsiteX31" fmla="*/ 259296 w 298913"/>
                <a:gd name="connsiteY31" fmla="*/ 112358 h 164477"/>
                <a:gd name="connsiteX32" fmla="*/ 262239 w 298913"/>
                <a:gd name="connsiteY32" fmla="*/ 108463 h 164477"/>
                <a:gd name="connsiteX33" fmla="*/ 267306 w 298913"/>
                <a:gd name="connsiteY33" fmla="*/ 107910 h 164477"/>
                <a:gd name="connsiteX34" fmla="*/ 271983 w 298913"/>
                <a:gd name="connsiteY34" fmla="*/ 108939 h 164477"/>
                <a:gd name="connsiteX35" fmla="*/ 274593 w 298913"/>
                <a:gd name="connsiteY35" fmla="*/ 104891 h 164477"/>
                <a:gd name="connsiteX36" fmla="*/ 273193 w 298913"/>
                <a:gd name="connsiteY36" fmla="*/ 100223 h 164477"/>
                <a:gd name="connsiteX37" fmla="*/ 276555 w 298913"/>
                <a:gd name="connsiteY37" fmla="*/ 96832 h 164477"/>
                <a:gd name="connsiteX38" fmla="*/ 280155 w 298913"/>
                <a:gd name="connsiteY38" fmla="*/ 93670 h 164477"/>
                <a:gd name="connsiteX39" fmla="*/ 284832 w 298913"/>
                <a:gd name="connsiteY39" fmla="*/ 92394 h 164477"/>
                <a:gd name="connsiteX40" fmla="*/ 289623 w 298913"/>
                <a:gd name="connsiteY40" fmla="*/ 91898 h 164477"/>
                <a:gd name="connsiteX41" fmla="*/ 294329 w 298913"/>
                <a:gd name="connsiteY41" fmla="*/ 92756 h 164477"/>
                <a:gd name="connsiteX42" fmla="*/ 296548 w 298913"/>
                <a:gd name="connsiteY42" fmla="*/ 88384 h 164477"/>
                <a:gd name="connsiteX43" fmla="*/ 298701 w 298913"/>
                <a:gd name="connsiteY43" fmla="*/ 84117 h 164477"/>
                <a:gd name="connsiteX44" fmla="*/ 295833 w 298913"/>
                <a:gd name="connsiteY44" fmla="*/ 80278 h 164477"/>
                <a:gd name="connsiteX45" fmla="*/ 292014 w 298913"/>
                <a:gd name="connsiteY45" fmla="*/ 77106 h 164477"/>
                <a:gd name="connsiteX46" fmla="*/ 292443 w 298913"/>
                <a:gd name="connsiteY46" fmla="*/ 72325 h 164477"/>
                <a:gd name="connsiteX47" fmla="*/ 289814 w 298913"/>
                <a:gd name="connsiteY47" fmla="*/ 68200 h 164477"/>
                <a:gd name="connsiteX48" fmla="*/ 294271 w 298913"/>
                <a:gd name="connsiteY48" fmla="*/ 66095 h 164477"/>
                <a:gd name="connsiteX49" fmla="*/ 296939 w 298913"/>
                <a:gd name="connsiteY49" fmla="*/ 62104 h 164477"/>
                <a:gd name="connsiteX50" fmla="*/ 293843 w 298913"/>
                <a:gd name="connsiteY50" fmla="*/ 58437 h 164477"/>
                <a:gd name="connsiteX51" fmla="*/ 289233 w 298913"/>
                <a:gd name="connsiteY51" fmla="*/ 56580 h 164477"/>
                <a:gd name="connsiteX52" fmla="*/ 285480 w 298913"/>
                <a:gd name="connsiteY52" fmla="*/ 53627 h 164477"/>
                <a:gd name="connsiteX53" fmla="*/ 280489 w 298913"/>
                <a:gd name="connsiteY53" fmla="*/ 52970 h 164477"/>
                <a:gd name="connsiteX54" fmla="*/ 275870 w 298913"/>
                <a:gd name="connsiteY54" fmla="*/ 51770 h 164477"/>
                <a:gd name="connsiteX55" fmla="*/ 271373 w 298913"/>
                <a:gd name="connsiteY55" fmla="*/ 50065 h 164477"/>
                <a:gd name="connsiteX56" fmla="*/ 266849 w 298913"/>
                <a:gd name="connsiteY56" fmla="*/ 48550 h 164477"/>
                <a:gd name="connsiteX57" fmla="*/ 262706 w 298913"/>
                <a:gd name="connsiteY57" fmla="*/ 46131 h 164477"/>
                <a:gd name="connsiteX58" fmla="*/ 259067 w 298913"/>
                <a:gd name="connsiteY58" fmla="*/ 49455 h 164477"/>
                <a:gd name="connsiteX59" fmla="*/ 254810 w 298913"/>
                <a:gd name="connsiteY59" fmla="*/ 46521 h 164477"/>
                <a:gd name="connsiteX60" fmla="*/ 250933 w 298913"/>
                <a:gd name="connsiteY60" fmla="*/ 43664 h 164477"/>
                <a:gd name="connsiteX61" fmla="*/ 247513 w 298913"/>
                <a:gd name="connsiteY61" fmla="*/ 40340 h 164477"/>
                <a:gd name="connsiteX62" fmla="*/ 242580 w 298913"/>
                <a:gd name="connsiteY62" fmla="*/ 40644 h 164477"/>
                <a:gd name="connsiteX63" fmla="*/ 237617 w 298913"/>
                <a:gd name="connsiteY63" fmla="*/ 41083 h 164477"/>
                <a:gd name="connsiteX64" fmla="*/ 233045 w 298913"/>
                <a:gd name="connsiteY64" fmla="*/ 42454 h 164477"/>
                <a:gd name="connsiteX65" fmla="*/ 228225 w 298913"/>
                <a:gd name="connsiteY65" fmla="*/ 40987 h 164477"/>
                <a:gd name="connsiteX66" fmla="*/ 224034 w 298913"/>
                <a:gd name="connsiteY66" fmla="*/ 38625 h 164477"/>
                <a:gd name="connsiteX67" fmla="*/ 219272 w 298913"/>
                <a:gd name="connsiteY67" fmla="*/ 39987 h 164477"/>
                <a:gd name="connsiteX68" fmla="*/ 214538 w 298913"/>
                <a:gd name="connsiteY68" fmla="*/ 38092 h 164477"/>
                <a:gd name="connsiteX69" fmla="*/ 213109 w 298913"/>
                <a:gd name="connsiteY69" fmla="*/ 33396 h 164477"/>
                <a:gd name="connsiteX70" fmla="*/ 210851 w 298913"/>
                <a:gd name="connsiteY70" fmla="*/ 29062 h 164477"/>
                <a:gd name="connsiteX71" fmla="*/ 206889 w 298913"/>
                <a:gd name="connsiteY71" fmla="*/ 26300 h 164477"/>
                <a:gd name="connsiteX72" fmla="*/ 203279 w 298913"/>
                <a:gd name="connsiteY72" fmla="*/ 22909 h 164477"/>
                <a:gd name="connsiteX73" fmla="*/ 198631 w 298913"/>
                <a:gd name="connsiteY73" fmla="*/ 23995 h 164477"/>
                <a:gd name="connsiteX74" fmla="*/ 193954 w 298913"/>
                <a:gd name="connsiteY74" fmla="*/ 22671 h 164477"/>
                <a:gd name="connsiteX75" fmla="*/ 190011 w 298913"/>
                <a:gd name="connsiteY75" fmla="*/ 19670 h 164477"/>
                <a:gd name="connsiteX76" fmla="*/ 188087 w 298913"/>
                <a:gd name="connsiteY76" fmla="*/ 15289 h 164477"/>
                <a:gd name="connsiteX77" fmla="*/ 191659 w 298913"/>
                <a:gd name="connsiteY77" fmla="*/ 12117 h 164477"/>
                <a:gd name="connsiteX78" fmla="*/ 187820 w 298913"/>
                <a:gd name="connsiteY78" fmla="*/ 9088 h 164477"/>
                <a:gd name="connsiteX79" fmla="*/ 184248 w 298913"/>
                <a:gd name="connsiteY79" fmla="*/ 5907 h 164477"/>
                <a:gd name="connsiteX80" fmla="*/ 181277 w 298913"/>
                <a:gd name="connsiteY80" fmla="*/ 2154 h 164477"/>
                <a:gd name="connsiteX81" fmla="*/ 176952 w 298913"/>
                <a:gd name="connsiteY81" fmla="*/ -8 h 164477"/>
                <a:gd name="connsiteX82" fmla="*/ 172075 w 298913"/>
                <a:gd name="connsiteY82" fmla="*/ -75 h 164477"/>
                <a:gd name="connsiteX83" fmla="*/ 167151 w 298913"/>
                <a:gd name="connsiteY83" fmla="*/ 820 h 164477"/>
                <a:gd name="connsiteX84" fmla="*/ 162379 w 298913"/>
                <a:gd name="connsiteY84" fmla="*/ 2021 h 164477"/>
                <a:gd name="connsiteX85" fmla="*/ 157816 w 298913"/>
                <a:gd name="connsiteY85" fmla="*/ 620 h 164477"/>
                <a:gd name="connsiteX86" fmla="*/ 155464 w 298913"/>
                <a:gd name="connsiteY86" fmla="*/ 4840 h 164477"/>
                <a:gd name="connsiteX87" fmla="*/ 150949 w 298913"/>
                <a:gd name="connsiteY87" fmla="*/ 6526 h 164477"/>
                <a:gd name="connsiteX88" fmla="*/ 146320 w 298913"/>
                <a:gd name="connsiteY88" fmla="*/ 5278 h 164477"/>
                <a:gd name="connsiteX89" fmla="*/ 141481 w 298913"/>
                <a:gd name="connsiteY89" fmla="*/ 4516 h 164477"/>
                <a:gd name="connsiteX90" fmla="*/ 136661 w 298913"/>
                <a:gd name="connsiteY90" fmla="*/ 5516 h 164477"/>
                <a:gd name="connsiteX91" fmla="*/ 132528 w 298913"/>
                <a:gd name="connsiteY91" fmla="*/ 7888 h 164477"/>
                <a:gd name="connsiteX92" fmla="*/ 129747 w 298913"/>
                <a:gd name="connsiteY92" fmla="*/ 11774 h 164477"/>
                <a:gd name="connsiteX93" fmla="*/ 128917 w 298913"/>
                <a:gd name="connsiteY93" fmla="*/ 16489 h 164477"/>
                <a:gd name="connsiteX94" fmla="*/ 131594 w 298913"/>
                <a:gd name="connsiteY94" fmla="*/ 20489 h 164477"/>
                <a:gd name="connsiteX95" fmla="*/ 126822 w 298913"/>
                <a:gd name="connsiteY95" fmla="*/ 20899 h 164477"/>
                <a:gd name="connsiteX96" fmla="*/ 123507 w 298913"/>
                <a:gd name="connsiteY96" fmla="*/ 17422 h 164477"/>
                <a:gd name="connsiteX97" fmla="*/ 118545 w 298913"/>
                <a:gd name="connsiteY97" fmla="*/ 17737 h 164477"/>
                <a:gd name="connsiteX98" fmla="*/ 113659 w 298913"/>
                <a:gd name="connsiteY98" fmla="*/ 17775 h 164477"/>
                <a:gd name="connsiteX99" fmla="*/ 108934 w 298913"/>
                <a:gd name="connsiteY99" fmla="*/ 18556 h 164477"/>
                <a:gd name="connsiteX100" fmla="*/ 106134 w 298913"/>
                <a:gd name="connsiteY100" fmla="*/ 14536 h 164477"/>
                <a:gd name="connsiteX101" fmla="*/ 101362 w 298913"/>
                <a:gd name="connsiteY101" fmla="*/ 15956 h 164477"/>
                <a:gd name="connsiteX102" fmla="*/ 96494 w 298913"/>
                <a:gd name="connsiteY102" fmla="*/ 15994 h 164477"/>
                <a:gd name="connsiteX103" fmla="*/ 91856 w 298913"/>
                <a:gd name="connsiteY103" fmla="*/ 14908 h 164477"/>
                <a:gd name="connsiteX104" fmla="*/ 87160 w 298913"/>
                <a:gd name="connsiteY104" fmla="*/ 16184 h 164477"/>
                <a:gd name="connsiteX105" fmla="*/ 82235 w 298913"/>
                <a:gd name="connsiteY105" fmla="*/ 17356 h 164477"/>
                <a:gd name="connsiteX106" fmla="*/ 78102 w 298913"/>
                <a:gd name="connsiteY106" fmla="*/ 14927 h 164477"/>
                <a:gd name="connsiteX107" fmla="*/ 73616 w 298913"/>
                <a:gd name="connsiteY107" fmla="*/ 13317 h 164477"/>
                <a:gd name="connsiteX108" fmla="*/ 68919 w 298913"/>
                <a:gd name="connsiteY108" fmla="*/ 12222 h 164477"/>
                <a:gd name="connsiteX109" fmla="*/ 64281 w 298913"/>
                <a:gd name="connsiteY109" fmla="*/ 10746 h 164477"/>
                <a:gd name="connsiteX110" fmla="*/ 59528 w 298913"/>
                <a:gd name="connsiteY110" fmla="*/ 10088 h 164477"/>
                <a:gd name="connsiteX111" fmla="*/ 54803 w 298913"/>
                <a:gd name="connsiteY111" fmla="*/ 8717 h 164477"/>
                <a:gd name="connsiteX112" fmla="*/ 50022 w 298913"/>
                <a:gd name="connsiteY112" fmla="*/ 8231 h 164477"/>
                <a:gd name="connsiteX113" fmla="*/ 45250 w 298913"/>
                <a:gd name="connsiteY113" fmla="*/ 8574 h 164477"/>
                <a:gd name="connsiteX114" fmla="*/ 40221 w 298913"/>
                <a:gd name="connsiteY114" fmla="*/ 7802 h 164477"/>
                <a:gd name="connsiteX115" fmla="*/ 35439 w 298913"/>
                <a:gd name="connsiteY115" fmla="*/ 8812 h 164477"/>
                <a:gd name="connsiteX116" fmla="*/ 30458 w 298913"/>
                <a:gd name="connsiteY116" fmla="*/ 8812 h 164477"/>
                <a:gd name="connsiteX117" fmla="*/ 27010 w 298913"/>
                <a:gd name="connsiteY117" fmla="*/ 12222 h 164477"/>
                <a:gd name="connsiteX118" fmla="*/ 23362 w 298913"/>
                <a:gd name="connsiteY118" fmla="*/ 15308 h 164477"/>
                <a:gd name="connsiteX119" fmla="*/ 18409 w 298913"/>
                <a:gd name="connsiteY119" fmla="*/ 14498 h 164477"/>
                <a:gd name="connsiteX120" fmla="*/ 17304 w 298913"/>
                <a:gd name="connsiteY120" fmla="*/ 19147 h 164477"/>
                <a:gd name="connsiteX121" fmla="*/ 19266 w 298913"/>
                <a:gd name="connsiteY121" fmla="*/ 23499 h 164477"/>
                <a:gd name="connsiteX122" fmla="*/ 22295 w 298913"/>
                <a:gd name="connsiteY122" fmla="*/ 27186 h 164477"/>
                <a:gd name="connsiteX123" fmla="*/ 26000 w 298913"/>
                <a:gd name="connsiteY123" fmla="*/ 30205 h 164477"/>
                <a:gd name="connsiteX124" fmla="*/ 26105 w 298913"/>
                <a:gd name="connsiteY124" fmla="*/ 34968 h 164477"/>
                <a:gd name="connsiteX125" fmla="*/ 24505 w 298913"/>
                <a:gd name="connsiteY125" fmla="*/ 39473 h 164477"/>
                <a:gd name="connsiteX126" fmla="*/ 20056 w 298913"/>
                <a:gd name="connsiteY126" fmla="*/ 41245 h 164477"/>
                <a:gd name="connsiteX127" fmla="*/ 16170 w 298913"/>
                <a:gd name="connsiteY127" fmla="*/ 44426 h 164477"/>
                <a:gd name="connsiteX128" fmla="*/ 12760 w 298913"/>
                <a:gd name="connsiteY128" fmla="*/ 48131 h 164477"/>
                <a:gd name="connsiteX129" fmla="*/ 9779 w 298913"/>
                <a:gd name="connsiteY129" fmla="*/ 51951 h 164477"/>
                <a:gd name="connsiteX130" fmla="*/ 6702 w 298913"/>
                <a:gd name="connsiteY130" fmla="*/ 55665 h 164477"/>
                <a:gd name="connsiteX131" fmla="*/ 7141 w 298913"/>
                <a:gd name="connsiteY131" fmla="*/ 60428 h 164477"/>
                <a:gd name="connsiteX132" fmla="*/ 7436 w 298913"/>
                <a:gd name="connsiteY132" fmla="*/ 65181 h 164477"/>
                <a:gd name="connsiteX133" fmla="*/ 4130 w 298913"/>
                <a:gd name="connsiteY133" fmla="*/ 68639 h 164477"/>
                <a:gd name="connsiteX134" fmla="*/ 2568 w 298913"/>
                <a:gd name="connsiteY134" fmla="*/ 73134 h 164477"/>
                <a:gd name="connsiteX135" fmla="*/ -213 w 298913"/>
                <a:gd name="connsiteY135" fmla="*/ 77049 h 164477"/>
                <a:gd name="connsiteX136" fmla="*/ 1702 w 298913"/>
                <a:gd name="connsiteY136" fmla="*/ 81630 h 164477"/>
                <a:gd name="connsiteX137" fmla="*/ 5807 w 298913"/>
                <a:gd name="connsiteY137" fmla="*/ 84088 h 164477"/>
                <a:gd name="connsiteX138" fmla="*/ 9331 w 298913"/>
                <a:gd name="connsiteY138" fmla="*/ 87422 h 164477"/>
                <a:gd name="connsiteX139" fmla="*/ 13303 w 298913"/>
                <a:gd name="connsiteY139" fmla="*/ 90089 h 164477"/>
                <a:gd name="connsiteX140" fmla="*/ 17209 w 298913"/>
                <a:gd name="connsiteY140" fmla="*/ 87222 h 164477"/>
                <a:gd name="connsiteX141" fmla="*/ 21552 w 298913"/>
                <a:gd name="connsiteY141" fmla="*/ 89251 h 164477"/>
                <a:gd name="connsiteX142" fmla="*/ 26334 w 298913"/>
                <a:gd name="connsiteY142" fmla="*/ 89593 h 164477"/>
                <a:gd name="connsiteX143" fmla="*/ 31267 w 298913"/>
                <a:gd name="connsiteY143" fmla="*/ 90032 h 164477"/>
                <a:gd name="connsiteX144" fmla="*/ 35849 w 298913"/>
                <a:gd name="connsiteY144" fmla="*/ 91451 h 164477"/>
                <a:gd name="connsiteX145" fmla="*/ 40478 w 298913"/>
                <a:gd name="connsiteY145" fmla="*/ 90279 h 164477"/>
                <a:gd name="connsiteX146" fmla="*/ 44583 w 298913"/>
                <a:gd name="connsiteY146" fmla="*/ 92680 h 164477"/>
                <a:gd name="connsiteX147" fmla="*/ 48822 w 298913"/>
                <a:gd name="connsiteY147" fmla="*/ 94899 h 164477"/>
                <a:gd name="connsiteX148" fmla="*/ 52584 w 298913"/>
                <a:gd name="connsiteY148" fmla="*/ 91946 h 164477"/>
                <a:gd name="connsiteX149" fmla="*/ 57195 w 298913"/>
                <a:gd name="connsiteY149" fmla="*/ 90698 h 164477"/>
                <a:gd name="connsiteX150" fmla="*/ 62005 w 298913"/>
                <a:gd name="connsiteY150" fmla="*/ 90432 h 164477"/>
                <a:gd name="connsiteX151" fmla="*/ 66738 w 298913"/>
                <a:gd name="connsiteY151" fmla="*/ 89698 h 164477"/>
                <a:gd name="connsiteX152" fmla="*/ 70082 w 298913"/>
                <a:gd name="connsiteY152" fmla="*/ 86269 h 164477"/>
                <a:gd name="connsiteX153" fmla="*/ 74387 w 298913"/>
                <a:gd name="connsiteY153" fmla="*/ 84240 h 164477"/>
                <a:gd name="connsiteX154" fmla="*/ 77807 w 298913"/>
                <a:gd name="connsiteY154" fmla="*/ 80688 h 164477"/>
                <a:gd name="connsiteX155" fmla="*/ 82655 w 298913"/>
                <a:gd name="connsiteY155" fmla="*/ 81049 h 164477"/>
                <a:gd name="connsiteX156" fmla="*/ 87675 w 298913"/>
                <a:gd name="connsiteY156" fmla="*/ 80611 h 164477"/>
                <a:gd name="connsiteX157" fmla="*/ 92418 w 298913"/>
                <a:gd name="connsiteY157" fmla="*/ 80002 h 164477"/>
                <a:gd name="connsiteX158" fmla="*/ 96628 w 298913"/>
                <a:gd name="connsiteY158" fmla="*/ 82278 h 164477"/>
                <a:gd name="connsiteX159" fmla="*/ 101057 w 298913"/>
                <a:gd name="connsiteY159" fmla="*/ 84097 h 164477"/>
                <a:gd name="connsiteX160" fmla="*/ 105467 w 298913"/>
                <a:gd name="connsiteY160" fmla="*/ 85926 h 164477"/>
                <a:gd name="connsiteX161" fmla="*/ 110277 w 298913"/>
                <a:gd name="connsiteY161" fmla="*/ 86564 h 164477"/>
                <a:gd name="connsiteX162" fmla="*/ 113954 w 298913"/>
                <a:gd name="connsiteY162" fmla="*/ 89679 h 164477"/>
                <a:gd name="connsiteX163" fmla="*/ 118745 w 298913"/>
                <a:gd name="connsiteY163" fmla="*/ 90022 h 164477"/>
                <a:gd name="connsiteX164" fmla="*/ 120507 w 298913"/>
                <a:gd name="connsiteY164" fmla="*/ 94470 h 164477"/>
                <a:gd name="connsiteX165" fmla="*/ 119488 w 298913"/>
                <a:gd name="connsiteY165" fmla="*/ 99128 h 164477"/>
                <a:gd name="connsiteX166" fmla="*/ 123164 w 298913"/>
                <a:gd name="connsiteY166" fmla="*/ 102252 h 164477"/>
                <a:gd name="connsiteX167" fmla="*/ 127708 w 298913"/>
                <a:gd name="connsiteY167" fmla="*/ 103948 h 164477"/>
                <a:gd name="connsiteX168" fmla="*/ 128880 w 298913"/>
                <a:gd name="connsiteY168" fmla="*/ 108615 h 164477"/>
                <a:gd name="connsiteX169" fmla="*/ 131575 w 298913"/>
                <a:gd name="connsiteY169" fmla="*/ 112768 h 164477"/>
                <a:gd name="connsiteX170" fmla="*/ 135852 w 298913"/>
                <a:gd name="connsiteY170" fmla="*/ 114863 h 164477"/>
                <a:gd name="connsiteX171" fmla="*/ 135157 w 298913"/>
                <a:gd name="connsiteY171" fmla="*/ 119616 h 164477"/>
                <a:gd name="connsiteX172" fmla="*/ 139376 w 298913"/>
                <a:gd name="connsiteY172" fmla="*/ 121893 h 164477"/>
                <a:gd name="connsiteX173" fmla="*/ 134661 w 298913"/>
                <a:gd name="connsiteY173" fmla="*/ 122874 h 164477"/>
                <a:gd name="connsiteX174" fmla="*/ 129889 w 298913"/>
                <a:gd name="connsiteY174" fmla="*/ 122350 h 164477"/>
                <a:gd name="connsiteX175" fmla="*/ 124993 w 298913"/>
                <a:gd name="connsiteY175" fmla="*/ 122131 h 164477"/>
                <a:gd name="connsiteX176" fmla="*/ 120459 w 298913"/>
                <a:gd name="connsiteY176" fmla="*/ 120569 h 164477"/>
                <a:gd name="connsiteX177" fmla="*/ 120555 w 298913"/>
                <a:gd name="connsiteY177" fmla="*/ 125474 h 164477"/>
                <a:gd name="connsiteX178" fmla="*/ 121431 w 298913"/>
                <a:gd name="connsiteY178" fmla="*/ 130208 h 164477"/>
                <a:gd name="connsiteX179" fmla="*/ 118545 w 298913"/>
                <a:gd name="connsiteY179" fmla="*/ 134037 h 164477"/>
                <a:gd name="connsiteX180" fmla="*/ 114468 w 298913"/>
                <a:gd name="connsiteY180" fmla="*/ 136675 h 164477"/>
                <a:gd name="connsiteX181" fmla="*/ 113659 w 298913"/>
                <a:gd name="connsiteY181" fmla="*/ 141381 h 164477"/>
                <a:gd name="connsiteX182" fmla="*/ 115383 w 298913"/>
                <a:gd name="connsiteY182" fmla="*/ 145829 h 164477"/>
                <a:gd name="connsiteX183" fmla="*/ 120098 w 298913"/>
                <a:gd name="connsiteY183" fmla="*/ 146591 h 164477"/>
                <a:gd name="connsiteX184" fmla="*/ 124231 w 298913"/>
                <a:gd name="connsiteY184" fmla="*/ 144153 h 164477"/>
                <a:gd name="connsiteX185" fmla="*/ 128708 w 298913"/>
                <a:gd name="connsiteY185" fmla="*/ 142390 h 164477"/>
                <a:gd name="connsiteX186" fmla="*/ 133413 w 298913"/>
                <a:gd name="connsiteY186" fmla="*/ 143305 h 164477"/>
                <a:gd name="connsiteX187" fmla="*/ 135861 w 298913"/>
                <a:gd name="connsiteY187" fmla="*/ 147448 h 164477"/>
                <a:gd name="connsiteX188" fmla="*/ 136547 w 298913"/>
                <a:gd name="connsiteY188" fmla="*/ 142467 h 164477"/>
                <a:gd name="connsiteX189" fmla="*/ 137681 w 298913"/>
                <a:gd name="connsiteY189" fmla="*/ 137599 h 164477"/>
                <a:gd name="connsiteX190" fmla="*/ 141662 w 298913"/>
                <a:gd name="connsiteY190" fmla="*/ 134428 h 164477"/>
                <a:gd name="connsiteX191" fmla="*/ 145158 w 298913"/>
                <a:gd name="connsiteY191" fmla="*/ 130637 h 164477"/>
                <a:gd name="connsiteX192" fmla="*/ 147863 w 298913"/>
                <a:gd name="connsiteY192" fmla="*/ 126512 h 164477"/>
                <a:gd name="connsiteX193" fmla="*/ 150139 w 298913"/>
                <a:gd name="connsiteY193" fmla="*/ 122169 h 164477"/>
                <a:gd name="connsiteX194" fmla="*/ 153273 w 298913"/>
                <a:gd name="connsiteY194" fmla="*/ 118540 h 164477"/>
                <a:gd name="connsiteX195" fmla="*/ 158359 w 298913"/>
                <a:gd name="connsiteY195" fmla="*/ 118083 h 164477"/>
                <a:gd name="connsiteX196" fmla="*/ 163169 w 298913"/>
                <a:gd name="connsiteY196" fmla="*/ 117826 h 164477"/>
                <a:gd name="connsiteX197" fmla="*/ 167951 w 298913"/>
                <a:gd name="connsiteY197" fmla="*/ 117587 h 164477"/>
                <a:gd name="connsiteX198" fmla="*/ 168799 w 298913"/>
                <a:gd name="connsiteY198" fmla="*/ 112787 h 164477"/>
                <a:gd name="connsiteX199" fmla="*/ 170218 w 298913"/>
                <a:gd name="connsiteY199" fmla="*/ 117340 h 164477"/>
                <a:gd name="connsiteX200" fmla="*/ 175200 w 298913"/>
                <a:gd name="connsiteY200" fmla="*/ 118788 h 164477"/>
                <a:gd name="connsiteX201" fmla="*/ 170675 w 298913"/>
                <a:gd name="connsiteY201" fmla="*/ 120550 h 164477"/>
                <a:gd name="connsiteX202" fmla="*/ 166037 w 298913"/>
                <a:gd name="connsiteY202" fmla="*/ 119445 h 164477"/>
                <a:gd name="connsiteX203" fmla="*/ 170456 w 298913"/>
                <a:gd name="connsiteY203" fmla="*/ 121512 h 164477"/>
                <a:gd name="connsiteX204" fmla="*/ 166913 w 298913"/>
                <a:gd name="connsiteY204" fmla="*/ 124798 h 164477"/>
                <a:gd name="connsiteX205" fmla="*/ 171380 w 298913"/>
                <a:gd name="connsiteY205" fmla="*/ 127065 h 164477"/>
                <a:gd name="connsiteX206" fmla="*/ 176399 w 298913"/>
                <a:gd name="connsiteY206" fmla="*/ 128151 h 164477"/>
                <a:gd name="connsiteX207" fmla="*/ 181077 w 298913"/>
                <a:gd name="connsiteY207" fmla="*/ 129389 h 164477"/>
                <a:gd name="connsiteX208" fmla="*/ 186067 w 298913"/>
                <a:gd name="connsiteY208" fmla="*/ 130303 h 164477"/>
                <a:gd name="connsiteX209" fmla="*/ 181410 w 298913"/>
                <a:gd name="connsiteY209" fmla="*/ 129094 h 164477"/>
                <a:gd name="connsiteX210" fmla="*/ 186506 w 298913"/>
                <a:gd name="connsiteY210" fmla="*/ 128513 h 164477"/>
                <a:gd name="connsiteX211" fmla="*/ 191288 w 298913"/>
                <a:gd name="connsiteY211" fmla="*/ 128160 h 164477"/>
                <a:gd name="connsiteX212" fmla="*/ 196002 w 298913"/>
                <a:gd name="connsiteY212" fmla="*/ 129627 h 164477"/>
                <a:gd name="connsiteX213" fmla="*/ 200698 w 298913"/>
                <a:gd name="connsiteY213" fmla="*/ 130541 h 164477"/>
                <a:gd name="connsiteX214" fmla="*/ 197602 w 298913"/>
                <a:gd name="connsiteY214" fmla="*/ 134189 h 164477"/>
                <a:gd name="connsiteX215" fmla="*/ 192983 w 298913"/>
                <a:gd name="connsiteY215" fmla="*/ 135552 h 164477"/>
                <a:gd name="connsiteX216" fmla="*/ 188963 w 298913"/>
                <a:gd name="connsiteY216" fmla="*/ 138495 h 164477"/>
                <a:gd name="connsiteX217" fmla="*/ 184925 w 298913"/>
                <a:gd name="connsiteY217" fmla="*/ 141133 h 164477"/>
                <a:gd name="connsiteX218" fmla="*/ 189087 w 298913"/>
                <a:gd name="connsiteY218" fmla="*/ 143819 h 164477"/>
                <a:gd name="connsiteX219" fmla="*/ 193659 w 298913"/>
                <a:gd name="connsiteY219" fmla="*/ 146305 h 164477"/>
                <a:gd name="connsiteX220" fmla="*/ 198212 w 298913"/>
                <a:gd name="connsiteY220" fmla="*/ 147982 h 164477"/>
                <a:gd name="connsiteX221" fmla="*/ 202603 w 298913"/>
                <a:gd name="connsiteY221" fmla="*/ 150363 h 164477"/>
                <a:gd name="connsiteX222" fmla="*/ 203003 w 298913"/>
                <a:gd name="connsiteY222" fmla="*/ 155183 h 164477"/>
                <a:gd name="connsiteX223" fmla="*/ 201832 w 298913"/>
                <a:gd name="connsiteY223" fmla="*/ 159802 h 164477"/>
                <a:gd name="connsiteX224" fmla="*/ 205680 w 298913"/>
                <a:gd name="connsiteY224" fmla="*/ 162784 h 164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298913" h="164477">
                  <a:moveTo>
                    <a:pt x="208023" y="164403"/>
                  </a:moveTo>
                  <a:lnTo>
                    <a:pt x="212957" y="163688"/>
                  </a:lnTo>
                  <a:lnTo>
                    <a:pt x="217034" y="160936"/>
                  </a:lnTo>
                  <a:lnTo>
                    <a:pt x="219786" y="156964"/>
                  </a:lnTo>
                  <a:lnTo>
                    <a:pt x="224415" y="155402"/>
                  </a:lnTo>
                  <a:lnTo>
                    <a:pt x="229188" y="155745"/>
                  </a:lnTo>
                  <a:lnTo>
                    <a:pt x="232521" y="152154"/>
                  </a:lnTo>
                  <a:lnTo>
                    <a:pt x="236036" y="148820"/>
                  </a:lnTo>
                  <a:lnTo>
                    <a:pt x="240789" y="150582"/>
                  </a:lnTo>
                  <a:lnTo>
                    <a:pt x="245551" y="150487"/>
                  </a:lnTo>
                  <a:lnTo>
                    <a:pt x="250409" y="150125"/>
                  </a:lnTo>
                  <a:lnTo>
                    <a:pt x="253733" y="146486"/>
                  </a:lnTo>
                  <a:lnTo>
                    <a:pt x="251143" y="142381"/>
                  </a:lnTo>
                  <a:lnTo>
                    <a:pt x="246285" y="141600"/>
                  </a:lnTo>
                  <a:lnTo>
                    <a:pt x="241789" y="143514"/>
                  </a:lnTo>
                  <a:lnTo>
                    <a:pt x="237150" y="144724"/>
                  </a:lnTo>
                  <a:lnTo>
                    <a:pt x="232140" y="143924"/>
                  </a:lnTo>
                  <a:lnTo>
                    <a:pt x="228578" y="140562"/>
                  </a:lnTo>
                  <a:lnTo>
                    <a:pt x="224920" y="137114"/>
                  </a:lnTo>
                  <a:lnTo>
                    <a:pt x="222005" y="132818"/>
                  </a:lnTo>
                  <a:lnTo>
                    <a:pt x="220043" y="128265"/>
                  </a:lnTo>
                  <a:lnTo>
                    <a:pt x="223596" y="125084"/>
                  </a:lnTo>
                  <a:lnTo>
                    <a:pt x="227987" y="123198"/>
                  </a:lnTo>
                  <a:lnTo>
                    <a:pt x="225349" y="127189"/>
                  </a:lnTo>
                  <a:lnTo>
                    <a:pt x="228187" y="123264"/>
                  </a:lnTo>
                  <a:lnTo>
                    <a:pt x="232207" y="120235"/>
                  </a:lnTo>
                  <a:lnTo>
                    <a:pt x="236026" y="117340"/>
                  </a:lnTo>
                  <a:lnTo>
                    <a:pt x="240846" y="116835"/>
                  </a:lnTo>
                  <a:lnTo>
                    <a:pt x="245437" y="115416"/>
                  </a:lnTo>
                  <a:lnTo>
                    <a:pt x="250437" y="115063"/>
                  </a:lnTo>
                  <a:lnTo>
                    <a:pt x="254514" y="112549"/>
                  </a:lnTo>
                  <a:lnTo>
                    <a:pt x="259296" y="112358"/>
                  </a:lnTo>
                  <a:lnTo>
                    <a:pt x="262239" y="108463"/>
                  </a:lnTo>
                  <a:lnTo>
                    <a:pt x="267306" y="107910"/>
                  </a:lnTo>
                  <a:lnTo>
                    <a:pt x="271983" y="108939"/>
                  </a:lnTo>
                  <a:lnTo>
                    <a:pt x="274593" y="104891"/>
                  </a:lnTo>
                  <a:lnTo>
                    <a:pt x="273193" y="100223"/>
                  </a:lnTo>
                  <a:lnTo>
                    <a:pt x="276555" y="96832"/>
                  </a:lnTo>
                  <a:lnTo>
                    <a:pt x="280155" y="93670"/>
                  </a:lnTo>
                  <a:lnTo>
                    <a:pt x="284832" y="92394"/>
                  </a:lnTo>
                  <a:lnTo>
                    <a:pt x="289623" y="91898"/>
                  </a:lnTo>
                  <a:lnTo>
                    <a:pt x="294329" y="92756"/>
                  </a:lnTo>
                  <a:lnTo>
                    <a:pt x="296548" y="88384"/>
                  </a:lnTo>
                  <a:lnTo>
                    <a:pt x="298701" y="84117"/>
                  </a:lnTo>
                  <a:lnTo>
                    <a:pt x="295833" y="80278"/>
                  </a:lnTo>
                  <a:lnTo>
                    <a:pt x="292014" y="77106"/>
                  </a:lnTo>
                  <a:lnTo>
                    <a:pt x="292443" y="72325"/>
                  </a:lnTo>
                  <a:lnTo>
                    <a:pt x="289814" y="68200"/>
                  </a:lnTo>
                  <a:lnTo>
                    <a:pt x="294271" y="66095"/>
                  </a:lnTo>
                  <a:lnTo>
                    <a:pt x="296939" y="62104"/>
                  </a:lnTo>
                  <a:lnTo>
                    <a:pt x="293843" y="58437"/>
                  </a:lnTo>
                  <a:lnTo>
                    <a:pt x="289233" y="56580"/>
                  </a:lnTo>
                  <a:lnTo>
                    <a:pt x="285480" y="53627"/>
                  </a:lnTo>
                  <a:lnTo>
                    <a:pt x="280489" y="52970"/>
                  </a:lnTo>
                  <a:lnTo>
                    <a:pt x="275870" y="51770"/>
                  </a:lnTo>
                  <a:lnTo>
                    <a:pt x="271373" y="50065"/>
                  </a:lnTo>
                  <a:lnTo>
                    <a:pt x="266849" y="48550"/>
                  </a:lnTo>
                  <a:lnTo>
                    <a:pt x="262706" y="46131"/>
                  </a:lnTo>
                  <a:lnTo>
                    <a:pt x="259067" y="49455"/>
                  </a:lnTo>
                  <a:lnTo>
                    <a:pt x="254810" y="46521"/>
                  </a:lnTo>
                  <a:lnTo>
                    <a:pt x="250933" y="43664"/>
                  </a:lnTo>
                  <a:lnTo>
                    <a:pt x="247513" y="40340"/>
                  </a:lnTo>
                  <a:lnTo>
                    <a:pt x="242580" y="40644"/>
                  </a:lnTo>
                  <a:lnTo>
                    <a:pt x="237617" y="41083"/>
                  </a:lnTo>
                  <a:lnTo>
                    <a:pt x="233045" y="42454"/>
                  </a:lnTo>
                  <a:lnTo>
                    <a:pt x="228225" y="40987"/>
                  </a:lnTo>
                  <a:lnTo>
                    <a:pt x="224034" y="38625"/>
                  </a:lnTo>
                  <a:lnTo>
                    <a:pt x="219272" y="39987"/>
                  </a:lnTo>
                  <a:lnTo>
                    <a:pt x="214538" y="38092"/>
                  </a:lnTo>
                  <a:lnTo>
                    <a:pt x="213109" y="33396"/>
                  </a:lnTo>
                  <a:lnTo>
                    <a:pt x="210851" y="29062"/>
                  </a:lnTo>
                  <a:lnTo>
                    <a:pt x="206889" y="26300"/>
                  </a:lnTo>
                  <a:lnTo>
                    <a:pt x="203279" y="22909"/>
                  </a:lnTo>
                  <a:lnTo>
                    <a:pt x="198631" y="23995"/>
                  </a:lnTo>
                  <a:lnTo>
                    <a:pt x="193954" y="22671"/>
                  </a:lnTo>
                  <a:lnTo>
                    <a:pt x="190011" y="19670"/>
                  </a:lnTo>
                  <a:lnTo>
                    <a:pt x="188087" y="15289"/>
                  </a:lnTo>
                  <a:lnTo>
                    <a:pt x="191659" y="12117"/>
                  </a:lnTo>
                  <a:lnTo>
                    <a:pt x="187820" y="9088"/>
                  </a:lnTo>
                  <a:lnTo>
                    <a:pt x="184248" y="5907"/>
                  </a:lnTo>
                  <a:lnTo>
                    <a:pt x="181277" y="2154"/>
                  </a:lnTo>
                  <a:lnTo>
                    <a:pt x="176952" y="-8"/>
                  </a:lnTo>
                  <a:lnTo>
                    <a:pt x="172075" y="-75"/>
                  </a:lnTo>
                  <a:lnTo>
                    <a:pt x="167151" y="820"/>
                  </a:lnTo>
                  <a:lnTo>
                    <a:pt x="162379" y="2021"/>
                  </a:lnTo>
                  <a:lnTo>
                    <a:pt x="157816" y="620"/>
                  </a:lnTo>
                  <a:lnTo>
                    <a:pt x="155464" y="4840"/>
                  </a:lnTo>
                  <a:lnTo>
                    <a:pt x="150949" y="6526"/>
                  </a:lnTo>
                  <a:lnTo>
                    <a:pt x="146320" y="5278"/>
                  </a:lnTo>
                  <a:lnTo>
                    <a:pt x="141481" y="4516"/>
                  </a:lnTo>
                  <a:lnTo>
                    <a:pt x="136661" y="5516"/>
                  </a:lnTo>
                  <a:lnTo>
                    <a:pt x="132528" y="7888"/>
                  </a:lnTo>
                  <a:lnTo>
                    <a:pt x="129747" y="11774"/>
                  </a:lnTo>
                  <a:lnTo>
                    <a:pt x="128917" y="16489"/>
                  </a:lnTo>
                  <a:lnTo>
                    <a:pt x="131594" y="20489"/>
                  </a:lnTo>
                  <a:lnTo>
                    <a:pt x="126822" y="20899"/>
                  </a:lnTo>
                  <a:lnTo>
                    <a:pt x="123507" y="17422"/>
                  </a:lnTo>
                  <a:lnTo>
                    <a:pt x="118545" y="17737"/>
                  </a:lnTo>
                  <a:lnTo>
                    <a:pt x="113659" y="17775"/>
                  </a:lnTo>
                  <a:lnTo>
                    <a:pt x="108934" y="18556"/>
                  </a:lnTo>
                  <a:lnTo>
                    <a:pt x="106134" y="14536"/>
                  </a:lnTo>
                  <a:lnTo>
                    <a:pt x="101362" y="15956"/>
                  </a:lnTo>
                  <a:lnTo>
                    <a:pt x="96494" y="15994"/>
                  </a:lnTo>
                  <a:lnTo>
                    <a:pt x="91856" y="14908"/>
                  </a:lnTo>
                  <a:lnTo>
                    <a:pt x="87160" y="16184"/>
                  </a:lnTo>
                  <a:lnTo>
                    <a:pt x="82235" y="17356"/>
                  </a:lnTo>
                  <a:lnTo>
                    <a:pt x="78102" y="14927"/>
                  </a:lnTo>
                  <a:lnTo>
                    <a:pt x="73616" y="13317"/>
                  </a:lnTo>
                  <a:lnTo>
                    <a:pt x="68919" y="12222"/>
                  </a:lnTo>
                  <a:lnTo>
                    <a:pt x="64281" y="10746"/>
                  </a:lnTo>
                  <a:lnTo>
                    <a:pt x="59528" y="10088"/>
                  </a:lnTo>
                  <a:lnTo>
                    <a:pt x="54803" y="8717"/>
                  </a:lnTo>
                  <a:lnTo>
                    <a:pt x="50022" y="8231"/>
                  </a:lnTo>
                  <a:lnTo>
                    <a:pt x="45250" y="8574"/>
                  </a:lnTo>
                  <a:lnTo>
                    <a:pt x="40221" y="7802"/>
                  </a:lnTo>
                  <a:lnTo>
                    <a:pt x="35439" y="8812"/>
                  </a:lnTo>
                  <a:lnTo>
                    <a:pt x="30458" y="8812"/>
                  </a:lnTo>
                  <a:lnTo>
                    <a:pt x="27010" y="12222"/>
                  </a:lnTo>
                  <a:lnTo>
                    <a:pt x="23362" y="15308"/>
                  </a:lnTo>
                  <a:lnTo>
                    <a:pt x="18409" y="14498"/>
                  </a:lnTo>
                  <a:lnTo>
                    <a:pt x="17304" y="19147"/>
                  </a:lnTo>
                  <a:lnTo>
                    <a:pt x="19266" y="23499"/>
                  </a:lnTo>
                  <a:lnTo>
                    <a:pt x="22295" y="27186"/>
                  </a:lnTo>
                  <a:lnTo>
                    <a:pt x="26000" y="30205"/>
                  </a:lnTo>
                  <a:lnTo>
                    <a:pt x="26105" y="34968"/>
                  </a:lnTo>
                  <a:lnTo>
                    <a:pt x="24505" y="39473"/>
                  </a:lnTo>
                  <a:lnTo>
                    <a:pt x="20056" y="41245"/>
                  </a:lnTo>
                  <a:lnTo>
                    <a:pt x="16170" y="44426"/>
                  </a:lnTo>
                  <a:lnTo>
                    <a:pt x="12760" y="48131"/>
                  </a:lnTo>
                  <a:lnTo>
                    <a:pt x="9779" y="51951"/>
                  </a:lnTo>
                  <a:lnTo>
                    <a:pt x="6702" y="55665"/>
                  </a:lnTo>
                  <a:lnTo>
                    <a:pt x="7141" y="60428"/>
                  </a:lnTo>
                  <a:lnTo>
                    <a:pt x="7436" y="65181"/>
                  </a:lnTo>
                  <a:lnTo>
                    <a:pt x="4130" y="68639"/>
                  </a:lnTo>
                  <a:lnTo>
                    <a:pt x="2568" y="73134"/>
                  </a:lnTo>
                  <a:lnTo>
                    <a:pt x="-213" y="77049"/>
                  </a:lnTo>
                  <a:lnTo>
                    <a:pt x="1702" y="81630"/>
                  </a:lnTo>
                  <a:lnTo>
                    <a:pt x="5807" y="84088"/>
                  </a:lnTo>
                  <a:lnTo>
                    <a:pt x="9331" y="87422"/>
                  </a:lnTo>
                  <a:lnTo>
                    <a:pt x="13303" y="90089"/>
                  </a:lnTo>
                  <a:lnTo>
                    <a:pt x="17209" y="87222"/>
                  </a:lnTo>
                  <a:lnTo>
                    <a:pt x="21552" y="89251"/>
                  </a:lnTo>
                  <a:lnTo>
                    <a:pt x="26334" y="89593"/>
                  </a:lnTo>
                  <a:lnTo>
                    <a:pt x="31267" y="90032"/>
                  </a:lnTo>
                  <a:lnTo>
                    <a:pt x="35849" y="91451"/>
                  </a:lnTo>
                  <a:lnTo>
                    <a:pt x="40478" y="90279"/>
                  </a:lnTo>
                  <a:lnTo>
                    <a:pt x="44583" y="92680"/>
                  </a:lnTo>
                  <a:lnTo>
                    <a:pt x="48822" y="94899"/>
                  </a:lnTo>
                  <a:lnTo>
                    <a:pt x="52584" y="91946"/>
                  </a:lnTo>
                  <a:lnTo>
                    <a:pt x="57195" y="90698"/>
                  </a:lnTo>
                  <a:lnTo>
                    <a:pt x="62005" y="90432"/>
                  </a:lnTo>
                  <a:lnTo>
                    <a:pt x="66738" y="89698"/>
                  </a:lnTo>
                  <a:lnTo>
                    <a:pt x="70082" y="86269"/>
                  </a:lnTo>
                  <a:lnTo>
                    <a:pt x="74387" y="84240"/>
                  </a:lnTo>
                  <a:lnTo>
                    <a:pt x="77807" y="80688"/>
                  </a:lnTo>
                  <a:lnTo>
                    <a:pt x="82655" y="81049"/>
                  </a:lnTo>
                  <a:lnTo>
                    <a:pt x="87675" y="80611"/>
                  </a:lnTo>
                  <a:lnTo>
                    <a:pt x="92418" y="80002"/>
                  </a:lnTo>
                  <a:lnTo>
                    <a:pt x="96628" y="82278"/>
                  </a:lnTo>
                  <a:lnTo>
                    <a:pt x="101057" y="84097"/>
                  </a:lnTo>
                  <a:lnTo>
                    <a:pt x="105467" y="85926"/>
                  </a:lnTo>
                  <a:lnTo>
                    <a:pt x="110277" y="86564"/>
                  </a:lnTo>
                  <a:lnTo>
                    <a:pt x="113954" y="89679"/>
                  </a:lnTo>
                  <a:lnTo>
                    <a:pt x="118745" y="90022"/>
                  </a:lnTo>
                  <a:lnTo>
                    <a:pt x="120507" y="94470"/>
                  </a:lnTo>
                  <a:lnTo>
                    <a:pt x="119488" y="99128"/>
                  </a:lnTo>
                  <a:lnTo>
                    <a:pt x="123164" y="102252"/>
                  </a:lnTo>
                  <a:lnTo>
                    <a:pt x="127708" y="103948"/>
                  </a:lnTo>
                  <a:lnTo>
                    <a:pt x="128880" y="108615"/>
                  </a:lnTo>
                  <a:lnTo>
                    <a:pt x="131575" y="112768"/>
                  </a:lnTo>
                  <a:lnTo>
                    <a:pt x="135852" y="114863"/>
                  </a:lnTo>
                  <a:lnTo>
                    <a:pt x="135157" y="119616"/>
                  </a:lnTo>
                  <a:lnTo>
                    <a:pt x="139376" y="121893"/>
                  </a:lnTo>
                  <a:lnTo>
                    <a:pt x="134661" y="122874"/>
                  </a:lnTo>
                  <a:lnTo>
                    <a:pt x="129889" y="122350"/>
                  </a:lnTo>
                  <a:lnTo>
                    <a:pt x="124993" y="122131"/>
                  </a:lnTo>
                  <a:lnTo>
                    <a:pt x="120459" y="120569"/>
                  </a:lnTo>
                  <a:lnTo>
                    <a:pt x="120555" y="125474"/>
                  </a:lnTo>
                  <a:lnTo>
                    <a:pt x="121431" y="130208"/>
                  </a:lnTo>
                  <a:lnTo>
                    <a:pt x="118545" y="134037"/>
                  </a:lnTo>
                  <a:lnTo>
                    <a:pt x="114468" y="136675"/>
                  </a:lnTo>
                  <a:lnTo>
                    <a:pt x="113659" y="141381"/>
                  </a:lnTo>
                  <a:lnTo>
                    <a:pt x="115383" y="145829"/>
                  </a:lnTo>
                  <a:lnTo>
                    <a:pt x="120098" y="146591"/>
                  </a:lnTo>
                  <a:lnTo>
                    <a:pt x="124231" y="144153"/>
                  </a:lnTo>
                  <a:lnTo>
                    <a:pt x="128708" y="142390"/>
                  </a:lnTo>
                  <a:lnTo>
                    <a:pt x="133413" y="143305"/>
                  </a:lnTo>
                  <a:lnTo>
                    <a:pt x="135861" y="147448"/>
                  </a:lnTo>
                  <a:lnTo>
                    <a:pt x="136547" y="142467"/>
                  </a:lnTo>
                  <a:lnTo>
                    <a:pt x="137681" y="137599"/>
                  </a:lnTo>
                  <a:lnTo>
                    <a:pt x="141662" y="134428"/>
                  </a:lnTo>
                  <a:lnTo>
                    <a:pt x="145158" y="130637"/>
                  </a:lnTo>
                  <a:lnTo>
                    <a:pt x="147863" y="126512"/>
                  </a:lnTo>
                  <a:lnTo>
                    <a:pt x="150139" y="122169"/>
                  </a:lnTo>
                  <a:lnTo>
                    <a:pt x="153273" y="118540"/>
                  </a:lnTo>
                  <a:lnTo>
                    <a:pt x="158359" y="118083"/>
                  </a:lnTo>
                  <a:lnTo>
                    <a:pt x="163169" y="117826"/>
                  </a:lnTo>
                  <a:lnTo>
                    <a:pt x="167951" y="117587"/>
                  </a:lnTo>
                  <a:lnTo>
                    <a:pt x="168799" y="112787"/>
                  </a:lnTo>
                  <a:lnTo>
                    <a:pt x="170218" y="117340"/>
                  </a:lnTo>
                  <a:lnTo>
                    <a:pt x="175200" y="118788"/>
                  </a:lnTo>
                  <a:lnTo>
                    <a:pt x="170675" y="120550"/>
                  </a:lnTo>
                  <a:lnTo>
                    <a:pt x="166037" y="119445"/>
                  </a:lnTo>
                  <a:lnTo>
                    <a:pt x="170456" y="121512"/>
                  </a:lnTo>
                  <a:lnTo>
                    <a:pt x="166913" y="124798"/>
                  </a:lnTo>
                  <a:lnTo>
                    <a:pt x="171380" y="127065"/>
                  </a:lnTo>
                  <a:lnTo>
                    <a:pt x="176399" y="128151"/>
                  </a:lnTo>
                  <a:lnTo>
                    <a:pt x="181077" y="129389"/>
                  </a:lnTo>
                  <a:lnTo>
                    <a:pt x="186067" y="130303"/>
                  </a:lnTo>
                  <a:lnTo>
                    <a:pt x="181410" y="129094"/>
                  </a:lnTo>
                  <a:lnTo>
                    <a:pt x="186506" y="128513"/>
                  </a:lnTo>
                  <a:lnTo>
                    <a:pt x="191288" y="128160"/>
                  </a:lnTo>
                  <a:lnTo>
                    <a:pt x="196002" y="129627"/>
                  </a:lnTo>
                  <a:lnTo>
                    <a:pt x="200698" y="130541"/>
                  </a:lnTo>
                  <a:lnTo>
                    <a:pt x="197602" y="134189"/>
                  </a:lnTo>
                  <a:lnTo>
                    <a:pt x="192983" y="135552"/>
                  </a:lnTo>
                  <a:lnTo>
                    <a:pt x="188963" y="138495"/>
                  </a:lnTo>
                  <a:lnTo>
                    <a:pt x="184925" y="141133"/>
                  </a:lnTo>
                  <a:lnTo>
                    <a:pt x="189087" y="143819"/>
                  </a:lnTo>
                  <a:lnTo>
                    <a:pt x="193659" y="146305"/>
                  </a:lnTo>
                  <a:lnTo>
                    <a:pt x="198212" y="147982"/>
                  </a:lnTo>
                  <a:lnTo>
                    <a:pt x="202603" y="150363"/>
                  </a:lnTo>
                  <a:lnTo>
                    <a:pt x="203003" y="155183"/>
                  </a:lnTo>
                  <a:lnTo>
                    <a:pt x="201832" y="159802"/>
                  </a:lnTo>
                  <a:lnTo>
                    <a:pt x="205680" y="1627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4" name="Freihandform: Form 663">
              <a:extLst>
                <a:ext uri="{FF2B5EF4-FFF2-40B4-BE49-F238E27FC236}">
                  <a16:creationId xmlns:a16="http://schemas.microsoft.com/office/drawing/2014/main" id="{4032253B-B2A3-1798-4511-BDF671E032B4}"/>
                </a:ext>
              </a:extLst>
            </p:cNvPr>
            <p:cNvSpPr/>
            <p:nvPr/>
          </p:nvSpPr>
          <p:spPr>
            <a:xfrm>
              <a:off x="2846005" y="3373921"/>
              <a:ext cx="117382" cy="160809"/>
            </a:xfrm>
            <a:custGeom>
              <a:avLst/>
              <a:gdLst>
                <a:gd name="connsiteX0" fmla="*/ 106153 w 155838"/>
                <a:gd name="connsiteY0" fmla="*/ 200817 h 213493"/>
                <a:gd name="connsiteX1" fmla="*/ 101409 w 155838"/>
                <a:gd name="connsiteY1" fmla="*/ 199026 h 213493"/>
                <a:gd name="connsiteX2" fmla="*/ 106153 w 155838"/>
                <a:gd name="connsiteY2" fmla="*/ 200817 h 213493"/>
                <a:gd name="connsiteX3" fmla="*/ 41421 w 155838"/>
                <a:gd name="connsiteY3" fmla="*/ 213418 h 213493"/>
                <a:gd name="connsiteX4" fmla="*/ 44307 w 155838"/>
                <a:gd name="connsiteY4" fmla="*/ 209570 h 213493"/>
                <a:gd name="connsiteX5" fmla="*/ 48936 w 155838"/>
                <a:gd name="connsiteY5" fmla="*/ 207275 h 213493"/>
                <a:gd name="connsiteX6" fmla="*/ 53774 w 155838"/>
                <a:gd name="connsiteY6" fmla="*/ 205751 h 213493"/>
                <a:gd name="connsiteX7" fmla="*/ 58880 w 155838"/>
                <a:gd name="connsiteY7" fmla="*/ 205398 h 213493"/>
                <a:gd name="connsiteX8" fmla="*/ 63871 w 155838"/>
                <a:gd name="connsiteY8" fmla="*/ 207179 h 213493"/>
                <a:gd name="connsiteX9" fmla="*/ 68786 w 155838"/>
                <a:gd name="connsiteY9" fmla="*/ 205684 h 213493"/>
                <a:gd name="connsiteX10" fmla="*/ 70986 w 155838"/>
                <a:gd name="connsiteY10" fmla="*/ 200321 h 213493"/>
                <a:gd name="connsiteX11" fmla="*/ 75606 w 155838"/>
                <a:gd name="connsiteY11" fmla="*/ 198559 h 213493"/>
                <a:gd name="connsiteX12" fmla="*/ 81273 w 155838"/>
                <a:gd name="connsiteY12" fmla="*/ 197902 h 213493"/>
                <a:gd name="connsiteX13" fmla="*/ 86188 w 155838"/>
                <a:gd name="connsiteY13" fmla="*/ 200274 h 213493"/>
                <a:gd name="connsiteX14" fmla="*/ 91351 w 155838"/>
                <a:gd name="connsiteY14" fmla="*/ 199836 h 213493"/>
                <a:gd name="connsiteX15" fmla="*/ 95989 w 155838"/>
                <a:gd name="connsiteY15" fmla="*/ 198235 h 213493"/>
                <a:gd name="connsiteX16" fmla="*/ 101295 w 155838"/>
                <a:gd name="connsiteY16" fmla="*/ 197835 h 213493"/>
                <a:gd name="connsiteX17" fmla="*/ 106133 w 155838"/>
                <a:gd name="connsiteY17" fmla="*/ 195988 h 213493"/>
                <a:gd name="connsiteX18" fmla="*/ 110896 w 155838"/>
                <a:gd name="connsiteY18" fmla="*/ 196826 h 213493"/>
                <a:gd name="connsiteX19" fmla="*/ 118706 w 155838"/>
                <a:gd name="connsiteY19" fmla="*/ 196235 h 213493"/>
                <a:gd name="connsiteX20" fmla="*/ 123650 w 155838"/>
                <a:gd name="connsiteY20" fmla="*/ 195673 h 213493"/>
                <a:gd name="connsiteX21" fmla="*/ 128375 w 155838"/>
                <a:gd name="connsiteY21" fmla="*/ 196654 h 213493"/>
                <a:gd name="connsiteX22" fmla="*/ 133251 w 155838"/>
                <a:gd name="connsiteY22" fmla="*/ 196083 h 213493"/>
                <a:gd name="connsiteX23" fmla="*/ 137900 w 155838"/>
                <a:gd name="connsiteY23" fmla="*/ 194930 h 213493"/>
                <a:gd name="connsiteX24" fmla="*/ 142814 w 155838"/>
                <a:gd name="connsiteY24" fmla="*/ 193968 h 213493"/>
                <a:gd name="connsiteX25" fmla="*/ 146405 w 155838"/>
                <a:gd name="connsiteY25" fmla="*/ 190701 h 213493"/>
                <a:gd name="connsiteX26" fmla="*/ 150510 w 155838"/>
                <a:gd name="connsiteY26" fmla="*/ 188110 h 213493"/>
                <a:gd name="connsiteX27" fmla="*/ 147425 w 155838"/>
                <a:gd name="connsiteY27" fmla="*/ 184424 h 213493"/>
                <a:gd name="connsiteX28" fmla="*/ 142319 w 155838"/>
                <a:gd name="connsiteY28" fmla="*/ 183719 h 213493"/>
                <a:gd name="connsiteX29" fmla="*/ 144243 w 155838"/>
                <a:gd name="connsiteY29" fmla="*/ 179357 h 213493"/>
                <a:gd name="connsiteX30" fmla="*/ 147367 w 155838"/>
                <a:gd name="connsiteY30" fmla="*/ 175737 h 213493"/>
                <a:gd name="connsiteX31" fmla="*/ 150682 w 155838"/>
                <a:gd name="connsiteY31" fmla="*/ 171861 h 213493"/>
                <a:gd name="connsiteX32" fmla="*/ 153873 w 155838"/>
                <a:gd name="connsiteY32" fmla="*/ 167794 h 213493"/>
                <a:gd name="connsiteX33" fmla="*/ 155625 w 155838"/>
                <a:gd name="connsiteY33" fmla="*/ 162774 h 213493"/>
                <a:gd name="connsiteX34" fmla="*/ 154987 w 155838"/>
                <a:gd name="connsiteY34" fmla="*/ 157183 h 213493"/>
                <a:gd name="connsiteX35" fmla="*/ 150196 w 155838"/>
                <a:gd name="connsiteY35" fmla="*/ 153697 h 213493"/>
                <a:gd name="connsiteX36" fmla="*/ 142995 w 155838"/>
                <a:gd name="connsiteY36" fmla="*/ 151896 h 213493"/>
                <a:gd name="connsiteX37" fmla="*/ 137776 w 155838"/>
                <a:gd name="connsiteY37" fmla="*/ 151858 h 213493"/>
                <a:gd name="connsiteX38" fmla="*/ 133528 w 155838"/>
                <a:gd name="connsiteY38" fmla="*/ 154601 h 213493"/>
                <a:gd name="connsiteX39" fmla="*/ 129003 w 155838"/>
                <a:gd name="connsiteY39" fmla="*/ 152877 h 213493"/>
                <a:gd name="connsiteX40" fmla="*/ 133185 w 155838"/>
                <a:gd name="connsiteY40" fmla="*/ 149220 h 213493"/>
                <a:gd name="connsiteX41" fmla="*/ 131337 w 155838"/>
                <a:gd name="connsiteY41" fmla="*/ 143467 h 213493"/>
                <a:gd name="connsiteX42" fmla="*/ 127479 w 155838"/>
                <a:gd name="connsiteY42" fmla="*/ 140247 h 213493"/>
                <a:gd name="connsiteX43" fmla="*/ 123193 w 155838"/>
                <a:gd name="connsiteY43" fmla="*/ 137304 h 213493"/>
                <a:gd name="connsiteX44" fmla="*/ 128822 w 155838"/>
                <a:gd name="connsiteY44" fmla="*/ 139266 h 213493"/>
                <a:gd name="connsiteX45" fmla="*/ 126146 w 155838"/>
                <a:gd name="connsiteY45" fmla="*/ 134609 h 213493"/>
                <a:gd name="connsiteX46" fmla="*/ 124193 w 155838"/>
                <a:gd name="connsiteY46" fmla="*/ 129998 h 213493"/>
                <a:gd name="connsiteX47" fmla="*/ 121516 w 155838"/>
                <a:gd name="connsiteY47" fmla="*/ 125969 h 213493"/>
                <a:gd name="connsiteX48" fmla="*/ 118926 w 155838"/>
                <a:gd name="connsiteY48" fmla="*/ 121969 h 213493"/>
                <a:gd name="connsiteX49" fmla="*/ 114611 w 155838"/>
                <a:gd name="connsiteY49" fmla="*/ 119883 h 213493"/>
                <a:gd name="connsiteX50" fmla="*/ 110001 w 155838"/>
                <a:gd name="connsiteY50" fmla="*/ 118540 h 213493"/>
                <a:gd name="connsiteX51" fmla="*/ 106629 w 155838"/>
                <a:gd name="connsiteY51" fmla="*/ 115082 h 213493"/>
                <a:gd name="connsiteX52" fmla="*/ 104771 w 155838"/>
                <a:gd name="connsiteY52" fmla="*/ 110682 h 213493"/>
                <a:gd name="connsiteX53" fmla="*/ 103114 w 155838"/>
                <a:gd name="connsiteY53" fmla="*/ 106167 h 213493"/>
                <a:gd name="connsiteX54" fmla="*/ 102324 w 155838"/>
                <a:gd name="connsiteY54" fmla="*/ 101433 h 213493"/>
                <a:gd name="connsiteX55" fmla="*/ 99200 w 155838"/>
                <a:gd name="connsiteY55" fmla="*/ 97832 h 213493"/>
                <a:gd name="connsiteX56" fmla="*/ 95351 w 155838"/>
                <a:gd name="connsiteY56" fmla="*/ 94851 h 213493"/>
                <a:gd name="connsiteX57" fmla="*/ 91122 w 155838"/>
                <a:gd name="connsiteY57" fmla="*/ 92517 h 213493"/>
                <a:gd name="connsiteX58" fmla="*/ 86740 w 155838"/>
                <a:gd name="connsiteY58" fmla="*/ 90670 h 213493"/>
                <a:gd name="connsiteX59" fmla="*/ 81788 w 155838"/>
                <a:gd name="connsiteY59" fmla="*/ 90936 h 213493"/>
                <a:gd name="connsiteX60" fmla="*/ 76806 w 155838"/>
                <a:gd name="connsiteY60" fmla="*/ 91527 h 213493"/>
                <a:gd name="connsiteX61" fmla="*/ 70853 w 155838"/>
                <a:gd name="connsiteY61" fmla="*/ 90736 h 213493"/>
                <a:gd name="connsiteX62" fmla="*/ 75653 w 155838"/>
                <a:gd name="connsiteY62" fmla="*/ 90146 h 213493"/>
                <a:gd name="connsiteX63" fmla="*/ 80035 w 155838"/>
                <a:gd name="connsiteY63" fmla="*/ 87717 h 213493"/>
                <a:gd name="connsiteX64" fmla="*/ 84969 w 155838"/>
                <a:gd name="connsiteY64" fmla="*/ 86907 h 213493"/>
                <a:gd name="connsiteX65" fmla="*/ 83445 w 155838"/>
                <a:gd name="connsiteY65" fmla="*/ 82316 h 213493"/>
                <a:gd name="connsiteX66" fmla="*/ 78644 w 155838"/>
                <a:gd name="connsiteY66" fmla="*/ 83402 h 213493"/>
                <a:gd name="connsiteX67" fmla="*/ 83245 w 155838"/>
                <a:gd name="connsiteY67" fmla="*/ 81888 h 213493"/>
                <a:gd name="connsiteX68" fmla="*/ 87626 w 155838"/>
                <a:gd name="connsiteY68" fmla="*/ 79973 h 213493"/>
                <a:gd name="connsiteX69" fmla="*/ 90170 w 155838"/>
                <a:gd name="connsiteY69" fmla="*/ 75830 h 213493"/>
                <a:gd name="connsiteX70" fmla="*/ 93151 w 155838"/>
                <a:gd name="connsiteY70" fmla="*/ 72077 h 213493"/>
                <a:gd name="connsiteX71" fmla="*/ 95637 w 155838"/>
                <a:gd name="connsiteY71" fmla="*/ 67867 h 213493"/>
                <a:gd name="connsiteX72" fmla="*/ 98485 w 155838"/>
                <a:gd name="connsiteY72" fmla="*/ 63714 h 213493"/>
                <a:gd name="connsiteX73" fmla="*/ 98304 w 155838"/>
                <a:gd name="connsiteY73" fmla="*/ 58828 h 213493"/>
                <a:gd name="connsiteX74" fmla="*/ 93580 w 155838"/>
                <a:gd name="connsiteY74" fmla="*/ 58104 h 213493"/>
                <a:gd name="connsiteX75" fmla="*/ 88789 w 155838"/>
                <a:gd name="connsiteY75" fmla="*/ 58056 h 213493"/>
                <a:gd name="connsiteX76" fmla="*/ 83826 w 155838"/>
                <a:gd name="connsiteY76" fmla="*/ 57627 h 213493"/>
                <a:gd name="connsiteX77" fmla="*/ 79073 w 155838"/>
                <a:gd name="connsiteY77" fmla="*/ 58008 h 213493"/>
                <a:gd name="connsiteX78" fmla="*/ 74196 w 155838"/>
                <a:gd name="connsiteY78" fmla="*/ 57304 h 213493"/>
                <a:gd name="connsiteX79" fmla="*/ 69548 w 155838"/>
                <a:gd name="connsiteY79" fmla="*/ 58494 h 213493"/>
                <a:gd name="connsiteX80" fmla="*/ 64795 w 155838"/>
                <a:gd name="connsiteY80" fmla="*/ 59542 h 213493"/>
                <a:gd name="connsiteX81" fmla="*/ 60518 w 155838"/>
                <a:gd name="connsiteY81" fmla="*/ 61790 h 213493"/>
                <a:gd name="connsiteX82" fmla="*/ 64976 w 155838"/>
                <a:gd name="connsiteY82" fmla="*/ 58428 h 213493"/>
                <a:gd name="connsiteX83" fmla="*/ 60128 w 155838"/>
                <a:gd name="connsiteY83" fmla="*/ 59056 h 213493"/>
                <a:gd name="connsiteX84" fmla="*/ 64681 w 155838"/>
                <a:gd name="connsiteY84" fmla="*/ 57361 h 213493"/>
                <a:gd name="connsiteX85" fmla="*/ 69062 w 155838"/>
                <a:gd name="connsiteY85" fmla="*/ 54256 h 213493"/>
                <a:gd name="connsiteX86" fmla="*/ 64109 w 155838"/>
                <a:gd name="connsiteY86" fmla="*/ 54818 h 213493"/>
                <a:gd name="connsiteX87" fmla="*/ 67767 w 155838"/>
                <a:gd name="connsiteY87" fmla="*/ 51598 h 213493"/>
                <a:gd name="connsiteX88" fmla="*/ 72263 w 155838"/>
                <a:gd name="connsiteY88" fmla="*/ 48788 h 213493"/>
                <a:gd name="connsiteX89" fmla="*/ 76206 w 155838"/>
                <a:gd name="connsiteY89" fmla="*/ 46017 h 213493"/>
                <a:gd name="connsiteX90" fmla="*/ 80083 w 155838"/>
                <a:gd name="connsiteY90" fmla="*/ 43216 h 213493"/>
                <a:gd name="connsiteX91" fmla="*/ 78568 w 155838"/>
                <a:gd name="connsiteY91" fmla="*/ 38692 h 213493"/>
                <a:gd name="connsiteX92" fmla="*/ 73815 w 155838"/>
                <a:gd name="connsiteY92" fmla="*/ 39578 h 213493"/>
                <a:gd name="connsiteX93" fmla="*/ 69119 w 155838"/>
                <a:gd name="connsiteY93" fmla="*/ 40416 h 213493"/>
                <a:gd name="connsiteX94" fmla="*/ 64309 w 155838"/>
                <a:gd name="connsiteY94" fmla="*/ 40501 h 213493"/>
                <a:gd name="connsiteX95" fmla="*/ 59632 w 155838"/>
                <a:gd name="connsiteY95" fmla="*/ 41683 h 213493"/>
                <a:gd name="connsiteX96" fmla="*/ 54917 w 155838"/>
                <a:gd name="connsiteY96" fmla="*/ 42435 h 213493"/>
                <a:gd name="connsiteX97" fmla="*/ 50974 w 155838"/>
                <a:gd name="connsiteY97" fmla="*/ 39444 h 213493"/>
                <a:gd name="connsiteX98" fmla="*/ 49793 w 155838"/>
                <a:gd name="connsiteY98" fmla="*/ 44073 h 213493"/>
                <a:gd name="connsiteX99" fmla="*/ 45935 w 155838"/>
                <a:gd name="connsiteY99" fmla="*/ 46912 h 213493"/>
                <a:gd name="connsiteX100" fmla="*/ 44602 w 155838"/>
                <a:gd name="connsiteY100" fmla="*/ 51503 h 213493"/>
                <a:gd name="connsiteX101" fmla="*/ 48526 w 155838"/>
                <a:gd name="connsiteY101" fmla="*/ 54313 h 213493"/>
                <a:gd name="connsiteX102" fmla="*/ 43897 w 155838"/>
                <a:gd name="connsiteY102" fmla="*/ 52941 h 213493"/>
                <a:gd name="connsiteX103" fmla="*/ 40344 w 155838"/>
                <a:gd name="connsiteY103" fmla="*/ 56246 h 213493"/>
                <a:gd name="connsiteX104" fmla="*/ 41478 w 155838"/>
                <a:gd name="connsiteY104" fmla="*/ 60904 h 213493"/>
                <a:gd name="connsiteX105" fmla="*/ 36592 w 155838"/>
                <a:gd name="connsiteY105" fmla="*/ 60275 h 213493"/>
                <a:gd name="connsiteX106" fmla="*/ 40106 w 155838"/>
                <a:gd name="connsiteY106" fmla="*/ 63504 h 213493"/>
                <a:gd name="connsiteX107" fmla="*/ 38630 w 155838"/>
                <a:gd name="connsiteY107" fmla="*/ 68095 h 213493"/>
                <a:gd name="connsiteX108" fmla="*/ 43288 w 155838"/>
                <a:gd name="connsiteY108" fmla="*/ 69200 h 213493"/>
                <a:gd name="connsiteX109" fmla="*/ 38230 w 155838"/>
                <a:gd name="connsiteY109" fmla="*/ 69057 h 213493"/>
                <a:gd name="connsiteX110" fmla="*/ 35258 w 155838"/>
                <a:gd name="connsiteY110" fmla="*/ 72991 h 213493"/>
                <a:gd name="connsiteX111" fmla="*/ 30648 w 155838"/>
                <a:gd name="connsiteY111" fmla="*/ 76239 h 213493"/>
                <a:gd name="connsiteX112" fmla="*/ 36058 w 155838"/>
                <a:gd name="connsiteY112" fmla="*/ 77868 h 213493"/>
                <a:gd name="connsiteX113" fmla="*/ 40068 w 155838"/>
                <a:gd name="connsiteY113" fmla="*/ 80573 h 213493"/>
                <a:gd name="connsiteX114" fmla="*/ 43869 w 155838"/>
                <a:gd name="connsiteY114" fmla="*/ 77582 h 213493"/>
                <a:gd name="connsiteX115" fmla="*/ 48669 w 155838"/>
                <a:gd name="connsiteY115" fmla="*/ 77163 h 213493"/>
                <a:gd name="connsiteX116" fmla="*/ 44049 w 155838"/>
                <a:gd name="connsiteY116" fmla="*/ 78373 h 213493"/>
                <a:gd name="connsiteX117" fmla="*/ 41630 w 155838"/>
                <a:gd name="connsiteY117" fmla="*/ 82507 h 213493"/>
                <a:gd name="connsiteX118" fmla="*/ 39173 w 155838"/>
                <a:gd name="connsiteY118" fmla="*/ 88574 h 213493"/>
                <a:gd name="connsiteX119" fmla="*/ 37925 w 155838"/>
                <a:gd name="connsiteY119" fmla="*/ 93413 h 213493"/>
                <a:gd name="connsiteX120" fmla="*/ 37601 w 155838"/>
                <a:gd name="connsiteY120" fmla="*/ 99061 h 213493"/>
                <a:gd name="connsiteX121" fmla="*/ 35487 w 155838"/>
                <a:gd name="connsiteY121" fmla="*/ 104814 h 213493"/>
                <a:gd name="connsiteX122" fmla="*/ 39801 w 155838"/>
                <a:gd name="connsiteY122" fmla="*/ 102452 h 213493"/>
                <a:gd name="connsiteX123" fmla="*/ 41430 w 155838"/>
                <a:gd name="connsiteY123" fmla="*/ 96937 h 213493"/>
                <a:gd name="connsiteX124" fmla="*/ 41668 w 155838"/>
                <a:gd name="connsiteY124" fmla="*/ 91184 h 213493"/>
                <a:gd name="connsiteX125" fmla="*/ 46821 w 155838"/>
                <a:gd name="connsiteY125" fmla="*/ 87926 h 213493"/>
                <a:gd name="connsiteX126" fmla="*/ 43326 w 155838"/>
                <a:gd name="connsiteY126" fmla="*/ 91270 h 213493"/>
                <a:gd name="connsiteX127" fmla="*/ 47869 w 155838"/>
                <a:gd name="connsiteY127" fmla="*/ 92984 h 213493"/>
                <a:gd name="connsiteX128" fmla="*/ 50222 w 155838"/>
                <a:gd name="connsiteY128" fmla="*/ 88831 h 213493"/>
                <a:gd name="connsiteX129" fmla="*/ 53984 w 155838"/>
                <a:gd name="connsiteY129" fmla="*/ 92013 h 213493"/>
                <a:gd name="connsiteX130" fmla="*/ 50774 w 155838"/>
                <a:gd name="connsiteY130" fmla="*/ 95556 h 213493"/>
                <a:gd name="connsiteX131" fmla="*/ 53632 w 155838"/>
                <a:gd name="connsiteY131" fmla="*/ 99366 h 213493"/>
                <a:gd name="connsiteX132" fmla="*/ 51803 w 155838"/>
                <a:gd name="connsiteY132" fmla="*/ 103766 h 213493"/>
                <a:gd name="connsiteX133" fmla="*/ 49060 w 155838"/>
                <a:gd name="connsiteY133" fmla="*/ 107681 h 213493"/>
                <a:gd name="connsiteX134" fmla="*/ 48088 w 155838"/>
                <a:gd name="connsiteY134" fmla="*/ 112387 h 213493"/>
                <a:gd name="connsiteX135" fmla="*/ 48279 w 155838"/>
                <a:gd name="connsiteY135" fmla="*/ 117225 h 213493"/>
                <a:gd name="connsiteX136" fmla="*/ 52555 w 155838"/>
                <a:gd name="connsiteY136" fmla="*/ 114539 h 213493"/>
                <a:gd name="connsiteX137" fmla="*/ 57489 w 155838"/>
                <a:gd name="connsiteY137" fmla="*/ 117483 h 213493"/>
                <a:gd name="connsiteX138" fmla="*/ 61823 w 155838"/>
                <a:gd name="connsiteY138" fmla="*/ 115339 h 213493"/>
                <a:gd name="connsiteX139" fmla="*/ 66729 w 155838"/>
                <a:gd name="connsiteY139" fmla="*/ 114263 h 213493"/>
                <a:gd name="connsiteX140" fmla="*/ 71338 w 155838"/>
                <a:gd name="connsiteY140" fmla="*/ 112901 h 213493"/>
                <a:gd name="connsiteX141" fmla="*/ 70719 w 155838"/>
                <a:gd name="connsiteY141" fmla="*/ 117730 h 213493"/>
                <a:gd name="connsiteX142" fmla="*/ 71348 w 155838"/>
                <a:gd name="connsiteY142" fmla="*/ 122874 h 213493"/>
                <a:gd name="connsiteX143" fmla="*/ 73901 w 155838"/>
                <a:gd name="connsiteY143" fmla="*/ 126922 h 213493"/>
                <a:gd name="connsiteX144" fmla="*/ 77806 w 155838"/>
                <a:gd name="connsiteY144" fmla="*/ 129665 h 213493"/>
                <a:gd name="connsiteX145" fmla="*/ 78130 w 155838"/>
                <a:gd name="connsiteY145" fmla="*/ 135847 h 213493"/>
                <a:gd name="connsiteX146" fmla="*/ 77397 w 155838"/>
                <a:gd name="connsiteY146" fmla="*/ 140590 h 213493"/>
                <a:gd name="connsiteX147" fmla="*/ 75196 w 155838"/>
                <a:gd name="connsiteY147" fmla="*/ 144857 h 213493"/>
                <a:gd name="connsiteX148" fmla="*/ 70395 w 155838"/>
                <a:gd name="connsiteY148" fmla="*/ 145286 h 213493"/>
                <a:gd name="connsiteX149" fmla="*/ 65633 w 155838"/>
                <a:gd name="connsiteY149" fmla="*/ 144686 h 213493"/>
                <a:gd name="connsiteX150" fmla="*/ 61176 w 155838"/>
                <a:gd name="connsiteY150" fmla="*/ 146657 h 213493"/>
                <a:gd name="connsiteX151" fmla="*/ 57261 w 155838"/>
                <a:gd name="connsiteY151" fmla="*/ 149382 h 213493"/>
                <a:gd name="connsiteX152" fmla="*/ 53841 w 155838"/>
                <a:gd name="connsiteY152" fmla="*/ 152801 h 213493"/>
                <a:gd name="connsiteX153" fmla="*/ 58671 w 155838"/>
                <a:gd name="connsiteY153" fmla="*/ 153411 h 213493"/>
                <a:gd name="connsiteX154" fmla="*/ 61766 w 155838"/>
                <a:gd name="connsiteY154" fmla="*/ 157259 h 213493"/>
                <a:gd name="connsiteX155" fmla="*/ 61795 w 155838"/>
                <a:gd name="connsiteY155" fmla="*/ 162098 h 213493"/>
                <a:gd name="connsiteX156" fmla="*/ 59290 w 155838"/>
                <a:gd name="connsiteY156" fmla="*/ 166317 h 213493"/>
                <a:gd name="connsiteX157" fmla="*/ 55032 w 155838"/>
                <a:gd name="connsiteY157" fmla="*/ 168460 h 213493"/>
                <a:gd name="connsiteX158" fmla="*/ 50289 w 155838"/>
                <a:gd name="connsiteY158" fmla="*/ 169756 h 213493"/>
                <a:gd name="connsiteX159" fmla="*/ 45831 w 155838"/>
                <a:gd name="connsiteY159" fmla="*/ 171451 h 213493"/>
                <a:gd name="connsiteX160" fmla="*/ 41449 w 155838"/>
                <a:gd name="connsiteY160" fmla="*/ 173671 h 213493"/>
                <a:gd name="connsiteX161" fmla="*/ 42983 w 155838"/>
                <a:gd name="connsiteY161" fmla="*/ 178185 h 213493"/>
                <a:gd name="connsiteX162" fmla="*/ 47831 w 155838"/>
                <a:gd name="connsiteY162" fmla="*/ 177347 h 213493"/>
                <a:gd name="connsiteX163" fmla="*/ 52841 w 155838"/>
                <a:gd name="connsiteY163" fmla="*/ 177281 h 213493"/>
                <a:gd name="connsiteX164" fmla="*/ 57422 w 155838"/>
                <a:gd name="connsiteY164" fmla="*/ 178671 h 213493"/>
                <a:gd name="connsiteX165" fmla="*/ 61804 w 155838"/>
                <a:gd name="connsiteY165" fmla="*/ 180748 h 213493"/>
                <a:gd name="connsiteX166" fmla="*/ 66395 w 155838"/>
                <a:gd name="connsiteY166" fmla="*/ 182034 h 213493"/>
                <a:gd name="connsiteX167" fmla="*/ 70643 w 155838"/>
                <a:gd name="connsiteY167" fmla="*/ 184215 h 213493"/>
                <a:gd name="connsiteX168" fmla="*/ 75435 w 155838"/>
                <a:gd name="connsiteY168" fmla="*/ 184053 h 213493"/>
                <a:gd name="connsiteX169" fmla="*/ 79435 w 155838"/>
                <a:gd name="connsiteY169" fmla="*/ 181376 h 213493"/>
                <a:gd name="connsiteX170" fmla="*/ 76596 w 155838"/>
                <a:gd name="connsiteY170" fmla="*/ 185310 h 213493"/>
                <a:gd name="connsiteX171" fmla="*/ 71786 w 155838"/>
                <a:gd name="connsiteY171" fmla="*/ 188377 h 213493"/>
                <a:gd name="connsiteX172" fmla="*/ 65862 w 155838"/>
                <a:gd name="connsiteY172" fmla="*/ 187348 h 213493"/>
                <a:gd name="connsiteX173" fmla="*/ 60575 w 155838"/>
                <a:gd name="connsiteY173" fmla="*/ 187739 h 213493"/>
                <a:gd name="connsiteX174" fmla="*/ 57585 w 155838"/>
                <a:gd name="connsiteY174" fmla="*/ 191444 h 213493"/>
                <a:gd name="connsiteX175" fmla="*/ 52927 w 155838"/>
                <a:gd name="connsiteY175" fmla="*/ 193140 h 213493"/>
                <a:gd name="connsiteX176" fmla="*/ 50984 w 155838"/>
                <a:gd name="connsiteY176" fmla="*/ 197950 h 213493"/>
                <a:gd name="connsiteX177" fmla="*/ 46507 w 155838"/>
                <a:gd name="connsiteY177" fmla="*/ 200426 h 213493"/>
                <a:gd name="connsiteX178" fmla="*/ 42697 w 155838"/>
                <a:gd name="connsiteY178" fmla="*/ 204350 h 213493"/>
                <a:gd name="connsiteX179" fmla="*/ 38525 w 155838"/>
                <a:gd name="connsiteY179" fmla="*/ 207608 h 213493"/>
                <a:gd name="connsiteX180" fmla="*/ 33905 w 155838"/>
                <a:gd name="connsiteY180" fmla="*/ 209123 h 213493"/>
                <a:gd name="connsiteX181" fmla="*/ 39735 w 155838"/>
                <a:gd name="connsiteY181" fmla="*/ 210789 h 213493"/>
                <a:gd name="connsiteX182" fmla="*/ 57661 w 155838"/>
                <a:gd name="connsiteY182" fmla="*/ 148991 h 213493"/>
                <a:gd name="connsiteX183" fmla="*/ 61700 w 155838"/>
                <a:gd name="connsiteY183" fmla="*/ 146219 h 213493"/>
                <a:gd name="connsiteX184" fmla="*/ 56289 w 155838"/>
                <a:gd name="connsiteY184" fmla="*/ 142819 h 213493"/>
                <a:gd name="connsiteX185" fmla="*/ 51793 w 155838"/>
                <a:gd name="connsiteY185" fmla="*/ 145334 h 213493"/>
                <a:gd name="connsiteX186" fmla="*/ 56213 w 155838"/>
                <a:gd name="connsiteY186" fmla="*/ 148363 h 213493"/>
                <a:gd name="connsiteX187" fmla="*/ 28381 w 155838"/>
                <a:gd name="connsiteY187" fmla="*/ 99490 h 213493"/>
                <a:gd name="connsiteX188" fmla="*/ 32058 w 155838"/>
                <a:gd name="connsiteY188" fmla="*/ 95823 h 213493"/>
                <a:gd name="connsiteX189" fmla="*/ 27828 w 155838"/>
                <a:gd name="connsiteY189" fmla="*/ 93480 h 213493"/>
                <a:gd name="connsiteX190" fmla="*/ 24399 w 155838"/>
                <a:gd name="connsiteY190" fmla="*/ 97223 h 213493"/>
                <a:gd name="connsiteX191" fmla="*/ 30381 w 155838"/>
                <a:gd name="connsiteY191" fmla="*/ 130770 h 213493"/>
                <a:gd name="connsiteX192" fmla="*/ 34277 w 155838"/>
                <a:gd name="connsiteY192" fmla="*/ 126312 h 213493"/>
                <a:gd name="connsiteX193" fmla="*/ 39658 w 155838"/>
                <a:gd name="connsiteY193" fmla="*/ 124464 h 213493"/>
                <a:gd name="connsiteX194" fmla="*/ 39430 w 155838"/>
                <a:gd name="connsiteY194" fmla="*/ 119054 h 213493"/>
                <a:gd name="connsiteX195" fmla="*/ 34153 w 155838"/>
                <a:gd name="connsiteY195" fmla="*/ 118368 h 213493"/>
                <a:gd name="connsiteX196" fmla="*/ 36373 w 155838"/>
                <a:gd name="connsiteY196" fmla="*/ 114006 h 213493"/>
                <a:gd name="connsiteX197" fmla="*/ 32372 w 155838"/>
                <a:gd name="connsiteY197" fmla="*/ 111339 h 213493"/>
                <a:gd name="connsiteX198" fmla="*/ 30000 w 155838"/>
                <a:gd name="connsiteY198" fmla="*/ 106414 h 213493"/>
                <a:gd name="connsiteX199" fmla="*/ 24790 w 155838"/>
                <a:gd name="connsiteY199" fmla="*/ 105938 h 213493"/>
                <a:gd name="connsiteX200" fmla="*/ 20065 w 155838"/>
                <a:gd name="connsiteY200" fmla="*/ 107615 h 213493"/>
                <a:gd name="connsiteX201" fmla="*/ 15589 w 155838"/>
                <a:gd name="connsiteY201" fmla="*/ 109901 h 213493"/>
                <a:gd name="connsiteX202" fmla="*/ 10617 w 155838"/>
                <a:gd name="connsiteY202" fmla="*/ 110025 h 213493"/>
                <a:gd name="connsiteX203" fmla="*/ 8369 w 155838"/>
                <a:gd name="connsiteY203" fmla="*/ 114501 h 213493"/>
                <a:gd name="connsiteX204" fmla="*/ 4026 w 155838"/>
                <a:gd name="connsiteY204" fmla="*/ 116930 h 213493"/>
                <a:gd name="connsiteX205" fmla="*/ -213 w 155838"/>
                <a:gd name="connsiteY205" fmla="*/ 120149 h 213493"/>
                <a:gd name="connsiteX206" fmla="*/ 501 w 155838"/>
                <a:gd name="connsiteY206" fmla="*/ 125055 h 213493"/>
                <a:gd name="connsiteX207" fmla="*/ 6692 w 155838"/>
                <a:gd name="connsiteY207" fmla="*/ 128751 h 213493"/>
                <a:gd name="connsiteX208" fmla="*/ 11665 w 155838"/>
                <a:gd name="connsiteY208" fmla="*/ 127789 h 213493"/>
                <a:gd name="connsiteX209" fmla="*/ 14703 w 155838"/>
                <a:gd name="connsiteY209" fmla="*/ 123112 h 213493"/>
                <a:gd name="connsiteX210" fmla="*/ 18494 w 155838"/>
                <a:gd name="connsiteY210" fmla="*/ 126703 h 213493"/>
                <a:gd name="connsiteX211" fmla="*/ 21408 w 155838"/>
                <a:gd name="connsiteY211" fmla="*/ 130494 h 213493"/>
                <a:gd name="connsiteX212" fmla="*/ 26352 w 155838"/>
                <a:gd name="connsiteY212" fmla="*/ 129389 h 213493"/>
                <a:gd name="connsiteX213" fmla="*/ 15465 w 155838"/>
                <a:gd name="connsiteY213" fmla="*/ 62057 h 213493"/>
                <a:gd name="connsiteX214" fmla="*/ 16198 w 155838"/>
                <a:gd name="connsiteY214" fmla="*/ 57208 h 213493"/>
                <a:gd name="connsiteX215" fmla="*/ 11446 w 155838"/>
                <a:gd name="connsiteY215" fmla="*/ 58285 h 213493"/>
                <a:gd name="connsiteX216" fmla="*/ 14589 w 155838"/>
                <a:gd name="connsiteY216" fmla="*/ 61866 h 213493"/>
                <a:gd name="connsiteX217" fmla="*/ 45383 w 155838"/>
                <a:gd name="connsiteY217" fmla="*/ 102395 h 213493"/>
                <a:gd name="connsiteX218" fmla="*/ 45964 w 155838"/>
                <a:gd name="connsiteY218" fmla="*/ 97509 h 213493"/>
                <a:gd name="connsiteX219" fmla="*/ 43364 w 155838"/>
                <a:gd name="connsiteY219" fmla="*/ 101747 h 213493"/>
                <a:gd name="connsiteX220" fmla="*/ 28990 w 155838"/>
                <a:gd name="connsiteY220" fmla="*/ 85945 h 213493"/>
                <a:gd name="connsiteX221" fmla="*/ 34296 w 155838"/>
                <a:gd name="connsiteY221" fmla="*/ 84821 h 213493"/>
                <a:gd name="connsiteX222" fmla="*/ 38782 w 155838"/>
                <a:gd name="connsiteY222" fmla="*/ 82926 h 213493"/>
                <a:gd name="connsiteX223" fmla="*/ 34181 w 155838"/>
                <a:gd name="connsiteY223" fmla="*/ 80878 h 213493"/>
                <a:gd name="connsiteX224" fmla="*/ 29914 w 155838"/>
                <a:gd name="connsiteY224" fmla="*/ 78620 h 213493"/>
                <a:gd name="connsiteX225" fmla="*/ 29990 w 155838"/>
                <a:gd name="connsiteY225" fmla="*/ 83650 h 213493"/>
                <a:gd name="connsiteX226" fmla="*/ 33277 w 155838"/>
                <a:gd name="connsiteY226" fmla="*/ 95280 h 213493"/>
                <a:gd name="connsiteX227" fmla="*/ 36239 w 155838"/>
                <a:gd name="connsiteY227" fmla="*/ 90917 h 213493"/>
                <a:gd name="connsiteX228" fmla="*/ 31715 w 155838"/>
                <a:gd name="connsiteY228" fmla="*/ 93022 h 213493"/>
                <a:gd name="connsiteX229" fmla="*/ 14608 w 155838"/>
                <a:gd name="connsiteY229" fmla="*/ 69515 h 213493"/>
                <a:gd name="connsiteX230" fmla="*/ 13931 w 155838"/>
                <a:gd name="connsiteY230" fmla="*/ 64743 h 213493"/>
                <a:gd name="connsiteX231" fmla="*/ 12093 w 155838"/>
                <a:gd name="connsiteY231" fmla="*/ 69210 h 213493"/>
                <a:gd name="connsiteX232" fmla="*/ 108058 w 155838"/>
                <a:gd name="connsiteY232" fmla="*/ 15013 h 213493"/>
                <a:gd name="connsiteX233" fmla="*/ 109181 w 155838"/>
                <a:gd name="connsiteY233" fmla="*/ 10383 h 213493"/>
                <a:gd name="connsiteX234" fmla="*/ 111067 w 155838"/>
                <a:gd name="connsiteY234" fmla="*/ 6011 h 213493"/>
                <a:gd name="connsiteX235" fmla="*/ 112334 w 155838"/>
                <a:gd name="connsiteY235" fmla="*/ 1297 h 213493"/>
                <a:gd name="connsiteX236" fmla="*/ 107734 w 155838"/>
                <a:gd name="connsiteY236" fmla="*/ -75 h 213493"/>
                <a:gd name="connsiteX237" fmla="*/ 103619 w 155838"/>
                <a:gd name="connsiteY237" fmla="*/ 2382 h 213493"/>
                <a:gd name="connsiteX238" fmla="*/ 107562 w 155838"/>
                <a:gd name="connsiteY238" fmla="*/ 5068 h 213493"/>
                <a:gd name="connsiteX239" fmla="*/ 102914 w 155838"/>
                <a:gd name="connsiteY239" fmla="*/ 6250 h 213493"/>
                <a:gd name="connsiteX240" fmla="*/ 107334 w 155838"/>
                <a:gd name="connsiteY240" fmla="*/ 8031 h 213493"/>
                <a:gd name="connsiteX241" fmla="*/ 107239 w 155838"/>
                <a:gd name="connsiteY241" fmla="*/ 12812 h 213493"/>
                <a:gd name="connsiteX242" fmla="*/ 33553 w 155838"/>
                <a:gd name="connsiteY242" fmla="*/ 71048 h 213493"/>
                <a:gd name="connsiteX243" fmla="*/ 37620 w 155838"/>
                <a:gd name="connsiteY243" fmla="*/ 68048 h 213493"/>
                <a:gd name="connsiteX244" fmla="*/ 32877 w 155838"/>
                <a:gd name="connsiteY244" fmla="*/ 66076 h 213493"/>
                <a:gd name="connsiteX245" fmla="*/ 32172 w 155838"/>
                <a:gd name="connsiteY245" fmla="*/ 59780 h 213493"/>
                <a:gd name="connsiteX246" fmla="*/ 27381 w 155838"/>
                <a:gd name="connsiteY246" fmla="*/ 61942 h 213493"/>
                <a:gd name="connsiteX247" fmla="*/ 22533 w 155838"/>
                <a:gd name="connsiteY247" fmla="*/ 61838 h 213493"/>
                <a:gd name="connsiteX248" fmla="*/ 27009 w 155838"/>
                <a:gd name="connsiteY248" fmla="*/ 64333 h 213493"/>
                <a:gd name="connsiteX249" fmla="*/ 31286 w 155838"/>
                <a:gd name="connsiteY249" fmla="*/ 67943 h 213493"/>
                <a:gd name="connsiteX250" fmla="*/ 36334 w 155838"/>
                <a:gd name="connsiteY250" fmla="*/ 67791 h 213493"/>
                <a:gd name="connsiteX251" fmla="*/ 86331 w 155838"/>
                <a:gd name="connsiteY251" fmla="*/ 28224 h 213493"/>
                <a:gd name="connsiteX252" fmla="*/ 91237 w 155838"/>
                <a:gd name="connsiteY252" fmla="*/ 26300 h 213493"/>
                <a:gd name="connsiteX253" fmla="*/ 86598 w 155838"/>
                <a:gd name="connsiteY253" fmla="*/ 27424 h 213493"/>
                <a:gd name="connsiteX254" fmla="*/ 81997 w 155838"/>
                <a:gd name="connsiteY254" fmla="*/ 37215 h 213493"/>
                <a:gd name="connsiteX255" fmla="*/ 85874 w 155838"/>
                <a:gd name="connsiteY255" fmla="*/ 33453 h 213493"/>
                <a:gd name="connsiteX256" fmla="*/ 80911 w 155838"/>
                <a:gd name="connsiteY256" fmla="*/ 31662 h 213493"/>
                <a:gd name="connsiteX257" fmla="*/ 76330 w 155838"/>
                <a:gd name="connsiteY257" fmla="*/ 29129 h 213493"/>
                <a:gd name="connsiteX258" fmla="*/ 78540 w 155838"/>
                <a:gd name="connsiteY258" fmla="*/ 33672 h 213493"/>
                <a:gd name="connsiteX259" fmla="*/ 81997 w 155838"/>
                <a:gd name="connsiteY259" fmla="*/ 37215 h 213493"/>
                <a:gd name="connsiteX260" fmla="*/ 19399 w 155838"/>
                <a:gd name="connsiteY260" fmla="*/ 57018 h 213493"/>
                <a:gd name="connsiteX261" fmla="*/ 22952 w 155838"/>
                <a:gd name="connsiteY261" fmla="*/ 53827 h 213493"/>
                <a:gd name="connsiteX262" fmla="*/ 27524 w 155838"/>
                <a:gd name="connsiteY262" fmla="*/ 52370 h 213493"/>
                <a:gd name="connsiteX263" fmla="*/ 29095 w 155838"/>
                <a:gd name="connsiteY263" fmla="*/ 47826 h 213493"/>
                <a:gd name="connsiteX264" fmla="*/ 31876 w 155838"/>
                <a:gd name="connsiteY264" fmla="*/ 43930 h 213493"/>
                <a:gd name="connsiteX265" fmla="*/ 27105 w 155838"/>
                <a:gd name="connsiteY265" fmla="*/ 43759 h 213493"/>
                <a:gd name="connsiteX266" fmla="*/ 22609 w 155838"/>
                <a:gd name="connsiteY266" fmla="*/ 45569 h 213493"/>
                <a:gd name="connsiteX267" fmla="*/ 18351 w 155838"/>
                <a:gd name="connsiteY267" fmla="*/ 47779 h 213493"/>
                <a:gd name="connsiteX268" fmla="*/ 18685 w 155838"/>
                <a:gd name="connsiteY268" fmla="*/ 52551 h 21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55838" h="213493">
                  <a:moveTo>
                    <a:pt x="106153" y="200817"/>
                  </a:moveTo>
                  <a:lnTo>
                    <a:pt x="101409" y="199026"/>
                  </a:lnTo>
                  <a:lnTo>
                    <a:pt x="106153" y="200817"/>
                  </a:lnTo>
                  <a:close/>
                  <a:moveTo>
                    <a:pt x="41421" y="213418"/>
                  </a:moveTo>
                  <a:lnTo>
                    <a:pt x="44307" y="209570"/>
                  </a:lnTo>
                  <a:lnTo>
                    <a:pt x="48936" y="207275"/>
                  </a:lnTo>
                  <a:lnTo>
                    <a:pt x="53774" y="205751"/>
                  </a:lnTo>
                  <a:lnTo>
                    <a:pt x="58880" y="205398"/>
                  </a:lnTo>
                  <a:lnTo>
                    <a:pt x="63871" y="207179"/>
                  </a:lnTo>
                  <a:lnTo>
                    <a:pt x="68786" y="205684"/>
                  </a:lnTo>
                  <a:lnTo>
                    <a:pt x="70986" y="200321"/>
                  </a:lnTo>
                  <a:lnTo>
                    <a:pt x="75606" y="198559"/>
                  </a:lnTo>
                  <a:lnTo>
                    <a:pt x="81273" y="197902"/>
                  </a:lnTo>
                  <a:lnTo>
                    <a:pt x="86188" y="200274"/>
                  </a:lnTo>
                  <a:lnTo>
                    <a:pt x="91351" y="199836"/>
                  </a:lnTo>
                  <a:lnTo>
                    <a:pt x="95989" y="198235"/>
                  </a:lnTo>
                  <a:lnTo>
                    <a:pt x="101295" y="197835"/>
                  </a:lnTo>
                  <a:lnTo>
                    <a:pt x="106133" y="195988"/>
                  </a:lnTo>
                  <a:lnTo>
                    <a:pt x="110896" y="196826"/>
                  </a:lnTo>
                  <a:lnTo>
                    <a:pt x="118706" y="196235"/>
                  </a:lnTo>
                  <a:lnTo>
                    <a:pt x="123650" y="195673"/>
                  </a:lnTo>
                  <a:lnTo>
                    <a:pt x="128375" y="196654"/>
                  </a:lnTo>
                  <a:lnTo>
                    <a:pt x="133251" y="196083"/>
                  </a:lnTo>
                  <a:lnTo>
                    <a:pt x="137900" y="194930"/>
                  </a:lnTo>
                  <a:lnTo>
                    <a:pt x="142814" y="193968"/>
                  </a:lnTo>
                  <a:lnTo>
                    <a:pt x="146405" y="190701"/>
                  </a:lnTo>
                  <a:lnTo>
                    <a:pt x="150510" y="188110"/>
                  </a:lnTo>
                  <a:lnTo>
                    <a:pt x="147425" y="184424"/>
                  </a:lnTo>
                  <a:lnTo>
                    <a:pt x="142319" y="183719"/>
                  </a:lnTo>
                  <a:lnTo>
                    <a:pt x="144243" y="179357"/>
                  </a:lnTo>
                  <a:lnTo>
                    <a:pt x="147367" y="175737"/>
                  </a:lnTo>
                  <a:lnTo>
                    <a:pt x="150682" y="171861"/>
                  </a:lnTo>
                  <a:lnTo>
                    <a:pt x="153873" y="167794"/>
                  </a:lnTo>
                  <a:lnTo>
                    <a:pt x="155625" y="162774"/>
                  </a:lnTo>
                  <a:lnTo>
                    <a:pt x="154987" y="157183"/>
                  </a:lnTo>
                  <a:lnTo>
                    <a:pt x="150196" y="153697"/>
                  </a:lnTo>
                  <a:lnTo>
                    <a:pt x="142995" y="151896"/>
                  </a:lnTo>
                  <a:lnTo>
                    <a:pt x="137776" y="151858"/>
                  </a:lnTo>
                  <a:lnTo>
                    <a:pt x="133528" y="154601"/>
                  </a:lnTo>
                  <a:lnTo>
                    <a:pt x="129003" y="152877"/>
                  </a:lnTo>
                  <a:lnTo>
                    <a:pt x="133185" y="149220"/>
                  </a:lnTo>
                  <a:lnTo>
                    <a:pt x="131337" y="143467"/>
                  </a:lnTo>
                  <a:lnTo>
                    <a:pt x="127479" y="140247"/>
                  </a:lnTo>
                  <a:lnTo>
                    <a:pt x="123193" y="137304"/>
                  </a:lnTo>
                  <a:lnTo>
                    <a:pt x="128822" y="139266"/>
                  </a:lnTo>
                  <a:lnTo>
                    <a:pt x="126146" y="134609"/>
                  </a:lnTo>
                  <a:lnTo>
                    <a:pt x="124193" y="129998"/>
                  </a:lnTo>
                  <a:lnTo>
                    <a:pt x="121516" y="125969"/>
                  </a:lnTo>
                  <a:lnTo>
                    <a:pt x="118926" y="121969"/>
                  </a:lnTo>
                  <a:lnTo>
                    <a:pt x="114611" y="119883"/>
                  </a:lnTo>
                  <a:lnTo>
                    <a:pt x="110001" y="118540"/>
                  </a:lnTo>
                  <a:lnTo>
                    <a:pt x="106629" y="115082"/>
                  </a:lnTo>
                  <a:lnTo>
                    <a:pt x="104771" y="110682"/>
                  </a:lnTo>
                  <a:lnTo>
                    <a:pt x="103114" y="106167"/>
                  </a:lnTo>
                  <a:lnTo>
                    <a:pt x="102324" y="101433"/>
                  </a:lnTo>
                  <a:lnTo>
                    <a:pt x="99200" y="97832"/>
                  </a:lnTo>
                  <a:lnTo>
                    <a:pt x="95351" y="94851"/>
                  </a:lnTo>
                  <a:lnTo>
                    <a:pt x="91122" y="92517"/>
                  </a:lnTo>
                  <a:lnTo>
                    <a:pt x="86740" y="90670"/>
                  </a:lnTo>
                  <a:lnTo>
                    <a:pt x="81788" y="90936"/>
                  </a:lnTo>
                  <a:lnTo>
                    <a:pt x="76806" y="91527"/>
                  </a:lnTo>
                  <a:lnTo>
                    <a:pt x="70853" y="90736"/>
                  </a:lnTo>
                  <a:lnTo>
                    <a:pt x="75653" y="90146"/>
                  </a:lnTo>
                  <a:lnTo>
                    <a:pt x="80035" y="87717"/>
                  </a:lnTo>
                  <a:lnTo>
                    <a:pt x="84969" y="86907"/>
                  </a:lnTo>
                  <a:lnTo>
                    <a:pt x="83445" y="82316"/>
                  </a:lnTo>
                  <a:lnTo>
                    <a:pt x="78644" y="83402"/>
                  </a:lnTo>
                  <a:lnTo>
                    <a:pt x="83245" y="81888"/>
                  </a:lnTo>
                  <a:lnTo>
                    <a:pt x="87626" y="79973"/>
                  </a:lnTo>
                  <a:lnTo>
                    <a:pt x="90170" y="75830"/>
                  </a:lnTo>
                  <a:lnTo>
                    <a:pt x="93151" y="72077"/>
                  </a:lnTo>
                  <a:lnTo>
                    <a:pt x="95637" y="67867"/>
                  </a:lnTo>
                  <a:lnTo>
                    <a:pt x="98485" y="63714"/>
                  </a:lnTo>
                  <a:lnTo>
                    <a:pt x="98304" y="58828"/>
                  </a:lnTo>
                  <a:lnTo>
                    <a:pt x="93580" y="58104"/>
                  </a:lnTo>
                  <a:lnTo>
                    <a:pt x="88789" y="58056"/>
                  </a:lnTo>
                  <a:lnTo>
                    <a:pt x="83826" y="57627"/>
                  </a:lnTo>
                  <a:lnTo>
                    <a:pt x="79073" y="58008"/>
                  </a:lnTo>
                  <a:lnTo>
                    <a:pt x="74196" y="57304"/>
                  </a:lnTo>
                  <a:lnTo>
                    <a:pt x="69548" y="58494"/>
                  </a:lnTo>
                  <a:lnTo>
                    <a:pt x="64795" y="59542"/>
                  </a:lnTo>
                  <a:lnTo>
                    <a:pt x="60518" y="61790"/>
                  </a:lnTo>
                  <a:lnTo>
                    <a:pt x="64976" y="58428"/>
                  </a:lnTo>
                  <a:lnTo>
                    <a:pt x="60128" y="59056"/>
                  </a:lnTo>
                  <a:lnTo>
                    <a:pt x="64681" y="57361"/>
                  </a:lnTo>
                  <a:lnTo>
                    <a:pt x="69062" y="54256"/>
                  </a:lnTo>
                  <a:lnTo>
                    <a:pt x="64109" y="54818"/>
                  </a:lnTo>
                  <a:lnTo>
                    <a:pt x="67767" y="51598"/>
                  </a:lnTo>
                  <a:lnTo>
                    <a:pt x="72263" y="48788"/>
                  </a:lnTo>
                  <a:lnTo>
                    <a:pt x="76206" y="46017"/>
                  </a:lnTo>
                  <a:lnTo>
                    <a:pt x="80083" y="43216"/>
                  </a:lnTo>
                  <a:lnTo>
                    <a:pt x="78568" y="38692"/>
                  </a:lnTo>
                  <a:lnTo>
                    <a:pt x="73815" y="39578"/>
                  </a:lnTo>
                  <a:lnTo>
                    <a:pt x="69119" y="40416"/>
                  </a:lnTo>
                  <a:lnTo>
                    <a:pt x="64309" y="40501"/>
                  </a:lnTo>
                  <a:lnTo>
                    <a:pt x="59632" y="41683"/>
                  </a:lnTo>
                  <a:lnTo>
                    <a:pt x="54917" y="42435"/>
                  </a:lnTo>
                  <a:lnTo>
                    <a:pt x="50974" y="39444"/>
                  </a:lnTo>
                  <a:lnTo>
                    <a:pt x="49793" y="44073"/>
                  </a:lnTo>
                  <a:lnTo>
                    <a:pt x="45935" y="46912"/>
                  </a:lnTo>
                  <a:lnTo>
                    <a:pt x="44602" y="51503"/>
                  </a:lnTo>
                  <a:lnTo>
                    <a:pt x="48526" y="54313"/>
                  </a:lnTo>
                  <a:lnTo>
                    <a:pt x="43897" y="52941"/>
                  </a:lnTo>
                  <a:lnTo>
                    <a:pt x="40344" y="56246"/>
                  </a:lnTo>
                  <a:lnTo>
                    <a:pt x="41478" y="60904"/>
                  </a:lnTo>
                  <a:lnTo>
                    <a:pt x="36592" y="60275"/>
                  </a:lnTo>
                  <a:lnTo>
                    <a:pt x="40106" y="63504"/>
                  </a:lnTo>
                  <a:lnTo>
                    <a:pt x="38630" y="68095"/>
                  </a:lnTo>
                  <a:lnTo>
                    <a:pt x="43288" y="69200"/>
                  </a:lnTo>
                  <a:lnTo>
                    <a:pt x="38230" y="69057"/>
                  </a:lnTo>
                  <a:lnTo>
                    <a:pt x="35258" y="72991"/>
                  </a:lnTo>
                  <a:lnTo>
                    <a:pt x="30648" y="76239"/>
                  </a:lnTo>
                  <a:lnTo>
                    <a:pt x="36058" y="77868"/>
                  </a:lnTo>
                  <a:lnTo>
                    <a:pt x="40068" y="80573"/>
                  </a:lnTo>
                  <a:lnTo>
                    <a:pt x="43869" y="77582"/>
                  </a:lnTo>
                  <a:lnTo>
                    <a:pt x="48669" y="77163"/>
                  </a:lnTo>
                  <a:lnTo>
                    <a:pt x="44049" y="78373"/>
                  </a:lnTo>
                  <a:lnTo>
                    <a:pt x="41630" y="82507"/>
                  </a:lnTo>
                  <a:lnTo>
                    <a:pt x="39173" y="88574"/>
                  </a:lnTo>
                  <a:lnTo>
                    <a:pt x="37925" y="93413"/>
                  </a:lnTo>
                  <a:lnTo>
                    <a:pt x="37601" y="99061"/>
                  </a:lnTo>
                  <a:lnTo>
                    <a:pt x="35487" y="104814"/>
                  </a:lnTo>
                  <a:lnTo>
                    <a:pt x="39801" y="102452"/>
                  </a:lnTo>
                  <a:lnTo>
                    <a:pt x="41430" y="96937"/>
                  </a:lnTo>
                  <a:lnTo>
                    <a:pt x="41668" y="91184"/>
                  </a:lnTo>
                  <a:lnTo>
                    <a:pt x="46821" y="87926"/>
                  </a:lnTo>
                  <a:lnTo>
                    <a:pt x="43326" y="91270"/>
                  </a:lnTo>
                  <a:lnTo>
                    <a:pt x="47869" y="92984"/>
                  </a:lnTo>
                  <a:lnTo>
                    <a:pt x="50222" y="88831"/>
                  </a:lnTo>
                  <a:lnTo>
                    <a:pt x="53984" y="92013"/>
                  </a:lnTo>
                  <a:lnTo>
                    <a:pt x="50774" y="95556"/>
                  </a:lnTo>
                  <a:lnTo>
                    <a:pt x="53632" y="99366"/>
                  </a:lnTo>
                  <a:lnTo>
                    <a:pt x="51803" y="103766"/>
                  </a:lnTo>
                  <a:lnTo>
                    <a:pt x="49060" y="107681"/>
                  </a:lnTo>
                  <a:lnTo>
                    <a:pt x="48088" y="112387"/>
                  </a:lnTo>
                  <a:lnTo>
                    <a:pt x="48279" y="117225"/>
                  </a:lnTo>
                  <a:lnTo>
                    <a:pt x="52555" y="114539"/>
                  </a:lnTo>
                  <a:lnTo>
                    <a:pt x="57489" y="117483"/>
                  </a:lnTo>
                  <a:lnTo>
                    <a:pt x="61823" y="115339"/>
                  </a:lnTo>
                  <a:lnTo>
                    <a:pt x="66729" y="114263"/>
                  </a:lnTo>
                  <a:lnTo>
                    <a:pt x="71338" y="112901"/>
                  </a:lnTo>
                  <a:lnTo>
                    <a:pt x="70719" y="117730"/>
                  </a:lnTo>
                  <a:lnTo>
                    <a:pt x="71348" y="122874"/>
                  </a:lnTo>
                  <a:lnTo>
                    <a:pt x="73901" y="126922"/>
                  </a:lnTo>
                  <a:lnTo>
                    <a:pt x="77806" y="129665"/>
                  </a:lnTo>
                  <a:lnTo>
                    <a:pt x="78130" y="135847"/>
                  </a:lnTo>
                  <a:lnTo>
                    <a:pt x="77397" y="140590"/>
                  </a:lnTo>
                  <a:lnTo>
                    <a:pt x="75196" y="144857"/>
                  </a:lnTo>
                  <a:lnTo>
                    <a:pt x="70395" y="145286"/>
                  </a:lnTo>
                  <a:lnTo>
                    <a:pt x="65633" y="144686"/>
                  </a:lnTo>
                  <a:lnTo>
                    <a:pt x="61176" y="146657"/>
                  </a:lnTo>
                  <a:lnTo>
                    <a:pt x="57261" y="149382"/>
                  </a:lnTo>
                  <a:lnTo>
                    <a:pt x="53841" y="152801"/>
                  </a:lnTo>
                  <a:lnTo>
                    <a:pt x="58671" y="153411"/>
                  </a:lnTo>
                  <a:lnTo>
                    <a:pt x="61766" y="157259"/>
                  </a:lnTo>
                  <a:lnTo>
                    <a:pt x="61795" y="162098"/>
                  </a:lnTo>
                  <a:lnTo>
                    <a:pt x="59290" y="166317"/>
                  </a:lnTo>
                  <a:lnTo>
                    <a:pt x="55032" y="168460"/>
                  </a:lnTo>
                  <a:lnTo>
                    <a:pt x="50289" y="169756"/>
                  </a:lnTo>
                  <a:lnTo>
                    <a:pt x="45831" y="171451"/>
                  </a:lnTo>
                  <a:lnTo>
                    <a:pt x="41449" y="173671"/>
                  </a:lnTo>
                  <a:lnTo>
                    <a:pt x="42983" y="178185"/>
                  </a:lnTo>
                  <a:lnTo>
                    <a:pt x="47831" y="177347"/>
                  </a:lnTo>
                  <a:lnTo>
                    <a:pt x="52841" y="177281"/>
                  </a:lnTo>
                  <a:lnTo>
                    <a:pt x="57422" y="178671"/>
                  </a:lnTo>
                  <a:lnTo>
                    <a:pt x="61804" y="180748"/>
                  </a:lnTo>
                  <a:lnTo>
                    <a:pt x="66395" y="182034"/>
                  </a:lnTo>
                  <a:lnTo>
                    <a:pt x="70643" y="184215"/>
                  </a:lnTo>
                  <a:lnTo>
                    <a:pt x="75435" y="184053"/>
                  </a:lnTo>
                  <a:lnTo>
                    <a:pt x="79435" y="181376"/>
                  </a:lnTo>
                  <a:lnTo>
                    <a:pt x="76596" y="185310"/>
                  </a:lnTo>
                  <a:lnTo>
                    <a:pt x="71786" y="188377"/>
                  </a:lnTo>
                  <a:lnTo>
                    <a:pt x="65862" y="187348"/>
                  </a:lnTo>
                  <a:lnTo>
                    <a:pt x="60575" y="187739"/>
                  </a:lnTo>
                  <a:lnTo>
                    <a:pt x="57585" y="191444"/>
                  </a:lnTo>
                  <a:lnTo>
                    <a:pt x="52927" y="193140"/>
                  </a:lnTo>
                  <a:lnTo>
                    <a:pt x="50984" y="197950"/>
                  </a:lnTo>
                  <a:lnTo>
                    <a:pt x="46507" y="200426"/>
                  </a:lnTo>
                  <a:lnTo>
                    <a:pt x="42697" y="204350"/>
                  </a:lnTo>
                  <a:lnTo>
                    <a:pt x="38525" y="207608"/>
                  </a:lnTo>
                  <a:lnTo>
                    <a:pt x="33905" y="209123"/>
                  </a:lnTo>
                  <a:lnTo>
                    <a:pt x="39735" y="210789"/>
                  </a:lnTo>
                  <a:close/>
                  <a:moveTo>
                    <a:pt x="57661" y="148991"/>
                  </a:moveTo>
                  <a:lnTo>
                    <a:pt x="61700" y="146219"/>
                  </a:lnTo>
                  <a:lnTo>
                    <a:pt x="56289" y="142819"/>
                  </a:lnTo>
                  <a:lnTo>
                    <a:pt x="51793" y="145334"/>
                  </a:lnTo>
                  <a:lnTo>
                    <a:pt x="56213" y="148363"/>
                  </a:lnTo>
                  <a:close/>
                  <a:moveTo>
                    <a:pt x="28381" y="99490"/>
                  </a:moveTo>
                  <a:lnTo>
                    <a:pt x="32058" y="95823"/>
                  </a:lnTo>
                  <a:lnTo>
                    <a:pt x="27828" y="93480"/>
                  </a:lnTo>
                  <a:lnTo>
                    <a:pt x="24399" y="97223"/>
                  </a:lnTo>
                  <a:close/>
                  <a:moveTo>
                    <a:pt x="30381" y="130770"/>
                  </a:moveTo>
                  <a:lnTo>
                    <a:pt x="34277" y="126312"/>
                  </a:lnTo>
                  <a:lnTo>
                    <a:pt x="39658" y="124464"/>
                  </a:lnTo>
                  <a:lnTo>
                    <a:pt x="39430" y="119054"/>
                  </a:lnTo>
                  <a:lnTo>
                    <a:pt x="34153" y="118368"/>
                  </a:lnTo>
                  <a:lnTo>
                    <a:pt x="36373" y="114006"/>
                  </a:lnTo>
                  <a:lnTo>
                    <a:pt x="32372" y="111339"/>
                  </a:lnTo>
                  <a:lnTo>
                    <a:pt x="30000" y="106414"/>
                  </a:lnTo>
                  <a:lnTo>
                    <a:pt x="24790" y="105938"/>
                  </a:lnTo>
                  <a:lnTo>
                    <a:pt x="20065" y="107615"/>
                  </a:lnTo>
                  <a:lnTo>
                    <a:pt x="15589" y="109901"/>
                  </a:lnTo>
                  <a:lnTo>
                    <a:pt x="10617" y="110025"/>
                  </a:lnTo>
                  <a:lnTo>
                    <a:pt x="8369" y="114501"/>
                  </a:lnTo>
                  <a:lnTo>
                    <a:pt x="4026" y="116930"/>
                  </a:lnTo>
                  <a:lnTo>
                    <a:pt x="-213" y="120149"/>
                  </a:lnTo>
                  <a:lnTo>
                    <a:pt x="501" y="125055"/>
                  </a:lnTo>
                  <a:lnTo>
                    <a:pt x="6692" y="128751"/>
                  </a:lnTo>
                  <a:lnTo>
                    <a:pt x="11665" y="127789"/>
                  </a:lnTo>
                  <a:lnTo>
                    <a:pt x="14703" y="123112"/>
                  </a:lnTo>
                  <a:lnTo>
                    <a:pt x="18494" y="126703"/>
                  </a:lnTo>
                  <a:lnTo>
                    <a:pt x="21408" y="130494"/>
                  </a:lnTo>
                  <a:lnTo>
                    <a:pt x="26352" y="129389"/>
                  </a:lnTo>
                  <a:close/>
                  <a:moveTo>
                    <a:pt x="15465" y="62057"/>
                  </a:moveTo>
                  <a:lnTo>
                    <a:pt x="16198" y="57208"/>
                  </a:lnTo>
                  <a:lnTo>
                    <a:pt x="11446" y="58285"/>
                  </a:lnTo>
                  <a:lnTo>
                    <a:pt x="14589" y="61866"/>
                  </a:lnTo>
                  <a:close/>
                  <a:moveTo>
                    <a:pt x="45383" y="102395"/>
                  </a:moveTo>
                  <a:lnTo>
                    <a:pt x="45964" y="97509"/>
                  </a:lnTo>
                  <a:lnTo>
                    <a:pt x="43364" y="101747"/>
                  </a:lnTo>
                  <a:close/>
                  <a:moveTo>
                    <a:pt x="28990" y="85945"/>
                  </a:moveTo>
                  <a:lnTo>
                    <a:pt x="34296" y="84821"/>
                  </a:lnTo>
                  <a:lnTo>
                    <a:pt x="38782" y="82926"/>
                  </a:lnTo>
                  <a:lnTo>
                    <a:pt x="34181" y="80878"/>
                  </a:lnTo>
                  <a:lnTo>
                    <a:pt x="29914" y="78620"/>
                  </a:lnTo>
                  <a:lnTo>
                    <a:pt x="29990" y="83650"/>
                  </a:lnTo>
                  <a:close/>
                  <a:moveTo>
                    <a:pt x="33277" y="95280"/>
                  </a:moveTo>
                  <a:lnTo>
                    <a:pt x="36239" y="90917"/>
                  </a:lnTo>
                  <a:lnTo>
                    <a:pt x="31715" y="93022"/>
                  </a:lnTo>
                  <a:close/>
                  <a:moveTo>
                    <a:pt x="14608" y="69515"/>
                  </a:moveTo>
                  <a:lnTo>
                    <a:pt x="13931" y="64743"/>
                  </a:lnTo>
                  <a:lnTo>
                    <a:pt x="12093" y="69210"/>
                  </a:lnTo>
                  <a:close/>
                  <a:moveTo>
                    <a:pt x="108058" y="15013"/>
                  </a:moveTo>
                  <a:lnTo>
                    <a:pt x="109181" y="10383"/>
                  </a:lnTo>
                  <a:lnTo>
                    <a:pt x="111067" y="6011"/>
                  </a:lnTo>
                  <a:lnTo>
                    <a:pt x="112334" y="1297"/>
                  </a:lnTo>
                  <a:lnTo>
                    <a:pt x="107734" y="-75"/>
                  </a:lnTo>
                  <a:lnTo>
                    <a:pt x="103619" y="2382"/>
                  </a:lnTo>
                  <a:lnTo>
                    <a:pt x="107562" y="5068"/>
                  </a:lnTo>
                  <a:lnTo>
                    <a:pt x="102914" y="6250"/>
                  </a:lnTo>
                  <a:lnTo>
                    <a:pt x="107334" y="8031"/>
                  </a:lnTo>
                  <a:lnTo>
                    <a:pt x="107239" y="12812"/>
                  </a:lnTo>
                  <a:close/>
                  <a:moveTo>
                    <a:pt x="33553" y="71048"/>
                  </a:moveTo>
                  <a:lnTo>
                    <a:pt x="37620" y="68048"/>
                  </a:lnTo>
                  <a:lnTo>
                    <a:pt x="32877" y="66076"/>
                  </a:lnTo>
                  <a:lnTo>
                    <a:pt x="32172" y="59780"/>
                  </a:lnTo>
                  <a:lnTo>
                    <a:pt x="27381" y="61942"/>
                  </a:lnTo>
                  <a:lnTo>
                    <a:pt x="22533" y="61838"/>
                  </a:lnTo>
                  <a:lnTo>
                    <a:pt x="27009" y="64333"/>
                  </a:lnTo>
                  <a:lnTo>
                    <a:pt x="31286" y="67943"/>
                  </a:lnTo>
                  <a:lnTo>
                    <a:pt x="36334" y="67791"/>
                  </a:lnTo>
                  <a:close/>
                  <a:moveTo>
                    <a:pt x="86331" y="28224"/>
                  </a:moveTo>
                  <a:lnTo>
                    <a:pt x="91237" y="26300"/>
                  </a:lnTo>
                  <a:lnTo>
                    <a:pt x="86598" y="27424"/>
                  </a:lnTo>
                  <a:close/>
                  <a:moveTo>
                    <a:pt x="81997" y="37215"/>
                  </a:moveTo>
                  <a:lnTo>
                    <a:pt x="85874" y="33453"/>
                  </a:lnTo>
                  <a:lnTo>
                    <a:pt x="80911" y="31662"/>
                  </a:lnTo>
                  <a:lnTo>
                    <a:pt x="76330" y="29129"/>
                  </a:lnTo>
                  <a:lnTo>
                    <a:pt x="78540" y="33672"/>
                  </a:lnTo>
                  <a:lnTo>
                    <a:pt x="81997" y="37215"/>
                  </a:lnTo>
                  <a:close/>
                  <a:moveTo>
                    <a:pt x="19399" y="57018"/>
                  </a:moveTo>
                  <a:lnTo>
                    <a:pt x="22952" y="53827"/>
                  </a:lnTo>
                  <a:lnTo>
                    <a:pt x="27524" y="52370"/>
                  </a:lnTo>
                  <a:lnTo>
                    <a:pt x="29095" y="47826"/>
                  </a:lnTo>
                  <a:lnTo>
                    <a:pt x="31876" y="43930"/>
                  </a:lnTo>
                  <a:lnTo>
                    <a:pt x="27105" y="43759"/>
                  </a:lnTo>
                  <a:lnTo>
                    <a:pt x="22609" y="45569"/>
                  </a:lnTo>
                  <a:lnTo>
                    <a:pt x="18351" y="47779"/>
                  </a:lnTo>
                  <a:lnTo>
                    <a:pt x="18685" y="525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5" name="Freihandform: Form 664">
              <a:extLst>
                <a:ext uri="{FF2B5EF4-FFF2-40B4-BE49-F238E27FC236}">
                  <a16:creationId xmlns:a16="http://schemas.microsoft.com/office/drawing/2014/main" id="{760E71D9-CA4F-1EA2-80AA-6C9C7CE5825B}"/>
                </a:ext>
              </a:extLst>
            </p:cNvPr>
            <p:cNvSpPr/>
            <p:nvPr/>
          </p:nvSpPr>
          <p:spPr>
            <a:xfrm>
              <a:off x="2863618" y="4089434"/>
              <a:ext cx="111879" cy="90750"/>
            </a:xfrm>
            <a:custGeom>
              <a:avLst/>
              <a:gdLst>
                <a:gd name="connsiteX0" fmla="*/ 51641 w 148532"/>
                <a:gd name="connsiteY0" fmla="*/ 120407 h 120481"/>
                <a:gd name="connsiteX1" fmla="*/ 52069 w 148532"/>
                <a:gd name="connsiteY1" fmla="*/ 115511 h 120481"/>
                <a:gd name="connsiteX2" fmla="*/ 51765 w 148532"/>
                <a:gd name="connsiteY2" fmla="*/ 110358 h 120481"/>
                <a:gd name="connsiteX3" fmla="*/ 51174 w 148532"/>
                <a:gd name="connsiteY3" fmla="*/ 105215 h 120481"/>
                <a:gd name="connsiteX4" fmla="*/ 50393 w 148532"/>
                <a:gd name="connsiteY4" fmla="*/ 99804 h 120481"/>
                <a:gd name="connsiteX5" fmla="*/ 48679 w 148532"/>
                <a:gd name="connsiteY5" fmla="*/ 95165 h 120481"/>
                <a:gd name="connsiteX6" fmla="*/ 49593 w 148532"/>
                <a:gd name="connsiteY6" fmla="*/ 90232 h 120481"/>
                <a:gd name="connsiteX7" fmla="*/ 53774 w 148532"/>
                <a:gd name="connsiteY7" fmla="*/ 86641 h 120481"/>
                <a:gd name="connsiteX8" fmla="*/ 61994 w 148532"/>
                <a:gd name="connsiteY8" fmla="*/ 86783 h 120481"/>
                <a:gd name="connsiteX9" fmla="*/ 70977 w 148532"/>
                <a:gd name="connsiteY9" fmla="*/ 86984 h 120481"/>
                <a:gd name="connsiteX10" fmla="*/ 77120 w 148532"/>
                <a:gd name="connsiteY10" fmla="*/ 86203 h 120481"/>
                <a:gd name="connsiteX11" fmla="*/ 82997 w 148532"/>
                <a:gd name="connsiteY11" fmla="*/ 86907 h 120481"/>
                <a:gd name="connsiteX12" fmla="*/ 87912 w 148532"/>
                <a:gd name="connsiteY12" fmla="*/ 86698 h 120481"/>
                <a:gd name="connsiteX13" fmla="*/ 92389 w 148532"/>
                <a:gd name="connsiteY13" fmla="*/ 88555 h 120481"/>
                <a:gd name="connsiteX14" fmla="*/ 95999 w 148532"/>
                <a:gd name="connsiteY14" fmla="*/ 84221 h 120481"/>
                <a:gd name="connsiteX15" fmla="*/ 104095 w 148532"/>
                <a:gd name="connsiteY15" fmla="*/ 84297 h 120481"/>
                <a:gd name="connsiteX16" fmla="*/ 113649 w 148532"/>
                <a:gd name="connsiteY16" fmla="*/ 86450 h 120481"/>
                <a:gd name="connsiteX17" fmla="*/ 121354 w 148532"/>
                <a:gd name="connsiteY17" fmla="*/ 86736 h 120481"/>
                <a:gd name="connsiteX18" fmla="*/ 124907 w 148532"/>
                <a:gd name="connsiteY18" fmla="*/ 83402 h 120481"/>
                <a:gd name="connsiteX19" fmla="*/ 128098 w 148532"/>
                <a:gd name="connsiteY19" fmla="*/ 79697 h 120481"/>
                <a:gd name="connsiteX20" fmla="*/ 132023 w 148532"/>
                <a:gd name="connsiteY20" fmla="*/ 76649 h 120481"/>
                <a:gd name="connsiteX21" fmla="*/ 136918 w 148532"/>
                <a:gd name="connsiteY21" fmla="*/ 77554 h 120481"/>
                <a:gd name="connsiteX22" fmla="*/ 141871 w 148532"/>
                <a:gd name="connsiteY22" fmla="*/ 77763 h 120481"/>
                <a:gd name="connsiteX23" fmla="*/ 145510 w 148532"/>
                <a:gd name="connsiteY23" fmla="*/ 73934 h 120481"/>
                <a:gd name="connsiteX24" fmla="*/ 148320 w 148532"/>
                <a:gd name="connsiteY24" fmla="*/ 70038 h 120481"/>
                <a:gd name="connsiteX25" fmla="*/ 145624 w 148532"/>
                <a:gd name="connsiteY25" fmla="*/ 61628 h 120481"/>
                <a:gd name="connsiteX26" fmla="*/ 143214 w 148532"/>
                <a:gd name="connsiteY26" fmla="*/ 57380 h 120481"/>
                <a:gd name="connsiteX27" fmla="*/ 146015 w 148532"/>
                <a:gd name="connsiteY27" fmla="*/ 52751 h 120481"/>
                <a:gd name="connsiteX28" fmla="*/ 141718 w 148532"/>
                <a:gd name="connsiteY28" fmla="*/ 49865 h 120481"/>
                <a:gd name="connsiteX29" fmla="*/ 130651 w 148532"/>
                <a:gd name="connsiteY29" fmla="*/ 46988 h 120481"/>
                <a:gd name="connsiteX30" fmla="*/ 122802 w 148532"/>
                <a:gd name="connsiteY30" fmla="*/ 41968 h 120481"/>
                <a:gd name="connsiteX31" fmla="*/ 122840 w 148532"/>
                <a:gd name="connsiteY31" fmla="*/ 36225 h 120481"/>
                <a:gd name="connsiteX32" fmla="*/ 127822 w 148532"/>
                <a:gd name="connsiteY32" fmla="*/ 36968 h 120481"/>
                <a:gd name="connsiteX33" fmla="*/ 123564 w 148532"/>
                <a:gd name="connsiteY33" fmla="*/ 34358 h 120481"/>
                <a:gd name="connsiteX34" fmla="*/ 120459 w 148532"/>
                <a:gd name="connsiteY34" fmla="*/ 30748 h 120481"/>
                <a:gd name="connsiteX35" fmla="*/ 115354 w 148532"/>
                <a:gd name="connsiteY35" fmla="*/ 28938 h 120481"/>
                <a:gd name="connsiteX36" fmla="*/ 112867 w 148532"/>
                <a:gd name="connsiteY36" fmla="*/ 24776 h 120481"/>
                <a:gd name="connsiteX37" fmla="*/ 107362 w 148532"/>
                <a:gd name="connsiteY37" fmla="*/ 12212 h 120481"/>
                <a:gd name="connsiteX38" fmla="*/ 108543 w 148532"/>
                <a:gd name="connsiteY38" fmla="*/ 7326 h 120481"/>
                <a:gd name="connsiteX39" fmla="*/ 108467 w 148532"/>
                <a:gd name="connsiteY39" fmla="*/ 1716 h 120481"/>
                <a:gd name="connsiteX40" fmla="*/ 99466 w 148532"/>
                <a:gd name="connsiteY40" fmla="*/ 30 h 120481"/>
                <a:gd name="connsiteX41" fmla="*/ 90455 w 148532"/>
                <a:gd name="connsiteY41" fmla="*/ -75 h 120481"/>
                <a:gd name="connsiteX42" fmla="*/ 83940 w 148532"/>
                <a:gd name="connsiteY42" fmla="*/ 6269 h 120481"/>
                <a:gd name="connsiteX43" fmla="*/ 79244 w 148532"/>
                <a:gd name="connsiteY43" fmla="*/ 7450 h 120481"/>
                <a:gd name="connsiteX44" fmla="*/ 72472 w 148532"/>
                <a:gd name="connsiteY44" fmla="*/ 12288 h 120481"/>
                <a:gd name="connsiteX45" fmla="*/ 66757 w 148532"/>
                <a:gd name="connsiteY45" fmla="*/ 12841 h 120481"/>
                <a:gd name="connsiteX46" fmla="*/ 66414 w 148532"/>
                <a:gd name="connsiteY46" fmla="*/ 18870 h 120481"/>
                <a:gd name="connsiteX47" fmla="*/ 60775 w 148532"/>
                <a:gd name="connsiteY47" fmla="*/ 17661 h 120481"/>
                <a:gd name="connsiteX48" fmla="*/ 54974 w 148532"/>
                <a:gd name="connsiteY48" fmla="*/ 18642 h 120481"/>
                <a:gd name="connsiteX49" fmla="*/ 51041 w 148532"/>
                <a:gd name="connsiteY49" fmla="*/ 21404 h 120481"/>
                <a:gd name="connsiteX50" fmla="*/ 49221 w 148532"/>
                <a:gd name="connsiteY50" fmla="*/ 26690 h 120481"/>
                <a:gd name="connsiteX51" fmla="*/ 47041 w 148532"/>
                <a:gd name="connsiteY51" fmla="*/ 30995 h 120481"/>
                <a:gd name="connsiteX52" fmla="*/ 42563 w 148532"/>
                <a:gd name="connsiteY52" fmla="*/ 29005 h 120481"/>
                <a:gd name="connsiteX53" fmla="*/ 42602 w 148532"/>
                <a:gd name="connsiteY53" fmla="*/ 35615 h 120481"/>
                <a:gd name="connsiteX54" fmla="*/ 39382 w 148532"/>
                <a:gd name="connsiteY54" fmla="*/ 39854 h 120481"/>
                <a:gd name="connsiteX55" fmla="*/ 34763 w 148532"/>
                <a:gd name="connsiteY55" fmla="*/ 38339 h 120481"/>
                <a:gd name="connsiteX56" fmla="*/ 30171 w 148532"/>
                <a:gd name="connsiteY56" fmla="*/ 36053 h 120481"/>
                <a:gd name="connsiteX57" fmla="*/ 25447 w 148532"/>
                <a:gd name="connsiteY57" fmla="*/ 38301 h 120481"/>
                <a:gd name="connsiteX58" fmla="*/ 22008 w 148532"/>
                <a:gd name="connsiteY58" fmla="*/ 41606 h 120481"/>
                <a:gd name="connsiteX59" fmla="*/ 24419 w 148532"/>
                <a:gd name="connsiteY59" fmla="*/ 46264 h 120481"/>
                <a:gd name="connsiteX60" fmla="*/ 20961 w 148532"/>
                <a:gd name="connsiteY60" fmla="*/ 50189 h 120481"/>
                <a:gd name="connsiteX61" fmla="*/ 20580 w 148532"/>
                <a:gd name="connsiteY61" fmla="*/ 55103 h 120481"/>
                <a:gd name="connsiteX62" fmla="*/ 17541 w 148532"/>
                <a:gd name="connsiteY62" fmla="*/ 61161 h 120481"/>
                <a:gd name="connsiteX63" fmla="*/ 14808 w 148532"/>
                <a:gd name="connsiteY63" fmla="*/ 65066 h 120481"/>
                <a:gd name="connsiteX64" fmla="*/ 9969 w 148532"/>
                <a:gd name="connsiteY64" fmla="*/ 65486 h 120481"/>
                <a:gd name="connsiteX65" fmla="*/ 5606 w 148532"/>
                <a:gd name="connsiteY65" fmla="*/ 67705 h 120481"/>
                <a:gd name="connsiteX66" fmla="*/ 3949 w 148532"/>
                <a:gd name="connsiteY66" fmla="*/ 73572 h 120481"/>
                <a:gd name="connsiteX67" fmla="*/ 4683 w 148532"/>
                <a:gd name="connsiteY67" fmla="*/ 79021 h 120481"/>
                <a:gd name="connsiteX68" fmla="*/ 2997 w 148532"/>
                <a:gd name="connsiteY68" fmla="*/ 83897 h 120481"/>
                <a:gd name="connsiteX69" fmla="*/ 1035 w 148532"/>
                <a:gd name="connsiteY69" fmla="*/ 88327 h 120481"/>
                <a:gd name="connsiteX70" fmla="*/ 692 w 148532"/>
                <a:gd name="connsiteY70" fmla="*/ 94213 h 120481"/>
                <a:gd name="connsiteX71" fmla="*/ -213 w 148532"/>
                <a:gd name="connsiteY71" fmla="*/ 98918 h 120481"/>
                <a:gd name="connsiteX72" fmla="*/ 3835 w 148532"/>
                <a:gd name="connsiteY72" fmla="*/ 101433 h 120481"/>
                <a:gd name="connsiteX73" fmla="*/ 8245 w 148532"/>
                <a:gd name="connsiteY73" fmla="*/ 104052 h 120481"/>
                <a:gd name="connsiteX74" fmla="*/ 10121 w 148532"/>
                <a:gd name="connsiteY74" fmla="*/ 108615 h 120481"/>
                <a:gd name="connsiteX75" fmla="*/ 13445 w 148532"/>
                <a:gd name="connsiteY75" fmla="*/ 112529 h 120481"/>
                <a:gd name="connsiteX76" fmla="*/ 18227 w 148532"/>
                <a:gd name="connsiteY76" fmla="*/ 113139 h 120481"/>
                <a:gd name="connsiteX77" fmla="*/ 22285 w 148532"/>
                <a:gd name="connsiteY77" fmla="*/ 116368 h 120481"/>
                <a:gd name="connsiteX78" fmla="*/ 25076 w 148532"/>
                <a:gd name="connsiteY78" fmla="*/ 112139 h 120481"/>
                <a:gd name="connsiteX79" fmla="*/ 29600 w 148532"/>
                <a:gd name="connsiteY79" fmla="*/ 110567 h 120481"/>
                <a:gd name="connsiteX80" fmla="*/ 34601 w 148532"/>
                <a:gd name="connsiteY80" fmla="*/ 109405 h 120481"/>
                <a:gd name="connsiteX81" fmla="*/ 39554 w 148532"/>
                <a:gd name="connsiteY81" fmla="*/ 109377 h 120481"/>
                <a:gd name="connsiteX82" fmla="*/ 43887 w 148532"/>
                <a:gd name="connsiteY82" fmla="*/ 111425 h 120481"/>
                <a:gd name="connsiteX83" fmla="*/ 47840 w 148532"/>
                <a:gd name="connsiteY83" fmla="*/ 115311 h 120481"/>
                <a:gd name="connsiteX84" fmla="*/ 50574 w 148532"/>
                <a:gd name="connsiteY84" fmla="*/ 119540 h 12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48532" h="120481">
                  <a:moveTo>
                    <a:pt x="51641" y="120407"/>
                  </a:moveTo>
                  <a:lnTo>
                    <a:pt x="52069" y="115511"/>
                  </a:lnTo>
                  <a:lnTo>
                    <a:pt x="51765" y="110358"/>
                  </a:lnTo>
                  <a:lnTo>
                    <a:pt x="51174" y="105215"/>
                  </a:lnTo>
                  <a:lnTo>
                    <a:pt x="50393" y="99804"/>
                  </a:lnTo>
                  <a:lnTo>
                    <a:pt x="48679" y="95165"/>
                  </a:lnTo>
                  <a:lnTo>
                    <a:pt x="49593" y="90232"/>
                  </a:lnTo>
                  <a:lnTo>
                    <a:pt x="53774" y="86641"/>
                  </a:lnTo>
                  <a:lnTo>
                    <a:pt x="61994" y="86783"/>
                  </a:lnTo>
                  <a:lnTo>
                    <a:pt x="70977" y="86984"/>
                  </a:lnTo>
                  <a:lnTo>
                    <a:pt x="77120" y="86203"/>
                  </a:lnTo>
                  <a:lnTo>
                    <a:pt x="82997" y="86907"/>
                  </a:lnTo>
                  <a:lnTo>
                    <a:pt x="87912" y="86698"/>
                  </a:lnTo>
                  <a:lnTo>
                    <a:pt x="92389" y="88555"/>
                  </a:lnTo>
                  <a:lnTo>
                    <a:pt x="95999" y="84221"/>
                  </a:lnTo>
                  <a:lnTo>
                    <a:pt x="104095" y="84297"/>
                  </a:lnTo>
                  <a:lnTo>
                    <a:pt x="113649" y="86450"/>
                  </a:lnTo>
                  <a:lnTo>
                    <a:pt x="121354" y="86736"/>
                  </a:lnTo>
                  <a:lnTo>
                    <a:pt x="124907" y="83402"/>
                  </a:lnTo>
                  <a:lnTo>
                    <a:pt x="128098" y="79697"/>
                  </a:lnTo>
                  <a:lnTo>
                    <a:pt x="132023" y="76649"/>
                  </a:lnTo>
                  <a:lnTo>
                    <a:pt x="136918" y="77554"/>
                  </a:lnTo>
                  <a:lnTo>
                    <a:pt x="141871" y="77763"/>
                  </a:lnTo>
                  <a:lnTo>
                    <a:pt x="145510" y="73934"/>
                  </a:lnTo>
                  <a:lnTo>
                    <a:pt x="148320" y="70038"/>
                  </a:lnTo>
                  <a:lnTo>
                    <a:pt x="145624" y="61628"/>
                  </a:lnTo>
                  <a:lnTo>
                    <a:pt x="143214" y="57380"/>
                  </a:lnTo>
                  <a:lnTo>
                    <a:pt x="146015" y="52751"/>
                  </a:lnTo>
                  <a:lnTo>
                    <a:pt x="141718" y="49865"/>
                  </a:lnTo>
                  <a:lnTo>
                    <a:pt x="130651" y="46988"/>
                  </a:lnTo>
                  <a:lnTo>
                    <a:pt x="122802" y="41968"/>
                  </a:lnTo>
                  <a:lnTo>
                    <a:pt x="122840" y="36225"/>
                  </a:lnTo>
                  <a:lnTo>
                    <a:pt x="127822" y="36968"/>
                  </a:lnTo>
                  <a:lnTo>
                    <a:pt x="123564" y="34358"/>
                  </a:lnTo>
                  <a:lnTo>
                    <a:pt x="120459" y="30748"/>
                  </a:lnTo>
                  <a:lnTo>
                    <a:pt x="115354" y="28938"/>
                  </a:lnTo>
                  <a:lnTo>
                    <a:pt x="112867" y="24776"/>
                  </a:lnTo>
                  <a:lnTo>
                    <a:pt x="107362" y="12212"/>
                  </a:lnTo>
                  <a:lnTo>
                    <a:pt x="108543" y="7326"/>
                  </a:lnTo>
                  <a:lnTo>
                    <a:pt x="108467" y="1716"/>
                  </a:lnTo>
                  <a:lnTo>
                    <a:pt x="99466" y="30"/>
                  </a:lnTo>
                  <a:lnTo>
                    <a:pt x="90455" y="-75"/>
                  </a:lnTo>
                  <a:lnTo>
                    <a:pt x="83940" y="6269"/>
                  </a:lnTo>
                  <a:lnTo>
                    <a:pt x="79244" y="7450"/>
                  </a:lnTo>
                  <a:lnTo>
                    <a:pt x="72472" y="12288"/>
                  </a:lnTo>
                  <a:lnTo>
                    <a:pt x="66757" y="12841"/>
                  </a:lnTo>
                  <a:lnTo>
                    <a:pt x="66414" y="18870"/>
                  </a:lnTo>
                  <a:lnTo>
                    <a:pt x="60775" y="17661"/>
                  </a:lnTo>
                  <a:lnTo>
                    <a:pt x="54974" y="18642"/>
                  </a:lnTo>
                  <a:lnTo>
                    <a:pt x="51041" y="21404"/>
                  </a:lnTo>
                  <a:lnTo>
                    <a:pt x="49221" y="26690"/>
                  </a:lnTo>
                  <a:lnTo>
                    <a:pt x="47041" y="30995"/>
                  </a:lnTo>
                  <a:lnTo>
                    <a:pt x="42563" y="29005"/>
                  </a:lnTo>
                  <a:lnTo>
                    <a:pt x="42602" y="35615"/>
                  </a:lnTo>
                  <a:lnTo>
                    <a:pt x="39382" y="39854"/>
                  </a:lnTo>
                  <a:lnTo>
                    <a:pt x="34763" y="38339"/>
                  </a:lnTo>
                  <a:lnTo>
                    <a:pt x="30171" y="36053"/>
                  </a:lnTo>
                  <a:lnTo>
                    <a:pt x="25447" y="38301"/>
                  </a:lnTo>
                  <a:lnTo>
                    <a:pt x="22008" y="41606"/>
                  </a:lnTo>
                  <a:lnTo>
                    <a:pt x="24419" y="46264"/>
                  </a:lnTo>
                  <a:lnTo>
                    <a:pt x="20961" y="50189"/>
                  </a:lnTo>
                  <a:lnTo>
                    <a:pt x="20580" y="55103"/>
                  </a:lnTo>
                  <a:lnTo>
                    <a:pt x="17541" y="61161"/>
                  </a:lnTo>
                  <a:lnTo>
                    <a:pt x="14808" y="65066"/>
                  </a:lnTo>
                  <a:lnTo>
                    <a:pt x="9969" y="65486"/>
                  </a:lnTo>
                  <a:lnTo>
                    <a:pt x="5606" y="67705"/>
                  </a:lnTo>
                  <a:lnTo>
                    <a:pt x="3949" y="73572"/>
                  </a:lnTo>
                  <a:lnTo>
                    <a:pt x="4683" y="79021"/>
                  </a:lnTo>
                  <a:lnTo>
                    <a:pt x="2997" y="83897"/>
                  </a:lnTo>
                  <a:lnTo>
                    <a:pt x="1035" y="88327"/>
                  </a:lnTo>
                  <a:lnTo>
                    <a:pt x="692" y="94213"/>
                  </a:lnTo>
                  <a:lnTo>
                    <a:pt x="-213" y="98918"/>
                  </a:lnTo>
                  <a:lnTo>
                    <a:pt x="3835" y="101433"/>
                  </a:lnTo>
                  <a:lnTo>
                    <a:pt x="8245" y="104052"/>
                  </a:lnTo>
                  <a:lnTo>
                    <a:pt x="10121" y="108615"/>
                  </a:lnTo>
                  <a:lnTo>
                    <a:pt x="13445" y="112529"/>
                  </a:lnTo>
                  <a:lnTo>
                    <a:pt x="18227" y="113139"/>
                  </a:lnTo>
                  <a:lnTo>
                    <a:pt x="22285" y="116368"/>
                  </a:lnTo>
                  <a:lnTo>
                    <a:pt x="25076" y="112139"/>
                  </a:lnTo>
                  <a:lnTo>
                    <a:pt x="29600" y="110567"/>
                  </a:lnTo>
                  <a:lnTo>
                    <a:pt x="34601" y="109405"/>
                  </a:lnTo>
                  <a:lnTo>
                    <a:pt x="39554" y="109377"/>
                  </a:lnTo>
                  <a:lnTo>
                    <a:pt x="43887" y="111425"/>
                  </a:lnTo>
                  <a:lnTo>
                    <a:pt x="47840" y="115311"/>
                  </a:lnTo>
                  <a:lnTo>
                    <a:pt x="50574" y="11954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6" name="Freihandform: Form 665">
              <a:extLst>
                <a:ext uri="{FF2B5EF4-FFF2-40B4-BE49-F238E27FC236}">
                  <a16:creationId xmlns:a16="http://schemas.microsoft.com/office/drawing/2014/main" id="{5AAAD2E7-1C8B-F7B8-6707-2BF1C95B868B}"/>
                </a:ext>
              </a:extLst>
            </p:cNvPr>
            <p:cNvSpPr/>
            <p:nvPr/>
          </p:nvSpPr>
          <p:spPr>
            <a:xfrm>
              <a:off x="2147623" y="4812007"/>
              <a:ext cx="70130" cy="78137"/>
            </a:xfrm>
            <a:custGeom>
              <a:avLst/>
              <a:gdLst>
                <a:gd name="connsiteX0" fmla="*/ 68614 w 93106"/>
                <a:gd name="connsiteY0" fmla="*/ 103662 h 103736"/>
                <a:gd name="connsiteX1" fmla="*/ 72977 w 93106"/>
                <a:gd name="connsiteY1" fmla="*/ 100938 h 103736"/>
                <a:gd name="connsiteX2" fmla="*/ 80511 w 93106"/>
                <a:gd name="connsiteY2" fmla="*/ 97166 h 103736"/>
                <a:gd name="connsiteX3" fmla="*/ 83921 w 93106"/>
                <a:gd name="connsiteY3" fmla="*/ 93746 h 103736"/>
                <a:gd name="connsiteX4" fmla="*/ 87798 w 93106"/>
                <a:gd name="connsiteY4" fmla="*/ 90594 h 103736"/>
                <a:gd name="connsiteX5" fmla="*/ 89770 w 93106"/>
                <a:gd name="connsiteY5" fmla="*/ 85136 h 103736"/>
                <a:gd name="connsiteX6" fmla="*/ 91684 w 93106"/>
                <a:gd name="connsiteY6" fmla="*/ 78849 h 103736"/>
                <a:gd name="connsiteX7" fmla="*/ 89227 w 93106"/>
                <a:gd name="connsiteY7" fmla="*/ 74772 h 103736"/>
                <a:gd name="connsiteX8" fmla="*/ 88827 w 93106"/>
                <a:gd name="connsiteY8" fmla="*/ 69248 h 103736"/>
                <a:gd name="connsiteX9" fmla="*/ 89027 w 93106"/>
                <a:gd name="connsiteY9" fmla="*/ 62780 h 103736"/>
                <a:gd name="connsiteX10" fmla="*/ 92894 w 93106"/>
                <a:gd name="connsiteY10" fmla="*/ 58571 h 103736"/>
                <a:gd name="connsiteX11" fmla="*/ 91208 w 93106"/>
                <a:gd name="connsiteY11" fmla="*/ 53903 h 103736"/>
                <a:gd name="connsiteX12" fmla="*/ 86798 w 93106"/>
                <a:gd name="connsiteY12" fmla="*/ 51589 h 103736"/>
                <a:gd name="connsiteX13" fmla="*/ 82921 w 93106"/>
                <a:gd name="connsiteY13" fmla="*/ 48655 h 103736"/>
                <a:gd name="connsiteX14" fmla="*/ 80959 w 93106"/>
                <a:gd name="connsiteY14" fmla="*/ 44273 h 103736"/>
                <a:gd name="connsiteX15" fmla="*/ 77835 w 93106"/>
                <a:gd name="connsiteY15" fmla="*/ 40511 h 103736"/>
                <a:gd name="connsiteX16" fmla="*/ 72796 w 93106"/>
                <a:gd name="connsiteY16" fmla="*/ 38549 h 103736"/>
                <a:gd name="connsiteX17" fmla="*/ 65605 w 93106"/>
                <a:gd name="connsiteY17" fmla="*/ 33110 h 103736"/>
                <a:gd name="connsiteX18" fmla="*/ 62538 w 93106"/>
                <a:gd name="connsiteY18" fmla="*/ 28967 h 103736"/>
                <a:gd name="connsiteX19" fmla="*/ 57785 w 93106"/>
                <a:gd name="connsiteY19" fmla="*/ 28510 h 103736"/>
                <a:gd name="connsiteX20" fmla="*/ 54299 w 93106"/>
                <a:gd name="connsiteY20" fmla="*/ 24985 h 103736"/>
                <a:gd name="connsiteX21" fmla="*/ 49441 w 93106"/>
                <a:gd name="connsiteY21" fmla="*/ 23547 h 103736"/>
                <a:gd name="connsiteX22" fmla="*/ 46631 w 93106"/>
                <a:gd name="connsiteY22" fmla="*/ 19680 h 103736"/>
                <a:gd name="connsiteX23" fmla="*/ 42630 w 93106"/>
                <a:gd name="connsiteY23" fmla="*/ 16489 h 103736"/>
                <a:gd name="connsiteX24" fmla="*/ 38630 w 93106"/>
                <a:gd name="connsiteY24" fmla="*/ 19585 h 103736"/>
                <a:gd name="connsiteX25" fmla="*/ 34829 w 93106"/>
                <a:gd name="connsiteY25" fmla="*/ 16270 h 103736"/>
                <a:gd name="connsiteX26" fmla="*/ 31334 w 93106"/>
                <a:gd name="connsiteY26" fmla="*/ 13003 h 103736"/>
                <a:gd name="connsiteX27" fmla="*/ 28067 w 93106"/>
                <a:gd name="connsiteY27" fmla="*/ 9069 h 103736"/>
                <a:gd name="connsiteX28" fmla="*/ 23981 w 93106"/>
                <a:gd name="connsiteY28" fmla="*/ 6488 h 103736"/>
                <a:gd name="connsiteX29" fmla="*/ 20428 w 93106"/>
                <a:gd name="connsiteY29" fmla="*/ 2716 h 103736"/>
                <a:gd name="connsiteX30" fmla="*/ 16142 w 93106"/>
                <a:gd name="connsiteY30" fmla="*/ -75 h 103736"/>
                <a:gd name="connsiteX31" fmla="*/ 11360 w 93106"/>
                <a:gd name="connsiteY31" fmla="*/ 1049 h 103736"/>
                <a:gd name="connsiteX32" fmla="*/ 7178 w 93106"/>
                <a:gd name="connsiteY32" fmla="*/ 4507 h 103736"/>
                <a:gd name="connsiteX33" fmla="*/ 2530 w 93106"/>
                <a:gd name="connsiteY33" fmla="*/ 2011 h 103736"/>
                <a:gd name="connsiteX34" fmla="*/ 768 w 93106"/>
                <a:gd name="connsiteY34" fmla="*/ 6916 h 103736"/>
                <a:gd name="connsiteX35" fmla="*/ 368 w 93106"/>
                <a:gd name="connsiteY35" fmla="*/ 12136 h 103736"/>
                <a:gd name="connsiteX36" fmla="*/ 1635 w 93106"/>
                <a:gd name="connsiteY36" fmla="*/ 17346 h 103736"/>
                <a:gd name="connsiteX37" fmla="*/ 720 w 93106"/>
                <a:gd name="connsiteY37" fmla="*/ 22042 h 103736"/>
                <a:gd name="connsiteX38" fmla="*/ 187 w 93106"/>
                <a:gd name="connsiteY38" fmla="*/ 26919 h 103736"/>
                <a:gd name="connsiteX39" fmla="*/ 1340 w 93106"/>
                <a:gd name="connsiteY39" fmla="*/ 31967 h 103736"/>
                <a:gd name="connsiteX40" fmla="*/ 311 w 93106"/>
                <a:gd name="connsiteY40" fmla="*/ 36720 h 103736"/>
                <a:gd name="connsiteX41" fmla="*/ 206 w 93106"/>
                <a:gd name="connsiteY41" fmla="*/ 41806 h 103736"/>
                <a:gd name="connsiteX42" fmla="*/ 1901 w 93106"/>
                <a:gd name="connsiteY42" fmla="*/ 46998 h 103736"/>
                <a:gd name="connsiteX43" fmla="*/ 1216 w 93106"/>
                <a:gd name="connsiteY43" fmla="*/ 51827 h 103736"/>
                <a:gd name="connsiteX44" fmla="*/ 3321 w 93106"/>
                <a:gd name="connsiteY44" fmla="*/ 57466 h 103736"/>
                <a:gd name="connsiteX45" fmla="*/ 4626 w 93106"/>
                <a:gd name="connsiteY45" fmla="*/ 62228 h 103736"/>
                <a:gd name="connsiteX46" fmla="*/ -213 w 93106"/>
                <a:gd name="connsiteY46" fmla="*/ 65486 h 103736"/>
                <a:gd name="connsiteX47" fmla="*/ 101 w 93106"/>
                <a:gd name="connsiteY47" fmla="*/ 71248 h 103736"/>
                <a:gd name="connsiteX48" fmla="*/ 949 w 93106"/>
                <a:gd name="connsiteY48" fmla="*/ 76354 h 103736"/>
                <a:gd name="connsiteX49" fmla="*/ 2264 w 93106"/>
                <a:gd name="connsiteY49" fmla="*/ 81202 h 103736"/>
                <a:gd name="connsiteX50" fmla="*/ 5578 w 93106"/>
                <a:gd name="connsiteY50" fmla="*/ 86764 h 103736"/>
                <a:gd name="connsiteX51" fmla="*/ 10322 w 93106"/>
                <a:gd name="connsiteY51" fmla="*/ 87965 h 103736"/>
                <a:gd name="connsiteX52" fmla="*/ 13646 w 93106"/>
                <a:gd name="connsiteY52" fmla="*/ 91460 h 103736"/>
                <a:gd name="connsiteX53" fmla="*/ 19351 w 93106"/>
                <a:gd name="connsiteY53" fmla="*/ 92003 h 103736"/>
                <a:gd name="connsiteX54" fmla="*/ 24990 w 93106"/>
                <a:gd name="connsiteY54" fmla="*/ 92232 h 103736"/>
                <a:gd name="connsiteX55" fmla="*/ 30238 w 93106"/>
                <a:gd name="connsiteY55" fmla="*/ 94804 h 103736"/>
                <a:gd name="connsiteX56" fmla="*/ 36792 w 93106"/>
                <a:gd name="connsiteY56" fmla="*/ 98109 h 103736"/>
                <a:gd name="connsiteX57" fmla="*/ 42326 w 93106"/>
                <a:gd name="connsiteY57" fmla="*/ 99595 h 103736"/>
                <a:gd name="connsiteX58" fmla="*/ 46517 w 93106"/>
                <a:gd name="connsiteY58" fmla="*/ 102405 h 103736"/>
                <a:gd name="connsiteX59" fmla="*/ 51298 w 93106"/>
                <a:gd name="connsiteY59" fmla="*/ 99976 h 103736"/>
                <a:gd name="connsiteX60" fmla="*/ 56146 w 93106"/>
                <a:gd name="connsiteY60" fmla="*/ 99366 h 103736"/>
                <a:gd name="connsiteX61" fmla="*/ 60899 w 93106"/>
                <a:gd name="connsiteY61" fmla="*/ 100128 h 103736"/>
                <a:gd name="connsiteX62" fmla="*/ 66109 w 93106"/>
                <a:gd name="connsiteY62" fmla="*/ 101643 h 10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3106" h="103736">
                  <a:moveTo>
                    <a:pt x="68614" y="103662"/>
                  </a:moveTo>
                  <a:lnTo>
                    <a:pt x="72977" y="100938"/>
                  </a:lnTo>
                  <a:lnTo>
                    <a:pt x="80511" y="97166"/>
                  </a:lnTo>
                  <a:lnTo>
                    <a:pt x="83921" y="93746"/>
                  </a:lnTo>
                  <a:lnTo>
                    <a:pt x="87798" y="90594"/>
                  </a:lnTo>
                  <a:lnTo>
                    <a:pt x="89770" y="85136"/>
                  </a:lnTo>
                  <a:lnTo>
                    <a:pt x="91684" y="78849"/>
                  </a:lnTo>
                  <a:lnTo>
                    <a:pt x="89227" y="74772"/>
                  </a:lnTo>
                  <a:lnTo>
                    <a:pt x="88827" y="69248"/>
                  </a:lnTo>
                  <a:lnTo>
                    <a:pt x="89027" y="62780"/>
                  </a:lnTo>
                  <a:lnTo>
                    <a:pt x="92894" y="58571"/>
                  </a:lnTo>
                  <a:lnTo>
                    <a:pt x="91208" y="53903"/>
                  </a:lnTo>
                  <a:lnTo>
                    <a:pt x="86798" y="51589"/>
                  </a:lnTo>
                  <a:lnTo>
                    <a:pt x="82921" y="48655"/>
                  </a:lnTo>
                  <a:lnTo>
                    <a:pt x="80959" y="44273"/>
                  </a:lnTo>
                  <a:lnTo>
                    <a:pt x="77835" y="40511"/>
                  </a:lnTo>
                  <a:lnTo>
                    <a:pt x="72796" y="38549"/>
                  </a:lnTo>
                  <a:lnTo>
                    <a:pt x="65605" y="33110"/>
                  </a:lnTo>
                  <a:lnTo>
                    <a:pt x="62538" y="28967"/>
                  </a:lnTo>
                  <a:lnTo>
                    <a:pt x="57785" y="28510"/>
                  </a:lnTo>
                  <a:lnTo>
                    <a:pt x="54299" y="24985"/>
                  </a:lnTo>
                  <a:lnTo>
                    <a:pt x="49441" y="23547"/>
                  </a:lnTo>
                  <a:lnTo>
                    <a:pt x="46631" y="19680"/>
                  </a:lnTo>
                  <a:lnTo>
                    <a:pt x="42630" y="16489"/>
                  </a:lnTo>
                  <a:lnTo>
                    <a:pt x="38630" y="19585"/>
                  </a:lnTo>
                  <a:lnTo>
                    <a:pt x="34829" y="16270"/>
                  </a:lnTo>
                  <a:lnTo>
                    <a:pt x="31334" y="13003"/>
                  </a:lnTo>
                  <a:lnTo>
                    <a:pt x="28067" y="9069"/>
                  </a:lnTo>
                  <a:lnTo>
                    <a:pt x="23981" y="6488"/>
                  </a:lnTo>
                  <a:lnTo>
                    <a:pt x="20428" y="2716"/>
                  </a:lnTo>
                  <a:lnTo>
                    <a:pt x="16142" y="-75"/>
                  </a:lnTo>
                  <a:lnTo>
                    <a:pt x="11360" y="1049"/>
                  </a:lnTo>
                  <a:lnTo>
                    <a:pt x="7178" y="4507"/>
                  </a:lnTo>
                  <a:lnTo>
                    <a:pt x="2530" y="2011"/>
                  </a:lnTo>
                  <a:lnTo>
                    <a:pt x="768" y="6916"/>
                  </a:lnTo>
                  <a:lnTo>
                    <a:pt x="368" y="12136"/>
                  </a:lnTo>
                  <a:lnTo>
                    <a:pt x="1635" y="17346"/>
                  </a:lnTo>
                  <a:lnTo>
                    <a:pt x="720" y="22042"/>
                  </a:lnTo>
                  <a:lnTo>
                    <a:pt x="187" y="26919"/>
                  </a:lnTo>
                  <a:lnTo>
                    <a:pt x="1340" y="31967"/>
                  </a:lnTo>
                  <a:lnTo>
                    <a:pt x="311" y="36720"/>
                  </a:lnTo>
                  <a:lnTo>
                    <a:pt x="206" y="41806"/>
                  </a:lnTo>
                  <a:lnTo>
                    <a:pt x="1901" y="46998"/>
                  </a:lnTo>
                  <a:lnTo>
                    <a:pt x="1216" y="51827"/>
                  </a:lnTo>
                  <a:lnTo>
                    <a:pt x="3321" y="57466"/>
                  </a:lnTo>
                  <a:lnTo>
                    <a:pt x="4626" y="62228"/>
                  </a:lnTo>
                  <a:lnTo>
                    <a:pt x="-213" y="65486"/>
                  </a:lnTo>
                  <a:lnTo>
                    <a:pt x="101" y="71248"/>
                  </a:lnTo>
                  <a:lnTo>
                    <a:pt x="949" y="76354"/>
                  </a:lnTo>
                  <a:lnTo>
                    <a:pt x="2264" y="81202"/>
                  </a:lnTo>
                  <a:lnTo>
                    <a:pt x="5578" y="86764"/>
                  </a:lnTo>
                  <a:lnTo>
                    <a:pt x="10322" y="87965"/>
                  </a:lnTo>
                  <a:lnTo>
                    <a:pt x="13646" y="91460"/>
                  </a:lnTo>
                  <a:lnTo>
                    <a:pt x="19351" y="92003"/>
                  </a:lnTo>
                  <a:lnTo>
                    <a:pt x="24990" y="92232"/>
                  </a:lnTo>
                  <a:lnTo>
                    <a:pt x="30238" y="94804"/>
                  </a:lnTo>
                  <a:lnTo>
                    <a:pt x="36792" y="98109"/>
                  </a:lnTo>
                  <a:lnTo>
                    <a:pt x="42326" y="99595"/>
                  </a:lnTo>
                  <a:lnTo>
                    <a:pt x="46517" y="102405"/>
                  </a:lnTo>
                  <a:lnTo>
                    <a:pt x="51298" y="99976"/>
                  </a:lnTo>
                  <a:lnTo>
                    <a:pt x="56146" y="99366"/>
                  </a:lnTo>
                  <a:lnTo>
                    <a:pt x="60899" y="100128"/>
                  </a:lnTo>
                  <a:lnTo>
                    <a:pt x="66109" y="10164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7" name="Freihandform: Form 666">
              <a:extLst>
                <a:ext uri="{FF2B5EF4-FFF2-40B4-BE49-F238E27FC236}">
                  <a16:creationId xmlns:a16="http://schemas.microsoft.com/office/drawing/2014/main" id="{F33E317F-C707-6FFD-E52A-F2FE630E3EAD}"/>
                </a:ext>
              </a:extLst>
            </p:cNvPr>
            <p:cNvSpPr/>
            <p:nvPr/>
          </p:nvSpPr>
          <p:spPr>
            <a:xfrm>
              <a:off x="3664593" y="3602845"/>
              <a:ext cx="237461" cy="133237"/>
            </a:xfrm>
            <a:custGeom>
              <a:avLst/>
              <a:gdLst>
                <a:gd name="connsiteX0" fmla="*/ 244941 w 315258"/>
                <a:gd name="connsiteY0" fmla="*/ 176814 h 176888"/>
                <a:gd name="connsiteX1" fmla="*/ 244074 w 315258"/>
                <a:gd name="connsiteY1" fmla="*/ 167965 h 176888"/>
                <a:gd name="connsiteX2" fmla="*/ 247152 w 315258"/>
                <a:gd name="connsiteY2" fmla="*/ 161040 h 176888"/>
                <a:gd name="connsiteX3" fmla="*/ 250580 w 315258"/>
                <a:gd name="connsiteY3" fmla="*/ 157697 h 176888"/>
                <a:gd name="connsiteX4" fmla="*/ 247446 w 315258"/>
                <a:gd name="connsiteY4" fmla="*/ 152696 h 176888"/>
                <a:gd name="connsiteX5" fmla="*/ 243351 w 315258"/>
                <a:gd name="connsiteY5" fmla="*/ 148629 h 176888"/>
                <a:gd name="connsiteX6" fmla="*/ 241189 w 315258"/>
                <a:gd name="connsiteY6" fmla="*/ 142571 h 176888"/>
                <a:gd name="connsiteX7" fmla="*/ 240446 w 315258"/>
                <a:gd name="connsiteY7" fmla="*/ 137828 h 176888"/>
                <a:gd name="connsiteX8" fmla="*/ 234692 w 315258"/>
                <a:gd name="connsiteY8" fmla="*/ 137952 h 176888"/>
                <a:gd name="connsiteX9" fmla="*/ 230559 w 315258"/>
                <a:gd name="connsiteY9" fmla="*/ 134332 h 176888"/>
                <a:gd name="connsiteX10" fmla="*/ 225510 w 315258"/>
                <a:gd name="connsiteY10" fmla="*/ 131875 h 176888"/>
                <a:gd name="connsiteX11" fmla="*/ 226663 w 315258"/>
                <a:gd name="connsiteY11" fmla="*/ 127074 h 176888"/>
                <a:gd name="connsiteX12" fmla="*/ 231207 w 315258"/>
                <a:gd name="connsiteY12" fmla="*/ 124769 h 176888"/>
                <a:gd name="connsiteX13" fmla="*/ 237874 w 315258"/>
                <a:gd name="connsiteY13" fmla="*/ 126455 h 176888"/>
                <a:gd name="connsiteX14" fmla="*/ 242827 w 315258"/>
                <a:gd name="connsiteY14" fmla="*/ 126788 h 176888"/>
                <a:gd name="connsiteX15" fmla="*/ 245751 w 315258"/>
                <a:gd name="connsiteY15" fmla="*/ 121416 h 176888"/>
                <a:gd name="connsiteX16" fmla="*/ 250437 w 315258"/>
                <a:gd name="connsiteY16" fmla="*/ 118864 h 176888"/>
                <a:gd name="connsiteX17" fmla="*/ 250304 w 315258"/>
                <a:gd name="connsiteY17" fmla="*/ 113910 h 176888"/>
                <a:gd name="connsiteX18" fmla="*/ 244046 w 315258"/>
                <a:gd name="connsiteY18" fmla="*/ 115539 h 176888"/>
                <a:gd name="connsiteX19" fmla="*/ 250085 w 315258"/>
                <a:gd name="connsiteY19" fmla="*/ 112349 h 176888"/>
                <a:gd name="connsiteX20" fmla="*/ 254885 w 315258"/>
                <a:gd name="connsiteY20" fmla="*/ 112958 h 176888"/>
                <a:gd name="connsiteX21" fmla="*/ 252590 w 315258"/>
                <a:gd name="connsiteY21" fmla="*/ 106805 h 176888"/>
                <a:gd name="connsiteX22" fmla="*/ 252428 w 315258"/>
                <a:gd name="connsiteY22" fmla="*/ 101728 h 176888"/>
                <a:gd name="connsiteX23" fmla="*/ 259048 w 315258"/>
                <a:gd name="connsiteY23" fmla="*/ 103976 h 176888"/>
                <a:gd name="connsiteX24" fmla="*/ 263658 w 315258"/>
                <a:gd name="connsiteY24" fmla="*/ 101700 h 176888"/>
                <a:gd name="connsiteX25" fmla="*/ 268935 w 315258"/>
                <a:gd name="connsiteY25" fmla="*/ 98299 h 176888"/>
                <a:gd name="connsiteX26" fmla="*/ 275755 w 315258"/>
                <a:gd name="connsiteY26" fmla="*/ 100156 h 176888"/>
                <a:gd name="connsiteX27" fmla="*/ 274974 w 315258"/>
                <a:gd name="connsiteY27" fmla="*/ 105252 h 176888"/>
                <a:gd name="connsiteX28" fmla="*/ 276422 w 315258"/>
                <a:gd name="connsiteY28" fmla="*/ 110034 h 176888"/>
                <a:gd name="connsiteX29" fmla="*/ 280975 w 315258"/>
                <a:gd name="connsiteY29" fmla="*/ 112958 h 176888"/>
                <a:gd name="connsiteX30" fmla="*/ 285375 w 315258"/>
                <a:gd name="connsiteY30" fmla="*/ 110929 h 176888"/>
                <a:gd name="connsiteX31" fmla="*/ 290356 w 315258"/>
                <a:gd name="connsiteY31" fmla="*/ 110462 h 176888"/>
                <a:gd name="connsiteX32" fmla="*/ 295490 w 315258"/>
                <a:gd name="connsiteY32" fmla="*/ 112796 h 176888"/>
                <a:gd name="connsiteX33" fmla="*/ 301015 w 315258"/>
                <a:gd name="connsiteY33" fmla="*/ 112158 h 176888"/>
                <a:gd name="connsiteX34" fmla="*/ 303416 w 315258"/>
                <a:gd name="connsiteY34" fmla="*/ 106738 h 176888"/>
                <a:gd name="connsiteX35" fmla="*/ 308150 w 315258"/>
                <a:gd name="connsiteY35" fmla="*/ 108643 h 176888"/>
                <a:gd name="connsiteX36" fmla="*/ 305597 w 315258"/>
                <a:gd name="connsiteY36" fmla="*/ 104614 h 176888"/>
                <a:gd name="connsiteX37" fmla="*/ 311502 w 315258"/>
                <a:gd name="connsiteY37" fmla="*/ 106434 h 176888"/>
                <a:gd name="connsiteX38" fmla="*/ 315046 w 315258"/>
                <a:gd name="connsiteY38" fmla="*/ 101785 h 176888"/>
                <a:gd name="connsiteX39" fmla="*/ 310140 w 315258"/>
                <a:gd name="connsiteY39" fmla="*/ 99328 h 176888"/>
                <a:gd name="connsiteX40" fmla="*/ 305415 w 315258"/>
                <a:gd name="connsiteY40" fmla="*/ 96785 h 176888"/>
                <a:gd name="connsiteX41" fmla="*/ 300396 w 315258"/>
                <a:gd name="connsiteY41" fmla="*/ 96156 h 176888"/>
                <a:gd name="connsiteX42" fmla="*/ 295672 w 315258"/>
                <a:gd name="connsiteY42" fmla="*/ 92870 h 176888"/>
                <a:gd name="connsiteX43" fmla="*/ 292081 w 315258"/>
                <a:gd name="connsiteY43" fmla="*/ 88555 h 176888"/>
                <a:gd name="connsiteX44" fmla="*/ 288442 w 315258"/>
                <a:gd name="connsiteY44" fmla="*/ 85012 h 176888"/>
                <a:gd name="connsiteX45" fmla="*/ 287099 w 315258"/>
                <a:gd name="connsiteY45" fmla="*/ 89993 h 176888"/>
                <a:gd name="connsiteX46" fmla="*/ 283356 w 315258"/>
                <a:gd name="connsiteY46" fmla="*/ 94070 h 176888"/>
                <a:gd name="connsiteX47" fmla="*/ 278574 w 315258"/>
                <a:gd name="connsiteY47" fmla="*/ 92155 h 176888"/>
                <a:gd name="connsiteX48" fmla="*/ 272707 w 315258"/>
                <a:gd name="connsiteY48" fmla="*/ 88041 h 176888"/>
                <a:gd name="connsiteX49" fmla="*/ 267925 w 315258"/>
                <a:gd name="connsiteY49" fmla="*/ 87764 h 176888"/>
                <a:gd name="connsiteX50" fmla="*/ 263439 w 315258"/>
                <a:gd name="connsiteY50" fmla="*/ 85221 h 176888"/>
                <a:gd name="connsiteX51" fmla="*/ 265649 w 315258"/>
                <a:gd name="connsiteY51" fmla="*/ 79373 h 176888"/>
                <a:gd name="connsiteX52" fmla="*/ 270002 w 315258"/>
                <a:gd name="connsiteY52" fmla="*/ 76773 h 176888"/>
                <a:gd name="connsiteX53" fmla="*/ 273859 w 315258"/>
                <a:gd name="connsiteY53" fmla="*/ 72344 h 176888"/>
                <a:gd name="connsiteX54" fmla="*/ 269544 w 315258"/>
                <a:gd name="connsiteY54" fmla="*/ 69629 h 176888"/>
                <a:gd name="connsiteX55" fmla="*/ 265973 w 315258"/>
                <a:gd name="connsiteY55" fmla="*/ 74849 h 176888"/>
                <a:gd name="connsiteX56" fmla="*/ 260429 w 315258"/>
                <a:gd name="connsiteY56" fmla="*/ 74163 h 176888"/>
                <a:gd name="connsiteX57" fmla="*/ 257267 w 315258"/>
                <a:gd name="connsiteY57" fmla="*/ 79316 h 176888"/>
                <a:gd name="connsiteX58" fmla="*/ 250628 w 315258"/>
                <a:gd name="connsiteY58" fmla="*/ 82230 h 176888"/>
                <a:gd name="connsiteX59" fmla="*/ 247332 w 315258"/>
                <a:gd name="connsiteY59" fmla="*/ 86231 h 176888"/>
                <a:gd name="connsiteX60" fmla="*/ 242341 w 315258"/>
                <a:gd name="connsiteY60" fmla="*/ 88660 h 176888"/>
                <a:gd name="connsiteX61" fmla="*/ 240103 w 315258"/>
                <a:gd name="connsiteY61" fmla="*/ 93651 h 176888"/>
                <a:gd name="connsiteX62" fmla="*/ 235664 w 315258"/>
                <a:gd name="connsiteY62" fmla="*/ 96118 h 176888"/>
                <a:gd name="connsiteX63" fmla="*/ 238055 w 315258"/>
                <a:gd name="connsiteY63" fmla="*/ 100328 h 176888"/>
                <a:gd name="connsiteX64" fmla="*/ 241008 w 315258"/>
                <a:gd name="connsiteY64" fmla="*/ 104433 h 176888"/>
                <a:gd name="connsiteX65" fmla="*/ 232740 w 315258"/>
                <a:gd name="connsiteY65" fmla="*/ 102719 h 176888"/>
                <a:gd name="connsiteX66" fmla="*/ 227568 w 315258"/>
                <a:gd name="connsiteY66" fmla="*/ 99680 h 176888"/>
                <a:gd name="connsiteX67" fmla="*/ 228387 w 315258"/>
                <a:gd name="connsiteY67" fmla="*/ 94746 h 176888"/>
                <a:gd name="connsiteX68" fmla="*/ 223653 w 315258"/>
                <a:gd name="connsiteY68" fmla="*/ 93308 h 176888"/>
                <a:gd name="connsiteX69" fmla="*/ 217148 w 315258"/>
                <a:gd name="connsiteY69" fmla="*/ 92927 h 176888"/>
                <a:gd name="connsiteX70" fmla="*/ 203432 w 315258"/>
                <a:gd name="connsiteY70" fmla="*/ 93146 h 176888"/>
                <a:gd name="connsiteX71" fmla="*/ 201003 w 315258"/>
                <a:gd name="connsiteY71" fmla="*/ 88850 h 176888"/>
                <a:gd name="connsiteX72" fmla="*/ 198621 w 315258"/>
                <a:gd name="connsiteY72" fmla="*/ 84136 h 176888"/>
                <a:gd name="connsiteX73" fmla="*/ 195640 w 315258"/>
                <a:gd name="connsiteY73" fmla="*/ 77744 h 176888"/>
                <a:gd name="connsiteX74" fmla="*/ 185981 w 315258"/>
                <a:gd name="connsiteY74" fmla="*/ 76477 h 176888"/>
                <a:gd name="connsiteX75" fmla="*/ 183334 w 315258"/>
                <a:gd name="connsiteY75" fmla="*/ 67581 h 176888"/>
                <a:gd name="connsiteX76" fmla="*/ 181238 w 315258"/>
                <a:gd name="connsiteY76" fmla="*/ 55475 h 176888"/>
                <a:gd name="connsiteX77" fmla="*/ 174780 w 315258"/>
                <a:gd name="connsiteY77" fmla="*/ 54179 h 176888"/>
                <a:gd name="connsiteX78" fmla="*/ 169780 w 315258"/>
                <a:gd name="connsiteY78" fmla="*/ 48083 h 176888"/>
                <a:gd name="connsiteX79" fmla="*/ 162036 w 315258"/>
                <a:gd name="connsiteY79" fmla="*/ 43769 h 176888"/>
                <a:gd name="connsiteX80" fmla="*/ 157512 w 315258"/>
                <a:gd name="connsiteY80" fmla="*/ 39139 h 176888"/>
                <a:gd name="connsiteX81" fmla="*/ 150387 w 315258"/>
                <a:gd name="connsiteY81" fmla="*/ 42178 h 176888"/>
                <a:gd name="connsiteX82" fmla="*/ 138566 w 315258"/>
                <a:gd name="connsiteY82" fmla="*/ 41578 h 176888"/>
                <a:gd name="connsiteX83" fmla="*/ 129508 w 315258"/>
                <a:gd name="connsiteY83" fmla="*/ 40501 h 176888"/>
                <a:gd name="connsiteX84" fmla="*/ 107258 w 315258"/>
                <a:gd name="connsiteY84" fmla="*/ 43549 h 176888"/>
                <a:gd name="connsiteX85" fmla="*/ 94370 w 315258"/>
                <a:gd name="connsiteY85" fmla="*/ 33177 h 176888"/>
                <a:gd name="connsiteX86" fmla="*/ 88112 w 315258"/>
                <a:gd name="connsiteY86" fmla="*/ 28443 h 176888"/>
                <a:gd name="connsiteX87" fmla="*/ 80988 w 315258"/>
                <a:gd name="connsiteY87" fmla="*/ 22452 h 176888"/>
                <a:gd name="connsiteX88" fmla="*/ 73892 w 315258"/>
                <a:gd name="connsiteY88" fmla="*/ 18565 h 176888"/>
                <a:gd name="connsiteX89" fmla="*/ 60880 w 315258"/>
                <a:gd name="connsiteY89" fmla="*/ 12165 h 176888"/>
                <a:gd name="connsiteX90" fmla="*/ 44545 w 315258"/>
                <a:gd name="connsiteY90" fmla="*/ 4516 h 176888"/>
                <a:gd name="connsiteX91" fmla="*/ 36306 w 315258"/>
                <a:gd name="connsiteY91" fmla="*/ -75 h 176888"/>
                <a:gd name="connsiteX92" fmla="*/ 22771 w 315258"/>
                <a:gd name="connsiteY92" fmla="*/ 3859 h 176888"/>
                <a:gd name="connsiteX93" fmla="*/ 10760 w 315258"/>
                <a:gd name="connsiteY93" fmla="*/ 7488 h 176888"/>
                <a:gd name="connsiteX94" fmla="*/ -213 w 315258"/>
                <a:gd name="connsiteY94" fmla="*/ 10917 h 176888"/>
                <a:gd name="connsiteX95" fmla="*/ 15780 w 315258"/>
                <a:gd name="connsiteY95" fmla="*/ 89384 h 176888"/>
                <a:gd name="connsiteX96" fmla="*/ 29772 w 315258"/>
                <a:gd name="connsiteY96" fmla="*/ 90241 h 176888"/>
                <a:gd name="connsiteX97" fmla="*/ 34696 w 315258"/>
                <a:gd name="connsiteY97" fmla="*/ 90374 h 176888"/>
                <a:gd name="connsiteX98" fmla="*/ 32677 w 315258"/>
                <a:gd name="connsiteY98" fmla="*/ 84459 h 176888"/>
                <a:gd name="connsiteX99" fmla="*/ 30067 w 315258"/>
                <a:gd name="connsiteY99" fmla="*/ 79402 h 176888"/>
                <a:gd name="connsiteX100" fmla="*/ 32620 w 315258"/>
                <a:gd name="connsiteY100" fmla="*/ 75372 h 176888"/>
                <a:gd name="connsiteX101" fmla="*/ 36134 w 315258"/>
                <a:gd name="connsiteY101" fmla="*/ 71877 h 176888"/>
                <a:gd name="connsiteX102" fmla="*/ 41450 w 315258"/>
                <a:gd name="connsiteY102" fmla="*/ 71620 h 176888"/>
                <a:gd name="connsiteX103" fmla="*/ 44135 w 315258"/>
                <a:gd name="connsiteY103" fmla="*/ 67533 h 176888"/>
                <a:gd name="connsiteX104" fmla="*/ 49555 w 315258"/>
                <a:gd name="connsiteY104" fmla="*/ 65590 h 176888"/>
                <a:gd name="connsiteX105" fmla="*/ 54108 w 315258"/>
                <a:gd name="connsiteY105" fmla="*/ 69248 h 176888"/>
                <a:gd name="connsiteX106" fmla="*/ 48860 w 315258"/>
                <a:gd name="connsiteY106" fmla="*/ 63419 h 176888"/>
                <a:gd name="connsiteX107" fmla="*/ 53394 w 315258"/>
                <a:gd name="connsiteY107" fmla="*/ 61533 h 176888"/>
                <a:gd name="connsiteX108" fmla="*/ 59033 w 315258"/>
                <a:gd name="connsiteY108" fmla="*/ 62561 h 176888"/>
                <a:gd name="connsiteX109" fmla="*/ 64138 w 315258"/>
                <a:gd name="connsiteY109" fmla="*/ 64009 h 176888"/>
                <a:gd name="connsiteX110" fmla="*/ 67367 w 315258"/>
                <a:gd name="connsiteY110" fmla="*/ 67581 h 176888"/>
                <a:gd name="connsiteX111" fmla="*/ 75177 w 315258"/>
                <a:gd name="connsiteY111" fmla="*/ 68810 h 176888"/>
                <a:gd name="connsiteX112" fmla="*/ 80521 w 315258"/>
                <a:gd name="connsiteY112" fmla="*/ 70772 h 176888"/>
                <a:gd name="connsiteX113" fmla="*/ 81140 w 315258"/>
                <a:gd name="connsiteY113" fmla="*/ 76297 h 176888"/>
                <a:gd name="connsiteX114" fmla="*/ 85740 w 315258"/>
                <a:gd name="connsiteY114" fmla="*/ 78601 h 176888"/>
                <a:gd name="connsiteX115" fmla="*/ 86826 w 315258"/>
                <a:gd name="connsiteY115" fmla="*/ 83497 h 176888"/>
                <a:gd name="connsiteX116" fmla="*/ 94189 w 315258"/>
                <a:gd name="connsiteY116" fmla="*/ 91441 h 176888"/>
                <a:gd name="connsiteX117" fmla="*/ 100114 w 315258"/>
                <a:gd name="connsiteY117" fmla="*/ 90727 h 176888"/>
                <a:gd name="connsiteX118" fmla="*/ 105524 w 315258"/>
                <a:gd name="connsiteY118" fmla="*/ 91889 h 176888"/>
                <a:gd name="connsiteX119" fmla="*/ 110515 w 315258"/>
                <a:gd name="connsiteY119" fmla="*/ 91965 h 176888"/>
                <a:gd name="connsiteX120" fmla="*/ 115916 w 315258"/>
                <a:gd name="connsiteY120" fmla="*/ 91641 h 176888"/>
                <a:gd name="connsiteX121" fmla="*/ 120164 w 315258"/>
                <a:gd name="connsiteY121" fmla="*/ 95032 h 176888"/>
                <a:gd name="connsiteX122" fmla="*/ 122936 w 315258"/>
                <a:gd name="connsiteY122" fmla="*/ 99576 h 176888"/>
                <a:gd name="connsiteX123" fmla="*/ 126527 w 315258"/>
                <a:gd name="connsiteY123" fmla="*/ 104519 h 176888"/>
                <a:gd name="connsiteX124" fmla="*/ 131689 w 315258"/>
                <a:gd name="connsiteY124" fmla="*/ 107948 h 176888"/>
                <a:gd name="connsiteX125" fmla="*/ 133995 w 315258"/>
                <a:gd name="connsiteY125" fmla="*/ 112739 h 176888"/>
                <a:gd name="connsiteX126" fmla="*/ 137052 w 315258"/>
                <a:gd name="connsiteY126" fmla="*/ 118206 h 176888"/>
                <a:gd name="connsiteX127" fmla="*/ 142434 w 315258"/>
                <a:gd name="connsiteY127" fmla="*/ 121369 h 176888"/>
                <a:gd name="connsiteX128" fmla="*/ 156378 w 315258"/>
                <a:gd name="connsiteY128" fmla="*/ 129646 h 176888"/>
                <a:gd name="connsiteX129" fmla="*/ 161645 w 315258"/>
                <a:gd name="connsiteY129" fmla="*/ 132551 h 176888"/>
                <a:gd name="connsiteX130" fmla="*/ 170056 w 315258"/>
                <a:gd name="connsiteY130" fmla="*/ 138161 h 176888"/>
                <a:gd name="connsiteX131" fmla="*/ 180028 w 315258"/>
                <a:gd name="connsiteY131" fmla="*/ 142476 h 176888"/>
                <a:gd name="connsiteX132" fmla="*/ 184534 w 315258"/>
                <a:gd name="connsiteY132" fmla="*/ 145029 h 176888"/>
                <a:gd name="connsiteX133" fmla="*/ 191668 w 315258"/>
                <a:gd name="connsiteY133" fmla="*/ 148848 h 176888"/>
                <a:gd name="connsiteX134" fmla="*/ 199298 w 315258"/>
                <a:gd name="connsiteY134" fmla="*/ 153363 h 176888"/>
                <a:gd name="connsiteX135" fmla="*/ 204774 w 315258"/>
                <a:gd name="connsiteY135" fmla="*/ 154201 h 176888"/>
                <a:gd name="connsiteX136" fmla="*/ 209565 w 315258"/>
                <a:gd name="connsiteY136" fmla="*/ 155240 h 176888"/>
                <a:gd name="connsiteX137" fmla="*/ 215738 w 315258"/>
                <a:gd name="connsiteY137" fmla="*/ 158792 h 176888"/>
                <a:gd name="connsiteX138" fmla="*/ 221253 w 315258"/>
                <a:gd name="connsiteY138" fmla="*/ 160145 h 176888"/>
                <a:gd name="connsiteX139" fmla="*/ 220510 w 315258"/>
                <a:gd name="connsiteY139" fmla="*/ 167841 h 176888"/>
                <a:gd name="connsiteX140" fmla="*/ 221567 w 315258"/>
                <a:gd name="connsiteY140" fmla="*/ 172708 h 176888"/>
                <a:gd name="connsiteX141" fmla="*/ 227473 w 315258"/>
                <a:gd name="connsiteY141" fmla="*/ 173156 h 176888"/>
                <a:gd name="connsiteX142" fmla="*/ 232273 w 315258"/>
                <a:gd name="connsiteY142" fmla="*/ 173709 h 176888"/>
                <a:gd name="connsiteX143" fmla="*/ 236836 w 315258"/>
                <a:gd name="connsiteY143" fmla="*/ 176423 h 176888"/>
                <a:gd name="connsiteX144" fmla="*/ 241598 w 315258"/>
                <a:gd name="connsiteY144" fmla="*/ 175804 h 176888"/>
                <a:gd name="connsiteX145" fmla="*/ 287575 w 315258"/>
                <a:gd name="connsiteY145" fmla="*/ 119359 h 176888"/>
                <a:gd name="connsiteX146" fmla="*/ 286023 w 315258"/>
                <a:gd name="connsiteY146" fmla="*/ 113625 h 176888"/>
                <a:gd name="connsiteX147" fmla="*/ 288404 w 315258"/>
                <a:gd name="connsiteY147" fmla="*/ 118006 h 17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315258" h="176888">
                  <a:moveTo>
                    <a:pt x="244941" y="176814"/>
                  </a:moveTo>
                  <a:lnTo>
                    <a:pt x="244074" y="167965"/>
                  </a:lnTo>
                  <a:lnTo>
                    <a:pt x="247152" y="161040"/>
                  </a:lnTo>
                  <a:lnTo>
                    <a:pt x="250580" y="157697"/>
                  </a:lnTo>
                  <a:lnTo>
                    <a:pt x="247446" y="152696"/>
                  </a:lnTo>
                  <a:lnTo>
                    <a:pt x="243351" y="148629"/>
                  </a:lnTo>
                  <a:lnTo>
                    <a:pt x="241189" y="142571"/>
                  </a:lnTo>
                  <a:lnTo>
                    <a:pt x="240446" y="137828"/>
                  </a:lnTo>
                  <a:lnTo>
                    <a:pt x="234692" y="137952"/>
                  </a:lnTo>
                  <a:lnTo>
                    <a:pt x="230559" y="134332"/>
                  </a:lnTo>
                  <a:lnTo>
                    <a:pt x="225510" y="131875"/>
                  </a:lnTo>
                  <a:lnTo>
                    <a:pt x="226663" y="127074"/>
                  </a:lnTo>
                  <a:lnTo>
                    <a:pt x="231207" y="124769"/>
                  </a:lnTo>
                  <a:lnTo>
                    <a:pt x="237874" y="126455"/>
                  </a:lnTo>
                  <a:lnTo>
                    <a:pt x="242827" y="126788"/>
                  </a:lnTo>
                  <a:lnTo>
                    <a:pt x="245751" y="121416"/>
                  </a:lnTo>
                  <a:lnTo>
                    <a:pt x="250437" y="118864"/>
                  </a:lnTo>
                  <a:lnTo>
                    <a:pt x="250304" y="113910"/>
                  </a:lnTo>
                  <a:lnTo>
                    <a:pt x="244046" y="115539"/>
                  </a:lnTo>
                  <a:lnTo>
                    <a:pt x="250085" y="112349"/>
                  </a:lnTo>
                  <a:lnTo>
                    <a:pt x="254885" y="112958"/>
                  </a:lnTo>
                  <a:lnTo>
                    <a:pt x="252590" y="106805"/>
                  </a:lnTo>
                  <a:lnTo>
                    <a:pt x="252428" y="101728"/>
                  </a:lnTo>
                  <a:lnTo>
                    <a:pt x="259048" y="103976"/>
                  </a:lnTo>
                  <a:lnTo>
                    <a:pt x="263658" y="101700"/>
                  </a:lnTo>
                  <a:lnTo>
                    <a:pt x="268935" y="98299"/>
                  </a:lnTo>
                  <a:lnTo>
                    <a:pt x="275755" y="100156"/>
                  </a:lnTo>
                  <a:lnTo>
                    <a:pt x="274974" y="105252"/>
                  </a:lnTo>
                  <a:lnTo>
                    <a:pt x="276422" y="110034"/>
                  </a:lnTo>
                  <a:lnTo>
                    <a:pt x="280975" y="112958"/>
                  </a:lnTo>
                  <a:lnTo>
                    <a:pt x="285375" y="110929"/>
                  </a:lnTo>
                  <a:lnTo>
                    <a:pt x="290356" y="110462"/>
                  </a:lnTo>
                  <a:lnTo>
                    <a:pt x="295490" y="112796"/>
                  </a:lnTo>
                  <a:lnTo>
                    <a:pt x="301015" y="112158"/>
                  </a:lnTo>
                  <a:lnTo>
                    <a:pt x="303416" y="106738"/>
                  </a:lnTo>
                  <a:lnTo>
                    <a:pt x="308150" y="108643"/>
                  </a:lnTo>
                  <a:lnTo>
                    <a:pt x="305597" y="104614"/>
                  </a:lnTo>
                  <a:lnTo>
                    <a:pt x="311502" y="106434"/>
                  </a:lnTo>
                  <a:lnTo>
                    <a:pt x="315046" y="101785"/>
                  </a:lnTo>
                  <a:lnTo>
                    <a:pt x="310140" y="99328"/>
                  </a:lnTo>
                  <a:lnTo>
                    <a:pt x="305415" y="96785"/>
                  </a:lnTo>
                  <a:lnTo>
                    <a:pt x="300396" y="96156"/>
                  </a:lnTo>
                  <a:lnTo>
                    <a:pt x="295672" y="92870"/>
                  </a:lnTo>
                  <a:lnTo>
                    <a:pt x="292081" y="88555"/>
                  </a:lnTo>
                  <a:lnTo>
                    <a:pt x="288442" y="85012"/>
                  </a:lnTo>
                  <a:lnTo>
                    <a:pt x="287099" y="89993"/>
                  </a:lnTo>
                  <a:lnTo>
                    <a:pt x="283356" y="94070"/>
                  </a:lnTo>
                  <a:lnTo>
                    <a:pt x="278574" y="92155"/>
                  </a:lnTo>
                  <a:lnTo>
                    <a:pt x="272707" y="88041"/>
                  </a:lnTo>
                  <a:lnTo>
                    <a:pt x="267925" y="87764"/>
                  </a:lnTo>
                  <a:lnTo>
                    <a:pt x="263439" y="85221"/>
                  </a:lnTo>
                  <a:lnTo>
                    <a:pt x="265649" y="79373"/>
                  </a:lnTo>
                  <a:lnTo>
                    <a:pt x="270002" y="76773"/>
                  </a:lnTo>
                  <a:lnTo>
                    <a:pt x="273859" y="72344"/>
                  </a:lnTo>
                  <a:lnTo>
                    <a:pt x="269544" y="69629"/>
                  </a:lnTo>
                  <a:lnTo>
                    <a:pt x="265973" y="74849"/>
                  </a:lnTo>
                  <a:lnTo>
                    <a:pt x="260429" y="74163"/>
                  </a:lnTo>
                  <a:lnTo>
                    <a:pt x="257267" y="79316"/>
                  </a:lnTo>
                  <a:lnTo>
                    <a:pt x="250628" y="82230"/>
                  </a:lnTo>
                  <a:lnTo>
                    <a:pt x="247332" y="86231"/>
                  </a:lnTo>
                  <a:lnTo>
                    <a:pt x="242341" y="88660"/>
                  </a:lnTo>
                  <a:lnTo>
                    <a:pt x="240103" y="93651"/>
                  </a:lnTo>
                  <a:lnTo>
                    <a:pt x="235664" y="96118"/>
                  </a:lnTo>
                  <a:lnTo>
                    <a:pt x="238055" y="100328"/>
                  </a:lnTo>
                  <a:lnTo>
                    <a:pt x="241008" y="104433"/>
                  </a:lnTo>
                  <a:lnTo>
                    <a:pt x="232740" y="102719"/>
                  </a:lnTo>
                  <a:lnTo>
                    <a:pt x="227568" y="99680"/>
                  </a:lnTo>
                  <a:lnTo>
                    <a:pt x="228387" y="94746"/>
                  </a:lnTo>
                  <a:lnTo>
                    <a:pt x="223653" y="93308"/>
                  </a:lnTo>
                  <a:lnTo>
                    <a:pt x="217148" y="92927"/>
                  </a:lnTo>
                  <a:lnTo>
                    <a:pt x="203432" y="93146"/>
                  </a:lnTo>
                  <a:lnTo>
                    <a:pt x="201003" y="88850"/>
                  </a:lnTo>
                  <a:lnTo>
                    <a:pt x="198621" y="84136"/>
                  </a:lnTo>
                  <a:lnTo>
                    <a:pt x="195640" y="77744"/>
                  </a:lnTo>
                  <a:lnTo>
                    <a:pt x="185981" y="76477"/>
                  </a:lnTo>
                  <a:lnTo>
                    <a:pt x="183334" y="67581"/>
                  </a:lnTo>
                  <a:lnTo>
                    <a:pt x="181238" y="55475"/>
                  </a:lnTo>
                  <a:lnTo>
                    <a:pt x="174780" y="54179"/>
                  </a:lnTo>
                  <a:lnTo>
                    <a:pt x="169780" y="48083"/>
                  </a:lnTo>
                  <a:lnTo>
                    <a:pt x="162036" y="43769"/>
                  </a:lnTo>
                  <a:lnTo>
                    <a:pt x="157512" y="39139"/>
                  </a:lnTo>
                  <a:lnTo>
                    <a:pt x="150387" y="42178"/>
                  </a:lnTo>
                  <a:lnTo>
                    <a:pt x="138566" y="41578"/>
                  </a:lnTo>
                  <a:lnTo>
                    <a:pt x="129508" y="40501"/>
                  </a:lnTo>
                  <a:lnTo>
                    <a:pt x="107258" y="43549"/>
                  </a:lnTo>
                  <a:lnTo>
                    <a:pt x="94370" y="33177"/>
                  </a:lnTo>
                  <a:lnTo>
                    <a:pt x="88112" y="28443"/>
                  </a:lnTo>
                  <a:lnTo>
                    <a:pt x="80988" y="22452"/>
                  </a:lnTo>
                  <a:lnTo>
                    <a:pt x="73892" y="18565"/>
                  </a:lnTo>
                  <a:lnTo>
                    <a:pt x="60880" y="12165"/>
                  </a:lnTo>
                  <a:lnTo>
                    <a:pt x="44545" y="4516"/>
                  </a:lnTo>
                  <a:lnTo>
                    <a:pt x="36306" y="-75"/>
                  </a:lnTo>
                  <a:lnTo>
                    <a:pt x="22771" y="3859"/>
                  </a:lnTo>
                  <a:lnTo>
                    <a:pt x="10760" y="7488"/>
                  </a:lnTo>
                  <a:lnTo>
                    <a:pt x="-213" y="10917"/>
                  </a:lnTo>
                  <a:lnTo>
                    <a:pt x="15780" y="89384"/>
                  </a:lnTo>
                  <a:lnTo>
                    <a:pt x="29772" y="90241"/>
                  </a:lnTo>
                  <a:lnTo>
                    <a:pt x="34696" y="90374"/>
                  </a:lnTo>
                  <a:lnTo>
                    <a:pt x="32677" y="84459"/>
                  </a:lnTo>
                  <a:lnTo>
                    <a:pt x="30067" y="79402"/>
                  </a:lnTo>
                  <a:lnTo>
                    <a:pt x="32620" y="75372"/>
                  </a:lnTo>
                  <a:lnTo>
                    <a:pt x="36134" y="71877"/>
                  </a:lnTo>
                  <a:lnTo>
                    <a:pt x="41450" y="71620"/>
                  </a:lnTo>
                  <a:lnTo>
                    <a:pt x="44135" y="67533"/>
                  </a:lnTo>
                  <a:lnTo>
                    <a:pt x="49555" y="65590"/>
                  </a:lnTo>
                  <a:lnTo>
                    <a:pt x="54108" y="69248"/>
                  </a:lnTo>
                  <a:lnTo>
                    <a:pt x="48860" y="63419"/>
                  </a:lnTo>
                  <a:lnTo>
                    <a:pt x="53394" y="61533"/>
                  </a:lnTo>
                  <a:lnTo>
                    <a:pt x="59033" y="62561"/>
                  </a:lnTo>
                  <a:lnTo>
                    <a:pt x="64138" y="64009"/>
                  </a:lnTo>
                  <a:lnTo>
                    <a:pt x="67367" y="67581"/>
                  </a:lnTo>
                  <a:lnTo>
                    <a:pt x="75177" y="68810"/>
                  </a:lnTo>
                  <a:lnTo>
                    <a:pt x="80521" y="70772"/>
                  </a:lnTo>
                  <a:lnTo>
                    <a:pt x="81140" y="76297"/>
                  </a:lnTo>
                  <a:lnTo>
                    <a:pt x="85740" y="78601"/>
                  </a:lnTo>
                  <a:lnTo>
                    <a:pt x="86826" y="83497"/>
                  </a:lnTo>
                  <a:lnTo>
                    <a:pt x="94189" y="91441"/>
                  </a:lnTo>
                  <a:lnTo>
                    <a:pt x="100114" y="90727"/>
                  </a:lnTo>
                  <a:lnTo>
                    <a:pt x="105524" y="91889"/>
                  </a:lnTo>
                  <a:lnTo>
                    <a:pt x="110515" y="91965"/>
                  </a:lnTo>
                  <a:lnTo>
                    <a:pt x="115916" y="91641"/>
                  </a:lnTo>
                  <a:lnTo>
                    <a:pt x="120164" y="95032"/>
                  </a:lnTo>
                  <a:lnTo>
                    <a:pt x="122936" y="99576"/>
                  </a:lnTo>
                  <a:lnTo>
                    <a:pt x="126527" y="104519"/>
                  </a:lnTo>
                  <a:lnTo>
                    <a:pt x="131689" y="107948"/>
                  </a:lnTo>
                  <a:lnTo>
                    <a:pt x="133995" y="112739"/>
                  </a:lnTo>
                  <a:lnTo>
                    <a:pt x="137052" y="118206"/>
                  </a:lnTo>
                  <a:lnTo>
                    <a:pt x="142434" y="121369"/>
                  </a:lnTo>
                  <a:lnTo>
                    <a:pt x="156378" y="129646"/>
                  </a:lnTo>
                  <a:lnTo>
                    <a:pt x="161645" y="132551"/>
                  </a:lnTo>
                  <a:lnTo>
                    <a:pt x="170056" y="138161"/>
                  </a:lnTo>
                  <a:lnTo>
                    <a:pt x="180028" y="142476"/>
                  </a:lnTo>
                  <a:lnTo>
                    <a:pt x="184534" y="145029"/>
                  </a:lnTo>
                  <a:lnTo>
                    <a:pt x="191668" y="148848"/>
                  </a:lnTo>
                  <a:lnTo>
                    <a:pt x="199298" y="153363"/>
                  </a:lnTo>
                  <a:lnTo>
                    <a:pt x="204774" y="154201"/>
                  </a:lnTo>
                  <a:lnTo>
                    <a:pt x="209565" y="155240"/>
                  </a:lnTo>
                  <a:lnTo>
                    <a:pt x="215738" y="158792"/>
                  </a:lnTo>
                  <a:lnTo>
                    <a:pt x="221253" y="160145"/>
                  </a:lnTo>
                  <a:lnTo>
                    <a:pt x="220510" y="167841"/>
                  </a:lnTo>
                  <a:lnTo>
                    <a:pt x="221567" y="172708"/>
                  </a:lnTo>
                  <a:lnTo>
                    <a:pt x="227473" y="173156"/>
                  </a:lnTo>
                  <a:lnTo>
                    <a:pt x="232273" y="173709"/>
                  </a:lnTo>
                  <a:lnTo>
                    <a:pt x="236836" y="176423"/>
                  </a:lnTo>
                  <a:lnTo>
                    <a:pt x="241598" y="175804"/>
                  </a:lnTo>
                  <a:close/>
                  <a:moveTo>
                    <a:pt x="287575" y="119359"/>
                  </a:moveTo>
                  <a:lnTo>
                    <a:pt x="286023" y="113625"/>
                  </a:lnTo>
                  <a:lnTo>
                    <a:pt x="288404" y="11800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8" name="Freihandform: Form 667">
              <a:extLst>
                <a:ext uri="{FF2B5EF4-FFF2-40B4-BE49-F238E27FC236}">
                  <a16:creationId xmlns:a16="http://schemas.microsoft.com/office/drawing/2014/main" id="{D681AD08-EC95-D14D-CDAE-286BB1C3E1D3}"/>
                </a:ext>
              </a:extLst>
            </p:cNvPr>
            <p:cNvSpPr/>
            <p:nvPr/>
          </p:nvSpPr>
          <p:spPr>
            <a:xfrm>
              <a:off x="2071466" y="4117379"/>
              <a:ext cx="1664" cy="3429"/>
            </a:xfrm>
            <a:custGeom>
              <a:avLst/>
              <a:gdLst>
                <a:gd name="connsiteX0" fmla="*/ 435 w 2209"/>
                <a:gd name="connsiteY0" fmla="*/ 4478 h 4553"/>
                <a:gd name="connsiteX1" fmla="*/ 1997 w 2209"/>
                <a:gd name="connsiteY1" fmla="*/ -75 h 4553"/>
                <a:gd name="connsiteX2" fmla="*/ -213 w 2209"/>
                <a:gd name="connsiteY2" fmla="*/ 4154 h 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" h="4553">
                  <a:moveTo>
                    <a:pt x="435" y="4478"/>
                  </a:moveTo>
                  <a:lnTo>
                    <a:pt x="1997" y="-75"/>
                  </a:lnTo>
                  <a:lnTo>
                    <a:pt x="-213" y="415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9" name="Freihandform: Form 668">
              <a:extLst>
                <a:ext uri="{FF2B5EF4-FFF2-40B4-BE49-F238E27FC236}">
                  <a16:creationId xmlns:a16="http://schemas.microsoft.com/office/drawing/2014/main" id="{720A43E4-BDAD-3F93-186F-30C9F3B73468}"/>
                </a:ext>
              </a:extLst>
            </p:cNvPr>
            <p:cNvSpPr/>
            <p:nvPr/>
          </p:nvSpPr>
          <p:spPr>
            <a:xfrm>
              <a:off x="1894959" y="4136478"/>
              <a:ext cx="190368" cy="183882"/>
            </a:xfrm>
            <a:custGeom>
              <a:avLst/>
              <a:gdLst>
                <a:gd name="connsiteX0" fmla="*/ 230101 w 252736"/>
                <a:gd name="connsiteY0" fmla="*/ 54322 h 244125"/>
                <a:gd name="connsiteX1" fmla="*/ 226368 w 252736"/>
                <a:gd name="connsiteY1" fmla="*/ 49684 h 244125"/>
                <a:gd name="connsiteX2" fmla="*/ 229292 w 252736"/>
                <a:gd name="connsiteY2" fmla="*/ 53913 h 244125"/>
                <a:gd name="connsiteX3" fmla="*/ 177562 w 252736"/>
                <a:gd name="connsiteY3" fmla="*/ 27147 h 244125"/>
                <a:gd name="connsiteX4" fmla="*/ 182343 w 252736"/>
                <a:gd name="connsiteY4" fmla="*/ 25376 h 244125"/>
                <a:gd name="connsiteX5" fmla="*/ 181448 w 252736"/>
                <a:gd name="connsiteY5" fmla="*/ 20375 h 244125"/>
                <a:gd name="connsiteX6" fmla="*/ 178514 w 252736"/>
                <a:gd name="connsiteY6" fmla="*/ 24185 h 244125"/>
                <a:gd name="connsiteX7" fmla="*/ 171752 w 252736"/>
                <a:gd name="connsiteY7" fmla="*/ 23271 h 244125"/>
                <a:gd name="connsiteX8" fmla="*/ 176742 w 252736"/>
                <a:gd name="connsiteY8" fmla="*/ 26300 h 244125"/>
                <a:gd name="connsiteX9" fmla="*/ 142834 w 252736"/>
                <a:gd name="connsiteY9" fmla="*/ 244051 h 244125"/>
                <a:gd name="connsiteX10" fmla="*/ 146520 w 252736"/>
                <a:gd name="connsiteY10" fmla="*/ 239421 h 244125"/>
                <a:gd name="connsiteX11" fmla="*/ 150396 w 252736"/>
                <a:gd name="connsiteY11" fmla="*/ 236564 h 244125"/>
                <a:gd name="connsiteX12" fmla="*/ 153883 w 252736"/>
                <a:gd name="connsiteY12" fmla="*/ 232316 h 244125"/>
                <a:gd name="connsiteX13" fmla="*/ 158721 w 252736"/>
                <a:gd name="connsiteY13" fmla="*/ 231478 h 244125"/>
                <a:gd name="connsiteX14" fmla="*/ 162483 w 252736"/>
                <a:gd name="connsiteY14" fmla="*/ 227172 h 244125"/>
                <a:gd name="connsiteX15" fmla="*/ 170437 w 252736"/>
                <a:gd name="connsiteY15" fmla="*/ 223867 h 244125"/>
                <a:gd name="connsiteX16" fmla="*/ 171513 w 252736"/>
                <a:gd name="connsiteY16" fmla="*/ 216933 h 244125"/>
                <a:gd name="connsiteX17" fmla="*/ 176095 w 252736"/>
                <a:gd name="connsiteY17" fmla="*/ 215419 h 244125"/>
                <a:gd name="connsiteX18" fmla="*/ 181381 w 252736"/>
                <a:gd name="connsiteY18" fmla="*/ 212332 h 244125"/>
                <a:gd name="connsiteX19" fmla="*/ 184886 w 252736"/>
                <a:gd name="connsiteY19" fmla="*/ 206837 h 244125"/>
                <a:gd name="connsiteX20" fmla="*/ 177257 w 252736"/>
                <a:gd name="connsiteY20" fmla="*/ 205922 h 244125"/>
                <a:gd name="connsiteX21" fmla="*/ 172418 w 252736"/>
                <a:gd name="connsiteY21" fmla="*/ 205455 h 244125"/>
                <a:gd name="connsiteX22" fmla="*/ 172780 w 252736"/>
                <a:gd name="connsiteY22" fmla="*/ 200350 h 244125"/>
                <a:gd name="connsiteX23" fmla="*/ 171666 w 252736"/>
                <a:gd name="connsiteY23" fmla="*/ 195683 h 244125"/>
                <a:gd name="connsiteX24" fmla="*/ 168713 w 252736"/>
                <a:gd name="connsiteY24" fmla="*/ 191168 h 244125"/>
                <a:gd name="connsiteX25" fmla="*/ 170980 w 252736"/>
                <a:gd name="connsiteY25" fmla="*/ 186977 h 244125"/>
                <a:gd name="connsiteX26" fmla="*/ 169561 w 252736"/>
                <a:gd name="connsiteY26" fmla="*/ 181348 h 244125"/>
                <a:gd name="connsiteX27" fmla="*/ 164494 w 252736"/>
                <a:gd name="connsiteY27" fmla="*/ 177099 h 244125"/>
                <a:gd name="connsiteX28" fmla="*/ 160521 w 252736"/>
                <a:gd name="connsiteY28" fmla="*/ 172851 h 244125"/>
                <a:gd name="connsiteX29" fmla="*/ 158169 w 252736"/>
                <a:gd name="connsiteY29" fmla="*/ 168632 h 244125"/>
                <a:gd name="connsiteX30" fmla="*/ 162693 w 252736"/>
                <a:gd name="connsiteY30" fmla="*/ 170708 h 244125"/>
                <a:gd name="connsiteX31" fmla="*/ 167446 w 252736"/>
                <a:gd name="connsiteY31" fmla="*/ 170184 h 244125"/>
                <a:gd name="connsiteX32" fmla="*/ 172151 w 252736"/>
                <a:gd name="connsiteY32" fmla="*/ 172842 h 244125"/>
                <a:gd name="connsiteX33" fmla="*/ 179409 w 252736"/>
                <a:gd name="connsiteY33" fmla="*/ 174795 h 244125"/>
                <a:gd name="connsiteX34" fmla="*/ 184439 w 252736"/>
                <a:gd name="connsiteY34" fmla="*/ 174937 h 244125"/>
                <a:gd name="connsiteX35" fmla="*/ 189554 w 252736"/>
                <a:gd name="connsiteY35" fmla="*/ 177099 h 244125"/>
                <a:gd name="connsiteX36" fmla="*/ 192754 w 252736"/>
                <a:gd name="connsiteY36" fmla="*/ 181138 h 244125"/>
                <a:gd name="connsiteX37" fmla="*/ 197460 w 252736"/>
                <a:gd name="connsiteY37" fmla="*/ 177109 h 244125"/>
                <a:gd name="connsiteX38" fmla="*/ 197336 w 252736"/>
                <a:gd name="connsiteY38" fmla="*/ 172051 h 244125"/>
                <a:gd name="connsiteX39" fmla="*/ 202384 w 252736"/>
                <a:gd name="connsiteY39" fmla="*/ 170070 h 244125"/>
                <a:gd name="connsiteX40" fmla="*/ 207680 w 252736"/>
                <a:gd name="connsiteY40" fmla="*/ 170442 h 244125"/>
                <a:gd name="connsiteX41" fmla="*/ 212718 w 252736"/>
                <a:gd name="connsiteY41" fmla="*/ 170356 h 244125"/>
                <a:gd name="connsiteX42" fmla="*/ 216748 w 252736"/>
                <a:gd name="connsiteY42" fmla="*/ 167146 h 244125"/>
                <a:gd name="connsiteX43" fmla="*/ 220777 w 252736"/>
                <a:gd name="connsiteY43" fmla="*/ 164365 h 244125"/>
                <a:gd name="connsiteX44" fmla="*/ 225310 w 252736"/>
                <a:gd name="connsiteY44" fmla="*/ 162888 h 244125"/>
                <a:gd name="connsiteX45" fmla="*/ 230626 w 252736"/>
                <a:gd name="connsiteY45" fmla="*/ 161888 h 244125"/>
                <a:gd name="connsiteX46" fmla="*/ 233435 w 252736"/>
                <a:gd name="connsiteY46" fmla="*/ 157926 h 244125"/>
                <a:gd name="connsiteX47" fmla="*/ 238522 w 252736"/>
                <a:gd name="connsiteY47" fmla="*/ 153087 h 244125"/>
                <a:gd name="connsiteX48" fmla="*/ 237074 w 252736"/>
                <a:gd name="connsiteY48" fmla="*/ 147591 h 244125"/>
                <a:gd name="connsiteX49" fmla="*/ 229235 w 252736"/>
                <a:gd name="connsiteY49" fmla="*/ 138342 h 244125"/>
                <a:gd name="connsiteX50" fmla="*/ 224177 w 252736"/>
                <a:gd name="connsiteY50" fmla="*/ 131675 h 244125"/>
                <a:gd name="connsiteX51" fmla="*/ 227177 w 252736"/>
                <a:gd name="connsiteY51" fmla="*/ 127684 h 244125"/>
                <a:gd name="connsiteX52" fmla="*/ 229082 w 252736"/>
                <a:gd name="connsiteY52" fmla="*/ 121264 h 244125"/>
                <a:gd name="connsiteX53" fmla="*/ 228520 w 252736"/>
                <a:gd name="connsiteY53" fmla="*/ 116111 h 244125"/>
                <a:gd name="connsiteX54" fmla="*/ 233940 w 252736"/>
                <a:gd name="connsiteY54" fmla="*/ 114292 h 244125"/>
                <a:gd name="connsiteX55" fmla="*/ 238483 w 252736"/>
                <a:gd name="connsiteY55" fmla="*/ 112768 h 244125"/>
                <a:gd name="connsiteX56" fmla="*/ 243599 w 252736"/>
                <a:gd name="connsiteY56" fmla="*/ 110282 h 244125"/>
                <a:gd name="connsiteX57" fmla="*/ 244370 w 252736"/>
                <a:gd name="connsiteY57" fmla="*/ 105214 h 244125"/>
                <a:gd name="connsiteX58" fmla="*/ 239512 w 252736"/>
                <a:gd name="connsiteY58" fmla="*/ 104662 h 244125"/>
                <a:gd name="connsiteX59" fmla="*/ 239417 w 252736"/>
                <a:gd name="connsiteY59" fmla="*/ 99652 h 244125"/>
                <a:gd name="connsiteX60" fmla="*/ 240446 w 252736"/>
                <a:gd name="connsiteY60" fmla="*/ 94832 h 244125"/>
                <a:gd name="connsiteX61" fmla="*/ 244132 w 252736"/>
                <a:gd name="connsiteY61" fmla="*/ 91708 h 244125"/>
                <a:gd name="connsiteX62" fmla="*/ 248799 w 252736"/>
                <a:gd name="connsiteY62" fmla="*/ 88488 h 244125"/>
                <a:gd name="connsiteX63" fmla="*/ 252523 w 252736"/>
                <a:gd name="connsiteY63" fmla="*/ 83926 h 244125"/>
                <a:gd name="connsiteX64" fmla="*/ 252466 w 252736"/>
                <a:gd name="connsiteY64" fmla="*/ 76125 h 244125"/>
                <a:gd name="connsiteX65" fmla="*/ 244646 w 252736"/>
                <a:gd name="connsiteY65" fmla="*/ 74620 h 244125"/>
                <a:gd name="connsiteX66" fmla="*/ 238703 w 252736"/>
                <a:gd name="connsiteY66" fmla="*/ 74991 h 244125"/>
                <a:gd name="connsiteX67" fmla="*/ 233454 w 252736"/>
                <a:gd name="connsiteY67" fmla="*/ 76030 h 244125"/>
                <a:gd name="connsiteX68" fmla="*/ 237398 w 252736"/>
                <a:gd name="connsiteY68" fmla="*/ 73258 h 244125"/>
                <a:gd name="connsiteX69" fmla="*/ 236979 w 252736"/>
                <a:gd name="connsiteY69" fmla="*/ 68134 h 244125"/>
                <a:gd name="connsiteX70" fmla="*/ 238065 w 252736"/>
                <a:gd name="connsiteY70" fmla="*/ 62866 h 244125"/>
                <a:gd name="connsiteX71" fmla="*/ 236712 w 252736"/>
                <a:gd name="connsiteY71" fmla="*/ 57027 h 244125"/>
                <a:gd name="connsiteX72" fmla="*/ 231873 w 252736"/>
                <a:gd name="connsiteY72" fmla="*/ 54741 h 244125"/>
                <a:gd name="connsiteX73" fmla="*/ 226968 w 252736"/>
                <a:gd name="connsiteY73" fmla="*/ 51665 h 244125"/>
                <a:gd name="connsiteX74" fmla="*/ 222224 w 252736"/>
                <a:gd name="connsiteY74" fmla="*/ 47636 h 244125"/>
                <a:gd name="connsiteX75" fmla="*/ 214900 w 252736"/>
                <a:gd name="connsiteY75" fmla="*/ 46264 h 244125"/>
                <a:gd name="connsiteX76" fmla="*/ 209775 w 252736"/>
                <a:gd name="connsiteY76" fmla="*/ 46807 h 244125"/>
                <a:gd name="connsiteX77" fmla="*/ 205870 w 252736"/>
                <a:gd name="connsiteY77" fmla="*/ 41187 h 244125"/>
                <a:gd name="connsiteX78" fmla="*/ 201669 w 252736"/>
                <a:gd name="connsiteY78" fmla="*/ 36977 h 244125"/>
                <a:gd name="connsiteX79" fmla="*/ 209652 w 252736"/>
                <a:gd name="connsiteY79" fmla="*/ 34110 h 244125"/>
                <a:gd name="connsiteX80" fmla="*/ 217195 w 252736"/>
                <a:gd name="connsiteY80" fmla="*/ 31767 h 244125"/>
                <a:gd name="connsiteX81" fmla="*/ 203775 w 252736"/>
                <a:gd name="connsiteY81" fmla="*/ 29691 h 244125"/>
                <a:gd name="connsiteX82" fmla="*/ 197460 w 252736"/>
                <a:gd name="connsiteY82" fmla="*/ 30062 h 244125"/>
                <a:gd name="connsiteX83" fmla="*/ 190982 w 252736"/>
                <a:gd name="connsiteY83" fmla="*/ 31224 h 244125"/>
                <a:gd name="connsiteX84" fmla="*/ 182972 w 252736"/>
                <a:gd name="connsiteY84" fmla="*/ 31434 h 244125"/>
                <a:gd name="connsiteX85" fmla="*/ 177409 w 252736"/>
                <a:gd name="connsiteY85" fmla="*/ 31595 h 244125"/>
                <a:gd name="connsiteX86" fmla="*/ 181696 w 252736"/>
                <a:gd name="connsiteY86" fmla="*/ 33729 h 244125"/>
                <a:gd name="connsiteX87" fmla="*/ 174933 w 252736"/>
                <a:gd name="connsiteY87" fmla="*/ 35234 h 244125"/>
                <a:gd name="connsiteX88" fmla="*/ 171075 w 252736"/>
                <a:gd name="connsiteY88" fmla="*/ 38253 h 244125"/>
                <a:gd name="connsiteX89" fmla="*/ 166160 w 252736"/>
                <a:gd name="connsiteY89" fmla="*/ 40035 h 244125"/>
                <a:gd name="connsiteX90" fmla="*/ 159740 w 252736"/>
                <a:gd name="connsiteY90" fmla="*/ 43369 h 244125"/>
                <a:gd name="connsiteX91" fmla="*/ 147148 w 252736"/>
                <a:gd name="connsiteY91" fmla="*/ 41225 h 244125"/>
                <a:gd name="connsiteX92" fmla="*/ 142510 w 252736"/>
                <a:gd name="connsiteY92" fmla="*/ 38958 h 244125"/>
                <a:gd name="connsiteX93" fmla="*/ 138604 w 252736"/>
                <a:gd name="connsiteY93" fmla="*/ 35320 h 244125"/>
                <a:gd name="connsiteX94" fmla="*/ 133985 w 252736"/>
                <a:gd name="connsiteY94" fmla="*/ 32548 h 244125"/>
                <a:gd name="connsiteX95" fmla="*/ 122659 w 252736"/>
                <a:gd name="connsiteY95" fmla="*/ 32710 h 244125"/>
                <a:gd name="connsiteX96" fmla="*/ 112049 w 252736"/>
                <a:gd name="connsiteY96" fmla="*/ 34215 h 244125"/>
                <a:gd name="connsiteX97" fmla="*/ 107201 w 252736"/>
                <a:gd name="connsiteY97" fmla="*/ 34834 h 244125"/>
                <a:gd name="connsiteX98" fmla="*/ 102362 w 252736"/>
                <a:gd name="connsiteY98" fmla="*/ 35015 h 244125"/>
                <a:gd name="connsiteX99" fmla="*/ 97761 w 252736"/>
                <a:gd name="connsiteY99" fmla="*/ 32405 h 244125"/>
                <a:gd name="connsiteX100" fmla="*/ 96818 w 252736"/>
                <a:gd name="connsiteY100" fmla="*/ 27729 h 244125"/>
                <a:gd name="connsiteX101" fmla="*/ 97009 w 252736"/>
                <a:gd name="connsiteY101" fmla="*/ 22842 h 244125"/>
                <a:gd name="connsiteX102" fmla="*/ 93894 w 252736"/>
                <a:gd name="connsiteY102" fmla="*/ 19118 h 244125"/>
                <a:gd name="connsiteX103" fmla="*/ 88750 w 252736"/>
                <a:gd name="connsiteY103" fmla="*/ 15698 h 244125"/>
                <a:gd name="connsiteX104" fmla="*/ 83931 w 252736"/>
                <a:gd name="connsiteY104" fmla="*/ 14860 h 244125"/>
                <a:gd name="connsiteX105" fmla="*/ 78054 w 252736"/>
                <a:gd name="connsiteY105" fmla="*/ 13936 h 244125"/>
                <a:gd name="connsiteX106" fmla="*/ 72987 w 252736"/>
                <a:gd name="connsiteY106" fmla="*/ 14069 h 244125"/>
                <a:gd name="connsiteX107" fmla="*/ 70434 w 252736"/>
                <a:gd name="connsiteY107" fmla="*/ 7221 h 244125"/>
                <a:gd name="connsiteX108" fmla="*/ 68967 w 252736"/>
                <a:gd name="connsiteY108" fmla="*/ -75 h 244125"/>
                <a:gd name="connsiteX109" fmla="*/ 64214 w 252736"/>
                <a:gd name="connsiteY109" fmla="*/ 649 h 244125"/>
                <a:gd name="connsiteX110" fmla="*/ 60909 w 252736"/>
                <a:gd name="connsiteY110" fmla="*/ 6088 h 244125"/>
                <a:gd name="connsiteX111" fmla="*/ 62138 w 252736"/>
                <a:gd name="connsiteY111" fmla="*/ 11326 h 244125"/>
                <a:gd name="connsiteX112" fmla="*/ 67529 w 252736"/>
                <a:gd name="connsiteY112" fmla="*/ 9926 h 244125"/>
                <a:gd name="connsiteX113" fmla="*/ 71358 w 252736"/>
                <a:gd name="connsiteY113" fmla="*/ 13765 h 244125"/>
                <a:gd name="connsiteX114" fmla="*/ 66519 w 252736"/>
                <a:gd name="connsiteY114" fmla="*/ 13631 h 244125"/>
                <a:gd name="connsiteX115" fmla="*/ 62223 w 252736"/>
                <a:gd name="connsiteY115" fmla="*/ 16603 h 244125"/>
                <a:gd name="connsiteX116" fmla="*/ 56680 w 252736"/>
                <a:gd name="connsiteY116" fmla="*/ 18022 h 244125"/>
                <a:gd name="connsiteX117" fmla="*/ 51060 w 252736"/>
                <a:gd name="connsiteY117" fmla="*/ 19870 h 244125"/>
                <a:gd name="connsiteX118" fmla="*/ 45250 w 252736"/>
                <a:gd name="connsiteY118" fmla="*/ 22718 h 244125"/>
                <a:gd name="connsiteX119" fmla="*/ 39744 w 252736"/>
                <a:gd name="connsiteY119" fmla="*/ 25119 h 244125"/>
                <a:gd name="connsiteX120" fmla="*/ 35382 w 252736"/>
                <a:gd name="connsiteY120" fmla="*/ 28595 h 244125"/>
                <a:gd name="connsiteX121" fmla="*/ 35773 w 252736"/>
                <a:gd name="connsiteY121" fmla="*/ 33520 h 244125"/>
                <a:gd name="connsiteX122" fmla="*/ 37630 w 252736"/>
                <a:gd name="connsiteY122" fmla="*/ 38949 h 244125"/>
                <a:gd name="connsiteX123" fmla="*/ 40583 w 252736"/>
                <a:gd name="connsiteY123" fmla="*/ 43950 h 244125"/>
                <a:gd name="connsiteX124" fmla="*/ 43164 w 252736"/>
                <a:gd name="connsiteY124" fmla="*/ 48102 h 244125"/>
                <a:gd name="connsiteX125" fmla="*/ 43535 w 252736"/>
                <a:gd name="connsiteY125" fmla="*/ 53455 h 244125"/>
                <a:gd name="connsiteX126" fmla="*/ 43173 w 252736"/>
                <a:gd name="connsiteY126" fmla="*/ 58837 h 244125"/>
                <a:gd name="connsiteX127" fmla="*/ 39906 w 252736"/>
                <a:gd name="connsiteY127" fmla="*/ 63400 h 244125"/>
                <a:gd name="connsiteX128" fmla="*/ 34630 w 252736"/>
                <a:gd name="connsiteY128" fmla="*/ 65752 h 244125"/>
                <a:gd name="connsiteX129" fmla="*/ 29972 w 252736"/>
                <a:gd name="connsiteY129" fmla="*/ 64190 h 244125"/>
                <a:gd name="connsiteX130" fmla="*/ 30391 w 252736"/>
                <a:gd name="connsiteY130" fmla="*/ 59418 h 244125"/>
                <a:gd name="connsiteX131" fmla="*/ 26829 w 252736"/>
                <a:gd name="connsiteY131" fmla="*/ 56218 h 244125"/>
                <a:gd name="connsiteX132" fmla="*/ 24657 w 252736"/>
                <a:gd name="connsiteY132" fmla="*/ 51503 h 244125"/>
                <a:gd name="connsiteX133" fmla="*/ 25819 w 252736"/>
                <a:gd name="connsiteY133" fmla="*/ 45445 h 244125"/>
                <a:gd name="connsiteX134" fmla="*/ 29191 w 252736"/>
                <a:gd name="connsiteY134" fmla="*/ 41187 h 244125"/>
                <a:gd name="connsiteX135" fmla="*/ 31963 w 252736"/>
                <a:gd name="connsiteY135" fmla="*/ 37206 h 244125"/>
                <a:gd name="connsiteX136" fmla="*/ 34315 w 252736"/>
                <a:gd name="connsiteY136" fmla="*/ 32701 h 244125"/>
                <a:gd name="connsiteX137" fmla="*/ 32886 w 252736"/>
                <a:gd name="connsiteY137" fmla="*/ 27128 h 244125"/>
                <a:gd name="connsiteX138" fmla="*/ 31667 w 252736"/>
                <a:gd name="connsiteY138" fmla="*/ 21823 h 244125"/>
                <a:gd name="connsiteX139" fmla="*/ 29076 w 252736"/>
                <a:gd name="connsiteY139" fmla="*/ 16060 h 244125"/>
                <a:gd name="connsiteX140" fmla="*/ 39192 w 252736"/>
                <a:gd name="connsiteY140" fmla="*/ 8926 h 244125"/>
                <a:gd name="connsiteX141" fmla="*/ 29048 w 252736"/>
                <a:gd name="connsiteY141" fmla="*/ 10469 h 244125"/>
                <a:gd name="connsiteX142" fmla="*/ 24352 w 252736"/>
                <a:gd name="connsiteY142" fmla="*/ 18889 h 244125"/>
                <a:gd name="connsiteX143" fmla="*/ 19428 w 252736"/>
                <a:gd name="connsiteY143" fmla="*/ 21747 h 244125"/>
                <a:gd name="connsiteX144" fmla="*/ 16485 w 252736"/>
                <a:gd name="connsiteY144" fmla="*/ 26043 h 244125"/>
                <a:gd name="connsiteX145" fmla="*/ 13646 w 252736"/>
                <a:gd name="connsiteY145" fmla="*/ 30510 h 244125"/>
                <a:gd name="connsiteX146" fmla="*/ 10998 w 252736"/>
                <a:gd name="connsiteY146" fmla="*/ 34539 h 244125"/>
                <a:gd name="connsiteX147" fmla="*/ 9274 w 252736"/>
                <a:gd name="connsiteY147" fmla="*/ 39768 h 244125"/>
                <a:gd name="connsiteX148" fmla="*/ 8074 w 252736"/>
                <a:gd name="connsiteY148" fmla="*/ 44826 h 244125"/>
                <a:gd name="connsiteX149" fmla="*/ 7416 w 252736"/>
                <a:gd name="connsiteY149" fmla="*/ 49607 h 244125"/>
                <a:gd name="connsiteX150" fmla="*/ 5274 w 252736"/>
                <a:gd name="connsiteY150" fmla="*/ 54170 h 244125"/>
                <a:gd name="connsiteX151" fmla="*/ 2026 w 252736"/>
                <a:gd name="connsiteY151" fmla="*/ 58113 h 244125"/>
                <a:gd name="connsiteX152" fmla="*/ -213 w 252736"/>
                <a:gd name="connsiteY152" fmla="*/ 62419 h 244125"/>
                <a:gd name="connsiteX153" fmla="*/ 4559 w 252736"/>
                <a:gd name="connsiteY153" fmla="*/ 61856 h 244125"/>
                <a:gd name="connsiteX154" fmla="*/ 9264 w 252736"/>
                <a:gd name="connsiteY154" fmla="*/ 63905 h 244125"/>
                <a:gd name="connsiteX155" fmla="*/ 11789 w 252736"/>
                <a:gd name="connsiteY155" fmla="*/ 70781 h 244125"/>
                <a:gd name="connsiteX156" fmla="*/ 13217 w 252736"/>
                <a:gd name="connsiteY156" fmla="*/ 75449 h 244125"/>
                <a:gd name="connsiteX157" fmla="*/ 16532 w 252736"/>
                <a:gd name="connsiteY157" fmla="*/ 79802 h 244125"/>
                <a:gd name="connsiteX158" fmla="*/ 17770 w 252736"/>
                <a:gd name="connsiteY158" fmla="*/ 84564 h 244125"/>
                <a:gd name="connsiteX159" fmla="*/ 15303 w 252736"/>
                <a:gd name="connsiteY159" fmla="*/ 88727 h 244125"/>
                <a:gd name="connsiteX160" fmla="*/ 15151 w 252736"/>
                <a:gd name="connsiteY160" fmla="*/ 94146 h 244125"/>
                <a:gd name="connsiteX161" fmla="*/ 15113 w 252736"/>
                <a:gd name="connsiteY161" fmla="*/ 98909 h 244125"/>
                <a:gd name="connsiteX162" fmla="*/ 19599 w 252736"/>
                <a:gd name="connsiteY162" fmla="*/ 100766 h 244125"/>
                <a:gd name="connsiteX163" fmla="*/ 22571 w 252736"/>
                <a:gd name="connsiteY163" fmla="*/ 108310 h 244125"/>
                <a:gd name="connsiteX164" fmla="*/ 28343 w 252736"/>
                <a:gd name="connsiteY164" fmla="*/ 107748 h 244125"/>
                <a:gd name="connsiteX165" fmla="*/ 33182 w 252736"/>
                <a:gd name="connsiteY165" fmla="*/ 108481 h 244125"/>
                <a:gd name="connsiteX166" fmla="*/ 38116 w 252736"/>
                <a:gd name="connsiteY166" fmla="*/ 108558 h 244125"/>
                <a:gd name="connsiteX167" fmla="*/ 42888 w 252736"/>
                <a:gd name="connsiteY167" fmla="*/ 109091 h 244125"/>
                <a:gd name="connsiteX168" fmla="*/ 47536 w 252736"/>
                <a:gd name="connsiteY168" fmla="*/ 107262 h 244125"/>
                <a:gd name="connsiteX169" fmla="*/ 52536 w 252736"/>
                <a:gd name="connsiteY169" fmla="*/ 109129 h 244125"/>
                <a:gd name="connsiteX170" fmla="*/ 58556 w 252736"/>
                <a:gd name="connsiteY170" fmla="*/ 109472 h 244125"/>
                <a:gd name="connsiteX171" fmla="*/ 67091 w 252736"/>
                <a:gd name="connsiteY171" fmla="*/ 121540 h 244125"/>
                <a:gd name="connsiteX172" fmla="*/ 71453 w 252736"/>
                <a:gd name="connsiteY172" fmla="*/ 128093 h 244125"/>
                <a:gd name="connsiteX173" fmla="*/ 76292 w 252736"/>
                <a:gd name="connsiteY173" fmla="*/ 127255 h 244125"/>
                <a:gd name="connsiteX174" fmla="*/ 81464 w 252736"/>
                <a:gd name="connsiteY174" fmla="*/ 126684 h 244125"/>
                <a:gd name="connsiteX175" fmla="*/ 86407 w 252736"/>
                <a:gd name="connsiteY175" fmla="*/ 127636 h 244125"/>
                <a:gd name="connsiteX176" fmla="*/ 91599 w 252736"/>
                <a:gd name="connsiteY176" fmla="*/ 126436 h 244125"/>
                <a:gd name="connsiteX177" fmla="*/ 96847 w 252736"/>
                <a:gd name="connsiteY177" fmla="*/ 125455 h 244125"/>
                <a:gd name="connsiteX178" fmla="*/ 101714 w 252736"/>
                <a:gd name="connsiteY178" fmla="*/ 123760 h 244125"/>
                <a:gd name="connsiteX179" fmla="*/ 106581 w 252736"/>
                <a:gd name="connsiteY179" fmla="*/ 124798 h 244125"/>
                <a:gd name="connsiteX180" fmla="*/ 109858 w 252736"/>
                <a:gd name="connsiteY180" fmla="*/ 130360 h 244125"/>
                <a:gd name="connsiteX181" fmla="*/ 106010 w 252736"/>
                <a:gd name="connsiteY181" fmla="*/ 134608 h 244125"/>
                <a:gd name="connsiteX182" fmla="*/ 105848 w 252736"/>
                <a:gd name="connsiteY182" fmla="*/ 140133 h 244125"/>
                <a:gd name="connsiteX183" fmla="*/ 100542 w 252736"/>
                <a:gd name="connsiteY183" fmla="*/ 145810 h 244125"/>
                <a:gd name="connsiteX184" fmla="*/ 101162 w 252736"/>
                <a:gd name="connsiteY184" fmla="*/ 151611 h 244125"/>
                <a:gd name="connsiteX185" fmla="*/ 100704 w 252736"/>
                <a:gd name="connsiteY185" fmla="*/ 160088 h 244125"/>
                <a:gd name="connsiteX186" fmla="*/ 102038 w 252736"/>
                <a:gd name="connsiteY186" fmla="*/ 165508 h 244125"/>
                <a:gd name="connsiteX187" fmla="*/ 103095 w 252736"/>
                <a:gd name="connsiteY187" fmla="*/ 172823 h 244125"/>
                <a:gd name="connsiteX188" fmla="*/ 104981 w 252736"/>
                <a:gd name="connsiteY188" fmla="*/ 178119 h 244125"/>
                <a:gd name="connsiteX189" fmla="*/ 108591 w 252736"/>
                <a:gd name="connsiteY189" fmla="*/ 183986 h 244125"/>
                <a:gd name="connsiteX190" fmla="*/ 107686 w 252736"/>
                <a:gd name="connsiteY190" fmla="*/ 188739 h 244125"/>
                <a:gd name="connsiteX191" fmla="*/ 100314 w 252736"/>
                <a:gd name="connsiteY191" fmla="*/ 196435 h 244125"/>
                <a:gd name="connsiteX192" fmla="*/ 105200 w 252736"/>
                <a:gd name="connsiteY192" fmla="*/ 199931 h 244125"/>
                <a:gd name="connsiteX193" fmla="*/ 110191 w 252736"/>
                <a:gd name="connsiteY193" fmla="*/ 205960 h 244125"/>
                <a:gd name="connsiteX194" fmla="*/ 112001 w 252736"/>
                <a:gd name="connsiteY194" fmla="*/ 211066 h 244125"/>
                <a:gd name="connsiteX195" fmla="*/ 114992 w 252736"/>
                <a:gd name="connsiteY195" fmla="*/ 219562 h 244125"/>
                <a:gd name="connsiteX196" fmla="*/ 117268 w 252736"/>
                <a:gd name="connsiteY196" fmla="*/ 226068 h 244125"/>
                <a:gd name="connsiteX197" fmla="*/ 118221 w 252736"/>
                <a:gd name="connsiteY197" fmla="*/ 231697 h 244125"/>
                <a:gd name="connsiteX198" fmla="*/ 128318 w 252736"/>
                <a:gd name="connsiteY198" fmla="*/ 241974 h 244125"/>
                <a:gd name="connsiteX199" fmla="*/ 134871 w 252736"/>
                <a:gd name="connsiteY199" fmla="*/ 240479 h 244125"/>
                <a:gd name="connsiteX200" fmla="*/ 138624 w 252736"/>
                <a:gd name="connsiteY200" fmla="*/ 237440 h 244125"/>
                <a:gd name="connsiteX201" fmla="*/ 143834 w 252736"/>
                <a:gd name="connsiteY201" fmla="*/ 239079 h 244125"/>
                <a:gd name="connsiteX202" fmla="*/ 142834 w 252736"/>
                <a:gd name="connsiteY202" fmla="*/ 244051 h 24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252736" h="244125">
                  <a:moveTo>
                    <a:pt x="230101" y="54322"/>
                  </a:moveTo>
                  <a:lnTo>
                    <a:pt x="226368" y="49684"/>
                  </a:lnTo>
                  <a:lnTo>
                    <a:pt x="229292" y="53913"/>
                  </a:lnTo>
                  <a:close/>
                  <a:moveTo>
                    <a:pt x="177562" y="27147"/>
                  </a:moveTo>
                  <a:lnTo>
                    <a:pt x="182343" y="25376"/>
                  </a:lnTo>
                  <a:lnTo>
                    <a:pt x="181448" y="20375"/>
                  </a:lnTo>
                  <a:lnTo>
                    <a:pt x="178514" y="24185"/>
                  </a:lnTo>
                  <a:lnTo>
                    <a:pt x="171752" y="23271"/>
                  </a:lnTo>
                  <a:lnTo>
                    <a:pt x="176742" y="26300"/>
                  </a:lnTo>
                  <a:close/>
                  <a:moveTo>
                    <a:pt x="142834" y="244051"/>
                  </a:moveTo>
                  <a:lnTo>
                    <a:pt x="146520" y="239421"/>
                  </a:lnTo>
                  <a:lnTo>
                    <a:pt x="150396" y="236564"/>
                  </a:lnTo>
                  <a:lnTo>
                    <a:pt x="153883" y="232316"/>
                  </a:lnTo>
                  <a:lnTo>
                    <a:pt x="158721" y="231478"/>
                  </a:lnTo>
                  <a:lnTo>
                    <a:pt x="162483" y="227172"/>
                  </a:lnTo>
                  <a:lnTo>
                    <a:pt x="170437" y="223867"/>
                  </a:lnTo>
                  <a:lnTo>
                    <a:pt x="171513" y="216933"/>
                  </a:lnTo>
                  <a:lnTo>
                    <a:pt x="176095" y="215419"/>
                  </a:lnTo>
                  <a:lnTo>
                    <a:pt x="181381" y="212332"/>
                  </a:lnTo>
                  <a:lnTo>
                    <a:pt x="184886" y="206837"/>
                  </a:lnTo>
                  <a:lnTo>
                    <a:pt x="177257" y="205922"/>
                  </a:lnTo>
                  <a:lnTo>
                    <a:pt x="172418" y="205455"/>
                  </a:lnTo>
                  <a:lnTo>
                    <a:pt x="172780" y="200350"/>
                  </a:lnTo>
                  <a:lnTo>
                    <a:pt x="171666" y="195683"/>
                  </a:lnTo>
                  <a:lnTo>
                    <a:pt x="168713" y="191168"/>
                  </a:lnTo>
                  <a:lnTo>
                    <a:pt x="170980" y="186977"/>
                  </a:lnTo>
                  <a:lnTo>
                    <a:pt x="169561" y="181348"/>
                  </a:lnTo>
                  <a:lnTo>
                    <a:pt x="164494" y="177099"/>
                  </a:lnTo>
                  <a:lnTo>
                    <a:pt x="160521" y="172851"/>
                  </a:lnTo>
                  <a:lnTo>
                    <a:pt x="158169" y="168632"/>
                  </a:lnTo>
                  <a:lnTo>
                    <a:pt x="162693" y="170708"/>
                  </a:lnTo>
                  <a:lnTo>
                    <a:pt x="167446" y="170184"/>
                  </a:lnTo>
                  <a:lnTo>
                    <a:pt x="172151" y="172842"/>
                  </a:lnTo>
                  <a:lnTo>
                    <a:pt x="179409" y="174795"/>
                  </a:lnTo>
                  <a:lnTo>
                    <a:pt x="184439" y="174937"/>
                  </a:lnTo>
                  <a:lnTo>
                    <a:pt x="189554" y="177099"/>
                  </a:lnTo>
                  <a:lnTo>
                    <a:pt x="192754" y="181138"/>
                  </a:lnTo>
                  <a:lnTo>
                    <a:pt x="197460" y="177109"/>
                  </a:lnTo>
                  <a:lnTo>
                    <a:pt x="197336" y="172051"/>
                  </a:lnTo>
                  <a:lnTo>
                    <a:pt x="202384" y="170070"/>
                  </a:lnTo>
                  <a:lnTo>
                    <a:pt x="207680" y="170442"/>
                  </a:lnTo>
                  <a:lnTo>
                    <a:pt x="212718" y="170356"/>
                  </a:lnTo>
                  <a:lnTo>
                    <a:pt x="216748" y="167146"/>
                  </a:lnTo>
                  <a:lnTo>
                    <a:pt x="220777" y="164365"/>
                  </a:lnTo>
                  <a:lnTo>
                    <a:pt x="225310" y="162888"/>
                  </a:lnTo>
                  <a:lnTo>
                    <a:pt x="230626" y="161888"/>
                  </a:lnTo>
                  <a:lnTo>
                    <a:pt x="233435" y="157926"/>
                  </a:lnTo>
                  <a:lnTo>
                    <a:pt x="238522" y="153087"/>
                  </a:lnTo>
                  <a:lnTo>
                    <a:pt x="237074" y="147591"/>
                  </a:lnTo>
                  <a:lnTo>
                    <a:pt x="229235" y="138342"/>
                  </a:lnTo>
                  <a:lnTo>
                    <a:pt x="224177" y="131675"/>
                  </a:lnTo>
                  <a:lnTo>
                    <a:pt x="227177" y="127684"/>
                  </a:lnTo>
                  <a:lnTo>
                    <a:pt x="229082" y="121264"/>
                  </a:lnTo>
                  <a:lnTo>
                    <a:pt x="228520" y="116111"/>
                  </a:lnTo>
                  <a:lnTo>
                    <a:pt x="233940" y="114292"/>
                  </a:lnTo>
                  <a:lnTo>
                    <a:pt x="238483" y="112768"/>
                  </a:lnTo>
                  <a:lnTo>
                    <a:pt x="243599" y="110282"/>
                  </a:lnTo>
                  <a:lnTo>
                    <a:pt x="244370" y="105214"/>
                  </a:lnTo>
                  <a:lnTo>
                    <a:pt x="239512" y="104662"/>
                  </a:lnTo>
                  <a:lnTo>
                    <a:pt x="239417" y="99652"/>
                  </a:lnTo>
                  <a:lnTo>
                    <a:pt x="240446" y="94832"/>
                  </a:lnTo>
                  <a:lnTo>
                    <a:pt x="244132" y="91708"/>
                  </a:lnTo>
                  <a:lnTo>
                    <a:pt x="248799" y="88488"/>
                  </a:lnTo>
                  <a:lnTo>
                    <a:pt x="252523" y="83926"/>
                  </a:lnTo>
                  <a:lnTo>
                    <a:pt x="252466" y="76125"/>
                  </a:lnTo>
                  <a:lnTo>
                    <a:pt x="244646" y="74620"/>
                  </a:lnTo>
                  <a:lnTo>
                    <a:pt x="238703" y="74991"/>
                  </a:lnTo>
                  <a:lnTo>
                    <a:pt x="233454" y="76030"/>
                  </a:lnTo>
                  <a:lnTo>
                    <a:pt x="237398" y="73258"/>
                  </a:lnTo>
                  <a:lnTo>
                    <a:pt x="236979" y="68134"/>
                  </a:lnTo>
                  <a:lnTo>
                    <a:pt x="238065" y="62866"/>
                  </a:lnTo>
                  <a:lnTo>
                    <a:pt x="236712" y="57027"/>
                  </a:lnTo>
                  <a:lnTo>
                    <a:pt x="231873" y="54741"/>
                  </a:lnTo>
                  <a:lnTo>
                    <a:pt x="226968" y="51665"/>
                  </a:lnTo>
                  <a:lnTo>
                    <a:pt x="222224" y="47636"/>
                  </a:lnTo>
                  <a:lnTo>
                    <a:pt x="214900" y="46264"/>
                  </a:lnTo>
                  <a:lnTo>
                    <a:pt x="209775" y="46807"/>
                  </a:lnTo>
                  <a:lnTo>
                    <a:pt x="205870" y="41187"/>
                  </a:lnTo>
                  <a:lnTo>
                    <a:pt x="201669" y="36977"/>
                  </a:lnTo>
                  <a:lnTo>
                    <a:pt x="209652" y="34110"/>
                  </a:lnTo>
                  <a:lnTo>
                    <a:pt x="217195" y="31767"/>
                  </a:lnTo>
                  <a:lnTo>
                    <a:pt x="203775" y="29691"/>
                  </a:lnTo>
                  <a:lnTo>
                    <a:pt x="197460" y="30062"/>
                  </a:lnTo>
                  <a:lnTo>
                    <a:pt x="190982" y="31224"/>
                  </a:lnTo>
                  <a:lnTo>
                    <a:pt x="182972" y="31434"/>
                  </a:lnTo>
                  <a:lnTo>
                    <a:pt x="177409" y="31595"/>
                  </a:lnTo>
                  <a:lnTo>
                    <a:pt x="181696" y="33729"/>
                  </a:lnTo>
                  <a:lnTo>
                    <a:pt x="174933" y="35234"/>
                  </a:lnTo>
                  <a:lnTo>
                    <a:pt x="171075" y="38253"/>
                  </a:lnTo>
                  <a:lnTo>
                    <a:pt x="166160" y="40035"/>
                  </a:lnTo>
                  <a:lnTo>
                    <a:pt x="159740" y="43369"/>
                  </a:lnTo>
                  <a:lnTo>
                    <a:pt x="147148" y="41225"/>
                  </a:lnTo>
                  <a:lnTo>
                    <a:pt x="142510" y="38958"/>
                  </a:lnTo>
                  <a:lnTo>
                    <a:pt x="138604" y="35320"/>
                  </a:lnTo>
                  <a:lnTo>
                    <a:pt x="133985" y="32548"/>
                  </a:lnTo>
                  <a:lnTo>
                    <a:pt x="122659" y="32710"/>
                  </a:lnTo>
                  <a:lnTo>
                    <a:pt x="112049" y="34215"/>
                  </a:lnTo>
                  <a:lnTo>
                    <a:pt x="107201" y="34834"/>
                  </a:lnTo>
                  <a:lnTo>
                    <a:pt x="102362" y="35015"/>
                  </a:lnTo>
                  <a:lnTo>
                    <a:pt x="97761" y="32405"/>
                  </a:lnTo>
                  <a:lnTo>
                    <a:pt x="96818" y="27729"/>
                  </a:lnTo>
                  <a:lnTo>
                    <a:pt x="97009" y="22842"/>
                  </a:lnTo>
                  <a:lnTo>
                    <a:pt x="93894" y="19118"/>
                  </a:lnTo>
                  <a:lnTo>
                    <a:pt x="88750" y="15698"/>
                  </a:lnTo>
                  <a:lnTo>
                    <a:pt x="83931" y="14860"/>
                  </a:lnTo>
                  <a:lnTo>
                    <a:pt x="78054" y="13936"/>
                  </a:lnTo>
                  <a:lnTo>
                    <a:pt x="72987" y="14069"/>
                  </a:lnTo>
                  <a:lnTo>
                    <a:pt x="70434" y="7221"/>
                  </a:lnTo>
                  <a:lnTo>
                    <a:pt x="68967" y="-75"/>
                  </a:lnTo>
                  <a:lnTo>
                    <a:pt x="64214" y="649"/>
                  </a:lnTo>
                  <a:lnTo>
                    <a:pt x="60909" y="6088"/>
                  </a:lnTo>
                  <a:lnTo>
                    <a:pt x="62138" y="11326"/>
                  </a:lnTo>
                  <a:lnTo>
                    <a:pt x="67529" y="9926"/>
                  </a:lnTo>
                  <a:lnTo>
                    <a:pt x="71358" y="13765"/>
                  </a:lnTo>
                  <a:lnTo>
                    <a:pt x="66519" y="13631"/>
                  </a:lnTo>
                  <a:lnTo>
                    <a:pt x="62223" y="16603"/>
                  </a:lnTo>
                  <a:lnTo>
                    <a:pt x="56680" y="18022"/>
                  </a:lnTo>
                  <a:lnTo>
                    <a:pt x="51060" y="19870"/>
                  </a:lnTo>
                  <a:lnTo>
                    <a:pt x="45250" y="22718"/>
                  </a:lnTo>
                  <a:lnTo>
                    <a:pt x="39744" y="25119"/>
                  </a:lnTo>
                  <a:lnTo>
                    <a:pt x="35382" y="28595"/>
                  </a:lnTo>
                  <a:lnTo>
                    <a:pt x="35773" y="33520"/>
                  </a:lnTo>
                  <a:lnTo>
                    <a:pt x="37630" y="38949"/>
                  </a:lnTo>
                  <a:lnTo>
                    <a:pt x="40583" y="43950"/>
                  </a:lnTo>
                  <a:lnTo>
                    <a:pt x="43164" y="48102"/>
                  </a:lnTo>
                  <a:lnTo>
                    <a:pt x="43535" y="53455"/>
                  </a:lnTo>
                  <a:lnTo>
                    <a:pt x="43173" y="58837"/>
                  </a:lnTo>
                  <a:lnTo>
                    <a:pt x="39906" y="63400"/>
                  </a:lnTo>
                  <a:lnTo>
                    <a:pt x="34630" y="65752"/>
                  </a:lnTo>
                  <a:lnTo>
                    <a:pt x="29972" y="64190"/>
                  </a:lnTo>
                  <a:lnTo>
                    <a:pt x="30391" y="59418"/>
                  </a:lnTo>
                  <a:lnTo>
                    <a:pt x="26829" y="56218"/>
                  </a:lnTo>
                  <a:lnTo>
                    <a:pt x="24657" y="51503"/>
                  </a:lnTo>
                  <a:lnTo>
                    <a:pt x="25819" y="45445"/>
                  </a:lnTo>
                  <a:lnTo>
                    <a:pt x="29191" y="41187"/>
                  </a:lnTo>
                  <a:lnTo>
                    <a:pt x="31963" y="37206"/>
                  </a:lnTo>
                  <a:lnTo>
                    <a:pt x="34315" y="32701"/>
                  </a:lnTo>
                  <a:lnTo>
                    <a:pt x="32886" y="27128"/>
                  </a:lnTo>
                  <a:lnTo>
                    <a:pt x="31667" y="21823"/>
                  </a:lnTo>
                  <a:lnTo>
                    <a:pt x="29076" y="16060"/>
                  </a:lnTo>
                  <a:lnTo>
                    <a:pt x="39192" y="8926"/>
                  </a:lnTo>
                  <a:lnTo>
                    <a:pt x="29048" y="10469"/>
                  </a:lnTo>
                  <a:lnTo>
                    <a:pt x="24352" y="18889"/>
                  </a:lnTo>
                  <a:lnTo>
                    <a:pt x="19428" y="21747"/>
                  </a:lnTo>
                  <a:lnTo>
                    <a:pt x="16485" y="26043"/>
                  </a:lnTo>
                  <a:lnTo>
                    <a:pt x="13646" y="30510"/>
                  </a:lnTo>
                  <a:lnTo>
                    <a:pt x="10998" y="34539"/>
                  </a:lnTo>
                  <a:lnTo>
                    <a:pt x="9274" y="39768"/>
                  </a:lnTo>
                  <a:lnTo>
                    <a:pt x="8074" y="44826"/>
                  </a:lnTo>
                  <a:lnTo>
                    <a:pt x="7416" y="49607"/>
                  </a:lnTo>
                  <a:lnTo>
                    <a:pt x="5274" y="54170"/>
                  </a:lnTo>
                  <a:lnTo>
                    <a:pt x="2026" y="58113"/>
                  </a:lnTo>
                  <a:lnTo>
                    <a:pt x="-213" y="62419"/>
                  </a:lnTo>
                  <a:lnTo>
                    <a:pt x="4559" y="61856"/>
                  </a:lnTo>
                  <a:lnTo>
                    <a:pt x="9264" y="63905"/>
                  </a:lnTo>
                  <a:lnTo>
                    <a:pt x="11789" y="70781"/>
                  </a:lnTo>
                  <a:lnTo>
                    <a:pt x="13217" y="75449"/>
                  </a:lnTo>
                  <a:lnTo>
                    <a:pt x="16532" y="79802"/>
                  </a:lnTo>
                  <a:lnTo>
                    <a:pt x="17770" y="84564"/>
                  </a:lnTo>
                  <a:lnTo>
                    <a:pt x="15303" y="88727"/>
                  </a:lnTo>
                  <a:lnTo>
                    <a:pt x="15151" y="94146"/>
                  </a:lnTo>
                  <a:lnTo>
                    <a:pt x="15113" y="98909"/>
                  </a:lnTo>
                  <a:lnTo>
                    <a:pt x="19599" y="100766"/>
                  </a:lnTo>
                  <a:lnTo>
                    <a:pt x="22571" y="108310"/>
                  </a:lnTo>
                  <a:lnTo>
                    <a:pt x="28343" y="107748"/>
                  </a:lnTo>
                  <a:lnTo>
                    <a:pt x="33182" y="108481"/>
                  </a:lnTo>
                  <a:lnTo>
                    <a:pt x="38116" y="108558"/>
                  </a:lnTo>
                  <a:lnTo>
                    <a:pt x="42888" y="109091"/>
                  </a:lnTo>
                  <a:lnTo>
                    <a:pt x="47536" y="107262"/>
                  </a:lnTo>
                  <a:lnTo>
                    <a:pt x="52536" y="109129"/>
                  </a:lnTo>
                  <a:lnTo>
                    <a:pt x="58556" y="109472"/>
                  </a:lnTo>
                  <a:lnTo>
                    <a:pt x="67091" y="121540"/>
                  </a:lnTo>
                  <a:lnTo>
                    <a:pt x="71453" y="128093"/>
                  </a:lnTo>
                  <a:lnTo>
                    <a:pt x="76292" y="127255"/>
                  </a:lnTo>
                  <a:lnTo>
                    <a:pt x="81464" y="126684"/>
                  </a:lnTo>
                  <a:lnTo>
                    <a:pt x="86407" y="127636"/>
                  </a:lnTo>
                  <a:lnTo>
                    <a:pt x="91599" y="126436"/>
                  </a:lnTo>
                  <a:lnTo>
                    <a:pt x="96847" y="125455"/>
                  </a:lnTo>
                  <a:lnTo>
                    <a:pt x="101714" y="123760"/>
                  </a:lnTo>
                  <a:lnTo>
                    <a:pt x="106581" y="124798"/>
                  </a:lnTo>
                  <a:lnTo>
                    <a:pt x="109858" y="130360"/>
                  </a:lnTo>
                  <a:lnTo>
                    <a:pt x="106010" y="134608"/>
                  </a:lnTo>
                  <a:lnTo>
                    <a:pt x="105848" y="140133"/>
                  </a:lnTo>
                  <a:lnTo>
                    <a:pt x="100542" y="145810"/>
                  </a:lnTo>
                  <a:lnTo>
                    <a:pt x="101162" y="151611"/>
                  </a:lnTo>
                  <a:lnTo>
                    <a:pt x="100704" y="160088"/>
                  </a:lnTo>
                  <a:lnTo>
                    <a:pt x="102038" y="165508"/>
                  </a:lnTo>
                  <a:lnTo>
                    <a:pt x="103095" y="172823"/>
                  </a:lnTo>
                  <a:lnTo>
                    <a:pt x="104981" y="178119"/>
                  </a:lnTo>
                  <a:lnTo>
                    <a:pt x="108591" y="183986"/>
                  </a:lnTo>
                  <a:lnTo>
                    <a:pt x="107686" y="188739"/>
                  </a:lnTo>
                  <a:lnTo>
                    <a:pt x="100314" y="196435"/>
                  </a:lnTo>
                  <a:lnTo>
                    <a:pt x="105200" y="199931"/>
                  </a:lnTo>
                  <a:lnTo>
                    <a:pt x="110191" y="205960"/>
                  </a:lnTo>
                  <a:lnTo>
                    <a:pt x="112001" y="211066"/>
                  </a:lnTo>
                  <a:lnTo>
                    <a:pt x="114992" y="219562"/>
                  </a:lnTo>
                  <a:lnTo>
                    <a:pt x="117268" y="226068"/>
                  </a:lnTo>
                  <a:lnTo>
                    <a:pt x="118221" y="231697"/>
                  </a:lnTo>
                  <a:lnTo>
                    <a:pt x="128318" y="241974"/>
                  </a:lnTo>
                  <a:lnTo>
                    <a:pt x="134871" y="240479"/>
                  </a:lnTo>
                  <a:lnTo>
                    <a:pt x="138624" y="237440"/>
                  </a:lnTo>
                  <a:lnTo>
                    <a:pt x="143834" y="239079"/>
                  </a:lnTo>
                  <a:lnTo>
                    <a:pt x="142834" y="2440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0" name="Freihandform: Form 669">
              <a:extLst>
                <a:ext uri="{FF2B5EF4-FFF2-40B4-BE49-F238E27FC236}">
                  <a16:creationId xmlns:a16="http://schemas.microsoft.com/office/drawing/2014/main" id="{176D6D91-F1C5-C58B-4C4C-6840F2CBA8C5}"/>
                </a:ext>
              </a:extLst>
            </p:cNvPr>
            <p:cNvSpPr/>
            <p:nvPr/>
          </p:nvSpPr>
          <p:spPr>
            <a:xfrm>
              <a:off x="3144923" y="3608534"/>
              <a:ext cx="49884" cy="41985"/>
            </a:xfrm>
            <a:custGeom>
              <a:avLst/>
              <a:gdLst>
                <a:gd name="connsiteX0" fmla="*/ 49812 w 66227"/>
                <a:gd name="connsiteY0" fmla="*/ 55665 h 55740"/>
                <a:gd name="connsiteX1" fmla="*/ 49755 w 66227"/>
                <a:gd name="connsiteY1" fmla="*/ 50846 h 55740"/>
                <a:gd name="connsiteX2" fmla="*/ 50107 w 66227"/>
                <a:gd name="connsiteY2" fmla="*/ 46045 h 55740"/>
                <a:gd name="connsiteX3" fmla="*/ 52460 w 66227"/>
                <a:gd name="connsiteY3" fmla="*/ 41863 h 55740"/>
                <a:gd name="connsiteX4" fmla="*/ 56489 w 66227"/>
                <a:gd name="connsiteY4" fmla="*/ 39216 h 55740"/>
                <a:gd name="connsiteX5" fmla="*/ 59814 w 66227"/>
                <a:gd name="connsiteY5" fmla="*/ 35777 h 55740"/>
                <a:gd name="connsiteX6" fmla="*/ 64614 w 66227"/>
                <a:gd name="connsiteY6" fmla="*/ 34720 h 55740"/>
                <a:gd name="connsiteX7" fmla="*/ 64585 w 66227"/>
                <a:gd name="connsiteY7" fmla="*/ 29948 h 55740"/>
                <a:gd name="connsiteX8" fmla="*/ 61252 w 66227"/>
                <a:gd name="connsiteY8" fmla="*/ 26443 h 55740"/>
                <a:gd name="connsiteX9" fmla="*/ 66014 w 66227"/>
                <a:gd name="connsiteY9" fmla="*/ 26043 h 55740"/>
                <a:gd name="connsiteX10" fmla="*/ 63328 w 66227"/>
                <a:gd name="connsiteY10" fmla="*/ 22042 h 55740"/>
                <a:gd name="connsiteX11" fmla="*/ 59137 w 66227"/>
                <a:gd name="connsiteY11" fmla="*/ 19632 h 55740"/>
                <a:gd name="connsiteX12" fmla="*/ 57737 w 66227"/>
                <a:gd name="connsiteY12" fmla="*/ 14927 h 55740"/>
                <a:gd name="connsiteX13" fmla="*/ 60423 w 66227"/>
                <a:gd name="connsiteY13" fmla="*/ 10926 h 55740"/>
                <a:gd name="connsiteX14" fmla="*/ 58356 w 66227"/>
                <a:gd name="connsiteY14" fmla="*/ 6488 h 55740"/>
                <a:gd name="connsiteX15" fmla="*/ 53584 w 66227"/>
                <a:gd name="connsiteY15" fmla="*/ 7726 h 55740"/>
                <a:gd name="connsiteX16" fmla="*/ 50203 w 66227"/>
                <a:gd name="connsiteY16" fmla="*/ 4335 h 55740"/>
                <a:gd name="connsiteX17" fmla="*/ 45564 w 66227"/>
                <a:gd name="connsiteY17" fmla="*/ 3249 h 55740"/>
                <a:gd name="connsiteX18" fmla="*/ 40801 w 66227"/>
                <a:gd name="connsiteY18" fmla="*/ 3040 h 55740"/>
                <a:gd name="connsiteX19" fmla="*/ 36039 w 66227"/>
                <a:gd name="connsiteY19" fmla="*/ 3249 h 55740"/>
                <a:gd name="connsiteX20" fmla="*/ 31334 w 66227"/>
                <a:gd name="connsiteY20" fmla="*/ 1963 h 55740"/>
                <a:gd name="connsiteX21" fmla="*/ 26524 w 66227"/>
                <a:gd name="connsiteY21" fmla="*/ 1754 h 55740"/>
                <a:gd name="connsiteX22" fmla="*/ 21675 w 66227"/>
                <a:gd name="connsiteY22" fmla="*/ 782 h 55740"/>
                <a:gd name="connsiteX23" fmla="*/ 16617 w 66227"/>
                <a:gd name="connsiteY23" fmla="*/ 677 h 55740"/>
                <a:gd name="connsiteX24" fmla="*/ 11807 w 66227"/>
                <a:gd name="connsiteY24" fmla="*/ 220 h 55740"/>
                <a:gd name="connsiteX25" fmla="*/ 9455 w 66227"/>
                <a:gd name="connsiteY25" fmla="*/ 4440 h 55740"/>
                <a:gd name="connsiteX26" fmla="*/ 5235 w 66227"/>
                <a:gd name="connsiteY26" fmla="*/ 2077 h 55740"/>
                <a:gd name="connsiteX27" fmla="*/ 968 w 66227"/>
                <a:gd name="connsiteY27" fmla="*/ -75 h 55740"/>
                <a:gd name="connsiteX28" fmla="*/ -213 w 66227"/>
                <a:gd name="connsiteY28" fmla="*/ 4611 h 55740"/>
                <a:gd name="connsiteX29" fmla="*/ 263 w 66227"/>
                <a:gd name="connsiteY29" fmla="*/ 9412 h 55740"/>
                <a:gd name="connsiteX30" fmla="*/ 4035 w 66227"/>
                <a:gd name="connsiteY30" fmla="*/ 12355 h 55740"/>
                <a:gd name="connsiteX31" fmla="*/ 6892 w 66227"/>
                <a:gd name="connsiteY31" fmla="*/ 16422 h 55740"/>
                <a:gd name="connsiteX32" fmla="*/ 8502 w 66227"/>
                <a:gd name="connsiteY32" fmla="*/ 20985 h 55740"/>
                <a:gd name="connsiteX33" fmla="*/ 11779 w 66227"/>
                <a:gd name="connsiteY33" fmla="*/ 24452 h 55740"/>
                <a:gd name="connsiteX34" fmla="*/ 15827 w 66227"/>
                <a:gd name="connsiteY34" fmla="*/ 27052 h 55740"/>
                <a:gd name="connsiteX35" fmla="*/ 18646 w 66227"/>
                <a:gd name="connsiteY35" fmla="*/ 30910 h 55740"/>
                <a:gd name="connsiteX36" fmla="*/ 22523 w 66227"/>
                <a:gd name="connsiteY36" fmla="*/ 33796 h 55740"/>
                <a:gd name="connsiteX37" fmla="*/ 26400 w 66227"/>
                <a:gd name="connsiteY37" fmla="*/ 36711 h 55740"/>
                <a:gd name="connsiteX38" fmla="*/ 28590 w 66227"/>
                <a:gd name="connsiteY38" fmla="*/ 41063 h 55740"/>
                <a:gd name="connsiteX39" fmla="*/ 32401 w 66227"/>
                <a:gd name="connsiteY39" fmla="*/ 44178 h 55740"/>
                <a:gd name="connsiteX40" fmla="*/ 35944 w 66227"/>
                <a:gd name="connsiteY40" fmla="*/ 47359 h 55740"/>
                <a:gd name="connsiteX41" fmla="*/ 39487 w 66227"/>
                <a:gd name="connsiteY41" fmla="*/ 50569 h 55740"/>
                <a:gd name="connsiteX42" fmla="*/ 43945 w 66227"/>
                <a:gd name="connsiteY42" fmla="*/ 52589 h 55740"/>
                <a:gd name="connsiteX43" fmla="*/ 48460 w 66227"/>
                <a:gd name="connsiteY43" fmla="*/ 54465 h 5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6227" h="55740">
                  <a:moveTo>
                    <a:pt x="49812" y="55665"/>
                  </a:moveTo>
                  <a:lnTo>
                    <a:pt x="49755" y="50846"/>
                  </a:lnTo>
                  <a:lnTo>
                    <a:pt x="50107" y="46045"/>
                  </a:lnTo>
                  <a:lnTo>
                    <a:pt x="52460" y="41863"/>
                  </a:lnTo>
                  <a:lnTo>
                    <a:pt x="56489" y="39216"/>
                  </a:lnTo>
                  <a:lnTo>
                    <a:pt x="59814" y="35777"/>
                  </a:lnTo>
                  <a:lnTo>
                    <a:pt x="64614" y="34720"/>
                  </a:lnTo>
                  <a:lnTo>
                    <a:pt x="64585" y="29948"/>
                  </a:lnTo>
                  <a:lnTo>
                    <a:pt x="61252" y="26443"/>
                  </a:lnTo>
                  <a:lnTo>
                    <a:pt x="66014" y="26043"/>
                  </a:lnTo>
                  <a:lnTo>
                    <a:pt x="63328" y="22042"/>
                  </a:lnTo>
                  <a:lnTo>
                    <a:pt x="59137" y="19632"/>
                  </a:lnTo>
                  <a:lnTo>
                    <a:pt x="57737" y="14927"/>
                  </a:lnTo>
                  <a:lnTo>
                    <a:pt x="60423" y="10926"/>
                  </a:lnTo>
                  <a:lnTo>
                    <a:pt x="58356" y="6488"/>
                  </a:lnTo>
                  <a:lnTo>
                    <a:pt x="53584" y="7726"/>
                  </a:lnTo>
                  <a:lnTo>
                    <a:pt x="50203" y="4335"/>
                  </a:lnTo>
                  <a:lnTo>
                    <a:pt x="45564" y="3249"/>
                  </a:lnTo>
                  <a:lnTo>
                    <a:pt x="40801" y="3040"/>
                  </a:lnTo>
                  <a:lnTo>
                    <a:pt x="36039" y="3249"/>
                  </a:lnTo>
                  <a:lnTo>
                    <a:pt x="31334" y="1963"/>
                  </a:lnTo>
                  <a:lnTo>
                    <a:pt x="26524" y="1754"/>
                  </a:lnTo>
                  <a:lnTo>
                    <a:pt x="21675" y="782"/>
                  </a:lnTo>
                  <a:lnTo>
                    <a:pt x="16617" y="677"/>
                  </a:lnTo>
                  <a:lnTo>
                    <a:pt x="11807" y="220"/>
                  </a:lnTo>
                  <a:lnTo>
                    <a:pt x="9455" y="4440"/>
                  </a:lnTo>
                  <a:lnTo>
                    <a:pt x="5235" y="2077"/>
                  </a:lnTo>
                  <a:lnTo>
                    <a:pt x="968" y="-75"/>
                  </a:lnTo>
                  <a:lnTo>
                    <a:pt x="-213" y="4611"/>
                  </a:lnTo>
                  <a:lnTo>
                    <a:pt x="263" y="9412"/>
                  </a:lnTo>
                  <a:lnTo>
                    <a:pt x="4035" y="12355"/>
                  </a:lnTo>
                  <a:lnTo>
                    <a:pt x="6892" y="16422"/>
                  </a:lnTo>
                  <a:lnTo>
                    <a:pt x="8502" y="20985"/>
                  </a:lnTo>
                  <a:lnTo>
                    <a:pt x="11779" y="24452"/>
                  </a:lnTo>
                  <a:lnTo>
                    <a:pt x="15827" y="27052"/>
                  </a:lnTo>
                  <a:lnTo>
                    <a:pt x="18646" y="30910"/>
                  </a:lnTo>
                  <a:lnTo>
                    <a:pt x="22523" y="33796"/>
                  </a:lnTo>
                  <a:lnTo>
                    <a:pt x="26400" y="36711"/>
                  </a:lnTo>
                  <a:lnTo>
                    <a:pt x="28590" y="41063"/>
                  </a:lnTo>
                  <a:lnTo>
                    <a:pt x="32401" y="44178"/>
                  </a:lnTo>
                  <a:lnTo>
                    <a:pt x="35944" y="47359"/>
                  </a:lnTo>
                  <a:lnTo>
                    <a:pt x="39487" y="50569"/>
                  </a:lnTo>
                  <a:lnTo>
                    <a:pt x="43945" y="52589"/>
                  </a:lnTo>
                  <a:lnTo>
                    <a:pt x="48460" y="5446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2" name="Freihandform: Form 671">
              <a:extLst>
                <a:ext uri="{FF2B5EF4-FFF2-40B4-BE49-F238E27FC236}">
                  <a16:creationId xmlns:a16="http://schemas.microsoft.com/office/drawing/2014/main" id="{69C0706B-A055-78EF-3034-29734A5318FB}"/>
                </a:ext>
              </a:extLst>
            </p:cNvPr>
            <p:cNvSpPr/>
            <p:nvPr/>
          </p:nvSpPr>
          <p:spPr>
            <a:xfrm>
              <a:off x="4375609" y="3956527"/>
              <a:ext cx="123817" cy="237246"/>
            </a:xfrm>
            <a:custGeom>
              <a:avLst/>
              <a:gdLst>
                <a:gd name="connsiteX0" fmla="*/ 67995 w 164382"/>
                <a:gd name="connsiteY0" fmla="*/ 284227 h 314972"/>
                <a:gd name="connsiteX1" fmla="*/ 68024 w 164382"/>
                <a:gd name="connsiteY1" fmla="*/ 279131 h 314972"/>
                <a:gd name="connsiteX2" fmla="*/ 65957 w 164382"/>
                <a:gd name="connsiteY2" fmla="*/ 274731 h 314972"/>
                <a:gd name="connsiteX3" fmla="*/ 65881 w 164382"/>
                <a:gd name="connsiteY3" fmla="*/ 280093 h 314972"/>
                <a:gd name="connsiteX4" fmla="*/ 84731 w 164382"/>
                <a:gd name="connsiteY4" fmla="*/ 314898 h 314972"/>
                <a:gd name="connsiteX5" fmla="*/ 89722 w 164382"/>
                <a:gd name="connsiteY5" fmla="*/ 313326 h 314972"/>
                <a:gd name="connsiteX6" fmla="*/ 93113 w 164382"/>
                <a:gd name="connsiteY6" fmla="*/ 309831 h 314972"/>
                <a:gd name="connsiteX7" fmla="*/ 97132 w 164382"/>
                <a:gd name="connsiteY7" fmla="*/ 303172 h 314972"/>
                <a:gd name="connsiteX8" fmla="*/ 104238 w 164382"/>
                <a:gd name="connsiteY8" fmla="*/ 299639 h 314972"/>
                <a:gd name="connsiteX9" fmla="*/ 109258 w 164382"/>
                <a:gd name="connsiteY9" fmla="*/ 297086 h 314972"/>
                <a:gd name="connsiteX10" fmla="*/ 113277 w 164382"/>
                <a:gd name="connsiteY10" fmla="*/ 294343 h 314972"/>
                <a:gd name="connsiteX11" fmla="*/ 115878 w 164382"/>
                <a:gd name="connsiteY11" fmla="*/ 289761 h 314972"/>
                <a:gd name="connsiteX12" fmla="*/ 117573 w 164382"/>
                <a:gd name="connsiteY12" fmla="*/ 284351 h 314972"/>
                <a:gd name="connsiteX13" fmla="*/ 119240 w 164382"/>
                <a:gd name="connsiteY13" fmla="*/ 279522 h 314972"/>
                <a:gd name="connsiteX14" fmla="*/ 117601 w 164382"/>
                <a:gd name="connsiteY14" fmla="*/ 273702 h 314972"/>
                <a:gd name="connsiteX15" fmla="*/ 122078 w 164382"/>
                <a:gd name="connsiteY15" fmla="*/ 275855 h 314972"/>
                <a:gd name="connsiteX16" fmla="*/ 127136 w 164382"/>
                <a:gd name="connsiteY16" fmla="*/ 275845 h 314972"/>
                <a:gd name="connsiteX17" fmla="*/ 132451 w 164382"/>
                <a:gd name="connsiteY17" fmla="*/ 273702 h 314972"/>
                <a:gd name="connsiteX18" fmla="*/ 138995 w 164382"/>
                <a:gd name="connsiteY18" fmla="*/ 269044 h 314972"/>
                <a:gd name="connsiteX19" fmla="*/ 142424 w 164382"/>
                <a:gd name="connsiteY19" fmla="*/ 264891 h 314972"/>
                <a:gd name="connsiteX20" fmla="*/ 147158 w 164382"/>
                <a:gd name="connsiteY20" fmla="*/ 263129 h 314972"/>
                <a:gd name="connsiteX21" fmla="*/ 152453 w 164382"/>
                <a:gd name="connsiteY21" fmla="*/ 258996 h 314972"/>
                <a:gd name="connsiteX22" fmla="*/ 156502 w 164382"/>
                <a:gd name="connsiteY22" fmla="*/ 255833 h 314972"/>
                <a:gd name="connsiteX23" fmla="*/ 158769 w 164382"/>
                <a:gd name="connsiteY23" fmla="*/ 250737 h 314972"/>
                <a:gd name="connsiteX24" fmla="*/ 161217 w 164382"/>
                <a:gd name="connsiteY24" fmla="*/ 246127 h 314972"/>
                <a:gd name="connsiteX25" fmla="*/ 160092 w 164382"/>
                <a:gd name="connsiteY25" fmla="*/ 239355 h 314972"/>
                <a:gd name="connsiteX26" fmla="*/ 161359 w 164382"/>
                <a:gd name="connsiteY26" fmla="*/ 244384 h 314972"/>
                <a:gd name="connsiteX27" fmla="*/ 161169 w 164382"/>
                <a:gd name="connsiteY27" fmla="*/ 238879 h 314972"/>
                <a:gd name="connsiteX28" fmla="*/ 160007 w 164382"/>
                <a:gd name="connsiteY28" fmla="*/ 233430 h 314972"/>
                <a:gd name="connsiteX29" fmla="*/ 159740 w 164382"/>
                <a:gd name="connsiteY29" fmla="*/ 227687 h 314972"/>
                <a:gd name="connsiteX30" fmla="*/ 164169 w 164382"/>
                <a:gd name="connsiteY30" fmla="*/ 229925 h 314972"/>
                <a:gd name="connsiteX31" fmla="*/ 162254 w 164382"/>
                <a:gd name="connsiteY31" fmla="*/ 224896 h 314972"/>
                <a:gd name="connsiteX32" fmla="*/ 160283 w 164382"/>
                <a:gd name="connsiteY32" fmla="*/ 217666 h 314972"/>
                <a:gd name="connsiteX33" fmla="*/ 159759 w 164382"/>
                <a:gd name="connsiteY33" fmla="*/ 212895 h 314972"/>
                <a:gd name="connsiteX34" fmla="*/ 158388 w 164382"/>
                <a:gd name="connsiteY34" fmla="*/ 207903 h 314972"/>
                <a:gd name="connsiteX35" fmla="*/ 158683 w 164382"/>
                <a:gd name="connsiteY35" fmla="*/ 202007 h 314972"/>
                <a:gd name="connsiteX36" fmla="*/ 156387 w 164382"/>
                <a:gd name="connsiteY36" fmla="*/ 196978 h 314972"/>
                <a:gd name="connsiteX37" fmla="*/ 154235 w 164382"/>
                <a:gd name="connsiteY37" fmla="*/ 190901 h 314972"/>
                <a:gd name="connsiteX38" fmla="*/ 152644 w 164382"/>
                <a:gd name="connsiteY38" fmla="*/ 184415 h 314972"/>
                <a:gd name="connsiteX39" fmla="*/ 149129 w 164382"/>
                <a:gd name="connsiteY39" fmla="*/ 178157 h 314972"/>
                <a:gd name="connsiteX40" fmla="*/ 148720 w 164382"/>
                <a:gd name="connsiteY40" fmla="*/ 173166 h 314972"/>
                <a:gd name="connsiteX41" fmla="*/ 145376 w 164382"/>
                <a:gd name="connsiteY41" fmla="*/ 169146 h 314972"/>
                <a:gd name="connsiteX42" fmla="*/ 140299 w 164382"/>
                <a:gd name="connsiteY42" fmla="*/ 165698 h 314972"/>
                <a:gd name="connsiteX43" fmla="*/ 137051 w 164382"/>
                <a:gd name="connsiteY43" fmla="*/ 161202 h 314972"/>
                <a:gd name="connsiteX44" fmla="*/ 133613 w 164382"/>
                <a:gd name="connsiteY44" fmla="*/ 156964 h 314972"/>
                <a:gd name="connsiteX45" fmla="*/ 130813 w 164382"/>
                <a:gd name="connsiteY45" fmla="*/ 152877 h 314972"/>
                <a:gd name="connsiteX46" fmla="*/ 124660 w 164382"/>
                <a:gd name="connsiteY46" fmla="*/ 148486 h 314972"/>
                <a:gd name="connsiteX47" fmla="*/ 118754 w 164382"/>
                <a:gd name="connsiteY47" fmla="*/ 144248 h 314972"/>
                <a:gd name="connsiteX48" fmla="*/ 113049 w 164382"/>
                <a:gd name="connsiteY48" fmla="*/ 139962 h 314972"/>
                <a:gd name="connsiteX49" fmla="*/ 108772 w 164382"/>
                <a:gd name="connsiteY49" fmla="*/ 135723 h 314972"/>
                <a:gd name="connsiteX50" fmla="*/ 104914 w 164382"/>
                <a:gd name="connsiteY50" fmla="*/ 131503 h 314972"/>
                <a:gd name="connsiteX51" fmla="*/ 99647 w 164382"/>
                <a:gd name="connsiteY51" fmla="*/ 127198 h 314972"/>
                <a:gd name="connsiteX52" fmla="*/ 96285 w 164382"/>
                <a:gd name="connsiteY52" fmla="*/ 122950 h 314972"/>
                <a:gd name="connsiteX53" fmla="*/ 93675 w 164382"/>
                <a:gd name="connsiteY53" fmla="*/ 118730 h 314972"/>
                <a:gd name="connsiteX54" fmla="*/ 92179 w 164382"/>
                <a:gd name="connsiteY54" fmla="*/ 112491 h 314972"/>
                <a:gd name="connsiteX55" fmla="*/ 87017 w 164382"/>
                <a:gd name="connsiteY55" fmla="*/ 108901 h 314972"/>
                <a:gd name="connsiteX56" fmla="*/ 82959 w 164382"/>
                <a:gd name="connsiteY56" fmla="*/ 105957 h 314972"/>
                <a:gd name="connsiteX57" fmla="*/ 79444 w 164382"/>
                <a:gd name="connsiteY57" fmla="*/ 101747 h 314972"/>
                <a:gd name="connsiteX58" fmla="*/ 77025 w 164382"/>
                <a:gd name="connsiteY58" fmla="*/ 97499 h 314972"/>
                <a:gd name="connsiteX59" fmla="*/ 74301 w 164382"/>
                <a:gd name="connsiteY59" fmla="*/ 93261 h 314972"/>
                <a:gd name="connsiteX60" fmla="*/ 77235 w 164382"/>
                <a:gd name="connsiteY60" fmla="*/ 86764 h 314972"/>
                <a:gd name="connsiteX61" fmla="*/ 76215 w 164382"/>
                <a:gd name="connsiteY61" fmla="*/ 80478 h 314972"/>
                <a:gd name="connsiteX62" fmla="*/ 77882 w 164382"/>
                <a:gd name="connsiteY62" fmla="*/ 73363 h 314972"/>
                <a:gd name="connsiteX63" fmla="*/ 84255 w 164382"/>
                <a:gd name="connsiteY63" fmla="*/ 68210 h 314972"/>
                <a:gd name="connsiteX64" fmla="*/ 88646 w 164382"/>
                <a:gd name="connsiteY64" fmla="*/ 65552 h 314972"/>
                <a:gd name="connsiteX65" fmla="*/ 87160 w 164382"/>
                <a:gd name="connsiteY65" fmla="*/ 60294 h 314972"/>
                <a:gd name="connsiteX66" fmla="*/ 89608 w 164382"/>
                <a:gd name="connsiteY66" fmla="*/ 55532 h 314972"/>
                <a:gd name="connsiteX67" fmla="*/ 93141 w 164382"/>
                <a:gd name="connsiteY67" fmla="*/ 51665 h 314972"/>
                <a:gd name="connsiteX68" fmla="*/ 97837 w 164382"/>
                <a:gd name="connsiteY68" fmla="*/ 50798 h 314972"/>
                <a:gd name="connsiteX69" fmla="*/ 103638 w 164382"/>
                <a:gd name="connsiteY69" fmla="*/ 46493 h 314972"/>
                <a:gd name="connsiteX70" fmla="*/ 105953 w 164382"/>
                <a:gd name="connsiteY70" fmla="*/ 40425 h 314972"/>
                <a:gd name="connsiteX71" fmla="*/ 111305 w 164382"/>
                <a:gd name="connsiteY71" fmla="*/ 40282 h 314972"/>
                <a:gd name="connsiteX72" fmla="*/ 107038 w 164382"/>
                <a:gd name="connsiteY72" fmla="*/ 36996 h 314972"/>
                <a:gd name="connsiteX73" fmla="*/ 101219 w 164382"/>
                <a:gd name="connsiteY73" fmla="*/ 37997 h 314972"/>
                <a:gd name="connsiteX74" fmla="*/ 96037 w 164382"/>
                <a:gd name="connsiteY74" fmla="*/ 34977 h 314972"/>
                <a:gd name="connsiteX75" fmla="*/ 90522 w 164382"/>
                <a:gd name="connsiteY75" fmla="*/ 33196 h 314972"/>
                <a:gd name="connsiteX76" fmla="*/ 86064 w 164382"/>
                <a:gd name="connsiteY76" fmla="*/ 30072 h 314972"/>
                <a:gd name="connsiteX77" fmla="*/ 82788 w 164382"/>
                <a:gd name="connsiteY77" fmla="*/ 25319 h 314972"/>
                <a:gd name="connsiteX78" fmla="*/ 80120 w 164382"/>
                <a:gd name="connsiteY78" fmla="*/ 21051 h 314972"/>
                <a:gd name="connsiteX79" fmla="*/ 82121 w 164382"/>
                <a:gd name="connsiteY79" fmla="*/ 15403 h 314972"/>
                <a:gd name="connsiteX80" fmla="*/ 80711 w 164382"/>
                <a:gd name="connsiteY80" fmla="*/ 10621 h 314972"/>
                <a:gd name="connsiteX81" fmla="*/ 74453 w 164382"/>
                <a:gd name="connsiteY81" fmla="*/ 10717 h 314972"/>
                <a:gd name="connsiteX82" fmla="*/ 67205 w 164382"/>
                <a:gd name="connsiteY82" fmla="*/ 8440 h 314972"/>
                <a:gd name="connsiteX83" fmla="*/ 61509 w 164382"/>
                <a:gd name="connsiteY83" fmla="*/ 6755 h 314972"/>
                <a:gd name="connsiteX84" fmla="*/ 57203 w 164382"/>
                <a:gd name="connsiteY84" fmla="*/ 4021 h 314972"/>
                <a:gd name="connsiteX85" fmla="*/ 53117 w 164382"/>
                <a:gd name="connsiteY85" fmla="*/ -75 h 314972"/>
                <a:gd name="connsiteX86" fmla="*/ 49107 w 164382"/>
                <a:gd name="connsiteY86" fmla="*/ 2544 h 314972"/>
                <a:gd name="connsiteX87" fmla="*/ 44278 w 164382"/>
                <a:gd name="connsiteY87" fmla="*/ 5516 h 314972"/>
                <a:gd name="connsiteX88" fmla="*/ 44764 w 164382"/>
                <a:gd name="connsiteY88" fmla="*/ 10298 h 314972"/>
                <a:gd name="connsiteX89" fmla="*/ 40363 w 164382"/>
                <a:gd name="connsiteY89" fmla="*/ 12507 h 314972"/>
                <a:gd name="connsiteX90" fmla="*/ 35572 w 164382"/>
                <a:gd name="connsiteY90" fmla="*/ 12536 h 314972"/>
                <a:gd name="connsiteX91" fmla="*/ 31791 w 164382"/>
                <a:gd name="connsiteY91" fmla="*/ 16727 h 314972"/>
                <a:gd name="connsiteX92" fmla="*/ 24037 w 164382"/>
                <a:gd name="connsiteY92" fmla="*/ 12574 h 314972"/>
                <a:gd name="connsiteX93" fmla="*/ 18999 w 164382"/>
                <a:gd name="connsiteY93" fmla="*/ 12536 h 314972"/>
                <a:gd name="connsiteX94" fmla="*/ 15837 w 164382"/>
                <a:gd name="connsiteY94" fmla="*/ 16736 h 314972"/>
                <a:gd name="connsiteX95" fmla="*/ 10369 w 164382"/>
                <a:gd name="connsiteY95" fmla="*/ 16775 h 314972"/>
                <a:gd name="connsiteX96" fmla="*/ 5006 w 164382"/>
                <a:gd name="connsiteY96" fmla="*/ 13917 h 314972"/>
                <a:gd name="connsiteX97" fmla="*/ -213 w 164382"/>
                <a:gd name="connsiteY97" fmla="*/ 18889 h 314972"/>
                <a:gd name="connsiteX98" fmla="*/ 825 w 164382"/>
                <a:gd name="connsiteY98" fmla="*/ 25128 h 314972"/>
                <a:gd name="connsiteX99" fmla="*/ 5902 w 164382"/>
                <a:gd name="connsiteY99" fmla="*/ 28814 h 314972"/>
                <a:gd name="connsiteX100" fmla="*/ 9340 w 164382"/>
                <a:gd name="connsiteY100" fmla="*/ 33739 h 314972"/>
                <a:gd name="connsiteX101" fmla="*/ 13779 w 164382"/>
                <a:gd name="connsiteY101" fmla="*/ 35825 h 314972"/>
                <a:gd name="connsiteX102" fmla="*/ 14751 w 164382"/>
                <a:gd name="connsiteY102" fmla="*/ 40625 h 314972"/>
                <a:gd name="connsiteX103" fmla="*/ 15703 w 164382"/>
                <a:gd name="connsiteY103" fmla="*/ 45531 h 314972"/>
                <a:gd name="connsiteX104" fmla="*/ 19027 w 164382"/>
                <a:gd name="connsiteY104" fmla="*/ 49522 h 314972"/>
                <a:gd name="connsiteX105" fmla="*/ 22627 w 164382"/>
                <a:gd name="connsiteY105" fmla="*/ 52732 h 314972"/>
                <a:gd name="connsiteX106" fmla="*/ 27543 w 164382"/>
                <a:gd name="connsiteY106" fmla="*/ 55027 h 314972"/>
                <a:gd name="connsiteX107" fmla="*/ 32591 w 164382"/>
                <a:gd name="connsiteY107" fmla="*/ 57932 h 314972"/>
                <a:gd name="connsiteX108" fmla="*/ 34991 w 164382"/>
                <a:gd name="connsiteY108" fmla="*/ 53684 h 314972"/>
                <a:gd name="connsiteX109" fmla="*/ 39268 w 164382"/>
                <a:gd name="connsiteY109" fmla="*/ 51188 h 314972"/>
                <a:gd name="connsiteX110" fmla="*/ 43897 w 164382"/>
                <a:gd name="connsiteY110" fmla="*/ 53246 h 314972"/>
                <a:gd name="connsiteX111" fmla="*/ 48050 w 164382"/>
                <a:gd name="connsiteY111" fmla="*/ 57094 h 314972"/>
                <a:gd name="connsiteX112" fmla="*/ 46345 w 164382"/>
                <a:gd name="connsiteY112" fmla="*/ 61618 h 314972"/>
                <a:gd name="connsiteX113" fmla="*/ 51460 w 164382"/>
                <a:gd name="connsiteY113" fmla="*/ 61895 h 314972"/>
                <a:gd name="connsiteX114" fmla="*/ 53994 w 164382"/>
                <a:gd name="connsiteY114" fmla="*/ 67724 h 314972"/>
                <a:gd name="connsiteX115" fmla="*/ 59108 w 164382"/>
                <a:gd name="connsiteY115" fmla="*/ 69991 h 314972"/>
                <a:gd name="connsiteX116" fmla="*/ 57118 w 164382"/>
                <a:gd name="connsiteY116" fmla="*/ 76220 h 314972"/>
                <a:gd name="connsiteX117" fmla="*/ 54089 w 164382"/>
                <a:gd name="connsiteY117" fmla="*/ 80002 h 314972"/>
                <a:gd name="connsiteX118" fmla="*/ 47897 w 164382"/>
                <a:gd name="connsiteY118" fmla="*/ 79040 h 314972"/>
                <a:gd name="connsiteX119" fmla="*/ 43783 w 164382"/>
                <a:gd name="connsiteY119" fmla="*/ 83593 h 314972"/>
                <a:gd name="connsiteX120" fmla="*/ 43306 w 164382"/>
                <a:gd name="connsiteY120" fmla="*/ 88336 h 314972"/>
                <a:gd name="connsiteX121" fmla="*/ 47602 w 164382"/>
                <a:gd name="connsiteY121" fmla="*/ 90660 h 314972"/>
                <a:gd name="connsiteX122" fmla="*/ 52003 w 164382"/>
                <a:gd name="connsiteY122" fmla="*/ 93165 h 314972"/>
                <a:gd name="connsiteX123" fmla="*/ 58623 w 164382"/>
                <a:gd name="connsiteY123" fmla="*/ 97451 h 314972"/>
                <a:gd name="connsiteX124" fmla="*/ 63909 w 164382"/>
                <a:gd name="connsiteY124" fmla="*/ 98556 h 314972"/>
                <a:gd name="connsiteX125" fmla="*/ 66367 w 164382"/>
                <a:gd name="connsiteY125" fmla="*/ 104919 h 314972"/>
                <a:gd name="connsiteX126" fmla="*/ 69824 w 164382"/>
                <a:gd name="connsiteY126" fmla="*/ 109043 h 314972"/>
                <a:gd name="connsiteX127" fmla="*/ 74453 w 164382"/>
                <a:gd name="connsiteY127" fmla="*/ 110196 h 314972"/>
                <a:gd name="connsiteX128" fmla="*/ 77482 w 164382"/>
                <a:gd name="connsiteY128" fmla="*/ 114444 h 314972"/>
                <a:gd name="connsiteX129" fmla="*/ 80644 w 164382"/>
                <a:gd name="connsiteY129" fmla="*/ 120359 h 314972"/>
                <a:gd name="connsiteX130" fmla="*/ 89455 w 164382"/>
                <a:gd name="connsiteY130" fmla="*/ 129055 h 314972"/>
                <a:gd name="connsiteX131" fmla="*/ 95303 w 164382"/>
                <a:gd name="connsiteY131" fmla="*/ 134046 h 314972"/>
                <a:gd name="connsiteX132" fmla="*/ 98208 w 164382"/>
                <a:gd name="connsiteY132" fmla="*/ 138342 h 314972"/>
                <a:gd name="connsiteX133" fmla="*/ 99447 w 164382"/>
                <a:gd name="connsiteY133" fmla="*/ 143276 h 314972"/>
                <a:gd name="connsiteX134" fmla="*/ 102409 w 164382"/>
                <a:gd name="connsiteY134" fmla="*/ 147591 h 314972"/>
                <a:gd name="connsiteX135" fmla="*/ 107829 w 164382"/>
                <a:gd name="connsiteY135" fmla="*/ 149305 h 314972"/>
                <a:gd name="connsiteX136" fmla="*/ 111858 w 164382"/>
                <a:gd name="connsiteY136" fmla="*/ 152668 h 314972"/>
                <a:gd name="connsiteX137" fmla="*/ 115782 w 164382"/>
                <a:gd name="connsiteY137" fmla="*/ 155745 h 314972"/>
                <a:gd name="connsiteX138" fmla="*/ 114201 w 164382"/>
                <a:gd name="connsiteY138" fmla="*/ 160612 h 314972"/>
                <a:gd name="connsiteX139" fmla="*/ 117544 w 164382"/>
                <a:gd name="connsiteY139" fmla="*/ 165403 h 314972"/>
                <a:gd name="connsiteX140" fmla="*/ 121926 w 164382"/>
                <a:gd name="connsiteY140" fmla="*/ 169641 h 314972"/>
                <a:gd name="connsiteX141" fmla="*/ 124193 w 164382"/>
                <a:gd name="connsiteY141" fmla="*/ 174975 h 314972"/>
                <a:gd name="connsiteX142" fmla="*/ 124278 w 164382"/>
                <a:gd name="connsiteY142" fmla="*/ 180852 h 314972"/>
                <a:gd name="connsiteX143" fmla="*/ 123869 w 164382"/>
                <a:gd name="connsiteY143" fmla="*/ 186605 h 314972"/>
                <a:gd name="connsiteX144" fmla="*/ 122335 w 164382"/>
                <a:gd name="connsiteY144" fmla="*/ 191320 h 314972"/>
                <a:gd name="connsiteX145" fmla="*/ 121097 w 164382"/>
                <a:gd name="connsiteY145" fmla="*/ 197150 h 314972"/>
                <a:gd name="connsiteX146" fmla="*/ 124307 w 164382"/>
                <a:gd name="connsiteY146" fmla="*/ 202474 h 314972"/>
                <a:gd name="connsiteX147" fmla="*/ 126822 w 164382"/>
                <a:gd name="connsiteY147" fmla="*/ 207694 h 314972"/>
                <a:gd name="connsiteX148" fmla="*/ 128355 w 164382"/>
                <a:gd name="connsiteY148" fmla="*/ 212999 h 314972"/>
                <a:gd name="connsiteX149" fmla="*/ 126517 w 164382"/>
                <a:gd name="connsiteY149" fmla="*/ 218876 h 314972"/>
                <a:gd name="connsiteX150" fmla="*/ 128203 w 164382"/>
                <a:gd name="connsiteY150" fmla="*/ 224791 h 314972"/>
                <a:gd name="connsiteX151" fmla="*/ 128860 w 164382"/>
                <a:gd name="connsiteY151" fmla="*/ 233364 h 314972"/>
                <a:gd name="connsiteX152" fmla="*/ 121783 w 164382"/>
                <a:gd name="connsiteY152" fmla="*/ 235954 h 314972"/>
                <a:gd name="connsiteX153" fmla="*/ 117925 w 164382"/>
                <a:gd name="connsiteY153" fmla="*/ 240507 h 314972"/>
                <a:gd name="connsiteX154" fmla="*/ 112963 w 164382"/>
                <a:gd name="connsiteY154" fmla="*/ 242108 h 314972"/>
                <a:gd name="connsiteX155" fmla="*/ 109410 w 164382"/>
                <a:gd name="connsiteY155" fmla="*/ 245613 h 314972"/>
                <a:gd name="connsiteX156" fmla="*/ 104647 w 164382"/>
                <a:gd name="connsiteY156" fmla="*/ 247108 h 314972"/>
                <a:gd name="connsiteX157" fmla="*/ 100447 w 164382"/>
                <a:gd name="connsiteY157" fmla="*/ 249528 h 314972"/>
                <a:gd name="connsiteX158" fmla="*/ 99457 w 164382"/>
                <a:gd name="connsiteY158" fmla="*/ 254605 h 314972"/>
                <a:gd name="connsiteX159" fmla="*/ 102581 w 164382"/>
                <a:gd name="connsiteY159" fmla="*/ 259053 h 314972"/>
                <a:gd name="connsiteX160" fmla="*/ 106648 w 164382"/>
                <a:gd name="connsiteY160" fmla="*/ 263577 h 314972"/>
                <a:gd name="connsiteX161" fmla="*/ 101857 w 164382"/>
                <a:gd name="connsiteY161" fmla="*/ 264873 h 314972"/>
                <a:gd name="connsiteX162" fmla="*/ 96904 w 164382"/>
                <a:gd name="connsiteY162" fmla="*/ 263101 h 314972"/>
                <a:gd name="connsiteX163" fmla="*/ 91922 w 164382"/>
                <a:gd name="connsiteY163" fmla="*/ 263682 h 314972"/>
                <a:gd name="connsiteX164" fmla="*/ 86931 w 164382"/>
                <a:gd name="connsiteY164" fmla="*/ 264729 h 314972"/>
                <a:gd name="connsiteX165" fmla="*/ 83292 w 164382"/>
                <a:gd name="connsiteY165" fmla="*/ 271559 h 314972"/>
                <a:gd name="connsiteX166" fmla="*/ 77215 w 164382"/>
                <a:gd name="connsiteY166" fmla="*/ 272997 h 314972"/>
                <a:gd name="connsiteX167" fmla="*/ 76482 w 164382"/>
                <a:gd name="connsiteY167" fmla="*/ 278455 h 314972"/>
                <a:gd name="connsiteX168" fmla="*/ 81683 w 164382"/>
                <a:gd name="connsiteY168" fmla="*/ 280055 h 314972"/>
                <a:gd name="connsiteX169" fmla="*/ 87379 w 164382"/>
                <a:gd name="connsiteY169" fmla="*/ 284103 h 314972"/>
                <a:gd name="connsiteX170" fmla="*/ 83959 w 164382"/>
                <a:gd name="connsiteY170" fmla="*/ 288523 h 314972"/>
                <a:gd name="connsiteX171" fmla="*/ 83455 w 164382"/>
                <a:gd name="connsiteY171" fmla="*/ 301296 h 314972"/>
                <a:gd name="connsiteX172" fmla="*/ 83340 w 164382"/>
                <a:gd name="connsiteY172" fmla="*/ 309611 h 314972"/>
                <a:gd name="connsiteX173" fmla="*/ 84731 w 164382"/>
                <a:gd name="connsiteY173" fmla="*/ 314898 h 31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164382" h="314972">
                  <a:moveTo>
                    <a:pt x="67995" y="284227"/>
                  </a:moveTo>
                  <a:lnTo>
                    <a:pt x="68024" y="279131"/>
                  </a:lnTo>
                  <a:lnTo>
                    <a:pt x="65957" y="274731"/>
                  </a:lnTo>
                  <a:lnTo>
                    <a:pt x="65881" y="280093"/>
                  </a:lnTo>
                  <a:close/>
                  <a:moveTo>
                    <a:pt x="84731" y="314898"/>
                  </a:moveTo>
                  <a:lnTo>
                    <a:pt x="89722" y="313326"/>
                  </a:lnTo>
                  <a:lnTo>
                    <a:pt x="93113" y="309831"/>
                  </a:lnTo>
                  <a:lnTo>
                    <a:pt x="97132" y="303172"/>
                  </a:lnTo>
                  <a:lnTo>
                    <a:pt x="104238" y="299639"/>
                  </a:lnTo>
                  <a:lnTo>
                    <a:pt x="109258" y="297086"/>
                  </a:lnTo>
                  <a:lnTo>
                    <a:pt x="113277" y="294343"/>
                  </a:lnTo>
                  <a:lnTo>
                    <a:pt x="115878" y="289761"/>
                  </a:lnTo>
                  <a:lnTo>
                    <a:pt x="117573" y="284351"/>
                  </a:lnTo>
                  <a:lnTo>
                    <a:pt x="119240" y="279522"/>
                  </a:lnTo>
                  <a:lnTo>
                    <a:pt x="117601" y="273702"/>
                  </a:lnTo>
                  <a:lnTo>
                    <a:pt x="122078" y="275855"/>
                  </a:lnTo>
                  <a:lnTo>
                    <a:pt x="127136" y="275845"/>
                  </a:lnTo>
                  <a:lnTo>
                    <a:pt x="132451" y="273702"/>
                  </a:lnTo>
                  <a:lnTo>
                    <a:pt x="138995" y="269044"/>
                  </a:lnTo>
                  <a:lnTo>
                    <a:pt x="142424" y="264891"/>
                  </a:lnTo>
                  <a:lnTo>
                    <a:pt x="147158" y="263129"/>
                  </a:lnTo>
                  <a:lnTo>
                    <a:pt x="152453" y="258996"/>
                  </a:lnTo>
                  <a:lnTo>
                    <a:pt x="156502" y="255833"/>
                  </a:lnTo>
                  <a:lnTo>
                    <a:pt x="158769" y="250737"/>
                  </a:lnTo>
                  <a:lnTo>
                    <a:pt x="161217" y="246127"/>
                  </a:lnTo>
                  <a:lnTo>
                    <a:pt x="160092" y="239355"/>
                  </a:lnTo>
                  <a:lnTo>
                    <a:pt x="161359" y="244384"/>
                  </a:lnTo>
                  <a:lnTo>
                    <a:pt x="161169" y="238879"/>
                  </a:lnTo>
                  <a:lnTo>
                    <a:pt x="160007" y="233430"/>
                  </a:lnTo>
                  <a:lnTo>
                    <a:pt x="159740" y="227687"/>
                  </a:lnTo>
                  <a:lnTo>
                    <a:pt x="164169" y="229925"/>
                  </a:lnTo>
                  <a:lnTo>
                    <a:pt x="162254" y="224896"/>
                  </a:lnTo>
                  <a:lnTo>
                    <a:pt x="160283" y="217666"/>
                  </a:lnTo>
                  <a:lnTo>
                    <a:pt x="159759" y="212895"/>
                  </a:lnTo>
                  <a:lnTo>
                    <a:pt x="158388" y="207903"/>
                  </a:lnTo>
                  <a:lnTo>
                    <a:pt x="158683" y="202007"/>
                  </a:lnTo>
                  <a:lnTo>
                    <a:pt x="156387" y="196978"/>
                  </a:lnTo>
                  <a:lnTo>
                    <a:pt x="154235" y="190901"/>
                  </a:lnTo>
                  <a:lnTo>
                    <a:pt x="152644" y="184415"/>
                  </a:lnTo>
                  <a:lnTo>
                    <a:pt x="149129" y="178157"/>
                  </a:lnTo>
                  <a:lnTo>
                    <a:pt x="148720" y="173166"/>
                  </a:lnTo>
                  <a:lnTo>
                    <a:pt x="145376" y="169146"/>
                  </a:lnTo>
                  <a:lnTo>
                    <a:pt x="140299" y="165698"/>
                  </a:lnTo>
                  <a:lnTo>
                    <a:pt x="137051" y="161202"/>
                  </a:lnTo>
                  <a:lnTo>
                    <a:pt x="133613" y="156964"/>
                  </a:lnTo>
                  <a:lnTo>
                    <a:pt x="130813" y="152877"/>
                  </a:lnTo>
                  <a:lnTo>
                    <a:pt x="124660" y="148486"/>
                  </a:lnTo>
                  <a:lnTo>
                    <a:pt x="118754" y="144248"/>
                  </a:lnTo>
                  <a:lnTo>
                    <a:pt x="113049" y="139962"/>
                  </a:lnTo>
                  <a:lnTo>
                    <a:pt x="108772" y="135723"/>
                  </a:lnTo>
                  <a:lnTo>
                    <a:pt x="104914" y="131503"/>
                  </a:lnTo>
                  <a:lnTo>
                    <a:pt x="99647" y="127198"/>
                  </a:lnTo>
                  <a:lnTo>
                    <a:pt x="96285" y="122950"/>
                  </a:lnTo>
                  <a:lnTo>
                    <a:pt x="93675" y="118730"/>
                  </a:lnTo>
                  <a:lnTo>
                    <a:pt x="92179" y="112491"/>
                  </a:lnTo>
                  <a:lnTo>
                    <a:pt x="87017" y="108901"/>
                  </a:lnTo>
                  <a:lnTo>
                    <a:pt x="82959" y="105957"/>
                  </a:lnTo>
                  <a:lnTo>
                    <a:pt x="79444" y="101747"/>
                  </a:lnTo>
                  <a:lnTo>
                    <a:pt x="77025" y="97499"/>
                  </a:lnTo>
                  <a:lnTo>
                    <a:pt x="74301" y="93261"/>
                  </a:lnTo>
                  <a:lnTo>
                    <a:pt x="77235" y="86764"/>
                  </a:lnTo>
                  <a:lnTo>
                    <a:pt x="76215" y="80478"/>
                  </a:lnTo>
                  <a:lnTo>
                    <a:pt x="77882" y="73363"/>
                  </a:lnTo>
                  <a:lnTo>
                    <a:pt x="84255" y="68210"/>
                  </a:lnTo>
                  <a:lnTo>
                    <a:pt x="88646" y="65552"/>
                  </a:lnTo>
                  <a:lnTo>
                    <a:pt x="87160" y="60294"/>
                  </a:lnTo>
                  <a:lnTo>
                    <a:pt x="89608" y="55532"/>
                  </a:lnTo>
                  <a:lnTo>
                    <a:pt x="93141" y="51665"/>
                  </a:lnTo>
                  <a:lnTo>
                    <a:pt x="97837" y="50798"/>
                  </a:lnTo>
                  <a:lnTo>
                    <a:pt x="103638" y="46493"/>
                  </a:lnTo>
                  <a:lnTo>
                    <a:pt x="105953" y="40425"/>
                  </a:lnTo>
                  <a:lnTo>
                    <a:pt x="111305" y="40282"/>
                  </a:lnTo>
                  <a:lnTo>
                    <a:pt x="107038" y="36996"/>
                  </a:lnTo>
                  <a:lnTo>
                    <a:pt x="101219" y="37997"/>
                  </a:lnTo>
                  <a:lnTo>
                    <a:pt x="96037" y="34977"/>
                  </a:lnTo>
                  <a:lnTo>
                    <a:pt x="90522" y="33196"/>
                  </a:lnTo>
                  <a:lnTo>
                    <a:pt x="86064" y="30072"/>
                  </a:lnTo>
                  <a:lnTo>
                    <a:pt x="82788" y="25319"/>
                  </a:lnTo>
                  <a:lnTo>
                    <a:pt x="80120" y="21051"/>
                  </a:lnTo>
                  <a:lnTo>
                    <a:pt x="82121" y="15403"/>
                  </a:lnTo>
                  <a:lnTo>
                    <a:pt x="80711" y="10621"/>
                  </a:lnTo>
                  <a:lnTo>
                    <a:pt x="74453" y="10717"/>
                  </a:lnTo>
                  <a:lnTo>
                    <a:pt x="67205" y="8440"/>
                  </a:lnTo>
                  <a:lnTo>
                    <a:pt x="61509" y="6755"/>
                  </a:lnTo>
                  <a:lnTo>
                    <a:pt x="57203" y="4021"/>
                  </a:lnTo>
                  <a:lnTo>
                    <a:pt x="53117" y="-75"/>
                  </a:lnTo>
                  <a:lnTo>
                    <a:pt x="49107" y="2544"/>
                  </a:lnTo>
                  <a:lnTo>
                    <a:pt x="44278" y="5516"/>
                  </a:lnTo>
                  <a:lnTo>
                    <a:pt x="44764" y="10298"/>
                  </a:lnTo>
                  <a:lnTo>
                    <a:pt x="40363" y="12507"/>
                  </a:lnTo>
                  <a:lnTo>
                    <a:pt x="35572" y="12536"/>
                  </a:lnTo>
                  <a:lnTo>
                    <a:pt x="31791" y="16727"/>
                  </a:lnTo>
                  <a:lnTo>
                    <a:pt x="24037" y="12574"/>
                  </a:lnTo>
                  <a:lnTo>
                    <a:pt x="18999" y="12536"/>
                  </a:lnTo>
                  <a:lnTo>
                    <a:pt x="15837" y="16736"/>
                  </a:lnTo>
                  <a:lnTo>
                    <a:pt x="10369" y="16775"/>
                  </a:lnTo>
                  <a:lnTo>
                    <a:pt x="5006" y="13917"/>
                  </a:lnTo>
                  <a:lnTo>
                    <a:pt x="-213" y="18889"/>
                  </a:lnTo>
                  <a:lnTo>
                    <a:pt x="825" y="25128"/>
                  </a:lnTo>
                  <a:lnTo>
                    <a:pt x="5902" y="28814"/>
                  </a:lnTo>
                  <a:lnTo>
                    <a:pt x="9340" y="33739"/>
                  </a:lnTo>
                  <a:lnTo>
                    <a:pt x="13779" y="35825"/>
                  </a:lnTo>
                  <a:lnTo>
                    <a:pt x="14751" y="40625"/>
                  </a:lnTo>
                  <a:lnTo>
                    <a:pt x="15703" y="45531"/>
                  </a:lnTo>
                  <a:lnTo>
                    <a:pt x="19027" y="49522"/>
                  </a:lnTo>
                  <a:lnTo>
                    <a:pt x="22627" y="52732"/>
                  </a:lnTo>
                  <a:lnTo>
                    <a:pt x="27543" y="55027"/>
                  </a:lnTo>
                  <a:lnTo>
                    <a:pt x="32591" y="57932"/>
                  </a:lnTo>
                  <a:lnTo>
                    <a:pt x="34991" y="53684"/>
                  </a:lnTo>
                  <a:lnTo>
                    <a:pt x="39268" y="51188"/>
                  </a:lnTo>
                  <a:lnTo>
                    <a:pt x="43897" y="53246"/>
                  </a:lnTo>
                  <a:lnTo>
                    <a:pt x="48050" y="57094"/>
                  </a:lnTo>
                  <a:lnTo>
                    <a:pt x="46345" y="61618"/>
                  </a:lnTo>
                  <a:lnTo>
                    <a:pt x="51460" y="61895"/>
                  </a:lnTo>
                  <a:lnTo>
                    <a:pt x="53994" y="67724"/>
                  </a:lnTo>
                  <a:lnTo>
                    <a:pt x="59108" y="69991"/>
                  </a:lnTo>
                  <a:lnTo>
                    <a:pt x="57118" y="76220"/>
                  </a:lnTo>
                  <a:lnTo>
                    <a:pt x="54089" y="80002"/>
                  </a:lnTo>
                  <a:lnTo>
                    <a:pt x="47897" y="79040"/>
                  </a:lnTo>
                  <a:lnTo>
                    <a:pt x="43783" y="83593"/>
                  </a:lnTo>
                  <a:lnTo>
                    <a:pt x="43306" y="88336"/>
                  </a:lnTo>
                  <a:lnTo>
                    <a:pt x="47602" y="90660"/>
                  </a:lnTo>
                  <a:lnTo>
                    <a:pt x="52003" y="93165"/>
                  </a:lnTo>
                  <a:lnTo>
                    <a:pt x="58623" y="97451"/>
                  </a:lnTo>
                  <a:lnTo>
                    <a:pt x="63909" y="98556"/>
                  </a:lnTo>
                  <a:lnTo>
                    <a:pt x="66367" y="104919"/>
                  </a:lnTo>
                  <a:lnTo>
                    <a:pt x="69824" y="109043"/>
                  </a:lnTo>
                  <a:lnTo>
                    <a:pt x="74453" y="110196"/>
                  </a:lnTo>
                  <a:lnTo>
                    <a:pt x="77482" y="114444"/>
                  </a:lnTo>
                  <a:lnTo>
                    <a:pt x="80644" y="120359"/>
                  </a:lnTo>
                  <a:lnTo>
                    <a:pt x="89455" y="129055"/>
                  </a:lnTo>
                  <a:lnTo>
                    <a:pt x="95303" y="134046"/>
                  </a:lnTo>
                  <a:lnTo>
                    <a:pt x="98208" y="138342"/>
                  </a:lnTo>
                  <a:lnTo>
                    <a:pt x="99447" y="143276"/>
                  </a:lnTo>
                  <a:lnTo>
                    <a:pt x="102409" y="147591"/>
                  </a:lnTo>
                  <a:lnTo>
                    <a:pt x="107829" y="149305"/>
                  </a:lnTo>
                  <a:lnTo>
                    <a:pt x="111858" y="152668"/>
                  </a:lnTo>
                  <a:lnTo>
                    <a:pt x="115782" y="155745"/>
                  </a:lnTo>
                  <a:lnTo>
                    <a:pt x="114201" y="160612"/>
                  </a:lnTo>
                  <a:lnTo>
                    <a:pt x="117544" y="165403"/>
                  </a:lnTo>
                  <a:lnTo>
                    <a:pt x="121926" y="169641"/>
                  </a:lnTo>
                  <a:lnTo>
                    <a:pt x="124193" y="174975"/>
                  </a:lnTo>
                  <a:lnTo>
                    <a:pt x="124278" y="180852"/>
                  </a:lnTo>
                  <a:lnTo>
                    <a:pt x="123869" y="186605"/>
                  </a:lnTo>
                  <a:lnTo>
                    <a:pt x="122335" y="191320"/>
                  </a:lnTo>
                  <a:lnTo>
                    <a:pt x="121097" y="197150"/>
                  </a:lnTo>
                  <a:lnTo>
                    <a:pt x="124307" y="202474"/>
                  </a:lnTo>
                  <a:lnTo>
                    <a:pt x="126822" y="207694"/>
                  </a:lnTo>
                  <a:lnTo>
                    <a:pt x="128355" y="212999"/>
                  </a:lnTo>
                  <a:lnTo>
                    <a:pt x="126517" y="218876"/>
                  </a:lnTo>
                  <a:lnTo>
                    <a:pt x="128203" y="224791"/>
                  </a:lnTo>
                  <a:lnTo>
                    <a:pt x="128860" y="233364"/>
                  </a:lnTo>
                  <a:lnTo>
                    <a:pt x="121783" y="235954"/>
                  </a:lnTo>
                  <a:lnTo>
                    <a:pt x="117925" y="240507"/>
                  </a:lnTo>
                  <a:lnTo>
                    <a:pt x="112963" y="242108"/>
                  </a:lnTo>
                  <a:lnTo>
                    <a:pt x="109410" y="245613"/>
                  </a:lnTo>
                  <a:lnTo>
                    <a:pt x="104647" y="247108"/>
                  </a:lnTo>
                  <a:lnTo>
                    <a:pt x="100447" y="249528"/>
                  </a:lnTo>
                  <a:lnTo>
                    <a:pt x="99457" y="254605"/>
                  </a:lnTo>
                  <a:lnTo>
                    <a:pt x="102581" y="259053"/>
                  </a:lnTo>
                  <a:lnTo>
                    <a:pt x="106648" y="263577"/>
                  </a:lnTo>
                  <a:lnTo>
                    <a:pt x="101857" y="264873"/>
                  </a:lnTo>
                  <a:lnTo>
                    <a:pt x="96904" y="263101"/>
                  </a:lnTo>
                  <a:lnTo>
                    <a:pt x="91922" y="263682"/>
                  </a:lnTo>
                  <a:lnTo>
                    <a:pt x="86931" y="264729"/>
                  </a:lnTo>
                  <a:lnTo>
                    <a:pt x="83292" y="271559"/>
                  </a:lnTo>
                  <a:lnTo>
                    <a:pt x="77215" y="272997"/>
                  </a:lnTo>
                  <a:lnTo>
                    <a:pt x="76482" y="278455"/>
                  </a:lnTo>
                  <a:lnTo>
                    <a:pt x="81683" y="280055"/>
                  </a:lnTo>
                  <a:lnTo>
                    <a:pt x="87379" y="284103"/>
                  </a:lnTo>
                  <a:lnTo>
                    <a:pt x="83959" y="288523"/>
                  </a:lnTo>
                  <a:lnTo>
                    <a:pt x="83455" y="301296"/>
                  </a:lnTo>
                  <a:lnTo>
                    <a:pt x="83340" y="309611"/>
                  </a:lnTo>
                  <a:lnTo>
                    <a:pt x="84731" y="3148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3" name="Freihandform: Form 672">
              <a:extLst>
                <a:ext uri="{FF2B5EF4-FFF2-40B4-BE49-F238E27FC236}">
                  <a16:creationId xmlns:a16="http://schemas.microsoft.com/office/drawing/2014/main" id="{023A97A5-E464-585E-F309-4E5CB21A188D}"/>
                </a:ext>
              </a:extLst>
            </p:cNvPr>
            <p:cNvSpPr/>
            <p:nvPr/>
          </p:nvSpPr>
          <p:spPr>
            <a:xfrm>
              <a:off x="2024961" y="4047227"/>
              <a:ext cx="3551" cy="774"/>
            </a:xfrm>
            <a:custGeom>
              <a:avLst/>
              <a:gdLst>
                <a:gd name="connsiteX0" fmla="*/ -213 w 4715"/>
                <a:gd name="connsiteY0" fmla="*/ 954 h 1028"/>
                <a:gd name="connsiteX1" fmla="*/ 4502 w 4715"/>
                <a:gd name="connsiteY1" fmla="*/ -75 h 1028"/>
                <a:gd name="connsiteX2" fmla="*/ -203 w 4715"/>
                <a:gd name="connsiteY2" fmla="*/ 763 h 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5" h="1028">
                  <a:moveTo>
                    <a:pt x="-213" y="954"/>
                  </a:moveTo>
                  <a:lnTo>
                    <a:pt x="4502" y="-75"/>
                  </a:lnTo>
                  <a:lnTo>
                    <a:pt x="-203" y="76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9" name="Freihandform: Form 678">
              <a:extLst>
                <a:ext uri="{FF2B5EF4-FFF2-40B4-BE49-F238E27FC236}">
                  <a16:creationId xmlns:a16="http://schemas.microsoft.com/office/drawing/2014/main" id="{0F1609BC-84B5-D6B3-114E-71F2F010C607}"/>
                </a:ext>
              </a:extLst>
            </p:cNvPr>
            <p:cNvSpPr/>
            <p:nvPr/>
          </p:nvSpPr>
          <p:spPr>
            <a:xfrm>
              <a:off x="1950425" y="4485876"/>
              <a:ext cx="179054" cy="211110"/>
            </a:xfrm>
            <a:custGeom>
              <a:avLst/>
              <a:gdLst>
                <a:gd name="connsiteX0" fmla="*/ 60242 w 237715"/>
                <a:gd name="connsiteY0" fmla="*/ 280198 h 280273"/>
                <a:gd name="connsiteX1" fmla="*/ 67233 w 237715"/>
                <a:gd name="connsiteY1" fmla="*/ 278407 h 280273"/>
                <a:gd name="connsiteX2" fmla="*/ 69443 w 237715"/>
                <a:gd name="connsiteY2" fmla="*/ 272607 h 280273"/>
                <a:gd name="connsiteX3" fmla="*/ 73758 w 237715"/>
                <a:gd name="connsiteY3" fmla="*/ 270426 h 280273"/>
                <a:gd name="connsiteX4" fmla="*/ 75015 w 237715"/>
                <a:gd name="connsiteY4" fmla="*/ 265577 h 280273"/>
                <a:gd name="connsiteX5" fmla="*/ 81397 w 237715"/>
                <a:gd name="connsiteY5" fmla="*/ 263634 h 280273"/>
                <a:gd name="connsiteX6" fmla="*/ 82331 w 237715"/>
                <a:gd name="connsiteY6" fmla="*/ 256900 h 280273"/>
                <a:gd name="connsiteX7" fmla="*/ 88550 w 237715"/>
                <a:gd name="connsiteY7" fmla="*/ 259710 h 280273"/>
                <a:gd name="connsiteX8" fmla="*/ 92275 w 237715"/>
                <a:gd name="connsiteY8" fmla="*/ 263453 h 280273"/>
                <a:gd name="connsiteX9" fmla="*/ 97133 w 237715"/>
                <a:gd name="connsiteY9" fmla="*/ 263158 h 280273"/>
                <a:gd name="connsiteX10" fmla="*/ 106238 w 237715"/>
                <a:gd name="connsiteY10" fmla="*/ 262872 h 280273"/>
                <a:gd name="connsiteX11" fmla="*/ 111125 w 237715"/>
                <a:gd name="connsiteY11" fmla="*/ 265158 h 280273"/>
                <a:gd name="connsiteX12" fmla="*/ 114839 w 237715"/>
                <a:gd name="connsiteY12" fmla="*/ 269006 h 280273"/>
                <a:gd name="connsiteX13" fmla="*/ 118087 w 237715"/>
                <a:gd name="connsiteY13" fmla="*/ 272559 h 280273"/>
                <a:gd name="connsiteX14" fmla="*/ 119964 w 237715"/>
                <a:gd name="connsiteY14" fmla="*/ 278103 h 280273"/>
                <a:gd name="connsiteX15" fmla="*/ 121859 w 237715"/>
                <a:gd name="connsiteY15" fmla="*/ 271740 h 280273"/>
                <a:gd name="connsiteX16" fmla="*/ 124383 w 237715"/>
                <a:gd name="connsiteY16" fmla="*/ 265377 h 280273"/>
                <a:gd name="connsiteX17" fmla="*/ 129975 w 237715"/>
                <a:gd name="connsiteY17" fmla="*/ 261120 h 280273"/>
                <a:gd name="connsiteX18" fmla="*/ 146700 w 237715"/>
                <a:gd name="connsiteY18" fmla="*/ 261120 h 280273"/>
                <a:gd name="connsiteX19" fmla="*/ 150110 w 237715"/>
                <a:gd name="connsiteY19" fmla="*/ 266463 h 280273"/>
                <a:gd name="connsiteX20" fmla="*/ 154816 w 237715"/>
                <a:gd name="connsiteY20" fmla="*/ 240012 h 280273"/>
                <a:gd name="connsiteX21" fmla="*/ 153701 w 237715"/>
                <a:gd name="connsiteY21" fmla="*/ 230611 h 280273"/>
                <a:gd name="connsiteX22" fmla="*/ 159092 w 237715"/>
                <a:gd name="connsiteY22" fmla="*/ 220543 h 280273"/>
                <a:gd name="connsiteX23" fmla="*/ 161731 w 237715"/>
                <a:gd name="connsiteY23" fmla="*/ 210885 h 280273"/>
                <a:gd name="connsiteX24" fmla="*/ 185038 w 237715"/>
                <a:gd name="connsiteY24" fmla="*/ 206380 h 280273"/>
                <a:gd name="connsiteX25" fmla="*/ 194002 w 237715"/>
                <a:gd name="connsiteY25" fmla="*/ 203674 h 280273"/>
                <a:gd name="connsiteX26" fmla="*/ 211128 w 237715"/>
                <a:gd name="connsiteY26" fmla="*/ 203608 h 280273"/>
                <a:gd name="connsiteX27" fmla="*/ 227444 w 237715"/>
                <a:gd name="connsiteY27" fmla="*/ 213885 h 280273"/>
                <a:gd name="connsiteX28" fmla="*/ 228920 w 237715"/>
                <a:gd name="connsiteY28" fmla="*/ 218648 h 280273"/>
                <a:gd name="connsiteX29" fmla="*/ 234140 w 237715"/>
                <a:gd name="connsiteY29" fmla="*/ 219543 h 280273"/>
                <a:gd name="connsiteX30" fmla="*/ 229358 w 237715"/>
                <a:gd name="connsiteY30" fmla="*/ 213514 h 280273"/>
                <a:gd name="connsiteX31" fmla="*/ 234607 w 237715"/>
                <a:gd name="connsiteY31" fmla="*/ 198112 h 280273"/>
                <a:gd name="connsiteX32" fmla="*/ 235074 w 237715"/>
                <a:gd name="connsiteY32" fmla="*/ 193349 h 280273"/>
                <a:gd name="connsiteX33" fmla="*/ 237502 w 237715"/>
                <a:gd name="connsiteY33" fmla="*/ 181271 h 280273"/>
                <a:gd name="connsiteX34" fmla="*/ 236026 w 237715"/>
                <a:gd name="connsiteY34" fmla="*/ 176557 h 280273"/>
                <a:gd name="connsiteX35" fmla="*/ 233769 w 237715"/>
                <a:gd name="connsiteY35" fmla="*/ 170442 h 280273"/>
                <a:gd name="connsiteX36" fmla="*/ 230035 w 237715"/>
                <a:gd name="connsiteY36" fmla="*/ 164479 h 280273"/>
                <a:gd name="connsiteX37" fmla="*/ 224901 w 237715"/>
                <a:gd name="connsiteY37" fmla="*/ 163479 h 280273"/>
                <a:gd name="connsiteX38" fmla="*/ 220595 w 237715"/>
                <a:gd name="connsiteY38" fmla="*/ 159488 h 280273"/>
                <a:gd name="connsiteX39" fmla="*/ 219100 w 237715"/>
                <a:gd name="connsiteY39" fmla="*/ 154706 h 280273"/>
                <a:gd name="connsiteX40" fmla="*/ 218081 w 237715"/>
                <a:gd name="connsiteY40" fmla="*/ 146686 h 280273"/>
                <a:gd name="connsiteX41" fmla="*/ 220195 w 237715"/>
                <a:gd name="connsiteY41" fmla="*/ 141600 h 280273"/>
                <a:gd name="connsiteX42" fmla="*/ 184924 w 237715"/>
                <a:gd name="connsiteY42" fmla="*/ 139371 h 280273"/>
                <a:gd name="connsiteX43" fmla="*/ 183467 w 237715"/>
                <a:gd name="connsiteY43" fmla="*/ 129894 h 280273"/>
                <a:gd name="connsiteX44" fmla="*/ 182162 w 237715"/>
                <a:gd name="connsiteY44" fmla="*/ 122426 h 280273"/>
                <a:gd name="connsiteX45" fmla="*/ 175275 w 237715"/>
                <a:gd name="connsiteY45" fmla="*/ 114549 h 280273"/>
                <a:gd name="connsiteX46" fmla="*/ 181495 w 237715"/>
                <a:gd name="connsiteY46" fmla="*/ 114540 h 280273"/>
                <a:gd name="connsiteX47" fmla="*/ 180771 w 237715"/>
                <a:gd name="connsiteY47" fmla="*/ 108424 h 280273"/>
                <a:gd name="connsiteX48" fmla="*/ 178952 w 237715"/>
                <a:gd name="connsiteY48" fmla="*/ 102128 h 280273"/>
                <a:gd name="connsiteX49" fmla="*/ 176533 w 237715"/>
                <a:gd name="connsiteY49" fmla="*/ 97899 h 280273"/>
                <a:gd name="connsiteX50" fmla="*/ 176714 w 237715"/>
                <a:gd name="connsiteY50" fmla="*/ 92565 h 280273"/>
                <a:gd name="connsiteX51" fmla="*/ 175695 w 237715"/>
                <a:gd name="connsiteY51" fmla="*/ 86993 h 280273"/>
                <a:gd name="connsiteX52" fmla="*/ 171285 w 237715"/>
                <a:gd name="connsiteY52" fmla="*/ 84793 h 280273"/>
                <a:gd name="connsiteX53" fmla="*/ 166646 w 237715"/>
                <a:gd name="connsiteY53" fmla="*/ 81459 h 280273"/>
                <a:gd name="connsiteX54" fmla="*/ 161731 w 237715"/>
                <a:gd name="connsiteY54" fmla="*/ 80764 h 280273"/>
                <a:gd name="connsiteX55" fmla="*/ 156483 w 237715"/>
                <a:gd name="connsiteY55" fmla="*/ 81764 h 280273"/>
                <a:gd name="connsiteX56" fmla="*/ 150911 w 237715"/>
                <a:gd name="connsiteY56" fmla="*/ 81497 h 280273"/>
                <a:gd name="connsiteX57" fmla="*/ 146805 w 237715"/>
                <a:gd name="connsiteY57" fmla="*/ 78545 h 280273"/>
                <a:gd name="connsiteX58" fmla="*/ 143795 w 237715"/>
                <a:gd name="connsiteY58" fmla="*/ 74306 h 280273"/>
                <a:gd name="connsiteX59" fmla="*/ 138309 w 237715"/>
                <a:gd name="connsiteY59" fmla="*/ 72382 h 280273"/>
                <a:gd name="connsiteX60" fmla="*/ 133785 w 237715"/>
                <a:gd name="connsiteY60" fmla="*/ 70029 h 280273"/>
                <a:gd name="connsiteX61" fmla="*/ 128670 w 237715"/>
                <a:gd name="connsiteY61" fmla="*/ 66981 h 280273"/>
                <a:gd name="connsiteX62" fmla="*/ 125260 w 237715"/>
                <a:gd name="connsiteY62" fmla="*/ 63371 h 280273"/>
                <a:gd name="connsiteX63" fmla="*/ 119230 w 237715"/>
                <a:gd name="connsiteY63" fmla="*/ 62695 h 280273"/>
                <a:gd name="connsiteX64" fmla="*/ 115668 w 237715"/>
                <a:gd name="connsiteY64" fmla="*/ 59495 h 280273"/>
                <a:gd name="connsiteX65" fmla="*/ 110353 w 237715"/>
                <a:gd name="connsiteY65" fmla="*/ 58571 h 280273"/>
                <a:gd name="connsiteX66" fmla="*/ 105486 w 237715"/>
                <a:gd name="connsiteY66" fmla="*/ 59028 h 280273"/>
                <a:gd name="connsiteX67" fmla="*/ 99504 w 237715"/>
                <a:gd name="connsiteY67" fmla="*/ 58237 h 280273"/>
                <a:gd name="connsiteX68" fmla="*/ 97247 w 237715"/>
                <a:gd name="connsiteY68" fmla="*/ 53551 h 280273"/>
                <a:gd name="connsiteX69" fmla="*/ 93198 w 237715"/>
                <a:gd name="connsiteY69" fmla="*/ 50560 h 280273"/>
                <a:gd name="connsiteX70" fmla="*/ 88369 w 237715"/>
                <a:gd name="connsiteY70" fmla="*/ 48750 h 280273"/>
                <a:gd name="connsiteX71" fmla="*/ 85579 w 237715"/>
                <a:gd name="connsiteY71" fmla="*/ 42483 h 280273"/>
                <a:gd name="connsiteX72" fmla="*/ 81245 w 237715"/>
                <a:gd name="connsiteY72" fmla="*/ 38120 h 280273"/>
                <a:gd name="connsiteX73" fmla="*/ 79902 w 237715"/>
                <a:gd name="connsiteY73" fmla="*/ 32834 h 280273"/>
                <a:gd name="connsiteX74" fmla="*/ 81188 w 237715"/>
                <a:gd name="connsiteY74" fmla="*/ 27643 h 280273"/>
                <a:gd name="connsiteX75" fmla="*/ 79311 w 237715"/>
                <a:gd name="connsiteY75" fmla="*/ 20490 h 280273"/>
                <a:gd name="connsiteX76" fmla="*/ 78397 w 237715"/>
                <a:gd name="connsiteY76" fmla="*/ 14794 h 280273"/>
                <a:gd name="connsiteX77" fmla="*/ 78711 w 237715"/>
                <a:gd name="connsiteY77" fmla="*/ 4783 h 280273"/>
                <a:gd name="connsiteX78" fmla="*/ 77740 w 237715"/>
                <a:gd name="connsiteY78" fmla="*/ -75 h 280273"/>
                <a:gd name="connsiteX79" fmla="*/ 73034 w 237715"/>
                <a:gd name="connsiteY79" fmla="*/ 2849 h 280273"/>
                <a:gd name="connsiteX80" fmla="*/ 68329 w 237715"/>
                <a:gd name="connsiteY80" fmla="*/ 1049 h 280273"/>
                <a:gd name="connsiteX81" fmla="*/ 62585 w 237715"/>
                <a:gd name="connsiteY81" fmla="*/ 2002 h 280273"/>
                <a:gd name="connsiteX82" fmla="*/ 57908 w 237715"/>
                <a:gd name="connsiteY82" fmla="*/ 4154 h 280273"/>
                <a:gd name="connsiteX83" fmla="*/ 53279 w 237715"/>
                <a:gd name="connsiteY83" fmla="*/ 5602 h 280273"/>
                <a:gd name="connsiteX84" fmla="*/ 47679 w 237715"/>
                <a:gd name="connsiteY84" fmla="*/ 10536 h 280273"/>
                <a:gd name="connsiteX85" fmla="*/ 41583 w 237715"/>
                <a:gd name="connsiteY85" fmla="*/ 13089 h 280273"/>
                <a:gd name="connsiteX86" fmla="*/ 36601 w 237715"/>
                <a:gd name="connsiteY86" fmla="*/ 17356 h 280273"/>
                <a:gd name="connsiteX87" fmla="*/ 31677 w 237715"/>
                <a:gd name="connsiteY87" fmla="*/ 19899 h 280273"/>
                <a:gd name="connsiteX88" fmla="*/ 27333 w 237715"/>
                <a:gd name="connsiteY88" fmla="*/ 22785 h 280273"/>
                <a:gd name="connsiteX89" fmla="*/ 22342 w 237715"/>
                <a:gd name="connsiteY89" fmla="*/ 27967 h 280273"/>
                <a:gd name="connsiteX90" fmla="*/ 16246 w 237715"/>
                <a:gd name="connsiteY90" fmla="*/ 30643 h 280273"/>
                <a:gd name="connsiteX91" fmla="*/ 11560 w 237715"/>
                <a:gd name="connsiteY91" fmla="*/ 27309 h 280273"/>
                <a:gd name="connsiteX92" fmla="*/ 6188 w 237715"/>
                <a:gd name="connsiteY92" fmla="*/ 26252 h 280273"/>
                <a:gd name="connsiteX93" fmla="*/ -213 w 237715"/>
                <a:gd name="connsiteY93" fmla="*/ 26366 h 280273"/>
                <a:gd name="connsiteX94" fmla="*/ 3711 w 237715"/>
                <a:gd name="connsiteY94" fmla="*/ 32834 h 280273"/>
                <a:gd name="connsiteX95" fmla="*/ 13008 w 237715"/>
                <a:gd name="connsiteY95" fmla="*/ 47769 h 280273"/>
                <a:gd name="connsiteX96" fmla="*/ 19380 w 237715"/>
                <a:gd name="connsiteY96" fmla="*/ 59332 h 280273"/>
                <a:gd name="connsiteX97" fmla="*/ 16875 w 237715"/>
                <a:gd name="connsiteY97" fmla="*/ 64829 h 280273"/>
                <a:gd name="connsiteX98" fmla="*/ 15941 w 237715"/>
                <a:gd name="connsiteY98" fmla="*/ 69991 h 280273"/>
                <a:gd name="connsiteX99" fmla="*/ 16751 w 237715"/>
                <a:gd name="connsiteY99" fmla="*/ 75735 h 280273"/>
                <a:gd name="connsiteX100" fmla="*/ 15227 w 237715"/>
                <a:gd name="connsiteY100" fmla="*/ 82697 h 280273"/>
                <a:gd name="connsiteX101" fmla="*/ 15113 w 237715"/>
                <a:gd name="connsiteY101" fmla="*/ 89003 h 280273"/>
                <a:gd name="connsiteX102" fmla="*/ 18284 w 237715"/>
                <a:gd name="connsiteY102" fmla="*/ 94308 h 280273"/>
                <a:gd name="connsiteX103" fmla="*/ 15094 w 237715"/>
                <a:gd name="connsiteY103" fmla="*/ 97918 h 280273"/>
                <a:gd name="connsiteX104" fmla="*/ 12769 w 237715"/>
                <a:gd name="connsiteY104" fmla="*/ 102309 h 280273"/>
                <a:gd name="connsiteX105" fmla="*/ 9436 w 237715"/>
                <a:gd name="connsiteY105" fmla="*/ 108205 h 280273"/>
                <a:gd name="connsiteX106" fmla="*/ 11369 w 237715"/>
                <a:gd name="connsiteY106" fmla="*/ 114816 h 280273"/>
                <a:gd name="connsiteX107" fmla="*/ 12217 w 237715"/>
                <a:gd name="connsiteY107" fmla="*/ 120416 h 280273"/>
                <a:gd name="connsiteX108" fmla="*/ 10036 w 237715"/>
                <a:gd name="connsiteY108" fmla="*/ 125341 h 280273"/>
                <a:gd name="connsiteX109" fmla="*/ 11950 w 237715"/>
                <a:gd name="connsiteY109" fmla="*/ 129894 h 280273"/>
                <a:gd name="connsiteX110" fmla="*/ 15179 w 237715"/>
                <a:gd name="connsiteY110" fmla="*/ 137361 h 280273"/>
                <a:gd name="connsiteX111" fmla="*/ 22933 w 237715"/>
                <a:gd name="connsiteY111" fmla="*/ 140743 h 280273"/>
                <a:gd name="connsiteX112" fmla="*/ 18999 w 237715"/>
                <a:gd name="connsiteY112" fmla="*/ 146439 h 280273"/>
                <a:gd name="connsiteX113" fmla="*/ 16332 w 237715"/>
                <a:gd name="connsiteY113" fmla="*/ 150677 h 280273"/>
                <a:gd name="connsiteX114" fmla="*/ 13379 w 237715"/>
                <a:gd name="connsiteY114" fmla="*/ 154945 h 280273"/>
                <a:gd name="connsiteX115" fmla="*/ 10074 w 237715"/>
                <a:gd name="connsiteY115" fmla="*/ 159164 h 280273"/>
                <a:gd name="connsiteX116" fmla="*/ 12912 w 237715"/>
                <a:gd name="connsiteY116" fmla="*/ 167784 h 280273"/>
                <a:gd name="connsiteX117" fmla="*/ 16284 w 237715"/>
                <a:gd name="connsiteY117" fmla="*/ 171928 h 280273"/>
                <a:gd name="connsiteX118" fmla="*/ 19732 w 237715"/>
                <a:gd name="connsiteY118" fmla="*/ 176176 h 280273"/>
                <a:gd name="connsiteX119" fmla="*/ 21818 w 237715"/>
                <a:gd name="connsiteY119" fmla="*/ 181186 h 280273"/>
                <a:gd name="connsiteX120" fmla="*/ 23466 w 237715"/>
                <a:gd name="connsiteY120" fmla="*/ 186453 h 280273"/>
                <a:gd name="connsiteX121" fmla="*/ 24447 w 237715"/>
                <a:gd name="connsiteY121" fmla="*/ 191854 h 280273"/>
                <a:gd name="connsiteX122" fmla="*/ 26076 w 237715"/>
                <a:gd name="connsiteY122" fmla="*/ 197083 h 280273"/>
                <a:gd name="connsiteX123" fmla="*/ 30276 w 237715"/>
                <a:gd name="connsiteY123" fmla="*/ 201036 h 280273"/>
                <a:gd name="connsiteX124" fmla="*/ 35572 w 237715"/>
                <a:gd name="connsiteY124" fmla="*/ 205227 h 280273"/>
                <a:gd name="connsiteX125" fmla="*/ 33963 w 237715"/>
                <a:gd name="connsiteY125" fmla="*/ 210151 h 280273"/>
                <a:gd name="connsiteX126" fmla="*/ 33734 w 237715"/>
                <a:gd name="connsiteY126" fmla="*/ 215000 h 280273"/>
                <a:gd name="connsiteX127" fmla="*/ 34829 w 237715"/>
                <a:gd name="connsiteY127" fmla="*/ 219714 h 280273"/>
                <a:gd name="connsiteX128" fmla="*/ 33763 w 237715"/>
                <a:gd name="connsiteY128" fmla="*/ 225801 h 280273"/>
                <a:gd name="connsiteX129" fmla="*/ 37058 w 237715"/>
                <a:gd name="connsiteY129" fmla="*/ 231392 h 280273"/>
                <a:gd name="connsiteX130" fmla="*/ 37344 w 237715"/>
                <a:gd name="connsiteY130" fmla="*/ 237926 h 280273"/>
                <a:gd name="connsiteX131" fmla="*/ 43488 w 237715"/>
                <a:gd name="connsiteY131" fmla="*/ 243746 h 280273"/>
                <a:gd name="connsiteX132" fmla="*/ 45745 w 237715"/>
                <a:gd name="connsiteY132" fmla="*/ 252728 h 280273"/>
                <a:gd name="connsiteX133" fmla="*/ 48422 w 237715"/>
                <a:gd name="connsiteY133" fmla="*/ 256814 h 280273"/>
                <a:gd name="connsiteX134" fmla="*/ 50831 w 237715"/>
                <a:gd name="connsiteY134" fmla="*/ 262263 h 280273"/>
                <a:gd name="connsiteX135" fmla="*/ 52279 w 237715"/>
                <a:gd name="connsiteY135" fmla="*/ 266911 h 280273"/>
                <a:gd name="connsiteX136" fmla="*/ 53251 w 237715"/>
                <a:gd name="connsiteY136" fmla="*/ 271740 h 280273"/>
                <a:gd name="connsiteX137" fmla="*/ 54289 w 237715"/>
                <a:gd name="connsiteY137" fmla="*/ 276893 h 280273"/>
                <a:gd name="connsiteX138" fmla="*/ 60242 w 237715"/>
                <a:gd name="connsiteY138" fmla="*/ 280198 h 280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37715" h="280273">
                  <a:moveTo>
                    <a:pt x="60242" y="280198"/>
                  </a:moveTo>
                  <a:lnTo>
                    <a:pt x="67233" y="278407"/>
                  </a:lnTo>
                  <a:lnTo>
                    <a:pt x="69443" y="272607"/>
                  </a:lnTo>
                  <a:lnTo>
                    <a:pt x="73758" y="270426"/>
                  </a:lnTo>
                  <a:lnTo>
                    <a:pt x="75015" y="265577"/>
                  </a:lnTo>
                  <a:lnTo>
                    <a:pt x="81397" y="263634"/>
                  </a:lnTo>
                  <a:lnTo>
                    <a:pt x="82331" y="256900"/>
                  </a:lnTo>
                  <a:lnTo>
                    <a:pt x="88550" y="259710"/>
                  </a:lnTo>
                  <a:lnTo>
                    <a:pt x="92275" y="263453"/>
                  </a:lnTo>
                  <a:lnTo>
                    <a:pt x="97133" y="263158"/>
                  </a:lnTo>
                  <a:lnTo>
                    <a:pt x="106238" y="262872"/>
                  </a:lnTo>
                  <a:lnTo>
                    <a:pt x="111125" y="265158"/>
                  </a:lnTo>
                  <a:lnTo>
                    <a:pt x="114839" y="269006"/>
                  </a:lnTo>
                  <a:lnTo>
                    <a:pt x="118087" y="272559"/>
                  </a:lnTo>
                  <a:lnTo>
                    <a:pt x="119964" y="278103"/>
                  </a:lnTo>
                  <a:lnTo>
                    <a:pt x="121859" y="271740"/>
                  </a:lnTo>
                  <a:lnTo>
                    <a:pt x="124383" y="265377"/>
                  </a:lnTo>
                  <a:lnTo>
                    <a:pt x="129975" y="261120"/>
                  </a:lnTo>
                  <a:lnTo>
                    <a:pt x="146700" y="261120"/>
                  </a:lnTo>
                  <a:lnTo>
                    <a:pt x="150110" y="266463"/>
                  </a:lnTo>
                  <a:lnTo>
                    <a:pt x="154816" y="240012"/>
                  </a:lnTo>
                  <a:lnTo>
                    <a:pt x="153701" y="230611"/>
                  </a:lnTo>
                  <a:lnTo>
                    <a:pt x="159092" y="220543"/>
                  </a:lnTo>
                  <a:lnTo>
                    <a:pt x="161731" y="210885"/>
                  </a:lnTo>
                  <a:lnTo>
                    <a:pt x="185038" y="206380"/>
                  </a:lnTo>
                  <a:lnTo>
                    <a:pt x="194002" y="203674"/>
                  </a:lnTo>
                  <a:lnTo>
                    <a:pt x="211128" y="203608"/>
                  </a:lnTo>
                  <a:lnTo>
                    <a:pt x="227444" y="213885"/>
                  </a:lnTo>
                  <a:lnTo>
                    <a:pt x="228920" y="218648"/>
                  </a:lnTo>
                  <a:lnTo>
                    <a:pt x="234140" y="219543"/>
                  </a:lnTo>
                  <a:lnTo>
                    <a:pt x="229358" y="213514"/>
                  </a:lnTo>
                  <a:lnTo>
                    <a:pt x="234607" y="198112"/>
                  </a:lnTo>
                  <a:lnTo>
                    <a:pt x="235074" y="193349"/>
                  </a:lnTo>
                  <a:lnTo>
                    <a:pt x="237502" y="181271"/>
                  </a:lnTo>
                  <a:lnTo>
                    <a:pt x="236026" y="176557"/>
                  </a:lnTo>
                  <a:lnTo>
                    <a:pt x="233769" y="170442"/>
                  </a:lnTo>
                  <a:lnTo>
                    <a:pt x="230035" y="164479"/>
                  </a:lnTo>
                  <a:lnTo>
                    <a:pt x="224901" y="163479"/>
                  </a:lnTo>
                  <a:lnTo>
                    <a:pt x="220595" y="159488"/>
                  </a:lnTo>
                  <a:lnTo>
                    <a:pt x="219100" y="154706"/>
                  </a:lnTo>
                  <a:lnTo>
                    <a:pt x="218081" y="146686"/>
                  </a:lnTo>
                  <a:lnTo>
                    <a:pt x="220195" y="141600"/>
                  </a:lnTo>
                  <a:lnTo>
                    <a:pt x="184924" y="139371"/>
                  </a:lnTo>
                  <a:lnTo>
                    <a:pt x="183467" y="129894"/>
                  </a:lnTo>
                  <a:lnTo>
                    <a:pt x="182162" y="122426"/>
                  </a:lnTo>
                  <a:lnTo>
                    <a:pt x="175275" y="114549"/>
                  </a:lnTo>
                  <a:lnTo>
                    <a:pt x="181495" y="114540"/>
                  </a:lnTo>
                  <a:lnTo>
                    <a:pt x="180771" y="108424"/>
                  </a:lnTo>
                  <a:lnTo>
                    <a:pt x="178952" y="102128"/>
                  </a:lnTo>
                  <a:lnTo>
                    <a:pt x="176533" y="97899"/>
                  </a:lnTo>
                  <a:lnTo>
                    <a:pt x="176714" y="92565"/>
                  </a:lnTo>
                  <a:lnTo>
                    <a:pt x="175695" y="86993"/>
                  </a:lnTo>
                  <a:lnTo>
                    <a:pt x="171285" y="84793"/>
                  </a:lnTo>
                  <a:lnTo>
                    <a:pt x="166646" y="81459"/>
                  </a:lnTo>
                  <a:lnTo>
                    <a:pt x="161731" y="80764"/>
                  </a:lnTo>
                  <a:lnTo>
                    <a:pt x="156483" y="81764"/>
                  </a:lnTo>
                  <a:lnTo>
                    <a:pt x="150911" y="81497"/>
                  </a:lnTo>
                  <a:lnTo>
                    <a:pt x="146805" y="78545"/>
                  </a:lnTo>
                  <a:lnTo>
                    <a:pt x="143795" y="74306"/>
                  </a:lnTo>
                  <a:lnTo>
                    <a:pt x="138309" y="72382"/>
                  </a:lnTo>
                  <a:lnTo>
                    <a:pt x="133785" y="70029"/>
                  </a:lnTo>
                  <a:lnTo>
                    <a:pt x="128670" y="66981"/>
                  </a:lnTo>
                  <a:lnTo>
                    <a:pt x="125260" y="63371"/>
                  </a:lnTo>
                  <a:lnTo>
                    <a:pt x="119230" y="62695"/>
                  </a:lnTo>
                  <a:lnTo>
                    <a:pt x="115668" y="59495"/>
                  </a:lnTo>
                  <a:lnTo>
                    <a:pt x="110353" y="58571"/>
                  </a:lnTo>
                  <a:lnTo>
                    <a:pt x="105486" y="59028"/>
                  </a:lnTo>
                  <a:lnTo>
                    <a:pt x="99504" y="58237"/>
                  </a:lnTo>
                  <a:lnTo>
                    <a:pt x="97247" y="53551"/>
                  </a:lnTo>
                  <a:lnTo>
                    <a:pt x="93198" y="50560"/>
                  </a:lnTo>
                  <a:lnTo>
                    <a:pt x="88369" y="48750"/>
                  </a:lnTo>
                  <a:lnTo>
                    <a:pt x="85579" y="42483"/>
                  </a:lnTo>
                  <a:lnTo>
                    <a:pt x="81245" y="38120"/>
                  </a:lnTo>
                  <a:lnTo>
                    <a:pt x="79902" y="32834"/>
                  </a:lnTo>
                  <a:lnTo>
                    <a:pt x="81188" y="27643"/>
                  </a:lnTo>
                  <a:lnTo>
                    <a:pt x="79311" y="20490"/>
                  </a:lnTo>
                  <a:lnTo>
                    <a:pt x="78397" y="14794"/>
                  </a:lnTo>
                  <a:lnTo>
                    <a:pt x="78711" y="4783"/>
                  </a:lnTo>
                  <a:lnTo>
                    <a:pt x="77740" y="-75"/>
                  </a:lnTo>
                  <a:lnTo>
                    <a:pt x="73034" y="2849"/>
                  </a:lnTo>
                  <a:lnTo>
                    <a:pt x="68329" y="1049"/>
                  </a:lnTo>
                  <a:lnTo>
                    <a:pt x="62585" y="2002"/>
                  </a:lnTo>
                  <a:lnTo>
                    <a:pt x="57908" y="4154"/>
                  </a:lnTo>
                  <a:lnTo>
                    <a:pt x="53279" y="5602"/>
                  </a:lnTo>
                  <a:lnTo>
                    <a:pt x="47679" y="10536"/>
                  </a:lnTo>
                  <a:lnTo>
                    <a:pt x="41583" y="13089"/>
                  </a:lnTo>
                  <a:lnTo>
                    <a:pt x="36601" y="17356"/>
                  </a:lnTo>
                  <a:lnTo>
                    <a:pt x="31677" y="19899"/>
                  </a:lnTo>
                  <a:lnTo>
                    <a:pt x="27333" y="22785"/>
                  </a:lnTo>
                  <a:lnTo>
                    <a:pt x="22342" y="27967"/>
                  </a:lnTo>
                  <a:lnTo>
                    <a:pt x="16246" y="30643"/>
                  </a:lnTo>
                  <a:lnTo>
                    <a:pt x="11560" y="27309"/>
                  </a:lnTo>
                  <a:lnTo>
                    <a:pt x="6188" y="26252"/>
                  </a:lnTo>
                  <a:lnTo>
                    <a:pt x="-213" y="26366"/>
                  </a:lnTo>
                  <a:lnTo>
                    <a:pt x="3711" y="32834"/>
                  </a:lnTo>
                  <a:lnTo>
                    <a:pt x="13008" y="47769"/>
                  </a:lnTo>
                  <a:lnTo>
                    <a:pt x="19380" y="59332"/>
                  </a:lnTo>
                  <a:lnTo>
                    <a:pt x="16875" y="64829"/>
                  </a:lnTo>
                  <a:lnTo>
                    <a:pt x="15941" y="69991"/>
                  </a:lnTo>
                  <a:lnTo>
                    <a:pt x="16751" y="75735"/>
                  </a:lnTo>
                  <a:lnTo>
                    <a:pt x="15227" y="82697"/>
                  </a:lnTo>
                  <a:lnTo>
                    <a:pt x="15113" y="89003"/>
                  </a:lnTo>
                  <a:lnTo>
                    <a:pt x="18284" y="94308"/>
                  </a:lnTo>
                  <a:lnTo>
                    <a:pt x="15094" y="97918"/>
                  </a:lnTo>
                  <a:lnTo>
                    <a:pt x="12769" y="102309"/>
                  </a:lnTo>
                  <a:lnTo>
                    <a:pt x="9436" y="108205"/>
                  </a:lnTo>
                  <a:lnTo>
                    <a:pt x="11369" y="114816"/>
                  </a:lnTo>
                  <a:lnTo>
                    <a:pt x="12217" y="120416"/>
                  </a:lnTo>
                  <a:lnTo>
                    <a:pt x="10036" y="125341"/>
                  </a:lnTo>
                  <a:lnTo>
                    <a:pt x="11950" y="129894"/>
                  </a:lnTo>
                  <a:lnTo>
                    <a:pt x="15179" y="137361"/>
                  </a:lnTo>
                  <a:lnTo>
                    <a:pt x="22933" y="140743"/>
                  </a:lnTo>
                  <a:lnTo>
                    <a:pt x="18999" y="146439"/>
                  </a:lnTo>
                  <a:lnTo>
                    <a:pt x="16332" y="150677"/>
                  </a:lnTo>
                  <a:lnTo>
                    <a:pt x="13379" y="154945"/>
                  </a:lnTo>
                  <a:lnTo>
                    <a:pt x="10074" y="159164"/>
                  </a:lnTo>
                  <a:lnTo>
                    <a:pt x="12912" y="167784"/>
                  </a:lnTo>
                  <a:lnTo>
                    <a:pt x="16284" y="171928"/>
                  </a:lnTo>
                  <a:lnTo>
                    <a:pt x="19732" y="176176"/>
                  </a:lnTo>
                  <a:lnTo>
                    <a:pt x="21818" y="181186"/>
                  </a:lnTo>
                  <a:lnTo>
                    <a:pt x="23466" y="186453"/>
                  </a:lnTo>
                  <a:lnTo>
                    <a:pt x="24447" y="191854"/>
                  </a:lnTo>
                  <a:lnTo>
                    <a:pt x="26076" y="197083"/>
                  </a:lnTo>
                  <a:lnTo>
                    <a:pt x="30276" y="201036"/>
                  </a:lnTo>
                  <a:lnTo>
                    <a:pt x="35572" y="205227"/>
                  </a:lnTo>
                  <a:lnTo>
                    <a:pt x="33963" y="210151"/>
                  </a:lnTo>
                  <a:lnTo>
                    <a:pt x="33734" y="215000"/>
                  </a:lnTo>
                  <a:lnTo>
                    <a:pt x="34829" y="219714"/>
                  </a:lnTo>
                  <a:lnTo>
                    <a:pt x="33763" y="225801"/>
                  </a:lnTo>
                  <a:lnTo>
                    <a:pt x="37058" y="231392"/>
                  </a:lnTo>
                  <a:lnTo>
                    <a:pt x="37344" y="237926"/>
                  </a:lnTo>
                  <a:lnTo>
                    <a:pt x="43488" y="243746"/>
                  </a:lnTo>
                  <a:lnTo>
                    <a:pt x="45745" y="252728"/>
                  </a:lnTo>
                  <a:lnTo>
                    <a:pt x="48422" y="256814"/>
                  </a:lnTo>
                  <a:lnTo>
                    <a:pt x="50831" y="262263"/>
                  </a:lnTo>
                  <a:lnTo>
                    <a:pt x="52279" y="266911"/>
                  </a:lnTo>
                  <a:lnTo>
                    <a:pt x="53251" y="271740"/>
                  </a:lnTo>
                  <a:lnTo>
                    <a:pt x="54289" y="276893"/>
                  </a:lnTo>
                  <a:lnTo>
                    <a:pt x="60242" y="2801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0" name="Freihandform: Form 679">
              <a:extLst>
                <a:ext uri="{FF2B5EF4-FFF2-40B4-BE49-F238E27FC236}">
                  <a16:creationId xmlns:a16="http://schemas.microsoft.com/office/drawing/2014/main" id="{144D2809-EF7E-8F85-910A-AB759710543C}"/>
                </a:ext>
              </a:extLst>
            </p:cNvPr>
            <p:cNvSpPr/>
            <p:nvPr/>
          </p:nvSpPr>
          <p:spPr>
            <a:xfrm>
              <a:off x="3369707" y="4742100"/>
              <a:ext cx="18911" cy="25577"/>
            </a:xfrm>
            <a:custGeom>
              <a:avLst/>
              <a:gdLst>
                <a:gd name="connsiteX0" fmla="*/ 20714 w 25107"/>
                <a:gd name="connsiteY0" fmla="*/ 33882 h 33956"/>
                <a:gd name="connsiteX1" fmla="*/ 21104 w 25107"/>
                <a:gd name="connsiteY1" fmla="*/ 29071 h 33956"/>
                <a:gd name="connsiteX2" fmla="*/ 22209 w 25107"/>
                <a:gd name="connsiteY2" fmla="*/ 23318 h 33956"/>
                <a:gd name="connsiteX3" fmla="*/ 24866 w 25107"/>
                <a:gd name="connsiteY3" fmla="*/ 17089 h 33956"/>
                <a:gd name="connsiteX4" fmla="*/ 24895 w 25107"/>
                <a:gd name="connsiteY4" fmla="*/ 9336 h 33956"/>
                <a:gd name="connsiteX5" fmla="*/ 22837 w 25107"/>
                <a:gd name="connsiteY5" fmla="*/ 4897 h 33956"/>
                <a:gd name="connsiteX6" fmla="*/ 16799 w 25107"/>
                <a:gd name="connsiteY6" fmla="*/ 2897 h 33956"/>
                <a:gd name="connsiteX7" fmla="*/ 12865 w 25107"/>
                <a:gd name="connsiteY7" fmla="*/ -75 h 33956"/>
                <a:gd name="connsiteX8" fmla="*/ 7198 w 25107"/>
                <a:gd name="connsiteY8" fmla="*/ 4230 h 33956"/>
                <a:gd name="connsiteX9" fmla="*/ 4397 w 25107"/>
                <a:gd name="connsiteY9" fmla="*/ 10098 h 33956"/>
                <a:gd name="connsiteX10" fmla="*/ 1521 w 25107"/>
                <a:gd name="connsiteY10" fmla="*/ 14051 h 33956"/>
                <a:gd name="connsiteX11" fmla="*/ -213 w 25107"/>
                <a:gd name="connsiteY11" fmla="*/ 21166 h 33956"/>
                <a:gd name="connsiteX12" fmla="*/ 2683 w 25107"/>
                <a:gd name="connsiteY12" fmla="*/ 25062 h 33956"/>
                <a:gd name="connsiteX13" fmla="*/ 5673 w 25107"/>
                <a:gd name="connsiteY13" fmla="*/ 31434 h 33956"/>
                <a:gd name="connsiteX14" fmla="*/ 11807 w 25107"/>
                <a:gd name="connsiteY14" fmla="*/ 33834 h 33956"/>
                <a:gd name="connsiteX15" fmla="*/ 20714 w 25107"/>
                <a:gd name="connsiteY15" fmla="*/ 33882 h 3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107" h="33956">
                  <a:moveTo>
                    <a:pt x="20714" y="33882"/>
                  </a:moveTo>
                  <a:lnTo>
                    <a:pt x="21104" y="29071"/>
                  </a:lnTo>
                  <a:lnTo>
                    <a:pt x="22209" y="23318"/>
                  </a:lnTo>
                  <a:lnTo>
                    <a:pt x="24866" y="17089"/>
                  </a:lnTo>
                  <a:lnTo>
                    <a:pt x="24895" y="9336"/>
                  </a:lnTo>
                  <a:lnTo>
                    <a:pt x="22837" y="4897"/>
                  </a:lnTo>
                  <a:lnTo>
                    <a:pt x="16799" y="2897"/>
                  </a:lnTo>
                  <a:lnTo>
                    <a:pt x="12865" y="-75"/>
                  </a:lnTo>
                  <a:lnTo>
                    <a:pt x="7198" y="4230"/>
                  </a:lnTo>
                  <a:lnTo>
                    <a:pt x="4397" y="10098"/>
                  </a:lnTo>
                  <a:lnTo>
                    <a:pt x="1521" y="14051"/>
                  </a:lnTo>
                  <a:lnTo>
                    <a:pt x="-213" y="21166"/>
                  </a:lnTo>
                  <a:lnTo>
                    <a:pt x="2683" y="25062"/>
                  </a:lnTo>
                  <a:lnTo>
                    <a:pt x="5673" y="31434"/>
                  </a:lnTo>
                  <a:lnTo>
                    <a:pt x="11807" y="33834"/>
                  </a:lnTo>
                  <a:lnTo>
                    <a:pt x="20714" y="3388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1" name="Freihandform: Form 680">
              <a:extLst>
                <a:ext uri="{FF2B5EF4-FFF2-40B4-BE49-F238E27FC236}">
                  <a16:creationId xmlns:a16="http://schemas.microsoft.com/office/drawing/2014/main" id="{523366D4-3081-364D-CB82-4E463A72A818}"/>
                </a:ext>
              </a:extLst>
            </p:cNvPr>
            <p:cNvSpPr/>
            <p:nvPr/>
          </p:nvSpPr>
          <p:spPr>
            <a:xfrm>
              <a:off x="3547786" y="4026794"/>
              <a:ext cx="168765" cy="109597"/>
            </a:xfrm>
            <a:custGeom>
              <a:avLst/>
              <a:gdLst>
                <a:gd name="connsiteX0" fmla="*/ 211051 w 224056"/>
                <a:gd name="connsiteY0" fmla="*/ 142181 h 145503"/>
                <a:gd name="connsiteX1" fmla="*/ 218853 w 224056"/>
                <a:gd name="connsiteY1" fmla="*/ 141104 h 145503"/>
                <a:gd name="connsiteX2" fmla="*/ 223844 w 224056"/>
                <a:gd name="connsiteY2" fmla="*/ 138657 h 145503"/>
                <a:gd name="connsiteX3" fmla="*/ 220300 w 224056"/>
                <a:gd name="connsiteY3" fmla="*/ 134856 h 145503"/>
                <a:gd name="connsiteX4" fmla="*/ 213814 w 224056"/>
                <a:gd name="connsiteY4" fmla="*/ 134837 h 145503"/>
                <a:gd name="connsiteX5" fmla="*/ 209166 w 224056"/>
                <a:gd name="connsiteY5" fmla="*/ 133665 h 145503"/>
                <a:gd name="connsiteX6" fmla="*/ 204479 w 224056"/>
                <a:gd name="connsiteY6" fmla="*/ 134666 h 145503"/>
                <a:gd name="connsiteX7" fmla="*/ 206899 w 224056"/>
                <a:gd name="connsiteY7" fmla="*/ 140076 h 145503"/>
                <a:gd name="connsiteX8" fmla="*/ 184220 w 224056"/>
                <a:gd name="connsiteY8" fmla="*/ 145429 h 145503"/>
                <a:gd name="connsiteX9" fmla="*/ 179724 w 224056"/>
                <a:gd name="connsiteY9" fmla="*/ 143505 h 145503"/>
                <a:gd name="connsiteX10" fmla="*/ 184220 w 224056"/>
                <a:gd name="connsiteY10" fmla="*/ 145429 h 145503"/>
                <a:gd name="connsiteX11" fmla="*/ 26000 w 224056"/>
                <a:gd name="connsiteY11" fmla="*/ 135970 h 145503"/>
                <a:gd name="connsiteX12" fmla="*/ 30762 w 224056"/>
                <a:gd name="connsiteY12" fmla="*/ 135332 h 145503"/>
                <a:gd name="connsiteX13" fmla="*/ 36058 w 224056"/>
                <a:gd name="connsiteY13" fmla="*/ 132503 h 145503"/>
                <a:gd name="connsiteX14" fmla="*/ 41011 w 224056"/>
                <a:gd name="connsiteY14" fmla="*/ 132389 h 145503"/>
                <a:gd name="connsiteX15" fmla="*/ 45545 w 224056"/>
                <a:gd name="connsiteY15" fmla="*/ 130579 h 145503"/>
                <a:gd name="connsiteX16" fmla="*/ 52651 w 224056"/>
                <a:gd name="connsiteY16" fmla="*/ 126102 h 145503"/>
                <a:gd name="connsiteX17" fmla="*/ 57699 w 224056"/>
                <a:gd name="connsiteY17" fmla="*/ 119892 h 145503"/>
                <a:gd name="connsiteX18" fmla="*/ 62405 w 224056"/>
                <a:gd name="connsiteY18" fmla="*/ 118854 h 145503"/>
                <a:gd name="connsiteX19" fmla="*/ 68710 w 224056"/>
                <a:gd name="connsiteY19" fmla="*/ 118121 h 145503"/>
                <a:gd name="connsiteX20" fmla="*/ 77206 w 224056"/>
                <a:gd name="connsiteY20" fmla="*/ 118225 h 145503"/>
                <a:gd name="connsiteX21" fmla="*/ 86236 w 224056"/>
                <a:gd name="connsiteY21" fmla="*/ 114606 h 145503"/>
                <a:gd name="connsiteX22" fmla="*/ 95589 w 224056"/>
                <a:gd name="connsiteY22" fmla="*/ 108062 h 145503"/>
                <a:gd name="connsiteX23" fmla="*/ 101342 w 224056"/>
                <a:gd name="connsiteY23" fmla="*/ 104928 h 145503"/>
                <a:gd name="connsiteX24" fmla="*/ 107096 w 224056"/>
                <a:gd name="connsiteY24" fmla="*/ 106148 h 145503"/>
                <a:gd name="connsiteX25" fmla="*/ 113916 w 224056"/>
                <a:gd name="connsiteY25" fmla="*/ 105186 h 145503"/>
                <a:gd name="connsiteX26" fmla="*/ 117297 w 224056"/>
                <a:gd name="connsiteY26" fmla="*/ 100928 h 145503"/>
                <a:gd name="connsiteX27" fmla="*/ 121145 w 224056"/>
                <a:gd name="connsiteY27" fmla="*/ 95156 h 145503"/>
                <a:gd name="connsiteX28" fmla="*/ 130394 w 224056"/>
                <a:gd name="connsiteY28" fmla="*/ 90260 h 145503"/>
                <a:gd name="connsiteX29" fmla="*/ 136880 w 224056"/>
                <a:gd name="connsiteY29" fmla="*/ 88031 h 145503"/>
                <a:gd name="connsiteX30" fmla="*/ 146015 w 224056"/>
                <a:gd name="connsiteY30" fmla="*/ 84878 h 145503"/>
                <a:gd name="connsiteX31" fmla="*/ 160864 w 224056"/>
                <a:gd name="connsiteY31" fmla="*/ 80640 h 145503"/>
                <a:gd name="connsiteX32" fmla="*/ 166389 w 224056"/>
                <a:gd name="connsiteY32" fmla="*/ 78078 h 145503"/>
                <a:gd name="connsiteX33" fmla="*/ 171504 w 224056"/>
                <a:gd name="connsiteY33" fmla="*/ 75058 h 145503"/>
                <a:gd name="connsiteX34" fmla="*/ 177524 w 224056"/>
                <a:gd name="connsiteY34" fmla="*/ 72134 h 145503"/>
                <a:gd name="connsiteX35" fmla="*/ 177266 w 224056"/>
                <a:gd name="connsiteY35" fmla="*/ 66743 h 145503"/>
                <a:gd name="connsiteX36" fmla="*/ 178238 w 224056"/>
                <a:gd name="connsiteY36" fmla="*/ 59409 h 145503"/>
                <a:gd name="connsiteX37" fmla="*/ 181381 w 224056"/>
                <a:gd name="connsiteY37" fmla="*/ 55151 h 145503"/>
                <a:gd name="connsiteX38" fmla="*/ 190582 w 224056"/>
                <a:gd name="connsiteY38" fmla="*/ 50893 h 145503"/>
                <a:gd name="connsiteX39" fmla="*/ 191544 w 224056"/>
                <a:gd name="connsiteY39" fmla="*/ 45054 h 145503"/>
                <a:gd name="connsiteX40" fmla="*/ 187296 w 224056"/>
                <a:gd name="connsiteY40" fmla="*/ 36339 h 145503"/>
                <a:gd name="connsiteX41" fmla="*/ 169399 w 224056"/>
                <a:gd name="connsiteY41" fmla="*/ -75 h 145503"/>
                <a:gd name="connsiteX42" fmla="*/ 143996 w 224056"/>
                <a:gd name="connsiteY42" fmla="*/ 4754 h 145503"/>
                <a:gd name="connsiteX43" fmla="*/ 115973 w 224056"/>
                <a:gd name="connsiteY43" fmla="*/ 8069 h 145503"/>
                <a:gd name="connsiteX44" fmla="*/ 99123 w 224056"/>
                <a:gd name="connsiteY44" fmla="*/ 17622 h 145503"/>
                <a:gd name="connsiteX45" fmla="*/ 89198 w 224056"/>
                <a:gd name="connsiteY45" fmla="*/ 32843 h 145503"/>
                <a:gd name="connsiteX46" fmla="*/ 87836 w 224056"/>
                <a:gd name="connsiteY46" fmla="*/ 37587 h 145503"/>
                <a:gd name="connsiteX47" fmla="*/ 82083 w 224056"/>
                <a:gd name="connsiteY47" fmla="*/ 43464 h 145503"/>
                <a:gd name="connsiteX48" fmla="*/ 73482 w 224056"/>
                <a:gd name="connsiteY48" fmla="*/ 36377 h 145503"/>
                <a:gd name="connsiteX49" fmla="*/ 66348 w 224056"/>
                <a:gd name="connsiteY49" fmla="*/ 37444 h 145503"/>
                <a:gd name="connsiteX50" fmla="*/ 48070 w 224056"/>
                <a:gd name="connsiteY50" fmla="*/ 35320 h 145503"/>
                <a:gd name="connsiteX51" fmla="*/ 40421 w 224056"/>
                <a:gd name="connsiteY51" fmla="*/ 33186 h 145503"/>
                <a:gd name="connsiteX52" fmla="*/ 33830 w 224056"/>
                <a:gd name="connsiteY52" fmla="*/ 33186 h 145503"/>
                <a:gd name="connsiteX53" fmla="*/ 28524 w 224056"/>
                <a:gd name="connsiteY53" fmla="*/ 33196 h 145503"/>
                <a:gd name="connsiteX54" fmla="*/ 23628 w 224056"/>
                <a:gd name="connsiteY54" fmla="*/ 34625 h 145503"/>
                <a:gd name="connsiteX55" fmla="*/ 18628 w 224056"/>
                <a:gd name="connsiteY55" fmla="*/ 35205 h 145503"/>
                <a:gd name="connsiteX56" fmla="*/ 12675 w 224056"/>
                <a:gd name="connsiteY56" fmla="*/ 31481 h 145503"/>
                <a:gd name="connsiteX57" fmla="*/ 7341 w 224056"/>
                <a:gd name="connsiteY57" fmla="*/ 32196 h 145503"/>
                <a:gd name="connsiteX58" fmla="*/ 7141 w 224056"/>
                <a:gd name="connsiteY58" fmla="*/ 37996 h 145503"/>
                <a:gd name="connsiteX59" fmla="*/ 7169 w 224056"/>
                <a:gd name="connsiteY59" fmla="*/ 43578 h 145503"/>
                <a:gd name="connsiteX60" fmla="*/ 7788 w 224056"/>
                <a:gd name="connsiteY60" fmla="*/ 48560 h 145503"/>
                <a:gd name="connsiteX61" fmla="*/ 3902 w 224056"/>
                <a:gd name="connsiteY61" fmla="*/ 52560 h 145503"/>
                <a:gd name="connsiteX62" fmla="*/ -137 w 224056"/>
                <a:gd name="connsiteY62" fmla="*/ 55170 h 145503"/>
                <a:gd name="connsiteX63" fmla="*/ 1206 w 224056"/>
                <a:gd name="connsiteY63" fmla="*/ 59761 h 145503"/>
                <a:gd name="connsiteX64" fmla="*/ 1492 w 224056"/>
                <a:gd name="connsiteY64" fmla="*/ 64561 h 145503"/>
                <a:gd name="connsiteX65" fmla="*/ -213 w 224056"/>
                <a:gd name="connsiteY65" fmla="*/ 69124 h 145503"/>
                <a:gd name="connsiteX66" fmla="*/ 740 w 224056"/>
                <a:gd name="connsiteY66" fmla="*/ 73925 h 145503"/>
                <a:gd name="connsiteX67" fmla="*/ 1949 w 224056"/>
                <a:gd name="connsiteY67" fmla="*/ 78697 h 145503"/>
                <a:gd name="connsiteX68" fmla="*/ 3369 w 224056"/>
                <a:gd name="connsiteY68" fmla="*/ 83250 h 145503"/>
                <a:gd name="connsiteX69" fmla="*/ 5207 w 224056"/>
                <a:gd name="connsiteY69" fmla="*/ 87726 h 145503"/>
                <a:gd name="connsiteX70" fmla="*/ 5969 w 224056"/>
                <a:gd name="connsiteY70" fmla="*/ 92679 h 145503"/>
                <a:gd name="connsiteX71" fmla="*/ 6474 w 224056"/>
                <a:gd name="connsiteY71" fmla="*/ 97604 h 145503"/>
                <a:gd name="connsiteX72" fmla="*/ 8160 w 224056"/>
                <a:gd name="connsiteY72" fmla="*/ 102243 h 145503"/>
                <a:gd name="connsiteX73" fmla="*/ 9883 w 224056"/>
                <a:gd name="connsiteY73" fmla="*/ 106814 h 145503"/>
                <a:gd name="connsiteX74" fmla="*/ 12065 w 224056"/>
                <a:gd name="connsiteY74" fmla="*/ 111434 h 145503"/>
                <a:gd name="connsiteX75" fmla="*/ 12303 w 224056"/>
                <a:gd name="connsiteY75" fmla="*/ 116235 h 145503"/>
                <a:gd name="connsiteX76" fmla="*/ 11865 w 224056"/>
                <a:gd name="connsiteY76" fmla="*/ 121045 h 145503"/>
                <a:gd name="connsiteX77" fmla="*/ 14141 w 224056"/>
                <a:gd name="connsiteY77" fmla="*/ 125541 h 145503"/>
                <a:gd name="connsiteX78" fmla="*/ 16294 w 224056"/>
                <a:gd name="connsiteY78" fmla="*/ 129798 h 145503"/>
                <a:gd name="connsiteX79" fmla="*/ 20351 w 224056"/>
                <a:gd name="connsiteY79" fmla="*/ 133151 h 145503"/>
                <a:gd name="connsiteX80" fmla="*/ 25285 w 224056"/>
                <a:gd name="connsiteY80" fmla="*/ 134961 h 14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24056" h="145503">
                  <a:moveTo>
                    <a:pt x="211051" y="142181"/>
                  </a:moveTo>
                  <a:lnTo>
                    <a:pt x="218853" y="141104"/>
                  </a:lnTo>
                  <a:lnTo>
                    <a:pt x="223844" y="138657"/>
                  </a:lnTo>
                  <a:lnTo>
                    <a:pt x="220300" y="134856"/>
                  </a:lnTo>
                  <a:lnTo>
                    <a:pt x="213814" y="134837"/>
                  </a:lnTo>
                  <a:lnTo>
                    <a:pt x="209166" y="133665"/>
                  </a:lnTo>
                  <a:lnTo>
                    <a:pt x="204479" y="134666"/>
                  </a:lnTo>
                  <a:lnTo>
                    <a:pt x="206899" y="140076"/>
                  </a:lnTo>
                  <a:close/>
                  <a:moveTo>
                    <a:pt x="184220" y="145429"/>
                  </a:moveTo>
                  <a:lnTo>
                    <a:pt x="179724" y="143505"/>
                  </a:lnTo>
                  <a:lnTo>
                    <a:pt x="184220" y="145429"/>
                  </a:lnTo>
                  <a:close/>
                  <a:moveTo>
                    <a:pt x="26000" y="135970"/>
                  </a:moveTo>
                  <a:lnTo>
                    <a:pt x="30762" y="135332"/>
                  </a:lnTo>
                  <a:lnTo>
                    <a:pt x="36058" y="132503"/>
                  </a:lnTo>
                  <a:lnTo>
                    <a:pt x="41011" y="132389"/>
                  </a:lnTo>
                  <a:lnTo>
                    <a:pt x="45545" y="130579"/>
                  </a:lnTo>
                  <a:lnTo>
                    <a:pt x="52651" y="126102"/>
                  </a:lnTo>
                  <a:lnTo>
                    <a:pt x="57699" y="119892"/>
                  </a:lnTo>
                  <a:lnTo>
                    <a:pt x="62405" y="118854"/>
                  </a:lnTo>
                  <a:lnTo>
                    <a:pt x="68710" y="118121"/>
                  </a:lnTo>
                  <a:lnTo>
                    <a:pt x="77206" y="118225"/>
                  </a:lnTo>
                  <a:lnTo>
                    <a:pt x="86236" y="114606"/>
                  </a:lnTo>
                  <a:lnTo>
                    <a:pt x="95589" y="108062"/>
                  </a:lnTo>
                  <a:lnTo>
                    <a:pt x="101342" y="104928"/>
                  </a:lnTo>
                  <a:lnTo>
                    <a:pt x="107096" y="106148"/>
                  </a:lnTo>
                  <a:lnTo>
                    <a:pt x="113916" y="105186"/>
                  </a:lnTo>
                  <a:lnTo>
                    <a:pt x="117297" y="100928"/>
                  </a:lnTo>
                  <a:lnTo>
                    <a:pt x="121145" y="95156"/>
                  </a:lnTo>
                  <a:lnTo>
                    <a:pt x="130394" y="90260"/>
                  </a:lnTo>
                  <a:lnTo>
                    <a:pt x="136880" y="88031"/>
                  </a:lnTo>
                  <a:lnTo>
                    <a:pt x="146015" y="84878"/>
                  </a:lnTo>
                  <a:lnTo>
                    <a:pt x="160864" y="80640"/>
                  </a:lnTo>
                  <a:lnTo>
                    <a:pt x="166389" y="78078"/>
                  </a:lnTo>
                  <a:lnTo>
                    <a:pt x="171504" y="75058"/>
                  </a:lnTo>
                  <a:lnTo>
                    <a:pt x="177524" y="72134"/>
                  </a:lnTo>
                  <a:lnTo>
                    <a:pt x="177266" y="66743"/>
                  </a:lnTo>
                  <a:lnTo>
                    <a:pt x="178238" y="59409"/>
                  </a:lnTo>
                  <a:lnTo>
                    <a:pt x="181381" y="55151"/>
                  </a:lnTo>
                  <a:lnTo>
                    <a:pt x="190582" y="50893"/>
                  </a:lnTo>
                  <a:lnTo>
                    <a:pt x="191544" y="45054"/>
                  </a:lnTo>
                  <a:lnTo>
                    <a:pt x="187296" y="36339"/>
                  </a:lnTo>
                  <a:lnTo>
                    <a:pt x="169399" y="-75"/>
                  </a:lnTo>
                  <a:lnTo>
                    <a:pt x="143996" y="4754"/>
                  </a:lnTo>
                  <a:lnTo>
                    <a:pt x="115973" y="8069"/>
                  </a:lnTo>
                  <a:lnTo>
                    <a:pt x="99123" y="17622"/>
                  </a:lnTo>
                  <a:lnTo>
                    <a:pt x="89198" y="32843"/>
                  </a:lnTo>
                  <a:lnTo>
                    <a:pt x="87836" y="37587"/>
                  </a:lnTo>
                  <a:lnTo>
                    <a:pt x="82083" y="43464"/>
                  </a:lnTo>
                  <a:lnTo>
                    <a:pt x="73482" y="36377"/>
                  </a:lnTo>
                  <a:lnTo>
                    <a:pt x="66348" y="37444"/>
                  </a:lnTo>
                  <a:lnTo>
                    <a:pt x="48070" y="35320"/>
                  </a:lnTo>
                  <a:lnTo>
                    <a:pt x="40421" y="33186"/>
                  </a:lnTo>
                  <a:lnTo>
                    <a:pt x="33830" y="33186"/>
                  </a:lnTo>
                  <a:lnTo>
                    <a:pt x="28524" y="33196"/>
                  </a:lnTo>
                  <a:lnTo>
                    <a:pt x="23628" y="34625"/>
                  </a:lnTo>
                  <a:lnTo>
                    <a:pt x="18628" y="35205"/>
                  </a:lnTo>
                  <a:lnTo>
                    <a:pt x="12675" y="31481"/>
                  </a:lnTo>
                  <a:lnTo>
                    <a:pt x="7341" y="32196"/>
                  </a:lnTo>
                  <a:lnTo>
                    <a:pt x="7141" y="37996"/>
                  </a:lnTo>
                  <a:lnTo>
                    <a:pt x="7169" y="43578"/>
                  </a:lnTo>
                  <a:lnTo>
                    <a:pt x="7788" y="48560"/>
                  </a:lnTo>
                  <a:lnTo>
                    <a:pt x="3902" y="52560"/>
                  </a:lnTo>
                  <a:lnTo>
                    <a:pt x="-137" y="55170"/>
                  </a:lnTo>
                  <a:lnTo>
                    <a:pt x="1206" y="59761"/>
                  </a:lnTo>
                  <a:lnTo>
                    <a:pt x="1492" y="64561"/>
                  </a:lnTo>
                  <a:lnTo>
                    <a:pt x="-213" y="69124"/>
                  </a:lnTo>
                  <a:lnTo>
                    <a:pt x="740" y="73925"/>
                  </a:lnTo>
                  <a:lnTo>
                    <a:pt x="1949" y="78697"/>
                  </a:lnTo>
                  <a:lnTo>
                    <a:pt x="3369" y="83250"/>
                  </a:lnTo>
                  <a:lnTo>
                    <a:pt x="5207" y="87726"/>
                  </a:lnTo>
                  <a:lnTo>
                    <a:pt x="5969" y="92679"/>
                  </a:lnTo>
                  <a:lnTo>
                    <a:pt x="6474" y="97604"/>
                  </a:lnTo>
                  <a:lnTo>
                    <a:pt x="8160" y="102243"/>
                  </a:lnTo>
                  <a:lnTo>
                    <a:pt x="9883" y="106814"/>
                  </a:lnTo>
                  <a:lnTo>
                    <a:pt x="12065" y="111434"/>
                  </a:lnTo>
                  <a:lnTo>
                    <a:pt x="12303" y="116235"/>
                  </a:lnTo>
                  <a:lnTo>
                    <a:pt x="11865" y="121045"/>
                  </a:lnTo>
                  <a:lnTo>
                    <a:pt x="14141" y="125541"/>
                  </a:lnTo>
                  <a:lnTo>
                    <a:pt x="16294" y="129798"/>
                  </a:lnTo>
                  <a:lnTo>
                    <a:pt x="20351" y="133151"/>
                  </a:lnTo>
                  <a:lnTo>
                    <a:pt x="25285" y="13496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2" name="Freihandform: Form 681">
              <a:extLst>
                <a:ext uri="{FF2B5EF4-FFF2-40B4-BE49-F238E27FC236}">
                  <a16:creationId xmlns:a16="http://schemas.microsoft.com/office/drawing/2014/main" id="{8282AE91-66FC-D997-9CB7-C7C18C5429F9}"/>
                </a:ext>
              </a:extLst>
            </p:cNvPr>
            <p:cNvSpPr/>
            <p:nvPr/>
          </p:nvSpPr>
          <p:spPr>
            <a:xfrm>
              <a:off x="3253889" y="4463427"/>
              <a:ext cx="168665" cy="156425"/>
            </a:xfrm>
            <a:custGeom>
              <a:avLst/>
              <a:gdLst>
                <a:gd name="connsiteX0" fmla="*/ 86522 w 223922"/>
                <a:gd name="connsiteY0" fmla="*/ 207599 h 207673"/>
                <a:gd name="connsiteX1" fmla="*/ 93094 w 223922"/>
                <a:gd name="connsiteY1" fmla="*/ 205113 h 207673"/>
                <a:gd name="connsiteX2" fmla="*/ 98523 w 223922"/>
                <a:gd name="connsiteY2" fmla="*/ 197493 h 207673"/>
                <a:gd name="connsiteX3" fmla="*/ 103371 w 223922"/>
                <a:gd name="connsiteY3" fmla="*/ 193292 h 207673"/>
                <a:gd name="connsiteX4" fmla="*/ 108134 w 223922"/>
                <a:gd name="connsiteY4" fmla="*/ 184863 h 207673"/>
                <a:gd name="connsiteX5" fmla="*/ 112410 w 223922"/>
                <a:gd name="connsiteY5" fmla="*/ 182091 h 207673"/>
                <a:gd name="connsiteX6" fmla="*/ 117173 w 223922"/>
                <a:gd name="connsiteY6" fmla="*/ 178757 h 207673"/>
                <a:gd name="connsiteX7" fmla="*/ 122821 w 223922"/>
                <a:gd name="connsiteY7" fmla="*/ 176271 h 207673"/>
                <a:gd name="connsiteX8" fmla="*/ 127641 w 223922"/>
                <a:gd name="connsiteY8" fmla="*/ 173823 h 207673"/>
                <a:gd name="connsiteX9" fmla="*/ 128641 w 223922"/>
                <a:gd name="connsiteY9" fmla="*/ 168689 h 207673"/>
                <a:gd name="connsiteX10" fmla="*/ 129337 w 223922"/>
                <a:gd name="connsiteY10" fmla="*/ 163622 h 207673"/>
                <a:gd name="connsiteX11" fmla="*/ 134985 w 223922"/>
                <a:gd name="connsiteY11" fmla="*/ 159269 h 207673"/>
                <a:gd name="connsiteX12" fmla="*/ 139614 w 223922"/>
                <a:gd name="connsiteY12" fmla="*/ 156849 h 207673"/>
                <a:gd name="connsiteX13" fmla="*/ 147472 w 223922"/>
                <a:gd name="connsiteY13" fmla="*/ 155221 h 207673"/>
                <a:gd name="connsiteX14" fmla="*/ 153730 w 223922"/>
                <a:gd name="connsiteY14" fmla="*/ 155411 h 207673"/>
                <a:gd name="connsiteX15" fmla="*/ 158597 w 223922"/>
                <a:gd name="connsiteY15" fmla="*/ 155459 h 207673"/>
                <a:gd name="connsiteX16" fmla="*/ 157730 w 223922"/>
                <a:gd name="connsiteY16" fmla="*/ 149268 h 207673"/>
                <a:gd name="connsiteX17" fmla="*/ 155159 w 223922"/>
                <a:gd name="connsiteY17" fmla="*/ 144181 h 207673"/>
                <a:gd name="connsiteX18" fmla="*/ 165703 w 223922"/>
                <a:gd name="connsiteY18" fmla="*/ 138076 h 207673"/>
                <a:gd name="connsiteX19" fmla="*/ 179791 w 223922"/>
                <a:gd name="connsiteY19" fmla="*/ 133999 h 207673"/>
                <a:gd name="connsiteX20" fmla="*/ 185858 w 223922"/>
                <a:gd name="connsiteY20" fmla="*/ 131284 h 207673"/>
                <a:gd name="connsiteX21" fmla="*/ 197878 w 223922"/>
                <a:gd name="connsiteY21" fmla="*/ 127074 h 207673"/>
                <a:gd name="connsiteX22" fmla="*/ 209375 w 223922"/>
                <a:gd name="connsiteY22" fmla="*/ 122369 h 207673"/>
                <a:gd name="connsiteX23" fmla="*/ 206489 w 223922"/>
                <a:gd name="connsiteY23" fmla="*/ 117111 h 207673"/>
                <a:gd name="connsiteX24" fmla="*/ 202508 w 223922"/>
                <a:gd name="connsiteY24" fmla="*/ 113034 h 207673"/>
                <a:gd name="connsiteX25" fmla="*/ 205880 w 223922"/>
                <a:gd name="connsiteY25" fmla="*/ 109634 h 207673"/>
                <a:gd name="connsiteX26" fmla="*/ 209118 w 223922"/>
                <a:gd name="connsiteY26" fmla="*/ 104148 h 207673"/>
                <a:gd name="connsiteX27" fmla="*/ 209708 w 223922"/>
                <a:gd name="connsiteY27" fmla="*/ 97937 h 207673"/>
                <a:gd name="connsiteX28" fmla="*/ 210261 w 223922"/>
                <a:gd name="connsiteY28" fmla="*/ 91346 h 207673"/>
                <a:gd name="connsiteX29" fmla="*/ 215738 w 223922"/>
                <a:gd name="connsiteY29" fmla="*/ 89879 h 207673"/>
                <a:gd name="connsiteX30" fmla="*/ 219910 w 223922"/>
                <a:gd name="connsiteY30" fmla="*/ 86298 h 207673"/>
                <a:gd name="connsiteX31" fmla="*/ 215499 w 223922"/>
                <a:gd name="connsiteY31" fmla="*/ 83850 h 207673"/>
                <a:gd name="connsiteX32" fmla="*/ 215652 w 223922"/>
                <a:gd name="connsiteY32" fmla="*/ 78668 h 207673"/>
                <a:gd name="connsiteX33" fmla="*/ 215900 w 223922"/>
                <a:gd name="connsiteY33" fmla="*/ 70105 h 207673"/>
                <a:gd name="connsiteX34" fmla="*/ 217081 w 223922"/>
                <a:gd name="connsiteY34" fmla="*/ 62638 h 207673"/>
                <a:gd name="connsiteX35" fmla="*/ 216319 w 223922"/>
                <a:gd name="connsiteY35" fmla="*/ 57408 h 207673"/>
                <a:gd name="connsiteX36" fmla="*/ 218510 w 223922"/>
                <a:gd name="connsiteY36" fmla="*/ 52960 h 207673"/>
                <a:gd name="connsiteX37" fmla="*/ 223710 w 223922"/>
                <a:gd name="connsiteY37" fmla="*/ 48874 h 207673"/>
                <a:gd name="connsiteX38" fmla="*/ 221596 w 223922"/>
                <a:gd name="connsiteY38" fmla="*/ 44588 h 207673"/>
                <a:gd name="connsiteX39" fmla="*/ 217281 w 223922"/>
                <a:gd name="connsiteY39" fmla="*/ 37682 h 207673"/>
                <a:gd name="connsiteX40" fmla="*/ 217938 w 223922"/>
                <a:gd name="connsiteY40" fmla="*/ 32186 h 207673"/>
                <a:gd name="connsiteX41" fmla="*/ 215471 w 223922"/>
                <a:gd name="connsiteY41" fmla="*/ 28081 h 207673"/>
                <a:gd name="connsiteX42" fmla="*/ 210356 w 223922"/>
                <a:gd name="connsiteY42" fmla="*/ 25195 h 207673"/>
                <a:gd name="connsiteX43" fmla="*/ 206965 w 223922"/>
                <a:gd name="connsiteY43" fmla="*/ 21718 h 207673"/>
                <a:gd name="connsiteX44" fmla="*/ 202355 w 223922"/>
                <a:gd name="connsiteY44" fmla="*/ 19499 h 207673"/>
                <a:gd name="connsiteX45" fmla="*/ 197421 w 223922"/>
                <a:gd name="connsiteY45" fmla="*/ 17642 h 207673"/>
                <a:gd name="connsiteX46" fmla="*/ 192487 w 223922"/>
                <a:gd name="connsiteY46" fmla="*/ 16470 h 207673"/>
                <a:gd name="connsiteX47" fmla="*/ 188858 w 223922"/>
                <a:gd name="connsiteY47" fmla="*/ 12422 h 207673"/>
                <a:gd name="connsiteX48" fmla="*/ 184562 w 223922"/>
                <a:gd name="connsiteY48" fmla="*/ 8688 h 207673"/>
                <a:gd name="connsiteX49" fmla="*/ 178943 w 223922"/>
                <a:gd name="connsiteY49" fmla="*/ 7040 h 207673"/>
                <a:gd name="connsiteX50" fmla="*/ 171552 w 223922"/>
                <a:gd name="connsiteY50" fmla="*/ 2297 h 207673"/>
                <a:gd name="connsiteX51" fmla="*/ 165493 w 223922"/>
                <a:gd name="connsiteY51" fmla="*/ -75 h 207673"/>
                <a:gd name="connsiteX52" fmla="*/ 149225 w 223922"/>
                <a:gd name="connsiteY52" fmla="*/ 1382 h 207673"/>
                <a:gd name="connsiteX53" fmla="*/ 136051 w 223922"/>
                <a:gd name="connsiteY53" fmla="*/ 3297 h 207673"/>
                <a:gd name="connsiteX54" fmla="*/ 134994 w 223922"/>
                <a:gd name="connsiteY54" fmla="*/ 8183 h 207673"/>
                <a:gd name="connsiteX55" fmla="*/ 130794 w 223922"/>
                <a:gd name="connsiteY55" fmla="*/ 14717 h 207673"/>
                <a:gd name="connsiteX56" fmla="*/ 126498 w 223922"/>
                <a:gd name="connsiteY56" fmla="*/ 18432 h 207673"/>
                <a:gd name="connsiteX57" fmla="*/ 126565 w 223922"/>
                <a:gd name="connsiteY57" fmla="*/ 23299 h 207673"/>
                <a:gd name="connsiteX58" fmla="*/ 128222 w 223922"/>
                <a:gd name="connsiteY58" fmla="*/ 30110 h 207673"/>
                <a:gd name="connsiteX59" fmla="*/ 128203 w 223922"/>
                <a:gd name="connsiteY59" fmla="*/ 36091 h 207673"/>
                <a:gd name="connsiteX60" fmla="*/ 127193 w 223922"/>
                <a:gd name="connsiteY60" fmla="*/ 40902 h 207673"/>
                <a:gd name="connsiteX61" fmla="*/ 128422 w 223922"/>
                <a:gd name="connsiteY61" fmla="*/ 45645 h 207673"/>
                <a:gd name="connsiteX62" fmla="*/ 129232 w 223922"/>
                <a:gd name="connsiteY62" fmla="*/ 50417 h 207673"/>
                <a:gd name="connsiteX63" fmla="*/ 125565 w 223922"/>
                <a:gd name="connsiteY63" fmla="*/ 57294 h 207673"/>
                <a:gd name="connsiteX64" fmla="*/ 124888 w 223922"/>
                <a:gd name="connsiteY64" fmla="*/ 62638 h 207673"/>
                <a:gd name="connsiteX65" fmla="*/ 122869 w 223922"/>
                <a:gd name="connsiteY65" fmla="*/ 69963 h 207673"/>
                <a:gd name="connsiteX66" fmla="*/ 123897 w 223922"/>
                <a:gd name="connsiteY66" fmla="*/ 75135 h 207673"/>
                <a:gd name="connsiteX67" fmla="*/ 128431 w 223922"/>
                <a:gd name="connsiteY67" fmla="*/ 78182 h 207673"/>
                <a:gd name="connsiteX68" fmla="*/ 132889 w 223922"/>
                <a:gd name="connsiteY68" fmla="*/ 82707 h 207673"/>
                <a:gd name="connsiteX69" fmla="*/ 135994 w 223922"/>
                <a:gd name="connsiteY69" fmla="*/ 86546 h 207673"/>
                <a:gd name="connsiteX70" fmla="*/ 142871 w 223922"/>
                <a:gd name="connsiteY70" fmla="*/ 88336 h 207673"/>
                <a:gd name="connsiteX71" fmla="*/ 144710 w 223922"/>
                <a:gd name="connsiteY71" fmla="*/ 82812 h 207673"/>
                <a:gd name="connsiteX72" fmla="*/ 149453 w 223922"/>
                <a:gd name="connsiteY72" fmla="*/ 81754 h 207673"/>
                <a:gd name="connsiteX73" fmla="*/ 148691 w 223922"/>
                <a:gd name="connsiteY73" fmla="*/ 109244 h 207673"/>
                <a:gd name="connsiteX74" fmla="*/ 146301 w 223922"/>
                <a:gd name="connsiteY74" fmla="*/ 105100 h 207673"/>
                <a:gd name="connsiteX75" fmla="*/ 140205 w 223922"/>
                <a:gd name="connsiteY75" fmla="*/ 106719 h 207673"/>
                <a:gd name="connsiteX76" fmla="*/ 133442 w 223922"/>
                <a:gd name="connsiteY76" fmla="*/ 108796 h 207673"/>
                <a:gd name="connsiteX77" fmla="*/ 131908 w 223922"/>
                <a:gd name="connsiteY77" fmla="*/ 104081 h 207673"/>
                <a:gd name="connsiteX78" fmla="*/ 127146 w 223922"/>
                <a:gd name="connsiteY78" fmla="*/ 95870 h 207673"/>
                <a:gd name="connsiteX79" fmla="*/ 124336 w 223922"/>
                <a:gd name="connsiteY79" fmla="*/ 91308 h 207673"/>
                <a:gd name="connsiteX80" fmla="*/ 121135 w 223922"/>
                <a:gd name="connsiteY80" fmla="*/ 87489 h 207673"/>
                <a:gd name="connsiteX81" fmla="*/ 116564 w 223922"/>
                <a:gd name="connsiteY81" fmla="*/ 85974 h 207673"/>
                <a:gd name="connsiteX82" fmla="*/ 111582 w 223922"/>
                <a:gd name="connsiteY82" fmla="*/ 83278 h 207673"/>
                <a:gd name="connsiteX83" fmla="*/ 106181 w 223922"/>
                <a:gd name="connsiteY83" fmla="*/ 81992 h 207673"/>
                <a:gd name="connsiteX84" fmla="*/ 105153 w 223922"/>
                <a:gd name="connsiteY84" fmla="*/ 77049 h 207673"/>
                <a:gd name="connsiteX85" fmla="*/ 100647 w 223922"/>
                <a:gd name="connsiteY85" fmla="*/ 73201 h 207673"/>
                <a:gd name="connsiteX86" fmla="*/ 95675 w 223922"/>
                <a:gd name="connsiteY86" fmla="*/ 76782 h 207673"/>
                <a:gd name="connsiteX87" fmla="*/ 91103 w 223922"/>
                <a:gd name="connsiteY87" fmla="*/ 78535 h 207673"/>
                <a:gd name="connsiteX88" fmla="*/ 85607 w 223922"/>
                <a:gd name="connsiteY88" fmla="*/ 76668 h 207673"/>
                <a:gd name="connsiteX89" fmla="*/ 77101 w 223922"/>
                <a:gd name="connsiteY89" fmla="*/ 77459 h 207673"/>
                <a:gd name="connsiteX90" fmla="*/ 71911 w 223922"/>
                <a:gd name="connsiteY90" fmla="*/ 74334 h 207673"/>
                <a:gd name="connsiteX91" fmla="*/ 65557 w 223922"/>
                <a:gd name="connsiteY91" fmla="*/ 71229 h 207673"/>
                <a:gd name="connsiteX92" fmla="*/ 64271 w 223922"/>
                <a:gd name="connsiteY92" fmla="*/ 65857 h 207673"/>
                <a:gd name="connsiteX93" fmla="*/ 59557 w 223922"/>
                <a:gd name="connsiteY93" fmla="*/ 62638 h 207673"/>
                <a:gd name="connsiteX94" fmla="*/ 53174 w 223922"/>
                <a:gd name="connsiteY94" fmla="*/ 64362 h 207673"/>
                <a:gd name="connsiteX95" fmla="*/ 48260 w 223922"/>
                <a:gd name="connsiteY95" fmla="*/ 67248 h 207673"/>
                <a:gd name="connsiteX96" fmla="*/ 47650 w 223922"/>
                <a:gd name="connsiteY96" fmla="*/ 61590 h 207673"/>
                <a:gd name="connsiteX97" fmla="*/ 43659 w 223922"/>
                <a:gd name="connsiteY97" fmla="*/ 57770 h 207673"/>
                <a:gd name="connsiteX98" fmla="*/ 40611 w 223922"/>
                <a:gd name="connsiteY98" fmla="*/ 62638 h 207673"/>
                <a:gd name="connsiteX99" fmla="*/ 40630 w 223922"/>
                <a:gd name="connsiteY99" fmla="*/ 68467 h 207673"/>
                <a:gd name="connsiteX100" fmla="*/ 40173 w 223922"/>
                <a:gd name="connsiteY100" fmla="*/ 74982 h 207673"/>
                <a:gd name="connsiteX101" fmla="*/ 39525 w 223922"/>
                <a:gd name="connsiteY101" fmla="*/ 82793 h 207673"/>
                <a:gd name="connsiteX102" fmla="*/ 38573 w 223922"/>
                <a:gd name="connsiteY102" fmla="*/ 89603 h 207673"/>
                <a:gd name="connsiteX103" fmla="*/ 37306 w 223922"/>
                <a:gd name="connsiteY103" fmla="*/ 95537 h 207673"/>
                <a:gd name="connsiteX104" fmla="*/ 40221 w 223922"/>
                <a:gd name="connsiteY104" fmla="*/ 99795 h 207673"/>
                <a:gd name="connsiteX105" fmla="*/ 10836 w 223922"/>
                <a:gd name="connsiteY105" fmla="*/ 99804 h 207673"/>
                <a:gd name="connsiteX106" fmla="*/ 1464 w 223922"/>
                <a:gd name="connsiteY106" fmla="*/ 99804 h 207673"/>
                <a:gd name="connsiteX107" fmla="*/ 1168 w 223922"/>
                <a:gd name="connsiteY107" fmla="*/ 111168 h 207673"/>
                <a:gd name="connsiteX108" fmla="*/ -41 w 223922"/>
                <a:gd name="connsiteY108" fmla="*/ 159698 h 207673"/>
                <a:gd name="connsiteX109" fmla="*/ -213 w 223922"/>
                <a:gd name="connsiteY109" fmla="*/ 167737 h 207673"/>
                <a:gd name="connsiteX110" fmla="*/ 2311 w 223922"/>
                <a:gd name="connsiteY110" fmla="*/ 173604 h 207673"/>
                <a:gd name="connsiteX111" fmla="*/ 7245 w 223922"/>
                <a:gd name="connsiteY111" fmla="*/ 179338 h 207673"/>
                <a:gd name="connsiteX112" fmla="*/ 11255 w 223922"/>
                <a:gd name="connsiteY112" fmla="*/ 184234 h 207673"/>
                <a:gd name="connsiteX113" fmla="*/ 14131 w 223922"/>
                <a:gd name="connsiteY113" fmla="*/ 188253 h 207673"/>
                <a:gd name="connsiteX114" fmla="*/ 18999 w 223922"/>
                <a:gd name="connsiteY114" fmla="*/ 192844 h 207673"/>
                <a:gd name="connsiteX115" fmla="*/ 23990 w 223922"/>
                <a:gd name="connsiteY115" fmla="*/ 196512 h 207673"/>
                <a:gd name="connsiteX116" fmla="*/ 41078 w 223922"/>
                <a:gd name="connsiteY116" fmla="*/ 194816 h 207673"/>
                <a:gd name="connsiteX117" fmla="*/ 46621 w 223922"/>
                <a:gd name="connsiteY117" fmla="*/ 195559 h 207673"/>
                <a:gd name="connsiteX118" fmla="*/ 52889 w 223922"/>
                <a:gd name="connsiteY118" fmla="*/ 195940 h 207673"/>
                <a:gd name="connsiteX119" fmla="*/ 57032 w 223922"/>
                <a:gd name="connsiteY119" fmla="*/ 198921 h 207673"/>
                <a:gd name="connsiteX120" fmla="*/ 62004 w 223922"/>
                <a:gd name="connsiteY120" fmla="*/ 202846 h 207673"/>
                <a:gd name="connsiteX121" fmla="*/ 68005 w 223922"/>
                <a:gd name="connsiteY121" fmla="*/ 201998 h 207673"/>
                <a:gd name="connsiteX122" fmla="*/ 72853 w 223922"/>
                <a:gd name="connsiteY122" fmla="*/ 205970 h 207673"/>
                <a:gd name="connsiteX123" fmla="*/ 77749 w 223922"/>
                <a:gd name="connsiteY123" fmla="*/ 203522 h 207673"/>
                <a:gd name="connsiteX124" fmla="*/ 84255 w 223922"/>
                <a:gd name="connsiteY124" fmla="*/ 205913 h 20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23922" h="207673">
                  <a:moveTo>
                    <a:pt x="86522" y="207599"/>
                  </a:moveTo>
                  <a:lnTo>
                    <a:pt x="93094" y="205113"/>
                  </a:lnTo>
                  <a:lnTo>
                    <a:pt x="98523" y="197493"/>
                  </a:lnTo>
                  <a:lnTo>
                    <a:pt x="103371" y="193292"/>
                  </a:lnTo>
                  <a:lnTo>
                    <a:pt x="108134" y="184863"/>
                  </a:lnTo>
                  <a:lnTo>
                    <a:pt x="112410" y="182091"/>
                  </a:lnTo>
                  <a:lnTo>
                    <a:pt x="117173" y="178757"/>
                  </a:lnTo>
                  <a:lnTo>
                    <a:pt x="122821" y="176271"/>
                  </a:lnTo>
                  <a:lnTo>
                    <a:pt x="127641" y="173823"/>
                  </a:lnTo>
                  <a:lnTo>
                    <a:pt x="128641" y="168689"/>
                  </a:lnTo>
                  <a:lnTo>
                    <a:pt x="129337" y="163622"/>
                  </a:lnTo>
                  <a:lnTo>
                    <a:pt x="134985" y="159269"/>
                  </a:lnTo>
                  <a:lnTo>
                    <a:pt x="139614" y="156849"/>
                  </a:lnTo>
                  <a:lnTo>
                    <a:pt x="147472" y="155221"/>
                  </a:lnTo>
                  <a:lnTo>
                    <a:pt x="153730" y="155411"/>
                  </a:lnTo>
                  <a:lnTo>
                    <a:pt x="158597" y="155459"/>
                  </a:lnTo>
                  <a:lnTo>
                    <a:pt x="157730" y="149268"/>
                  </a:lnTo>
                  <a:lnTo>
                    <a:pt x="155159" y="144181"/>
                  </a:lnTo>
                  <a:lnTo>
                    <a:pt x="165703" y="138076"/>
                  </a:lnTo>
                  <a:lnTo>
                    <a:pt x="179791" y="133999"/>
                  </a:lnTo>
                  <a:lnTo>
                    <a:pt x="185858" y="131284"/>
                  </a:lnTo>
                  <a:lnTo>
                    <a:pt x="197878" y="127074"/>
                  </a:lnTo>
                  <a:lnTo>
                    <a:pt x="209375" y="122369"/>
                  </a:lnTo>
                  <a:lnTo>
                    <a:pt x="206489" y="117111"/>
                  </a:lnTo>
                  <a:lnTo>
                    <a:pt x="202508" y="113034"/>
                  </a:lnTo>
                  <a:lnTo>
                    <a:pt x="205880" y="109634"/>
                  </a:lnTo>
                  <a:lnTo>
                    <a:pt x="209118" y="104148"/>
                  </a:lnTo>
                  <a:lnTo>
                    <a:pt x="209708" y="97937"/>
                  </a:lnTo>
                  <a:lnTo>
                    <a:pt x="210261" y="91346"/>
                  </a:lnTo>
                  <a:lnTo>
                    <a:pt x="215738" y="89879"/>
                  </a:lnTo>
                  <a:lnTo>
                    <a:pt x="219910" y="86298"/>
                  </a:lnTo>
                  <a:lnTo>
                    <a:pt x="215499" y="83850"/>
                  </a:lnTo>
                  <a:lnTo>
                    <a:pt x="215652" y="78668"/>
                  </a:lnTo>
                  <a:lnTo>
                    <a:pt x="215900" y="70105"/>
                  </a:lnTo>
                  <a:lnTo>
                    <a:pt x="217081" y="62638"/>
                  </a:lnTo>
                  <a:lnTo>
                    <a:pt x="216319" y="57408"/>
                  </a:lnTo>
                  <a:lnTo>
                    <a:pt x="218510" y="52960"/>
                  </a:lnTo>
                  <a:lnTo>
                    <a:pt x="223710" y="48874"/>
                  </a:lnTo>
                  <a:lnTo>
                    <a:pt x="221596" y="44588"/>
                  </a:lnTo>
                  <a:lnTo>
                    <a:pt x="217281" y="37682"/>
                  </a:lnTo>
                  <a:lnTo>
                    <a:pt x="217938" y="32186"/>
                  </a:lnTo>
                  <a:lnTo>
                    <a:pt x="215471" y="28081"/>
                  </a:lnTo>
                  <a:lnTo>
                    <a:pt x="210356" y="25195"/>
                  </a:lnTo>
                  <a:lnTo>
                    <a:pt x="206965" y="21718"/>
                  </a:lnTo>
                  <a:lnTo>
                    <a:pt x="202355" y="19499"/>
                  </a:lnTo>
                  <a:lnTo>
                    <a:pt x="197421" y="17642"/>
                  </a:lnTo>
                  <a:lnTo>
                    <a:pt x="192487" y="16470"/>
                  </a:lnTo>
                  <a:lnTo>
                    <a:pt x="188858" y="12422"/>
                  </a:lnTo>
                  <a:lnTo>
                    <a:pt x="184562" y="8688"/>
                  </a:lnTo>
                  <a:lnTo>
                    <a:pt x="178943" y="7040"/>
                  </a:lnTo>
                  <a:lnTo>
                    <a:pt x="171552" y="2297"/>
                  </a:lnTo>
                  <a:lnTo>
                    <a:pt x="165493" y="-75"/>
                  </a:lnTo>
                  <a:lnTo>
                    <a:pt x="149225" y="1382"/>
                  </a:lnTo>
                  <a:lnTo>
                    <a:pt x="136051" y="3297"/>
                  </a:lnTo>
                  <a:lnTo>
                    <a:pt x="134994" y="8183"/>
                  </a:lnTo>
                  <a:lnTo>
                    <a:pt x="130794" y="14717"/>
                  </a:lnTo>
                  <a:lnTo>
                    <a:pt x="126498" y="18432"/>
                  </a:lnTo>
                  <a:lnTo>
                    <a:pt x="126565" y="23299"/>
                  </a:lnTo>
                  <a:lnTo>
                    <a:pt x="128222" y="30110"/>
                  </a:lnTo>
                  <a:lnTo>
                    <a:pt x="128203" y="36091"/>
                  </a:lnTo>
                  <a:lnTo>
                    <a:pt x="127193" y="40902"/>
                  </a:lnTo>
                  <a:lnTo>
                    <a:pt x="128422" y="45645"/>
                  </a:lnTo>
                  <a:lnTo>
                    <a:pt x="129232" y="50417"/>
                  </a:lnTo>
                  <a:lnTo>
                    <a:pt x="125565" y="57294"/>
                  </a:lnTo>
                  <a:lnTo>
                    <a:pt x="124888" y="62638"/>
                  </a:lnTo>
                  <a:lnTo>
                    <a:pt x="122869" y="69963"/>
                  </a:lnTo>
                  <a:lnTo>
                    <a:pt x="123897" y="75135"/>
                  </a:lnTo>
                  <a:lnTo>
                    <a:pt x="128431" y="78182"/>
                  </a:lnTo>
                  <a:lnTo>
                    <a:pt x="132889" y="82707"/>
                  </a:lnTo>
                  <a:lnTo>
                    <a:pt x="135994" y="86546"/>
                  </a:lnTo>
                  <a:lnTo>
                    <a:pt x="142871" y="88336"/>
                  </a:lnTo>
                  <a:lnTo>
                    <a:pt x="144710" y="82812"/>
                  </a:lnTo>
                  <a:lnTo>
                    <a:pt x="149453" y="81754"/>
                  </a:lnTo>
                  <a:lnTo>
                    <a:pt x="148691" y="109244"/>
                  </a:lnTo>
                  <a:lnTo>
                    <a:pt x="146301" y="105100"/>
                  </a:lnTo>
                  <a:lnTo>
                    <a:pt x="140205" y="106719"/>
                  </a:lnTo>
                  <a:lnTo>
                    <a:pt x="133442" y="108796"/>
                  </a:lnTo>
                  <a:lnTo>
                    <a:pt x="131908" y="104081"/>
                  </a:lnTo>
                  <a:lnTo>
                    <a:pt x="127146" y="95870"/>
                  </a:lnTo>
                  <a:lnTo>
                    <a:pt x="124336" y="91308"/>
                  </a:lnTo>
                  <a:lnTo>
                    <a:pt x="121135" y="87489"/>
                  </a:lnTo>
                  <a:lnTo>
                    <a:pt x="116564" y="85974"/>
                  </a:lnTo>
                  <a:lnTo>
                    <a:pt x="111582" y="83278"/>
                  </a:lnTo>
                  <a:lnTo>
                    <a:pt x="106181" y="81992"/>
                  </a:lnTo>
                  <a:lnTo>
                    <a:pt x="105153" y="77049"/>
                  </a:lnTo>
                  <a:lnTo>
                    <a:pt x="100647" y="73201"/>
                  </a:lnTo>
                  <a:lnTo>
                    <a:pt x="95675" y="76782"/>
                  </a:lnTo>
                  <a:lnTo>
                    <a:pt x="91103" y="78535"/>
                  </a:lnTo>
                  <a:lnTo>
                    <a:pt x="85607" y="76668"/>
                  </a:lnTo>
                  <a:lnTo>
                    <a:pt x="77101" y="77459"/>
                  </a:lnTo>
                  <a:lnTo>
                    <a:pt x="71911" y="74334"/>
                  </a:lnTo>
                  <a:lnTo>
                    <a:pt x="65557" y="71229"/>
                  </a:lnTo>
                  <a:lnTo>
                    <a:pt x="64271" y="65857"/>
                  </a:lnTo>
                  <a:lnTo>
                    <a:pt x="59557" y="62638"/>
                  </a:lnTo>
                  <a:lnTo>
                    <a:pt x="53174" y="64362"/>
                  </a:lnTo>
                  <a:lnTo>
                    <a:pt x="48260" y="67248"/>
                  </a:lnTo>
                  <a:lnTo>
                    <a:pt x="47650" y="61590"/>
                  </a:lnTo>
                  <a:lnTo>
                    <a:pt x="43659" y="57770"/>
                  </a:lnTo>
                  <a:lnTo>
                    <a:pt x="40611" y="62638"/>
                  </a:lnTo>
                  <a:lnTo>
                    <a:pt x="40630" y="68467"/>
                  </a:lnTo>
                  <a:lnTo>
                    <a:pt x="40173" y="74982"/>
                  </a:lnTo>
                  <a:lnTo>
                    <a:pt x="39525" y="82793"/>
                  </a:lnTo>
                  <a:lnTo>
                    <a:pt x="38573" y="89603"/>
                  </a:lnTo>
                  <a:lnTo>
                    <a:pt x="37306" y="95537"/>
                  </a:lnTo>
                  <a:lnTo>
                    <a:pt x="40221" y="99795"/>
                  </a:lnTo>
                  <a:lnTo>
                    <a:pt x="10836" y="99804"/>
                  </a:lnTo>
                  <a:lnTo>
                    <a:pt x="1464" y="99804"/>
                  </a:lnTo>
                  <a:lnTo>
                    <a:pt x="1168" y="111168"/>
                  </a:lnTo>
                  <a:lnTo>
                    <a:pt x="-41" y="159698"/>
                  </a:lnTo>
                  <a:lnTo>
                    <a:pt x="-213" y="167737"/>
                  </a:lnTo>
                  <a:lnTo>
                    <a:pt x="2311" y="173604"/>
                  </a:lnTo>
                  <a:lnTo>
                    <a:pt x="7245" y="179338"/>
                  </a:lnTo>
                  <a:lnTo>
                    <a:pt x="11255" y="184234"/>
                  </a:lnTo>
                  <a:lnTo>
                    <a:pt x="14131" y="188253"/>
                  </a:lnTo>
                  <a:lnTo>
                    <a:pt x="18999" y="192844"/>
                  </a:lnTo>
                  <a:lnTo>
                    <a:pt x="23990" y="196512"/>
                  </a:lnTo>
                  <a:lnTo>
                    <a:pt x="41078" y="194816"/>
                  </a:lnTo>
                  <a:lnTo>
                    <a:pt x="46621" y="195559"/>
                  </a:lnTo>
                  <a:lnTo>
                    <a:pt x="52889" y="195940"/>
                  </a:lnTo>
                  <a:lnTo>
                    <a:pt x="57032" y="198921"/>
                  </a:lnTo>
                  <a:lnTo>
                    <a:pt x="62004" y="202846"/>
                  </a:lnTo>
                  <a:lnTo>
                    <a:pt x="68005" y="201998"/>
                  </a:lnTo>
                  <a:lnTo>
                    <a:pt x="72853" y="205970"/>
                  </a:lnTo>
                  <a:lnTo>
                    <a:pt x="77749" y="203522"/>
                  </a:lnTo>
                  <a:lnTo>
                    <a:pt x="84255" y="20591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3" name="Freihandform: Form 682">
              <a:extLst>
                <a:ext uri="{FF2B5EF4-FFF2-40B4-BE49-F238E27FC236}">
                  <a16:creationId xmlns:a16="http://schemas.microsoft.com/office/drawing/2014/main" id="{F96F445C-3599-119B-6116-E082987D5451}"/>
                </a:ext>
              </a:extLst>
            </p:cNvPr>
            <p:cNvSpPr/>
            <p:nvPr/>
          </p:nvSpPr>
          <p:spPr>
            <a:xfrm>
              <a:off x="3299778" y="4580400"/>
              <a:ext cx="109375" cy="109002"/>
            </a:xfrm>
            <a:custGeom>
              <a:avLst/>
              <a:gdLst>
                <a:gd name="connsiteX0" fmla="*/ 107629 w 145208"/>
                <a:gd name="connsiteY0" fmla="*/ 144638 h 144713"/>
                <a:gd name="connsiteX1" fmla="*/ 123669 w 145208"/>
                <a:gd name="connsiteY1" fmla="*/ 127588 h 144713"/>
                <a:gd name="connsiteX2" fmla="*/ 127775 w 145208"/>
                <a:gd name="connsiteY2" fmla="*/ 122921 h 144713"/>
                <a:gd name="connsiteX3" fmla="*/ 129651 w 145208"/>
                <a:gd name="connsiteY3" fmla="*/ 118111 h 144713"/>
                <a:gd name="connsiteX4" fmla="*/ 131870 w 145208"/>
                <a:gd name="connsiteY4" fmla="*/ 112444 h 144713"/>
                <a:gd name="connsiteX5" fmla="*/ 131527 w 145208"/>
                <a:gd name="connsiteY5" fmla="*/ 107091 h 144713"/>
                <a:gd name="connsiteX6" fmla="*/ 137176 w 145208"/>
                <a:gd name="connsiteY6" fmla="*/ 101795 h 144713"/>
                <a:gd name="connsiteX7" fmla="*/ 139385 w 145208"/>
                <a:gd name="connsiteY7" fmla="*/ 97137 h 144713"/>
                <a:gd name="connsiteX8" fmla="*/ 142443 w 145208"/>
                <a:gd name="connsiteY8" fmla="*/ 93308 h 144713"/>
                <a:gd name="connsiteX9" fmla="*/ 143320 w 145208"/>
                <a:gd name="connsiteY9" fmla="*/ 88412 h 144713"/>
                <a:gd name="connsiteX10" fmla="*/ 139519 w 145208"/>
                <a:gd name="connsiteY10" fmla="*/ 84707 h 144713"/>
                <a:gd name="connsiteX11" fmla="*/ 138376 w 145208"/>
                <a:gd name="connsiteY11" fmla="*/ 79592 h 144713"/>
                <a:gd name="connsiteX12" fmla="*/ 140519 w 145208"/>
                <a:gd name="connsiteY12" fmla="*/ 74001 h 144713"/>
                <a:gd name="connsiteX13" fmla="*/ 137519 w 145208"/>
                <a:gd name="connsiteY13" fmla="*/ 68619 h 144713"/>
                <a:gd name="connsiteX14" fmla="*/ 142481 w 145208"/>
                <a:gd name="connsiteY14" fmla="*/ 65276 h 144713"/>
                <a:gd name="connsiteX15" fmla="*/ 143929 w 145208"/>
                <a:gd name="connsiteY15" fmla="*/ 60685 h 144713"/>
                <a:gd name="connsiteX16" fmla="*/ 143748 w 145208"/>
                <a:gd name="connsiteY16" fmla="*/ 54960 h 144713"/>
                <a:gd name="connsiteX17" fmla="*/ 143653 w 145208"/>
                <a:gd name="connsiteY17" fmla="*/ 48931 h 144713"/>
                <a:gd name="connsiteX18" fmla="*/ 144491 w 145208"/>
                <a:gd name="connsiteY18" fmla="*/ 44073 h 144713"/>
                <a:gd name="connsiteX19" fmla="*/ 144567 w 145208"/>
                <a:gd name="connsiteY19" fmla="*/ 37958 h 144713"/>
                <a:gd name="connsiteX20" fmla="*/ 143033 w 145208"/>
                <a:gd name="connsiteY20" fmla="*/ 29833 h 144713"/>
                <a:gd name="connsiteX21" fmla="*/ 144996 w 145208"/>
                <a:gd name="connsiteY21" fmla="*/ 23023 h 144713"/>
                <a:gd name="connsiteX22" fmla="*/ 139614 w 145208"/>
                <a:gd name="connsiteY22" fmla="*/ 22652 h 144713"/>
                <a:gd name="connsiteX23" fmla="*/ 133070 w 145208"/>
                <a:gd name="connsiteY23" fmla="*/ 17756 h 144713"/>
                <a:gd name="connsiteX24" fmla="*/ 127317 w 145208"/>
                <a:gd name="connsiteY24" fmla="*/ 17603 h 144713"/>
                <a:gd name="connsiteX25" fmla="*/ 121583 w 145208"/>
                <a:gd name="connsiteY25" fmla="*/ 12469 h 144713"/>
                <a:gd name="connsiteX26" fmla="*/ 116116 w 145208"/>
                <a:gd name="connsiteY26" fmla="*/ 11612 h 144713"/>
                <a:gd name="connsiteX27" fmla="*/ 111734 w 145208"/>
                <a:gd name="connsiteY27" fmla="*/ 8297 h 144713"/>
                <a:gd name="connsiteX28" fmla="*/ 106686 w 145208"/>
                <a:gd name="connsiteY28" fmla="*/ 8221 h 144713"/>
                <a:gd name="connsiteX29" fmla="*/ 97390 w 145208"/>
                <a:gd name="connsiteY29" fmla="*/ 8212 h 144713"/>
                <a:gd name="connsiteX30" fmla="*/ 97675 w 145208"/>
                <a:gd name="connsiteY30" fmla="*/ 163 h 144713"/>
                <a:gd name="connsiteX31" fmla="*/ 92808 w 145208"/>
                <a:gd name="connsiteY31" fmla="*/ 115 h 144713"/>
                <a:gd name="connsiteX32" fmla="*/ 86550 w 145208"/>
                <a:gd name="connsiteY32" fmla="*/ -75 h 144713"/>
                <a:gd name="connsiteX33" fmla="*/ 81645 w 145208"/>
                <a:gd name="connsiteY33" fmla="*/ 668 h 144713"/>
                <a:gd name="connsiteX34" fmla="*/ 74110 w 145208"/>
                <a:gd name="connsiteY34" fmla="*/ 3935 h 144713"/>
                <a:gd name="connsiteX35" fmla="*/ 69396 w 145208"/>
                <a:gd name="connsiteY35" fmla="*/ 7011 h 144713"/>
                <a:gd name="connsiteX36" fmla="*/ 67433 w 145208"/>
                <a:gd name="connsiteY36" fmla="*/ 12393 h 144713"/>
                <a:gd name="connsiteX37" fmla="*/ 66719 w 145208"/>
                <a:gd name="connsiteY37" fmla="*/ 18527 h 144713"/>
                <a:gd name="connsiteX38" fmla="*/ 62166 w 145208"/>
                <a:gd name="connsiteY38" fmla="*/ 20823 h 144713"/>
                <a:gd name="connsiteX39" fmla="*/ 56251 w 145208"/>
                <a:gd name="connsiteY39" fmla="*/ 23461 h 144713"/>
                <a:gd name="connsiteX40" fmla="*/ 51488 w 145208"/>
                <a:gd name="connsiteY40" fmla="*/ 26795 h 144713"/>
                <a:gd name="connsiteX41" fmla="*/ 44916 w 145208"/>
                <a:gd name="connsiteY41" fmla="*/ 33015 h 144713"/>
                <a:gd name="connsiteX42" fmla="*/ 42669 w 145208"/>
                <a:gd name="connsiteY42" fmla="*/ 37682 h 144713"/>
                <a:gd name="connsiteX43" fmla="*/ 37725 w 145208"/>
                <a:gd name="connsiteY43" fmla="*/ 42092 h 144713"/>
                <a:gd name="connsiteX44" fmla="*/ 34230 w 145208"/>
                <a:gd name="connsiteY44" fmla="*/ 46579 h 144713"/>
                <a:gd name="connsiteX45" fmla="*/ 28143 w 145208"/>
                <a:gd name="connsiteY45" fmla="*/ 50598 h 144713"/>
                <a:gd name="connsiteX46" fmla="*/ 23343 w 145208"/>
                <a:gd name="connsiteY46" fmla="*/ 50741 h 144713"/>
                <a:gd name="connsiteX47" fmla="*/ 17284 w 145208"/>
                <a:gd name="connsiteY47" fmla="*/ 48941 h 144713"/>
                <a:gd name="connsiteX48" fmla="*/ 12665 w 145208"/>
                <a:gd name="connsiteY48" fmla="*/ 50198 h 144713"/>
                <a:gd name="connsiteX49" fmla="*/ 7217 w 145208"/>
                <a:gd name="connsiteY49" fmla="*/ 47264 h 144713"/>
                <a:gd name="connsiteX50" fmla="*/ 1082 w 145208"/>
                <a:gd name="connsiteY50" fmla="*/ 47550 h 144713"/>
                <a:gd name="connsiteX51" fmla="*/ -213 w 145208"/>
                <a:gd name="connsiteY51" fmla="*/ 52341 h 144713"/>
                <a:gd name="connsiteX52" fmla="*/ 3673 w 145208"/>
                <a:gd name="connsiteY52" fmla="*/ 59180 h 144713"/>
                <a:gd name="connsiteX53" fmla="*/ 7331 w 145208"/>
                <a:gd name="connsiteY53" fmla="*/ 63409 h 144713"/>
                <a:gd name="connsiteX54" fmla="*/ 8702 w 145208"/>
                <a:gd name="connsiteY54" fmla="*/ 68467 h 144713"/>
                <a:gd name="connsiteX55" fmla="*/ 11083 w 145208"/>
                <a:gd name="connsiteY55" fmla="*/ 74125 h 144713"/>
                <a:gd name="connsiteX56" fmla="*/ 13741 w 145208"/>
                <a:gd name="connsiteY56" fmla="*/ 80326 h 144713"/>
                <a:gd name="connsiteX57" fmla="*/ 17618 w 145208"/>
                <a:gd name="connsiteY57" fmla="*/ 84659 h 144713"/>
                <a:gd name="connsiteX58" fmla="*/ 22057 w 145208"/>
                <a:gd name="connsiteY58" fmla="*/ 88860 h 144713"/>
                <a:gd name="connsiteX59" fmla="*/ 28534 w 145208"/>
                <a:gd name="connsiteY59" fmla="*/ 93146 h 144713"/>
                <a:gd name="connsiteX60" fmla="*/ 33544 w 145208"/>
                <a:gd name="connsiteY60" fmla="*/ 94899 h 144713"/>
                <a:gd name="connsiteX61" fmla="*/ 35096 w 145208"/>
                <a:gd name="connsiteY61" fmla="*/ 99452 h 144713"/>
                <a:gd name="connsiteX62" fmla="*/ 42069 w 145208"/>
                <a:gd name="connsiteY62" fmla="*/ 103509 h 144713"/>
                <a:gd name="connsiteX63" fmla="*/ 42402 w 145208"/>
                <a:gd name="connsiteY63" fmla="*/ 110139 h 144713"/>
                <a:gd name="connsiteX64" fmla="*/ 41773 w 145208"/>
                <a:gd name="connsiteY64" fmla="*/ 116387 h 144713"/>
                <a:gd name="connsiteX65" fmla="*/ 46145 w 145208"/>
                <a:gd name="connsiteY65" fmla="*/ 122883 h 144713"/>
                <a:gd name="connsiteX66" fmla="*/ 49146 w 145208"/>
                <a:gd name="connsiteY66" fmla="*/ 126845 h 144713"/>
                <a:gd name="connsiteX67" fmla="*/ 56109 w 145208"/>
                <a:gd name="connsiteY67" fmla="*/ 128579 h 144713"/>
                <a:gd name="connsiteX68" fmla="*/ 61614 w 145208"/>
                <a:gd name="connsiteY68" fmla="*/ 129951 h 144713"/>
                <a:gd name="connsiteX69" fmla="*/ 66176 w 145208"/>
                <a:gd name="connsiteY69" fmla="*/ 131379 h 144713"/>
                <a:gd name="connsiteX70" fmla="*/ 67443 w 145208"/>
                <a:gd name="connsiteY70" fmla="*/ 137104 h 144713"/>
                <a:gd name="connsiteX71" fmla="*/ 71891 w 145208"/>
                <a:gd name="connsiteY71" fmla="*/ 139790 h 144713"/>
                <a:gd name="connsiteX72" fmla="*/ 77187 w 145208"/>
                <a:gd name="connsiteY72" fmla="*/ 138285 h 144713"/>
                <a:gd name="connsiteX73" fmla="*/ 82302 w 145208"/>
                <a:gd name="connsiteY73" fmla="*/ 139762 h 144713"/>
                <a:gd name="connsiteX74" fmla="*/ 87798 w 145208"/>
                <a:gd name="connsiteY74" fmla="*/ 141952 h 144713"/>
                <a:gd name="connsiteX75" fmla="*/ 95104 w 145208"/>
                <a:gd name="connsiteY75" fmla="*/ 142772 h 144713"/>
                <a:gd name="connsiteX76" fmla="*/ 103657 w 145208"/>
                <a:gd name="connsiteY76" fmla="*/ 143048 h 14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45208" h="144713">
                  <a:moveTo>
                    <a:pt x="107629" y="144638"/>
                  </a:moveTo>
                  <a:lnTo>
                    <a:pt x="123669" y="127588"/>
                  </a:lnTo>
                  <a:lnTo>
                    <a:pt x="127775" y="122921"/>
                  </a:lnTo>
                  <a:lnTo>
                    <a:pt x="129651" y="118111"/>
                  </a:lnTo>
                  <a:lnTo>
                    <a:pt x="131870" y="112444"/>
                  </a:lnTo>
                  <a:lnTo>
                    <a:pt x="131527" y="107091"/>
                  </a:lnTo>
                  <a:lnTo>
                    <a:pt x="137176" y="101795"/>
                  </a:lnTo>
                  <a:lnTo>
                    <a:pt x="139385" y="97137"/>
                  </a:lnTo>
                  <a:lnTo>
                    <a:pt x="142443" y="93308"/>
                  </a:lnTo>
                  <a:lnTo>
                    <a:pt x="143320" y="88412"/>
                  </a:lnTo>
                  <a:lnTo>
                    <a:pt x="139519" y="84707"/>
                  </a:lnTo>
                  <a:lnTo>
                    <a:pt x="138376" y="79592"/>
                  </a:lnTo>
                  <a:lnTo>
                    <a:pt x="140519" y="74001"/>
                  </a:lnTo>
                  <a:lnTo>
                    <a:pt x="137519" y="68619"/>
                  </a:lnTo>
                  <a:lnTo>
                    <a:pt x="142481" y="65276"/>
                  </a:lnTo>
                  <a:lnTo>
                    <a:pt x="143929" y="60685"/>
                  </a:lnTo>
                  <a:lnTo>
                    <a:pt x="143748" y="54960"/>
                  </a:lnTo>
                  <a:lnTo>
                    <a:pt x="143653" y="48931"/>
                  </a:lnTo>
                  <a:lnTo>
                    <a:pt x="144491" y="44073"/>
                  </a:lnTo>
                  <a:lnTo>
                    <a:pt x="144567" y="37958"/>
                  </a:lnTo>
                  <a:lnTo>
                    <a:pt x="143033" y="29833"/>
                  </a:lnTo>
                  <a:lnTo>
                    <a:pt x="144996" y="23023"/>
                  </a:lnTo>
                  <a:lnTo>
                    <a:pt x="139614" y="22652"/>
                  </a:lnTo>
                  <a:lnTo>
                    <a:pt x="133070" y="17756"/>
                  </a:lnTo>
                  <a:lnTo>
                    <a:pt x="127317" y="17603"/>
                  </a:lnTo>
                  <a:lnTo>
                    <a:pt x="121583" y="12469"/>
                  </a:lnTo>
                  <a:lnTo>
                    <a:pt x="116116" y="11612"/>
                  </a:lnTo>
                  <a:lnTo>
                    <a:pt x="111734" y="8297"/>
                  </a:lnTo>
                  <a:lnTo>
                    <a:pt x="106686" y="8221"/>
                  </a:lnTo>
                  <a:lnTo>
                    <a:pt x="97390" y="8212"/>
                  </a:lnTo>
                  <a:lnTo>
                    <a:pt x="97675" y="163"/>
                  </a:lnTo>
                  <a:lnTo>
                    <a:pt x="92808" y="115"/>
                  </a:lnTo>
                  <a:lnTo>
                    <a:pt x="86550" y="-75"/>
                  </a:lnTo>
                  <a:lnTo>
                    <a:pt x="81645" y="668"/>
                  </a:lnTo>
                  <a:lnTo>
                    <a:pt x="74110" y="3935"/>
                  </a:lnTo>
                  <a:lnTo>
                    <a:pt x="69396" y="7011"/>
                  </a:lnTo>
                  <a:lnTo>
                    <a:pt x="67433" y="12393"/>
                  </a:lnTo>
                  <a:lnTo>
                    <a:pt x="66719" y="18527"/>
                  </a:lnTo>
                  <a:lnTo>
                    <a:pt x="62166" y="20823"/>
                  </a:lnTo>
                  <a:lnTo>
                    <a:pt x="56251" y="23461"/>
                  </a:lnTo>
                  <a:lnTo>
                    <a:pt x="51488" y="26795"/>
                  </a:lnTo>
                  <a:lnTo>
                    <a:pt x="44916" y="33015"/>
                  </a:lnTo>
                  <a:lnTo>
                    <a:pt x="42669" y="37682"/>
                  </a:lnTo>
                  <a:lnTo>
                    <a:pt x="37725" y="42092"/>
                  </a:lnTo>
                  <a:lnTo>
                    <a:pt x="34230" y="46579"/>
                  </a:lnTo>
                  <a:lnTo>
                    <a:pt x="28143" y="50598"/>
                  </a:lnTo>
                  <a:lnTo>
                    <a:pt x="23343" y="50741"/>
                  </a:lnTo>
                  <a:lnTo>
                    <a:pt x="17284" y="48941"/>
                  </a:lnTo>
                  <a:lnTo>
                    <a:pt x="12665" y="50198"/>
                  </a:lnTo>
                  <a:lnTo>
                    <a:pt x="7217" y="47264"/>
                  </a:lnTo>
                  <a:lnTo>
                    <a:pt x="1082" y="47550"/>
                  </a:lnTo>
                  <a:lnTo>
                    <a:pt x="-213" y="52341"/>
                  </a:lnTo>
                  <a:lnTo>
                    <a:pt x="3673" y="59180"/>
                  </a:lnTo>
                  <a:lnTo>
                    <a:pt x="7331" y="63409"/>
                  </a:lnTo>
                  <a:lnTo>
                    <a:pt x="8702" y="68467"/>
                  </a:lnTo>
                  <a:lnTo>
                    <a:pt x="11083" y="74125"/>
                  </a:lnTo>
                  <a:lnTo>
                    <a:pt x="13741" y="80326"/>
                  </a:lnTo>
                  <a:lnTo>
                    <a:pt x="17618" y="84659"/>
                  </a:lnTo>
                  <a:lnTo>
                    <a:pt x="22057" y="88860"/>
                  </a:lnTo>
                  <a:lnTo>
                    <a:pt x="28534" y="93146"/>
                  </a:lnTo>
                  <a:lnTo>
                    <a:pt x="33544" y="94899"/>
                  </a:lnTo>
                  <a:lnTo>
                    <a:pt x="35096" y="99452"/>
                  </a:lnTo>
                  <a:lnTo>
                    <a:pt x="42069" y="103509"/>
                  </a:lnTo>
                  <a:lnTo>
                    <a:pt x="42402" y="110139"/>
                  </a:lnTo>
                  <a:lnTo>
                    <a:pt x="41773" y="116387"/>
                  </a:lnTo>
                  <a:lnTo>
                    <a:pt x="46145" y="122883"/>
                  </a:lnTo>
                  <a:lnTo>
                    <a:pt x="49146" y="126845"/>
                  </a:lnTo>
                  <a:lnTo>
                    <a:pt x="56109" y="128579"/>
                  </a:lnTo>
                  <a:lnTo>
                    <a:pt x="61614" y="129951"/>
                  </a:lnTo>
                  <a:lnTo>
                    <a:pt x="66176" y="131379"/>
                  </a:lnTo>
                  <a:lnTo>
                    <a:pt x="67443" y="137104"/>
                  </a:lnTo>
                  <a:lnTo>
                    <a:pt x="71891" y="139790"/>
                  </a:lnTo>
                  <a:lnTo>
                    <a:pt x="77187" y="138285"/>
                  </a:lnTo>
                  <a:lnTo>
                    <a:pt x="82302" y="139762"/>
                  </a:lnTo>
                  <a:lnTo>
                    <a:pt x="87798" y="141952"/>
                  </a:lnTo>
                  <a:lnTo>
                    <a:pt x="95104" y="142772"/>
                  </a:lnTo>
                  <a:lnTo>
                    <a:pt x="103657" y="14304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4" name="Freihandform: Form 683">
              <a:extLst>
                <a:ext uri="{FF2B5EF4-FFF2-40B4-BE49-F238E27FC236}">
                  <a16:creationId xmlns:a16="http://schemas.microsoft.com/office/drawing/2014/main" id="{21F36E08-34A7-7D94-5677-9E71B656E5D7}"/>
                </a:ext>
              </a:extLst>
            </p:cNvPr>
            <p:cNvSpPr/>
            <p:nvPr/>
          </p:nvSpPr>
          <p:spPr>
            <a:xfrm>
              <a:off x="4237571" y="3874895"/>
              <a:ext cx="125044" cy="298373"/>
            </a:xfrm>
            <a:custGeom>
              <a:avLst/>
              <a:gdLst>
                <a:gd name="connsiteX0" fmla="*/ 22580 w 166011"/>
                <a:gd name="connsiteY0" fmla="*/ 179824 h 396125"/>
                <a:gd name="connsiteX1" fmla="*/ 22333 w 166011"/>
                <a:gd name="connsiteY1" fmla="*/ 174537 h 396125"/>
                <a:gd name="connsiteX2" fmla="*/ 22580 w 166011"/>
                <a:gd name="connsiteY2" fmla="*/ 179824 h 396125"/>
                <a:gd name="connsiteX3" fmla="*/ 25428 w 166011"/>
                <a:gd name="connsiteY3" fmla="*/ 179986 h 396125"/>
                <a:gd name="connsiteX4" fmla="*/ 23438 w 166011"/>
                <a:gd name="connsiteY4" fmla="*/ 173308 h 396125"/>
                <a:gd name="connsiteX5" fmla="*/ 25428 w 166011"/>
                <a:gd name="connsiteY5" fmla="*/ 179986 h 396125"/>
                <a:gd name="connsiteX6" fmla="*/ 19495 w 166011"/>
                <a:gd name="connsiteY6" fmla="*/ 184148 h 396125"/>
                <a:gd name="connsiteX7" fmla="*/ 16980 w 166011"/>
                <a:gd name="connsiteY7" fmla="*/ 178128 h 396125"/>
                <a:gd name="connsiteX8" fmla="*/ 19495 w 166011"/>
                <a:gd name="connsiteY8" fmla="*/ 184148 h 396125"/>
                <a:gd name="connsiteX9" fmla="*/ 23781 w 166011"/>
                <a:gd name="connsiteY9" fmla="*/ 184405 h 396125"/>
                <a:gd name="connsiteX10" fmla="*/ 20752 w 166011"/>
                <a:gd name="connsiteY10" fmla="*/ 178985 h 396125"/>
                <a:gd name="connsiteX11" fmla="*/ 23219 w 166011"/>
                <a:gd name="connsiteY11" fmla="*/ 184243 h 396125"/>
                <a:gd name="connsiteX12" fmla="*/ 22428 w 166011"/>
                <a:gd name="connsiteY12" fmla="*/ 184900 h 396125"/>
                <a:gd name="connsiteX13" fmla="*/ 19495 w 166011"/>
                <a:gd name="connsiteY13" fmla="*/ 177833 h 396125"/>
                <a:gd name="connsiteX14" fmla="*/ 22133 w 166011"/>
                <a:gd name="connsiteY14" fmla="*/ 184558 h 396125"/>
                <a:gd name="connsiteX15" fmla="*/ 28839 w 166011"/>
                <a:gd name="connsiteY15" fmla="*/ 186034 h 396125"/>
                <a:gd name="connsiteX16" fmla="*/ 26057 w 166011"/>
                <a:gd name="connsiteY16" fmla="*/ 181052 h 396125"/>
                <a:gd name="connsiteX17" fmla="*/ 28839 w 166011"/>
                <a:gd name="connsiteY17" fmla="*/ 186034 h 396125"/>
                <a:gd name="connsiteX18" fmla="*/ 39249 w 166011"/>
                <a:gd name="connsiteY18" fmla="*/ 204836 h 396125"/>
                <a:gd name="connsiteX19" fmla="*/ 38868 w 166011"/>
                <a:gd name="connsiteY19" fmla="*/ 199350 h 396125"/>
                <a:gd name="connsiteX20" fmla="*/ 39687 w 166011"/>
                <a:gd name="connsiteY20" fmla="*/ 194492 h 396125"/>
                <a:gd name="connsiteX21" fmla="*/ 35449 w 166011"/>
                <a:gd name="connsiteY21" fmla="*/ 196740 h 396125"/>
                <a:gd name="connsiteX22" fmla="*/ 31744 w 166011"/>
                <a:gd name="connsiteY22" fmla="*/ 193520 h 396125"/>
                <a:gd name="connsiteX23" fmla="*/ 32658 w 166011"/>
                <a:gd name="connsiteY23" fmla="*/ 198445 h 396125"/>
                <a:gd name="connsiteX24" fmla="*/ 35716 w 166011"/>
                <a:gd name="connsiteY24" fmla="*/ 202150 h 396125"/>
                <a:gd name="connsiteX25" fmla="*/ 35134 w 166011"/>
                <a:gd name="connsiteY25" fmla="*/ 208646 h 396125"/>
                <a:gd name="connsiteX26" fmla="*/ 35706 w 166011"/>
                <a:gd name="connsiteY26" fmla="*/ 203903 h 396125"/>
                <a:gd name="connsiteX27" fmla="*/ 30648 w 166011"/>
                <a:gd name="connsiteY27" fmla="*/ 204255 h 396125"/>
                <a:gd name="connsiteX28" fmla="*/ 34077 w 166011"/>
                <a:gd name="connsiteY28" fmla="*/ 208370 h 396125"/>
                <a:gd name="connsiteX29" fmla="*/ 114782 w 166011"/>
                <a:gd name="connsiteY29" fmla="*/ 261586 h 396125"/>
                <a:gd name="connsiteX30" fmla="*/ 114735 w 166011"/>
                <a:gd name="connsiteY30" fmla="*/ 254861 h 396125"/>
                <a:gd name="connsiteX31" fmla="*/ 113992 w 166011"/>
                <a:gd name="connsiteY31" fmla="*/ 260977 h 396125"/>
                <a:gd name="connsiteX32" fmla="*/ 72263 w 166011"/>
                <a:gd name="connsiteY32" fmla="*/ 268492 h 396125"/>
                <a:gd name="connsiteX33" fmla="*/ 73034 w 166011"/>
                <a:gd name="connsiteY33" fmla="*/ 263453 h 396125"/>
                <a:gd name="connsiteX34" fmla="*/ 72263 w 166011"/>
                <a:gd name="connsiteY34" fmla="*/ 268492 h 396125"/>
                <a:gd name="connsiteX35" fmla="*/ 136519 w 166011"/>
                <a:gd name="connsiteY35" fmla="*/ 330842 h 396125"/>
                <a:gd name="connsiteX36" fmla="*/ 135109 w 166011"/>
                <a:gd name="connsiteY36" fmla="*/ 324765 h 396125"/>
                <a:gd name="connsiteX37" fmla="*/ 136519 w 166011"/>
                <a:gd name="connsiteY37" fmla="*/ 330842 h 396125"/>
                <a:gd name="connsiteX38" fmla="*/ 138357 w 166011"/>
                <a:gd name="connsiteY38" fmla="*/ 343644 h 396125"/>
                <a:gd name="connsiteX39" fmla="*/ 140148 w 166011"/>
                <a:gd name="connsiteY39" fmla="*/ 337510 h 396125"/>
                <a:gd name="connsiteX40" fmla="*/ 137662 w 166011"/>
                <a:gd name="connsiteY40" fmla="*/ 341739 h 396125"/>
                <a:gd name="connsiteX41" fmla="*/ 141948 w 166011"/>
                <a:gd name="connsiteY41" fmla="*/ 352893 h 396125"/>
                <a:gd name="connsiteX42" fmla="*/ 140624 w 166011"/>
                <a:gd name="connsiteY42" fmla="*/ 347873 h 396125"/>
                <a:gd name="connsiteX43" fmla="*/ 141948 w 166011"/>
                <a:gd name="connsiteY43" fmla="*/ 352893 h 396125"/>
                <a:gd name="connsiteX44" fmla="*/ 134994 w 166011"/>
                <a:gd name="connsiteY44" fmla="*/ 358208 h 396125"/>
                <a:gd name="connsiteX45" fmla="*/ 132947 w 166011"/>
                <a:gd name="connsiteY45" fmla="*/ 353245 h 396125"/>
                <a:gd name="connsiteX46" fmla="*/ 134994 w 166011"/>
                <a:gd name="connsiteY46" fmla="*/ 358208 h 396125"/>
                <a:gd name="connsiteX47" fmla="*/ 143434 w 166011"/>
                <a:gd name="connsiteY47" fmla="*/ 360579 h 396125"/>
                <a:gd name="connsiteX48" fmla="*/ 143177 w 166011"/>
                <a:gd name="connsiteY48" fmla="*/ 354817 h 396125"/>
                <a:gd name="connsiteX49" fmla="*/ 141471 w 166011"/>
                <a:gd name="connsiteY49" fmla="*/ 359494 h 396125"/>
                <a:gd name="connsiteX50" fmla="*/ 137528 w 166011"/>
                <a:gd name="connsiteY50" fmla="*/ 362418 h 396125"/>
                <a:gd name="connsiteX51" fmla="*/ 139233 w 166011"/>
                <a:gd name="connsiteY51" fmla="*/ 355627 h 396125"/>
                <a:gd name="connsiteX52" fmla="*/ 137071 w 166011"/>
                <a:gd name="connsiteY52" fmla="*/ 360275 h 396125"/>
                <a:gd name="connsiteX53" fmla="*/ 140110 w 166011"/>
                <a:gd name="connsiteY53" fmla="*/ 378125 h 396125"/>
                <a:gd name="connsiteX54" fmla="*/ 138786 w 166011"/>
                <a:gd name="connsiteY54" fmla="*/ 372429 h 396125"/>
                <a:gd name="connsiteX55" fmla="*/ 139500 w 166011"/>
                <a:gd name="connsiteY55" fmla="*/ 377953 h 396125"/>
                <a:gd name="connsiteX56" fmla="*/ 147177 w 166011"/>
                <a:gd name="connsiteY56" fmla="*/ 393365 h 396125"/>
                <a:gd name="connsiteX57" fmla="*/ 149253 w 166011"/>
                <a:gd name="connsiteY57" fmla="*/ 388564 h 396125"/>
                <a:gd name="connsiteX58" fmla="*/ 151073 w 166011"/>
                <a:gd name="connsiteY58" fmla="*/ 382116 h 396125"/>
                <a:gd name="connsiteX59" fmla="*/ 151302 w 166011"/>
                <a:gd name="connsiteY59" fmla="*/ 376239 h 396125"/>
                <a:gd name="connsiteX60" fmla="*/ 154035 w 166011"/>
                <a:gd name="connsiteY60" fmla="*/ 372105 h 396125"/>
                <a:gd name="connsiteX61" fmla="*/ 158179 w 166011"/>
                <a:gd name="connsiteY61" fmla="*/ 368009 h 396125"/>
                <a:gd name="connsiteX62" fmla="*/ 159988 w 166011"/>
                <a:gd name="connsiteY62" fmla="*/ 363523 h 396125"/>
                <a:gd name="connsiteX63" fmla="*/ 161046 w 166011"/>
                <a:gd name="connsiteY63" fmla="*/ 358865 h 396125"/>
                <a:gd name="connsiteX64" fmla="*/ 164132 w 166011"/>
                <a:gd name="connsiteY64" fmla="*/ 355179 h 396125"/>
                <a:gd name="connsiteX65" fmla="*/ 162674 w 166011"/>
                <a:gd name="connsiteY65" fmla="*/ 350578 h 396125"/>
                <a:gd name="connsiteX66" fmla="*/ 160341 w 166011"/>
                <a:gd name="connsiteY66" fmla="*/ 346397 h 396125"/>
                <a:gd name="connsiteX67" fmla="*/ 159026 w 166011"/>
                <a:gd name="connsiteY67" fmla="*/ 341749 h 396125"/>
                <a:gd name="connsiteX68" fmla="*/ 157531 w 166011"/>
                <a:gd name="connsiteY68" fmla="*/ 337072 h 396125"/>
                <a:gd name="connsiteX69" fmla="*/ 153692 w 166011"/>
                <a:gd name="connsiteY69" fmla="*/ 332404 h 396125"/>
                <a:gd name="connsiteX70" fmla="*/ 151149 w 166011"/>
                <a:gd name="connsiteY70" fmla="*/ 327442 h 396125"/>
                <a:gd name="connsiteX71" fmla="*/ 152387 w 166011"/>
                <a:gd name="connsiteY71" fmla="*/ 322822 h 396125"/>
                <a:gd name="connsiteX72" fmla="*/ 151968 w 166011"/>
                <a:gd name="connsiteY72" fmla="*/ 317422 h 396125"/>
                <a:gd name="connsiteX73" fmla="*/ 150177 w 166011"/>
                <a:gd name="connsiteY73" fmla="*/ 312602 h 396125"/>
                <a:gd name="connsiteX74" fmla="*/ 147539 w 166011"/>
                <a:gd name="connsiteY74" fmla="*/ 307782 h 396125"/>
                <a:gd name="connsiteX75" fmla="*/ 142805 w 166011"/>
                <a:gd name="connsiteY75" fmla="*/ 303525 h 396125"/>
                <a:gd name="connsiteX76" fmla="*/ 139033 w 166011"/>
                <a:gd name="connsiteY76" fmla="*/ 300448 h 396125"/>
                <a:gd name="connsiteX77" fmla="*/ 136728 w 166011"/>
                <a:gd name="connsiteY77" fmla="*/ 296286 h 396125"/>
                <a:gd name="connsiteX78" fmla="*/ 133490 w 166011"/>
                <a:gd name="connsiteY78" fmla="*/ 292695 h 396125"/>
                <a:gd name="connsiteX79" fmla="*/ 131451 w 166011"/>
                <a:gd name="connsiteY79" fmla="*/ 288294 h 396125"/>
                <a:gd name="connsiteX80" fmla="*/ 129794 w 166011"/>
                <a:gd name="connsiteY80" fmla="*/ 283665 h 396125"/>
                <a:gd name="connsiteX81" fmla="*/ 133147 w 166011"/>
                <a:gd name="connsiteY81" fmla="*/ 280008 h 396125"/>
                <a:gd name="connsiteX82" fmla="*/ 135194 w 166011"/>
                <a:gd name="connsiteY82" fmla="*/ 273759 h 396125"/>
                <a:gd name="connsiteX83" fmla="*/ 135480 w 166011"/>
                <a:gd name="connsiteY83" fmla="*/ 267920 h 396125"/>
                <a:gd name="connsiteX84" fmla="*/ 135842 w 166011"/>
                <a:gd name="connsiteY84" fmla="*/ 262948 h 396125"/>
                <a:gd name="connsiteX85" fmla="*/ 139881 w 166011"/>
                <a:gd name="connsiteY85" fmla="*/ 259891 h 396125"/>
                <a:gd name="connsiteX86" fmla="*/ 135157 w 166011"/>
                <a:gd name="connsiteY86" fmla="*/ 257948 h 396125"/>
                <a:gd name="connsiteX87" fmla="*/ 133052 w 166011"/>
                <a:gd name="connsiteY87" fmla="*/ 253490 h 396125"/>
                <a:gd name="connsiteX88" fmla="*/ 130137 w 166011"/>
                <a:gd name="connsiteY88" fmla="*/ 249366 h 396125"/>
                <a:gd name="connsiteX89" fmla="*/ 129156 w 166011"/>
                <a:gd name="connsiteY89" fmla="*/ 244070 h 396125"/>
                <a:gd name="connsiteX90" fmla="*/ 125384 w 166011"/>
                <a:gd name="connsiteY90" fmla="*/ 240850 h 396125"/>
                <a:gd name="connsiteX91" fmla="*/ 121888 w 166011"/>
                <a:gd name="connsiteY91" fmla="*/ 237269 h 396125"/>
                <a:gd name="connsiteX92" fmla="*/ 119097 w 166011"/>
                <a:gd name="connsiteY92" fmla="*/ 233240 h 396125"/>
                <a:gd name="connsiteX93" fmla="*/ 114868 w 166011"/>
                <a:gd name="connsiteY93" fmla="*/ 229630 h 396125"/>
                <a:gd name="connsiteX94" fmla="*/ 112011 w 166011"/>
                <a:gd name="connsiteY94" fmla="*/ 225401 h 396125"/>
                <a:gd name="connsiteX95" fmla="*/ 111268 w 166011"/>
                <a:gd name="connsiteY95" fmla="*/ 219419 h 396125"/>
                <a:gd name="connsiteX96" fmla="*/ 106467 w 166011"/>
                <a:gd name="connsiteY96" fmla="*/ 215771 h 396125"/>
                <a:gd name="connsiteX97" fmla="*/ 103829 w 166011"/>
                <a:gd name="connsiteY97" fmla="*/ 210580 h 396125"/>
                <a:gd name="connsiteX98" fmla="*/ 109144 w 166011"/>
                <a:gd name="connsiteY98" fmla="*/ 211351 h 396125"/>
                <a:gd name="connsiteX99" fmla="*/ 110401 w 166011"/>
                <a:gd name="connsiteY99" fmla="*/ 204103 h 396125"/>
                <a:gd name="connsiteX100" fmla="*/ 111277 w 166011"/>
                <a:gd name="connsiteY100" fmla="*/ 196816 h 396125"/>
                <a:gd name="connsiteX101" fmla="*/ 111353 w 166011"/>
                <a:gd name="connsiteY101" fmla="*/ 190958 h 396125"/>
                <a:gd name="connsiteX102" fmla="*/ 113192 w 166011"/>
                <a:gd name="connsiteY102" fmla="*/ 184491 h 396125"/>
                <a:gd name="connsiteX103" fmla="*/ 117583 w 166011"/>
                <a:gd name="connsiteY103" fmla="*/ 187225 h 396125"/>
                <a:gd name="connsiteX104" fmla="*/ 122336 w 166011"/>
                <a:gd name="connsiteY104" fmla="*/ 186348 h 396125"/>
                <a:gd name="connsiteX105" fmla="*/ 127222 w 166011"/>
                <a:gd name="connsiteY105" fmla="*/ 185615 h 396125"/>
                <a:gd name="connsiteX106" fmla="*/ 131746 w 166011"/>
                <a:gd name="connsiteY106" fmla="*/ 183872 h 396125"/>
                <a:gd name="connsiteX107" fmla="*/ 131766 w 166011"/>
                <a:gd name="connsiteY107" fmla="*/ 178223 h 396125"/>
                <a:gd name="connsiteX108" fmla="*/ 138566 w 166011"/>
                <a:gd name="connsiteY108" fmla="*/ 178433 h 396125"/>
                <a:gd name="connsiteX109" fmla="*/ 139100 w 166011"/>
                <a:gd name="connsiteY109" fmla="*/ 173642 h 396125"/>
                <a:gd name="connsiteX110" fmla="*/ 144662 w 166011"/>
                <a:gd name="connsiteY110" fmla="*/ 173213 h 396125"/>
                <a:gd name="connsiteX111" fmla="*/ 149739 w 166011"/>
                <a:gd name="connsiteY111" fmla="*/ 172928 h 396125"/>
                <a:gd name="connsiteX112" fmla="*/ 150377 w 166011"/>
                <a:gd name="connsiteY112" fmla="*/ 167822 h 396125"/>
                <a:gd name="connsiteX113" fmla="*/ 153378 w 166011"/>
                <a:gd name="connsiteY113" fmla="*/ 162860 h 396125"/>
                <a:gd name="connsiteX114" fmla="*/ 158398 w 166011"/>
                <a:gd name="connsiteY114" fmla="*/ 161650 h 396125"/>
                <a:gd name="connsiteX115" fmla="*/ 158026 w 166011"/>
                <a:gd name="connsiteY115" fmla="*/ 156411 h 396125"/>
                <a:gd name="connsiteX116" fmla="*/ 161341 w 166011"/>
                <a:gd name="connsiteY116" fmla="*/ 151687 h 396125"/>
                <a:gd name="connsiteX117" fmla="*/ 165798 w 166011"/>
                <a:gd name="connsiteY117" fmla="*/ 147905 h 396125"/>
                <a:gd name="connsiteX118" fmla="*/ 164151 w 166011"/>
                <a:gd name="connsiteY118" fmla="*/ 142647 h 396125"/>
                <a:gd name="connsiteX119" fmla="*/ 157588 w 166011"/>
                <a:gd name="connsiteY119" fmla="*/ 148162 h 396125"/>
                <a:gd name="connsiteX120" fmla="*/ 151968 w 166011"/>
                <a:gd name="connsiteY120" fmla="*/ 147610 h 396125"/>
                <a:gd name="connsiteX121" fmla="*/ 147025 w 166011"/>
                <a:gd name="connsiteY121" fmla="*/ 148648 h 396125"/>
                <a:gd name="connsiteX122" fmla="*/ 145577 w 166011"/>
                <a:gd name="connsiteY122" fmla="*/ 144095 h 396125"/>
                <a:gd name="connsiteX123" fmla="*/ 142405 w 166011"/>
                <a:gd name="connsiteY123" fmla="*/ 138523 h 396125"/>
                <a:gd name="connsiteX124" fmla="*/ 137300 w 166011"/>
                <a:gd name="connsiteY124" fmla="*/ 136323 h 396125"/>
                <a:gd name="connsiteX125" fmla="*/ 132089 w 166011"/>
                <a:gd name="connsiteY125" fmla="*/ 134999 h 396125"/>
                <a:gd name="connsiteX126" fmla="*/ 126308 w 166011"/>
                <a:gd name="connsiteY126" fmla="*/ 134656 h 396125"/>
                <a:gd name="connsiteX127" fmla="*/ 127051 w 166011"/>
                <a:gd name="connsiteY127" fmla="*/ 129627 h 396125"/>
                <a:gd name="connsiteX128" fmla="*/ 127041 w 166011"/>
                <a:gd name="connsiteY128" fmla="*/ 122169 h 396125"/>
                <a:gd name="connsiteX129" fmla="*/ 131003 w 166011"/>
                <a:gd name="connsiteY129" fmla="*/ 118587 h 396125"/>
                <a:gd name="connsiteX130" fmla="*/ 127137 w 166011"/>
                <a:gd name="connsiteY130" fmla="*/ 114539 h 396125"/>
                <a:gd name="connsiteX131" fmla="*/ 121888 w 166011"/>
                <a:gd name="connsiteY131" fmla="*/ 114663 h 396125"/>
                <a:gd name="connsiteX132" fmla="*/ 117488 w 166011"/>
                <a:gd name="connsiteY132" fmla="*/ 112701 h 396125"/>
                <a:gd name="connsiteX133" fmla="*/ 116297 w 166011"/>
                <a:gd name="connsiteY133" fmla="*/ 106309 h 396125"/>
                <a:gd name="connsiteX134" fmla="*/ 114516 w 166011"/>
                <a:gd name="connsiteY134" fmla="*/ 101852 h 396125"/>
                <a:gd name="connsiteX135" fmla="*/ 111230 w 166011"/>
                <a:gd name="connsiteY135" fmla="*/ 97156 h 396125"/>
                <a:gd name="connsiteX136" fmla="*/ 114497 w 166011"/>
                <a:gd name="connsiteY136" fmla="*/ 93232 h 396125"/>
                <a:gd name="connsiteX137" fmla="*/ 108982 w 166011"/>
                <a:gd name="connsiteY137" fmla="*/ 93651 h 396125"/>
                <a:gd name="connsiteX138" fmla="*/ 101971 w 166011"/>
                <a:gd name="connsiteY138" fmla="*/ 92946 h 396125"/>
                <a:gd name="connsiteX139" fmla="*/ 96114 w 166011"/>
                <a:gd name="connsiteY139" fmla="*/ 95384 h 396125"/>
                <a:gd name="connsiteX140" fmla="*/ 92237 w 166011"/>
                <a:gd name="connsiteY140" fmla="*/ 98737 h 396125"/>
                <a:gd name="connsiteX141" fmla="*/ 92866 w 166011"/>
                <a:gd name="connsiteY141" fmla="*/ 92975 h 396125"/>
                <a:gd name="connsiteX142" fmla="*/ 90923 w 166011"/>
                <a:gd name="connsiteY142" fmla="*/ 87984 h 396125"/>
                <a:gd name="connsiteX143" fmla="*/ 88170 w 166011"/>
                <a:gd name="connsiteY143" fmla="*/ 82716 h 396125"/>
                <a:gd name="connsiteX144" fmla="*/ 89827 w 166011"/>
                <a:gd name="connsiteY144" fmla="*/ 77458 h 396125"/>
                <a:gd name="connsiteX145" fmla="*/ 89237 w 166011"/>
                <a:gd name="connsiteY145" fmla="*/ 72410 h 396125"/>
                <a:gd name="connsiteX146" fmla="*/ 93609 w 166011"/>
                <a:gd name="connsiteY146" fmla="*/ 67610 h 396125"/>
                <a:gd name="connsiteX147" fmla="*/ 95504 w 166011"/>
                <a:gd name="connsiteY147" fmla="*/ 62276 h 396125"/>
                <a:gd name="connsiteX148" fmla="*/ 99952 w 166011"/>
                <a:gd name="connsiteY148" fmla="*/ 59609 h 396125"/>
                <a:gd name="connsiteX149" fmla="*/ 103714 w 166011"/>
                <a:gd name="connsiteY149" fmla="*/ 56018 h 396125"/>
                <a:gd name="connsiteX150" fmla="*/ 100038 w 166011"/>
                <a:gd name="connsiteY150" fmla="*/ 49874 h 396125"/>
                <a:gd name="connsiteX151" fmla="*/ 101724 w 166011"/>
                <a:gd name="connsiteY151" fmla="*/ 44454 h 396125"/>
                <a:gd name="connsiteX152" fmla="*/ 100809 w 166011"/>
                <a:gd name="connsiteY152" fmla="*/ 38225 h 396125"/>
                <a:gd name="connsiteX153" fmla="*/ 98780 w 166011"/>
                <a:gd name="connsiteY153" fmla="*/ 31700 h 396125"/>
                <a:gd name="connsiteX154" fmla="*/ 97352 w 166011"/>
                <a:gd name="connsiteY154" fmla="*/ 26890 h 396125"/>
                <a:gd name="connsiteX155" fmla="*/ 95352 w 166011"/>
                <a:gd name="connsiteY155" fmla="*/ 21337 h 396125"/>
                <a:gd name="connsiteX156" fmla="*/ 89932 w 166011"/>
                <a:gd name="connsiteY156" fmla="*/ 17518 h 396125"/>
                <a:gd name="connsiteX157" fmla="*/ 85417 w 166011"/>
                <a:gd name="connsiteY157" fmla="*/ 15470 h 396125"/>
                <a:gd name="connsiteX158" fmla="*/ 82855 w 166011"/>
                <a:gd name="connsiteY158" fmla="*/ 10479 h 396125"/>
                <a:gd name="connsiteX159" fmla="*/ 80207 w 166011"/>
                <a:gd name="connsiteY159" fmla="*/ 6211 h 396125"/>
                <a:gd name="connsiteX160" fmla="*/ 76873 w 166011"/>
                <a:gd name="connsiteY160" fmla="*/ 2668 h 396125"/>
                <a:gd name="connsiteX161" fmla="*/ 72777 w 166011"/>
                <a:gd name="connsiteY161" fmla="*/ -75 h 396125"/>
                <a:gd name="connsiteX162" fmla="*/ 69053 w 166011"/>
                <a:gd name="connsiteY162" fmla="*/ 3973 h 396125"/>
                <a:gd name="connsiteX163" fmla="*/ 67243 w 166011"/>
                <a:gd name="connsiteY163" fmla="*/ 9012 h 396125"/>
                <a:gd name="connsiteX164" fmla="*/ 64776 w 166011"/>
                <a:gd name="connsiteY164" fmla="*/ 15146 h 396125"/>
                <a:gd name="connsiteX165" fmla="*/ 63052 w 166011"/>
                <a:gd name="connsiteY165" fmla="*/ 20642 h 396125"/>
                <a:gd name="connsiteX166" fmla="*/ 65214 w 166011"/>
                <a:gd name="connsiteY166" fmla="*/ 24899 h 396125"/>
                <a:gd name="connsiteX167" fmla="*/ 69215 w 166011"/>
                <a:gd name="connsiteY167" fmla="*/ 28862 h 396125"/>
                <a:gd name="connsiteX168" fmla="*/ 63243 w 166011"/>
                <a:gd name="connsiteY168" fmla="*/ 27509 h 396125"/>
                <a:gd name="connsiteX169" fmla="*/ 59623 w 166011"/>
                <a:gd name="connsiteY169" fmla="*/ 23804 h 396125"/>
                <a:gd name="connsiteX170" fmla="*/ 53356 w 166011"/>
                <a:gd name="connsiteY170" fmla="*/ 25747 h 396125"/>
                <a:gd name="connsiteX171" fmla="*/ 48584 w 166011"/>
                <a:gd name="connsiteY171" fmla="*/ 27328 h 396125"/>
                <a:gd name="connsiteX172" fmla="*/ 45955 w 166011"/>
                <a:gd name="connsiteY172" fmla="*/ 31424 h 396125"/>
                <a:gd name="connsiteX173" fmla="*/ 42173 w 166011"/>
                <a:gd name="connsiteY173" fmla="*/ 35234 h 396125"/>
                <a:gd name="connsiteX174" fmla="*/ 37087 w 166011"/>
                <a:gd name="connsiteY174" fmla="*/ 39149 h 396125"/>
                <a:gd name="connsiteX175" fmla="*/ 33667 w 166011"/>
                <a:gd name="connsiteY175" fmla="*/ 43273 h 396125"/>
                <a:gd name="connsiteX176" fmla="*/ 36087 w 166011"/>
                <a:gd name="connsiteY176" fmla="*/ 48674 h 396125"/>
                <a:gd name="connsiteX177" fmla="*/ 35411 w 166011"/>
                <a:gd name="connsiteY177" fmla="*/ 54998 h 396125"/>
                <a:gd name="connsiteX178" fmla="*/ 35049 w 166011"/>
                <a:gd name="connsiteY178" fmla="*/ 59980 h 396125"/>
                <a:gd name="connsiteX179" fmla="*/ 31325 w 166011"/>
                <a:gd name="connsiteY179" fmla="*/ 64428 h 396125"/>
                <a:gd name="connsiteX180" fmla="*/ 30582 w 166011"/>
                <a:gd name="connsiteY180" fmla="*/ 69724 h 396125"/>
                <a:gd name="connsiteX181" fmla="*/ 34306 w 166011"/>
                <a:gd name="connsiteY181" fmla="*/ 74048 h 396125"/>
                <a:gd name="connsiteX182" fmla="*/ 32963 w 166011"/>
                <a:gd name="connsiteY182" fmla="*/ 80221 h 396125"/>
                <a:gd name="connsiteX183" fmla="*/ 29896 w 166011"/>
                <a:gd name="connsiteY183" fmla="*/ 85183 h 396125"/>
                <a:gd name="connsiteX184" fmla="*/ 28648 w 166011"/>
                <a:gd name="connsiteY184" fmla="*/ 91051 h 396125"/>
                <a:gd name="connsiteX185" fmla="*/ 27857 w 166011"/>
                <a:gd name="connsiteY185" fmla="*/ 96861 h 396125"/>
                <a:gd name="connsiteX186" fmla="*/ 22562 w 166011"/>
                <a:gd name="connsiteY186" fmla="*/ 96423 h 396125"/>
                <a:gd name="connsiteX187" fmla="*/ 16875 w 166011"/>
                <a:gd name="connsiteY187" fmla="*/ 95280 h 396125"/>
                <a:gd name="connsiteX188" fmla="*/ 11541 w 166011"/>
                <a:gd name="connsiteY188" fmla="*/ 93089 h 396125"/>
                <a:gd name="connsiteX189" fmla="*/ 13722 w 166011"/>
                <a:gd name="connsiteY189" fmla="*/ 99575 h 396125"/>
                <a:gd name="connsiteX190" fmla="*/ 14780 w 166011"/>
                <a:gd name="connsiteY190" fmla="*/ 107995 h 396125"/>
                <a:gd name="connsiteX191" fmla="*/ 15180 w 166011"/>
                <a:gd name="connsiteY191" fmla="*/ 113530 h 396125"/>
                <a:gd name="connsiteX192" fmla="*/ 11122 w 166011"/>
                <a:gd name="connsiteY192" fmla="*/ 116577 h 396125"/>
                <a:gd name="connsiteX193" fmla="*/ 11646 w 166011"/>
                <a:gd name="connsiteY193" fmla="*/ 122140 h 396125"/>
                <a:gd name="connsiteX194" fmla="*/ 12789 w 166011"/>
                <a:gd name="connsiteY194" fmla="*/ 127265 h 396125"/>
                <a:gd name="connsiteX195" fmla="*/ 14999 w 166011"/>
                <a:gd name="connsiteY195" fmla="*/ 132399 h 396125"/>
                <a:gd name="connsiteX196" fmla="*/ 11960 w 166011"/>
                <a:gd name="connsiteY196" fmla="*/ 136123 h 396125"/>
                <a:gd name="connsiteX197" fmla="*/ 6636 w 166011"/>
                <a:gd name="connsiteY197" fmla="*/ 134961 h 396125"/>
                <a:gd name="connsiteX198" fmla="*/ 5198 w 166011"/>
                <a:gd name="connsiteY198" fmla="*/ 139542 h 396125"/>
                <a:gd name="connsiteX199" fmla="*/ 5712 w 166011"/>
                <a:gd name="connsiteY199" fmla="*/ 144486 h 396125"/>
                <a:gd name="connsiteX200" fmla="*/ 7312 w 166011"/>
                <a:gd name="connsiteY200" fmla="*/ 150591 h 396125"/>
                <a:gd name="connsiteX201" fmla="*/ 2168 w 166011"/>
                <a:gd name="connsiteY201" fmla="*/ 148934 h 396125"/>
                <a:gd name="connsiteX202" fmla="*/ -213 w 166011"/>
                <a:gd name="connsiteY202" fmla="*/ 153268 h 396125"/>
                <a:gd name="connsiteX203" fmla="*/ 1216 w 166011"/>
                <a:gd name="connsiteY203" fmla="*/ 158364 h 396125"/>
                <a:gd name="connsiteX204" fmla="*/ 3559 w 166011"/>
                <a:gd name="connsiteY204" fmla="*/ 163060 h 396125"/>
                <a:gd name="connsiteX205" fmla="*/ 7302 w 166011"/>
                <a:gd name="connsiteY205" fmla="*/ 167432 h 396125"/>
                <a:gd name="connsiteX206" fmla="*/ 10798 w 166011"/>
                <a:gd name="connsiteY206" fmla="*/ 171823 h 396125"/>
                <a:gd name="connsiteX207" fmla="*/ 10170 w 166011"/>
                <a:gd name="connsiteY207" fmla="*/ 166574 h 396125"/>
                <a:gd name="connsiteX208" fmla="*/ 7474 w 166011"/>
                <a:gd name="connsiteY208" fmla="*/ 162260 h 396125"/>
                <a:gd name="connsiteX209" fmla="*/ 10313 w 166011"/>
                <a:gd name="connsiteY209" fmla="*/ 166460 h 396125"/>
                <a:gd name="connsiteX210" fmla="*/ 13379 w 166011"/>
                <a:gd name="connsiteY210" fmla="*/ 170318 h 396125"/>
                <a:gd name="connsiteX211" fmla="*/ 13789 w 166011"/>
                <a:gd name="connsiteY211" fmla="*/ 175195 h 396125"/>
                <a:gd name="connsiteX212" fmla="*/ 17494 w 166011"/>
                <a:gd name="connsiteY212" fmla="*/ 171499 h 396125"/>
                <a:gd name="connsiteX213" fmla="*/ 18085 w 166011"/>
                <a:gd name="connsiteY213" fmla="*/ 176537 h 396125"/>
                <a:gd name="connsiteX214" fmla="*/ 22000 w 166011"/>
                <a:gd name="connsiteY214" fmla="*/ 173651 h 396125"/>
                <a:gd name="connsiteX215" fmla="*/ 25733 w 166011"/>
                <a:gd name="connsiteY215" fmla="*/ 176909 h 396125"/>
                <a:gd name="connsiteX216" fmla="*/ 27143 w 166011"/>
                <a:gd name="connsiteY216" fmla="*/ 181471 h 396125"/>
                <a:gd name="connsiteX217" fmla="*/ 31905 w 166011"/>
                <a:gd name="connsiteY217" fmla="*/ 182224 h 396125"/>
                <a:gd name="connsiteX218" fmla="*/ 32744 w 166011"/>
                <a:gd name="connsiteY218" fmla="*/ 186986 h 396125"/>
                <a:gd name="connsiteX219" fmla="*/ 36077 w 166011"/>
                <a:gd name="connsiteY219" fmla="*/ 190634 h 396125"/>
                <a:gd name="connsiteX220" fmla="*/ 35125 w 166011"/>
                <a:gd name="connsiteY220" fmla="*/ 195644 h 396125"/>
                <a:gd name="connsiteX221" fmla="*/ 39364 w 166011"/>
                <a:gd name="connsiteY221" fmla="*/ 193159 h 396125"/>
                <a:gd name="connsiteX222" fmla="*/ 40164 w 166011"/>
                <a:gd name="connsiteY222" fmla="*/ 198636 h 396125"/>
                <a:gd name="connsiteX223" fmla="*/ 40916 w 166011"/>
                <a:gd name="connsiteY223" fmla="*/ 203503 h 396125"/>
                <a:gd name="connsiteX224" fmla="*/ 44621 w 166011"/>
                <a:gd name="connsiteY224" fmla="*/ 206789 h 396125"/>
                <a:gd name="connsiteX225" fmla="*/ 46717 w 166011"/>
                <a:gd name="connsiteY225" fmla="*/ 211161 h 396125"/>
                <a:gd name="connsiteX226" fmla="*/ 49203 w 166011"/>
                <a:gd name="connsiteY226" fmla="*/ 215352 h 396125"/>
                <a:gd name="connsiteX227" fmla="*/ 50727 w 166011"/>
                <a:gd name="connsiteY227" fmla="*/ 219924 h 396125"/>
                <a:gd name="connsiteX228" fmla="*/ 52089 w 166011"/>
                <a:gd name="connsiteY228" fmla="*/ 224972 h 396125"/>
                <a:gd name="connsiteX229" fmla="*/ 53727 w 166011"/>
                <a:gd name="connsiteY229" fmla="*/ 229639 h 396125"/>
                <a:gd name="connsiteX230" fmla="*/ 54880 w 166011"/>
                <a:gd name="connsiteY230" fmla="*/ 234840 h 396125"/>
                <a:gd name="connsiteX231" fmla="*/ 54870 w 166011"/>
                <a:gd name="connsiteY231" fmla="*/ 239812 h 396125"/>
                <a:gd name="connsiteX232" fmla="*/ 54137 w 166011"/>
                <a:gd name="connsiteY232" fmla="*/ 244679 h 396125"/>
                <a:gd name="connsiteX233" fmla="*/ 53070 w 166011"/>
                <a:gd name="connsiteY233" fmla="*/ 249956 h 396125"/>
                <a:gd name="connsiteX234" fmla="*/ 52080 w 166011"/>
                <a:gd name="connsiteY234" fmla="*/ 254642 h 396125"/>
                <a:gd name="connsiteX235" fmla="*/ 52108 w 166011"/>
                <a:gd name="connsiteY235" fmla="*/ 259719 h 396125"/>
                <a:gd name="connsiteX236" fmla="*/ 53041 w 166011"/>
                <a:gd name="connsiteY236" fmla="*/ 266292 h 396125"/>
                <a:gd name="connsiteX237" fmla="*/ 58061 w 166011"/>
                <a:gd name="connsiteY237" fmla="*/ 265577 h 396125"/>
                <a:gd name="connsiteX238" fmla="*/ 62776 w 166011"/>
                <a:gd name="connsiteY238" fmla="*/ 267206 h 396125"/>
                <a:gd name="connsiteX239" fmla="*/ 66615 w 166011"/>
                <a:gd name="connsiteY239" fmla="*/ 270597 h 396125"/>
                <a:gd name="connsiteX240" fmla="*/ 68605 w 166011"/>
                <a:gd name="connsiteY240" fmla="*/ 266149 h 396125"/>
                <a:gd name="connsiteX241" fmla="*/ 71177 w 166011"/>
                <a:gd name="connsiteY241" fmla="*/ 270187 h 396125"/>
                <a:gd name="connsiteX242" fmla="*/ 72254 w 166011"/>
                <a:gd name="connsiteY242" fmla="*/ 265311 h 396125"/>
                <a:gd name="connsiteX243" fmla="*/ 73234 w 166011"/>
                <a:gd name="connsiteY243" fmla="*/ 271083 h 396125"/>
                <a:gd name="connsiteX244" fmla="*/ 79216 w 166011"/>
                <a:gd name="connsiteY244" fmla="*/ 267273 h 396125"/>
                <a:gd name="connsiteX245" fmla="*/ 80912 w 166011"/>
                <a:gd name="connsiteY245" fmla="*/ 262586 h 396125"/>
                <a:gd name="connsiteX246" fmla="*/ 85560 w 166011"/>
                <a:gd name="connsiteY246" fmla="*/ 260072 h 396125"/>
                <a:gd name="connsiteX247" fmla="*/ 90246 w 166011"/>
                <a:gd name="connsiteY247" fmla="*/ 257786 h 396125"/>
                <a:gd name="connsiteX248" fmla="*/ 88694 w 166011"/>
                <a:gd name="connsiteY248" fmla="*/ 252585 h 396125"/>
                <a:gd name="connsiteX249" fmla="*/ 85922 w 166011"/>
                <a:gd name="connsiteY249" fmla="*/ 248708 h 396125"/>
                <a:gd name="connsiteX250" fmla="*/ 89284 w 166011"/>
                <a:gd name="connsiteY250" fmla="*/ 252547 h 396125"/>
                <a:gd name="connsiteX251" fmla="*/ 93732 w 166011"/>
                <a:gd name="connsiteY251" fmla="*/ 255081 h 396125"/>
                <a:gd name="connsiteX252" fmla="*/ 98304 w 166011"/>
                <a:gd name="connsiteY252" fmla="*/ 248861 h 396125"/>
                <a:gd name="connsiteX253" fmla="*/ 100533 w 166011"/>
                <a:gd name="connsiteY253" fmla="*/ 244041 h 396125"/>
                <a:gd name="connsiteX254" fmla="*/ 99476 w 166011"/>
                <a:gd name="connsiteY254" fmla="*/ 239069 h 396125"/>
                <a:gd name="connsiteX255" fmla="*/ 102705 w 166011"/>
                <a:gd name="connsiteY255" fmla="*/ 243984 h 396125"/>
                <a:gd name="connsiteX256" fmla="*/ 106467 w 166011"/>
                <a:gd name="connsiteY256" fmla="*/ 247603 h 396125"/>
                <a:gd name="connsiteX257" fmla="*/ 109772 w 166011"/>
                <a:gd name="connsiteY257" fmla="*/ 251070 h 396125"/>
                <a:gd name="connsiteX258" fmla="*/ 113659 w 166011"/>
                <a:gd name="connsiteY258" fmla="*/ 253957 h 396125"/>
                <a:gd name="connsiteX259" fmla="*/ 115878 w 166011"/>
                <a:gd name="connsiteY259" fmla="*/ 258653 h 396125"/>
                <a:gd name="connsiteX260" fmla="*/ 115421 w 166011"/>
                <a:gd name="connsiteY260" fmla="*/ 263510 h 396125"/>
                <a:gd name="connsiteX261" fmla="*/ 118202 w 166011"/>
                <a:gd name="connsiteY261" fmla="*/ 267682 h 396125"/>
                <a:gd name="connsiteX262" fmla="*/ 119479 w 166011"/>
                <a:gd name="connsiteY262" fmla="*/ 272635 h 396125"/>
                <a:gd name="connsiteX263" fmla="*/ 120945 w 166011"/>
                <a:gd name="connsiteY263" fmla="*/ 277293 h 396125"/>
                <a:gd name="connsiteX264" fmla="*/ 121374 w 166011"/>
                <a:gd name="connsiteY264" fmla="*/ 282122 h 396125"/>
                <a:gd name="connsiteX265" fmla="*/ 122621 w 166011"/>
                <a:gd name="connsiteY265" fmla="*/ 286723 h 396125"/>
                <a:gd name="connsiteX266" fmla="*/ 123717 w 166011"/>
                <a:gd name="connsiteY266" fmla="*/ 291580 h 396125"/>
                <a:gd name="connsiteX267" fmla="*/ 126708 w 166011"/>
                <a:gd name="connsiteY267" fmla="*/ 297314 h 396125"/>
                <a:gd name="connsiteX268" fmla="*/ 128527 w 166011"/>
                <a:gd name="connsiteY268" fmla="*/ 302267 h 396125"/>
                <a:gd name="connsiteX269" fmla="*/ 129823 w 166011"/>
                <a:gd name="connsiteY269" fmla="*/ 306859 h 396125"/>
                <a:gd name="connsiteX270" fmla="*/ 130594 w 166011"/>
                <a:gd name="connsiteY270" fmla="*/ 311735 h 396125"/>
                <a:gd name="connsiteX271" fmla="*/ 131604 w 166011"/>
                <a:gd name="connsiteY271" fmla="*/ 316460 h 396125"/>
                <a:gd name="connsiteX272" fmla="*/ 132852 w 166011"/>
                <a:gd name="connsiteY272" fmla="*/ 309954 h 396125"/>
                <a:gd name="connsiteX273" fmla="*/ 134918 w 166011"/>
                <a:gd name="connsiteY273" fmla="*/ 314240 h 396125"/>
                <a:gd name="connsiteX274" fmla="*/ 137586 w 166011"/>
                <a:gd name="connsiteY274" fmla="*/ 318812 h 396125"/>
                <a:gd name="connsiteX275" fmla="*/ 139129 w 166011"/>
                <a:gd name="connsiteY275" fmla="*/ 324080 h 396125"/>
                <a:gd name="connsiteX276" fmla="*/ 141662 w 166011"/>
                <a:gd name="connsiteY276" fmla="*/ 328899 h 396125"/>
                <a:gd name="connsiteX277" fmla="*/ 143196 w 166011"/>
                <a:gd name="connsiteY277" fmla="*/ 333824 h 396125"/>
                <a:gd name="connsiteX278" fmla="*/ 143329 w 166011"/>
                <a:gd name="connsiteY278" fmla="*/ 338844 h 396125"/>
                <a:gd name="connsiteX279" fmla="*/ 146453 w 166011"/>
                <a:gd name="connsiteY279" fmla="*/ 343101 h 396125"/>
                <a:gd name="connsiteX280" fmla="*/ 141919 w 166011"/>
                <a:gd name="connsiteY280" fmla="*/ 344701 h 396125"/>
                <a:gd name="connsiteX281" fmla="*/ 146587 w 166011"/>
                <a:gd name="connsiteY281" fmla="*/ 346159 h 396125"/>
                <a:gd name="connsiteX282" fmla="*/ 146815 w 166011"/>
                <a:gd name="connsiteY282" fmla="*/ 350950 h 396125"/>
                <a:gd name="connsiteX283" fmla="*/ 144462 w 166011"/>
                <a:gd name="connsiteY283" fmla="*/ 355141 h 396125"/>
                <a:gd name="connsiteX284" fmla="*/ 149196 w 166011"/>
                <a:gd name="connsiteY284" fmla="*/ 356093 h 396125"/>
                <a:gd name="connsiteX285" fmla="*/ 147034 w 166011"/>
                <a:gd name="connsiteY285" fmla="*/ 360446 h 396125"/>
                <a:gd name="connsiteX286" fmla="*/ 148015 w 166011"/>
                <a:gd name="connsiteY286" fmla="*/ 365370 h 396125"/>
                <a:gd name="connsiteX287" fmla="*/ 147758 w 166011"/>
                <a:gd name="connsiteY287" fmla="*/ 370504 h 396125"/>
                <a:gd name="connsiteX288" fmla="*/ 146434 w 166011"/>
                <a:gd name="connsiteY288" fmla="*/ 375696 h 396125"/>
                <a:gd name="connsiteX289" fmla="*/ 144996 w 166011"/>
                <a:gd name="connsiteY289" fmla="*/ 383078 h 396125"/>
                <a:gd name="connsiteX290" fmla="*/ 145310 w 166011"/>
                <a:gd name="connsiteY290" fmla="*/ 388431 h 396125"/>
                <a:gd name="connsiteX291" fmla="*/ 147177 w 166011"/>
                <a:gd name="connsiteY291" fmla="*/ 393365 h 396125"/>
                <a:gd name="connsiteX292" fmla="*/ 139367 w 166011"/>
                <a:gd name="connsiteY292" fmla="*/ 396051 h 396125"/>
                <a:gd name="connsiteX293" fmla="*/ 142320 w 166011"/>
                <a:gd name="connsiteY293" fmla="*/ 392193 h 396125"/>
                <a:gd name="connsiteX294" fmla="*/ 138976 w 166011"/>
                <a:gd name="connsiteY294" fmla="*/ 395851 h 39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</a:cxnLst>
              <a:rect l="l" t="t" r="r" b="b"/>
              <a:pathLst>
                <a:path w="166011" h="396125">
                  <a:moveTo>
                    <a:pt x="22580" y="179824"/>
                  </a:moveTo>
                  <a:lnTo>
                    <a:pt x="22333" y="174537"/>
                  </a:lnTo>
                  <a:lnTo>
                    <a:pt x="22580" y="179824"/>
                  </a:lnTo>
                  <a:close/>
                  <a:moveTo>
                    <a:pt x="25428" y="179986"/>
                  </a:moveTo>
                  <a:lnTo>
                    <a:pt x="23438" y="173308"/>
                  </a:lnTo>
                  <a:lnTo>
                    <a:pt x="25428" y="179986"/>
                  </a:lnTo>
                  <a:close/>
                  <a:moveTo>
                    <a:pt x="19495" y="184148"/>
                  </a:moveTo>
                  <a:lnTo>
                    <a:pt x="16980" y="178128"/>
                  </a:lnTo>
                  <a:lnTo>
                    <a:pt x="19495" y="184148"/>
                  </a:lnTo>
                  <a:close/>
                  <a:moveTo>
                    <a:pt x="23781" y="184405"/>
                  </a:moveTo>
                  <a:lnTo>
                    <a:pt x="20752" y="178985"/>
                  </a:lnTo>
                  <a:lnTo>
                    <a:pt x="23219" y="184243"/>
                  </a:lnTo>
                  <a:close/>
                  <a:moveTo>
                    <a:pt x="22428" y="184900"/>
                  </a:moveTo>
                  <a:lnTo>
                    <a:pt x="19495" y="177833"/>
                  </a:lnTo>
                  <a:lnTo>
                    <a:pt x="22133" y="184558"/>
                  </a:lnTo>
                  <a:close/>
                  <a:moveTo>
                    <a:pt x="28839" y="186034"/>
                  </a:moveTo>
                  <a:lnTo>
                    <a:pt x="26057" y="181052"/>
                  </a:lnTo>
                  <a:lnTo>
                    <a:pt x="28839" y="186034"/>
                  </a:lnTo>
                  <a:close/>
                  <a:moveTo>
                    <a:pt x="39249" y="204836"/>
                  </a:moveTo>
                  <a:lnTo>
                    <a:pt x="38868" y="199350"/>
                  </a:lnTo>
                  <a:lnTo>
                    <a:pt x="39687" y="194492"/>
                  </a:lnTo>
                  <a:lnTo>
                    <a:pt x="35449" y="196740"/>
                  </a:lnTo>
                  <a:lnTo>
                    <a:pt x="31744" y="193520"/>
                  </a:lnTo>
                  <a:lnTo>
                    <a:pt x="32658" y="198445"/>
                  </a:lnTo>
                  <a:lnTo>
                    <a:pt x="35716" y="202150"/>
                  </a:lnTo>
                  <a:close/>
                  <a:moveTo>
                    <a:pt x="35134" y="208646"/>
                  </a:moveTo>
                  <a:lnTo>
                    <a:pt x="35706" y="203903"/>
                  </a:lnTo>
                  <a:lnTo>
                    <a:pt x="30648" y="204255"/>
                  </a:lnTo>
                  <a:lnTo>
                    <a:pt x="34077" y="208370"/>
                  </a:lnTo>
                  <a:close/>
                  <a:moveTo>
                    <a:pt x="114782" y="261586"/>
                  </a:moveTo>
                  <a:lnTo>
                    <a:pt x="114735" y="254861"/>
                  </a:lnTo>
                  <a:lnTo>
                    <a:pt x="113992" y="260977"/>
                  </a:lnTo>
                  <a:close/>
                  <a:moveTo>
                    <a:pt x="72263" y="268492"/>
                  </a:moveTo>
                  <a:lnTo>
                    <a:pt x="73034" y="263453"/>
                  </a:lnTo>
                  <a:lnTo>
                    <a:pt x="72263" y="268492"/>
                  </a:lnTo>
                  <a:close/>
                  <a:moveTo>
                    <a:pt x="136519" y="330842"/>
                  </a:moveTo>
                  <a:lnTo>
                    <a:pt x="135109" y="324765"/>
                  </a:lnTo>
                  <a:lnTo>
                    <a:pt x="136519" y="330842"/>
                  </a:lnTo>
                  <a:close/>
                  <a:moveTo>
                    <a:pt x="138357" y="343644"/>
                  </a:moveTo>
                  <a:lnTo>
                    <a:pt x="140148" y="337510"/>
                  </a:lnTo>
                  <a:lnTo>
                    <a:pt x="137662" y="341739"/>
                  </a:lnTo>
                  <a:close/>
                  <a:moveTo>
                    <a:pt x="141948" y="352893"/>
                  </a:moveTo>
                  <a:lnTo>
                    <a:pt x="140624" y="347873"/>
                  </a:lnTo>
                  <a:lnTo>
                    <a:pt x="141948" y="352893"/>
                  </a:lnTo>
                  <a:close/>
                  <a:moveTo>
                    <a:pt x="134994" y="358208"/>
                  </a:moveTo>
                  <a:lnTo>
                    <a:pt x="132947" y="353245"/>
                  </a:lnTo>
                  <a:lnTo>
                    <a:pt x="134994" y="358208"/>
                  </a:lnTo>
                  <a:close/>
                  <a:moveTo>
                    <a:pt x="143434" y="360579"/>
                  </a:moveTo>
                  <a:lnTo>
                    <a:pt x="143177" y="354817"/>
                  </a:lnTo>
                  <a:lnTo>
                    <a:pt x="141471" y="359494"/>
                  </a:lnTo>
                  <a:close/>
                  <a:moveTo>
                    <a:pt x="137528" y="362418"/>
                  </a:moveTo>
                  <a:lnTo>
                    <a:pt x="139233" y="355627"/>
                  </a:lnTo>
                  <a:lnTo>
                    <a:pt x="137071" y="360275"/>
                  </a:lnTo>
                  <a:close/>
                  <a:moveTo>
                    <a:pt x="140110" y="378125"/>
                  </a:moveTo>
                  <a:lnTo>
                    <a:pt x="138786" y="372429"/>
                  </a:lnTo>
                  <a:lnTo>
                    <a:pt x="139500" y="377953"/>
                  </a:lnTo>
                  <a:close/>
                  <a:moveTo>
                    <a:pt x="147177" y="393365"/>
                  </a:moveTo>
                  <a:lnTo>
                    <a:pt x="149253" y="388564"/>
                  </a:lnTo>
                  <a:lnTo>
                    <a:pt x="151073" y="382116"/>
                  </a:lnTo>
                  <a:lnTo>
                    <a:pt x="151302" y="376239"/>
                  </a:lnTo>
                  <a:lnTo>
                    <a:pt x="154035" y="372105"/>
                  </a:lnTo>
                  <a:lnTo>
                    <a:pt x="158179" y="368009"/>
                  </a:lnTo>
                  <a:lnTo>
                    <a:pt x="159988" y="363523"/>
                  </a:lnTo>
                  <a:lnTo>
                    <a:pt x="161046" y="358865"/>
                  </a:lnTo>
                  <a:lnTo>
                    <a:pt x="164132" y="355179"/>
                  </a:lnTo>
                  <a:lnTo>
                    <a:pt x="162674" y="350578"/>
                  </a:lnTo>
                  <a:lnTo>
                    <a:pt x="160341" y="346397"/>
                  </a:lnTo>
                  <a:lnTo>
                    <a:pt x="159026" y="341749"/>
                  </a:lnTo>
                  <a:lnTo>
                    <a:pt x="157531" y="337072"/>
                  </a:lnTo>
                  <a:lnTo>
                    <a:pt x="153692" y="332404"/>
                  </a:lnTo>
                  <a:lnTo>
                    <a:pt x="151149" y="327442"/>
                  </a:lnTo>
                  <a:lnTo>
                    <a:pt x="152387" y="322822"/>
                  </a:lnTo>
                  <a:lnTo>
                    <a:pt x="151968" y="317422"/>
                  </a:lnTo>
                  <a:lnTo>
                    <a:pt x="150177" y="312602"/>
                  </a:lnTo>
                  <a:lnTo>
                    <a:pt x="147539" y="307782"/>
                  </a:lnTo>
                  <a:lnTo>
                    <a:pt x="142805" y="303525"/>
                  </a:lnTo>
                  <a:lnTo>
                    <a:pt x="139033" y="300448"/>
                  </a:lnTo>
                  <a:lnTo>
                    <a:pt x="136728" y="296286"/>
                  </a:lnTo>
                  <a:lnTo>
                    <a:pt x="133490" y="292695"/>
                  </a:lnTo>
                  <a:lnTo>
                    <a:pt x="131451" y="288294"/>
                  </a:lnTo>
                  <a:lnTo>
                    <a:pt x="129794" y="283665"/>
                  </a:lnTo>
                  <a:lnTo>
                    <a:pt x="133147" y="280008"/>
                  </a:lnTo>
                  <a:lnTo>
                    <a:pt x="135194" y="273759"/>
                  </a:lnTo>
                  <a:lnTo>
                    <a:pt x="135480" y="267920"/>
                  </a:lnTo>
                  <a:lnTo>
                    <a:pt x="135842" y="262948"/>
                  </a:lnTo>
                  <a:lnTo>
                    <a:pt x="139881" y="259891"/>
                  </a:lnTo>
                  <a:lnTo>
                    <a:pt x="135157" y="257948"/>
                  </a:lnTo>
                  <a:lnTo>
                    <a:pt x="133052" y="253490"/>
                  </a:lnTo>
                  <a:lnTo>
                    <a:pt x="130137" y="249366"/>
                  </a:lnTo>
                  <a:lnTo>
                    <a:pt x="129156" y="244070"/>
                  </a:lnTo>
                  <a:lnTo>
                    <a:pt x="125384" y="240850"/>
                  </a:lnTo>
                  <a:lnTo>
                    <a:pt x="121888" y="237269"/>
                  </a:lnTo>
                  <a:lnTo>
                    <a:pt x="119097" y="233240"/>
                  </a:lnTo>
                  <a:lnTo>
                    <a:pt x="114868" y="229630"/>
                  </a:lnTo>
                  <a:lnTo>
                    <a:pt x="112011" y="225401"/>
                  </a:lnTo>
                  <a:lnTo>
                    <a:pt x="111268" y="219419"/>
                  </a:lnTo>
                  <a:lnTo>
                    <a:pt x="106467" y="215771"/>
                  </a:lnTo>
                  <a:lnTo>
                    <a:pt x="103829" y="210580"/>
                  </a:lnTo>
                  <a:lnTo>
                    <a:pt x="109144" y="211351"/>
                  </a:lnTo>
                  <a:lnTo>
                    <a:pt x="110401" y="204103"/>
                  </a:lnTo>
                  <a:lnTo>
                    <a:pt x="111277" y="196816"/>
                  </a:lnTo>
                  <a:lnTo>
                    <a:pt x="111353" y="190958"/>
                  </a:lnTo>
                  <a:lnTo>
                    <a:pt x="113192" y="184491"/>
                  </a:lnTo>
                  <a:lnTo>
                    <a:pt x="117583" y="187225"/>
                  </a:lnTo>
                  <a:lnTo>
                    <a:pt x="122336" y="186348"/>
                  </a:lnTo>
                  <a:lnTo>
                    <a:pt x="127222" y="185615"/>
                  </a:lnTo>
                  <a:lnTo>
                    <a:pt x="131746" y="183872"/>
                  </a:lnTo>
                  <a:lnTo>
                    <a:pt x="131766" y="178223"/>
                  </a:lnTo>
                  <a:lnTo>
                    <a:pt x="138566" y="178433"/>
                  </a:lnTo>
                  <a:lnTo>
                    <a:pt x="139100" y="173642"/>
                  </a:lnTo>
                  <a:lnTo>
                    <a:pt x="144662" y="173213"/>
                  </a:lnTo>
                  <a:lnTo>
                    <a:pt x="149739" y="172928"/>
                  </a:lnTo>
                  <a:lnTo>
                    <a:pt x="150377" y="167822"/>
                  </a:lnTo>
                  <a:lnTo>
                    <a:pt x="153378" y="162860"/>
                  </a:lnTo>
                  <a:lnTo>
                    <a:pt x="158398" y="161650"/>
                  </a:lnTo>
                  <a:lnTo>
                    <a:pt x="158026" y="156411"/>
                  </a:lnTo>
                  <a:lnTo>
                    <a:pt x="161341" y="151687"/>
                  </a:lnTo>
                  <a:lnTo>
                    <a:pt x="165798" y="147905"/>
                  </a:lnTo>
                  <a:lnTo>
                    <a:pt x="164151" y="142647"/>
                  </a:lnTo>
                  <a:lnTo>
                    <a:pt x="157588" y="148162"/>
                  </a:lnTo>
                  <a:lnTo>
                    <a:pt x="151968" y="147610"/>
                  </a:lnTo>
                  <a:lnTo>
                    <a:pt x="147025" y="148648"/>
                  </a:lnTo>
                  <a:lnTo>
                    <a:pt x="145577" y="144095"/>
                  </a:lnTo>
                  <a:lnTo>
                    <a:pt x="142405" y="138523"/>
                  </a:lnTo>
                  <a:lnTo>
                    <a:pt x="137300" y="136323"/>
                  </a:lnTo>
                  <a:lnTo>
                    <a:pt x="132089" y="134999"/>
                  </a:lnTo>
                  <a:lnTo>
                    <a:pt x="126308" y="134656"/>
                  </a:lnTo>
                  <a:lnTo>
                    <a:pt x="127051" y="129627"/>
                  </a:lnTo>
                  <a:lnTo>
                    <a:pt x="127041" y="122169"/>
                  </a:lnTo>
                  <a:lnTo>
                    <a:pt x="131003" y="118587"/>
                  </a:lnTo>
                  <a:lnTo>
                    <a:pt x="127137" y="114539"/>
                  </a:lnTo>
                  <a:lnTo>
                    <a:pt x="121888" y="114663"/>
                  </a:lnTo>
                  <a:lnTo>
                    <a:pt x="117488" y="112701"/>
                  </a:lnTo>
                  <a:lnTo>
                    <a:pt x="116297" y="106309"/>
                  </a:lnTo>
                  <a:lnTo>
                    <a:pt x="114516" y="101852"/>
                  </a:lnTo>
                  <a:lnTo>
                    <a:pt x="111230" y="97156"/>
                  </a:lnTo>
                  <a:lnTo>
                    <a:pt x="114497" y="93232"/>
                  </a:lnTo>
                  <a:lnTo>
                    <a:pt x="108982" y="93651"/>
                  </a:lnTo>
                  <a:lnTo>
                    <a:pt x="101971" y="92946"/>
                  </a:lnTo>
                  <a:lnTo>
                    <a:pt x="96114" y="95384"/>
                  </a:lnTo>
                  <a:lnTo>
                    <a:pt x="92237" y="98737"/>
                  </a:lnTo>
                  <a:lnTo>
                    <a:pt x="92866" y="92975"/>
                  </a:lnTo>
                  <a:lnTo>
                    <a:pt x="90923" y="87984"/>
                  </a:lnTo>
                  <a:lnTo>
                    <a:pt x="88170" y="82716"/>
                  </a:lnTo>
                  <a:lnTo>
                    <a:pt x="89827" y="77458"/>
                  </a:lnTo>
                  <a:lnTo>
                    <a:pt x="89237" y="72410"/>
                  </a:lnTo>
                  <a:lnTo>
                    <a:pt x="93609" y="67610"/>
                  </a:lnTo>
                  <a:lnTo>
                    <a:pt x="95504" y="62276"/>
                  </a:lnTo>
                  <a:lnTo>
                    <a:pt x="99952" y="59609"/>
                  </a:lnTo>
                  <a:lnTo>
                    <a:pt x="103714" y="56018"/>
                  </a:lnTo>
                  <a:lnTo>
                    <a:pt x="100038" y="49874"/>
                  </a:lnTo>
                  <a:lnTo>
                    <a:pt x="101724" y="44454"/>
                  </a:lnTo>
                  <a:lnTo>
                    <a:pt x="100809" y="38225"/>
                  </a:lnTo>
                  <a:lnTo>
                    <a:pt x="98780" y="31700"/>
                  </a:lnTo>
                  <a:lnTo>
                    <a:pt x="97352" y="26890"/>
                  </a:lnTo>
                  <a:lnTo>
                    <a:pt x="95352" y="21337"/>
                  </a:lnTo>
                  <a:lnTo>
                    <a:pt x="89932" y="17518"/>
                  </a:lnTo>
                  <a:lnTo>
                    <a:pt x="85417" y="15470"/>
                  </a:lnTo>
                  <a:lnTo>
                    <a:pt x="82855" y="10479"/>
                  </a:lnTo>
                  <a:lnTo>
                    <a:pt x="80207" y="6211"/>
                  </a:lnTo>
                  <a:lnTo>
                    <a:pt x="76873" y="2668"/>
                  </a:lnTo>
                  <a:lnTo>
                    <a:pt x="72777" y="-75"/>
                  </a:lnTo>
                  <a:lnTo>
                    <a:pt x="69053" y="3973"/>
                  </a:lnTo>
                  <a:lnTo>
                    <a:pt x="67243" y="9012"/>
                  </a:lnTo>
                  <a:lnTo>
                    <a:pt x="64776" y="15146"/>
                  </a:lnTo>
                  <a:lnTo>
                    <a:pt x="63052" y="20642"/>
                  </a:lnTo>
                  <a:lnTo>
                    <a:pt x="65214" y="24899"/>
                  </a:lnTo>
                  <a:lnTo>
                    <a:pt x="69215" y="28862"/>
                  </a:lnTo>
                  <a:lnTo>
                    <a:pt x="63243" y="27509"/>
                  </a:lnTo>
                  <a:lnTo>
                    <a:pt x="59623" y="23804"/>
                  </a:lnTo>
                  <a:lnTo>
                    <a:pt x="53356" y="25747"/>
                  </a:lnTo>
                  <a:lnTo>
                    <a:pt x="48584" y="27328"/>
                  </a:lnTo>
                  <a:lnTo>
                    <a:pt x="45955" y="31424"/>
                  </a:lnTo>
                  <a:lnTo>
                    <a:pt x="42173" y="35234"/>
                  </a:lnTo>
                  <a:lnTo>
                    <a:pt x="37087" y="39149"/>
                  </a:lnTo>
                  <a:lnTo>
                    <a:pt x="33667" y="43273"/>
                  </a:lnTo>
                  <a:lnTo>
                    <a:pt x="36087" y="48674"/>
                  </a:lnTo>
                  <a:lnTo>
                    <a:pt x="35411" y="54998"/>
                  </a:lnTo>
                  <a:lnTo>
                    <a:pt x="35049" y="59980"/>
                  </a:lnTo>
                  <a:lnTo>
                    <a:pt x="31325" y="64428"/>
                  </a:lnTo>
                  <a:lnTo>
                    <a:pt x="30582" y="69724"/>
                  </a:lnTo>
                  <a:lnTo>
                    <a:pt x="34306" y="74048"/>
                  </a:lnTo>
                  <a:lnTo>
                    <a:pt x="32963" y="80221"/>
                  </a:lnTo>
                  <a:lnTo>
                    <a:pt x="29896" y="85183"/>
                  </a:lnTo>
                  <a:lnTo>
                    <a:pt x="28648" y="91051"/>
                  </a:lnTo>
                  <a:lnTo>
                    <a:pt x="27857" y="96861"/>
                  </a:lnTo>
                  <a:lnTo>
                    <a:pt x="22562" y="96423"/>
                  </a:lnTo>
                  <a:lnTo>
                    <a:pt x="16875" y="95280"/>
                  </a:lnTo>
                  <a:lnTo>
                    <a:pt x="11541" y="93089"/>
                  </a:lnTo>
                  <a:lnTo>
                    <a:pt x="13722" y="99575"/>
                  </a:lnTo>
                  <a:lnTo>
                    <a:pt x="14780" y="107995"/>
                  </a:lnTo>
                  <a:lnTo>
                    <a:pt x="15180" y="113530"/>
                  </a:lnTo>
                  <a:lnTo>
                    <a:pt x="11122" y="116577"/>
                  </a:lnTo>
                  <a:lnTo>
                    <a:pt x="11646" y="122140"/>
                  </a:lnTo>
                  <a:lnTo>
                    <a:pt x="12789" y="127265"/>
                  </a:lnTo>
                  <a:lnTo>
                    <a:pt x="14999" y="132399"/>
                  </a:lnTo>
                  <a:lnTo>
                    <a:pt x="11960" y="136123"/>
                  </a:lnTo>
                  <a:lnTo>
                    <a:pt x="6636" y="134961"/>
                  </a:lnTo>
                  <a:lnTo>
                    <a:pt x="5198" y="139542"/>
                  </a:lnTo>
                  <a:lnTo>
                    <a:pt x="5712" y="144486"/>
                  </a:lnTo>
                  <a:lnTo>
                    <a:pt x="7312" y="150591"/>
                  </a:lnTo>
                  <a:lnTo>
                    <a:pt x="2168" y="148934"/>
                  </a:lnTo>
                  <a:lnTo>
                    <a:pt x="-213" y="153268"/>
                  </a:lnTo>
                  <a:lnTo>
                    <a:pt x="1216" y="158364"/>
                  </a:lnTo>
                  <a:lnTo>
                    <a:pt x="3559" y="163060"/>
                  </a:lnTo>
                  <a:lnTo>
                    <a:pt x="7302" y="167432"/>
                  </a:lnTo>
                  <a:lnTo>
                    <a:pt x="10798" y="171823"/>
                  </a:lnTo>
                  <a:lnTo>
                    <a:pt x="10170" y="166574"/>
                  </a:lnTo>
                  <a:lnTo>
                    <a:pt x="7474" y="162260"/>
                  </a:lnTo>
                  <a:lnTo>
                    <a:pt x="10313" y="166460"/>
                  </a:lnTo>
                  <a:lnTo>
                    <a:pt x="13379" y="170318"/>
                  </a:lnTo>
                  <a:lnTo>
                    <a:pt x="13789" y="175195"/>
                  </a:lnTo>
                  <a:lnTo>
                    <a:pt x="17494" y="171499"/>
                  </a:lnTo>
                  <a:lnTo>
                    <a:pt x="18085" y="176537"/>
                  </a:lnTo>
                  <a:lnTo>
                    <a:pt x="22000" y="173651"/>
                  </a:lnTo>
                  <a:lnTo>
                    <a:pt x="25733" y="176909"/>
                  </a:lnTo>
                  <a:lnTo>
                    <a:pt x="27143" y="181471"/>
                  </a:lnTo>
                  <a:lnTo>
                    <a:pt x="31905" y="182224"/>
                  </a:lnTo>
                  <a:lnTo>
                    <a:pt x="32744" y="186986"/>
                  </a:lnTo>
                  <a:lnTo>
                    <a:pt x="36077" y="190634"/>
                  </a:lnTo>
                  <a:lnTo>
                    <a:pt x="35125" y="195644"/>
                  </a:lnTo>
                  <a:lnTo>
                    <a:pt x="39364" y="193159"/>
                  </a:lnTo>
                  <a:lnTo>
                    <a:pt x="40164" y="198636"/>
                  </a:lnTo>
                  <a:lnTo>
                    <a:pt x="40916" y="203503"/>
                  </a:lnTo>
                  <a:lnTo>
                    <a:pt x="44621" y="206789"/>
                  </a:lnTo>
                  <a:lnTo>
                    <a:pt x="46717" y="211161"/>
                  </a:lnTo>
                  <a:lnTo>
                    <a:pt x="49203" y="215352"/>
                  </a:lnTo>
                  <a:lnTo>
                    <a:pt x="50727" y="219924"/>
                  </a:lnTo>
                  <a:lnTo>
                    <a:pt x="52089" y="224972"/>
                  </a:lnTo>
                  <a:lnTo>
                    <a:pt x="53727" y="229639"/>
                  </a:lnTo>
                  <a:lnTo>
                    <a:pt x="54880" y="234840"/>
                  </a:lnTo>
                  <a:lnTo>
                    <a:pt x="54870" y="239812"/>
                  </a:lnTo>
                  <a:lnTo>
                    <a:pt x="54137" y="244679"/>
                  </a:lnTo>
                  <a:lnTo>
                    <a:pt x="53070" y="249956"/>
                  </a:lnTo>
                  <a:lnTo>
                    <a:pt x="52080" y="254642"/>
                  </a:lnTo>
                  <a:lnTo>
                    <a:pt x="52108" y="259719"/>
                  </a:lnTo>
                  <a:lnTo>
                    <a:pt x="53041" y="266292"/>
                  </a:lnTo>
                  <a:lnTo>
                    <a:pt x="58061" y="265577"/>
                  </a:lnTo>
                  <a:lnTo>
                    <a:pt x="62776" y="267206"/>
                  </a:lnTo>
                  <a:lnTo>
                    <a:pt x="66615" y="270597"/>
                  </a:lnTo>
                  <a:lnTo>
                    <a:pt x="68605" y="266149"/>
                  </a:lnTo>
                  <a:lnTo>
                    <a:pt x="71177" y="270187"/>
                  </a:lnTo>
                  <a:lnTo>
                    <a:pt x="72254" y="265311"/>
                  </a:lnTo>
                  <a:lnTo>
                    <a:pt x="73234" y="271083"/>
                  </a:lnTo>
                  <a:lnTo>
                    <a:pt x="79216" y="267273"/>
                  </a:lnTo>
                  <a:lnTo>
                    <a:pt x="80912" y="262586"/>
                  </a:lnTo>
                  <a:lnTo>
                    <a:pt x="85560" y="260072"/>
                  </a:lnTo>
                  <a:lnTo>
                    <a:pt x="90246" y="257786"/>
                  </a:lnTo>
                  <a:lnTo>
                    <a:pt x="88694" y="252585"/>
                  </a:lnTo>
                  <a:lnTo>
                    <a:pt x="85922" y="248708"/>
                  </a:lnTo>
                  <a:lnTo>
                    <a:pt x="89284" y="252547"/>
                  </a:lnTo>
                  <a:lnTo>
                    <a:pt x="93732" y="255081"/>
                  </a:lnTo>
                  <a:lnTo>
                    <a:pt x="98304" y="248861"/>
                  </a:lnTo>
                  <a:lnTo>
                    <a:pt x="100533" y="244041"/>
                  </a:lnTo>
                  <a:lnTo>
                    <a:pt x="99476" y="239069"/>
                  </a:lnTo>
                  <a:lnTo>
                    <a:pt x="102705" y="243984"/>
                  </a:lnTo>
                  <a:lnTo>
                    <a:pt x="106467" y="247603"/>
                  </a:lnTo>
                  <a:lnTo>
                    <a:pt x="109772" y="251070"/>
                  </a:lnTo>
                  <a:lnTo>
                    <a:pt x="113659" y="253957"/>
                  </a:lnTo>
                  <a:lnTo>
                    <a:pt x="115878" y="258653"/>
                  </a:lnTo>
                  <a:lnTo>
                    <a:pt x="115421" y="263510"/>
                  </a:lnTo>
                  <a:lnTo>
                    <a:pt x="118202" y="267682"/>
                  </a:lnTo>
                  <a:lnTo>
                    <a:pt x="119479" y="272635"/>
                  </a:lnTo>
                  <a:lnTo>
                    <a:pt x="120945" y="277293"/>
                  </a:lnTo>
                  <a:lnTo>
                    <a:pt x="121374" y="282122"/>
                  </a:lnTo>
                  <a:lnTo>
                    <a:pt x="122621" y="286723"/>
                  </a:lnTo>
                  <a:lnTo>
                    <a:pt x="123717" y="291580"/>
                  </a:lnTo>
                  <a:lnTo>
                    <a:pt x="126708" y="297314"/>
                  </a:lnTo>
                  <a:lnTo>
                    <a:pt x="128527" y="302267"/>
                  </a:lnTo>
                  <a:lnTo>
                    <a:pt x="129823" y="306859"/>
                  </a:lnTo>
                  <a:lnTo>
                    <a:pt x="130594" y="311735"/>
                  </a:lnTo>
                  <a:lnTo>
                    <a:pt x="131604" y="316460"/>
                  </a:lnTo>
                  <a:lnTo>
                    <a:pt x="132852" y="309954"/>
                  </a:lnTo>
                  <a:lnTo>
                    <a:pt x="134918" y="314240"/>
                  </a:lnTo>
                  <a:lnTo>
                    <a:pt x="137586" y="318812"/>
                  </a:lnTo>
                  <a:lnTo>
                    <a:pt x="139129" y="324080"/>
                  </a:lnTo>
                  <a:lnTo>
                    <a:pt x="141662" y="328899"/>
                  </a:lnTo>
                  <a:lnTo>
                    <a:pt x="143196" y="333824"/>
                  </a:lnTo>
                  <a:lnTo>
                    <a:pt x="143329" y="338844"/>
                  </a:lnTo>
                  <a:lnTo>
                    <a:pt x="146453" y="343101"/>
                  </a:lnTo>
                  <a:lnTo>
                    <a:pt x="141919" y="344701"/>
                  </a:lnTo>
                  <a:lnTo>
                    <a:pt x="146587" y="346159"/>
                  </a:lnTo>
                  <a:lnTo>
                    <a:pt x="146815" y="350950"/>
                  </a:lnTo>
                  <a:lnTo>
                    <a:pt x="144462" y="355141"/>
                  </a:lnTo>
                  <a:lnTo>
                    <a:pt x="149196" y="356093"/>
                  </a:lnTo>
                  <a:lnTo>
                    <a:pt x="147034" y="360446"/>
                  </a:lnTo>
                  <a:lnTo>
                    <a:pt x="148015" y="365370"/>
                  </a:lnTo>
                  <a:lnTo>
                    <a:pt x="147758" y="370504"/>
                  </a:lnTo>
                  <a:lnTo>
                    <a:pt x="146434" y="375696"/>
                  </a:lnTo>
                  <a:lnTo>
                    <a:pt x="144996" y="383078"/>
                  </a:lnTo>
                  <a:lnTo>
                    <a:pt x="145310" y="388431"/>
                  </a:lnTo>
                  <a:lnTo>
                    <a:pt x="147177" y="393365"/>
                  </a:lnTo>
                  <a:close/>
                  <a:moveTo>
                    <a:pt x="139367" y="396051"/>
                  </a:moveTo>
                  <a:lnTo>
                    <a:pt x="142320" y="392193"/>
                  </a:lnTo>
                  <a:lnTo>
                    <a:pt x="138976" y="3958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5" name="Freihandform: Form 684">
              <a:extLst>
                <a:ext uri="{FF2B5EF4-FFF2-40B4-BE49-F238E27FC236}">
                  <a16:creationId xmlns:a16="http://schemas.microsoft.com/office/drawing/2014/main" id="{EC148E77-E21C-4AEF-BE9A-0D6AFC4D0F93}"/>
                </a:ext>
              </a:extLst>
            </p:cNvPr>
            <p:cNvSpPr/>
            <p:nvPr/>
          </p:nvSpPr>
          <p:spPr>
            <a:xfrm>
              <a:off x="3182653" y="3635353"/>
              <a:ext cx="22571" cy="26581"/>
            </a:xfrm>
            <a:custGeom>
              <a:avLst/>
              <a:gdLst>
                <a:gd name="connsiteX0" fmla="*/ 16903 w 29965"/>
                <a:gd name="connsiteY0" fmla="*/ 35215 h 35289"/>
                <a:gd name="connsiteX1" fmla="*/ 16751 w 29965"/>
                <a:gd name="connsiteY1" fmla="*/ 30424 h 35289"/>
                <a:gd name="connsiteX2" fmla="*/ 16532 w 29965"/>
                <a:gd name="connsiteY2" fmla="*/ 25623 h 35289"/>
                <a:gd name="connsiteX3" fmla="*/ 19037 w 29965"/>
                <a:gd name="connsiteY3" fmla="*/ 21442 h 35289"/>
                <a:gd name="connsiteX4" fmla="*/ 23809 w 29965"/>
                <a:gd name="connsiteY4" fmla="*/ 22052 h 35289"/>
                <a:gd name="connsiteX5" fmla="*/ 28114 w 29965"/>
                <a:gd name="connsiteY5" fmla="*/ 19975 h 35289"/>
                <a:gd name="connsiteX6" fmla="*/ 29753 w 29965"/>
                <a:gd name="connsiteY6" fmla="*/ 15460 h 35289"/>
                <a:gd name="connsiteX7" fmla="*/ 27600 w 29965"/>
                <a:gd name="connsiteY7" fmla="*/ 11145 h 35289"/>
                <a:gd name="connsiteX8" fmla="*/ 23314 w 29965"/>
                <a:gd name="connsiteY8" fmla="*/ 9031 h 35289"/>
                <a:gd name="connsiteX9" fmla="*/ 18723 w 29965"/>
                <a:gd name="connsiteY9" fmla="*/ 7297 h 35289"/>
                <a:gd name="connsiteX10" fmla="*/ 15208 w 29965"/>
                <a:gd name="connsiteY10" fmla="*/ 3916 h 35289"/>
                <a:gd name="connsiteX11" fmla="*/ 11036 w 29965"/>
                <a:gd name="connsiteY11" fmla="*/ 1306 h 35289"/>
                <a:gd name="connsiteX12" fmla="*/ 6464 w 29965"/>
                <a:gd name="connsiteY12" fmla="*/ -75 h 35289"/>
                <a:gd name="connsiteX13" fmla="*/ 8484 w 29965"/>
                <a:gd name="connsiteY13" fmla="*/ 4392 h 35289"/>
                <a:gd name="connsiteX14" fmla="*/ 3711 w 29965"/>
                <a:gd name="connsiteY14" fmla="*/ 4792 h 35289"/>
                <a:gd name="connsiteX15" fmla="*/ 1559 w 29965"/>
                <a:gd name="connsiteY15" fmla="*/ 9145 h 35289"/>
                <a:gd name="connsiteX16" fmla="*/ -213 w 29965"/>
                <a:gd name="connsiteY16" fmla="*/ 13765 h 35289"/>
                <a:gd name="connsiteX17" fmla="*/ 1644 w 29965"/>
                <a:gd name="connsiteY17" fmla="*/ 18261 h 35289"/>
                <a:gd name="connsiteX18" fmla="*/ 5016 w 29965"/>
                <a:gd name="connsiteY18" fmla="*/ 21718 h 35289"/>
                <a:gd name="connsiteX19" fmla="*/ 6607 w 29965"/>
                <a:gd name="connsiteY19" fmla="*/ 26214 h 35289"/>
                <a:gd name="connsiteX20" fmla="*/ 10436 w 29965"/>
                <a:gd name="connsiteY20" fmla="*/ 29128 h 35289"/>
                <a:gd name="connsiteX21" fmla="*/ 13008 w 29965"/>
                <a:gd name="connsiteY21" fmla="*/ 33205 h 3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965" h="35289">
                  <a:moveTo>
                    <a:pt x="16903" y="35215"/>
                  </a:moveTo>
                  <a:lnTo>
                    <a:pt x="16751" y="30424"/>
                  </a:lnTo>
                  <a:lnTo>
                    <a:pt x="16532" y="25623"/>
                  </a:lnTo>
                  <a:lnTo>
                    <a:pt x="19037" y="21442"/>
                  </a:lnTo>
                  <a:lnTo>
                    <a:pt x="23809" y="22052"/>
                  </a:lnTo>
                  <a:lnTo>
                    <a:pt x="28114" y="19975"/>
                  </a:lnTo>
                  <a:lnTo>
                    <a:pt x="29753" y="15460"/>
                  </a:lnTo>
                  <a:lnTo>
                    <a:pt x="27600" y="11145"/>
                  </a:lnTo>
                  <a:lnTo>
                    <a:pt x="23314" y="9031"/>
                  </a:lnTo>
                  <a:lnTo>
                    <a:pt x="18723" y="7297"/>
                  </a:lnTo>
                  <a:lnTo>
                    <a:pt x="15208" y="3916"/>
                  </a:lnTo>
                  <a:lnTo>
                    <a:pt x="11036" y="1306"/>
                  </a:lnTo>
                  <a:lnTo>
                    <a:pt x="6464" y="-75"/>
                  </a:lnTo>
                  <a:lnTo>
                    <a:pt x="8484" y="4392"/>
                  </a:lnTo>
                  <a:lnTo>
                    <a:pt x="3711" y="4792"/>
                  </a:lnTo>
                  <a:lnTo>
                    <a:pt x="1559" y="9145"/>
                  </a:lnTo>
                  <a:lnTo>
                    <a:pt x="-213" y="13765"/>
                  </a:lnTo>
                  <a:lnTo>
                    <a:pt x="1644" y="18261"/>
                  </a:lnTo>
                  <a:lnTo>
                    <a:pt x="5016" y="21718"/>
                  </a:lnTo>
                  <a:lnTo>
                    <a:pt x="6607" y="26214"/>
                  </a:lnTo>
                  <a:lnTo>
                    <a:pt x="10436" y="29128"/>
                  </a:lnTo>
                  <a:lnTo>
                    <a:pt x="13008" y="3320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6" name="Freihandform: Form 685">
              <a:extLst>
                <a:ext uri="{FF2B5EF4-FFF2-40B4-BE49-F238E27FC236}">
                  <a16:creationId xmlns:a16="http://schemas.microsoft.com/office/drawing/2014/main" id="{EE7BE14B-FC4E-97E3-BE9C-D1266F7068C9}"/>
                </a:ext>
              </a:extLst>
            </p:cNvPr>
            <p:cNvSpPr/>
            <p:nvPr/>
          </p:nvSpPr>
          <p:spPr>
            <a:xfrm>
              <a:off x="3183328" y="3593532"/>
              <a:ext cx="57209" cy="62245"/>
            </a:xfrm>
            <a:custGeom>
              <a:avLst/>
              <a:gdLst>
                <a:gd name="connsiteX0" fmla="*/ 55461 w 75952"/>
                <a:gd name="connsiteY0" fmla="*/ 82564 h 82638"/>
                <a:gd name="connsiteX1" fmla="*/ 59690 w 75952"/>
                <a:gd name="connsiteY1" fmla="*/ 80288 h 82638"/>
                <a:gd name="connsiteX2" fmla="*/ 64500 w 75952"/>
                <a:gd name="connsiteY2" fmla="*/ 80421 h 82638"/>
                <a:gd name="connsiteX3" fmla="*/ 69072 w 75952"/>
                <a:gd name="connsiteY3" fmla="*/ 79087 h 82638"/>
                <a:gd name="connsiteX4" fmla="*/ 68006 w 75952"/>
                <a:gd name="connsiteY4" fmla="*/ 74429 h 82638"/>
                <a:gd name="connsiteX5" fmla="*/ 68082 w 75952"/>
                <a:gd name="connsiteY5" fmla="*/ 69600 h 82638"/>
                <a:gd name="connsiteX6" fmla="*/ 72653 w 75952"/>
                <a:gd name="connsiteY6" fmla="*/ 68134 h 82638"/>
                <a:gd name="connsiteX7" fmla="*/ 75739 w 75952"/>
                <a:gd name="connsiteY7" fmla="*/ 64400 h 82638"/>
                <a:gd name="connsiteX8" fmla="*/ 73187 w 75952"/>
                <a:gd name="connsiteY8" fmla="*/ 60266 h 82638"/>
                <a:gd name="connsiteX9" fmla="*/ 69167 w 75952"/>
                <a:gd name="connsiteY9" fmla="*/ 57361 h 82638"/>
                <a:gd name="connsiteX10" fmla="*/ 66386 w 75952"/>
                <a:gd name="connsiteY10" fmla="*/ 53455 h 82638"/>
                <a:gd name="connsiteX11" fmla="*/ 63814 w 75952"/>
                <a:gd name="connsiteY11" fmla="*/ 49446 h 82638"/>
                <a:gd name="connsiteX12" fmla="*/ 65586 w 75952"/>
                <a:gd name="connsiteY12" fmla="*/ 45007 h 82638"/>
                <a:gd name="connsiteX13" fmla="*/ 68234 w 75952"/>
                <a:gd name="connsiteY13" fmla="*/ 40959 h 82638"/>
                <a:gd name="connsiteX14" fmla="*/ 64862 w 75952"/>
                <a:gd name="connsiteY14" fmla="*/ 37454 h 82638"/>
                <a:gd name="connsiteX15" fmla="*/ 68586 w 75952"/>
                <a:gd name="connsiteY15" fmla="*/ 34472 h 82638"/>
                <a:gd name="connsiteX16" fmla="*/ 64881 w 75952"/>
                <a:gd name="connsiteY16" fmla="*/ 31377 h 82638"/>
                <a:gd name="connsiteX17" fmla="*/ 60233 w 75952"/>
                <a:gd name="connsiteY17" fmla="*/ 32672 h 82638"/>
                <a:gd name="connsiteX18" fmla="*/ 55280 w 75952"/>
                <a:gd name="connsiteY18" fmla="*/ 32148 h 82638"/>
                <a:gd name="connsiteX19" fmla="*/ 50308 w 75952"/>
                <a:gd name="connsiteY19" fmla="*/ 31510 h 82638"/>
                <a:gd name="connsiteX20" fmla="*/ 46136 w 75952"/>
                <a:gd name="connsiteY20" fmla="*/ 29157 h 82638"/>
                <a:gd name="connsiteX21" fmla="*/ 44717 w 75952"/>
                <a:gd name="connsiteY21" fmla="*/ 24528 h 82638"/>
                <a:gd name="connsiteX22" fmla="*/ 43507 w 75952"/>
                <a:gd name="connsiteY22" fmla="*/ 19851 h 82638"/>
                <a:gd name="connsiteX23" fmla="*/ 38982 w 75952"/>
                <a:gd name="connsiteY23" fmla="*/ 18232 h 82638"/>
                <a:gd name="connsiteX24" fmla="*/ 34925 w 75952"/>
                <a:gd name="connsiteY24" fmla="*/ 15689 h 82638"/>
                <a:gd name="connsiteX25" fmla="*/ 32896 w 75952"/>
                <a:gd name="connsiteY25" fmla="*/ 11346 h 82638"/>
                <a:gd name="connsiteX26" fmla="*/ 30286 w 75952"/>
                <a:gd name="connsiteY26" fmla="*/ 7307 h 82638"/>
                <a:gd name="connsiteX27" fmla="*/ 26419 w 75952"/>
                <a:gd name="connsiteY27" fmla="*/ 4335 h 82638"/>
                <a:gd name="connsiteX28" fmla="*/ 22733 w 75952"/>
                <a:gd name="connsiteY28" fmla="*/ 1135 h 82638"/>
                <a:gd name="connsiteX29" fmla="*/ 17789 w 75952"/>
                <a:gd name="connsiteY29" fmla="*/ 135 h 82638"/>
                <a:gd name="connsiteX30" fmla="*/ 12932 w 75952"/>
                <a:gd name="connsiteY30" fmla="*/ -75 h 82638"/>
                <a:gd name="connsiteX31" fmla="*/ 8950 w 75952"/>
                <a:gd name="connsiteY31" fmla="*/ 2611 h 82638"/>
                <a:gd name="connsiteX32" fmla="*/ 4254 w 75952"/>
                <a:gd name="connsiteY32" fmla="*/ 3735 h 82638"/>
                <a:gd name="connsiteX33" fmla="*/ -213 w 75952"/>
                <a:gd name="connsiteY33" fmla="*/ 5564 h 82638"/>
                <a:gd name="connsiteX34" fmla="*/ 1168 w 75952"/>
                <a:gd name="connsiteY34" fmla="*/ 10250 h 82638"/>
                <a:gd name="connsiteX35" fmla="*/ 4397 w 75952"/>
                <a:gd name="connsiteY35" fmla="*/ 13927 h 82638"/>
                <a:gd name="connsiteX36" fmla="*/ 5445 w 75952"/>
                <a:gd name="connsiteY36" fmla="*/ 18613 h 82638"/>
                <a:gd name="connsiteX37" fmla="*/ 10160 w 75952"/>
                <a:gd name="connsiteY37" fmla="*/ 19661 h 82638"/>
                <a:gd name="connsiteX38" fmla="*/ 5778 w 75952"/>
                <a:gd name="connsiteY38" fmla="*/ 21537 h 82638"/>
                <a:gd name="connsiteX39" fmla="*/ 5492 w 75952"/>
                <a:gd name="connsiteY39" fmla="*/ 26366 h 82638"/>
                <a:gd name="connsiteX40" fmla="*/ 10293 w 75952"/>
                <a:gd name="connsiteY40" fmla="*/ 27252 h 82638"/>
                <a:gd name="connsiteX41" fmla="*/ 8722 w 75952"/>
                <a:gd name="connsiteY41" fmla="*/ 31910 h 82638"/>
                <a:gd name="connsiteX42" fmla="*/ 7255 w 75952"/>
                <a:gd name="connsiteY42" fmla="*/ 36463 h 82638"/>
                <a:gd name="connsiteX43" fmla="*/ 10674 w 75952"/>
                <a:gd name="connsiteY43" fmla="*/ 39892 h 82638"/>
                <a:gd name="connsiteX44" fmla="*/ 14027 w 75952"/>
                <a:gd name="connsiteY44" fmla="*/ 43445 h 82638"/>
                <a:gd name="connsiteX45" fmla="*/ 9646 w 75952"/>
                <a:gd name="connsiteY45" fmla="*/ 45388 h 82638"/>
                <a:gd name="connsiteX46" fmla="*/ 12770 w 75952"/>
                <a:gd name="connsiteY46" fmla="*/ 49084 h 82638"/>
                <a:gd name="connsiteX47" fmla="*/ 14941 w 75952"/>
                <a:gd name="connsiteY47" fmla="*/ 53332 h 82638"/>
                <a:gd name="connsiteX48" fmla="*/ 10265 w 75952"/>
                <a:gd name="connsiteY48" fmla="*/ 54903 h 82638"/>
                <a:gd name="connsiteX49" fmla="*/ 13532 w 75952"/>
                <a:gd name="connsiteY49" fmla="*/ 58380 h 82638"/>
                <a:gd name="connsiteX50" fmla="*/ 16894 w 75952"/>
                <a:gd name="connsiteY50" fmla="*/ 61838 h 82638"/>
                <a:gd name="connsiteX51" fmla="*/ 20980 w 75952"/>
                <a:gd name="connsiteY51" fmla="*/ 64371 h 82638"/>
                <a:gd name="connsiteX52" fmla="*/ 25609 w 75952"/>
                <a:gd name="connsiteY52" fmla="*/ 65629 h 82638"/>
                <a:gd name="connsiteX53" fmla="*/ 29886 w 75952"/>
                <a:gd name="connsiteY53" fmla="*/ 67781 h 82638"/>
                <a:gd name="connsiteX54" fmla="*/ 34487 w 75952"/>
                <a:gd name="connsiteY54" fmla="*/ 66486 h 82638"/>
                <a:gd name="connsiteX55" fmla="*/ 36220 w 75952"/>
                <a:gd name="connsiteY55" fmla="*/ 62028 h 82638"/>
                <a:gd name="connsiteX56" fmla="*/ 40745 w 75952"/>
                <a:gd name="connsiteY56" fmla="*/ 63657 h 82638"/>
                <a:gd name="connsiteX57" fmla="*/ 44698 w 75952"/>
                <a:gd name="connsiteY57" fmla="*/ 66333 h 82638"/>
                <a:gd name="connsiteX58" fmla="*/ 48403 w 75952"/>
                <a:gd name="connsiteY58" fmla="*/ 69353 h 82638"/>
                <a:gd name="connsiteX59" fmla="*/ 52232 w 75952"/>
                <a:gd name="connsiteY59" fmla="*/ 72220 h 82638"/>
                <a:gd name="connsiteX60" fmla="*/ 55728 w 75952"/>
                <a:gd name="connsiteY60" fmla="*/ 75506 h 82638"/>
                <a:gd name="connsiteX61" fmla="*/ 53337 w 75952"/>
                <a:gd name="connsiteY61" fmla="*/ 79668 h 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5952" h="82638">
                  <a:moveTo>
                    <a:pt x="55461" y="82564"/>
                  </a:moveTo>
                  <a:lnTo>
                    <a:pt x="59690" y="80288"/>
                  </a:lnTo>
                  <a:lnTo>
                    <a:pt x="64500" y="80421"/>
                  </a:lnTo>
                  <a:lnTo>
                    <a:pt x="69072" y="79087"/>
                  </a:lnTo>
                  <a:lnTo>
                    <a:pt x="68006" y="74429"/>
                  </a:lnTo>
                  <a:lnTo>
                    <a:pt x="68082" y="69600"/>
                  </a:lnTo>
                  <a:lnTo>
                    <a:pt x="72653" y="68134"/>
                  </a:lnTo>
                  <a:lnTo>
                    <a:pt x="75739" y="64400"/>
                  </a:lnTo>
                  <a:lnTo>
                    <a:pt x="73187" y="60266"/>
                  </a:lnTo>
                  <a:lnTo>
                    <a:pt x="69167" y="57361"/>
                  </a:lnTo>
                  <a:lnTo>
                    <a:pt x="66386" y="53455"/>
                  </a:lnTo>
                  <a:lnTo>
                    <a:pt x="63814" y="49446"/>
                  </a:lnTo>
                  <a:lnTo>
                    <a:pt x="65586" y="45007"/>
                  </a:lnTo>
                  <a:lnTo>
                    <a:pt x="68234" y="40959"/>
                  </a:lnTo>
                  <a:lnTo>
                    <a:pt x="64862" y="37454"/>
                  </a:lnTo>
                  <a:lnTo>
                    <a:pt x="68586" y="34472"/>
                  </a:lnTo>
                  <a:lnTo>
                    <a:pt x="64881" y="31377"/>
                  </a:lnTo>
                  <a:lnTo>
                    <a:pt x="60233" y="32672"/>
                  </a:lnTo>
                  <a:lnTo>
                    <a:pt x="55280" y="32148"/>
                  </a:lnTo>
                  <a:lnTo>
                    <a:pt x="50308" y="31510"/>
                  </a:lnTo>
                  <a:lnTo>
                    <a:pt x="46136" y="29157"/>
                  </a:lnTo>
                  <a:lnTo>
                    <a:pt x="44717" y="24528"/>
                  </a:lnTo>
                  <a:lnTo>
                    <a:pt x="43507" y="19851"/>
                  </a:lnTo>
                  <a:lnTo>
                    <a:pt x="38982" y="18232"/>
                  </a:lnTo>
                  <a:lnTo>
                    <a:pt x="34925" y="15689"/>
                  </a:lnTo>
                  <a:lnTo>
                    <a:pt x="32896" y="11346"/>
                  </a:lnTo>
                  <a:lnTo>
                    <a:pt x="30286" y="7307"/>
                  </a:lnTo>
                  <a:lnTo>
                    <a:pt x="26419" y="4335"/>
                  </a:lnTo>
                  <a:lnTo>
                    <a:pt x="22733" y="1135"/>
                  </a:lnTo>
                  <a:lnTo>
                    <a:pt x="17789" y="135"/>
                  </a:lnTo>
                  <a:lnTo>
                    <a:pt x="12932" y="-75"/>
                  </a:lnTo>
                  <a:lnTo>
                    <a:pt x="8950" y="2611"/>
                  </a:lnTo>
                  <a:lnTo>
                    <a:pt x="4254" y="3735"/>
                  </a:lnTo>
                  <a:lnTo>
                    <a:pt x="-213" y="5564"/>
                  </a:lnTo>
                  <a:lnTo>
                    <a:pt x="1168" y="10250"/>
                  </a:lnTo>
                  <a:lnTo>
                    <a:pt x="4397" y="13927"/>
                  </a:lnTo>
                  <a:lnTo>
                    <a:pt x="5445" y="18613"/>
                  </a:lnTo>
                  <a:lnTo>
                    <a:pt x="10160" y="19661"/>
                  </a:lnTo>
                  <a:lnTo>
                    <a:pt x="5778" y="21537"/>
                  </a:lnTo>
                  <a:lnTo>
                    <a:pt x="5492" y="26366"/>
                  </a:lnTo>
                  <a:lnTo>
                    <a:pt x="10293" y="27252"/>
                  </a:lnTo>
                  <a:lnTo>
                    <a:pt x="8722" y="31910"/>
                  </a:lnTo>
                  <a:lnTo>
                    <a:pt x="7255" y="36463"/>
                  </a:lnTo>
                  <a:lnTo>
                    <a:pt x="10674" y="39892"/>
                  </a:lnTo>
                  <a:lnTo>
                    <a:pt x="14027" y="43445"/>
                  </a:lnTo>
                  <a:lnTo>
                    <a:pt x="9646" y="45388"/>
                  </a:lnTo>
                  <a:lnTo>
                    <a:pt x="12770" y="49084"/>
                  </a:lnTo>
                  <a:lnTo>
                    <a:pt x="14941" y="53332"/>
                  </a:lnTo>
                  <a:lnTo>
                    <a:pt x="10265" y="54903"/>
                  </a:lnTo>
                  <a:lnTo>
                    <a:pt x="13532" y="58380"/>
                  </a:lnTo>
                  <a:lnTo>
                    <a:pt x="16894" y="61838"/>
                  </a:lnTo>
                  <a:lnTo>
                    <a:pt x="20980" y="64371"/>
                  </a:lnTo>
                  <a:lnTo>
                    <a:pt x="25609" y="65629"/>
                  </a:lnTo>
                  <a:lnTo>
                    <a:pt x="29886" y="67781"/>
                  </a:lnTo>
                  <a:lnTo>
                    <a:pt x="34487" y="66486"/>
                  </a:lnTo>
                  <a:lnTo>
                    <a:pt x="36220" y="62028"/>
                  </a:lnTo>
                  <a:lnTo>
                    <a:pt x="40745" y="63657"/>
                  </a:lnTo>
                  <a:lnTo>
                    <a:pt x="44698" y="66333"/>
                  </a:lnTo>
                  <a:lnTo>
                    <a:pt x="48403" y="69353"/>
                  </a:lnTo>
                  <a:lnTo>
                    <a:pt x="52232" y="72220"/>
                  </a:lnTo>
                  <a:lnTo>
                    <a:pt x="55728" y="75506"/>
                  </a:lnTo>
                  <a:lnTo>
                    <a:pt x="53337" y="796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7" name="Freihandform: Form 686">
              <a:extLst>
                <a:ext uri="{FF2B5EF4-FFF2-40B4-BE49-F238E27FC236}">
                  <a16:creationId xmlns:a16="http://schemas.microsoft.com/office/drawing/2014/main" id="{D6467D37-BCB8-4BC6-B8E2-3C84913B6366}"/>
                </a:ext>
              </a:extLst>
            </p:cNvPr>
            <p:cNvSpPr/>
            <p:nvPr/>
          </p:nvSpPr>
          <p:spPr>
            <a:xfrm>
              <a:off x="1969983" y="4134791"/>
              <a:ext cx="438" cy="3580"/>
            </a:xfrm>
            <a:custGeom>
              <a:avLst/>
              <a:gdLst>
                <a:gd name="connsiteX0" fmla="*/ 368 w 581"/>
                <a:gd name="connsiteY0" fmla="*/ 4678 h 4753"/>
                <a:gd name="connsiteX1" fmla="*/ -213 w 581"/>
                <a:gd name="connsiteY1" fmla="*/ -75 h 4753"/>
                <a:gd name="connsiteX2" fmla="*/ 340 w 581"/>
                <a:gd name="connsiteY2" fmla="*/ 4659 h 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1" h="4753">
                  <a:moveTo>
                    <a:pt x="368" y="4678"/>
                  </a:moveTo>
                  <a:lnTo>
                    <a:pt x="-213" y="-75"/>
                  </a:lnTo>
                  <a:lnTo>
                    <a:pt x="340" y="465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8" name="Freihandform: Form 687">
              <a:extLst>
                <a:ext uri="{FF2B5EF4-FFF2-40B4-BE49-F238E27FC236}">
                  <a16:creationId xmlns:a16="http://schemas.microsoft.com/office/drawing/2014/main" id="{DD5568B8-A733-AEB9-0382-17BF7EB04402}"/>
                </a:ext>
              </a:extLst>
            </p:cNvPr>
            <p:cNvSpPr/>
            <p:nvPr/>
          </p:nvSpPr>
          <p:spPr>
            <a:xfrm>
              <a:off x="1958159" y="4132632"/>
              <a:ext cx="4548" cy="5581"/>
            </a:xfrm>
            <a:custGeom>
              <a:avLst/>
              <a:gdLst>
                <a:gd name="connsiteX0" fmla="*/ 5826 w 6038"/>
                <a:gd name="connsiteY0" fmla="*/ 7336 h 7410"/>
                <a:gd name="connsiteX1" fmla="*/ 2530 w 6038"/>
                <a:gd name="connsiteY1" fmla="*/ 3859 h 7410"/>
                <a:gd name="connsiteX2" fmla="*/ -213 w 6038"/>
                <a:gd name="connsiteY2" fmla="*/ -75 h 7410"/>
                <a:gd name="connsiteX3" fmla="*/ 1768 w 6038"/>
                <a:gd name="connsiteY3" fmla="*/ 4278 h 7410"/>
                <a:gd name="connsiteX4" fmla="*/ 5588 w 6038"/>
                <a:gd name="connsiteY4" fmla="*/ 7278 h 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8" h="7410">
                  <a:moveTo>
                    <a:pt x="5826" y="7336"/>
                  </a:moveTo>
                  <a:lnTo>
                    <a:pt x="2530" y="3859"/>
                  </a:lnTo>
                  <a:lnTo>
                    <a:pt x="-213" y="-75"/>
                  </a:lnTo>
                  <a:lnTo>
                    <a:pt x="1768" y="4278"/>
                  </a:lnTo>
                  <a:lnTo>
                    <a:pt x="5588" y="727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1" name="Freihandform: Form 690">
              <a:extLst>
                <a:ext uri="{FF2B5EF4-FFF2-40B4-BE49-F238E27FC236}">
                  <a16:creationId xmlns:a16="http://schemas.microsoft.com/office/drawing/2014/main" id="{8C870763-4388-062B-3C36-A66070CE9CCB}"/>
                </a:ext>
              </a:extLst>
            </p:cNvPr>
            <p:cNvSpPr/>
            <p:nvPr/>
          </p:nvSpPr>
          <p:spPr>
            <a:xfrm>
              <a:off x="3277608" y="4134986"/>
              <a:ext cx="179198" cy="139917"/>
            </a:xfrm>
            <a:custGeom>
              <a:avLst/>
              <a:gdLst>
                <a:gd name="connsiteX0" fmla="*/ 141129 w 237906"/>
                <a:gd name="connsiteY0" fmla="*/ 185682 h 185756"/>
                <a:gd name="connsiteX1" fmla="*/ 143500 w 237906"/>
                <a:gd name="connsiteY1" fmla="*/ 181224 h 185756"/>
                <a:gd name="connsiteX2" fmla="*/ 149349 w 237906"/>
                <a:gd name="connsiteY2" fmla="*/ 179147 h 185756"/>
                <a:gd name="connsiteX3" fmla="*/ 153531 w 237906"/>
                <a:gd name="connsiteY3" fmla="*/ 181710 h 185756"/>
                <a:gd name="connsiteX4" fmla="*/ 159045 w 237906"/>
                <a:gd name="connsiteY4" fmla="*/ 179081 h 185756"/>
                <a:gd name="connsiteX5" fmla="*/ 162036 w 237906"/>
                <a:gd name="connsiteY5" fmla="*/ 183319 h 185756"/>
                <a:gd name="connsiteX6" fmla="*/ 166751 w 237906"/>
                <a:gd name="connsiteY6" fmla="*/ 185348 h 185756"/>
                <a:gd name="connsiteX7" fmla="*/ 170771 w 237906"/>
                <a:gd name="connsiteY7" fmla="*/ 180233 h 185756"/>
                <a:gd name="connsiteX8" fmla="*/ 177752 w 237906"/>
                <a:gd name="connsiteY8" fmla="*/ 179405 h 185756"/>
                <a:gd name="connsiteX9" fmla="*/ 182391 w 237906"/>
                <a:gd name="connsiteY9" fmla="*/ 177090 h 185756"/>
                <a:gd name="connsiteX10" fmla="*/ 191601 w 237906"/>
                <a:gd name="connsiteY10" fmla="*/ 180100 h 185756"/>
                <a:gd name="connsiteX11" fmla="*/ 196098 w 237906"/>
                <a:gd name="connsiteY11" fmla="*/ 174975 h 185756"/>
                <a:gd name="connsiteX12" fmla="*/ 201869 w 237906"/>
                <a:gd name="connsiteY12" fmla="*/ 168841 h 185756"/>
                <a:gd name="connsiteX13" fmla="*/ 207852 w 237906"/>
                <a:gd name="connsiteY13" fmla="*/ 162164 h 185756"/>
                <a:gd name="connsiteX14" fmla="*/ 214329 w 237906"/>
                <a:gd name="connsiteY14" fmla="*/ 157850 h 185756"/>
                <a:gd name="connsiteX15" fmla="*/ 222568 w 237906"/>
                <a:gd name="connsiteY15" fmla="*/ 153830 h 185756"/>
                <a:gd name="connsiteX16" fmla="*/ 228749 w 237906"/>
                <a:gd name="connsiteY16" fmla="*/ 155421 h 185756"/>
                <a:gd name="connsiteX17" fmla="*/ 229416 w 237906"/>
                <a:gd name="connsiteY17" fmla="*/ 161726 h 185756"/>
                <a:gd name="connsiteX18" fmla="*/ 237693 w 237906"/>
                <a:gd name="connsiteY18" fmla="*/ 161688 h 185756"/>
                <a:gd name="connsiteX19" fmla="*/ 235188 w 237906"/>
                <a:gd name="connsiteY19" fmla="*/ 151458 h 185756"/>
                <a:gd name="connsiteX20" fmla="*/ 233131 w 237906"/>
                <a:gd name="connsiteY20" fmla="*/ 145267 h 185756"/>
                <a:gd name="connsiteX21" fmla="*/ 228292 w 237906"/>
                <a:gd name="connsiteY21" fmla="*/ 145096 h 185756"/>
                <a:gd name="connsiteX22" fmla="*/ 221805 w 237906"/>
                <a:gd name="connsiteY22" fmla="*/ 140323 h 185756"/>
                <a:gd name="connsiteX23" fmla="*/ 219253 w 237906"/>
                <a:gd name="connsiteY23" fmla="*/ 134551 h 185756"/>
                <a:gd name="connsiteX24" fmla="*/ 218500 w 237906"/>
                <a:gd name="connsiteY24" fmla="*/ 129703 h 185756"/>
                <a:gd name="connsiteX25" fmla="*/ 219053 w 237906"/>
                <a:gd name="connsiteY25" fmla="*/ 123864 h 185756"/>
                <a:gd name="connsiteX26" fmla="*/ 214548 w 237906"/>
                <a:gd name="connsiteY26" fmla="*/ 119626 h 185756"/>
                <a:gd name="connsiteX27" fmla="*/ 210032 w 237906"/>
                <a:gd name="connsiteY27" fmla="*/ 116540 h 185756"/>
                <a:gd name="connsiteX28" fmla="*/ 206213 w 237906"/>
                <a:gd name="connsiteY28" fmla="*/ 112796 h 185756"/>
                <a:gd name="connsiteX29" fmla="*/ 203403 w 237906"/>
                <a:gd name="connsiteY29" fmla="*/ 108339 h 185756"/>
                <a:gd name="connsiteX30" fmla="*/ 199822 w 237906"/>
                <a:gd name="connsiteY30" fmla="*/ 102643 h 185756"/>
                <a:gd name="connsiteX31" fmla="*/ 195431 w 237906"/>
                <a:gd name="connsiteY31" fmla="*/ 98404 h 185756"/>
                <a:gd name="connsiteX32" fmla="*/ 190858 w 237906"/>
                <a:gd name="connsiteY32" fmla="*/ 96385 h 185756"/>
                <a:gd name="connsiteX33" fmla="*/ 185296 w 237906"/>
                <a:gd name="connsiteY33" fmla="*/ 94604 h 185756"/>
                <a:gd name="connsiteX34" fmla="*/ 180505 w 237906"/>
                <a:gd name="connsiteY34" fmla="*/ 92565 h 185756"/>
                <a:gd name="connsiteX35" fmla="*/ 182715 w 237906"/>
                <a:gd name="connsiteY35" fmla="*/ 87526 h 185756"/>
                <a:gd name="connsiteX36" fmla="*/ 184448 w 237906"/>
                <a:gd name="connsiteY36" fmla="*/ 82573 h 185756"/>
                <a:gd name="connsiteX37" fmla="*/ 189678 w 237906"/>
                <a:gd name="connsiteY37" fmla="*/ 79678 h 185756"/>
                <a:gd name="connsiteX38" fmla="*/ 194526 w 237906"/>
                <a:gd name="connsiteY38" fmla="*/ 81840 h 185756"/>
                <a:gd name="connsiteX39" fmla="*/ 198688 w 237906"/>
                <a:gd name="connsiteY39" fmla="*/ 79183 h 185756"/>
                <a:gd name="connsiteX40" fmla="*/ 201755 w 237906"/>
                <a:gd name="connsiteY40" fmla="*/ 67953 h 185756"/>
                <a:gd name="connsiteX41" fmla="*/ 200832 w 237906"/>
                <a:gd name="connsiteY41" fmla="*/ 58037 h 185756"/>
                <a:gd name="connsiteX42" fmla="*/ 197069 w 237906"/>
                <a:gd name="connsiteY42" fmla="*/ 52474 h 185756"/>
                <a:gd name="connsiteX43" fmla="*/ 198584 w 237906"/>
                <a:gd name="connsiteY43" fmla="*/ 47436 h 185756"/>
                <a:gd name="connsiteX44" fmla="*/ 194650 w 237906"/>
                <a:gd name="connsiteY44" fmla="*/ 40282 h 185756"/>
                <a:gd name="connsiteX45" fmla="*/ 190135 w 237906"/>
                <a:gd name="connsiteY45" fmla="*/ 35263 h 185756"/>
                <a:gd name="connsiteX46" fmla="*/ 183782 w 237906"/>
                <a:gd name="connsiteY46" fmla="*/ 30900 h 185756"/>
                <a:gd name="connsiteX47" fmla="*/ 182543 w 237906"/>
                <a:gd name="connsiteY47" fmla="*/ 20871 h 185756"/>
                <a:gd name="connsiteX48" fmla="*/ 181953 w 237906"/>
                <a:gd name="connsiteY48" fmla="*/ 9669 h 185756"/>
                <a:gd name="connsiteX49" fmla="*/ 182943 w 237906"/>
                <a:gd name="connsiteY49" fmla="*/ 1287 h 185756"/>
                <a:gd name="connsiteX50" fmla="*/ 173066 w 237906"/>
                <a:gd name="connsiteY50" fmla="*/ -75 h 185756"/>
                <a:gd name="connsiteX51" fmla="*/ 173723 w 237906"/>
                <a:gd name="connsiteY51" fmla="*/ 4773 h 185756"/>
                <a:gd name="connsiteX52" fmla="*/ 161255 w 237906"/>
                <a:gd name="connsiteY52" fmla="*/ 5983 h 185756"/>
                <a:gd name="connsiteX53" fmla="*/ 166980 w 237906"/>
                <a:gd name="connsiteY53" fmla="*/ 11184 h 185756"/>
                <a:gd name="connsiteX54" fmla="*/ 167332 w 237906"/>
                <a:gd name="connsiteY54" fmla="*/ 22337 h 185756"/>
                <a:gd name="connsiteX55" fmla="*/ 163046 w 237906"/>
                <a:gd name="connsiteY55" fmla="*/ 31758 h 185756"/>
                <a:gd name="connsiteX56" fmla="*/ 157426 w 237906"/>
                <a:gd name="connsiteY56" fmla="*/ 39359 h 185756"/>
                <a:gd name="connsiteX57" fmla="*/ 148539 w 237906"/>
                <a:gd name="connsiteY57" fmla="*/ 51551 h 185756"/>
                <a:gd name="connsiteX58" fmla="*/ 138786 w 237906"/>
                <a:gd name="connsiteY58" fmla="*/ 52732 h 185756"/>
                <a:gd name="connsiteX59" fmla="*/ 132871 w 237906"/>
                <a:gd name="connsiteY59" fmla="*/ 48255 h 185756"/>
                <a:gd name="connsiteX60" fmla="*/ 122641 w 237906"/>
                <a:gd name="connsiteY60" fmla="*/ 41302 h 185756"/>
                <a:gd name="connsiteX61" fmla="*/ 114011 w 237906"/>
                <a:gd name="connsiteY61" fmla="*/ 45674 h 185756"/>
                <a:gd name="connsiteX62" fmla="*/ 114145 w 237906"/>
                <a:gd name="connsiteY62" fmla="*/ 52722 h 185756"/>
                <a:gd name="connsiteX63" fmla="*/ 105296 w 237906"/>
                <a:gd name="connsiteY63" fmla="*/ 52789 h 185756"/>
                <a:gd name="connsiteX64" fmla="*/ 100581 w 237906"/>
                <a:gd name="connsiteY64" fmla="*/ 58066 h 185756"/>
                <a:gd name="connsiteX65" fmla="*/ 87522 w 237906"/>
                <a:gd name="connsiteY65" fmla="*/ 61323 h 185756"/>
                <a:gd name="connsiteX66" fmla="*/ 83302 w 237906"/>
                <a:gd name="connsiteY66" fmla="*/ 55694 h 185756"/>
                <a:gd name="connsiteX67" fmla="*/ 70768 w 237906"/>
                <a:gd name="connsiteY67" fmla="*/ 55313 h 185756"/>
                <a:gd name="connsiteX68" fmla="*/ 60519 w 237906"/>
                <a:gd name="connsiteY68" fmla="*/ 58266 h 185756"/>
                <a:gd name="connsiteX69" fmla="*/ 53708 w 237906"/>
                <a:gd name="connsiteY69" fmla="*/ 56018 h 185756"/>
                <a:gd name="connsiteX70" fmla="*/ 51118 w 237906"/>
                <a:gd name="connsiteY70" fmla="*/ 49188 h 185756"/>
                <a:gd name="connsiteX71" fmla="*/ 47689 w 237906"/>
                <a:gd name="connsiteY71" fmla="*/ 44759 h 185756"/>
                <a:gd name="connsiteX72" fmla="*/ 45564 w 237906"/>
                <a:gd name="connsiteY72" fmla="*/ 39339 h 185756"/>
                <a:gd name="connsiteX73" fmla="*/ 40440 w 237906"/>
                <a:gd name="connsiteY73" fmla="*/ 38225 h 185756"/>
                <a:gd name="connsiteX74" fmla="*/ 34344 w 237906"/>
                <a:gd name="connsiteY74" fmla="*/ 39359 h 185756"/>
                <a:gd name="connsiteX75" fmla="*/ 29515 w 237906"/>
                <a:gd name="connsiteY75" fmla="*/ 41007 h 185756"/>
                <a:gd name="connsiteX76" fmla="*/ 28639 w 237906"/>
                <a:gd name="connsiteY76" fmla="*/ 46655 h 185756"/>
                <a:gd name="connsiteX77" fmla="*/ 24542 w 237906"/>
                <a:gd name="connsiteY77" fmla="*/ 51541 h 185756"/>
                <a:gd name="connsiteX78" fmla="*/ 19647 w 237906"/>
                <a:gd name="connsiteY78" fmla="*/ 51665 h 185756"/>
                <a:gd name="connsiteX79" fmla="*/ 13627 w 237906"/>
                <a:gd name="connsiteY79" fmla="*/ 52093 h 185756"/>
                <a:gd name="connsiteX80" fmla="*/ 3493 w 237906"/>
                <a:gd name="connsiteY80" fmla="*/ 54389 h 185756"/>
                <a:gd name="connsiteX81" fmla="*/ 2893 w 237906"/>
                <a:gd name="connsiteY81" fmla="*/ 60066 h 185756"/>
                <a:gd name="connsiteX82" fmla="*/ -213 w 237906"/>
                <a:gd name="connsiteY82" fmla="*/ 64952 h 185756"/>
                <a:gd name="connsiteX83" fmla="*/ 1578 w 237906"/>
                <a:gd name="connsiteY83" fmla="*/ 70524 h 185756"/>
                <a:gd name="connsiteX84" fmla="*/ 4483 w 237906"/>
                <a:gd name="connsiteY84" fmla="*/ 74915 h 185756"/>
                <a:gd name="connsiteX85" fmla="*/ 11941 w 237906"/>
                <a:gd name="connsiteY85" fmla="*/ 75334 h 185756"/>
                <a:gd name="connsiteX86" fmla="*/ 12465 w 237906"/>
                <a:gd name="connsiteY86" fmla="*/ 81335 h 185756"/>
                <a:gd name="connsiteX87" fmla="*/ 16427 w 237906"/>
                <a:gd name="connsiteY87" fmla="*/ 84631 h 185756"/>
                <a:gd name="connsiteX88" fmla="*/ 23781 w 237906"/>
                <a:gd name="connsiteY88" fmla="*/ 85583 h 185756"/>
                <a:gd name="connsiteX89" fmla="*/ 27829 w 237906"/>
                <a:gd name="connsiteY89" fmla="*/ 89851 h 185756"/>
                <a:gd name="connsiteX90" fmla="*/ 34173 w 237906"/>
                <a:gd name="connsiteY90" fmla="*/ 94127 h 185756"/>
                <a:gd name="connsiteX91" fmla="*/ 32029 w 237906"/>
                <a:gd name="connsiteY91" fmla="*/ 98747 h 185756"/>
                <a:gd name="connsiteX92" fmla="*/ 35325 w 237906"/>
                <a:gd name="connsiteY92" fmla="*/ 102528 h 185756"/>
                <a:gd name="connsiteX93" fmla="*/ 40278 w 237906"/>
                <a:gd name="connsiteY93" fmla="*/ 106491 h 185756"/>
                <a:gd name="connsiteX94" fmla="*/ 45936 w 237906"/>
                <a:gd name="connsiteY94" fmla="*/ 108996 h 185756"/>
                <a:gd name="connsiteX95" fmla="*/ 49584 w 237906"/>
                <a:gd name="connsiteY95" fmla="*/ 113234 h 185756"/>
                <a:gd name="connsiteX96" fmla="*/ 53013 w 237906"/>
                <a:gd name="connsiteY96" fmla="*/ 117549 h 185756"/>
                <a:gd name="connsiteX97" fmla="*/ 53946 w 237906"/>
                <a:gd name="connsiteY97" fmla="*/ 123522 h 185756"/>
                <a:gd name="connsiteX98" fmla="*/ 57166 w 237906"/>
                <a:gd name="connsiteY98" fmla="*/ 127722 h 185756"/>
                <a:gd name="connsiteX99" fmla="*/ 60795 w 237906"/>
                <a:gd name="connsiteY99" fmla="*/ 132351 h 185756"/>
                <a:gd name="connsiteX100" fmla="*/ 65767 w 237906"/>
                <a:gd name="connsiteY100" fmla="*/ 134361 h 185756"/>
                <a:gd name="connsiteX101" fmla="*/ 70501 w 237906"/>
                <a:gd name="connsiteY101" fmla="*/ 137704 h 185756"/>
                <a:gd name="connsiteX102" fmla="*/ 72025 w 237906"/>
                <a:gd name="connsiteY102" fmla="*/ 145077 h 185756"/>
                <a:gd name="connsiteX103" fmla="*/ 74301 w 237906"/>
                <a:gd name="connsiteY103" fmla="*/ 149448 h 185756"/>
                <a:gd name="connsiteX104" fmla="*/ 78264 w 237906"/>
                <a:gd name="connsiteY104" fmla="*/ 155887 h 185756"/>
                <a:gd name="connsiteX105" fmla="*/ 82502 w 237906"/>
                <a:gd name="connsiteY105" fmla="*/ 158421 h 185756"/>
                <a:gd name="connsiteX106" fmla="*/ 84703 w 237906"/>
                <a:gd name="connsiteY106" fmla="*/ 163384 h 185756"/>
                <a:gd name="connsiteX107" fmla="*/ 89094 w 237906"/>
                <a:gd name="connsiteY107" fmla="*/ 165565 h 185756"/>
                <a:gd name="connsiteX108" fmla="*/ 93961 w 237906"/>
                <a:gd name="connsiteY108" fmla="*/ 168756 h 185756"/>
                <a:gd name="connsiteX109" fmla="*/ 99466 w 237906"/>
                <a:gd name="connsiteY109" fmla="*/ 165689 h 185756"/>
                <a:gd name="connsiteX110" fmla="*/ 106077 w 237906"/>
                <a:gd name="connsiteY110" fmla="*/ 164298 h 185756"/>
                <a:gd name="connsiteX111" fmla="*/ 109867 w 237906"/>
                <a:gd name="connsiteY111" fmla="*/ 167594 h 185756"/>
                <a:gd name="connsiteX112" fmla="*/ 113906 w 237906"/>
                <a:gd name="connsiteY112" fmla="*/ 164212 h 185756"/>
                <a:gd name="connsiteX113" fmla="*/ 117516 w 237906"/>
                <a:gd name="connsiteY113" fmla="*/ 160831 h 185756"/>
                <a:gd name="connsiteX114" fmla="*/ 120955 w 237906"/>
                <a:gd name="connsiteY114" fmla="*/ 166279 h 185756"/>
                <a:gd name="connsiteX115" fmla="*/ 123965 w 237906"/>
                <a:gd name="connsiteY115" fmla="*/ 170061 h 185756"/>
                <a:gd name="connsiteX116" fmla="*/ 127861 w 237906"/>
                <a:gd name="connsiteY116" fmla="*/ 173794 h 185756"/>
                <a:gd name="connsiteX117" fmla="*/ 132642 w 237906"/>
                <a:gd name="connsiteY117" fmla="*/ 177690 h 185756"/>
                <a:gd name="connsiteX118" fmla="*/ 135557 w 237906"/>
                <a:gd name="connsiteY118" fmla="*/ 182910 h 185756"/>
                <a:gd name="connsiteX119" fmla="*/ 141253 w 237906"/>
                <a:gd name="connsiteY119" fmla="*/ 183938 h 18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237906" h="185756">
                  <a:moveTo>
                    <a:pt x="141129" y="185682"/>
                  </a:moveTo>
                  <a:lnTo>
                    <a:pt x="143500" y="181224"/>
                  </a:lnTo>
                  <a:lnTo>
                    <a:pt x="149349" y="179147"/>
                  </a:lnTo>
                  <a:lnTo>
                    <a:pt x="153531" y="181710"/>
                  </a:lnTo>
                  <a:lnTo>
                    <a:pt x="159045" y="179081"/>
                  </a:lnTo>
                  <a:lnTo>
                    <a:pt x="162036" y="183319"/>
                  </a:lnTo>
                  <a:lnTo>
                    <a:pt x="166751" y="185348"/>
                  </a:lnTo>
                  <a:lnTo>
                    <a:pt x="170771" y="180233"/>
                  </a:lnTo>
                  <a:lnTo>
                    <a:pt x="177752" y="179405"/>
                  </a:lnTo>
                  <a:lnTo>
                    <a:pt x="182391" y="177090"/>
                  </a:lnTo>
                  <a:lnTo>
                    <a:pt x="191601" y="180100"/>
                  </a:lnTo>
                  <a:lnTo>
                    <a:pt x="196098" y="174975"/>
                  </a:lnTo>
                  <a:lnTo>
                    <a:pt x="201869" y="168841"/>
                  </a:lnTo>
                  <a:lnTo>
                    <a:pt x="207852" y="162164"/>
                  </a:lnTo>
                  <a:lnTo>
                    <a:pt x="214329" y="157850"/>
                  </a:lnTo>
                  <a:lnTo>
                    <a:pt x="222568" y="153830"/>
                  </a:lnTo>
                  <a:lnTo>
                    <a:pt x="228749" y="155421"/>
                  </a:lnTo>
                  <a:lnTo>
                    <a:pt x="229416" y="161726"/>
                  </a:lnTo>
                  <a:lnTo>
                    <a:pt x="237693" y="161688"/>
                  </a:lnTo>
                  <a:lnTo>
                    <a:pt x="235188" y="151458"/>
                  </a:lnTo>
                  <a:lnTo>
                    <a:pt x="233131" y="145267"/>
                  </a:lnTo>
                  <a:lnTo>
                    <a:pt x="228292" y="145096"/>
                  </a:lnTo>
                  <a:lnTo>
                    <a:pt x="221805" y="140323"/>
                  </a:lnTo>
                  <a:lnTo>
                    <a:pt x="219253" y="134551"/>
                  </a:lnTo>
                  <a:lnTo>
                    <a:pt x="218500" y="129703"/>
                  </a:lnTo>
                  <a:lnTo>
                    <a:pt x="219053" y="123864"/>
                  </a:lnTo>
                  <a:lnTo>
                    <a:pt x="214548" y="119626"/>
                  </a:lnTo>
                  <a:lnTo>
                    <a:pt x="210032" y="116540"/>
                  </a:lnTo>
                  <a:lnTo>
                    <a:pt x="206213" y="112796"/>
                  </a:lnTo>
                  <a:lnTo>
                    <a:pt x="203403" y="108339"/>
                  </a:lnTo>
                  <a:lnTo>
                    <a:pt x="199822" y="102643"/>
                  </a:lnTo>
                  <a:lnTo>
                    <a:pt x="195431" y="98404"/>
                  </a:lnTo>
                  <a:lnTo>
                    <a:pt x="190858" y="96385"/>
                  </a:lnTo>
                  <a:lnTo>
                    <a:pt x="185296" y="94604"/>
                  </a:lnTo>
                  <a:lnTo>
                    <a:pt x="180505" y="92565"/>
                  </a:lnTo>
                  <a:lnTo>
                    <a:pt x="182715" y="87526"/>
                  </a:lnTo>
                  <a:lnTo>
                    <a:pt x="184448" y="82573"/>
                  </a:lnTo>
                  <a:lnTo>
                    <a:pt x="189678" y="79678"/>
                  </a:lnTo>
                  <a:lnTo>
                    <a:pt x="194526" y="81840"/>
                  </a:lnTo>
                  <a:lnTo>
                    <a:pt x="198688" y="79183"/>
                  </a:lnTo>
                  <a:lnTo>
                    <a:pt x="201755" y="67953"/>
                  </a:lnTo>
                  <a:lnTo>
                    <a:pt x="200832" y="58037"/>
                  </a:lnTo>
                  <a:lnTo>
                    <a:pt x="197069" y="52474"/>
                  </a:lnTo>
                  <a:lnTo>
                    <a:pt x="198584" y="47436"/>
                  </a:lnTo>
                  <a:lnTo>
                    <a:pt x="194650" y="40282"/>
                  </a:lnTo>
                  <a:lnTo>
                    <a:pt x="190135" y="35263"/>
                  </a:lnTo>
                  <a:lnTo>
                    <a:pt x="183782" y="30900"/>
                  </a:lnTo>
                  <a:lnTo>
                    <a:pt x="182543" y="20871"/>
                  </a:lnTo>
                  <a:lnTo>
                    <a:pt x="181953" y="9669"/>
                  </a:lnTo>
                  <a:lnTo>
                    <a:pt x="182943" y="1287"/>
                  </a:lnTo>
                  <a:lnTo>
                    <a:pt x="173066" y="-75"/>
                  </a:lnTo>
                  <a:lnTo>
                    <a:pt x="173723" y="4773"/>
                  </a:lnTo>
                  <a:lnTo>
                    <a:pt x="161255" y="5983"/>
                  </a:lnTo>
                  <a:lnTo>
                    <a:pt x="166980" y="11184"/>
                  </a:lnTo>
                  <a:lnTo>
                    <a:pt x="167332" y="22337"/>
                  </a:lnTo>
                  <a:lnTo>
                    <a:pt x="163046" y="31758"/>
                  </a:lnTo>
                  <a:lnTo>
                    <a:pt x="157426" y="39359"/>
                  </a:lnTo>
                  <a:lnTo>
                    <a:pt x="148539" y="51551"/>
                  </a:lnTo>
                  <a:lnTo>
                    <a:pt x="138786" y="52732"/>
                  </a:lnTo>
                  <a:lnTo>
                    <a:pt x="132871" y="48255"/>
                  </a:lnTo>
                  <a:lnTo>
                    <a:pt x="122641" y="41302"/>
                  </a:lnTo>
                  <a:lnTo>
                    <a:pt x="114011" y="45674"/>
                  </a:lnTo>
                  <a:lnTo>
                    <a:pt x="114145" y="52722"/>
                  </a:lnTo>
                  <a:lnTo>
                    <a:pt x="105296" y="52789"/>
                  </a:lnTo>
                  <a:lnTo>
                    <a:pt x="100581" y="58066"/>
                  </a:lnTo>
                  <a:lnTo>
                    <a:pt x="87522" y="61323"/>
                  </a:lnTo>
                  <a:lnTo>
                    <a:pt x="83302" y="55694"/>
                  </a:lnTo>
                  <a:lnTo>
                    <a:pt x="70768" y="55313"/>
                  </a:lnTo>
                  <a:lnTo>
                    <a:pt x="60519" y="58266"/>
                  </a:lnTo>
                  <a:lnTo>
                    <a:pt x="53708" y="56018"/>
                  </a:lnTo>
                  <a:lnTo>
                    <a:pt x="51118" y="49188"/>
                  </a:lnTo>
                  <a:lnTo>
                    <a:pt x="47689" y="44759"/>
                  </a:lnTo>
                  <a:lnTo>
                    <a:pt x="45564" y="39339"/>
                  </a:lnTo>
                  <a:lnTo>
                    <a:pt x="40440" y="38225"/>
                  </a:lnTo>
                  <a:lnTo>
                    <a:pt x="34344" y="39359"/>
                  </a:lnTo>
                  <a:lnTo>
                    <a:pt x="29515" y="41007"/>
                  </a:lnTo>
                  <a:lnTo>
                    <a:pt x="28639" y="46655"/>
                  </a:lnTo>
                  <a:lnTo>
                    <a:pt x="24542" y="51541"/>
                  </a:lnTo>
                  <a:lnTo>
                    <a:pt x="19647" y="51665"/>
                  </a:lnTo>
                  <a:lnTo>
                    <a:pt x="13627" y="52093"/>
                  </a:lnTo>
                  <a:lnTo>
                    <a:pt x="3493" y="54389"/>
                  </a:lnTo>
                  <a:lnTo>
                    <a:pt x="2893" y="60066"/>
                  </a:lnTo>
                  <a:lnTo>
                    <a:pt x="-213" y="64952"/>
                  </a:lnTo>
                  <a:lnTo>
                    <a:pt x="1578" y="70524"/>
                  </a:lnTo>
                  <a:lnTo>
                    <a:pt x="4483" y="74915"/>
                  </a:lnTo>
                  <a:lnTo>
                    <a:pt x="11941" y="75334"/>
                  </a:lnTo>
                  <a:lnTo>
                    <a:pt x="12465" y="81335"/>
                  </a:lnTo>
                  <a:lnTo>
                    <a:pt x="16427" y="84631"/>
                  </a:lnTo>
                  <a:lnTo>
                    <a:pt x="23781" y="85583"/>
                  </a:lnTo>
                  <a:lnTo>
                    <a:pt x="27829" y="89851"/>
                  </a:lnTo>
                  <a:lnTo>
                    <a:pt x="34173" y="94127"/>
                  </a:lnTo>
                  <a:lnTo>
                    <a:pt x="32029" y="98747"/>
                  </a:lnTo>
                  <a:lnTo>
                    <a:pt x="35325" y="102528"/>
                  </a:lnTo>
                  <a:lnTo>
                    <a:pt x="40278" y="106491"/>
                  </a:lnTo>
                  <a:lnTo>
                    <a:pt x="45936" y="108996"/>
                  </a:lnTo>
                  <a:lnTo>
                    <a:pt x="49584" y="113234"/>
                  </a:lnTo>
                  <a:lnTo>
                    <a:pt x="53013" y="117549"/>
                  </a:lnTo>
                  <a:lnTo>
                    <a:pt x="53946" y="123522"/>
                  </a:lnTo>
                  <a:lnTo>
                    <a:pt x="57166" y="127722"/>
                  </a:lnTo>
                  <a:lnTo>
                    <a:pt x="60795" y="132351"/>
                  </a:lnTo>
                  <a:lnTo>
                    <a:pt x="65767" y="134361"/>
                  </a:lnTo>
                  <a:lnTo>
                    <a:pt x="70501" y="137704"/>
                  </a:lnTo>
                  <a:lnTo>
                    <a:pt x="72025" y="145077"/>
                  </a:lnTo>
                  <a:lnTo>
                    <a:pt x="74301" y="149448"/>
                  </a:lnTo>
                  <a:lnTo>
                    <a:pt x="78264" y="155887"/>
                  </a:lnTo>
                  <a:lnTo>
                    <a:pt x="82502" y="158421"/>
                  </a:lnTo>
                  <a:lnTo>
                    <a:pt x="84703" y="163384"/>
                  </a:lnTo>
                  <a:lnTo>
                    <a:pt x="89094" y="165565"/>
                  </a:lnTo>
                  <a:lnTo>
                    <a:pt x="93961" y="168756"/>
                  </a:lnTo>
                  <a:lnTo>
                    <a:pt x="99466" y="165689"/>
                  </a:lnTo>
                  <a:lnTo>
                    <a:pt x="106077" y="164298"/>
                  </a:lnTo>
                  <a:lnTo>
                    <a:pt x="109867" y="167594"/>
                  </a:lnTo>
                  <a:lnTo>
                    <a:pt x="113906" y="164212"/>
                  </a:lnTo>
                  <a:lnTo>
                    <a:pt x="117516" y="160831"/>
                  </a:lnTo>
                  <a:lnTo>
                    <a:pt x="120955" y="166279"/>
                  </a:lnTo>
                  <a:lnTo>
                    <a:pt x="123965" y="170061"/>
                  </a:lnTo>
                  <a:lnTo>
                    <a:pt x="127861" y="173794"/>
                  </a:lnTo>
                  <a:lnTo>
                    <a:pt x="132642" y="177690"/>
                  </a:lnTo>
                  <a:lnTo>
                    <a:pt x="135557" y="182910"/>
                  </a:lnTo>
                  <a:lnTo>
                    <a:pt x="141253" y="18393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2" name="Freihandform: Form 691">
              <a:extLst>
                <a:ext uri="{FF2B5EF4-FFF2-40B4-BE49-F238E27FC236}">
                  <a16:creationId xmlns:a16="http://schemas.microsoft.com/office/drawing/2014/main" id="{D649BC63-AB01-BB8C-742B-693A681B0BDB}"/>
                </a:ext>
              </a:extLst>
            </p:cNvPr>
            <p:cNvSpPr/>
            <p:nvPr/>
          </p:nvSpPr>
          <p:spPr>
            <a:xfrm>
              <a:off x="2953291" y="4132554"/>
              <a:ext cx="43721" cy="98427"/>
            </a:xfrm>
            <a:custGeom>
              <a:avLst/>
              <a:gdLst>
                <a:gd name="connsiteX0" fmla="*/ 15970 w 58045"/>
                <a:gd name="connsiteY0" fmla="*/ 130598 h 130673"/>
                <a:gd name="connsiteX1" fmla="*/ 25400 w 58045"/>
                <a:gd name="connsiteY1" fmla="*/ 128617 h 130673"/>
                <a:gd name="connsiteX2" fmla="*/ 31162 w 58045"/>
                <a:gd name="connsiteY2" fmla="*/ 128379 h 130673"/>
                <a:gd name="connsiteX3" fmla="*/ 36439 w 58045"/>
                <a:gd name="connsiteY3" fmla="*/ 127627 h 130673"/>
                <a:gd name="connsiteX4" fmla="*/ 37020 w 58045"/>
                <a:gd name="connsiteY4" fmla="*/ 122855 h 130673"/>
                <a:gd name="connsiteX5" fmla="*/ 37087 w 58045"/>
                <a:gd name="connsiteY5" fmla="*/ 115911 h 130673"/>
                <a:gd name="connsiteX6" fmla="*/ 37372 w 58045"/>
                <a:gd name="connsiteY6" fmla="*/ 109015 h 130673"/>
                <a:gd name="connsiteX7" fmla="*/ 38087 w 58045"/>
                <a:gd name="connsiteY7" fmla="*/ 104167 h 130673"/>
                <a:gd name="connsiteX8" fmla="*/ 36896 w 58045"/>
                <a:gd name="connsiteY8" fmla="*/ 98070 h 130673"/>
                <a:gd name="connsiteX9" fmla="*/ 36506 w 58045"/>
                <a:gd name="connsiteY9" fmla="*/ 93127 h 130673"/>
                <a:gd name="connsiteX10" fmla="*/ 36639 w 58045"/>
                <a:gd name="connsiteY10" fmla="*/ 87802 h 130673"/>
                <a:gd name="connsiteX11" fmla="*/ 37382 w 58045"/>
                <a:gd name="connsiteY11" fmla="*/ 82745 h 130673"/>
                <a:gd name="connsiteX12" fmla="*/ 37096 w 58045"/>
                <a:gd name="connsiteY12" fmla="*/ 77982 h 130673"/>
                <a:gd name="connsiteX13" fmla="*/ 37792 w 58045"/>
                <a:gd name="connsiteY13" fmla="*/ 73153 h 130673"/>
                <a:gd name="connsiteX14" fmla="*/ 43583 w 58045"/>
                <a:gd name="connsiteY14" fmla="*/ 69715 h 130673"/>
                <a:gd name="connsiteX15" fmla="*/ 44840 w 58045"/>
                <a:gd name="connsiteY15" fmla="*/ 64228 h 130673"/>
                <a:gd name="connsiteX16" fmla="*/ 46602 w 58045"/>
                <a:gd name="connsiteY16" fmla="*/ 59151 h 130673"/>
                <a:gd name="connsiteX17" fmla="*/ 48555 w 58045"/>
                <a:gd name="connsiteY17" fmla="*/ 54303 h 130673"/>
                <a:gd name="connsiteX18" fmla="*/ 53204 w 58045"/>
                <a:gd name="connsiteY18" fmla="*/ 51550 h 130673"/>
                <a:gd name="connsiteX19" fmla="*/ 54727 w 58045"/>
                <a:gd name="connsiteY19" fmla="*/ 46893 h 130673"/>
                <a:gd name="connsiteX20" fmla="*/ 53394 w 58045"/>
                <a:gd name="connsiteY20" fmla="*/ 42187 h 130673"/>
                <a:gd name="connsiteX21" fmla="*/ 57832 w 58045"/>
                <a:gd name="connsiteY21" fmla="*/ 37949 h 130673"/>
                <a:gd name="connsiteX22" fmla="*/ 55937 w 58045"/>
                <a:gd name="connsiteY22" fmla="*/ 33291 h 130673"/>
                <a:gd name="connsiteX23" fmla="*/ 55518 w 58045"/>
                <a:gd name="connsiteY23" fmla="*/ 26576 h 130673"/>
                <a:gd name="connsiteX24" fmla="*/ 51546 w 58045"/>
                <a:gd name="connsiteY24" fmla="*/ 21337 h 130673"/>
                <a:gd name="connsiteX25" fmla="*/ 52441 w 58045"/>
                <a:gd name="connsiteY25" fmla="*/ 15937 h 130673"/>
                <a:gd name="connsiteX26" fmla="*/ 50736 w 58045"/>
                <a:gd name="connsiteY26" fmla="*/ 11098 h 130673"/>
                <a:gd name="connsiteX27" fmla="*/ 46602 w 58045"/>
                <a:gd name="connsiteY27" fmla="*/ 8183 h 130673"/>
                <a:gd name="connsiteX28" fmla="*/ 43183 w 58045"/>
                <a:gd name="connsiteY28" fmla="*/ 4344 h 130673"/>
                <a:gd name="connsiteX29" fmla="*/ 39306 w 58045"/>
                <a:gd name="connsiteY29" fmla="*/ -75 h 130673"/>
                <a:gd name="connsiteX30" fmla="*/ 34706 w 58045"/>
                <a:gd name="connsiteY30" fmla="*/ 1897 h 130673"/>
                <a:gd name="connsiteX31" fmla="*/ 29896 w 58045"/>
                <a:gd name="connsiteY31" fmla="*/ 3030 h 130673"/>
                <a:gd name="connsiteX32" fmla="*/ 31115 w 58045"/>
                <a:gd name="connsiteY32" fmla="*/ 7707 h 130673"/>
                <a:gd name="connsiteX33" fmla="*/ 29886 w 58045"/>
                <a:gd name="connsiteY33" fmla="*/ 12412 h 130673"/>
                <a:gd name="connsiteX34" fmla="*/ 26848 w 58045"/>
                <a:gd name="connsiteY34" fmla="*/ 16584 h 130673"/>
                <a:gd name="connsiteX35" fmla="*/ 23390 w 58045"/>
                <a:gd name="connsiteY35" fmla="*/ 20166 h 130673"/>
                <a:gd name="connsiteX36" fmla="*/ 18294 w 58045"/>
                <a:gd name="connsiteY36" fmla="*/ 20328 h 130673"/>
                <a:gd name="connsiteX37" fmla="*/ 13532 w 58045"/>
                <a:gd name="connsiteY37" fmla="*/ 19527 h 130673"/>
                <a:gd name="connsiteX38" fmla="*/ 10265 w 58045"/>
                <a:gd name="connsiteY38" fmla="*/ 23195 h 130673"/>
                <a:gd name="connsiteX39" fmla="*/ 6169 w 58045"/>
                <a:gd name="connsiteY39" fmla="*/ 25652 h 130673"/>
                <a:gd name="connsiteX40" fmla="*/ 2301 w 58045"/>
                <a:gd name="connsiteY40" fmla="*/ 29491 h 130673"/>
                <a:gd name="connsiteX41" fmla="*/ 235 w 58045"/>
                <a:gd name="connsiteY41" fmla="*/ 35482 h 130673"/>
                <a:gd name="connsiteX42" fmla="*/ -213 w 58045"/>
                <a:gd name="connsiteY42" fmla="*/ 42121 h 130673"/>
                <a:gd name="connsiteX43" fmla="*/ 5845 w 58045"/>
                <a:gd name="connsiteY43" fmla="*/ 47464 h 130673"/>
                <a:gd name="connsiteX44" fmla="*/ 10465 w 58045"/>
                <a:gd name="connsiteY44" fmla="*/ 50560 h 130673"/>
                <a:gd name="connsiteX45" fmla="*/ 10865 w 58045"/>
                <a:gd name="connsiteY45" fmla="*/ 55570 h 130673"/>
                <a:gd name="connsiteX46" fmla="*/ 10389 w 58045"/>
                <a:gd name="connsiteY46" fmla="*/ 60361 h 130673"/>
                <a:gd name="connsiteX47" fmla="*/ 12179 w 58045"/>
                <a:gd name="connsiteY47" fmla="*/ 65476 h 130673"/>
                <a:gd name="connsiteX48" fmla="*/ 15494 w 58045"/>
                <a:gd name="connsiteY48" fmla="*/ 69762 h 130673"/>
                <a:gd name="connsiteX49" fmla="*/ 15875 w 58045"/>
                <a:gd name="connsiteY49" fmla="*/ 75896 h 130673"/>
                <a:gd name="connsiteX50" fmla="*/ 15846 w 58045"/>
                <a:gd name="connsiteY50" fmla="*/ 81478 h 130673"/>
                <a:gd name="connsiteX51" fmla="*/ 16103 w 58045"/>
                <a:gd name="connsiteY51" fmla="*/ 92822 h 130673"/>
                <a:gd name="connsiteX52" fmla="*/ 16141 w 58045"/>
                <a:gd name="connsiteY52" fmla="*/ 98756 h 130673"/>
                <a:gd name="connsiteX53" fmla="*/ 16237 w 58045"/>
                <a:gd name="connsiteY53" fmla="*/ 105319 h 130673"/>
                <a:gd name="connsiteX54" fmla="*/ 16218 w 58045"/>
                <a:gd name="connsiteY54" fmla="*/ 113692 h 130673"/>
                <a:gd name="connsiteX55" fmla="*/ 15313 w 58045"/>
                <a:gd name="connsiteY55" fmla="*/ 118502 h 130673"/>
                <a:gd name="connsiteX56" fmla="*/ 16418 w 58045"/>
                <a:gd name="connsiteY56" fmla="*/ 123369 h 130673"/>
                <a:gd name="connsiteX57" fmla="*/ 18932 w 58045"/>
                <a:gd name="connsiteY57" fmla="*/ 127465 h 13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45" h="130673">
                  <a:moveTo>
                    <a:pt x="15970" y="130598"/>
                  </a:moveTo>
                  <a:lnTo>
                    <a:pt x="25400" y="128617"/>
                  </a:lnTo>
                  <a:lnTo>
                    <a:pt x="31162" y="128379"/>
                  </a:lnTo>
                  <a:lnTo>
                    <a:pt x="36439" y="127627"/>
                  </a:lnTo>
                  <a:lnTo>
                    <a:pt x="37020" y="122855"/>
                  </a:lnTo>
                  <a:lnTo>
                    <a:pt x="37087" y="115911"/>
                  </a:lnTo>
                  <a:lnTo>
                    <a:pt x="37372" y="109015"/>
                  </a:lnTo>
                  <a:lnTo>
                    <a:pt x="38087" y="104167"/>
                  </a:lnTo>
                  <a:lnTo>
                    <a:pt x="36896" y="98070"/>
                  </a:lnTo>
                  <a:lnTo>
                    <a:pt x="36506" y="93127"/>
                  </a:lnTo>
                  <a:lnTo>
                    <a:pt x="36639" y="87802"/>
                  </a:lnTo>
                  <a:lnTo>
                    <a:pt x="37382" y="82745"/>
                  </a:lnTo>
                  <a:lnTo>
                    <a:pt x="37096" y="77982"/>
                  </a:lnTo>
                  <a:lnTo>
                    <a:pt x="37792" y="73153"/>
                  </a:lnTo>
                  <a:lnTo>
                    <a:pt x="43583" y="69715"/>
                  </a:lnTo>
                  <a:lnTo>
                    <a:pt x="44840" y="64228"/>
                  </a:lnTo>
                  <a:lnTo>
                    <a:pt x="46602" y="59151"/>
                  </a:lnTo>
                  <a:lnTo>
                    <a:pt x="48555" y="54303"/>
                  </a:lnTo>
                  <a:lnTo>
                    <a:pt x="53204" y="51550"/>
                  </a:lnTo>
                  <a:lnTo>
                    <a:pt x="54727" y="46893"/>
                  </a:lnTo>
                  <a:lnTo>
                    <a:pt x="53394" y="42187"/>
                  </a:lnTo>
                  <a:lnTo>
                    <a:pt x="57832" y="37949"/>
                  </a:lnTo>
                  <a:lnTo>
                    <a:pt x="55937" y="33291"/>
                  </a:lnTo>
                  <a:lnTo>
                    <a:pt x="55518" y="26576"/>
                  </a:lnTo>
                  <a:lnTo>
                    <a:pt x="51546" y="21337"/>
                  </a:lnTo>
                  <a:lnTo>
                    <a:pt x="52441" y="15937"/>
                  </a:lnTo>
                  <a:lnTo>
                    <a:pt x="50736" y="11098"/>
                  </a:lnTo>
                  <a:lnTo>
                    <a:pt x="46602" y="8183"/>
                  </a:lnTo>
                  <a:lnTo>
                    <a:pt x="43183" y="4344"/>
                  </a:lnTo>
                  <a:lnTo>
                    <a:pt x="39306" y="-75"/>
                  </a:lnTo>
                  <a:lnTo>
                    <a:pt x="34706" y="1897"/>
                  </a:lnTo>
                  <a:lnTo>
                    <a:pt x="29896" y="3030"/>
                  </a:lnTo>
                  <a:lnTo>
                    <a:pt x="31115" y="7707"/>
                  </a:lnTo>
                  <a:lnTo>
                    <a:pt x="29886" y="12412"/>
                  </a:lnTo>
                  <a:lnTo>
                    <a:pt x="26848" y="16584"/>
                  </a:lnTo>
                  <a:lnTo>
                    <a:pt x="23390" y="20166"/>
                  </a:lnTo>
                  <a:lnTo>
                    <a:pt x="18294" y="20328"/>
                  </a:lnTo>
                  <a:lnTo>
                    <a:pt x="13532" y="19527"/>
                  </a:lnTo>
                  <a:lnTo>
                    <a:pt x="10265" y="23195"/>
                  </a:lnTo>
                  <a:lnTo>
                    <a:pt x="6169" y="25652"/>
                  </a:lnTo>
                  <a:lnTo>
                    <a:pt x="2301" y="29491"/>
                  </a:lnTo>
                  <a:lnTo>
                    <a:pt x="235" y="35482"/>
                  </a:lnTo>
                  <a:lnTo>
                    <a:pt x="-213" y="42121"/>
                  </a:lnTo>
                  <a:lnTo>
                    <a:pt x="5845" y="47464"/>
                  </a:lnTo>
                  <a:lnTo>
                    <a:pt x="10465" y="50560"/>
                  </a:lnTo>
                  <a:lnTo>
                    <a:pt x="10865" y="55570"/>
                  </a:lnTo>
                  <a:lnTo>
                    <a:pt x="10389" y="60361"/>
                  </a:lnTo>
                  <a:lnTo>
                    <a:pt x="12179" y="65476"/>
                  </a:lnTo>
                  <a:lnTo>
                    <a:pt x="15494" y="69762"/>
                  </a:lnTo>
                  <a:lnTo>
                    <a:pt x="15875" y="75896"/>
                  </a:lnTo>
                  <a:lnTo>
                    <a:pt x="15846" y="81478"/>
                  </a:lnTo>
                  <a:lnTo>
                    <a:pt x="16103" y="92822"/>
                  </a:lnTo>
                  <a:lnTo>
                    <a:pt x="16141" y="98756"/>
                  </a:lnTo>
                  <a:lnTo>
                    <a:pt x="16237" y="105319"/>
                  </a:lnTo>
                  <a:lnTo>
                    <a:pt x="16218" y="113692"/>
                  </a:lnTo>
                  <a:lnTo>
                    <a:pt x="15313" y="118502"/>
                  </a:lnTo>
                  <a:lnTo>
                    <a:pt x="16418" y="123369"/>
                  </a:lnTo>
                  <a:lnTo>
                    <a:pt x="18932" y="12746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3" name="Freihandform: Form 692">
              <a:extLst>
                <a:ext uri="{FF2B5EF4-FFF2-40B4-BE49-F238E27FC236}">
                  <a16:creationId xmlns:a16="http://schemas.microsoft.com/office/drawing/2014/main" id="{37571B8B-C58E-A7F6-4A53-BB20E9B02D86}"/>
                </a:ext>
              </a:extLst>
            </p:cNvPr>
            <p:cNvSpPr/>
            <p:nvPr/>
          </p:nvSpPr>
          <p:spPr>
            <a:xfrm>
              <a:off x="3226274" y="3440773"/>
              <a:ext cx="112876" cy="74027"/>
            </a:xfrm>
            <a:custGeom>
              <a:avLst/>
              <a:gdLst>
                <a:gd name="connsiteX0" fmla="*/ 122678 w 149856"/>
                <a:gd name="connsiteY0" fmla="*/ 98204 h 98279"/>
                <a:gd name="connsiteX1" fmla="*/ 122250 w 149856"/>
                <a:gd name="connsiteY1" fmla="*/ 93299 h 98279"/>
                <a:gd name="connsiteX2" fmla="*/ 121993 w 149856"/>
                <a:gd name="connsiteY2" fmla="*/ 88517 h 98279"/>
                <a:gd name="connsiteX3" fmla="*/ 124183 w 149856"/>
                <a:gd name="connsiteY3" fmla="*/ 84250 h 98279"/>
                <a:gd name="connsiteX4" fmla="*/ 128041 w 149856"/>
                <a:gd name="connsiteY4" fmla="*/ 81373 h 98279"/>
                <a:gd name="connsiteX5" fmla="*/ 132822 w 149856"/>
                <a:gd name="connsiteY5" fmla="*/ 80354 h 98279"/>
                <a:gd name="connsiteX6" fmla="*/ 137643 w 149856"/>
                <a:gd name="connsiteY6" fmla="*/ 80954 h 98279"/>
                <a:gd name="connsiteX7" fmla="*/ 135566 w 149856"/>
                <a:gd name="connsiteY7" fmla="*/ 76601 h 98279"/>
                <a:gd name="connsiteX8" fmla="*/ 135709 w 149856"/>
                <a:gd name="connsiteY8" fmla="*/ 71820 h 98279"/>
                <a:gd name="connsiteX9" fmla="*/ 133613 w 149856"/>
                <a:gd name="connsiteY9" fmla="*/ 67295 h 98279"/>
                <a:gd name="connsiteX10" fmla="*/ 129794 w 149856"/>
                <a:gd name="connsiteY10" fmla="*/ 64400 h 98279"/>
                <a:gd name="connsiteX11" fmla="*/ 128841 w 149856"/>
                <a:gd name="connsiteY11" fmla="*/ 59704 h 98279"/>
                <a:gd name="connsiteX12" fmla="*/ 133642 w 149856"/>
                <a:gd name="connsiteY12" fmla="*/ 58656 h 98279"/>
                <a:gd name="connsiteX13" fmla="*/ 137928 w 149856"/>
                <a:gd name="connsiteY13" fmla="*/ 61037 h 98279"/>
                <a:gd name="connsiteX14" fmla="*/ 142700 w 149856"/>
                <a:gd name="connsiteY14" fmla="*/ 60523 h 98279"/>
                <a:gd name="connsiteX15" fmla="*/ 146367 w 149856"/>
                <a:gd name="connsiteY15" fmla="*/ 57323 h 98279"/>
                <a:gd name="connsiteX16" fmla="*/ 149644 w 149856"/>
                <a:gd name="connsiteY16" fmla="*/ 53837 h 98279"/>
                <a:gd name="connsiteX17" fmla="*/ 145224 w 149856"/>
                <a:gd name="connsiteY17" fmla="*/ 51722 h 98279"/>
                <a:gd name="connsiteX18" fmla="*/ 142176 w 149856"/>
                <a:gd name="connsiteY18" fmla="*/ 48055 h 98279"/>
                <a:gd name="connsiteX19" fmla="*/ 137728 w 149856"/>
                <a:gd name="connsiteY19" fmla="*/ 46283 h 98279"/>
                <a:gd name="connsiteX20" fmla="*/ 132899 w 149856"/>
                <a:gd name="connsiteY20" fmla="*/ 46407 h 98279"/>
                <a:gd name="connsiteX21" fmla="*/ 133194 w 149856"/>
                <a:gd name="connsiteY21" fmla="*/ 41568 h 98279"/>
                <a:gd name="connsiteX22" fmla="*/ 128660 w 149856"/>
                <a:gd name="connsiteY22" fmla="*/ 39578 h 98279"/>
                <a:gd name="connsiteX23" fmla="*/ 124269 w 149856"/>
                <a:gd name="connsiteY23" fmla="*/ 37673 h 98279"/>
                <a:gd name="connsiteX24" fmla="*/ 121392 w 149856"/>
                <a:gd name="connsiteY24" fmla="*/ 33682 h 98279"/>
                <a:gd name="connsiteX25" fmla="*/ 119773 w 149856"/>
                <a:gd name="connsiteY25" fmla="*/ 28929 h 98279"/>
                <a:gd name="connsiteX26" fmla="*/ 115230 w 149856"/>
                <a:gd name="connsiteY26" fmla="*/ 27414 h 98279"/>
                <a:gd name="connsiteX27" fmla="*/ 112906 w 149856"/>
                <a:gd name="connsiteY27" fmla="*/ 23261 h 98279"/>
                <a:gd name="connsiteX28" fmla="*/ 114372 w 149856"/>
                <a:gd name="connsiteY28" fmla="*/ 18661 h 98279"/>
                <a:gd name="connsiteX29" fmla="*/ 112449 w 149856"/>
                <a:gd name="connsiteY29" fmla="*/ 14003 h 98279"/>
                <a:gd name="connsiteX30" fmla="*/ 110324 w 149856"/>
                <a:gd name="connsiteY30" fmla="*/ 9698 h 98279"/>
                <a:gd name="connsiteX31" fmla="*/ 106029 w 149856"/>
                <a:gd name="connsiteY31" fmla="*/ 7545 h 98279"/>
                <a:gd name="connsiteX32" fmla="*/ 101381 w 149856"/>
                <a:gd name="connsiteY32" fmla="*/ 5812 h 98279"/>
                <a:gd name="connsiteX33" fmla="*/ 96599 w 149856"/>
                <a:gd name="connsiteY33" fmla="*/ 5488 h 98279"/>
                <a:gd name="connsiteX34" fmla="*/ 91874 w 149856"/>
                <a:gd name="connsiteY34" fmla="*/ 6354 h 98279"/>
                <a:gd name="connsiteX35" fmla="*/ 87189 w 149856"/>
                <a:gd name="connsiteY35" fmla="*/ 7526 h 98279"/>
                <a:gd name="connsiteX36" fmla="*/ 85684 w 149856"/>
                <a:gd name="connsiteY36" fmla="*/ 2983 h 98279"/>
                <a:gd name="connsiteX37" fmla="*/ 81102 w 149856"/>
                <a:gd name="connsiteY37" fmla="*/ 1430 h 98279"/>
                <a:gd name="connsiteX38" fmla="*/ 76568 w 149856"/>
                <a:gd name="connsiteY38" fmla="*/ 3135 h 98279"/>
                <a:gd name="connsiteX39" fmla="*/ 72701 w 149856"/>
                <a:gd name="connsiteY39" fmla="*/ 363 h 98279"/>
                <a:gd name="connsiteX40" fmla="*/ 67910 w 149856"/>
                <a:gd name="connsiteY40" fmla="*/ 935 h 98279"/>
                <a:gd name="connsiteX41" fmla="*/ 63128 w 149856"/>
                <a:gd name="connsiteY41" fmla="*/ -75 h 98279"/>
                <a:gd name="connsiteX42" fmla="*/ 59290 w 149856"/>
                <a:gd name="connsiteY42" fmla="*/ 3306 h 98279"/>
                <a:gd name="connsiteX43" fmla="*/ 55718 w 149856"/>
                <a:gd name="connsiteY43" fmla="*/ 6469 h 98279"/>
                <a:gd name="connsiteX44" fmla="*/ 51089 w 149856"/>
                <a:gd name="connsiteY44" fmla="*/ 5373 h 98279"/>
                <a:gd name="connsiteX45" fmla="*/ 47041 w 149856"/>
                <a:gd name="connsiteY45" fmla="*/ 7964 h 98279"/>
                <a:gd name="connsiteX46" fmla="*/ 43412 w 149856"/>
                <a:gd name="connsiteY46" fmla="*/ 11050 h 98279"/>
                <a:gd name="connsiteX47" fmla="*/ 43535 w 149856"/>
                <a:gd name="connsiteY47" fmla="*/ 15813 h 98279"/>
                <a:gd name="connsiteX48" fmla="*/ 40468 w 149856"/>
                <a:gd name="connsiteY48" fmla="*/ 19489 h 98279"/>
                <a:gd name="connsiteX49" fmla="*/ 37096 w 149856"/>
                <a:gd name="connsiteY49" fmla="*/ 22909 h 98279"/>
                <a:gd name="connsiteX50" fmla="*/ 32810 w 149856"/>
                <a:gd name="connsiteY50" fmla="*/ 25090 h 98279"/>
                <a:gd name="connsiteX51" fmla="*/ 33181 w 149856"/>
                <a:gd name="connsiteY51" fmla="*/ 29891 h 98279"/>
                <a:gd name="connsiteX52" fmla="*/ 31486 w 149856"/>
                <a:gd name="connsiteY52" fmla="*/ 34415 h 98279"/>
                <a:gd name="connsiteX53" fmla="*/ 34467 w 149856"/>
                <a:gd name="connsiteY53" fmla="*/ 38130 h 98279"/>
                <a:gd name="connsiteX54" fmla="*/ 30029 w 149856"/>
                <a:gd name="connsiteY54" fmla="*/ 36187 h 98279"/>
                <a:gd name="connsiteX55" fmla="*/ 25600 w 149856"/>
                <a:gd name="connsiteY55" fmla="*/ 37977 h 98279"/>
                <a:gd name="connsiteX56" fmla="*/ 21028 w 149856"/>
                <a:gd name="connsiteY56" fmla="*/ 39311 h 98279"/>
                <a:gd name="connsiteX57" fmla="*/ 18209 w 149856"/>
                <a:gd name="connsiteY57" fmla="*/ 43197 h 98279"/>
                <a:gd name="connsiteX58" fmla="*/ 13579 w 149856"/>
                <a:gd name="connsiteY58" fmla="*/ 44464 h 98279"/>
                <a:gd name="connsiteX59" fmla="*/ 8769 w 149856"/>
                <a:gd name="connsiteY59" fmla="*/ 43740 h 98279"/>
                <a:gd name="connsiteX60" fmla="*/ 3940 w 149856"/>
                <a:gd name="connsiteY60" fmla="*/ 44521 h 98279"/>
                <a:gd name="connsiteX61" fmla="*/ 1263 w 149856"/>
                <a:gd name="connsiteY61" fmla="*/ 48455 h 98279"/>
                <a:gd name="connsiteX62" fmla="*/ 3520 w 149856"/>
                <a:gd name="connsiteY62" fmla="*/ 53008 h 98279"/>
                <a:gd name="connsiteX63" fmla="*/ 5978 w 149856"/>
                <a:gd name="connsiteY63" fmla="*/ 57218 h 98279"/>
                <a:gd name="connsiteX64" fmla="*/ 8026 w 149856"/>
                <a:gd name="connsiteY64" fmla="*/ 61533 h 98279"/>
                <a:gd name="connsiteX65" fmla="*/ 9331 w 149856"/>
                <a:gd name="connsiteY65" fmla="*/ 66229 h 98279"/>
                <a:gd name="connsiteX66" fmla="*/ 7340 w 149856"/>
                <a:gd name="connsiteY66" fmla="*/ 70562 h 98279"/>
                <a:gd name="connsiteX67" fmla="*/ 2759 w 149856"/>
                <a:gd name="connsiteY67" fmla="*/ 71944 h 98279"/>
                <a:gd name="connsiteX68" fmla="*/ -213 w 149856"/>
                <a:gd name="connsiteY68" fmla="*/ 75668 h 98279"/>
                <a:gd name="connsiteX69" fmla="*/ 2730 w 149856"/>
                <a:gd name="connsiteY69" fmla="*/ 79440 h 98279"/>
                <a:gd name="connsiteX70" fmla="*/ 7016 w 149856"/>
                <a:gd name="connsiteY70" fmla="*/ 81535 h 98279"/>
                <a:gd name="connsiteX71" fmla="*/ 7074 w 149856"/>
                <a:gd name="connsiteY71" fmla="*/ 86307 h 98279"/>
                <a:gd name="connsiteX72" fmla="*/ 6759 w 149856"/>
                <a:gd name="connsiteY72" fmla="*/ 91070 h 98279"/>
                <a:gd name="connsiteX73" fmla="*/ 11531 w 149856"/>
                <a:gd name="connsiteY73" fmla="*/ 90413 h 98279"/>
                <a:gd name="connsiteX74" fmla="*/ 16580 w 149856"/>
                <a:gd name="connsiteY74" fmla="*/ 90613 h 98279"/>
                <a:gd name="connsiteX75" fmla="*/ 19618 w 149856"/>
                <a:gd name="connsiteY75" fmla="*/ 86936 h 98279"/>
                <a:gd name="connsiteX76" fmla="*/ 23933 w 149856"/>
                <a:gd name="connsiteY76" fmla="*/ 84764 h 98279"/>
                <a:gd name="connsiteX77" fmla="*/ 28695 w 149856"/>
                <a:gd name="connsiteY77" fmla="*/ 84774 h 98279"/>
                <a:gd name="connsiteX78" fmla="*/ 33420 w 149856"/>
                <a:gd name="connsiteY78" fmla="*/ 83707 h 98279"/>
                <a:gd name="connsiteX79" fmla="*/ 38125 w 149856"/>
                <a:gd name="connsiteY79" fmla="*/ 84526 h 98279"/>
                <a:gd name="connsiteX80" fmla="*/ 42888 w 149856"/>
                <a:gd name="connsiteY80" fmla="*/ 84298 h 98279"/>
                <a:gd name="connsiteX81" fmla="*/ 47927 w 149856"/>
                <a:gd name="connsiteY81" fmla="*/ 84936 h 98279"/>
                <a:gd name="connsiteX82" fmla="*/ 52622 w 149856"/>
                <a:gd name="connsiteY82" fmla="*/ 85736 h 98279"/>
                <a:gd name="connsiteX83" fmla="*/ 57518 w 149856"/>
                <a:gd name="connsiteY83" fmla="*/ 86717 h 98279"/>
                <a:gd name="connsiteX84" fmla="*/ 62223 w 149856"/>
                <a:gd name="connsiteY84" fmla="*/ 88003 h 98279"/>
                <a:gd name="connsiteX85" fmla="*/ 66624 w 149856"/>
                <a:gd name="connsiteY85" fmla="*/ 89812 h 98279"/>
                <a:gd name="connsiteX86" fmla="*/ 71434 w 149856"/>
                <a:gd name="connsiteY86" fmla="*/ 90689 h 98279"/>
                <a:gd name="connsiteX87" fmla="*/ 75501 w 149856"/>
                <a:gd name="connsiteY87" fmla="*/ 93499 h 98279"/>
                <a:gd name="connsiteX88" fmla="*/ 80083 w 149856"/>
                <a:gd name="connsiteY88" fmla="*/ 91984 h 98279"/>
                <a:gd name="connsiteX89" fmla="*/ 84750 w 149856"/>
                <a:gd name="connsiteY89" fmla="*/ 91013 h 98279"/>
                <a:gd name="connsiteX90" fmla="*/ 89475 w 149856"/>
                <a:gd name="connsiteY90" fmla="*/ 92051 h 98279"/>
                <a:gd name="connsiteX91" fmla="*/ 94427 w 149856"/>
                <a:gd name="connsiteY91" fmla="*/ 91422 h 98279"/>
                <a:gd name="connsiteX92" fmla="*/ 99390 w 149856"/>
                <a:gd name="connsiteY92" fmla="*/ 90651 h 98279"/>
                <a:gd name="connsiteX93" fmla="*/ 101724 w 149856"/>
                <a:gd name="connsiteY93" fmla="*/ 94946 h 98279"/>
                <a:gd name="connsiteX94" fmla="*/ 106343 w 149856"/>
                <a:gd name="connsiteY94" fmla="*/ 93384 h 98279"/>
                <a:gd name="connsiteX95" fmla="*/ 111391 w 149856"/>
                <a:gd name="connsiteY95" fmla="*/ 93527 h 98279"/>
                <a:gd name="connsiteX96" fmla="*/ 116401 w 149856"/>
                <a:gd name="connsiteY96" fmla="*/ 93480 h 98279"/>
                <a:gd name="connsiteX97" fmla="*/ 119964 w 149856"/>
                <a:gd name="connsiteY97" fmla="*/ 97156 h 9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49856" h="98279">
                  <a:moveTo>
                    <a:pt x="122678" y="98204"/>
                  </a:moveTo>
                  <a:lnTo>
                    <a:pt x="122250" y="93299"/>
                  </a:lnTo>
                  <a:lnTo>
                    <a:pt x="121993" y="88517"/>
                  </a:lnTo>
                  <a:lnTo>
                    <a:pt x="124183" y="84250"/>
                  </a:lnTo>
                  <a:lnTo>
                    <a:pt x="128041" y="81373"/>
                  </a:lnTo>
                  <a:lnTo>
                    <a:pt x="132822" y="80354"/>
                  </a:lnTo>
                  <a:lnTo>
                    <a:pt x="137643" y="80954"/>
                  </a:lnTo>
                  <a:lnTo>
                    <a:pt x="135566" y="76601"/>
                  </a:lnTo>
                  <a:lnTo>
                    <a:pt x="135709" y="71820"/>
                  </a:lnTo>
                  <a:lnTo>
                    <a:pt x="133613" y="67295"/>
                  </a:lnTo>
                  <a:lnTo>
                    <a:pt x="129794" y="64400"/>
                  </a:lnTo>
                  <a:lnTo>
                    <a:pt x="128841" y="59704"/>
                  </a:lnTo>
                  <a:lnTo>
                    <a:pt x="133642" y="58656"/>
                  </a:lnTo>
                  <a:lnTo>
                    <a:pt x="137928" y="61037"/>
                  </a:lnTo>
                  <a:lnTo>
                    <a:pt x="142700" y="60523"/>
                  </a:lnTo>
                  <a:lnTo>
                    <a:pt x="146367" y="57323"/>
                  </a:lnTo>
                  <a:lnTo>
                    <a:pt x="149644" y="53837"/>
                  </a:lnTo>
                  <a:lnTo>
                    <a:pt x="145224" y="51722"/>
                  </a:lnTo>
                  <a:lnTo>
                    <a:pt x="142176" y="48055"/>
                  </a:lnTo>
                  <a:lnTo>
                    <a:pt x="137728" y="46283"/>
                  </a:lnTo>
                  <a:lnTo>
                    <a:pt x="132899" y="46407"/>
                  </a:lnTo>
                  <a:lnTo>
                    <a:pt x="133194" y="41568"/>
                  </a:lnTo>
                  <a:lnTo>
                    <a:pt x="128660" y="39578"/>
                  </a:lnTo>
                  <a:lnTo>
                    <a:pt x="124269" y="37673"/>
                  </a:lnTo>
                  <a:lnTo>
                    <a:pt x="121392" y="33682"/>
                  </a:lnTo>
                  <a:lnTo>
                    <a:pt x="119773" y="28929"/>
                  </a:lnTo>
                  <a:lnTo>
                    <a:pt x="115230" y="27414"/>
                  </a:lnTo>
                  <a:lnTo>
                    <a:pt x="112906" y="23261"/>
                  </a:lnTo>
                  <a:lnTo>
                    <a:pt x="114372" y="18661"/>
                  </a:lnTo>
                  <a:lnTo>
                    <a:pt x="112449" y="14003"/>
                  </a:lnTo>
                  <a:lnTo>
                    <a:pt x="110324" y="9698"/>
                  </a:lnTo>
                  <a:lnTo>
                    <a:pt x="106029" y="7545"/>
                  </a:lnTo>
                  <a:lnTo>
                    <a:pt x="101381" y="5812"/>
                  </a:lnTo>
                  <a:lnTo>
                    <a:pt x="96599" y="5488"/>
                  </a:lnTo>
                  <a:lnTo>
                    <a:pt x="91874" y="6354"/>
                  </a:lnTo>
                  <a:lnTo>
                    <a:pt x="87189" y="7526"/>
                  </a:lnTo>
                  <a:lnTo>
                    <a:pt x="85684" y="2983"/>
                  </a:lnTo>
                  <a:lnTo>
                    <a:pt x="81102" y="1430"/>
                  </a:lnTo>
                  <a:lnTo>
                    <a:pt x="76568" y="3135"/>
                  </a:lnTo>
                  <a:lnTo>
                    <a:pt x="72701" y="363"/>
                  </a:lnTo>
                  <a:lnTo>
                    <a:pt x="67910" y="935"/>
                  </a:lnTo>
                  <a:lnTo>
                    <a:pt x="63128" y="-75"/>
                  </a:lnTo>
                  <a:lnTo>
                    <a:pt x="59290" y="3306"/>
                  </a:lnTo>
                  <a:lnTo>
                    <a:pt x="55718" y="6469"/>
                  </a:lnTo>
                  <a:lnTo>
                    <a:pt x="51089" y="5373"/>
                  </a:lnTo>
                  <a:lnTo>
                    <a:pt x="47041" y="7964"/>
                  </a:lnTo>
                  <a:lnTo>
                    <a:pt x="43412" y="11050"/>
                  </a:lnTo>
                  <a:lnTo>
                    <a:pt x="43535" y="15813"/>
                  </a:lnTo>
                  <a:lnTo>
                    <a:pt x="40468" y="19489"/>
                  </a:lnTo>
                  <a:lnTo>
                    <a:pt x="37096" y="22909"/>
                  </a:lnTo>
                  <a:lnTo>
                    <a:pt x="32810" y="25090"/>
                  </a:lnTo>
                  <a:lnTo>
                    <a:pt x="33181" y="29891"/>
                  </a:lnTo>
                  <a:lnTo>
                    <a:pt x="31486" y="34415"/>
                  </a:lnTo>
                  <a:lnTo>
                    <a:pt x="34467" y="38130"/>
                  </a:lnTo>
                  <a:lnTo>
                    <a:pt x="30029" y="36187"/>
                  </a:lnTo>
                  <a:lnTo>
                    <a:pt x="25600" y="37977"/>
                  </a:lnTo>
                  <a:lnTo>
                    <a:pt x="21028" y="39311"/>
                  </a:lnTo>
                  <a:lnTo>
                    <a:pt x="18209" y="43197"/>
                  </a:lnTo>
                  <a:lnTo>
                    <a:pt x="13579" y="44464"/>
                  </a:lnTo>
                  <a:lnTo>
                    <a:pt x="8769" y="43740"/>
                  </a:lnTo>
                  <a:lnTo>
                    <a:pt x="3940" y="44521"/>
                  </a:lnTo>
                  <a:lnTo>
                    <a:pt x="1263" y="48455"/>
                  </a:lnTo>
                  <a:lnTo>
                    <a:pt x="3520" y="53008"/>
                  </a:lnTo>
                  <a:lnTo>
                    <a:pt x="5978" y="57218"/>
                  </a:lnTo>
                  <a:lnTo>
                    <a:pt x="8026" y="61533"/>
                  </a:lnTo>
                  <a:lnTo>
                    <a:pt x="9331" y="66229"/>
                  </a:lnTo>
                  <a:lnTo>
                    <a:pt x="7340" y="70562"/>
                  </a:lnTo>
                  <a:lnTo>
                    <a:pt x="2759" y="71944"/>
                  </a:lnTo>
                  <a:lnTo>
                    <a:pt x="-213" y="75668"/>
                  </a:lnTo>
                  <a:lnTo>
                    <a:pt x="2730" y="79440"/>
                  </a:lnTo>
                  <a:lnTo>
                    <a:pt x="7016" y="81535"/>
                  </a:lnTo>
                  <a:lnTo>
                    <a:pt x="7074" y="86307"/>
                  </a:lnTo>
                  <a:lnTo>
                    <a:pt x="6759" y="91070"/>
                  </a:lnTo>
                  <a:lnTo>
                    <a:pt x="11531" y="90413"/>
                  </a:lnTo>
                  <a:lnTo>
                    <a:pt x="16580" y="90613"/>
                  </a:lnTo>
                  <a:lnTo>
                    <a:pt x="19618" y="86936"/>
                  </a:lnTo>
                  <a:lnTo>
                    <a:pt x="23933" y="84764"/>
                  </a:lnTo>
                  <a:lnTo>
                    <a:pt x="28695" y="84774"/>
                  </a:lnTo>
                  <a:lnTo>
                    <a:pt x="33420" y="83707"/>
                  </a:lnTo>
                  <a:lnTo>
                    <a:pt x="38125" y="84526"/>
                  </a:lnTo>
                  <a:lnTo>
                    <a:pt x="42888" y="84298"/>
                  </a:lnTo>
                  <a:lnTo>
                    <a:pt x="47927" y="84936"/>
                  </a:lnTo>
                  <a:lnTo>
                    <a:pt x="52622" y="85736"/>
                  </a:lnTo>
                  <a:lnTo>
                    <a:pt x="57518" y="86717"/>
                  </a:lnTo>
                  <a:lnTo>
                    <a:pt x="62223" y="88003"/>
                  </a:lnTo>
                  <a:lnTo>
                    <a:pt x="66624" y="89812"/>
                  </a:lnTo>
                  <a:lnTo>
                    <a:pt x="71434" y="90689"/>
                  </a:lnTo>
                  <a:lnTo>
                    <a:pt x="75501" y="93499"/>
                  </a:lnTo>
                  <a:lnTo>
                    <a:pt x="80083" y="91984"/>
                  </a:lnTo>
                  <a:lnTo>
                    <a:pt x="84750" y="91013"/>
                  </a:lnTo>
                  <a:lnTo>
                    <a:pt x="89475" y="92051"/>
                  </a:lnTo>
                  <a:lnTo>
                    <a:pt x="94427" y="91422"/>
                  </a:lnTo>
                  <a:lnTo>
                    <a:pt x="99390" y="90651"/>
                  </a:lnTo>
                  <a:lnTo>
                    <a:pt x="101724" y="94946"/>
                  </a:lnTo>
                  <a:lnTo>
                    <a:pt x="106343" y="93384"/>
                  </a:lnTo>
                  <a:lnTo>
                    <a:pt x="111391" y="93527"/>
                  </a:lnTo>
                  <a:lnTo>
                    <a:pt x="116401" y="93480"/>
                  </a:lnTo>
                  <a:lnTo>
                    <a:pt x="119964" y="9715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4" name="Freihandform: Form 693">
              <a:extLst>
                <a:ext uri="{FF2B5EF4-FFF2-40B4-BE49-F238E27FC236}">
                  <a16:creationId xmlns:a16="http://schemas.microsoft.com/office/drawing/2014/main" id="{2D733AA9-AA1D-BD6B-C2C3-C789C2770491}"/>
                </a:ext>
              </a:extLst>
            </p:cNvPr>
            <p:cNvSpPr/>
            <p:nvPr/>
          </p:nvSpPr>
          <p:spPr>
            <a:xfrm>
              <a:off x="3763222" y="3715679"/>
              <a:ext cx="179986" cy="145125"/>
            </a:xfrm>
            <a:custGeom>
              <a:avLst/>
              <a:gdLst>
                <a:gd name="connsiteX0" fmla="*/ 83226 w 238953"/>
                <a:gd name="connsiteY0" fmla="*/ 192597 h 192671"/>
                <a:gd name="connsiteX1" fmla="*/ 90560 w 238953"/>
                <a:gd name="connsiteY1" fmla="*/ 188082 h 192671"/>
                <a:gd name="connsiteX2" fmla="*/ 100209 w 238953"/>
                <a:gd name="connsiteY2" fmla="*/ 189320 h 192671"/>
                <a:gd name="connsiteX3" fmla="*/ 117192 w 238953"/>
                <a:gd name="connsiteY3" fmla="*/ 183729 h 192671"/>
                <a:gd name="connsiteX4" fmla="*/ 122574 w 238953"/>
                <a:gd name="connsiteY4" fmla="*/ 179986 h 192671"/>
                <a:gd name="connsiteX5" fmla="*/ 120249 w 238953"/>
                <a:gd name="connsiteY5" fmla="*/ 175128 h 192671"/>
                <a:gd name="connsiteX6" fmla="*/ 119907 w 238953"/>
                <a:gd name="connsiteY6" fmla="*/ 169908 h 192671"/>
                <a:gd name="connsiteX7" fmla="*/ 118697 w 238953"/>
                <a:gd name="connsiteY7" fmla="*/ 159754 h 192671"/>
                <a:gd name="connsiteX8" fmla="*/ 123574 w 238953"/>
                <a:gd name="connsiteY8" fmla="*/ 156506 h 192671"/>
                <a:gd name="connsiteX9" fmla="*/ 126212 w 238953"/>
                <a:gd name="connsiteY9" fmla="*/ 151992 h 192671"/>
                <a:gd name="connsiteX10" fmla="*/ 131241 w 238953"/>
                <a:gd name="connsiteY10" fmla="*/ 152858 h 192671"/>
                <a:gd name="connsiteX11" fmla="*/ 137557 w 238953"/>
                <a:gd name="connsiteY11" fmla="*/ 153020 h 192671"/>
                <a:gd name="connsiteX12" fmla="*/ 142167 w 238953"/>
                <a:gd name="connsiteY12" fmla="*/ 151277 h 192671"/>
                <a:gd name="connsiteX13" fmla="*/ 137557 w 238953"/>
                <a:gd name="connsiteY13" fmla="*/ 146972 h 192671"/>
                <a:gd name="connsiteX14" fmla="*/ 144557 w 238953"/>
                <a:gd name="connsiteY14" fmla="*/ 144438 h 192671"/>
                <a:gd name="connsiteX15" fmla="*/ 147091 w 238953"/>
                <a:gd name="connsiteY15" fmla="*/ 140390 h 192671"/>
                <a:gd name="connsiteX16" fmla="*/ 152111 w 238953"/>
                <a:gd name="connsiteY16" fmla="*/ 142076 h 192671"/>
                <a:gd name="connsiteX17" fmla="*/ 157140 w 238953"/>
                <a:gd name="connsiteY17" fmla="*/ 141762 h 192671"/>
                <a:gd name="connsiteX18" fmla="*/ 160474 w 238953"/>
                <a:gd name="connsiteY18" fmla="*/ 145381 h 192671"/>
                <a:gd name="connsiteX19" fmla="*/ 164865 w 238953"/>
                <a:gd name="connsiteY19" fmla="*/ 143248 h 192671"/>
                <a:gd name="connsiteX20" fmla="*/ 167732 w 238953"/>
                <a:gd name="connsiteY20" fmla="*/ 138485 h 192671"/>
                <a:gd name="connsiteX21" fmla="*/ 165493 w 238953"/>
                <a:gd name="connsiteY21" fmla="*/ 132656 h 192671"/>
                <a:gd name="connsiteX22" fmla="*/ 163607 w 238953"/>
                <a:gd name="connsiteY22" fmla="*/ 127179 h 192671"/>
                <a:gd name="connsiteX23" fmla="*/ 166579 w 238953"/>
                <a:gd name="connsiteY23" fmla="*/ 122769 h 192671"/>
                <a:gd name="connsiteX24" fmla="*/ 165846 w 238953"/>
                <a:gd name="connsiteY24" fmla="*/ 115968 h 192671"/>
                <a:gd name="connsiteX25" fmla="*/ 170599 w 238953"/>
                <a:gd name="connsiteY25" fmla="*/ 112854 h 192671"/>
                <a:gd name="connsiteX26" fmla="*/ 175200 w 238953"/>
                <a:gd name="connsiteY26" fmla="*/ 111006 h 192671"/>
                <a:gd name="connsiteX27" fmla="*/ 178809 w 238953"/>
                <a:gd name="connsiteY27" fmla="*/ 107167 h 192671"/>
                <a:gd name="connsiteX28" fmla="*/ 175571 w 238953"/>
                <a:gd name="connsiteY28" fmla="*/ 103471 h 192671"/>
                <a:gd name="connsiteX29" fmla="*/ 171780 w 238953"/>
                <a:gd name="connsiteY29" fmla="*/ 100185 h 192671"/>
                <a:gd name="connsiteX30" fmla="*/ 168103 w 238953"/>
                <a:gd name="connsiteY30" fmla="*/ 96023 h 192671"/>
                <a:gd name="connsiteX31" fmla="*/ 173266 w 238953"/>
                <a:gd name="connsiteY31" fmla="*/ 94422 h 192671"/>
                <a:gd name="connsiteX32" fmla="*/ 179505 w 238953"/>
                <a:gd name="connsiteY32" fmla="*/ 95708 h 192671"/>
                <a:gd name="connsiteX33" fmla="*/ 186144 w 238953"/>
                <a:gd name="connsiteY33" fmla="*/ 95032 h 192671"/>
                <a:gd name="connsiteX34" fmla="*/ 189887 w 238953"/>
                <a:gd name="connsiteY34" fmla="*/ 90927 h 192671"/>
                <a:gd name="connsiteX35" fmla="*/ 188668 w 238953"/>
                <a:gd name="connsiteY35" fmla="*/ 85936 h 192671"/>
                <a:gd name="connsiteX36" fmla="*/ 187477 w 238953"/>
                <a:gd name="connsiteY36" fmla="*/ 81078 h 192671"/>
                <a:gd name="connsiteX37" fmla="*/ 189525 w 238953"/>
                <a:gd name="connsiteY37" fmla="*/ 75792 h 192671"/>
                <a:gd name="connsiteX38" fmla="*/ 193468 w 238953"/>
                <a:gd name="connsiteY38" fmla="*/ 72487 h 192671"/>
                <a:gd name="connsiteX39" fmla="*/ 191601 w 238953"/>
                <a:gd name="connsiteY39" fmla="*/ 66628 h 192671"/>
                <a:gd name="connsiteX40" fmla="*/ 191487 w 238953"/>
                <a:gd name="connsiteY40" fmla="*/ 61095 h 192671"/>
                <a:gd name="connsiteX41" fmla="*/ 188096 w 238953"/>
                <a:gd name="connsiteY41" fmla="*/ 57218 h 192671"/>
                <a:gd name="connsiteX42" fmla="*/ 184715 w 238953"/>
                <a:gd name="connsiteY42" fmla="*/ 52694 h 192671"/>
                <a:gd name="connsiteX43" fmla="*/ 183229 w 238953"/>
                <a:gd name="connsiteY43" fmla="*/ 47788 h 192671"/>
                <a:gd name="connsiteX44" fmla="*/ 186448 w 238953"/>
                <a:gd name="connsiteY44" fmla="*/ 43559 h 192671"/>
                <a:gd name="connsiteX45" fmla="*/ 191363 w 238953"/>
                <a:gd name="connsiteY45" fmla="*/ 41254 h 192671"/>
                <a:gd name="connsiteX46" fmla="*/ 195678 w 238953"/>
                <a:gd name="connsiteY46" fmla="*/ 38044 h 192671"/>
                <a:gd name="connsiteX47" fmla="*/ 200212 w 238953"/>
                <a:gd name="connsiteY47" fmla="*/ 35530 h 192671"/>
                <a:gd name="connsiteX48" fmla="*/ 206803 w 238953"/>
                <a:gd name="connsiteY48" fmla="*/ 34253 h 192671"/>
                <a:gd name="connsiteX49" fmla="*/ 213214 w 238953"/>
                <a:gd name="connsiteY49" fmla="*/ 33120 h 192671"/>
                <a:gd name="connsiteX50" fmla="*/ 218186 w 238953"/>
                <a:gd name="connsiteY50" fmla="*/ 33548 h 192671"/>
                <a:gd name="connsiteX51" fmla="*/ 222939 w 238953"/>
                <a:gd name="connsiteY51" fmla="*/ 33167 h 192671"/>
                <a:gd name="connsiteX52" fmla="*/ 228692 w 238953"/>
                <a:gd name="connsiteY52" fmla="*/ 34282 h 192671"/>
                <a:gd name="connsiteX53" fmla="*/ 233111 w 238953"/>
                <a:gd name="connsiteY53" fmla="*/ 31386 h 192671"/>
                <a:gd name="connsiteX54" fmla="*/ 232750 w 238953"/>
                <a:gd name="connsiteY54" fmla="*/ 26624 h 192671"/>
                <a:gd name="connsiteX55" fmla="*/ 238740 w 238953"/>
                <a:gd name="connsiteY55" fmla="*/ 26319 h 192671"/>
                <a:gd name="connsiteX56" fmla="*/ 235607 w 238953"/>
                <a:gd name="connsiteY56" fmla="*/ 22404 h 192671"/>
                <a:gd name="connsiteX57" fmla="*/ 230835 w 238953"/>
                <a:gd name="connsiteY57" fmla="*/ 22128 h 192671"/>
                <a:gd name="connsiteX58" fmla="*/ 224824 w 238953"/>
                <a:gd name="connsiteY58" fmla="*/ 23937 h 192671"/>
                <a:gd name="connsiteX59" fmla="*/ 220281 w 238953"/>
                <a:gd name="connsiteY59" fmla="*/ 25795 h 192671"/>
                <a:gd name="connsiteX60" fmla="*/ 216614 w 238953"/>
                <a:gd name="connsiteY60" fmla="*/ 21680 h 192671"/>
                <a:gd name="connsiteX61" fmla="*/ 211794 w 238953"/>
                <a:gd name="connsiteY61" fmla="*/ 21452 h 192671"/>
                <a:gd name="connsiteX62" fmla="*/ 207565 w 238953"/>
                <a:gd name="connsiteY62" fmla="*/ 23976 h 192671"/>
                <a:gd name="connsiteX63" fmla="*/ 202746 w 238953"/>
                <a:gd name="connsiteY63" fmla="*/ 26595 h 192671"/>
                <a:gd name="connsiteX64" fmla="*/ 199450 w 238953"/>
                <a:gd name="connsiteY64" fmla="*/ 30824 h 192671"/>
                <a:gd name="connsiteX65" fmla="*/ 194630 w 238953"/>
                <a:gd name="connsiteY65" fmla="*/ 32072 h 192671"/>
                <a:gd name="connsiteX66" fmla="*/ 189077 w 238953"/>
                <a:gd name="connsiteY66" fmla="*/ 37615 h 192671"/>
                <a:gd name="connsiteX67" fmla="*/ 184201 w 238953"/>
                <a:gd name="connsiteY67" fmla="*/ 36453 h 192671"/>
                <a:gd name="connsiteX68" fmla="*/ 180771 w 238953"/>
                <a:gd name="connsiteY68" fmla="*/ 31758 h 192671"/>
                <a:gd name="connsiteX69" fmla="*/ 179209 w 238953"/>
                <a:gd name="connsiteY69" fmla="*/ 26624 h 192671"/>
                <a:gd name="connsiteX70" fmla="*/ 178838 w 238953"/>
                <a:gd name="connsiteY70" fmla="*/ 20728 h 192671"/>
                <a:gd name="connsiteX71" fmla="*/ 177857 w 238953"/>
                <a:gd name="connsiteY71" fmla="*/ 15441 h 192671"/>
                <a:gd name="connsiteX72" fmla="*/ 175761 w 238953"/>
                <a:gd name="connsiteY72" fmla="*/ 10650 h 192671"/>
                <a:gd name="connsiteX73" fmla="*/ 171580 w 238953"/>
                <a:gd name="connsiteY73" fmla="*/ 7593 h 192671"/>
                <a:gd name="connsiteX74" fmla="*/ 168665 w 238953"/>
                <a:gd name="connsiteY74" fmla="*/ 2878 h 192671"/>
                <a:gd name="connsiteX75" fmla="*/ 164455 w 238953"/>
                <a:gd name="connsiteY75" fmla="*/ -75 h 192671"/>
                <a:gd name="connsiteX76" fmla="*/ 159531 w 238953"/>
                <a:gd name="connsiteY76" fmla="*/ 839 h 192671"/>
                <a:gd name="connsiteX77" fmla="*/ 157093 w 238953"/>
                <a:gd name="connsiteY77" fmla="*/ 5373 h 192671"/>
                <a:gd name="connsiteX78" fmla="*/ 154673 w 238953"/>
                <a:gd name="connsiteY78" fmla="*/ 9679 h 192671"/>
                <a:gd name="connsiteX79" fmla="*/ 155930 w 238953"/>
                <a:gd name="connsiteY79" fmla="*/ 16232 h 192671"/>
                <a:gd name="connsiteX80" fmla="*/ 150539 w 238953"/>
                <a:gd name="connsiteY80" fmla="*/ 18889 h 192671"/>
                <a:gd name="connsiteX81" fmla="*/ 144719 w 238953"/>
                <a:gd name="connsiteY81" fmla="*/ 18794 h 192671"/>
                <a:gd name="connsiteX82" fmla="*/ 140919 w 238953"/>
                <a:gd name="connsiteY82" fmla="*/ 22375 h 192671"/>
                <a:gd name="connsiteX83" fmla="*/ 143233 w 238953"/>
                <a:gd name="connsiteY83" fmla="*/ 26576 h 192671"/>
                <a:gd name="connsiteX84" fmla="*/ 137385 w 238953"/>
                <a:gd name="connsiteY84" fmla="*/ 26624 h 192671"/>
                <a:gd name="connsiteX85" fmla="*/ 132803 w 238953"/>
                <a:gd name="connsiteY85" fmla="*/ 23690 h 192671"/>
                <a:gd name="connsiteX86" fmla="*/ 128803 w 238953"/>
                <a:gd name="connsiteY86" fmla="*/ 26604 h 192671"/>
                <a:gd name="connsiteX87" fmla="*/ 123545 w 238953"/>
                <a:gd name="connsiteY87" fmla="*/ 28738 h 192671"/>
                <a:gd name="connsiteX88" fmla="*/ 120383 w 238953"/>
                <a:gd name="connsiteY88" fmla="*/ 32367 h 192671"/>
                <a:gd name="connsiteX89" fmla="*/ 114839 w 238953"/>
                <a:gd name="connsiteY89" fmla="*/ 29148 h 192671"/>
                <a:gd name="connsiteX90" fmla="*/ 109981 w 238953"/>
                <a:gd name="connsiteY90" fmla="*/ 26233 h 192671"/>
                <a:gd name="connsiteX91" fmla="*/ 104467 w 238953"/>
                <a:gd name="connsiteY91" fmla="*/ 26852 h 192671"/>
                <a:gd name="connsiteX92" fmla="*/ 99856 w 238953"/>
                <a:gd name="connsiteY92" fmla="*/ 22804 h 192671"/>
                <a:gd name="connsiteX93" fmla="*/ 93770 w 238953"/>
                <a:gd name="connsiteY93" fmla="*/ 23290 h 192671"/>
                <a:gd name="connsiteX94" fmla="*/ 87074 w 238953"/>
                <a:gd name="connsiteY94" fmla="*/ 24081 h 192671"/>
                <a:gd name="connsiteX95" fmla="*/ 82207 w 238953"/>
                <a:gd name="connsiteY95" fmla="*/ 21404 h 192671"/>
                <a:gd name="connsiteX96" fmla="*/ 75606 w 238953"/>
                <a:gd name="connsiteY96" fmla="*/ 19394 h 192671"/>
                <a:gd name="connsiteX97" fmla="*/ 74158 w 238953"/>
                <a:gd name="connsiteY97" fmla="*/ 25757 h 192671"/>
                <a:gd name="connsiteX98" fmla="*/ 69396 w 238953"/>
                <a:gd name="connsiteY98" fmla="*/ 26023 h 192671"/>
                <a:gd name="connsiteX99" fmla="*/ 64224 w 238953"/>
                <a:gd name="connsiteY99" fmla="*/ 26233 h 192671"/>
                <a:gd name="connsiteX100" fmla="*/ 62356 w 238953"/>
                <a:gd name="connsiteY100" fmla="*/ 32510 h 192671"/>
                <a:gd name="connsiteX101" fmla="*/ 60880 w 238953"/>
                <a:gd name="connsiteY101" fmla="*/ 39235 h 192671"/>
                <a:gd name="connsiteX102" fmla="*/ 61443 w 238953"/>
                <a:gd name="connsiteY102" fmla="*/ 44578 h 192671"/>
                <a:gd name="connsiteX103" fmla="*/ 57470 w 238953"/>
                <a:gd name="connsiteY103" fmla="*/ 47788 h 192671"/>
                <a:gd name="connsiteX104" fmla="*/ 54165 w 238953"/>
                <a:gd name="connsiteY104" fmla="*/ 52008 h 192671"/>
                <a:gd name="connsiteX105" fmla="*/ 44888 w 238953"/>
                <a:gd name="connsiteY105" fmla="*/ 53132 h 192671"/>
                <a:gd name="connsiteX106" fmla="*/ 37896 w 238953"/>
                <a:gd name="connsiteY106" fmla="*/ 54941 h 192671"/>
                <a:gd name="connsiteX107" fmla="*/ 41116 w 238953"/>
                <a:gd name="connsiteY107" fmla="*/ 58656 h 192671"/>
                <a:gd name="connsiteX108" fmla="*/ 39764 w 238953"/>
                <a:gd name="connsiteY108" fmla="*/ 64343 h 192671"/>
                <a:gd name="connsiteX109" fmla="*/ 35525 w 238953"/>
                <a:gd name="connsiteY109" fmla="*/ 66781 h 192671"/>
                <a:gd name="connsiteX110" fmla="*/ 30191 w 238953"/>
                <a:gd name="connsiteY110" fmla="*/ 67391 h 192671"/>
                <a:gd name="connsiteX111" fmla="*/ 23219 w 238953"/>
                <a:gd name="connsiteY111" fmla="*/ 65971 h 192671"/>
                <a:gd name="connsiteX112" fmla="*/ 17770 w 238953"/>
                <a:gd name="connsiteY112" fmla="*/ 64028 h 192671"/>
                <a:gd name="connsiteX113" fmla="*/ 12598 w 238953"/>
                <a:gd name="connsiteY113" fmla="*/ 63943 h 192671"/>
                <a:gd name="connsiteX114" fmla="*/ 8064 w 238953"/>
                <a:gd name="connsiteY114" fmla="*/ 60695 h 192671"/>
                <a:gd name="connsiteX115" fmla="*/ 6188 w 238953"/>
                <a:gd name="connsiteY115" fmla="*/ 67010 h 192671"/>
                <a:gd name="connsiteX116" fmla="*/ 6149 w 238953"/>
                <a:gd name="connsiteY116" fmla="*/ 73191 h 192671"/>
                <a:gd name="connsiteX117" fmla="*/ 5435 w 238953"/>
                <a:gd name="connsiteY117" fmla="*/ 79363 h 192671"/>
                <a:gd name="connsiteX118" fmla="*/ 1492 w 238953"/>
                <a:gd name="connsiteY118" fmla="*/ 83231 h 192671"/>
                <a:gd name="connsiteX119" fmla="*/ 5540 w 238953"/>
                <a:gd name="connsiteY119" fmla="*/ 87955 h 192671"/>
                <a:gd name="connsiteX120" fmla="*/ -213 w 238953"/>
                <a:gd name="connsiteY120" fmla="*/ 90174 h 192671"/>
                <a:gd name="connsiteX121" fmla="*/ 1492 w 238953"/>
                <a:gd name="connsiteY121" fmla="*/ 98556 h 192671"/>
                <a:gd name="connsiteX122" fmla="*/ 3787 w 238953"/>
                <a:gd name="connsiteY122" fmla="*/ 103824 h 192671"/>
                <a:gd name="connsiteX123" fmla="*/ 9217 w 238953"/>
                <a:gd name="connsiteY123" fmla="*/ 104757 h 192671"/>
                <a:gd name="connsiteX124" fmla="*/ 4730 w 238953"/>
                <a:gd name="connsiteY124" fmla="*/ 110815 h 192671"/>
                <a:gd name="connsiteX125" fmla="*/ 8226 w 238953"/>
                <a:gd name="connsiteY125" fmla="*/ 122131 h 192671"/>
                <a:gd name="connsiteX126" fmla="*/ 11579 w 238953"/>
                <a:gd name="connsiteY126" fmla="*/ 128198 h 192671"/>
                <a:gd name="connsiteX127" fmla="*/ 13351 w 238953"/>
                <a:gd name="connsiteY127" fmla="*/ 132694 h 192671"/>
                <a:gd name="connsiteX128" fmla="*/ 13408 w 238953"/>
                <a:gd name="connsiteY128" fmla="*/ 139238 h 192671"/>
                <a:gd name="connsiteX129" fmla="*/ 14560 w 238953"/>
                <a:gd name="connsiteY129" fmla="*/ 144534 h 192671"/>
                <a:gd name="connsiteX130" fmla="*/ 31619 w 238953"/>
                <a:gd name="connsiteY130" fmla="*/ 150153 h 192671"/>
                <a:gd name="connsiteX131" fmla="*/ 35067 w 238953"/>
                <a:gd name="connsiteY131" fmla="*/ 156259 h 192671"/>
                <a:gd name="connsiteX132" fmla="*/ 35582 w 238953"/>
                <a:gd name="connsiteY132" fmla="*/ 161545 h 192671"/>
                <a:gd name="connsiteX133" fmla="*/ 29790 w 238953"/>
                <a:gd name="connsiteY133" fmla="*/ 170661 h 192671"/>
                <a:gd name="connsiteX134" fmla="*/ 22409 w 238953"/>
                <a:gd name="connsiteY134" fmla="*/ 182376 h 192671"/>
                <a:gd name="connsiteX135" fmla="*/ 41620 w 238953"/>
                <a:gd name="connsiteY135" fmla="*/ 188577 h 192671"/>
                <a:gd name="connsiteX136" fmla="*/ 53070 w 238953"/>
                <a:gd name="connsiteY136" fmla="*/ 192330 h 192671"/>
                <a:gd name="connsiteX137" fmla="*/ 72996 w 238953"/>
                <a:gd name="connsiteY137" fmla="*/ 190263 h 192671"/>
                <a:gd name="connsiteX138" fmla="*/ 79273 w 238953"/>
                <a:gd name="connsiteY138" fmla="*/ 191339 h 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38953" h="192671">
                  <a:moveTo>
                    <a:pt x="83226" y="192597"/>
                  </a:moveTo>
                  <a:lnTo>
                    <a:pt x="90560" y="188082"/>
                  </a:lnTo>
                  <a:lnTo>
                    <a:pt x="100209" y="189320"/>
                  </a:lnTo>
                  <a:lnTo>
                    <a:pt x="117192" y="183729"/>
                  </a:lnTo>
                  <a:lnTo>
                    <a:pt x="122574" y="179986"/>
                  </a:lnTo>
                  <a:lnTo>
                    <a:pt x="120249" y="175128"/>
                  </a:lnTo>
                  <a:lnTo>
                    <a:pt x="119907" y="169908"/>
                  </a:lnTo>
                  <a:lnTo>
                    <a:pt x="118697" y="159754"/>
                  </a:lnTo>
                  <a:lnTo>
                    <a:pt x="123574" y="156506"/>
                  </a:lnTo>
                  <a:lnTo>
                    <a:pt x="126212" y="151992"/>
                  </a:lnTo>
                  <a:lnTo>
                    <a:pt x="131241" y="152858"/>
                  </a:lnTo>
                  <a:lnTo>
                    <a:pt x="137557" y="153020"/>
                  </a:lnTo>
                  <a:lnTo>
                    <a:pt x="142167" y="151277"/>
                  </a:lnTo>
                  <a:lnTo>
                    <a:pt x="137557" y="146972"/>
                  </a:lnTo>
                  <a:lnTo>
                    <a:pt x="144557" y="144438"/>
                  </a:lnTo>
                  <a:lnTo>
                    <a:pt x="147091" y="140390"/>
                  </a:lnTo>
                  <a:lnTo>
                    <a:pt x="152111" y="142076"/>
                  </a:lnTo>
                  <a:lnTo>
                    <a:pt x="157140" y="141762"/>
                  </a:lnTo>
                  <a:lnTo>
                    <a:pt x="160474" y="145381"/>
                  </a:lnTo>
                  <a:lnTo>
                    <a:pt x="164865" y="143248"/>
                  </a:lnTo>
                  <a:lnTo>
                    <a:pt x="167732" y="138485"/>
                  </a:lnTo>
                  <a:lnTo>
                    <a:pt x="165493" y="132656"/>
                  </a:lnTo>
                  <a:lnTo>
                    <a:pt x="163607" y="127179"/>
                  </a:lnTo>
                  <a:lnTo>
                    <a:pt x="166579" y="122769"/>
                  </a:lnTo>
                  <a:lnTo>
                    <a:pt x="165846" y="115968"/>
                  </a:lnTo>
                  <a:lnTo>
                    <a:pt x="170599" y="112854"/>
                  </a:lnTo>
                  <a:lnTo>
                    <a:pt x="175200" y="111006"/>
                  </a:lnTo>
                  <a:lnTo>
                    <a:pt x="178809" y="107167"/>
                  </a:lnTo>
                  <a:lnTo>
                    <a:pt x="175571" y="103471"/>
                  </a:lnTo>
                  <a:lnTo>
                    <a:pt x="171780" y="100185"/>
                  </a:lnTo>
                  <a:lnTo>
                    <a:pt x="168103" y="96023"/>
                  </a:lnTo>
                  <a:lnTo>
                    <a:pt x="173266" y="94422"/>
                  </a:lnTo>
                  <a:lnTo>
                    <a:pt x="179505" y="95708"/>
                  </a:lnTo>
                  <a:lnTo>
                    <a:pt x="186144" y="95032"/>
                  </a:lnTo>
                  <a:lnTo>
                    <a:pt x="189887" y="90927"/>
                  </a:lnTo>
                  <a:lnTo>
                    <a:pt x="188668" y="85936"/>
                  </a:lnTo>
                  <a:lnTo>
                    <a:pt x="187477" y="81078"/>
                  </a:lnTo>
                  <a:lnTo>
                    <a:pt x="189525" y="75792"/>
                  </a:lnTo>
                  <a:lnTo>
                    <a:pt x="193468" y="72487"/>
                  </a:lnTo>
                  <a:lnTo>
                    <a:pt x="191601" y="66628"/>
                  </a:lnTo>
                  <a:lnTo>
                    <a:pt x="191487" y="61095"/>
                  </a:lnTo>
                  <a:lnTo>
                    <a:pt x="188096" y="57218"/>
                  </a:lnTo>
                  <a:lnTo>
                    <a:pt x="184715" y="52694"/>
                  </a:lnTo>
                  <a:lnTo>
                    <a:pt x="183229" y="47788"/>
                  </a:lnTo>
                  <a:lnTo>
                    <a:pt x="186448" y="43559"/>
                  </a:lnTo>
                  <a:lnTo>
                    <a:pt x="191363" y="41254"/>
                  </a:lnTo>
                  <a:lnTo>
                    <a:pt x="195678" y="38044"/>
                  </a:lnTo>
                  <a:lnTo>
                    <a:pt x="200212" y="35530"/>
                  </a:lnTo>
                  <a:lnTo>
                    <a:pt x="206803" y="34253"/>
                  </a:lnTo>
                  <a:lnTo>
                    <a:pt x="213214" y="33120"/>
                  </a:lnTo>
                  <a:lnTo>
                    <a:pt x="218186" y="33548"/>
                  </a:lnTo>
                  <a:lnTo>
                    <a:pt x="222939" y="33167"/>
                  </a:lnTo>
                  <a:lnTo>
                    <a:pt x="228692" y="34282"/>
                  </a:lnTo>
                  <a:lnTo>
                    <a:pt x="233111" y="31386"/>
                  </a:lnTo>
                  <a:lnTo>
                    <a:pt x="232750" y="26624"/>
                  </a:lnTo>
                  <a:lnTo>
                    <a:pt x="238740" y="26319"/>
                  </a:lnTo>
                  <a:lnTo>
                    <a:pt x="235607" y="22404"/>
                  </a:lnTo>
                  <a:lnTo>
                    <a:pt x="230835" y="22128"/>
                  </a:lnTo>
                  <a:lnTo>
                    <a:pt x="224824" y="23937"/>
                  </a:lnTo>
                  <a:lnTo>
                    <a:pt x="220281" y="25795"/>
                  </a:lnTo>
                  <a:lnTo>
                    <a:pt x="216614" y="21680"/>
                  </a:lnTo>
                  <a:lnTo>
                    <a:pt x="211794" y="21452"/>
                  </a:lnTo>
                  <a:lnTo>
                    <a:pt x="207565" y="23976"/>
                  </a:lnTo>
                  <a:lnTo>
                    <a:pt x="202746" y="26595"/>
                  </a:lnTo>
                  <a:lnTo>
                    <a:pt x="199450" y="30824"/>
                  </a:lnTo>
                  <a:lnTo>
                    <a:pt x="194630" y="32072"/>
                  </a:lnTo>
                  <a:lnTo>
                    <a:pt x="189077" y="37615"/>
                  </a:lnTo>
                  <a:lnTo>
                    <a:pt x="184201" y="36453"/>
                  </a:lnTo>
                  <a:lnTo>
                    <a:pt x="180771" y="31758"/>
                  </a:lnTo>
                  <a:lnTo>
                    <a:pt x="179209" y="26624"/>
                  </a:lnTo>
                  <a:lnTo>
                    <a:pt x="178838" y="20728"/>
                  </a:lnTo>
                  <a:lnTo>
                    <a:pt x="177857" y="15441"/>
                  </a:lnTo>
                  <a:lnTo>
                    <a:pt x="175761" y="10650"/>
                  </a:lnTo>
                  <a:lnTo>
                    <a:pt x="171580" y="7593"/>
                  </a:lnTo>
                  <a:lnTo>
                    <a:pt x="168665" y="2878"/>
                  </a:lnTo>
                  <a:lnTo>
                    <a:pt x="164455" y="-75"/>
                  </a:lnTo>
                  <a:lnTo>
                    <a:pt x="159531" y="839"/>
                  </a:lnTo>
                  <a:lnTo>
                    <a:pt x="157093" y="5373"/>
                  </a:lnTo>
                  <a:lnTo>
                    <a:pt x="154673" y="9679"/>
                  </a:lnTo>
                  <a:lnTo>
                    <a:pt x="155930" y="16232"/>
                  </a:lnTo>
                  <a:lnTo>
                    <a:pt x="150539" y="18889"/>
                  </a:lnTo>
                  <a:lnTo>
                    <a:pt x="144719" y="18794"/>
                  </a:lnTo>
                  <a:lnTo>
                    <a:pt x="140919" y="22375"/>
                  </a:lnTo>
                  <a:lnTo>
                    <a:pt x="143233" y="26576"/>
                  </a:lnTo>
                  <a:lnTo>
                    <a:pt x="137385" y="26624"/>
                  </a:lnTo>
                  <a:lnTo>
                    <a:pt x="132803" y="23690"/>
                  </a:lnTo>
                  <a:lnTo>
                    <a:pt x="128803" y="26604"/>
                  </a:lnTo>
                  <a:lnTo>
                    <a:pt x="123545" y="28738"/>
                  </a:lnTo>
                  <a:lnTo>
                    <a:pt x="120383" y="32367"/>
                  </a:lnTo>
                  <a:lnTo>
                    <a:pt x="114839" y="29148"/>
                  </a:lnTo>
                  <a:lnTo>
                    <a:pt x="109981" y="26233"/>
                  </a:lnTo>
                  <a:lnTo>
                    <a:pt x="104467" y="26852"/>
                  </a:lnTo>
                  <a:lnTo>
                    <a:pt x="99856" y="22804"/>
                  </a:lnTo>
                  <a:lnTo>
                    <a:pt x="93770" y="23290"/>
                  </a:lnTo>
                  <a:lnTo>
                    <a:pt x="87074" y="24081"/>
                  </a:lnTo>
                  <a:lnTo>
                    <a:pt x="82207" y="21404"/>
                  </a:lnTo>
                  <a:lnTo>
                    <a:pt x="75606" y="19394"/>
                  </a:lnTo>
                  <a:lnTo>
                    <a:pt x="74158" y="25757"/>
                  </a:lnTo>
                  <a:lnTo>
                    <a:pt x="69396" y="26023"/>
                  </a:lnTo>
                  <a:lnTo>
                    <a:pt x="64224" y="26233"/>
                  </a:lnTo>
                  <a:lnTo>
                    <a:pt x="62356" y="32510"/>
                  </a:lnTo>
                  <a:lnTo>
                    <a:pt x="60880" y="39235"/>
                  </a:lnTo>
                  <a:lnTo>
                    <a:pt x="61443" y="44578"/>
                  </a:lnTo>
                  <a:lnTo>
                    <a:pt x="57470" y="47788"/>
                  </a:lnTo>
                  <a:lnTo>
                    <a:pt x="54165" y="52008"/>
                  </a:lnTo>
                  <a:lnTo>
                    <a:pt x="44888" y="53132"/>
                  </a:lnTo>
                  <a:lnTo>
                    <a:pt x="37896" y="54941"/>
                  </a:lnTo>
                  <a:lnTo>
                    <a:pt x="41116" y="58656"/>
                  </a:lnTo>
                  <a:lnTo>
                    <a:pt x="39764" y="64343"/>
                  </a:lnTo>
                  <a:lnTo>
                    <a:pt x="35525" y="66781"/>
                  </a:lnTo>
                  <a:lnTo>
                    <a:pt x="30191" y="67391"/>
                  </a:lnTo>
                  <a:lnTo>
                    <a:pt x="23219" y="65971"/>
                  </a:lnTo>
                  <a:lnTo>
                    <a:pt x="17770" y="64028"/>
                  </a:lnTo>
                  <a:lnTo>
                    <a:pt x="12598" y="63943"/>
                  </a:lnTo>
                  <a:lnTo>
                    <a:pt x="8064" y="60695"/>
                  </a:lnTo>
                  <a:lnTo>
                    <a:pt x="6188" y="67010"/>
                  </a:lnTo>
                  <a:lnTo>
                    <a:pt x="6149" y="73191"/>
                  </a:lnTo>
                  <a:lnTo>
                    <a:pt x="5435" y="79363"/>
                  </a:lnTo>
                  <a:lnTo>
                    <a:pt x="1492" y="83231"/>
                  </a:lnTo>
                  <a:lnTo>
                    <a:pt x="5540" y="87955"/>
                  </a:lnTo>
                  <a:lnTo>
                    <a:pt x="-213" y="90174"/>
                  </a:lnTo>
                  <a:lnTo>
                    <a:pt x="1492" y="98556"/>
                  </a:lnTo>
                  <a:lnTo>
                    <a:pt x="3787" y="103824"/>
                  </a:lnTo>
                  <a:lnTo>
                    <a:pt x="9217" y="104757"/>
                  </a:lnTo>
                  <a:lnTo>
                    <a:pt x="4730" y="110815"/>
                  </a:lnTo>
                  <a:lnTo>
                    <a:pt x="8226" y="122131"/>
                  </a:lnTo>
                  <a:lnTo>
                    <a:pt x="11579" y="128198"/>
                  </a:lnTo>
                  <a:lnTo>
                    <a:pt x="13351" y="132694"/>
                  </a:lnTo>
                  <a:lnTo>
                    <a:pt x="13408" y="139238"/>
                  </a:lnTo>
                  <a:lnTo>
                    <a:pt x="14560" y="144534"/>
                  </a:lnTo>
                  <a:lnTo>
                    <a:pt x="31619" y="150153"/>
                  </a:lnTo>
                  <a:lnTo>
                    <a:pt x="35067" y="156259"/>
                  </a:lnTo>
                  <a:lnTo>
                    <a:pt x="35582" y="161545"/>
                  </a:lnTo>
                  <a:lnTo>
                    <a:pt x="29790" y="170661"/>
                  </a:lnTo>
                  <a:lnTo>
                    <a:pt x="22409" y="182376"/>
                  </a:lnTo>
                  <a:lnTo>
                    <a:pt x="41620" y="188577"/>
                  </a:lnTo>
                  <a:lnTo>
                    <a:pt x="53070" y="192330"/>
                  </a:lnTo>
                  <a:lnTo>
                    <a:pt x="72996" y="190263"/>
                  </a:lnTo>
                  <a:lnTo>
                    <a:pt x="79273" y="19133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5" name="Freihandform: Form 694">
              <a:extLst>
                <a:ext uri="{FF2B5EF4-FFF2-40B4-BE49-F238E27FC236}">
                  <a16:creationId xmlns:a16="http://schemas.microsoft.com/office/drawing/2014/main" id="{E9EA3056-DF8A-273D-2546-5618ABCD0E60}"/>
                </a:ext>
              </a:extLst>
            </p:cNvPr>
            <p:cNvSpPr/>
            <p:nvPr/>
          </p:nvSpPr>
          <p:spPr>
            <a:xfrm>
              <a:off x="5179096" y="4436408"/>
              <a:ext cx="130877" cy="84357"/>
            </a:xfrm>
            <a:custGeom>
              <a:avLst/>
              <a:gdLst>
                <a:gd name="connsiteX0" fmla="*/ 65633 w 173754"/>
                <a:gd name="connsiteY0" fmla="*/ 111920 h 111994"/>
                <a:gd name="connsiteX1" fmla="*/ 63462 w 173754"/>
                <a:gd name="connsiteY1" fmla="*/ 107491 h 111994"/>
                <a:gd name="connsiteX2" fmla="*/ 59232 w 173754"/>
                <a:gd name="connsiteY2" fmla="*/ 104938 h 111994"/>
                <a:gd name="connsiteX3" fmla="*/ 62585 w 173754"/>
                <a:gd name="connsiteY3" fmla="*/ 108596 h 111994"/>
                <a:gd name="connsiteX4" fmla="*/ 169294 w 173754"/>
                <a:gd name="connsiteY4" fmla="*/ 90365 h 111994"/>
                <a:gd name="connsiteX5" fmla="*/ 173542 w 173754"/>
                <a:gd name="connsiteY5" fmla="*/ 88107 h 111994"/>
                <a:gd name="connsiteX6" fmla="*/ 168751 w 173754"/>
                <a:gd name="connsiteY6" fmla="*/ 88069 h 111994"/>
                <a:gd name="connsiteX7" fmla="*/ 91417 w 173754"/>
                <a:gd name="connsiteY7" fmla="*/ 66210 h 111994"/>
                <a:gd name="connsiteX8" fmla="*/ 90665 w 173754"/>
                <a:gd name="connsiteY8" fmla="*/ 61380 h 111994"/>
                <a:gd name="connsiteX9" fmla="*/ 91417 w 173754"/>
                <a:gd name="connsiteY9" fmla="*/ 66210 h 111994"/>
                <a:gd name="connsiteX10" fmla="*/ 22190 w 173754"/>
                <a:gd name="connsiteY10" fmla="*/ 42997 h 111994"/>
                <a:gd name="connsiteX11" fmla="*/ 23980 w 173754"/>
                <a:gd name="connsiteY11" fmla="*/ 38330 h 111994"/>
                <a:gd name="connsiteX12" fmla="*/ 21675 w 173754"/>
                <a:gd name="connsiteY12" fmla="*/ 34158 h 111994"/>
                <a:gd name="connsiteX13" fmla="*/ 19265 w 173754"/>
                <a:gd name="connsiteY13" fmla="*/ 30014 h 111994"/>
                <a:gd name="connsiteX14" fmla="*/ 14512 w 173754"/>
                <a:gd name="connsiteY14" fmla="*/ 31319 h 111994"/>
                <a:gd name="connsiteX15" fmla="*/ 11483 w 173754"/>
                <a:gd name="connsiteY15" fmla="*/ 35053 h 111994"/>
                <a:gd name="connsiteX16" fmla="*/ 16360 w 173754"/>
                <a:gd name="connsiteY16" fmla="*/ 34920 h 111994"/>
                <a:gd name="connsiteX17" fmla="*/ 18665 w 173754"/>
                <a:gd name="connsiteY17" fmla="*/ 39120 h 111994"/>
                <a:gd name="connsiteX18" fmla="*/ 22551 w 173754"/>
                <a:gd name="connsiteY18" fmla="*/ 42121 h 111994"/>
                <a:gd name="connsiteX19" fmla="*/ 101428 w 173754"/>
                <a:gd name="connsiteY19" fmla="*/ 90031 h 111994"/>
                <a:gd name="connsiteX20" fmla="*/ 100656 w 173754"/>
                <a:gd name="connsiteY20" fmla="*/ 85279 h 111994"/>
                <a:gd name="connsiteX21" fmla="*/ 96789 w 173754"/>
                <a:gd name="connsiteY21" fmla="*/ 81973 h 111994"/>
                <a:gd name="connsiteX22" fmla="*/ 92227 w 173754"/>
                <a:gd name="connsiteY22" fmla="*/ 80392 h 111994"/>
                <a:gd name="connsiteX23" fmla="*/ 88541 w 173754"/>
                <a:gd name="connsiteY23" fmla="*/ 77182 h 111994"/>
                <a:gd name="connsiteX24" fmla="*/ 84207 w 173754"/>
                <a:gd name="connsiteY24" fmla="*/ 79154 h 111994"/>
                <a:gd name="connsiteX25" fmla="*/ 88064 w 173754"/>
                <a:gd name="connsiteY25" fmla="*/ 82050 h 111994"/>
                <a:gd name="connsiteX26" fmla="*/ 90903 w 173754"/>
                <a:gd name="connsiteY26" fmla="*/ 85917 h 111994"/>
                <a:gd name="connsiteX27" fmla="*/ 94922 w 173754"/>
                <a:gd name="connsiteY27" fmla="*/ 88517 h 111994"/>
                <a:gd name="connsiteX28" fmla="*/ 99561 w 173754"/>
                <a:gd name="connsiteY28" fmla="*/ 89622 h 111994"/>
                <a:gd name="connsiteX29" fmla="*/ 88255 w 173754"/>
                <a:gd name="connsiteY29" fmla="*/ 63428 h 111994"/>
                <a:gd name="connsiteX30" fmla="*/ 87007 w 173754"/>
                <a:gd name="connsiteY30" fmla="*/ 58809 h 111994"/>
                <a:gd name="connsiteX31" fmla="*/ 86026 w 173754"/>
                <a:gd name="connsiteY31" fmla="*/ 53960 h 111994"/>
                <a:gd name="connsiteX32" fmla="*/ 84445 w 173754"/>
                <a:gd name="connsiteY32" fmla="*/ 49312 h 111994"/>
                <a:gd name="connsiteX33" fmla="*/ 81263 w 173754"/>
                <a:gd name="connsiteY33" fmla="*/ 45712 h 111994"/>
                <a:gd name="connsiteX34" fmla="*/ 81559 w 173754"/>
                <a:gd name="connsiteY34" fmla="*/ 40940 h 111994"/>
                <a:gd name="connsiteX35" fmla="*/ 78844 w 173754"/>
                <a:gd name="connsiteY35" fmla="*/ 36939 h 111994"/>
                <a:gd name="connsiteX36" fmla="*/ 77606 w 173754"/>
                <a:gd name="connsiteY36" fmla="*/ 41635 h 111994"/>
                <a:gd name="connsiteX37" fmla="*/ 76987 w 173754"/>
                <a:gd name="connsiteY37" fmla="*/ 46464 h 111994"/>
                <a:gd name="connsiteX38" fmla="*/ 78054 w 173754"/>
                <a:gd name="connsiteY38" fmla="*/ 51179 h 111994"/>
                <a:gd name="connsiteX39" fmla="*/ 81035 w 173754"/>
                <a:gd name="connsiteY39" fmla="*/ 55132 h 111994"/>
                <a:gd name="connsiteX40" fmla="*/ 84435 w 173754"/>
                <a:gd name="connsiteY40" fmla="*/ 58532 h 111994"/>
                <a:gd name="connsiteX41" fmla="*/ 87483 w 173754"/>
                <a:gd name="connsiteY41" fmla="*/ 62628 h 111994"/>
                <a:gd name="connsiteX42" fmla="*/ 73215 w 173754"/>
                <a:gd name="connsiteY42" fmla="*/ 70829 h 111994"/>
                <a:gd name="connsiteX43" fmla="*/ 76701 w 173754"/>
                <a:gd name="connsiteY43" fmla="*/ 67553 h 111994"/>
                <a:gd name="connsiteX44" fmla="*/ 74024 w 173754"/>
                <a:gd name="connsiteY44" fmla="*/ 63476 h 111994"/>
                <a:gd name="connsiteX45" fmla="*/ 69862 w 173754"/>
                <a:gd name="connsiteY45" fmla="*/ 60313 h 111994"/>
                <a:gd name="connsiteX46" fmla="*/ 65166 w 173754"/>
                <a:gd name="connsiteY46" fmla="*/ 59371 h 111994"/>
                <a:gd name="connsiteX47" fmla="*/ 60251 w 173754"/>
                <a:gd name="connsiteY47" fmla="*/ 59237 h 111994"/>
                <a:gd name="connsiteX48" fmla="*/ 56566 w 173754"/>
                <a:gd name="connsiteY48" fmla="*/ 56132 h 111994"/>
                <a:gd name="connsiteX49" fmla="*/ 54746 w 173754"/>
                <a:gd name="connsiteY49" fmla="*/ 60628 h 111994"/>
                <a:gd name="connsiteX50" fmla="*/ 56127 w 173754"/>
                <a:gd name="connsiteY50" fmla="*/ 65286 h 111994"/>
                <a:gd name="connsiteX51" fmla="*/ 60242 w 173754"/>
                <a:gd name="connsiteY51" fmla="*/ 67714 h 111994"/>
                <a:gd name="connsiteX52" fmla="*/ 65833 w 173754"/>
                <a:gd name="connsiteY52" fmla="*/ 67953 h 111994"/>
                <a:gd name="connsiteX53" fmla="*/ 70452 w 173754"/>
                <a:gd name="connsiteY53" fmla="*/ 69591 h 111994"/>
                <a:gd name="connsiteX54" fmla="*/ 61566 w 173754"/>
                <a:gd name="connsiteY54" fmla="*/ 41568 h 111994"/>
                <a:gd name="connsiteX55" fmla="*/ 61537 w 173754"/>
                <a:gd name="connsiteY55" fmla="*/ 36672 h 111994"/>
                <a:gd name="connsiteX56" fmla="*/ 58013 w 173754"/>
                <a:gd name="connsiteY56" fmla="*/ 33444 h 111994"/>
                <a:gd name="connsiteX57" fmla="*/ 54251 w 173754"/>
                <a:gd name="connsiteY57" fmla="*/ 30205 h 111994"/>
                <a:gd name="connsiteX58" fmla="*/ 49736 w 173754"/>
                <a:gd name="connsiteY58" fmla="*/ 28262 h 111994"/>
                <a:gd name="connsiteX59" fmla="*/ 46155 w 173754"/>
                <a:gd name="connsiteY59" fmla="*/ 25014 h 111994"/>
                <a:gd name="connsiteX60" fmla="*/ 42468 w 173754"/>
                <a:gd name="connsiteY60" fmla="*/ 21718 h 111994"/>
                <a:gd name="connsiteX61" fmla="*/ 37906 w 173754"/>
                <a:gd name="connsiteY61" fmla="*/ 20251 h 111994"/>
                <a:gd name="connsiteX62" fmla="*/ 39515 w 173754"/>
                <a:gd name="connsiteY62" fmla="*/ 24776 h 111994"/>
                <a:gd name="connsiteX63" fmla="*/ 42935 w 173754"/>
                <a:gd name="connsiteY63" fmla="*/ 28157 h 111994"/>
                <a:gd name="connsiteX64" fmla="*/ 46754 w 173754"/>
                <a:gd name="connsiteY64" fmla="*/ 31319 h 111994"/>
                <a:gd name="connsiteX65" fmla="*/ 50889 w 173754"/>
                <a:gd name="connsiteY65" fmla="*/ 33910 h 111994"/>
                <a:gd name="connsiteX66" fmla="*/ 54889 w 173754"/>
                <a:gd name="connsiteY66" fmla="*/ 36644 h 111994"/>
                <a:gd name="connsiteX67" fmla="*/ 59042 w 173754"/>
                <a:gd name="connsiteY67" fmla="*/ 39292 h 111994"/>
                <a:gd name="connsiteX68" fmla="*/ 25904 w 173754"/>
                <a:gd name="connsiteY68" fmla="*/ 45912 h 111994"/>
                <a:gd name="connsiteX69" fmla="*/ 28390 w 173754"/>
                <a:gd name="connsiteY69" fmla="*/ 41778 h 111994"/>
                <a:gd name="connsiteX70" fmla="*/ 23609 w 173754"/>
                <a:gd name="connsiteY70" fmla="*/ 42368 h 111994"/>
                <a:gd name="connsiteX71" fmla="*/ 10636 w 173754"/>
                <a:gd name="connsiteY71" fmla="*/ 32443 h 111994"/>
                <a:gd name="connsiteX72" fmla="*/ 11703 w 173754"/>
                <a:gd name="connsiteY72" fmla="*/ 27738 h 111994"/>
                <a:gd name="connsiteX73" fmla="*/ 7064 w 173754"/>
                <a:gd name="connsiteY73" fmla="*/ 28938 h 111994"/>
                <a:gd name="connsiteX74" fmla="*/ 10388 w 173754"/>
                <a:gd name="connsiteY74" fmla="*/ 32358 h 111994"/>
                <a:gd name="connsiteX75" fmla="*/ 17684 w 173754"/>
                <a:gd name="connsiteY75" fmla="*/ 17375 h 111994"/>
                <a:gd name="connsiteX76" fmla="*/ 15103 w 173754"/>
                <a:gd name="connsiteY76" fmla="*/ 13298 h 111994"/>
                <a:gd name="connsiteX77" fmla="*/ 12198 w 173754"/>
                <a:gd name="connsiteY77" fmla="*/ 9393 h 111994"/>
                <a:gd name="connsiteX78" fmla="*/ 9750 w 173754"/>
                <a:gd name="connsiteY78" fmla="*/ 5297 h 111994"/>
                <a:gd name="connsiteX79" fmla="*/ 5359 w 173754"/>
                <a:gd name="connsiteY79" fmla="*/ 2992 h 111994"/>
                <a:gd name="connsiteX80" fmla="*/ 1606 w 173754"/>
                <a:gd name="connsiteY80" fmla="*/ -75 h 111994"/>
                <a:gd name="connsiteX81" fmla="*/ 1387 w 173754"/>
                <a:gd name="connsiteY81" fmla="*/ 4707 h 111994"/>
                <a:gd name="connsiteX82" fmla="*/ 5035 w 173754"/>
                <a:gd name="connsiteY82" fmla="*/ 8250 h 111994"/>
                <a:gd name="connsiteX83" fmla="*/ 7855 w 173754"/>
                <a:gd name="connsiteY83" fmla="*/ 12117 h 111994"/>
                <a:gd name="connsiteX84" fmla="*/ 11255 w 173754"/>
                <a:gd name="connsiteY84" fmla="*/ 15470 h 111994"/>
                <a:gd name="connsiteX85" fmla="*/ 15827 w 173754"/>
                <a:gd name="connsiteY85" fmla="*/ 16975 h 111994"/>
                <a:gd name="connsiteX86" fmla="*/ 14255 w 173754"/>
                <a:gd name="connsiteY86" fmla="*/ 45007 h 111994"/>
                <a:gd name="connsiteX87" fmla="*/ 14998 w 173754"/>
                <a:gd name="connsiteY87" fmla="*/ 40073 h 111994"/>
                <a:gd name="connsiteX88" fmla="*/ 13236 w 173754"/>
                <a:gd name="connsiteY88" fmla="*/ 44616 h 111994"/>
                <a:gd name="connsiteX89" fmla="*/ -147 w 173754"/>
                <a:gd name="connsiteY89" fmla="*/ 33377 h 111994"/>
                <a:gd name="connsiteX90" fmla="*/ -71 w 173754"/>
                <a:gd name="connsiteY90" fmla="*/ 28376 h 111994"/>
                <a:gd name="connsiteX91" fmla="*/ -213 w 173754"/>
                <a:gd name="connsiteY91" fmla="*/ 33291 h 111994"/>
                <a:gd name="connsiteX92" fmla="*/ 2625 w 173754"/>
                <a:gd name="connsiteY92" fmla="*/ 28652 h 111994"/>
                <a:gd name="connsiteX93" fmla="*/ 4692 w 173754"/>
                <a:gd name="connsiteY93" fmla="*/ 24319 h 111994"/>
                <a:gd name="connsiteX94" fmla="*/ 1939 w 173754"/>
                <a:gd name="connsiteY94" fmla="*/ 20394 h 111994"/>
                <a:gd name="connsiteX95" fmla="*/ 1130 w 173754"/>
                <a:gd name="connsiteY95" fmla="*/ 25166 h 11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73754" h="111994">
                  <a:moveTo>
                    <a:pt x="65633" y="111920"/>
                  </a:moveTo>
                  <a:lnTo>
                    <a:pt x="63462" y="107491"/>
                  </a:lnTo>
                  <a:lnTo>
                    <a:pt x="59232" y="104938"/>
                  </a:lnTo>
                  <a:lnTo>
                    <a:pt x="62585" y="108596"/>
                  </a:lnTo>
                  <a:close/>
                  <a:moveTo>
                    <a:pt x="169294" y="90365"/>
                  </a:moveTo>
                  <a:lnTo>
                    <a:pt x="173542" y="88107"/>
                  </a:lnTo>
                  <a:lnTo>
                    <a:pt x="168751" y="88069"/>
                  </a:lnTo>
                  <a:close/>
                  <a:moveTo>
                    <a:pt x="91417" y="66210"/>
                  </a:moveTo>
                  <a:lnTo>
                    <a:pt x="90665" y="61380"/>
                  </a:lnTo>
                  <a:lnTo>
                    <a:pt x="91417" y="66210"/>
                  </a:lnTo>
                  <a:close/>
                  <a:moveTo>
                    <a:pt x="22190" y="42997"/>
                  </a:moveTo>
                  <a:lnTo>
                    <a:pt x="23980" y="38330"/>
                  </a:lnTo>
                  <a:lnTo>
                    <a:pt x="21675" y="34158"/>
                  </a:lnTo>
                  <a:lnTo>
                    <a:pt x="19265" y="30014"/>
                  </a:lnTo>
                  <a:lnTo>
                    <a:pt x="14512" y="31319"/>
                  </a:lnTo>
                  <a:lnTo>
                    <a:pt x="11483" y="35053"/>
                  </a:lnTo>
                  <a:lnTo>
                    <a:pt x="16360" y="34920"/>
                  </a:lnTo>
                  <a:lnTo>
                    <a:pt x="18665" y="39120"/>
                  </a:lnTo>
                  <a:lnTo>
                    <a:pt x="22551" y="42121"/>
                  </a:lnTo>
                  <a:close/>
                  <a:moveTo>
                    <a:pt x="101428" y="90031"/>
                  </a:moveTo>
                  <a:lnTo>
                    <a:pt x="100656" y="85279"/>
                  </a:lnTo>
                  <a:lnTo>
                    <a:pt x="96789" y="81973"/>
                  </a:lnTo>
                  <a:lnTo>
                    <a:pt x="92227" y="80392"/>
                  </a:lnTo>
                  <a:lnTo>
                    <a:pt x="88541" y="77182"/>
                  </a:lnTo>
                  <a:lnTo>
                    <a:pt x="84207" y="79154"/>
                  </a:lnTo>
                  <a:lnTo>
                    <a:pt x="88064" y="82050"/>
                  </a:lnTo>
                  <a:lnTo>
                    <a:pt x="90903" y="85917"/>
                  </a:lnTo>
                  <a:lnTo>
                    <a:pt x="94922" y="88517"/>
                  </a:lnTo>
                  <a:lnTo>
                    <a:pt x="99561" y="89622"/>
                  </a:lnTo>
                  <a:close/>
                  <a:moveTo>
                    <a:pt x="88255" y="63428"/>
                  </a:moveTo>
                  <a:lnTo>
                    <a:pt x="87007" y="58809"/>
                  </a:lnTo>
                  <a:lnTo>
                    <a:pt x="86026" y="53960"/>
                  </a:lnTo>
                  <a:lnTo>
                    <a:pt x="84445" y="49312"/>
                  </a:lnTo>
                  <a:lnTo>
                    <a:pt x="81263" y="45712"/>
                  </a:lnTo>
                  <a:lnTo>
                    <a:pt x="81559" y="40940"/>
                  </a:lnTo>
                  <a:lnTo>
                    <a:pt x="78844" y="36939"/>
                  </a:lnTo>
                  <a:lnTo>
                    <a:pt x="77606" y="41635"/>
                  </a:lnTo>
                  <a:lnTo>
                    <a:pt x="76987" y="46464"/>
                  </a:lnTo>
                  <a:lnTo>
                    <a:pt x="78054" y="51179"/>
                  </a:lnTo>
                  <a:lnTo>
                    <a:pt x="81035" y="55132"/>
                  </a:lnTo>
                  <a:lnTo>
                    <a:pt x="84435" y="58532"/>
                  </a:lnTo>
                  <a:lnTo>
                    <a:pt x="87483" y="62628"/>
                  </a:lnTo>
                  <a:close/>
                  <a:moveTo>
                    <a:pt x="73215" y="70829"/>
                  </a:moveTo>
                  <a:lnTo>
                    <a:pt x="76701" y="67553"/>
                  </a:lnTo>
                  <a:lnTo>
                    <a:pt x="74024" y="63476"/>
                  </a:lnTo>
                  <a:lnTo>
                    <a:pt x="69862" y="60313"/>
                  </a:lnTo>
                  <a:lnTo>
                    <a:pt x="65166" y="59371"/>
                  </a:lnTo>
                  <a:lnTo>
                    <a:pt x="60251" y="59237"/>
                  </a:lnTo>
                  <a:lnTo>
                    <a:pt x="56566" y="56132"/>
                  </a:lnTo>
                  <a:lnTo>
                    <a:pt x="54746" y="60628"/>
                  </a:lnTo>
                  <a:lnTo>
                    <a:pt x="56127" y="65286"/>
                  </a:lnTo>
                  <a:lnTo>
                    <a:pt x="60242" y="67714"/>
                  </a:lnTo>
                  <a:lnTo>
                    <a:pt x="65833" y="67953"/>
                  </a:lnTo>
                  <a:lnTo>
                    <a:pt x="70452" y="69591"/>
                  </a:lnTo>
                  <a:close/>
                  <a:moveTo>
                    <a:pt x="61566" y="41568"/>
                  </a:moveTo>
                  <a:lnTo>
                    <a:pt x="61537" y="36672"/>
                  </a:lnTo>
                  <a:lnTo>
                    <a:pt x="58013" y="33444"/>
                  </a:lnTo>
                  <a:lnTo>
                    <a:pt x="54251" y="30205"/>
                  </a:lnTo>
                  <a:lnTo>
                    <a:pt x="49736" y="28262"/>
                  </a:lnTo>
                  <a:lnTo>
                    <a:pt x="46155" y="25014"/>
                  </a:lnTo>
                  <a:lnTo>
                    <a:pt x="42468" y="21718"/>
                  </a:lnTo>
                  <a:lnTo>
                    <a:pt x="37906" y="20251"/>
                  </a:lnTo>
                  <a:lnTo>
                    <a:pt x="39515" y="24776"/>
                  </a:lnTo>
                  <a:lnTo>
                    <a:pt x="42935" y="28157"/>
                  </a:lnTo>
                  <a:lnTo>
                    <a:pt x="46754" y="31319"/>
                  </a:lnTo>
                  <a:lnTo>
                    <a:pt x="50889" y="33910"/>
                  </a:lnTo>
                  <a:lnTo>
                    <a:pt x="54889" y="36644"/>
                  </a:lnTo>
                  <a:lnTo>
                    <a:pt x="59042" y="39292"/>
                  </a:lnTo>
                  <a:close/>
                  <a:moveTo>
                    <a:pt x="25904" y="45912"/>
                  </a:moveTo>
                  <a:lnTo>
                    <a:pt x="28390" y="41778"/>
                  </a:lnTo>
                  <a:lnTo>
                    <a:pt x="23609" y="42368"/>
                  </a:lnTo>
                  <a:close/>
                  <a:moveTo>
                    <a:pt x="10636" y="32443"/>
                  </a:moveTo>
                  <a:lnTo>
                    <a:pt x="11703" y="27738"/>
                  </a:lnTo>
                  <a:lnTo>
                    <a:pt x="7064" y="28938"/>
                  </a:lnTo>
                  <a:lnTo>
                    <a:pt x="10388" y="32358"/>
                  </a:lnTo>
                  <a:close/>
                  <a:moveTo>
                    <a:pt x="17684" y="17375"/>
                  </a:moveTo>
                  <a:lnTo>
                    <a:pt x="15103" y="13298"/>
                  </a:lnTo>
                  <a:lnTo>
                    <a:pt x="12198" y="9393"/>
                  </a:lnTo>
                  <a:lnTo>
                    <a:pt x="9750" y="5297"/>
                  </a:lnTo>
                  <a:lnTo>
                    <a:pt x="5359" y="2992"/>
                  </a:lnTo>
                  <a:lnTo>
                    <a:pt x="1606" y="-75"/>
                  </a:lnTo>
                  <a:lnTo>
                    <a:pt x="1387" y="4707"/>
                  </a:lnTo>
                  <a:lnTo>
                    <a:pt x="5035" y="8250"/>
                  </a:lnTo>
                  <a:lnTo>
                    <a:pt x="7855" y="12117"/>
                  </a:lnTo>
                  <a:lnTo>
                    <a:pt x="11255" y="15470"/>
                  </a:lnTo>
                  <a:lnTo>
                    <a:pt x="15827" y="16975"/>
                  </a:lnTo>
                  <a:close/>
                  <a:moveTo>
                    <a:pt x="14255" y="45007"/>
                  </a:moveTo>
                  <a:lnTo>
                    <a:pt x="14998" y="40073"/>
                  </a:lnTo>
                  <a:lnTo>
                    <a:pt x="13236" y="44616"/>
                  </a:lnTo>
                  <a:close/>
                  <a:moveTo>
                    <a:pt x="-147" y="33377"/>
                  </a:moveTo>
                  <a:lnTo>
                    <a:pt x="-71" y="28376"/>
                  </a:lnTo>
                  <a:lnTo>
                    <a:pt x="-213" y="33291"/>
                  </a:lnTo>
                  <a:close/>
                  <a:moveTo>
                    <a:pt x="2625" y="28652"/>
                  </a:moveTo>
                  <a:lnTo>
                    <a:pt x="4692" y="24319"/>
                  </a:lnTo>
                  <a:lnTo>
                    <a:pt x="1939" y="20394"/>
                  </a:lnTo>
                  <a:lnTo>
                    <a:pt x="1130" y="251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7" name="Freihandform: Form 696">
              <a:extLst>
                <a:ext uri="{FF2B5EF4-FFF2-40B4-BE49-F238E27FC236}">
                  <a16:creationId xmlns:a16="http://schemas.microsoft.com/office/drawing/2014/main" id="{9FE73FB9-3FB7-F655-F2E3-D1F91E59E106}"/>
                </a:ext>
              </a:extLst>
            </p:cNvPr>
            <p:cNvSpPr/>
            <p:nvPr/>
          </p:nvSpPr>
          <p:spPr>
            <a:xfrm>
              <a:off x="4578360" y="4200618"/>
              <a:ext cx="3594" cy="416"/>
            </a:xfrm>
            <a:custGeom>
              <a:avLst/>
              <a:gdLst>
                <a:gd name="connsiteX0" fmla="*/ -203 w 4772"/>
                <a:gd name="connsiteY0" fmla="*/ 477 h 552"/>
                <a:gd name="connsiteX1" fmla="*/ 4559 w 4772"/>
                <a:gd name="connsiteY1" fmla="*/ -75 h 552"/>
                <a:gd name="connsiteX2" fmla="*/ -213 w 4772"/>
                <a:gd name="connsiteY2" fmla="*/ 153 h 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2" h="552">
                  <a:moveTo>
                    <a:pt x="-203" y="477"/>
                  </a:moveTo>
                  <a:lnTo>
                    <a:pt x="4559" y="-75"/>
                  </a:lnTo>
                  <a:lnTo>
                    <a:pt x="-213" y="15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9" name="Freihandform: Form 698">
              <a:extLst>
                <a:ext uri="{FF2B5EF4-FFF2-40B4-BE49-F238E27FC236}">
                  <a16:creationId xmlns:a16="http://schemas.microsoft.com/office/drawing/2014/main" id="{F71B05C4-B1DD-C46A-7975-62B13C505471}"/>
                </a:ext>
              </a:extLst>
            </p:cNvPr>
            <p:cNvSpPr/>
            <p:nvPr/>
          </p:nvSpPr>
          <p:spPr>
            <a:xfrm>
              <a:off x="4173165" y="3877672"/>
              <a:ext cx="47359" cy="25971"/>
            </a:xfrm>
            <a:custGeom>
              <a:avLst/>
              <a:gdLst>
                <a:gd name="connsiteX0" fmla="*/ 20590 w 62874"/>
                <a:gd name="connsiteY0" fmla="*/ 34405 h 34480"/>
                <a:gd name="connsiteX1" fmla="*/ 25419 w 62874"/>
                <a:gd name="connsiteY1" fmla="*/ 33767 h 34480"/>
                <a:gd name="connsiteX2" fmla="*/ 29610 w 62874"/>
                <a:gd name="connsiteY2" fmla="*/ 31243 h 34480"/>
                <a:gd name="connsiteX3" fmla="*/ 34573 w 62874"/>
                <a:gd name="connsiteY3" fmla="*/ 32243 h 34480"/>
                <a:gd name="connsiteX4" fmla="*/ 40878 w 62874"/>
                <a:gd name="connsiteY4" fmla="*/ 32720 h 34480"/>
                <a:gd name="connsiteX5" fmla="*/ 47488 w 62874"/>
                <a:gd name="connsiteY5" fmla="*/ 32167 h 34480"/>
                <a:gd name="connsiteX6" fmla="*/ 53537 w 62874"/>
                <a:gd name="connsiteY6" fmla="*/ 32177 h 34480"/>
                <a:gd name="connsiteX7" fmla="*/ 57890 w 62874"/>
                <a:gd name="connsiteY7" fmla="*/ 29900 h 34480"/>
                <a:gd name="connsiteX8" fmla="*/ 62662 w 62874"/>
                <a:gd name="connsiteY8" fmla="*/ 30291 h 34480"/>
                <a:gd name="connsiteX9" fmla="*/ 60080 w 62874"/>
                <a:gd name="connsiteY9" fmla="*/ 25595 h 34480"/>
                <a:gd name="connsiteX10" fmla="*/ 59737 w 62874"/>
                <a:gd name="connsiteY10" fmla="*/ 20699 h 34480"/>
                <a:gd name="connsiteX11" fmla="*/ 55709 w 62874"/>
                <a:gd name="connsiteY11" fmla="*/ 17984 h 34480"/>
                <a:gd name="connsiteX12" fmla="*/ 50898 w 62874"/>
                <a:gd name="connsiteY12" fmla="*/ 17127 h 34480"/>
                <a:gd name="connsiteX13" fmla="*/ 50012 w 62874"/>
                <a:gd name="connsiteY13" fmla="*/ 12155 h 34480"/>
                <a:gd name="connsiteX14" fmla="*/ 48860 w 62874"/>
                <a:gd name="connsiteY14" fmla="*/ 7516 h 34480"/>
                <a:gd name="connsiteX15" fmla="*/ 43421 w 62874"/>
                <a:gd name="connsiteY15" fmla="*/ 5745 h 34480"/>
                <a:gd name="connsiteX16" fmla="*/ 37573 w 62874"/>
                <a:gd name="connsiteY16" fmla="*/ 7250 h 34480"/>
                <a:gd name="connsiteX17" fmla="*/ 32772 w 62874"/>
                <a:gd name="connsiteY17" fmla="*/ 5592 h 34480"/>
                <a:gd name="connsiteX18" fmla="*/ 27095 w 62874"/>
                <a:gd name="connsiteY18" fmla="*/ 5392 h 34480"/>
                <a:gd name="connsiteX19" fmla="*/ 24123 w 62874"/>
                <a:gd name="connsiteY19" fmla="*/ 1278 h 34480"/>
                <a:gd name="connsiteX20" fmla="*/ 17389 w 62874"/>
                <a:gd name="connsiteY20" fmla="*/ -75 h 34480"/>
                <a:gd name="connsiteX21" fmla="*/ 13532 w 62874"/>
                <a:gd name="connsiteY21" fmla="*/ 3144 h 34480"/>
                <a:gd name="connsiteX22" fmla="*/ 8779 w 62874"/>
                <a:gd name="connsiteY22" fmla="*/ 6097 h 34480"/>
                <a:gd name="connsiteX23" fmla="*/ 5912 w 62874"/>
                <a:gd name="connsiteY23" fmla="*/ 10926 h 34480"/>
                <a:gd name="connsiteX24" fmla="*/ 3311 w 62874"/>
                <a:gd name="connsiteY24" fmla="*/ 15117 h 34480"/>
                <a:gd name="connsiteX25" fmla="*/ 2521 w 62874"/>
                <a:gd name="connsiteY25" fmla="*/ 20080 h 34480"/>
                <a:gd name="connsiteX26" fmla="*/ -213 w 62874"/>
                <a:gd name="connsiteY26" fmla="*/ 24366 h 34480"/>
                <a:gd name="connsiteX27" fmla="*/ 2892 w 62874"/>
                <a:gd name="connsiteY27" fmla="*/ 29043 h 34480"/>
                <a:gd name="connsiteX28" fmla="*/ 7512 w 62874"/>
                <a:gd name="connsiteY28" fmla="*/ 30995 h 34480"/>
                <a:gd name="connsiteX29" fmla="*/ 12408 w 62874"/>
                <a:gd name="connsiteY29" fmla="*/ 30843 h 34480"/>
                <a:gd name="connsiteX30" fmla="*/ 17161 w 62874"/>
                <a:gd name="connsiteY30" fmla="*/ 32491 h 3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2874" h="34480">
                  <a:moveTo>
                    <a:pt x="20590" y="34405"/>
                  </a:moveTo>
                  <a:lnTo>
                    <a:pt x="25419" y="33767"/>
                  </a:lnTo>
                  <a:lnTo>
                    <a:pt x="29610" y="31243"/>
                  </a:lnTo>
                  <a:lnTo>
                    <a:pt x="34573" y="32243"/>
                  </a:lnTo>
                  <a:lnTo>
                    <a:pt x="40878" y="32720"/>
                  </a:lnTo>
                  <a:lnTo>
                    <a:pt x="47488" y="32167"/>
                  </a:lnTo>
                  <a:lnTo>
                    <a:pt x="53537" y="32177"/>
                  </a:lnTo>
                  <a:lnTo>
                    <a:pt x="57890" y="29900"/>
                  </a:lnTo>
                  <a:lnTo>
                    <a:pt x="62662" y="30291"/>
                  </a:lnTo>
                  <a:lnTo>
                    <a:pt x="60080" y="25595"/>
                  </a:lnTo>
                  <a:lnTo>
                    <a:pt x="59737" y="20699"/>
                  </a:lnTo>
                  <a:lnTo>
                    <a:pt x="55709" y="17984"/>
                  </a:lnTo>
                  <a:lnTo>
                    <a:pt x="50898" y="17127"/>
                  </a:lnTo>
                  <a:lnTo>
                    <a:pt x="50012" y="12155"/>
                  </a:lnTo>
                  <a:lnTo>
                    <a:pt x="48860" y="7516"/>
                  </a:lnTo>
                  <a:lnTo>
                    <a:pt x="43421" y="5745"/>
                  </a:lnTo>
                  <a:lnTo>
                    <a:pt x="37573" y="7250"/>
                  </a:lnTo>
                  <a:lnTo>
                    <a:pt x="32772" y="5592"/>
                  </a:lnTo>
                  <a:lnTo>
                    <a:pt x="27095" y="5392"/>
                  </a:lnTo>
                  <a:lnTo>
                    <a:pt x="24123" y="1278"/>
                  </a:lnTo>
                  <a:lnTo>
                    <a:pt x="17389" y="-75"/>
                  </a:lnTo>
                  <a:lnTo>
                    <a:pt x="13532" y="3144"/>
                  </a:lnTo>
                  <a:lnTo>
                    <a:pt x="8779" y="6097"/>
                  </a:lnTo>
                  <a:lnTo>
                    <a:pt x="5912" y="10926"/>
                  </a:lnTo>
                  <a:lnTo>
                    <a:pt x="3311" y="15117"/>
                  </a:lnTo>
                  <a:lnTo>
                    <a:pt x="2521" y="20080"/>
                  </a:lnTo>
                  <a:lnTo>
                    <a:pt x="-213" y="24366"/>
                  </a:lnTo>
                  <a:lnTo>
                    <a:pt x="2892" y="29043"/>
                  </a:lnTo>
                  <a:lnTo>
                    <a:pt x="7512" y="30995"/>
                  </a:lnTo>
                  <a:lnTo>
                    <a:pt x="12408" y="30843"/>
                  </a:lnTo>
                  <a:lnTo>
                    <a:pt x="17161" y="3249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0" name="Freihandform: Form 699">
              <a:extLst>
                <a:ext uri="{FF2B5EF4-FFF2-40B4-BE49-F238E27FC236}">
                  <a16:creationId xmlns:a16="http://schemas.microsoft.com/office/drawing/2014/main" id="{95E4C92D-F6A2-9B5C-94D0-5BA925AEC96A}"/>
                </a:ext>
              </a:extLst>
            </p:cNvPr>
            <p:cNvSpPr/>
            <p:nvPr/>
          </p:nvSpPr>
          <p:spPr>
            <a:xfrm>
              <a:off x="3231576" y="3624921"/>
              <a:ext cx="80576" cy="46577"/>
            </a:xfrm>
            <a:custGeom>
              <a:avLst/>
              <a:gdLst>
                <a:gd name="connsiteX0" fmla="*/ 56127 w 106974"/>
                <a:gd name="connsiteY0" fmla="*/ 61761 h 61836"/>
                <a:gd name="connsiteX1" fmla="*/ 60728 w 106974"/>
                <a:gd name="connsiteY1" fmla="*/ 60104 h 61836"/>
                <a:gd name="connsiteX2" fmla="*/ 65528 w 106974"/>
                <a:gd name="connsiteY2" fmla="*/ 59542 h 61836"/>
                <a:gd name="connsiteX3" fmla="*/ 70386 w 106974"/>
                <a:gd name="connsiteY3" fmla="*/ 59209 h 61836"/>
                <a:gd name="connsiteX4" fmla="*/ 70319 w 106974"/>
                <a:gd name="connsiteY4" fmla="*/ 54370 h 61836"/>
                <a:gd name="connsiteX5" fmla="*/ 73091 w 106974"/>
                <a:gd name="connsiteY5" fmla="*/ 50484 h 61836"/>
                <a:gd name="connsiteX6" fmla="*/ 76720 w 106974"/>
                <a:gd name="connsiteY6" fmla="*/ 47159 h 61836"/>
                <a:gd name="connsiteX7" fmla="*/ 81397 w 106974"/>
                <a:gd name="connsiteY7" fmla="*/ 46216 h 61836"/>
                <a:gd name="connsiteX8" fmla="*/ 85693 w 106974"/>
                <a:gd name="connsiteY8" fmla="*/ 44112 h 61836"/>
                <a:gd name="connsiteX9" fmla="*/ 90379 w 106974"/>
                <a:gd name="connsiteY9" fmla="*/ 45045 h 61836"/>
                <a:gd name="connsiteX10" fmla="*/ 94685 w 106974"/>
                <a:gd name="connsiteY10" fmla="*/ 47131 h 61836"/>
                <a:gd name="connsiteX11" fmla="*/ 99323 w 106974"/>
                <a:gd name="connsiteY11" fmla="*/ 45950 h 61836"/>
                <a:gd name="connsiteX12" fmla="*/ 97494 w 106974"/>
                <a:gd name="connsiteY12" fmla="*/ 41483 h 61836"/>
                <a:gd name="connsiteX13" fmla="*/ 95170 w 106974"/>
                <a:gd name="connsiteY13" fmla="*/ 37225 h 61836"/>
                <a:gd name="connsiteX14" fmla="*/ 90436 w 106974"/>
                <a:gd name="connsiteY14" fmla="*/ 36177 h 61836"/>
                <a:gd name="connsiteX15" fmla="*/ 93523 w 106974"/>
                <a:gd name="connsiteY15" fmla="*/ 32453 h 61836"/>
                <a:gd name="connsiteX16" fmla="*/ 97494 w 106974"/>
                <a:gd name="connsiteY16" fmla="*/ 29710 h 61836"/>
                <a:gd name="connsiteX17" fmla="*/ 96694 w 106974"/>
                <a:gd name="connsiteY17" fmla="*/ 24842 h 61836"/>
                <a:gd name="connsiteX18" fmla="*/ 98028 w 106974"/>
                <a:gd name="connsiteY18" fmla="*/ 20251 h 61836"/>
                <a:gd name="connsiteX19" fmla="*/ 101123 w 106974"/>
                <a:gd name="connsiteY19" fmla="*/ 16489 h 61836"/>
                <a:gd name="connsiteX20" fmla="*/ 105905 w 106974"/>
                <a:gd name="connsiteY20" fmla="*/ 16536 h 61836"/>
                <a:gd name="connsiteX21" fmla="*/ 106762 w 106974"/>
                <a:gd name="connsiteY21" fmla="*/ 11803 h 61836"/>
                <a:gd name="connsiteX22" fmla="*/ 102848 w 106974"/>
                <a:gd name="connsiteY22" fmla="*/ 8974 h 61836"/>
                <a:gd name="connsiteX23" fmla="*/ 98151 w 106974"/>
                <a:gd name="connsiteY23" fmla="*/ 7697 h 61836"/>
                <a:gd name="connsiteX24" fmla="*/ 94970 w 106974"/>
                <a:gd name="connsiteY24" fmla="*/ 4078 h 61836"/>
                <a:gd name="connsiteX25" fmla="*/ 90246 w 106974"/>
                <a:gd name="connsiteY25" fmla="*/ 3163 h 61836"/>
                <a:gd name="connsiteX26" fmla="*/ 85407 w 106974"/>
                <a:gd name="connsiteY26" fmla="*/ 3068 h 61836"/>
                <a:gd name="connsiteX27" fmla="*/ 81159 w 106974"/>
                <a:gd name="connsiteY27" fmla="*/ 868 h 61836"/>
                <a:gd name="connsiteX28" fmla="*/ 76292 w 106974"/>
                <a:gd name="connsiteY28" fmla="*/ 1116 h 61836"/>
                <a:gd name="connsiteX29" fmla="*/ 71596 w 106974"/>
                <a:gd name="connsiteY29" fmla="*/ 2506 h 61836"/>
                <a:gd name="connsiteX30" fmla="*/ 66671 w 106974"/>
                <a:gd name="connsiteY30" fmla="*/ 3106 h 61836"/>
                <a:gd name="connsiteX31" fmla="*/ 62461 w 106974"/>
                <a:gd name="connsiteY31" fmla="*/ 5840 h 61836"/>
                <a:gd name="connsiteX32" fmla="*/ 58947 w 106974"/>
                <a:gd name="connsiteY32" fmla="*/ 9155 h 61836"/>
                <a:gd name="connsiteX33" fmla="*/ 54517 w 106974"/>
                <a:gd name="connsiteY33" fmla="*/ 11250 h 61836"/>
                <a:gd name="connsiteX34" fmla="*/ 49793 w 106974"/>
                <a:gd name="connsiteY34" fmla="*/ 10431 h 61836"/>
                <a:gd name="connsiteX35" fmla="*/ 44955 w 106974"/>
                <a:gd name="connsiteY35" fmla="*/ 9355 h 61836"/>
                <a:gd name="connsiteX36" fmla="*/ 40125 w 106974"/>
                <a:gd name="connsiteY36" fmla="*/ 9745 h 61836"/>
                <a:gd name="connsiteX37" fmla="*/ 35344 w 106974"/>
                <a:gd name="connsiteY37" fmla="*/ 9336 h 61836"/>
                <a:gd name="connsiteX38" fmla="*/ 30524 w 106974"/>
                <a:gd name="connsiteY38" fmla="*/ 10145 h 61836"/>
                <a:gd name="connsiteX39" fmla="*/ 25866 w 106974"/>
                <a:gd name="connsiteY39" fmla="*/ 8850 h 61836"/>
                <a:gd name="connsiteX40" fmla="*/ 21028 w 106974"/>
                <a:gd name="connsiteY40" fmla="*/ 8002 h 61836"/>
                <a:gd name="connsiteX41" fmla="*/ 16217 w 106974"/>
                <a:gd name="connsiteY41" fmla="*/ 6821 h 61836"/>
                <a:gd name="connsiteX42" fmla="*/ 11483 w 106974"/>
                <a:gd name="connsiteY42" fmla="*/ 7888 h 61836"/>
                <a:gd name="connsiteX43" fmla="*/ 8293 w 106974"/>
                <a:gd name="connsiteY43" fmla="*/ 4126 h 61836"/>
                <a:gd name="connsiteX44" fmla="*/ 5845 w 106974"/>
                <a:gd name="connsiteY44" fmla="*/ -75 h 61836"/>
                <a:gd name="connsiteX45" fmla="*/ 2225 w 106974"/>
                <a:gd name="connsiteY45" fmla="*/ 3049 h 61836"/>
                <a:gd name="connsiteX46" fmla="*/ -213 w 106974"/>
                <a:gd name="connsiteY46" fmla="*/ 7288 h 61836"/>
                <a:gd name="connsiteX47" fmla="*/ 2330 w 106974"/>
                <a:gd name="connsiteY47" fmla="*/ 11364 h 61836"/>
                <a:gd name="connsiteX48" fmla="*/ 4645 w 106974"/>
                <a:gd name="connsiteY48" fmla="*/ 15575 h 61836"/>
                <a:gd name="connsiteX49" fmla="*/ 8788 w 106974"/>
                <a:gd name="connsiteY49" fmla="*/ 17918 h 61836"/>
                <a:gd name="connsiteX50" fmla="*/ 12017 w 106974"/>
                <a:gd name="connsiteY50" fmla="*/ 21509 h 61836"/>
                <a:gd name="connsiteX51" fmla="*/ 8874 w 106974"/>
                <a:gd name="connsiteY51" fmla="*/ 25119 h 61836"/>
                <a:gd name="connsiteX52" fmla="*/ 4492 w 106974"/>
                <a:gd name="connsiteY52" fmla="*/ 27319 h 61836"/>
                <a:gd name="connsiteX53" fmla="*/ 3883 w 106974"/>
                <a:gd name="connsiteY53" fmla="*/ 32072 h 61836"/>
                <a:gd name="connsiteX54" fmla="*/ 5645 w 106974"/>
                <a:gd name="connsiteY54" fmla="*/ 36568 h 61836"/>
                <a:gd name="connsiteX55" fmla="*/ 4978 w 106974"/>
                <a:gd name="connsiteY55" fmla="*/ 41302 h 61836"/>
                <a:gd name="connsiteX56" fmla="*/ 8769 w 106974"/>
                <a:gd name="connsiteY56" fmla="*/ 44207 h 61836"/>
                <a:gd name="connsiteX57" fmla="*/ 12665 w 106974"/>
                <a:gd name="connsiteY57" fmla="*/ 46979 h 61836"/>
                <a:gd name="connsiteX58" fmla="*/ 15522 w 106974"/>
                <a:gd name="connsiteY58" fmla="*/ 50865 h 61836"/>
                <a:gd name="connsiteX59" fmla="*/ 15237 w 106974"/>
                <a:gd name="connsiteY59" fmla="*/ 55751 h 61836"/>
                <a:gd name="connsiteX60" fmla="*/ 17694 w 106974"/>
                <a:gd name="connsiteY60" fmla="*/ 60037 h 61836"/>
                <a:gd name="connsiteX61" fmla="*/ 22361 w 106974"/>
                <a:gd name="connsiteY61" fmla="*/ 58789 h 61836"/>
                <a:gd name="connsiteX62" fmla="*/ 27124 w 106974"/>
                <a:gd name="connsiteY62" fmla="*/ 58809 h 61836"/>
                <a:gd name="connsiteX63" fmla="*/ 31591 w 106974"/>
                <a:gd name="connsiteY63" fmla="*/ 57132 h 61836"/>
                <a:gd name="connsiteX64" fmla="*/ 36125 w 106974"/>
                <a:gd name="connsiteY64" fmla="*/ 55608 h 61836"/>
                <a:gd name="connsiteX65" fmla="*/ 40916 w 106974"/>
                <a:gd name="connsiteY65" fmla="*/ 55627 h 61836"/>
                <a:gd name="connsiteX66" fmla="*/ 45164 w 106974"/>
                <a:gd name="connsiteY66" fmla="*/ 57828 h 61836"/>
                <a:gd name="connsiteX67" fmla="*/ 49926 w 106974"/>
                <a:gd name="connsiteY67" fmla="*/ 58542 h 61836"/>
                <a:gd name="connsiteX68" fmla="*/ 54317 w 106974"/>
                <a:gd name="connsiteY68" fmla="*/ 60504 h 61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06974" h="61836">
                  <a:moveTo>
                    <a:pt x="56127" y="61761"/>
                  </a:moveTo>
                  <a:lnTo>
                    <a:pt x="60728" y="60104"/>
                  </a:lnTo>
                  <a:lnTo>
                    <a:pt x="65528" y="59542"/>
                  </a:lnTo>
                  <a:lnTo>
                    <a:pt x="70386" y="59209"/>
                  </a:lnTo>
                  <a:lnTo>
                    <a:pt x="70319" y="54370"/>
                  </a:lnTo>
                  <a:lnTo>
                    <a:pt x="73091" y="50484"/>
                  </a:lnTo>
                  <a:lnTo>
                    <a:pt x="76720" y="47159"/>
                  </a:lnTo>
                  <a:lnTo>
                    <a:pt x="81397" y="46216"/>
                  </a:lnTo>
                  <a:lnTo>
                    <a:pt x="85693" y="44112"/>
                  </a:lnTo>
                  <a:lnTo>
                    <a:pt x="90379" y="45045"/>
                  </a:lnTo>
                  <a:lnTo>
                    <a:pt x="94685" y="47131"/>
                  </a:lnTo>
                  <a:lnTo>
                    <a:pt x="99323" y="45950"/>
                  </a:lnTo>
                  <a:lnTo>
                    <a:pt x="97494" y="41483"/>
                  </a:lnTo>
                  <a:lnTo>
                    <a:pt x="95170" y="37225"/>
                  </a:lnTo>
                  <a:lnTo>
                    <a:pt x="90436" y="36177"/>
                  </a:lnTo>
                  <a:lnTo>
                    <a:pt x="93523" y="32453"/>
                  </a:lnTo>
                  <a:lnTo>
                    <a:pt x="97494" y="29710"/>
                  </a:lnTo>
                  <a:lnTo>
                    <a:pt x="96694" y="24842"/>
                  </a:lnTo>
                  <a:lnTo>
                    <a:pt x="98028" y="20251"/>
                  </a:lnTo>
                  <a:lnTo>
                    <a:pt x="101123" y="16489"/>
                  </a:lnTo>
                  <a:lnTo>
                    <a:pt x="105905" y="16536"/>
                  </a:lnTo>
                  <a:lnTo>
                    <a:pt x="106762" y="11803"/>
                  </a:lnTo>
                  <a:lnTo>
                    <a:pt x="102848" y="8974"/>
                  </a:lnTo>
                  <a:lnTo>
                    <a:pt x="98151" y="7697"/>
                  </a:lnTo>
                  <a:lnTo>
                    <a:pt x="94970" y="4078"/>
                  </a:lnTo>
                  <a:lnTo>
                    <a:pt x="90246" y="3163"/>
                  </a:lnTo>
                  <a:lnTo>
                    <a:pt x="85407" y="3068"/>
                  </a:lnTo>
                  <a:lnTo>
                    <a:pt x="81159" y="868"/>
                  </a:lnTo>
                  <a:lnTo>
                    <a:pt x="76292" y="1116"/>
                  </a:lnTo>
                  <a:lnTo>
                    <a:pt x="71596" y="2506"/>
                  </a:lnTo>
                  <a:lnTo>
                    <a:pt x="66671" y="3106"/>
                  </a:lnTo>
                  <a:lnTo>
                    <a:pt x="62461" y="5840"/>
                  </a:lnTo>
                  <a:lnTo>
                    <a:pt x="58947" y="9155"/>
                  </a:lnTo>
                  <a:lnTo>
                    <a:pt x="54517" y="11250"/>
                  </a:lnTo>
                  <a:lnTo>
                    <a:pt x="49793" y="10431"/>
                  </a:lnTo>
                  <a:lnTo>
                    <a:pt x="44955" y="9355"/>
                  </a:lnTo>
                  <a:lnTo>
                    <a:pt x="40125" y="9745"/>
                  </a:lnTo>
                  <a:lnTo>
                    <a:pt x="35344" y="9336"/>
                  </a:lnTo>
                  <a:lnTo>
                    <a:pt x="30524" y="10145"/>
                  </a:lnTo>
                  <a:lnTo>
                    <a:pt x="25866" y="8850"/>
                  </a:lnTo>
                  <a:lnTo>
                    <a:pt x="21028" y="8002"/>
                  </a:lnTo>
                  <a:lnTo>
                    <a:pt x="16217" y="6821"/>
                  </a:lnTo>
                  <a:lnTo>
                    <a:pt x="11483" y="7888"/>
                  </a:lnTo>
                  <a:lnTo>
                    <a:pt x="8293" y="4126"/>
                  </a:lnTo>
                  <a:lnTo>
                    <a:pt x="5845" y="-75"/>
                  </a:lnTo>
                  <a:lnTo>
                    <a:pt x="2225" y="3049"/>
                  </a:lnTo>
                  <a:lnTo>
                    <a:pt x="-213" y="7288"/>
                  </a:lnTo>
                  <a:lnTo>
                    <a:pt x="2330" y="11364"/>
                  </a:lnTo>
                  <a:lnTo>
                    <a:pt x="4645" y="15575"/>
                  </a:lnTo>
                  <a:lnTo>
                    <a:pt x="8788" y="17918"/>
                  </a:lnTo>
                  <a:lnTo>
                    <a:pt x="12017" y="21509"/>
                  </a:lnTo>
                  <a:lnTo>
                    <a:pt x="8874" y="25119"/>
                  </a:lnTo>
                  <a:lnTo>
                    <a:pt x="4492" y="27319"/>
                  </a:lnTo>
                  <a:lnTo>
                    <a:pt x="3883" y="32072"/>
                  </a:lnTo>
                  <a:lnTo>
                    <a:pt x="5645" y="36568"/>
                  </a:lnTo>
                  <a:lnTo>
                    <a:pt x="4978" y="41302"/>
                  </a:lnTo>
                  <a:lnTo>
                    <a:pt x="8769" y="44207"/>
                  </a:lnTo>
                  <a:lnTo>
                    <a:pt x="12665" y="46979"/>
                  </a:lnTo>
                  <a:lnTo>
                    <a:pt x="15522" y="50865"/>
                  </a:lnTo>
                  <a:lnTo>
                    <a:pt x="15237" y="55751"/>
                  </a:lnTo>
                  <a:lnTo>
                    <a:pt x="17694" y="60037"/>
                  </a:lnTo>
                  <a:lnTo>
                    <a:pt x="22361" y="58789"/>
                  </a:lnTo>
                  <a:lnTo>
                    <a:pt x="27124" y="58809"/>
                  </a:lnTo>
                  <a:lnTo>
                    <a:pt x="31591" y="57132"/>
                  </a:lnTo>
                  <a:lnTo>
                    <a:pt x="36125" y="55608"/>
                  </a:lnTo>
                  <a:lnTo>
                    <a:pt x="40916" y="55627"/>
                  </a:lnTo>
                  <a:lnTo>
                    <a:pt x="45164" y="57828"/>
                  </a:lnTo>
                  <a:lnTo>
                    <a:pt x="49926" y="58542"/>
                  </a:lnTo>
                  <a:lnTo>
                    <a:pt x="54317" y="6050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2" name="Freihandform: Form 701">
              <a:extLst>
                <a:ext uri="{FF2B5EF4-FFF2-40B4-BE49-F238E27FC236}">
                  <a16:creationId xmlns:a16="http://schemas.microsoft.com/office/drawing/2014/main" id="{282BF6E7-904F-F13F-89A9-E68A1340F616}"/>
                </a:ext>
              </a:extLst>
            </p:cNvPr>
            <p:cNvSpPr/>
            <p:nvPr/>
          </p:nvSpPr>
          <p:spPr>
            <a:xfrm>
              <a:off x="4576028" y="4250825"/>
              <a:ext cx="17398" cy="15855"/>
            </a:xfrm>
            <a:custGeom>
              <a:avLst/>
              <a:gdLst>
                <a:gd name="connsiteX0" fmla="*/ 22885 w 23098"/>
                <a:gd name="connsiteY0" fmla="*/ 14727 h 21050"/>
                <a:gd name="connsiteX1" fmla="*/ 21714 w 23098"/>
                <a:gd name="connsiteY1" fmla="*/ 9860 h 21050"/>
                <a:gd name="connsiteX2" fmla="*/ 20885 w 23098"/>
                <a:gd name="connsiteY2" fmla="*/ 4945 h 21050"/>
                <a:gd name="connsiteX3" fmla="*/ 17789 w 23098"/>
                <a:gd name="connsiteY3" fmla="*/ 8555 h 21050"/>
                <a:gd name="connsiteX4" fmla="*/ 19132 w 23098"/>
                <a:gd name="connsiteY4" fmla="*/ 13127 h 21050"/>
                <a:gd name="connsiteX5" fmla="*/ 9597 w 23098"/>
                <a:gd name="connsiteY5" fmla="*/ 20975 h 21050"/>
                <a:gd name="connsiteX6" fmla="*/ 13150 w 23098"/>
                <a:gd name="connsiteY6" fmla="*/ 17680 h 21050"/>
                <a:gd name="connsiteX7" fmla="*/ 14379 w 23098"/>
                <a:gd name="connsiteY7" fmla="*/ 13051 h 21050"/>
                <a:gd name="connsiteX8" fmla="*/ 13008 w 23098"/>
                <a:gd name="connsiteY8" fmla="*/ 8459 h 21050"/>
                <a:gd name="connsiteX9" fmla="*/ 14208 w 23098"/>
                <a:gd name="connsiteY9" fmla="*/ 3802 h 21050"/>
                <a:gd name="connsiteX10" fmla="*/ 17056 w 23098"/>
                <a:gd name="connsiteY10" fmla="*/ -75 h 21050"/>
                <a:gd name="connsiteX11" fmla="*/ 12493 w 23098"/>
                <a:gd name="connsiteY11" fmla="*/ 1468 h 21050"/>
                <a:gd name="connsiteX12" fmla="*/ 8826 w 23098"/>
                <a:gd name="connsiteY12" fmla="*/ 4631 h 21050"/>
                <a:gd name="connsiteX13" fmla="*/ 4587 w 23098"/>
                <a:gd name="connsiteY13" fmla="*/ 7526 h 21050"/>
                <a:gd name="connsiteX14" fmla="*/ -213 w 23098"/>
                <a:gd name="connsiteY14" fmla="*/ 8583 h 21050"/>
                <a:gd name="connsiteX15" fmla="*/ 3416 w 23098"/>
                <a:gd name="connsiteY15" fmla="*/ 11945 h 21050"/>
                <a:gd name="connsiteX16" fmla="*/ 6454 w 23098"/>
                <a:gd name="connsiteY16" fmla="*/ 15622 h 21050"/>
                <a:gd name="connsiteX17" fmla="*/ 8911 w 23098"/>
                <a:gd name="connsiteY17" fmla="*/ 19708 h 2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098" h="21050">
                  <a:moveTo>
                    <a:pt x="22885" y="14727"/>
                  </a:moveTo>
                  <a:lnTo>
                    <a:pt x="21714" y="9860"/>
                  </a:lnTo>
                  <a:lnTo>
                    <a:pt x="20885" y="4945"/>
                  </a:lnTo>
                  <a:lnTo>
                    <a:pt x="17789" y="8555"/>
                  </a:lnTo>
                  <a:lnTo>
                    <a:pt x="19132" y="13127"/>
                  </a:lnTo>
                  <a:close/>
                  <a:moveTo>
                    <a:pt x="9597" y="20975"/>
                  </a:moveTo>
                  <a:lnTo>
                    <a:pt x="13150" y="17680"/>
                  </a:lnTo>
                  <a:lnTo>
                    <a:pt x="14379" y="13051"/>
                  </a:lnTo>
                  <a:lnTo>
                    <a:pt x="13008" y="8459"/>
                  </a:lnTo>
                  <a:lnTo>
                    <a:pt x="14208" y="3802"/>
                  </a:lnTo>
                  <a:lnTo>
                    <a:pt x="17056" y="-75"/>
                  </a:lnTo>
                  <a:lnTo>
                    <a:pt x="12493" y="1468"/>
                  </a:lnTo>
                  <a:lnTo>
                    <a:pt x="8826" y="4631"/>
                  </a:lnTo>
                  <a:lnTo>
                    <a:pt x="4587" y="7526"/>
                  </a:lnTo>
                  <a:lnTo>
                    <a:pt x="-213" y="8583"/>
                  </a:lnTo>
                  <a:lnTo>
                    <a:pt x="3416" y="11945"/>
                  </a:lnTo>
                  <a:lnTo>
                    <a:pt x="6454" y="15622"/>
                  </a:lnTo>
                  <a:lnTo>
                    <a:pt x="8911" y="1970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3" name="Freihandform: Form 702">
              <a:extLst>
                <a:ext uri="{FF2B5EF4-FFF2-40B4-BE49-F238E27FC236}">
                  <a16:creationId xmlns:a16="http://schemas.microsoft.com/office/drawing/2014/main" id="{F54F73BD-736E-1C6E-3DD8-CBCC6D425FF5}"/>
                </a:ext>
              </a:extLst>
            </p:cNvPr>
            <p:cNvSpPr/>
            <p:nvPr/>
          </p:nvSpPr>
          <p:spPr>
            <a:xfrm>
              <a:off x="3358192" y="4367654"/>
              <a:ext cx="25669" cy="34545"/>
            </a:xfrm>
            <a:custGeom>
              <a:avLst/>
              <a:gdLst>
                <a:gd name="connsiteX0" fmla="*/ 13065 w 34079"/>
                <a:gd name="connsiteY0" fmla="*/ 45788 h 45862"/>
                <a:gd name="connsiteX1" fmla="*/ 16980 w 34079"/>
                <a:gd name="connsiteY1" fmla="*/ 42807 h 45862"/>
                <a:gd name="connsiteX2" fmla="*/ 19932 w 34079"/>
                <a:gd name="connsiteY2" fmla="*/ 39025 h 45862"/>
                <a:gd name="connsiteX3" fmla="*/ 22380 w 34079"/>
                <a:gd name="connsiteY3" fmla="*/ 34187 h 45862"/>
                <a:gd name="connsiteX4" fmla="*/ 25209 w 34079"/>
                <a:gd name="connsiteY4" fmla="*/ 29757 h 45862"/>
                <a:gd name="connsiteX5" fmla="*/ 28114 w 34079"/>
                <a:gd name="connsiteY5" fmla="*/ 25252 h 45862"/>
                <a:gd name="connsiteX6" fmla="*/ 31639 w 34079"/>
                <a:gd name="connsiteY6" fmla="*/ 20994 h 45862"/>
                <a:gd name="connsiteX7" fmla="*/ 33867 w 34079"/>
                <a:gd name="connsiteY7" fmla="*/ 16584 h 45862"/>
                <a:gd name="connsiteX8" fmla="*/ 29771 w 34079"/>
                <a:gd name="connsiteY8" fmla="*/ 13041 h 45862"/>
                <a:gd name="connsiteX9" fmla="*/ 26323 w 34079"/>
                <a:gd name="connsiteY9" fmla="*/ 9431 h 45862"/>
                <a:gd name="connsiteX10" fmla="*/ 27266 w 34079"/>
                <a:gd name="connsiteY10" fmla="*/ 4526 h 45862"/>
                <a:gd name="connsiteX11" fmla="*/ 25866 w 34079"/>
                <a:gd name="connsiteY11" fmla="*/ -75 h 45862"/>
                <a:gd name="connsiteX12" fmla="*/ 21542 w 34079"/>
                <a:gd name="connsiteY12" fmla="*/ 2459 h 45862"/>
                <a:gd name="connsiteX13" fmla="*/ 16960 w 34079"/>
                <a:gd name="connsiteY13" fmla="*/ 3926 h 45862"/>
                <a:gd name="connsiteX14" fmla="*/ 15979 w 34079"/>
                <a:gd name="connsiteY14" fmla="*/ 9202 h 45862"/>
                <a:gd name="connsiteX15" fmla="*/ 11036 w 34079"/>
                <a:gd name="connsiteY15" fmla="*/ 10336 h 45862"/>
                <a:gd name="connsiteX16" fmla="*/ 6045 w 34079"/>
                <a:gd name="connsiteY16" fmla="*/ 11184 h 45862"/>
                <a:gd name="connsiteX17" fmla="*/ 4092 w 34079"/>
                <a:gd name="connsiteY17" fmla="*/ 6478 h 45862"/>
                <a:gd name="connsiteX18" fmla="*/ -213 w 34079"/>
                <a:gd name="connsiteY18" fmla="*/ 8802 h 45862"/>
                <a:gd name="connsiteX19" fmla="*/ 1673 w 34079"/>
                <a:gd name="connsiteY19" fmla="*/ 13451 h 45862"/>
                <a:gd name="connsiteX20" fmla="*/ 3282 w 34079"/>
                <a:gd name="connsiteY20" fmla="*/ 17984 h 45862"/>
                <a:gd name="connsiteX21" fmla="*/ 3549 w 34079"/>
                <a:gd name="connsiteY21" fmla="*/ 25538 h 45862"/>
                <a:gd name="connsiteX22" fmla="*/ 3311 w 34079"/>
                <a:gd name="connsiteY22" fmla="*/ 31215 h 45862"/>
                <a:gd name="connsiteX23" fmla="*/ 4921 w 34079"/>
                <a:gd name="connsiteY23" fmla="*/ 35806 h 45862"/>
                <a:gd name="connsiteX24" fmla="*/ 6606 w 34079"/>
                <a:gd name="connsiteY24" fmla="*/ 40473 h 45862"/>
                <a:gd name="connsiteX25" fmla="*/ 7026 w 34079"/>
                <a:gd name="connsiteY25" fmla="*/ 45359 h 45862"/>
                <a:gd name="connsiteX26" fmla="*/ 12217 w 34079"/>
                <a:gd name="connsiteY26" fmla="*/ 45645 h 4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079" h="45862">
                  <a:moveTo>
                    <a:pt x="13065" y="45788"/>
                  </a:moveTo>
                  <a:lnTo>
                    <a:pt x="16980" y="42807"/>
                  </a:lnTo>
                  <a:lnTo>
                    <a:pt x="19932" y="39025"/>
                  </a:lnTo>
                  <a:lnTo>
                    <a:pt x="22380" y="34187"/>
                  </a:lnTo>
                  <a:lnTo>
                    <a:pt x="25209" y="29757"/>
                  </a:lnTo>
                  <a:lnTo>
                    <a:pt x="28114" y="25252"/>
                  </a:lnTo>
                  <a:lnTo>
                    <a:pt x="31639" y="20994"/>
                  </a:lnTo>
                  <a:lnTo>
                    <a:pt x="33867" y="16584"/>
                  </a:lnTo>
                  <a:lnTo>
                    <a:pt x="29771" y="13041"/>
                  </a:lnTo>
                  <a:lnTo>
                    <a:pt x="26323" y="9431"/>
                  </a:lnTo>
                  <a:lnTo>
                    <a:pt x="27266" y="4526"/>
                  </a:lnTo>
                  <a:lnTo>
                    <a:pt x="25866" y="-75"/>
                  </a:lnTo>
                  <a:lnTo>
                    <a:pt x="21542" y="2459"/>
                  </a:lnTo>
                  <a:lnTo>
                    <a:pt x="16960" y="3926"/>
                  </a:lnTo>
                  <a:lnTo>
                    <a:pt x="15979" y="9202"/>
                  </a:lnTo>
                  <a:lnTo>
                    <a:pt x="11036" y="10336"/>
                  </a:lnTo>
                  <a:lnTo>
                    <a:pt x="6045" y="11184"/>
                  </a:lnTo>
                  <a:lnTo>
                    <a:pt x="4092" y="6478"/>
                  </a:lnTo>
                  <a:lnTo>
                    <a:pt x="-213" y="8802"/>
                  </a:lnTo>
                  <a:lnTo>
                    <a:pt x="1673" y="13451"/>
                  </a:lnTo>
                  <a:lnTo>
                    <a:pt x="3282" y="17984"/>
                  </a:lnTo>
                  <a:lnTo>
                    <a:pt x="3549" y="25538"/>
                  </a:lnTo>
                  <a:lnTo>
                    <a:pt x="3311" y="31215"/>
                  </a:lnTo>
                  <a:lnTo>
                    <a:pt x="4921" y="35806"/>
                  </a:lnTo>
                  <a:lnTo>
                    <a:pt x="6606" y="40473"/>
                  </a:lnTo>
                  <a:lnTo>
                    <a:pt x="7026" y="45359"/>
                  </a:lnTo>
                  <a:lnTo>
                    <a:pt x="12217" y="4564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5" name="Freihandform: Form 704">
              <a:extLst>
                <a:ext uri="{FF2B5EF4-FFF2-40B4-BE49-F238E27FC236}">
                  <a16:creationId xmlns:a16="http://schemas.microsoft.com/office/drawing/2014/main" id="{DC83FEE2-44A3-1A88-7B9F-E7494B2E9D37}"/>
                </a:ext>
              </a:extLst>
            </p:cNvPr>
            <p:cNvSpPr/>
            <p:nvPr/>
          </p:nvSpPr>
          <p:spPr>
            <a:xfrm>
              <a:off x="2822019" y="3737690"/>
              <a:ext cx="287977" cy="289613"/>
            </a:xfrm>
            <a:custGeom>
              <a:avLst/>
              <a:gdLst>
                <a:gd name="connsiteX0" fmla="*/ 222186 w 382323"/>
                <a:gd name="connsiteY0" fmla="*/ 384421 h 384495"/>
                <a:gd name="connsiteX1" fmla="*/ 240484 w 382323"/>
                <a:gd name="connsiteY1" fmla="*/ 380563 h 384495"/>
                <a:gd name="connsiteX2" fmla="*/ 268058 w 382323"/>
                <a:gd name="connsiteY2" fmla="*/ 374315 h 384495"/>
                <a:gd name="connsiteX3" fmla="*/ 273355 w 382323"/>
                <a:gd name="connsiteY3" fmla="*/ 369143 h 384495"/>
                <a:gd name="connsiteX4" fmla="*/ 279660 w 382323"/>
                <a:gd name="connsiteY4" fmla="*/ 363028 h 384495"/>
                <a:gd name="connsiteX5" fmla="*/ 284146 w 382323"/>
                <a:gd name="connsiteY5" fmla="*/ 358560 h 384495"/>
                <a:gd name="connsiteX6" fmla="*/ 297539 w 382323"/>
                <a:gd name="connsiteY6" fmla="*/ 345607 h 384495"/>
                <a:gd name="connsiteX7" fmla="*/ 302006 w 382323"/>
                <a:gd name="connsiteY7" fmla="*/ 342215 h 384495"/>
                <a:gd name="connsiteX8" fmla="*/ 316617 w 382323"/>
                <a:gd name="connsiteY8" fmla="*/ 331900 h 384495"/>
                <a:gd name="connsiteX9" fmla="*/ 339315 w 382323"/>
                <a:gd name="connsiteY9" fmla="*/ 316641 h 384495"/>
                <a:gd name="connsiteX10" fmla="*/ 349935 w 382323"/>
                <a:gd name="connsiteY10" fmla="*/ 309421 h 384495"/>
                <a:gd name="connsiteX11" fmla="*/ 358727 w 382323"/>
                <a:gd name="connsiteY11" fmla="*/ 303582 h 384495"/>
                <a:gd name="connsiteX12" fmla="*/ 365709 w 382323"/>
                <a:gd name="connsiteY12" fmla="*/ 298820 h 384495"/>
                <a:gd name="connsiteX13" fmla="*/ 382111 w 382323"/>
                <a:gd name="connsiteY13" fmla="*/ 287818 h 384495"/>
                <a:gd name="connsiteX14" fmla="*/ 374510 w 382323"/>
                <a:gd name="connsiteY14" fmla="*/ 271940 h 384495"/>
                <a:gd name="connsiteX15" fmla="*/ 367919 w 382323"/>
                <a:gd name="connsiteY15" fmla="*/ 270845 h 384495"/>
                <a:gd name="connsiteX16" fmla="*/ 360356 w 382323"/>
                <a:gd name="connsiteY16" fmla="*/ 265482 h 384495"/>
                <a:gd name="connsiteX17" fmla="*/ 352307 w 382323"/>
                <a:gd name="connsiteY17" fmla="*/ 266273 h 384495"/>
                <a:gd name="connsiteX18" fmla="*/ 347335 w 382323"/>
                <a:gd name="connsiteY18" fmla="*/ 260758 h 384495"/>
                <a:gd name="connsiteX19" fmla="*/ 345183 w 382323"/>
                <a:gd name="connsiteY19" fmla="*/ 256424 h 384495"/>
                <a:gd name="connsiteX20" fmla="*/ 344916 w 382323"/>
                <a:gd name="connsiteY20" fmla="*/ 248689 h 384495"/>
                <a:gd name="connsiteX21" fmla="*/ 335600 w 382323"/>
                <a:gd name="connsiteY21" fmla="*/ 235231 h 384495"/>
                <a:gd name="connsiteX22" fmla="*/ 332877 w 382323"/>
                <a:gd name="connsiteY22" fmla="*/ 230878 h 384495"/>
                <a:gd name="connsiteX23" fmla="*/ 341230 w 382323"/>
                <a:gd name="connsiteY23" fmla="*/ 224048 h 384495"/>
                <a:gd name="connsiteX24" fmla="*/ 342211 w 382323"/>
                <a:gd name="connsiteY24" fmla="*/ 216790 h 384495"/>
                <a:gd name="connsiteX25" fmla="*/ 339649 w 382323"/>
                <a:gd name="connsiteY25" fmla="*/ 209637 h 384495"/>
                <a:gd name="connsiteX26" fmla="*/ 340992 w 382323"/>
                <a:gd name="connsiteY26" fmla="*/ 201912 h 384495"/>
                <a:gd name="connsiteX27" fmla="*/ 342382 w 382323"/>
                <a:gd name="connsiteY27" fmla="*/ 195045 h 384495"/>
                <a:gd name="connsiteX28" fmla="*/ 340849 w 382323"/>
                <a:gd name="connsiteY28" fmla="*/ 189968 h 384495"/>
                <a:gd name="connsiteX29" fmla="*/ 340010 w 382323"/>
                <a:gd name="connsiteY29" fmla="*/ 184329 h 384495"/>
                <a:gd name="connsiteX30" fmla="*/ 340849 w 382323"/>
                <a:gd name="connsiteY30" fmla="*/ 176500 h 384495"/>
                <a:gd name="connsiteX31" fmla="*/ 340277 w 382323"/>
                <a:gd name="connsiteY31" fmla="*/ 171766 h 384495"/>
                <a:gd name="connsiteX32" fmla="*/ 337258 w 382323"/>
                <a:gd name="connsiteY32" fmla="*/ 160097 h 384495"/>
                <a:gd name="connsiteX33" fmla="*/ 332771 w 382323"/>
                <a:gd name="connsiteY33" fmla="*/ 151087 h 384495"/>
                <a:gd name="connsiteX34" fmla="*/ 332228 w 382323"/>
                <a:gd name="connsiteY34" fmla="*/ 145905 h 384495"/>
                <a:gd name="connsiteX35" fmla="*/ 325866 w 382323"/>
                <a:gd name="connsiteY35" fmla="*/ 113444 h 384495"/>
                <a:gd name="connsiteX36" fmla="*/ 323913 w 382323"/>
                <a:gd name="connsiteY36" fmla="*/ 105881 h 384495"/>
                <a:gd name="connsiteX37" fmla="*/ 310635 w 382323"/>
                <a:gd name="connsiteY37" fmla="*/ 97004 h 384495"/>
                <a:gd name="connsiteX38" fmla="*/ 309836 w 382323"/>
                <a:gd name="connsiteY38" fmla="*/ 90184 h 384495"/>
                <a:gd name="connsiteX39" fmla="*/ 305978 w 382323"/>
                <a:gd name="connsiteY39" fmla="*/ 84317 h 384495"/>
                <a:gd name="connsiteX40" fmla="*/ 300691 w 382323"/>
                <a:gd name="connsiteY40" fmla="*/ 82221 h 384495"/>
                <a:gd name="connsiteX41" fmla="*/ 296986 w 382323"/>
                <a:gd name="connsiteY41" fmla="*/ 74249 h 384495"/>
                <a:gd name="connsiteX42" fmla="*/ 294919 w 382323"/>
                <a:gd name="connsiteY42" fmla="*/ 69505 h 384495"/>
                <a:gd name="connsiteX43" fmla="*/ 294947 w 382323"/>
                <a:gd name="connsiteY43" fmla="*/ 63733 h 384495"/>
                <a:gd name="connsiteX44" fmla="*/ 299234 w 382323"/>
                <a:gd name="connsiteY44" fmla="*/ 60961 h 384495"/>
                <a:gd name="connsiteX45" fmla="*/ 306864 w 382323"/>
                <a:gd name="connsiteY45" fmla="*/ 52474 h 384495"/>
                <a:gd name="connsiteX46" fmla="*/ 307292 w 382323"/>
                <a:gd name="connsiteY46" fmla="*/ 45645 h 384495"/>
                <a:gd name="connsiteX47" fmla="*/ 310607 w 382323"/>
                <a:gd name="connsiteY47" fmla="*/ 39730 h 384495"/>
                <a:gd name="connsiteX48" fmla="*/ 309464 w 382323"/>
                <a:gd name="connsiteY48" fmla="*/ 33929 h 384495"/>
                <a:gd name="connsiteX49" fmla="*/ 307092 w 382323"/>
                <a:gd name="connsiteY49" fmla="*/ 27081 h 384495"/>
                <a:gd name="connsiteX50" fmla="*/ 308007 w 382323"/>
                <a:gd name="connsiteY50" fmla="*/ 18575 h 384495"/>
                <a:gd name="connsiteX51" fmla="*/ 304635 w 382323"/>
                <a:gd name="connsiteY51" fmla="*/ 12279 h 384495"/>
                <a:gd name="connsiteX52" fmla="*/ 310445 w 382323"/>
                <a:gd name="connsiteY52" fmla="*/ 8040 h 384495"/>
                <a:gd name="connsiteX53" fmla="*/ 313026 w 382323"/>
                <a:gd name="connsiteY53" fmla="*/ 2878 h 384495"/>
                <a:gd name="connsiteX54" fmla="*/ 305654 w 382323"/>
                <a:gd name="connsiteY54" fmla="*/ 2649 h 384495"/>
                <a:gd name="connsiteX55" fmla="*/ 299072 w 382323"/>
                <a:gd name="connsiteY55" fmla="*/ 4973 h 384495"/>
                <a:gd name="connsiteX56" fmla="*/ 293681 w 382323"/>
                <a:gd name="connsiteY56" fmla="*/ 1640 h 384495"/>
                <a:gd name="connsiteX57" fmla="*/ 286766 w 382323"/>
                <a:gd name="connsiteY57" fmla="*/ -75 h 384495"/>
                <a:gd name="connsiteX58" fmla="*/ 282623 w 382323"/>
                <a:gd name="connsiteY58" fmla="*/ 4164 h 384495"/>
                <a:gd name="connsiteX59" fmla="*/ 277965 w 382323"/>
                <a:gd name="connsiteY59" fmla="*/ 2735 h 384495"/>
                <a:gd name="connsiteX60" fmla="*/ 270516 w 382323"/>
                <a:gd name="connsiteY60" fmla="*/ 1621 h 384495"/>
                <a:gd name="connsiteX61" fmla="*/ 260001 w 382323"/>
                <a:gd name="connsiteY61" fmla="*/ 5869 h 384495"/>
                <a:gd name="connsiteX62" fmla="*/ 253238 w 382323"/>
                <a:gd name="connsiteY62" fmla="*/ 9279 h 384495"/>
                <a:gd name="connsiteX63" fmla="*/ 248561 w 382323"/>
                <a:gd name="connsiteY63" fmla="*/ 5888 h 384495"/>
                <a:gd name="connsiteX64" fmla="*/ 243970 w 382323"/>
                <a:gd name="connsiteY64" fmla="*/ 3830 h 384495"/>
                <a:gd name="connsiteX65" fmla="*/ 238293 w 382323"/>
                <a:gd name="connsiteY65" fmla="*/ 3526 h 384495"/>
                <a:gd name="connsiteX66" fmla="*/ 228597 w 382323"/>
                <a:gd name="connsiteY66" fmla="*/ 3249 h 384495"/>
                <a:gd name="connsiteX67" fmla="*/ 221034 w 382323"/>
                <a:gd name="connsiteY67" fmla="*/ 6564 h 384495"/>
                <a:gd name="connsiteX68" fmla="*/ 215205 w 382323"/>
                <a:gd name="connsiteY68" fmla="*/ 7098 h 384495"/>
                <a:gd name="connsiteX69" fmla="*/ 205480 w 382323"/>
                <a:gd name="connsiteY69" fmla="*/ 10098 h 384495"/>
                <a:gd name="connsiteX70" fmla="*/ 195336 w 382323"/>
                <a:gd name="connsiteY70" fmla="*/ 10774 h 384495"/>
                <a:gd name="connsiteX71" fmla="*/ 183239 w 382323"/>
                <a:gd name="connsiteY71" fmla="*/ 11127 h 384495"/>
                <a:gd name="connsiteX72" fmla="*/ 176019 w 382323"/>
                <a:gd name="connsiteY72" fmla="*/ 13327 h 384495"/>
                <a:gd name="connsiteX73" fmla="*/ 165818 w 382323"/>
                <a:gd name="connsiteY73" fmla="*/ 18489 h 384495"/>
                <a:gd name="connsiteX74" fmla="*/ 161379 w 382323"/>
                <a:gd name="connsiteY74" fmla="*/ 22785 h 384495"/>
                <a:gd name="connsiteX75" fmla="*/ 157769 w 382323"/>
                <a:gd name="connsiteY75" fmla="*/ 27033 h 384495"/>
                <a:gd name="connsiteX76" fmla="*/ 153263 w 382323"/>
                <a:gd name="connsiteY76" fmla="*/ 24719 h 384495"/>
                <a:gd name="connsiteX77" fmla="*/ 147891 w 382323"/>
                <a:gd name="connsiteY77" fmla="*/ 28957 h 384495"/>
                <a:gd name="connsiteX78" fmla="*/ 139109 w 382323"/>
                <a:gd name="connsiteY78" fmla="*/ 31224 h 384495"/>
                <a:gd name="connsiteX79" fmla="*/ 136852 w 382323"/>
                <a:gd name="connsiteY79" fmla="*/ 35491 h 384495"/>
                <a:gd name="connsiteX80" fmla="*/ 129841 w 382323"/>
                <a:gd name="connsiteY80" fmla="*/ 39730 h 384495"/>
                <a:gd name="connsiteX81" fmla="*/ 124279 w 382323"/>
                <a:gd name="connsiteY81" fmla="*/ 42397 h 384495"/>
                <a:gd name="connsiteX82" fmla="*/ 125993 w 382323"/>
                <a:gd name="connsiteY82" fmla="*/ 48217 h 384495"/>
                <a:gd name="connsiteX83" fmla="*/ 128984 w 382323"/>
                <a:gd name="connsiteY83" fmla="*/ 54732 h 384495"/>
                <a:gd name="connsiteX84" fmla="*/ 128813 w 382323"/>
                <a:gd name="connsiteY84" fmla="*/ 60933 h 384495"/>
                <a:gd name="connsiteX85" fmla="*/ 129184 w 382323"/>
                <a:gd name="connsiteY85" fmla="*/ 69324 h 384495"/>
                <a:gd name="connsiteX86" fmla="*/ 129489 w 382323"/>
                <a:gd name="connsiteY86" fmla="*/ 77868 h 384495"/>
                <a:gd name="connsiteX87" fmla="*/ 132709 w 382323"/>
                <a:gd name="connsiteY87" fmla="*/ 86374 h 384495"/>
                <a:gd name="connsiteX88" fmla="*/ 134775 w 382323"/>
                <a:gd name="connsiteY88" fmla="*/ 92137 h 384495"/>
                <a:gd name="connsiteX89" fmla="*/ 138890 w 382323"/>
                <a:gd name="connsiteY89" fmla="*/ 94899 h 384495"/>
                <a:gd name="connsiteX90" fmla="*/ 136614 w 382323"/>
                <a:gd name="connsiteY90" fmla="*/ 103414 h 384495"/>
                <a:gd name="connsiteX91" fmla="*/ 122793 w 382323"/>
                <a:gd name="connsiteY91" fmla="*/ 103805 h 384495"/>
                <a:gd name="connsiteX92" fmla="*/ 107219 w 382323"/>
                <a:gd name="connsiteY92" fmla="*/ 105310 h 384495"/>
                <a:gd name="connsiteX93" fmla="*/ 108077 w 382323"/>
                <a:gd name="connsiteY93" fmla="*/ 111577 h 384495"/>
                <a:gd name="connsiteX94" fmla="*/ 92751 w 382323"/>
                <a:gd name="connsiteY94" fmla="*/ 115454 h 384495"/>
                <a:gd name="connsiteX95" fmla="*/ 92694 w 382323"/>
                <a:gd name="connsiteY95" fmla="*/ 120388 h 384495"/>
                <a:gd name="connsiteX96" fmla="*/ 90579 w 382323"/>
                <a:gd name="connsiteY96" fmla="*/ 126703 h 384495"/>
                <a:gd name="connsiteX97" fmla="*/ 92818 w 382323"/>
                <a:gd name="connsiteY97" fmla="*/ 133151 h 384495"/>
                <a:gd name="connsiteX98" fmla="*/ 89989 w 382323"/>
                <a:gd name="connsiteY98" fmla="*/ 137390 h 384495"/>
                <a:gd name="connsiteX99" fmla="*/ 82398 w 382323"/>
                <a:gd name="connsiteY99" fmla="*/ 138209 h 384495"/>
                <a:gd name="connsiteX100" fmla="*/ 75616 w 382323"/>
                <a:gd name="connsiteY100" fmla="*/ 143924 h 384495"/>
                <a:gd name="connsiteX101" fmla="*/ 65586 w 382323"/>
                <a:gd name="connsiteY101" fmla="*/ 150144 h 384495"/>
                <a:gd name="connsiteX102" fmla="*/ 62119 w 382323"/>
                <a:gd name="connsiteY102" fmla="*/ 154325 h 384495"/>
                <a:gd name="connsiteX103" fmla="*/ 57613 w 382323"/>
                <a:gd name="connsiteY103" fmla="*/ 161222 h 384495"/>
                <a:gd name="connsiteX104" fmla="*/ 52108 w 382323"/>
                <a:gd name="connsiteY104" fmla="*/ 158621 h 384495"/>
                <a:gd name="connsiteX105" fmla="*/ 41354 w 382323"/>
                <a:gd name="connsiteY105" fmla="*/ 159374 h 384495"/>
                <a:gd name="connsiteX106" fmla="*/ 35306 w 382323"/>
                <a:gd name="connsiteY106" fmla="*/ 161574 h 384495"/>
                <a:gd name="connsiteX107" fmla="*/ 28390 w 382323"/>
                <a:gd name="connsiteY107" fmla="*/ 160326 h 384495"/>
                <a:gd name="connsiteX108" fmla="*/ 20037 w 382323"/>
                <a:gd name="connsiteY108" fmla="*/ 163584 h 384495"/>
                <a:gd name="connsiteX109" fmla="*/ 15465 w 382323"/>
                <a:gd name="connsiteY109" fmla="*/ 167127 h 384495"/>
                <a:gd name="connsiteX110" fmla="*/ 9731 w 382323"/>
                <a:gd name="connsiteY110" fmla="*/ 171347 h 384495"/>
                <a:gd name="connsiteX111" fmla="*/ 4654 w 382323"/>
                <a:gd name="connsiteY111" fmla="*/ 175528 h 384495"/>
                <a:gd name="connsiteX112" fmla="*/ 358 w 382323"/>
                <a:gd name="connsiteY112" fmla="*/ 178452 h 384495"/>
                <a:gd name="connsiteX113" fmla="*/ -213 w 382323"/>
                <a:gd name="connsiteY113" fmla="*/ 207170 h 384495"/>
                <a:gd name="connsiteX114" fmla="*/ 33591 w 382323"/>
                <a:gd name="connsiteY114" fmla="*/ 230630 h 384495"/>
                <a:gd name="connsiteX115" fmla="*/ 69796 w 382323"/>
                <a:gd name="connsiteY115" fmla="*/ 256319 h 384495"/>
                <a:gd name="connsiteX116" fmla="*/ 107105 w 382323"/>
                <a:gd name="connsiteY116" fmla="*/ 284104 h 384495"/>
                <a:gd name="connsiteX117" fmla="*/ 141252 w 382323"/>
                <a:gd name="connsiteY117" fmla="*/ 309421 h 384495"/>
                <a:gd name="connsiteX118" fmla="*/ 159321 w 382323"/>
                <a:gd name="connsiteY118" fmla="*/ 322765 h 384495"/>
                <a:gd name="connsiteX119" fmla="*/ 181077 w 382323"/>
                <a:gd name="connsiteY119" fmla="*/ 338805 h 384495"/>
                <a:gd name="connsiteX120" fmla="*/ 181077 w 382323"/>
                <a:gd name="connsiteY120" fmla="*/ 345406 h 384495"/>
                <a:gd name="connsiteX121" fmla="*/ 185220 w 382323"/>
                <a:gd name="connsiteY121" fmla="*/ 348588 h 384495"/>
                <a:gd name="connsiteX122" fmla="*/ 190439 w 382323"/>
                <a:gd name="connsiteY122" fmla="*/ 351197 h 384495"/>
                <a:gd name="connsiteX123" fmla="*/ 195269 w 382323"/>
                <a:gd name="connsiteY123" fmla="*/ 357751 h 384495"/>
                <a:gd name="connsiteX124" fmla="*/ 200688 w 382323"/>
                <a:gd name="connsiteY124" fmla="*/ 355741 h 384495"/>
                <a:gd name="connsiteX125" fmla="*/ 204203 w 382323"/>
                <a:gd name="connsiteY125" fmla="*/ 359761 h 384495"/>
                <a:gd name="connsiteX126" fmla="*/ 209470 w 382323"/>
                <a:gd name="connsiteY126" fmla="*/ 360361 h 384495"/>
                <a:gd name="connsiteX127" fmla="*/ 220176 w 382323"/>
                <a:gd name="connsiteY127" fmla="*/ 366018 h 384495"/>
                <a:gd name="connsiteX128" fmla="*/ 219786 w 382323"/>
                <a:gd name="connsiteY128" fmla="*/ 370895 h 384495"/>
                <a:gd name="connsiteX129" fmla="*/ 218129 w 382323"/>
                <a:gd name="connsiteY129" fmla="*/ 379458 h 384495"/>
                <a:gd name="connsiteX130" fmla="*/ 221100 w 382323"/>
                <a:gd name="connsiteY130" fmla="*/ 383745 h 3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382323" h="384495">
                  <a:moveTo>
                    <a:pt x="222186" y="384421"/>
                  </a:moveTo>
                  <a:lnTo>
                    <a:pt x="240484" y="380563"/>
                  </a:lnTo>
                  <a:lnTo>
                    <a:pt x="268058" y="374315"/>
                  </a:lnTo>
                  <a:lnTo>
                    <a:pt x="273355" y="369143"/>
                  </a:lnTo>
                  <a:lnTo>
                    <a:pt x="279660" y="363028"/>
                  </a:lnTo>
                  <a:lnTo>
                    <a:pt x="284146" y="358560"/>
                  </a:lnTo>
                  <a:lnTo>
                    <a:pt x="297539" y="345607"/>
                  </a:lnTo>
                  <a:lnTo>
                    <a:pt x="302006" y="342215"/>
                  </a:lnTo>
                  <a:lnTo>
                    <a:pt x="316617" y="331900"/>
                  </a:lnTo>
                  <a:lnTo>
                    <a:pt x="339315" y="316641"/>
                  </a:lnTo>
                  <a:lnTo>
                    <a:pt x="349935" y="309421"/>
                  </a:lnTo>
                  <a:lnTo>
                    <a:pt x="358727" y="303582"/>
                  </a:lnTo>
                  <a:lnTo>
                    <a:pt x="365709" y="298820"/>
                  </a:lnTo>
                  <a:lnTo>
                    <a:pt x="382111" y="287818"/>
                  </a:lnTo>
                  <a:lnTo>
                    <a:pt x="374510" y="271940"/>
                  </a:lnTo>
                  <a:lnTo>
                    <a:pt x="367919" y="270845"/>
                  </a:lnTo>
                  <a:lnTo>
                    <a:pt x="360356" y="265482"/>
                  </a:lnTo>
                  <a:lnTo>
                    <a:pt x="352307" y="266273"/>
                  </a:lnTo>
                  <a:lnTo>
                    <a:pt x="347335" y="260758"/>
                  </a:lnTo>
                  <a:lnTo>
                    <a:pt x="345183" y="256424"/>
                  </a:lnTo>
                  <a:lnTo>
                    <a:pt x="344916" y="248689"/>
                  </a:lnTo>
                  <a:lnTo>
                    <a:pt x="335600" y="235231"/>
                  </a:lnTo>
                  <a:lnTo>
                    <a:pt x="332877" y="230878"/>
                  </a:lnTo>
                  <a:lnTo>
                    <a:pt x="341230" y="224048"/>
                  </a:lnTo>
                  <a:lnTo>
                    <a:pt x="342211" y="216790"/>
                  </a:lnTo>
                  <a:lnTo>
                    <a:pt x="339649" y="209637"/>
                  </a:lnTo>
                  <a:lnTo>
                    <a:pt x="340992" y="201912"/>
                  </a:lnTo>
                  <a:lnTo>
                    <a:pt x="342382" y="195045"/>
                  </a:lnTo>
                  <a:lnTo>
                    <a:pt x="340849" y="189968"/>
                  </a:lnTo>
                  <a:lnTo>
                    <a:pt x="340010" y="184329"/>
                  </a:lnTo>
                  <a:lnTo>
                    <a:pt x="340849" y="176500"/>
                  </a:lnTo>
                  <a:lnTo>
                    <a:pt x="340277" y="171766"/>
                  </a:lnTo>
                  <a:lnTo>
                    <a:pt x="337258" y="160097"/>
                  </a:lnTo>
                  <a:lnTo>
                    <a:pt x="332771" y="151087"/>
                  </a:lnTo>
                  <a:lnTo>
                    <a:pt x="332228" y="145905"/>
                  </a:lnTo>
                  <a:lnTo>
                    <a:pt x="325866" y="113444"/>
                  </a:lnTo>
                  <a:lnTo>
                    <a:pt x="323913" y="105881"/>
                  </a:lnTo>
                  <a:lnTo>
                    <a:pt x="310635" y="97004"/>
                  </a:lnTo>
                  <a:lnTo>
                    <a:pt x="309836" y="90184"/>
                  </a:lnTo>
                  <a:lnTo>
                    <a:pt x="305978" y="84317"/>
                  </a:lnTo>
                  <a:lnTo>
                    <a:pt x="300691" y="82221"/>
                  </a:lnTo>
                  <a:lnTo>
                    <a:pt x="296986" y="74249"/>
                  </a:lnTo>
                  <a:lnTo>
                    <a:pt x="294919" y="69505"/>
                  </a:lnTo>
                  <a:lnTo>
                    <a:pt x="294947" y="63733"/>
                  </a:lnTo>
                  <a:lnTo>
                    <a:pt x="299234" y="60961"/>
                  </a:lnTo>
                  <a:lnTo>
                    <a:pt x="306864" y="52474"/>
                  </a:lnTo>
                  <a:lnTo>
                    <a:pt x="307292" y="45645"/>
                  </a:lnTo>
                  <a:lnTo>
                    <a:pt x="310607" y="39730"/>
                  </a:lnTo>
                  <a:lnTo>
                    <a:pt x="309464" y="33929"/>
                  </a:lnTo>
                  <a:lnTo>
                    <a:pt x="307092" y="27081"/>
                  </a:lnTo>
                  <a:lnTo>
                    <a:pt x="308007" y="18575"/>
                  </a:lnTo>
                  <a:lnTo>
                    <a:pt x="304635" y="12279"/>
                  </a:lnTo>
                  <a:lnTo>
                    <a:pt x="310445" y="8040"/>
                  </a:lnTo>
                  <a:lnTo>
                    <a:pt x="313026" y="2878"/>
                  </a:lnTo>
                  <a:lnTo>
                    <a:pt x="305654" y="2649"/>
                  </a:lnTo>
                  <a:lnTo>
                    <a:pt x="299072" y="4973"/>
                  </a:lnTo>
                  <a:lnTo>
                    <a:pt x="293681" y="1640"/>
                  </a:lnTo>
                  <a:lnTo>
                    <a:pt x="286766" y="-75"/>
                  </a:lnTo>
                  <a:lnTo>
                    <a:pt x="282623" y="4164"/>
                  </a:lnTo>
                  <a:lnTo>
                    <a:pt x="277965" y="2735"/>
                  </a:lnTo>
                  <a:lnTo>
                    <a:pt x="270516" y="1621"/>
                  </a:lnTo>
                  <a:lnTo>
                    <a:pt x="260001" y="5869"/>
                  </a:lnTo>
                  <a:lnTo>
                    <a:pt x="253238" y="9279"/>
                  </a:lnTo>
                  <a:lnTo>
                    <a:pt x="248561" y="5888"/>
                  </a:lnTo>
                  <a:lnTo>
                    <a:pt x="243970" y="3830"/>
                  </a:lnTo>
                  <a:lnTo>
                    <a:pt x="238293" y="3526"/>
                  </a:lnTo>
                  <a:lnTo>
                    <a:pt x="228597" y="3249"/>
                  </a:lnTo>
                  <a:lnTo>
                    <a:pt x="221034" y="6564"/>
                  </a:lnTo>
                  <a:lnTo>
                    <a:pt x="215205" y="7098"/>
                  </a:lnTo>
                  <a:lnTo>
                    <a:pt x="205480" y="10098"/>
                  </a:lnTo>
                  <a:lnTo>
                    <a:pt x="195336" y="10774"/>
                  </a:lnTo>
                  <a:lnTo>
                    <a:pt x="183239" y="11127"/>
                  </a:lnTo>
                  <a:lnTo>
                    <a:pt x="176019" y="13327"/>
                  </a:lnTo>
                  <a:lnTo>
                    <a:pt x="165818" y="18489"/>
                  </a:lnTo>
                  <a:lnTo>
                    <a:pt x="161379" y="22785"/>
                  </a:lnTo>
                  <a:lnTo>
                    <a:pt x="157769" y="27033"/>
                  </a:lnTo>
                  <a:lnTo>
                    <a:pt x="153263" y="24719"/>
                  </a:lnTo>
                  <a:lnTo>
                    <a:pt x="147891" y="28957"/>
                  </a:lnTo>
                  <a:lnTo>
                    <a:pt x="139109" y="31224"/>
                  </a:lnTo>
                  <a:lnTo>
                    <a:pt x="136852" y="35491"/>
                  </a:lnTo>
                  <a:lnTo>
                    <a:pt x="129841" y="39730"/>
                  </a:lnTo>
                  <a:lnTo>
                    <a:pt x="124279" y="42397"/>
                  </a:lnTo>
                  <a:lnTo>
                    <a:pt x="125993" y="48217"/>
                  </a:lnTo>
                  <a:lnTo>
                    <a:pt x="128984" y="54732"/>
                  </a:lnTo>
                  <a:lnTo>
                    <a:pt x="128813" y="60933"/>
                  </a:lnTo>
                  <a:lnTo>
                    <a:pt x="129184" y="69324"/>
                  </a:lnTo>
                  <a:lnTo>
                    <a:pt x="129489" y="77868"/>
                  </a:lnTo>
                  <a:lnTo>
                    <a:pt x="132709" y="86374"/>
                  </a:lnTo>
                  <a:lnTo>
                    <a:pt x="134775" y="92137"/>
                  </a:lnTo>
                  <a:lnTo>
                    <a:pt x="138890" y="94899"/>
                  </a:lnTo>
                  <a:lnTo>
                    <a:pt x="136614" y="103414"/>
                  </a:lnTo>
                  <a:lnTo>
                    <a:pt x="122793" y="103805"/>
                  </a:lnTo>
                  <a:lnTo>
                    <a:pt x="107219" y="105310"/>
                  </a:lnTo>
                  <a:lnTo>
                    <a:pt x="108077" y="111577"/>
                  </a:lnTo>
                  <a:lnTo>
                    <a:pt x="92751" y="115454"/>
                  </a:lnTo>
                  <a:lnTo>
                    <a:pt x="92694" y="120388"/>
                  </a:lnTo>
                  <a:lnTo>
                    <a:pt x="90579" y="126703"/>
                  </a:lnTo>
                  <a:lnTo>
                    <a:pt x="92818" y="133151"/>
                  </a:lnTo>
                  <a:lnTo>
                    <a:pt x="89989" y="137390"/>
                  </a:lnTo>
                  <a:lnTo>
                    <a:pt x="82398" y="138209"/>
                  </a:lnTo>
                  <a:lnTo>
                    <a:pt x="75616" y="143924"/>
                  </a:lnTo>
                  <a:lnTo>
                    <a:pt x="65586" y="150144"/>
                  </a:lnTo>
                  <a:lnTo>
                    <a:pt x="62119" y="154325"/>
                  </a:lnTo>
                  <a:lnTo>
                    <a:pt x="57613" y="161222"/>
                  </a:lnTo>
                  <a:lnTo>
                    <a:pt x="52108" y="158621"/>
                  </a:lnTo>
                  <a:lnTo>
                    <a:pt x="41354" y="159374"/>
                  </a:lnTo>
                  <a:lnTo>
                    <a:pt x="35306" y="161574"/>
                  </a:lnTo>
                  <a:lnTo>
                    <a:pt x="28390" y="160326"/>
                  </a:lnTo>
                  <a:lnTo>
                    <a:pt x="20037" y="163584"/>
                  </a:lnTo>
                  <a:lnTo>
                    <a:pt x="15465" y="167127"/>
                  </a:lnTo>
                  <a:lnTo>
                    <a:pt x="9731" y="171347"/>
                  </a:lnTo>
                  <a:lnTo>
                    <a:pt x="4654" y="175528"/>
                  </a:lnTo>
                  <a:lnTo>
                    <a:pt x="358" y="178452"/>
                  </a:lnTo>
                  <a:lnTo>
                    <a:pt x="-213" y="207170"/>
                  </a:lnTo>
                  <a:lnTo>
                    <a:pt x="33591" y="230630"/>
                  </a:lnTo>
                  <a:lnTo>
                    <a:pt x="69796" y="256319"/>
                  </a:lnTo>
                  <a:lnTo>
                    <a:pt x="107105" y="284104"/>
                  </a:lnTo>
                  <a:lnTo>
                    <a:pt x="141252" y="309421"/>
                  </a:lnTo>
                  <a:lnTo>
                    <a:pt x="159321" y="322765"/>
                  </a:lnTo>
                  <a:lnTo>
                    <a:pt x="181077" y="338805"/>
                  </a:lnTo>
                  <a:lnTo>
                    <a:pt x="181077" y="345406"/>
                  </a:lnTo>
                  <a:lnTo>
                    <a:pt x="185220" y="348588"/>
                  </a:lnTo>
                  <a:lnTo>
                    <a:pt x="190439" y="351197"/>
                  </a:lnTo>
                  <a:lnTo>
                    <a:pt x="195269" y="357751"/>
                  </a:lnTo>
                  <a:lnTo>
                    <a:pt x="200688" y="355741"/>
                  </a:lnTo>
                  <a:lnTo>
                    <a:pt x="204203" y="359761"/>
                  </a:lnTo>
                  <a:lnTo>
                    <a:pt x="209470" y="360361"/>
                  </a:lnTo>
                  <a:lnTo>
                    <a:pt x="220176" y="366018"/>
                  </a:lnTo>
                  <a:lnTo>
                    <a:pt x="219786" y="370895"/>
                  </a:lnTo>
                  <a:lnTo>
                    <a:pt x="218129" y="379458"/>
                  </a:lnTo>
                  <a:lnTo>
                    <a:pt x="221100" y="38374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6" name="Freihandform: Form 705">
              <a:extLst>
                <a:ext uri="{FF2B5EF4-FFF2-40B4-BE49-F238E27FC236}">
                  <a16:creationId xmlns:a16="http://schemas.microsoft.com/office/drawing/2014/main" id="{4E46E3BC-902F-B469-E9F9-A16FD36C31D4}"/>
                </a:ext>
              </a:extLst>
            </p:cNvPr>
            <p:cNvSpPr/>
            <p:nvPr/>
          </p:nvSpPr>
          <p:spPr>
            <a:xfrm>
              <a:off x="4397484" y="4096423"/>
              <a:ext cx="75590" cy="67791"/>
            </a:xfrm>
            <a:custGeom>
              <a:avLst/>
              <a:gdLst>
                <a:gd name="connsiteX0" fmla="*/ 46545 w 100355"/>
                <a:gd name="connsiteY0" fmla="*/ 89927 h 90001"/>
                <a:gd name="connsiteX1" fmla="*/ 50841 w 100355"/>
                <a:gd name="connsiteY1" fmla="*/ 87460 h 90001"/>
                <a:gd name="connsiteX2" fmla="*/ 55118 w 100355"/>
                <a:gd name="connsiteY2" fmla="*/ 84812 h 90001"/>
                <a:gd name="connsiteX3" fmla="*/ 55709 w 100355"/>
                <a:gd name="connsiteY3" fmla="*/ 80002 h 90001"/>
                <a:gd name="connsiteX4" fmla="*/ 60566 w 100355"/>
                <a:gd name="connsiteY4" fmla="*/ 79906 h 90001"/>
                <a:gd name="connsiteX5" fmla="*/ 65177 w 100355"/>
                <a:gd name="connsiteY5" fmla="*/ 78430 h 90001"/>
                <a:gd name="connsiteX6" fmla="*/ 69891 w 100355"/>
                <a:gd name="connsiteY6" fmla="*/ 77563 h 90001"/>
                <a:gd name="connsiteX7" fmla="*/ 73901 w 100355"/>
                <a:gd name="connsiteY7" fmla="*/ 80154 h 90001"/>
                <a:gd name="connsiteX8" fmla="*/ 77301 w 100355"/>
                <a:gd name="connsiteY8" fmla="*/ 76811 h 90001"/>
                <a:gd name="connsiteX9" fmla="*/ 73644 w 100355"/>
                <a:gd name="connsiteY9" fmla="*/ 73630 h 90001"/>
                <a:gd name="connsiteX10" fmla="*/ 70758 w 100355"/>
                <a:gd name="connsiteY10" fmla="*/ 69800 h 90001"/>
                <a:gd name="connsiteX11" fmla="*/ 69053 w 100355"/>
                <a:gd name="connsiteY11" fmla="*/ 65295 h 90001"/>
                <a:gd name="connsiteX12" fmla="*/ 72339 w 100355"/>
                <a:gd name="connsiteY12" fmla="*/ 61799 h 90001"/>
                <a:gd name="connsiteX13" fmla="*/ 77140 w 100355"/>
                <a:gd name="connsiteY13" fmla="*/ 62047 h 90001"/>
                <a:gd name="connsiteX14" fmla="*/ 80521 w 100355"/>
                <a:gd name="connsiteY14" fmla="*/ 58647 h 90001"/>
                <a:gd name="connsiteX15" fmla="*/ 84970 w 100355"/>
                <a:gd name="connsiteY15" fmla="*/ 56894 h 90001"/>
                <a:gd name="connsiteX16" fmla="*/ 89284 w 100355"/>
                <a:gd name="connsiteY16" fmla="*/ 54684 h 90001"/>
                <a:gd name="connsiteX17" fmla="*/ 92618 w 100355"/>
                <a:gd name="connsiteY17" fmla="*/ 51255 h 90001"/>
                <a:gd name="connsiteX18" fmla="*/ 97285 w 100355"/>
                <a:gd name="connsiteY18" fmla="*/ 50255 h 90001"/>
                <a:gd name="connsiteX19" fmla="*/ 100143 w 100355"/>
                <a:gd name="connsiteY19" fmla="*/ 46407 h 90001"/>
                <a:gd name="connsiteX20" fmla="*/ 99829 w 100355"/>
                <a:gd name="connsiteY20" fmla="*/ 41625 h 90001"/>
                <a:gd name="connsiteX21" fmla="*/ 97828 w 100355"/>
                <a:gd name="connsiteY21" fmla="*/ 37206 h 90001"/>
                <a:gd name="connsiteX22" fmla="*/ 97990 w 100355"/>
                <a:gd name="connsiteY22" fmla="*/ 32405 h 90001"/>
                <a:gd name="connsiteX23" fmla="*/ 99143 w 100355"/>
                <a:gd name="connsiteY23" fmla="*/ 27738 h 90001"/>
                <a:gd name="connsiteX24" fmla="*/ 98343 w 100355"/>
                <a:gd name="connsiteY24" fmla="*/ 22966 h 90001"/>
                <a:gd name="connsiteX25" fmla="*/ 95838 w 100355"/>
                <a:gd name="connsiteY25" fmla="*/ 18499 h 90001"/>
                <a:gd name="connsiteX26" fmla="*/ 94523 w 100355"/>
                <a:gd name="connsiteY26" fmla="*/ 13908 h 90001"/>
                <a:gd name="connsiteX27" fmla="*/ 92903 w 100355"/>
                <a:gd name="connsiteY27" fmla="*/ 9364 h 90001"/>
                <a:gd name="connsiteX28" fmla="*/ 94399 w 100355"/>
                <a:gd name="connsiteY28" fmla="*/ 4792 h 90001"/>
                <a:gd name="connsiteX29" fmla="*/ 95018 w 100355"/>
                <a:gd name="connsiteY29" fmla="*/ -75 h 90001"/>
                <a:gd name="connsiteX30" fmla="*/ 90341 w 100355"/>
                <a:gd name="connsiteY30" fmla="*/ 1392 h 90001"/>
                <a:gd name="connsiteX31" fmla="*/ 87446 w 100355"/>
                <a:gd name="connsiteY31" fmla="*/ 5345 h 90001"/>
                <a:gd name="connsiteX32" fmla="*/ 82969 w 100355"/>
                <a:gd name="connsiteY32" fmla="*/ 7002 h 90001"/>
                <a:gd name="connsiteX33" fmla="*/ 78854 w 100355"/>
                <a:gd name="connsiteY33" fmla="*/ 4411 h 90001"/>
                <a:gd name="connsiteX34" fmla="*/ 74702 w 100355"/>
                <a:gd name="connsiteY34" fmla="*/ 2059 h 90001"/>
                <a:gd name="connsiteX35" fmla="*/ 70777 w 100355"/>
                <a:gd name="connsiteY35" fmla="*/ 4840 h 90001"/>
                <a:gd name="connsiteX36" fmla="*/ 66472 w 100355"/>
                <a:gd name="connsiteY36" fmla="*/ 6869 h 90001"/>
                <a:gd name="connsiteX37" fmla="*/ 69167 w 100355"/>
                <a:gd name="connsiteY37" fmla="*/ 10936 h 90001"/>
                <a:gd name="connsiteX38" fmla="*/ 67063 w 100355"/>
                <a:gd name="connsiteY38" fmla="*/ 15327 h 90001"/>
                <a:gd name="connsiteX39" fmla="*/ 63014 w 100355"/>
                <a:gd name="connsiteY39" fmla="*/ 12803 h 90001"/>
                <a:gd name="connsiteX40" fmla="*/ 58794 w 100355"/>
                <a:gd name="connsiteY40" fmla="*/ 10584 h 90001"/>
                <a:gd name="connsiteX41" fmla="*/ 54032 w 100355"/>
                <a:gd name="connsiteY41" fmla="*/ 10393 h 90001"/>
                <a:gd name="connsiteX42" fmla="*/ 51318 w 100355"/>
                <a:gd name="connsiteY42" fmla="*/ 6412 h 90001"/>
                <a:gd name="connsiteX43" fmla="*/ 46507 w 100355"/>
                <a:gd name="connsiteY43" fmla="*/ 5592 h 90001"/>
                <a:gd name="connsiteX44" fmla="*/ 41783 w 100355"/>
                <a:gd name="connsiteY44" fmla="*/ 4878 h 90001"/>
                <a:gd name="connsiteX45" fmla="*/ 37068 w 100355"/>
                <a:gd name="connsiteY45" fmla="*/ 6107 h 90001"/>
                <a:gd name="connsiteX46" fmla="*/ 32325 w 100355"/>
                <a:gd name="connsiteY46" fmla="*/ 5240 h 90001"/>
                <a:gd name="connsiteX47" fmla="*/ 27638 w 100355"/>
                <a:gd name="connsiteY47" fmla="*/ 6278 h 90001"/>
                <a:gd name="connsiteX48" fmla="*/ 23019 w 100355"/>
                <a:gd name="connsiteY48" fmla="*/ 5021 h 90001"/>
                <a:gd name="connsiteX49" fmla="*/ 18313 w 100355"/>
                <a:gd name="connsiteY49" fmla="*/ 5888 h 90001"/>
                <a:gd name="connsiteX50" fmla="*/ 13389 w 100355"/>
                <a:gd name="connsiteY50" fmla="*/ 6669 h 90001"/>
                <a:gd name="connsiteX51" fmla="*/ 9455 w 100355"/>
                <a:gd name="connsiteY51" fmla="*/ 9393 h 90001"/>
                <a:gd name="connsiteX52" fmla="*/ 7836 w 100355"/>
                <a:gd name="connsiteY52" fmla="*/ 13936 h 90001"/>
                <a:gd name="connsiteX53" fmla="*/ 6017 w 100355"/>
                <a:gd name="connsiteY53" fmla="*/ 18404 h 90001"/>
                <a:gd name="connsiteX54" fmla="*/ 3445 w 100355"/>
                <a:gd name="connsiteY54" fmla="*/ 22499 h 90001"/>
                <a:gd name="connsiteX55" fmla="*/ -213 w 100355"/>
                <a:gd name="connsiteY55" fmla="*/ 25690 h 90001"/>
                <a:gd name="connsiteX56" fmla="*/ 692 w 100355"/>
                <a:gd name="connsiteY56" fmla="*/ 30529 h 90001"/>
                <a:gd name="connsiteX57" fmla="*/ 3254 w 100355"/>
                <a:gd name="connsiteY57" fmla="*/ 34596 h 90001"/>
                <a:gd name="connsiteX58" fmla="*/ 4378 w 100355"/>
                <a:gd name="connsiteY58" fmla="*/ 39406 h 90001"/>
                <a:gd name="connsiteX59" fmla="*/ 6883 w 100355"/>
                <a:gd name="connsiteY59" fmla="*/ 43569 h 90001"/>
                <a:gd name="connsiteX60" fmla="*/ 9998 w 100355"/>
                <a:gd name="connsiteY60" fmla="*/ 47302 h 90001"/>
                <a:gd name="connsiteX61" fmla="*/ 9131 w 100355"/>
                <a:gd name="connsiteY61" fmla="*/ 51998 h 90001"/>
                <a:gd name="connsiteX62" fmla="*/ 10750 w 100355"/>
                <a:gd name="connsiteY62" fmla="*/ 56561 h 90001"/>
                <a:gd name="connsiteX63" fmla="*/ 13255 w 100355"/>
                <a:gd name="connsiteY63" fmla="*/ 60714 h 90001"/>
                <a:gd name="connsiteX64" fmla="*/ 14608 w 100355"/>
                <a:gd name="connsiteY64" fmla="*/ 65295 h 90001"/>
                <a:gd name="connsiteX65" fmla="*/ 17818 w 100355"/>
                <a:gd name="connsiteY65" fmla="*/ 69248 h 90001"/>
                <a:gd name="connsiteX66" fmla="*/ 18665 w 100355"/>
                <a:gd name="connsiteY66" fmla="*/ 74296 h 90001"/>
                <a:gd name="connsiteX67" fmla="*/ 19056 w 100355"/>
                <a:gd name="connsiteY67" fmla="*/ 79068 h 90001"/>
                <a:gd name="connsiteX68" fmla="*/ 23905 w 100355"/>
                <a:gd name="connsiteY68" fmla="*/ 80002 h 90001"/>
                <a:gd name="connsiteX69" fmla="*/ 25485 w 100355"/>
                <a:gd name="connsiteY69" fmla="*/ 75334 h 90001"/>
                <a:gd name="connsiteX70" fmla="*/ 29658 w 100355"/>
                <a:gd name="connsiteY70" fmla="*/ 77897 h 90001"/>
                <a:gd name="connsiteX71" fmla="*/ 30201 w 100355"/>
                <a:gd name="connsiteY71" fmla="*/ 82764 h 90001"/>
                <a:gd name="connsiteX72" fmla="*/ 29467 w 100355"/>
                <a:gd name="connsiteY72" fmla="*/ 87812 h 90001"/>
                <a:gd name="connsiteX73" fmla="*/ 33982 w 100355"/>
                <a:gd name="connsiteY73" fmla="*/ 85602 h 90001"/>
                <a:gd name="connsiteX74" fmla="*/ 38735 w 100355"/>
                <a:gd name="connsiteY74" fmla="*/ 86926 h 90001"/>
                <a:gd name="connsiteX75" fmla="*/ 43412 w 100355"/>
                <a:gd name="connsiteY75" fmla="*/ 88069 h 9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00355" h="90001">
                  <a:moveTo>
                    <a:pt x="46545" y="89927"/>
                  </a:moveTo>
                  <a:lnTo>
                    <a:pt x="50841" y="87460"/>
                  </a:lnTo>
                  <a:lnTo>
                    <a:pt x="55118" y="84812"/>
                  </a:lnTo>
                  <a:lnTo>
                    <a:pt x="55709" y="80002"/>
                  </a:lnTo>
                  <a:lnTo>
                    <a:pt x="60566" y="79906"/>
                  </a:lnTo>
                  <a:lnTo>
                    <a:pt x="65177" y="78430"/>
                  </a:lnTo>
                  <a:lnTo>
                    <a:pt x="69891" y="77563"/>
                  </a:lnTo>
                  <a:lnTo>
                    <a:pt x="73901" y="80154"/>
                  </a:lnTo>
                  <a:lnTo>
                    <a:pt x="77301" y="76811"/>
                  </a:lnTo>
                  <a:lnTo>
                    <a:pt x="73644" y="73630"/>
                  </a:lnTo>
                  <a:lnTo>
                    <a:pt x="70758" y="69800"/>
                  </a:lnTo>
                  <a:lnTo>
                    <a:pt x="69053" y="65295"/>
                  </a:lnTo>
                  <a:lnTo>
                    <a:pt x="72339" y="61799"/>
                  </a:lnTo>
                  <a:lnTo>
                    <a:pt x="77140" y="62047"/>
                  </a:lnTo>
                  <a:lnTo>
                    <a:pt x="80521" y="58647"/>
                  </a:lnTo>
                  <a:lnTo>
                    <a:pt x="84970" y="56894"/>
                  </a:lnTo>
                  <a:lnTo>
                    <a:pt x="89284" y="54684"/>
                  </a:lnTo>
                  <a:lnTo>
                    <a:pt x="92618" y="51255"/>
                  </a:lnTo>
                  <a:lnTo>
                    <a:pt x="97285" y="50255"/>
                  </a:lnTo>
                  <a:lnTo>
                    <a:pt x="100143" y="46407"/>
                  </a:lnTo>
                  <a:lnTo>
                    <a:pt x="99829" y="41625"/>
                  </a:lnTo>
                  <a:lnTo>
                    <a:pt x="97828" y="37206"/>
                  </a:lnTo>
                  <a:lnTo>
                    <a:pt x="97990" y="32405"/>
                  </a:lnTo>
                  <a:lnTo>
                    <a:pt x="99143" y="27738"/>
                  </a:lnTo>
                  <a:lnTo>
                    <a:pt x="98343" y="22966"/>
                  </a:lnTo>
                  <a:lnTo>
                    <a:pt x="95838" y="18499"/>
                  </a:lnTo>
                  <a:lnTo>
                    <a:pt x="94523" y="13908"/>
                  </a:lnTo>
                  <a:lnTo>
                    <a:pt x="92903" y="9364"/>
                  </a:lnTo>
                  <a:lnTo>
                    <a:pt x="94399" y="4792"/>
                  </a:lnTo>
                  <a:lnTo>
                    <a:pt x="95018" y="-75"/>
                  </a:lnTo>
                  <a:lnTo>
                    <a:pt x="90341" y="1392"/>
                  </a:lnTo>
                  <a:lnTo>
                    <a:pt x="87446" y="5345"/>
                  </a:lnTo>
                  <a:lnTo>
                    <a:pt x="82969" y="7002"/>
                  </a:lnTo>
                  <a:lnTo>
                    <a:pt x="78854" y="4411"/>
                  </a:lnTo>
                  <a:lnTo>
                    <a:pt x="74702" y="2059"/>
                  </a:lnTo>
                  <a:lnTo>
                    <a:pt x="70777" y="4840"/>
                  </a:lnTo>
                  <a:lnTo>
                    <a:pt x="66472" y="6869"/>
                  </a:lnTo>
                  <a:lnTo>
                    <a:pt x="69167" y="10936"/>
                  </a:lnTo>
                  <a:lnTo>
                    <a:pt x="67063" y="15327"/>
                  </a:lnTo>
                  <a:lnTo>
                    <a:pt x="63014" y="12803"/>
                  </a:lnTo>
                  <a:lnTo>
                    <a:pt x="58794" y="10584"/>
                  </a:lnTo>
                  <a:lnTo>
                    <a:pt x="54032" y="10393"/>
                  </a:lnTo>
                  <a:lnTo>
                    <a:pt x="51318" y="6412"/>
                  </a:lnTo>
                  <a:lnTo>
                    <a:pt x="46507" y="5592"/>
                  </a:lnTo>
                  <a:lnTo>
                    <a:pt x="41783" y="4878"/>
                  </a:lnTo>
                  <a:lnTo>
                    <a:pt x="37068" y="6107"/>
                  </a:lnTo>
                  <a:lnTo>
                    <a:pt x="32325" y="5240"/>
                  </a:lnTo>
                  <a:lnTo>
                    <a:pt x="27638" y="6278"/>
                  </a:lnTo>
                  <a:lnTo>
                    <a:pt x="23019" y="5021"/>
                  </a:lnTo>
                  <a:lnTo>
                    <a:pt x="18313" y="5888"/>
                  </a:lnTo>
                  <a:lnTo>
                    <a:pt x="13389" y="6669"/>
                  </a:lnTo>
                  <a:lnTo>
                    <a:pt x="9455" y="9393"/>
                  </a:lnTo>
                  <a:lnTo>
                    <a:pt x="7836" y="13936"/>
                  </a:lnTo>
                  <a:lnTo>
                    <a:pt x="6017" y="18404"/>
                  </a:lnTo>
                  <a:lnTo>
                    <a:pt x="3445" y="22499"/>
                  </a:lnTo>
                  <a:lnTo>
                    <a:pt x="-213" y="25690"/>
                  </a:lnTo>
                  <a:lnTo>
                    <a:pt x="692" y="30529"/>
                  </a:lnTo>
                  <a:lnTo>
                    <a:pt x="3254" y="34596"/>
                  </a:lnTo>
                  <a:lnTo>
                    <a:pt x="4378" y="39406"/>
                  </a:lnTo>
                  <a:lnTo>
                    <a:pt x="6883" y="43569"/>
                  </a:lnTo>
                  <a:lnTo>
                    <a:pt x="9998" y="47302"/>
                  </a:lnTo>
                  <a:lnTo>
                    <a:pt x="9131" y="51998"/>
                  </a:lnTo>
                  <a:lnTo>
                    <a:pt x="10750" y="56561"/>
                  </a:lnTo>
                  <a:lnTo>
                    <a:pt x="13255" y="60714"/>
                  </a:lnTo>
                  <a:lnTo>
                    <a:pt x="14608" y="65295"/>
                  </a:lnTo>
                  <a:lnTo>
                    <a:pt x="17818" y="69248"/>
                  </a:lnTo>
                  <a:lnTo>
                    <a:pt x="18665" y="74296"/>
                  </a:lnTo>
                  <a:lnTo>
                    <a:pt x="19056" y="79068"/>
                  </a:lnTo>
                  <a:lnTo>
                    <a:pt x="23905" y="80002"/>
                  </a:lnTo>
                  <a:lnTo>
                    <a:pt x="25485" y="75334"/>
                  </a:lnTo>
                  <a:lnTo>
                    <a:pt x="29658" y="77897"/>
                  </a:lnTo>
                  <a:lnTo>
                    <a:pt x="30201" y="82764"/>
                  </a:lnTo>
                  <a:lnTo>
                    <a:pt x="29467" y="87812"/>
                  </a:lnTo>
                  <a:lnTo>
                    <a:pt x="33982" y="85602"/>
                  </a:lnTo>
                  <a:lnTo>
                    <a:pt x="38735" y="86926"/>
                  </a:lnTo>
                  <a:lnTo>
                    <a:pt x="43412" y="880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7" name="Freihandform: Form 706">
              <a:extLst>
                <a:ext uri="{FF2B5EF4-FFF2-40B4-BE49-F238E27FC236}">
                  <a16:creationId xmlns:a16="http://schemas.microsoft.com/office/drawing/2014/main" id="{9C752342-4FBA-ABEE-D95A-7BC768DFDF27}"/>
                </a:ext>
              </a:extLst>
            </p:cNvPr>
            <p:cNvSpPr/>
            <p:nvPr/>
          </p:nvSpPr>
          <p:spPr>
            <a:xfrm>
              <a:off x="3133795" y="3955601"/>
              <a:ext cx="148626" cy="256087"/>
            </a:xfrm>
            <a:custGeom>
              <a:avLst/>
              <a:gdLst>
                <a:gd name="connsiteX0" fmla="*/ 45402 w 197319"/>
                <a:gd name="connsiteY0" fmla="*/ 339910 h 339985"/>
                <a:gd name="connsiteX1" fmla="*/ 52118 w 197319"/>
                <a:gd name="connsiteY1" fmla="*/ 336538 h 339985"/>
                <a:gd name="connsiteX2" fmla="*/ 57089 w 197319"/>
                <a:gd name="connsiteY2" fmla="*/ 332300 h 339985"/>
                <a:gd name="connsiteX3" fmla="*/ 61966 w 197319"/>
                <a:gd name="connsiteY3" fmla="*/ 335691 h 339985"/>
                <a:gd name="connsiteX4" fmla="*/ 69510 w 197319"/>
                <a:gd name="connsiteY4" fmla="*/ 334424 h 339985"/>
                <a:gd name="connsiteX5" fmla="*/ 80512 w 197319"/>
                <a:gd name="connsiteY5" fmla="*/ 328347 h 339985"/>
                <a:gd name="connsiteX6" fmla="*/ 87189 w 197319"/>
                <a:gd name="connsiteY6" fmla="*/ 328042 h 339985"/>
                <a:gd name="connsiteX7" fmla="*/ 98400 w 197319"/>
                <a:gd name="connsiteY7" fmla="*/ 326918 h 339985"/>
                <a:gd name="connsiteX8" fmla="*/ 104295 w 197319"/>
                <a:gd name="connsiteY8" fmla="*/ 319556 h 339985"/>
                <a:gd name="connsiteX9" fmla="*/ 106600 w 197319"/>
                <a:gd name="connsiteY9" fmla="*/ 315345 h 339985"/>
                <a:gd name="connsiteX10" fmla="*/ 102991 w 197319"/>
                <a:gd name="connsiteY10" fmla="*/ 309402 h 339985"/>
                <a:gd name="connsiteX11" fmla="*/ 122536 w 197319"/>
                <a:gd name="connsiteY11" fmla="*/ 305916 h 339985"/>
                <a:gd name="connsiteX12" fmla="*/ 131566 w 197319"/>
                <a:gd name="connsiteY12" fmla="*/ 304506 h 339985"/>
                <a:gd name="connsiteX13" fmla="*/ 134728 w 197319"/>
                <a:gd name="connsiteY13" fmla="*/ 299972 h 339985"/>
                <a:gd name="connsiteX14" fmla="*/ 142491 w 197319"/>
                <a:gd name="connsiteY14" fmla="*/ 294152 h 339985"/>
                <a:gd name="connsiteX15" fmla="*/ 145415 w 197319"/>
                <a:gd name="connsiteY15" fmla="*/ 289818 h 339985"/>
                <a:gd name="connsiteX16" fmla="*/ 150711 w 197319"/>
                <a:gd name="connsiteY16" fmla="*/ 285713 h 339985"/>
                <a:gd name="connsiteX17" fmla="*/ 153016 w 197319"/>
                <a:gd name="connsiteY17" fmla="*/ 281332 h 339985"/>
                <a:gd name="connsiteX18" fmla="*/ 157140 w 197319"/>
                <a:gd name="connsiteY18" fmla="*/ 277131 h 339985"/>
                <a:gd name="connsiteX19" fmla="*/ 161855 w 197319"/>
                <a:gd name="connsiteY19" fmla="*/ 270035 h 339985"/>
                <a:gd name="connsiteX20" fmla="*/ 166408 w 197319"/>
                <a:gd name="connsiteY20" fmla="*/ 266225 h 339985"/>
                <a:gd name="connsiteX21" fmla="*/ 171209 w 197319"/>
                <a:gd name="connsiteY21" fmla="*/ 264577 h 339985"/>
                <a:gd name="connsiteX22" fmla="*/ 178276 w 197319"/>
                <a:gd name="connsiteY22" fmla="*/ 266034 h 339985"/>
                <a:gd name="connsiteX23" fmla="*/ 180019 w 197319"/>
                <a:gd name="connsiteY23" fmla="*/ 260119 h 339985"/>
                <a:gd name="connsiteX24" fmla="*/ 176523 w 197319"/>
                <a:gd name="connsiteY24" fmla="*/ 255804 h 339985"/>
                <a:gd name="connsiteX25" fmla="*/ 172408 w 197319"/>
                <a:gd name="connsiteY25" fmla="*/ 251623 h 339985"/>
                <a:gd name="connsiteX26" fmla="*/ 172875 w 197319"/>
                <a:gd name="connsiteY26" fmla="*/ 243136 h 339985"/>
                <a:gd name="connsiteX27" fmla="*/ 170361 w 197319"/>
                <a:gd name="connsiteY27" fmla="*/ 238888 h 339985"/>
                <a:gd name="connsiteX28" fmla="*/ 168037 w 197319"/>
                <a:gd name="connsiteY28" fmla="*/ 233716 h 339985"/>
                <a:gd name="connsiteX29" fmla="*/ 164922 w 197319"/>
                <a:gd name="connsiteY29" fmla="*/ 227306 h 339985"/>
                <a:gd name="connsiteX30" fmla="*/ 159855 w 197319"/>
                <a:gd name="connsiteY30" fmla="*/ 229592 h 339985"/>
                <a:gd name="connsiteX31" fmla="*/ 159083 w 197319"/>
                <a:gd name="connsiteY31" fmla="*/ 221905 h 339985"/>
                <a:gd name="connsiteX32" fmla="*/ 163541 w 197319"/>
                <a:gd name="connsiteY32" fmla="*/ 217647 h 339985"/>
                <a:gd name="connsiteX33" fmla="*/ 165798 w 197319"/>
                <a:gd name="connsiteY33" fmla="*/ 213409 h 339985"/>
                <a:gd name="connsiteX34" fmla="*/ 162579 w 197319"/>
                <a:gd name="connsiteY34" fmla="*/ 204893 h 339985"/>
                <a:gd name="connsiteX35" fmla="*/ 169761 w 197319"/>
                <a:gd name="connsiteY35" fmla="*/ 198359 h 339985"/>
                <a:gd name="connsiteX36" fmla="*/ 168570 w 197319"/>
                <a:gd name="connsiteY36" fmla="*/ 192787 h 339985"/>
                <a:gd name="connsiteX37" fmla="*/ 168199 w 197319"/>
                <a:gd name="connsiteY37" fmla="*/ 187920 h 339985"/>
                <a:gd name="connsiteX38" fmla="*/ 173637 w 197319"/>
                <a:gd name="connsiteY38" fmla="*/ 186034 h 339985"/>
                <a:gd name="connsiteX39" fmla="*/ 174761 w 197319"/>
                <a:gd name="connsiteY39" fmla="*/ 179404 h 339985"/>
                <a:gd name="connsiteX40" fmla="*/ 178248 w 197319"/>
                <a:gd name="connsiteY40" fmla="*/ 175213 h 339985"/>
                <a:gd name="connsiteX41" fmla="*/ 176895 w 197319"/>
                <a:gd name="connsiteY41" fmla="*/ 168889 h 339985"/>
                <a:gd name="connsiteX42" fmla="*/ 180362 w 197319"/>
                <a:gd name="connsiteY42" fmla="*/ 164203 h 339985"/>
                <a:gd name="connsiteX43" fmla="*/ 185763 w 197319"/>
                <a:gd name="connsiteY43" fmla="*/ 164574 h 339985"/>
                <a:gd name="connsiteX44" fmla="*/ 197107 w 197319"/>
                <a:gd name="connsiteY44" fmla="*/ 164584 h 339985"/>
                <a:gd name="connsiteX45" fmla="*/ 194402 w 197319"/>
                <a:gd name="connsiteY45" fmla="*/ 83821 h 339985"/>
                <a:gd name="connsiteX46" fmla="*/ 176790 w 197319"/>
                <a:gd name="connsiteY46" fmla="*/ 73239 h 339985"/>
                <a:gd name="connsiteX47" fmla="*/ 165770 w 197319"/>
                <a:gd name="connsiteY47" fmla="*/ 66762 h 339985"/>
                <a:gd name="connsiteX48" fmla="*/ 147653 w 197319"/>
                <a:gd name="connsiteY48" fmla="*/ 56256 h 339985"/>
                <a:gd name="connsiteX49" fmla="*/ 132937 w 197319"/>
                <a:gd name="connsiteY49" fmla="*/ 47845 h 339985"/>
                <a:gd name="connsiteX50" fmla="*/ 117687 w 197319"/>
                <a:gd name="connsiteY50" fmla="*/ 39244 h 339985"/>
                <a:gd name="connsiteX51" fmla="*/ 95408 w 197319"/>
                <a:gd name="connsiteY51" fmla="*/ 26900 h 339985"/>
                <a:gd name="connsiteX52" fmla="*/ 82835 w 197319"/>
                <a:gd name="connsiteY52" fmla="*/ 20118 h 339985"/>
                <a:gd name="connsiteX53" fmla="*/ 42564 w 197319"/>
                <a:gd name="connsiteY53" fmla="*/ -75 h 339985"/>
                <a:gd name="connsiteX54" fmla="*/ 24199 w 197319"/>
                <a:gd name="connsiteY54" fmla="*/ 9469 h 339985"/>
                <a:gd name="connsiteX55" fmla="*/ 26295 w 197319"/>
                <a:gd name="connsiteY55" fmla="*/ 20118 h 339985"/>
                <a:gd name="connsiteX56" fmla="*/ 28362 w 197319"/>
                <a:gd name="connsiteY56" fmla="*/ 30652 h 339985"/>
                <a:gd name="connsiteX57" fmla="*/ 28790 w 197319"/>
                <a:gd name="connsiteY57" fmla="*/ 41445 h 339985"/>
                <a:gd name="connsiteX58" fmla="*/ 37011 w 197319"/>
                <a:gd name="connsiteY58" fmla="*/ 52922 h 339985"/>
                <a:gd name="connsiteX59" fmla="*/ 39601 w 197319"/>
                <a:gd name="connsiteY59" fmla="*/ 60247 h 339985"/>
                <a:gd name="connsiteX60" fmla="*/ 44240 w 197319"/>
                <a:gd name="connsiteY60" fmla="*/ 65705 h 339985"/>
                <a:gd name="connsiteX61" fmla="*/ 39925 w 197319"/>
                <a:gd name="connsiteY61" fmla="*/ 74639 h 339985"/>
                <a:gd name="connsiteX62" fmla="*/ 37630 w 197319"/>
                <a:gd name="connsiteY62" fmla="*/ 99071 h 339985"/>
                <a:gd name="connsiteX63" fmla="*/ 36839 w 197319"/>
                <a:gd name="connsiteY63" fmla="*/ 128398 h 339985"/>
                <a:gd name="connsiteX64" fmla="*/ 36287 w 197319"/>
                <a:gd name="connsiteY64" fmla="*/ 139571 h 339985"/>
                <a:gd name="connsiteX65" fmla="*/ 24733 w 197319"/>
                <a:gd name="connsiteY65" fmla="*/ 153611 h 339985"/>
                <a:gd name="connsiteX66" fmla="*/ 17389 w 197319"/>
                <a:gd name="connsiteY66" fmla="*/ 162393 h 339985"/>
                <a:gd name="connsiteX67" fmla="*/ 14570 w 197319"/>
                <a:gd name="connsiteY67" fmla="*/ 166251 h 339985"/>
                <a:gd name="connsiteX68" fmla="*/ 9188 w 197319"/>
                <a:gd name="connsiteY68" fmla="*/ 175033 h 339985"/>
                <a:gd name="connsiteX69" fmla="*/ 6388 w 197319"/>
                <a:gd name="connsiteY69" fmla="*/ 179195 h 339985"/>
                <a:gd name="connsiteX70" fmla="*/ 5692 w 197319"/>
                <a:gd name="connsiteY70" fmla="*/ 185301 h 339985"/>
                <a:gd name="connsiteX71" fmla="*/ -213 w 197319"/>
                <a:gd name="connsiteY71" fmla="*/ 190549 h 339985"/>
                <a:gd name="connsiteX72" fmla="*/ 2644 w 197319"/>
                <a:gd name="connsiteY72" fmla="*/ 206818 h 339985"/>
                <a:gd name="connsiteX73" fmla="*/ 11312 w 197319"/>
                <a:gd name="connsiteY73" fmla="*/ 220086 h 339985"/>
                <a:gd name="connsiteX74" fmla="*/ 18552 w 197319"/>
                <a:gd name="connsiteY74" fmla="*/ 220086 h 339985"/>
                <a:gd name="connsiteX75" fmla="*/ 20190 w 197319"/>
                <a:gd name="connsiteY75" fmla="*/ 226048 h 339985"/>
                <a:gd name="connsiteX76" fmla="*/ 25752 w 197319"/>
                <a:gd name="connsiteY76" fmla="*/ 230297 h 339985"/>
                <a:gd name="connsiteX77" fmla="*/ 26876 w 197319"/>
                <a:gd name="connsiteY77" fmla="*/ 238831 h 339985"/>
                <a:gd name="connsiteX78" fmla="*/ 30572 w 197319"/>
                <a:gd name="connsiteY78" fmla="*/ 243089 h 339985"/>
                <a:gd name="connsiteX79" fmla="*/ 30248 w 197319"/>
                <a:gd name="connsiteY79" fmla="*/ 249213 h 339985"/>
                <a:gd name="connsiteX80" fmla="*/ 30191 w 197319"/>
                <a:gd name="connsiteY80" fmla="*/ 255833 h 339985"/>
                <a:gd name="connsiteX81" fmla="*/ 31325 w 197319"/>
                <a:gd name="connsiteY81" fmla="*/ 262424 h 339985"/>
                <a:gd name="connsiteX82" fmla="*/ 30591 w 197319"/>
                <a:gd name="connsiteY82" fmla="*/ 268073 h 339985"/>
                <a:gd name="connsiteX83" fmla="*/ 32229 w 197319"/>
                <a:gd name="connsiteY83" fmla="*/ 272797 h 339985"/>
                <a:gd name="connsiteX84" fmla="*/ 34773 w 197319"/>
                <a:gd name="connsiteY84" fmla="*/ 277045 h 339985"/>
                <a:gd name="connsiteX85" fmla="*/ 37763 w 197319"/>
                <a:gd name="connsiteY85" fmla="*/ 281303 h 339985"/>
                <a:gd name="connsiteX86" fmla="*/ 42430 w 197319"/>
                <a:gd name="connsiteY86" fmla="*/ 285408 h 339985"/>
                <a:gd name="connsiteX87" fmla="*/ 37430 w 197319"/>
                <a:gd name="connsiteY87" fmla="*/ 286980 h 339985"/>
                <a:gd name="connsiteX88" fmla="*/ 25838 w 197319"/>
                <a:gd name="connsiteY88" fmla="*/ 286942 h 339985"/>
                <a:gd name="connsiteX89" fmla="*/ 20142 w 197319"/>
                <a:gd name="connsiteY89" fmla="*/ 285694 h 339985"/>
                <a:gd name="connsiteX90" fmla="*/ 14541 w 197319"/>
                <a:gd name="connsiteY90" fmla="*/ 285523 h 339985"/>
                <a:gd name="connsiteX91" fmla="*/ 10246 w 197319"/>
                <a:gd name="connsiteY91" fmla="*/ 293257 h 339985"/>
                <a:gd name="connsiteX92" fmla="*/ 15160 w 197319"/>
                <a:gd name="connsiteY92" fmla="*/ 298305 h 339985"/>
                <a:gd name="connsiteX93" fmla="*/ 17399 w 197319"/>
                <a:gd name="connsiteY93" fmla="*/ 302553 h 339985"/>
                <a:gd name="connsiteX94" fmla="*/ 21857 w 197319"/>
                <a:gd name="connsiteY94" fmla="*/ 306773 h 339985"/>
                <a:gd name="connsiteX95" fmla="*/ 27914 w 197319"/>
                <a:gd name="connsiteY95" fmla="*/ 311050 h 339985"/>
                <a:gd name="connsiteX96" fmla="*/ 32705 w 197319"/>
                <a:gd name="connsiteY96" fmla="*/ 315288 h 339985"/>
                <a:gd name="connsiteX97" fmla="*/ 38858 w 197319"/>
                <a:gd name="connsiteY97" fmla="*/ 331090 h 339985"/>
                <a:gd name="connsiteX98" fmla="*/ 40707 w 197319"/>
                <a:gd name="connsiteY98" fmla="*/ 336529 h 339985"/>
                <a:gd name="connsiteX99" fmla="*/ 45402 w 197319"/>
                <a:gd name="connsiteY99" fmla="*/ 339910 h 33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97319" h="339985">
                  <a:moveTo>
                    <a:pt x="45402" y="339910"/>
                  </a:moveTo>
                  <a:lnTo>
                    <a:pt x="52118" y="336538"/>
                  </a:lnTo>
                  <a:lnTo>
                    <a:pt x="57089" y="332300"/>
                  </a:lnTo>
                  <a:lnTo>
                    <a:pt x="61966" y="335691"/>
                  </a:lnTo>
                  <a:lnTo>
                    <a:pt x="69510" y="334424"/>
                  </a:lnTo>
                  <a:lnTo>
                    <a:pt x="80512" y="328347"/>
                  </a:lnTo>
                  <a:lnTo>
                    <a:pt x="87189" y="328042"/>
                  </a:lnTo>
                  <a:lnTo>
                    <a:pt x="98400" y="326918"/>
                  </a:lnTo>
                  <a:lnTo>
                    <a:pt x="104295" y="319556"/>
                  </a:lnTo>
                  <a:lnTo>
                    <a:pt x="106600" y="315345"/>
                  </a:lnTo>
                  <a:lnTo>
                    <a:pt x="102991" y="309402"/>
                  </a:lnTo>
                  <a:lnTo>
                    <a:pt x="122536" y="305916"/>
                  </a:lnTo>
                  <a:lnTo>
                    <a:pt x="131566" y="304506"/>
                  </a:lnTo>
                  <a:lnTo>
                    <a:pt x="134728" y="299972"/>
                  </a:lnTo>
                  <a:lnTo>
                    <a:pt x="142491" y="294152"/>
                  </a:lnTo>
                  <a:lnTo>
                    <a:pt x="145415" y="289818"/>
                  </a:lnTo>
                  <a:lnTo>
                    <a:pt x="150711" y="285713"/>
                  </a:lnTo>
                  <a:lnTo>
                    <a:pt x="153016" y="281332"/>
                  </a:lnTo>
                  <a:lnTo>
                    <a:pt x="157140" y="277131"/>
                  </a:lnTo>
                  <a:lnTo>
                    <a:pt x="161855" y="270035"/>
                  </a:lnTo>
                  <a:lnTo>
                    <a:pt x="166408" y="266225"/>
                  </a:lnTo>
                  <a:lnTo>
                    <a:pt x="171209" y="264577"/>
                  </a:lnTo>
                  <a:lnTo>
                    <a:pt x="178276" y="266034"/>
                  </a:lnTo>
                  <a:lnTo>
                    <a:pt x="180019" y="260119"/>
                  </a:lnTo>
                  <a:lnTo>
                    <a:pt x="176523" y="255804"/>
                  </a:lnTo>
                  <a:lnTo>
                    <a:pt x="172408" y="251623"/>
                  </a:lnTo>
                  <a:lnTo>
                    <a:pt x="172875" y="243136"/>
                  </a:lnTo>
                  <a:lnTo>
                    <a:pt x="170361" y="238888"/>
                  </a:lnTo>
                  <a:lnTo>
                    <a:pt x="168037" y="233716"/>
                  </a:lnTo>
                  <a:lnTo>
                    <a:pt x="164922" y="227306"/>
                  </a:lnTo>
                  <a:lnTo>
                    <a:pt x="159855" y="229592"/>
                  </a:lnTo>
                  <a:lnTo>
                    <a:pt x="159083" y="221905"/>
                  </a:lnTo>
                  <a:lnTo>
                    <a:pt x="163541" y="217647"/>
                  </a:lnTo>
                  <a:lnTo>
                    <a:pt x="165798" y="213409"/>
                  </a:lnTo>
                  <a:lnTo>
                    <a:pt x="162579" y="204893"/>
                  </a:lnTo>
                  <a:lnTo>
                    <a:pt x="169761" y="198359"/>
                  </a:lnTo>
                  <a:lnTo>
                    <a:pt x="168570" y="192787"/>
                  </a:lnTo>
                  <a:lnTo>
                    <a:pt x="168199" y="187920"/>
                  </a:lnTo>
                  <a:lnTo>
                    <a:pt x="173637" y="186034"/>
                  </a:lnTo>
                  <a:lnTo>
                    <a:pt x="174761" y="179404"/>
                  </a:lnTo>
                  <a:lnTo>
                    <a:pt x="178248" y="175213"/>
                  </a:lnTo>
                  <a:lnTo>
                    <a:pt x="176895" y="168889"/>
                  </a:lnTo>
                  <a:lnTo>
                    <a:pt x="180362" y="164203"/>
                  </a:lnTo>
                  <a:lnTo>
                    <a:pt x="185763" y="164574"/>
                  </a:lnTo>
                  <a:lnTo>
                    <a:pt x="197107" y="164584"/>
                  </a:lnTo>
                  <a:lnTo>
                    <a:pt x="194402" y="83821"/>
                  </a:lnTo>
                  <a:lnTo>
                    <a:pt x="176790" y="73239"/>
                  </a:lnTo>
                  <a:lnTo>
                    <a:pt x="165770" y="66762"/>
                  </a:lnTo>
                  <a:lnTo>
                    <a:pt x="147653" y="56256"/>
                  </a:lnTo>
                  <a:lnTo>
                    <a:pt x="132937" y="47845"/>
                  </a:lnTo>
                  <a:lnTo>
                    <a:pt x="117687" y="39244"/>
                  </a:lnTo>
                  <a:lnTo>
                    <a:pt x="95408" y="26900"/>
                  </a:lnTo>
                  <a:lnTo>
                    <a:pt x="82835" y="20118"/>
                  </a:lnTo>
                  <a:lnTo>
                    <a:pt x="42564" y="-75"/>
                  </a:lnTo>
                  <a:lnTo>
                    <a:pt x="24199" y="9469"/>
                  </a:lnTo>
                  <a:lnTo>
                    <a:pt x="26295" y="20118"/>
                  </a:lnTo>
                  <a:lnTo>
                    <a:pt x="28362" y="30652"/>
                  </a:lnTo>
                  <a:lnTo>
                    <a:pt x="28790" y="41445"/>
                  </a:lnTo>
                  <a:lnTo>
                    <a:pt x="37011" y="52922"/>
                  </a:lnTo>
                  <a:lnTo>
                    <a:pt x="39601" y="60247"/>
                  </a:lnTo>
                  <a:lnTo>
                    <a:pt x="44240" y="65705"/>
                  </a:lnTo>
                  <a:lnTo>
                    <a:pt x="39925" y="74639"/>
                  </a:lnTo>
                  <a:lnTo>
                    <a:pt x="37630" y="99071"/>
                  </a:lnTo>
                  <a:lnTo>
                    <a:pt x="36839" y="128398"/>
                  </a:lnTo>
                  <a:lnTo>
                    <a:pt x="36287" y="139571"/>
                  </a:lnTo>
                  <a:lnTo>
                    <a:pt x="24733" y="153611"/>
                  </a:lnTo>
                  <a:lnTo>
                    <a:pt x="17389" y="162393"/>
                  </a:lnTo>
                  <a:lnTo>
                    <a:pt x="14570" y="166251"/>
                  </a:lnTo>
                  <a:lnTo>
                    <a:pt x="9188" y="175033"/>
                  </a:lnTo>
                  <a:lnTo>
                    <a:pt x="6388" y="179195"/>
                  </a:lnTo>
                  <a:lnTo>
                    <a:pt x="5692" y="185301"/>
                  </a:lnTo>
                  <a:lnTo>
                    <a:pt x="-213" y="190549"/>
                  </a:lnTo>
                  <a:lnTo>
                    <a:pt x="2644" y="206818"/>
                  </a:lnTo>
                  <a:lnTo>
                    <a:pt x="11312" y="220086"/>
                  </a:lnTo>
                  <a:lnTo>
                    <a:pt x="18552" y="220086"/>
                  </a:lnTo>
                  <a:lnTo>
                    <a:pt x="20190" y="226048"/>
                  </a:lnTo>
                  <a:lnTo>
                    <a:pt x="25752" y="230297"/>
                  </a:lnTo>
                  <a:lnTo>
                    <a:pt x="26876" y="238831"/>
                  </a:lnTo>
                  <a:lnTo>
                    <a:pt x="30572" y="243089"/>
                  </a:lnTo>
                  <a:lnTo>
                    <a:pt x="30248" y="249213"/>
                  </a:lnTo>
                  <a:lnTo>
                    <a:pt x="30191" y="255833"/>
                  </a:lnTo>
                  <a:lnTo>
                    <a:pt x="31325" y="262424"/>
                  </a:lnTo>
                  <a:lnTo>
                    <a:pt x="30591" y="268073"/>
                  </a:lnTo>
                  <a:lnTo>
                    <a:pt x="32229" y="272797"/>
                  </a:lnTo>
                  <a:lnTo>
                    <a:pt x="34773" y="277045"/>
                  </a:lnTo>
                  <a:lnTo>
                    <a:pt x="37763" y="281303"/>
                  </a:lnTo>
                  <a:lnTo>
                    <a:pt x="42430" y="285408"/>
                  </a:lnTo>
                  <a:lnTo>
                    <a:pt x="37430" y="286980"/>
                  </a:lnTo>
                  <a:lnTo>
                    <a:pt x="25838" y="286942"/>
                  </a:lnTo>
                  <a:lnTo>
                    <a:pt x="20142" y="285694"/>
                  </a:lnTo>
                  <a:lnTo>
                    <a:pt x="14541" y="285523"/>
                  </a:lnTo>
                  <a:lnTo>
                    <a:pt x="10246" y="293257"/>
                  </a:lnTo>
                  <a:lnTo>
                    <a:pt x="15160" y="298305"/>
                  </a:lnTo>
                  <a:lnTo>
                    <a:pt x="17399" y="302553"/>
                  </a:lnTo>
                  <a:lnTo>
                    <a:pt x="21857" y="306773"/>
                  </a:lnTo>
                  <a:lnTo>
                    <a:pt x="27914" y="311050"/>
                  </a:lnTo>
                  <a:lnTo>
                    <a:pt x="32705" y="315288"/>
                  </a:lnTo>
                  <a:lnTo>
                    <a:pt x="38858" y="331090"/>
                  </a:lnTo>
                  <a:lnTo>
                    <a:pt x="40707" y="336529"/>
                  </a:lnTo>
                  <a:lnTo>
                    <a:pt x="45402" y="33991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8" name="Freihandform: Form 707">
              <a:extLst>
                <a:ext uri="{FF2B5EF4-FFF2-40B4-BE49-F238E27FC236}">
                  <a16:creationId xmlns:a16="http://schemas.microsoft.com/office/drawing/2014/main" id="{33210478-9A46-9A9B-A49B-A8B97F8ADE77}"/>
                </a:ext>
              </a:extLst>
            </p:cNvPr>
            <p:cNvSpPr/>
            <p:nvPr/>
          </p:nvSpPr>
          <p:spPr>
            <a:xfrm>
              <a:off x="4079545" y="4173950"/>
              <a:ext cx="33217" cy="62088"/>
            </a:xfrm>
            <a:custGeom>
              <a:avLst/>
              <a:gdLst>
                <a:gd name="connsiteX0" fmla="*/ 20494 w 44100"/>
                <a:gd name="connsiteY0" fmla="*/ 82354 h 82429"/>
                <a:gd name="connsiteX1" fmla="*/ 24562 w 44100"/>
                <a:gd name="connsiteY1" fmla="*/ 79849 h 82429"/>
                <a:gd name="connsiteX2" fmla="*/ 29982 w 44100"/>
                <a:gd name="connsiteY2" fmla="*/ 78182 h 82429"/>
                <a:gd name="connsiteX3" fmla="*/ 34525 w 44100"/>
                <a:gd name="connsiteY3" fmla="*/ 75897 h 82429"/>
                <a:gd name="connsiteX4" fmla="*/ 38601 w 44100"/>
                <a:gd name="connsiteY4" fmla="*/ 72744 h 82429"/>
                <a:gd name="connsiteX5" fmla="*/ 41773 w 44100"/>
                <a:gd name="connsiteY5" fmla="*/ 68467 h 82429"/>
                <a:gd name="connsiteX6" fmla="*/ 43126 w 44100"/>
                <a:gd name="connsiteY6" fmla="*/ 63657 h 82429"/>
                <a:gd name="connsiteX7" fmla="*/ 43888 w 44100"/>
                <a:gd name="connsiteY7" fmla="*/ 58732 h 82429"/>
                <a:gd name="connsiteX8" fmla="*/ 43535 w 44100"/>
                <a:gd name="connsiteY8" fmla="*/ 53551 h 82429"/>
                <a:gd name="connsiteX9" fmla="*/ 41716 w 44100"/>
                <a:gd name="connsiteY9" fmla="*/ 46893 h 82429"/>
                <a:gd name="connsiteX10" fmla="*/ 38964 w 44100"/>
                <a:gd name="connsiteY10" fmla="*/ 42902 h 82429"/>
                <a:gd name="connsiteX11" fmla="*/ 36792 w 44100"/>
                <a:gd name="connsiteY11" fmla="*/ 38320 h 82429"/>
                <a:gd name="connsiteX12" fmla="*/ 34134 w 44100"/>
                <a:gd name="connsiteY12" fmla="*/ 33910 h 82429"/>
                <a:gd name="connsiteX13" fmla="*/ 32820 w 44100"/>
                <a:gd name="connsiteY13" fmla="*/ 28862 h 82429"/>
                <a:gd name="connsiteX14" fmla="*/ 28210 w 44100"/>
                <a:gd name="connsiteY14" fmla="*/ 27624 h 82429"/>
                <a:gd name="connsiteX15" fmla="*/ 28905 w 44100"/>
                <a:gd name="connsiteY15" fmla="*/ 22585 h 82429"/>
                <a:gd name="connsiteX16" fmla="*/ 25543 w 44100"/>
                <a:gd name="connsiteY16" fmla="*/ 18232 h 82429"/>
                <a:gd name="connsiteX17" fmla="*/ 22828 w 44100"/>
                <a:gd name="connsiteY17" fmla="*/ 13936 h 82429"/>
                <a:gd name="connsiteX18" fmla="*/ 19056 w 44100"/>
                <a:gd name="connsiteY18" fmla="*/ 8431 h 82429"/>
                <a:gd name="connsiteX19" fmla="*/ 14198 w 44100"/>
                <a:gd name="connsiteY19" fmla="*/ 4202 h 82429"/>
                <a:gd name="connsiteX20" fmla="*/ 10579 w 44100"/>
                <a:gd name="connsiteY20" fmla="*/ -65 h 82429"/>
                <a:gd name="connsiteX21" fmla="*/ 4883 w 44100"/>
                <a:gd name="connsiteY21" fmla="*/ -75 h 82429"/>
                <a:gd name="connsiteX22" fmla="*/ 8255 w 44100"/>
                <a:gd name="connsiteY22" fmla="*/ 4040 h 82429"/>
                <a:gd name="connsiteX23" fmla="*/ 13122 w 44100"/>
                <a:gd name="connsiteY23" fmla="*/ 5973 h 82429"/>
                <a:gd name="connsiteX24" fmla="*/ 8217 w 44100"/>
                <a:gd name="connsiteY24" fmla="*/ 4659 h 82429"/>
                <a:gd name="connsiteX25" fmla="*/ 7245 w 44100"/>
                <a:gd name="connsiteY25" fmla="*/ 9888 h 82429"/>
                <a:gd name="connsiteX26" fmla="*/ 7617 w 44100"/>
                <a:gd name="connsiteY26" fmla="*/ 15517 h 82429"/>
                <a:gd name="connsiteX27" fmla="*/ 5140 w 44100"/>
                <a:gd name="connsiteY27" fmla="*/ 19661 h 82429"/>
                <a:gd name="connsiteX28" fmla="*/ 5722 w 44100"/>
                <a:gd name="connsiteY28" fmla="*/ 24785 h 82429"/>
                <a:gd name="connsiteX29" fmla="*/ 4083 w 44100"/>
                <a:gd name="connsiteY29" fmla="*/ 30700 h 82429"/>
                <a:gd name="connsiteX30" fmla="*/ 3873 w 44100"/>
                <a:gd name="connsiteY30" fmla="*/ 35548 h 82429"/>
                <a:gd name="connsiteX31" fmla="*/ 2911 w 44100"/>
                <a:gd name="connsiteY31" fmla="*/ 30348 h 82429"/>
                <a:gd name="connsiteX32" fmla="*/ 1626 w 44100"/>
                <a:gd name="connsiteY32" fmla="*/ 35034 h 82429"/>
                <a:gd name="connsiteX33" fmla="*/ 3340 w 44100"/>
                <a:gd name="connsiteY33" fmla="*/ 42397 h 82429"/>
                <a:gd name="connsiteX34" fmla="*/ 3797 w 44100"/>
                <a:gd name="connsiteY34" fmla="*/ 47950 h 82429"/>
                <a:gd name="connsiteX35" fmla="*/ 5064 w 44100"/>
                <a:gd name="connsiteY35" fmla="*/ 53617 h 82429"/>
                <a:gd name="connsiteX36" fmla="*/ 5645 w 44100"/>
                <a:gd name="connsiteY36" fmla="*/ 58732 h 82429"/>
                <a:gd name="connsiteX37" fmla="*/ 6636 w 44100"/>
                <a:gd name="connsiteY37" fmla="*/ 65419 h 82429"/>
                <a:gd name="connsiteX38" fmla="*/ 8350 w 44100"/>
                <a:gd name="connsiteY38" fmla="*/ 69896 h 82429"/>
                <a:gd name="connsiteX39" fmla="*/ 9665 w 44100"/>
                <a:gd name="connsiteY39" fmla="*/ 74906 h 82429"/>
                <a:gd name="connsiteX40" fmla="*/ 12189 w 44100"/>
                <a:gd name="connsiteY40" fmla="*/ 79030 h 82429"/>
                <a:gd name="connsiteX41" fmla="*/ 17266 w 44100"/>
                <a:gd name="connsiteY41" fmla="*/ 81592 h 82429"/>
                <a:gd name="connsiteX42" fmla="*/ 4293 w 44100"/>
                <a:gd name="connsiteY42" fmla="*/ 17737 h 82429"/>
                <a:gd name="connsiteX43" fmla="*/ -213 w 44100"/>
                <a:gd name="connsiteY43" fmla="*/ 15394 h 82429"/>
                <a:gd name="connsiteX44" fmla="*/ 4293 w 44100"/>
                <a:gd name="connsiteY44" fmla="*/ 17737 h 82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100" h="82429">
                  <a:moveTo>
                    <a:pt x="20494" y="82354"/>
                  </a:moveTo>
                  <a:lnTo>
                    <a:pt x="24562" y="79849"/>
                  </a:lnTo>
                  <a:lnTo>
                    <a:pt x="29982" y="78182"/>
                  </a:lnTo>
                  <a:lnTo>
                    <a:pt x="34525" y="75897"/>
                  </a:lnTo>
                  <a:lnTo>
                    <a:pt x="38601" y="72744"/>
                  </a:lnTo>
                  <a:lnTo>
                    <a:pt x="41773" y="68467"/>
                  </a:lnTo>
                  <a:lnTo>
                    <a:pt x="43126" y="63657"/>
                  </a:lnTo>
                  <a:lnTo>
                    <a:pt x="43888" y="58732"/>
                  </a:lnTo>
                  <a:lnTo>
                    <a:pt x="43535" y="53551"/>
                  </a:lnTo>
                  <a:lnTo>
                    <a:pt x="41716" y="46893"/>
                  </a:lnTo>
                  <a:lnTo>
                    <a:pt x="38964" y="42902"/>
                  </a:lnTo>
                  <a:lnTo>
                    <a:pt x="36792" y="38320"/>
                  </a:lnTo>
                  <a:lnTo>
                    <a:pt x="34134" y="33910"/>
                  </a:lnTo>
                  <a:lnTo>
                    <a:pt x="32820" y="28862"/>
                  </a:lnTo>
                  <a:lnTo>
                    <a:pt x="28210" y="27624"/>
                  </a:lnTo>
                  <a:lnTo>
                    <a:pt x="28905" y="22585"/>
                  </a:lnTo>
                  <a:lnTo>
                    <a:pt x="25543" y="18232"/>
                  </a:lnTo>
                  <a:lnTo>
                    <a:pt x="22828" y="13936"/>
                  </a:lnTo>
                  <a:lnTo>
                    <a:pt x="19056" y="8431"/>
                  </a:lnTo>
                  <a:lnTo>
                    <a:pt x="14198" y="4202"/>
                  </a:lnTo>
                  <a:lnTo>
                    <a:pt x="10579" y="-65"/>
                  </a:lnTo>
                  <a:lnTo>
                    <a:pt x="4883" y="-75"/>
                  </a:lnTo>
                  <a:lnTo>
                    <a:pt x="8255" y="4040"/>
                  </a:lnTo>
                  <a:lnTo>
                    <a:pt x="13122" y="5973"/>
                  </a:lnTo>
                  <a:lnTo>
                    <a:pt x="8217" y="4659"/>
                  </a:lnTo>
                  <a:lnTo>
                    <a:pt x="7245" y="9888"/>
                  </a:lnTo>
                  <a:lnTo>
                    <a:pt x="7617" y="15517"/>
                  </a:lnTo>
                  <a:lnTo>
                    <a:pt x="5140" y="19661"/>
                  </a:lnTo>
                  <a:lnTo>
                    <a:pt x="5722" y="24785"/>
                  </a:lnTo>
                  <a:lnTo>
                    <a:pt x="4083" y="30700"/>
                  </a:lnTo>
                  <a:lnTo>
                    <a:pt x="3873" y="35548"/>
                  </a:lnTo>
                  <a:lnTo>
                    <a:pt x="2911" y="30348"/>
                  </a:lnTo>
                  <a:lnTo>
                    <a:pt x="1626" y="35034"/>
                  </a:lnTo>
                  <a:lnTo>
                    <a:pt x="3340" y="42397"/>
                  </a:lnTo>
                  <a:lnTo>
                    <a:pt x="3797" y="47950"/>
                  </a:lnTo>
                  <a:lnTo>
                    <a:pt x="5064" y="53617"/>
                  </a:lnTo>
                  <a:lnTo>
                    <a:pt x="5645" y="58732"/>
                  </a:lnTo>
                  <a:lnTo>
                    <a:pt x="6636" y="65419"/>
                  </a:lnTo>
                  <a:lnTo>
                    <a:pt x="8350" y="69896"/>
                  </a:lnTo>
                  <a:lnTo>
                    <a:pt x="9665" y="74906"/>
                  </a:lnTo>
                  <a:lnTo>
                    <a:pt x="12189" y="79030"/>
                  </a:lnTo>
                  <a:lnTo>
                    <a:pt x="17266" y="81592"/>
                  </a:lnTo>
                  <a:close/>
                  <a:moveTo>
                    <a:pt x="4293" y="17737"/>
                  </a:moveTo>
                  <a:lnTo>
                    <a:pt x="-213" y="15394"/>
                  </a:lnTo>
                  <a:lnTo>
                    <a:pt x="4293" y="1773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9" name="Freihandform: Form 708">
              <a:extLst>
                <a:ext uri="{FF2B5EF4-FFF2-40B4-BE49-F238E27FC236}">
                  <a16:creationId xmlns:a16="http://schemas.microsoft.com/office/drawing/2014/main" id="{9504F95C-C0F5-085C-C249-6FAD746695AB}"/>
                </a:ext>
              </a:extLst>
            </p:cNvPr>
            <p:cNvSpPr/>
            <p:nvPr/>
          </p:nvSpPr>
          <p:spPr>
            <a:xfrm>
              <a:off x="3427189" y="3797483"/>
              <a:ext cx="3243" cy="10453"/>
            </a:xfrm>
            <a:custGeom>
              <a:avLst/>
              <a:gdLst>
                <a:gd name="connsiteX0" fmla="*/ 931 w 4305"/>
                <a:gd name="connsiteY0" fmla="*/ 13803 h 13877"/>
                <a:gd name="connsiteX1" fmla="*/ 4093 w 4305"/>
                <a:gd name="connsiteY1" fmla="*/ 10174 h 13877"/>
                <a:gd name="connsiteX2" fmla="*/ 3588 w 4305"/>
                <a:gd name="connsiteY2" fmla="*/ 4887 h 13877"/>
                <a:gd name="connsiteX3" fmla="*/ 1644 w 4305"/>
                <a:gd name="connsiteY3" fmla="*/ -75 h 13877"/>
                <a:gd name="connsiteX4" fmla="*/ -32 w 4305"/>
                <a:gd name="connsiteY4" fmla="*/ 4449 h 13877"/>
                <a:gd name="connsiteX5" fmla="*/ -213 w 4305"/>
                <a:gd name="connsiteY5" fmla="*/ 9278 h 13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5" h="13877">
                  <a:moveTo>
                    <a:pt x="931" y="13803"/>
                  </a:moveTo>
                  <a:lnTo>
                    <a:pt x="4093" y="10174"/>
                  </a:lnTo>
                  <a:lnTo>
                    <a:pt x="3588" y="4887"/>
                  </a:lnTo>
                  <a:lnTo>
                    <a:pt x="1644" y="-75"/>
                  </a:lnTo>
                  <a:lnTo>
                    <a:pt x="-32" y="4449"/>
                  </a:lnTo>
                  <a:lnTo>
                    <a:pt x="-213" y="927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0" name="Freihandform: Form 709">
              <a:extLst>
                <a:ext uri="{FF2B5EF4-FFF2-40B4-BE49-F238E27FC236}">
                  <a16:creationId xmlns:a16="http://schemas.microsoft.com/office/drawing/2014/main" id="{10E3DA2C-7458-C349-8174-CDD183C8D46C}"/>
                </a:ext>
              </a:extLst>
            </p:cNvPr>
            <p:cNvSpPr/>
            <p:nvPr/>
          </p:nvSpPr>
          <p:spPr>
            <a:xfrm>
              <a:off x="3101503" y="4272650"/>
              <a:ext cx="107653" cy="138726"/>
            </a:xfrm>
            <a:custGeom>
              <a:avLst/>
              <a:gdLst>
                <a:gd name="connsiteX0" fmla="*/ 16684 w 142922"/>
                <a:gd name="connsiteY0" fmla="*/ 184100 h 184175"/>
                <a:gd name="connsiteX1" fmla="*/ 19865 w 142922"/>
                <a:gd name="connsiteY1" fmla="*/ 179662 h 184175"/>
                <a:gd name="connsiteX2" fmla="*/ 23713 w 142922"/>
                <a:gd name="connsiteY2" fmla="*/ 176747 h 184175"/>
                <a:gd name="connsiteX3" fmla="*/ 28610 w 142922"/>
                <a:gd name="connsiteY3" fmla="*/ 173899 h 184175"/>
                <a:gd name="connsiteX4" fmla="*/ 30867 w 142922"/>
                <a:gd name="connsiteY4" fmla="*/ 169298 h 184175"/>
                <a:gd name="connsiteX5" fmla="*/ 36030 w 142922"/>
                <a:gd name="connsiteY5" fmla="*/ 174604 h 184175"/>
                <a:gd name="connsiteX6" fmla="*/ 40554 w 142922"/>
                <a:gd name="connsiteY6" fmla="*/ 178062 h 184175"/>
                <a:gd name="connsiteX7" fmla="*/ 46326 w 142922"/>
                <a:gd name="connsiteY7" fmla="*/ 178938 h 184175"/>
                <a:gd name="connsiteX8" fmla="*/ 49079 w 142922"/>
                <a:gd name="connsiteY8" fmla="*/ 174766 h 184175"/>
                <a:gd name="connsiteX9" fmla="*/ 55584 w 142922"/>
                <a:gd name="connsiteY9" fmla="*/ 170613 h 184175"/>
                <a:gd name="connsiteX10" fmla="*/ 61966 w 142922"/>
                <a:gd name="connsiteY10" fmla="*/ 167870 h 184175"/>
                <a:gd name="connsiteX11" fmla="*/ 62642 w 142922"/>
                <a:gd name="connsiteY11" fmla="*/ 172813 h 184175"/>
                <a:gd name="connsiteX12" fmla="*/ 61956 w 142922"/>
                <a:gd name="connsiteY12" fmla="*/ 178919 h 184175"/>
                <a:gd name="connsiteX13" fmla="*/ 66738 w 142922"/>
                <a:gd name="connsiteY13" fmla="*/ 181538 h 184175"/>
                <a:gd name="connsiteX14" fmla="*/ 71453 w 142922"/>
                <a:gd name="connsiteY14" fmla="*/ 176566 h 184175"/>
                <a:gd name="connsiteX15" fmla="*/ 76025 w 142922"/>
                <a:gd name="connsiteY15" fmla="*/ 170994 h 184175"/>
                <a:gd name="connsiteX16" fmla="*/ 79654 w 142922"/>
                <a:gd name="connsiteY16" fmla="*/ 167670 h 184175"/>
                <a:gd name="connsiteX17" fmla="*/ 83264 w 142922"/>
                <a:gd name="connsiteY17" fmla="*/ 163612 h 184175"/>
                <a:gd name="connsiteX18" fmla="*/ 90294 w 142922"/>
                <a:gd name="connsiteY18" fmla="*/ 160983 h 184175"/>
                <a:gd name="connsiteX19" fmla="*/ 93551 w 142922"/>
                <a:gd name="connsiteY19" fmla="*/ 153487 h 184175"/>
                <a:gd name="connsiteX20" fmla="*/ 96589 w 142922"/>
                <a:gd name="connsiteY20" fmla="*/ 147058 h 184175"/>
                <a:gd name="connsiteX21" fmla="*/ 96294 w 142922"/>
                <a:gd name="connsiteY21" fmla="*/ 136742 h 184175"/>
                <a:gd name="connsiteX22" fmla="*/ 96180 w 142922"/>
                <a:gd name="connsiteY22" fmla="*/ 128055 h 184175"/>
                <a:gd name="connsiteX23" fmla="*/ 97114 w 142922"/>
                <a:gd name="connsiteY23" fmla="*/ 122035 h 184175"/>
                <a:gd name="connsiteX24" fmla="*/ 103400 w 142922"/>
                <a:gd name="connsiteY24" fmla="*/ 115273 h 184175"/>
                <a:gd name="connsiteX25" fmla="*/ 106991 w 142922"/>
                <a:gd name="connsiteY25" fmla="*/ 106872 h 184175"/>
                <a:gd name="connsiteX26" fmla="*/ 110181 w 142922"/>
                <a:gd name="connsiteY26" fmla="*/ 102528 h 184175"/>
                <a:gd name="connsiteX27" fmla="*/ 114049 w 142922"/>
                <a:gd name="connsiteY27" fmla="*/ 99699 h 184175"/>
                <a:gd name="connsiteX28" fmla="*/ 120326 w 142922"/>
                <a:gd name="connsiteY28" fmla="*/ 95089 h 184175"/>
                <a:gd name="connsiteX29" fmla="*/ 124621 w 142922"/>
                <a:gd name="connsiteY29" fmla="*/ 89974 h 184175"/>
                <a:gd name="connsiteX30" fmla="*/ 124517 w 142922"/>
                <a:gd name="connsiteY30" fmla="*/ 81306 h 184175"/>
                <a:gd name="connsiteX31" fmla="*/ 126546 w 142922"/>
                <a:gd name="connsiteY31" fmla="*/ 74410 h 184175"/>
                <a:gd name="connsiteX32" fmla="*/ 129489 w 142922"/>
                <a:gd name="connsiteY32" fmla="*/ 70172 h 184175"/>
                <a:gd name="connsiteX33" fmla="*/ 128479 w 142922"/>
                <a:gd name="connsiteY33" fmla="*/ 64590 h 184175"/>
                <a:gd name="connsiteX34" fmla="*/ 127755 w 142922"/>
                <a:gd name="connsiteY34" fmla="*/ 55979 h 184175"/>
                <a:gd name="connsiteX35" fmla="*/ 130070 w 142922"/>
                <a:gd name="connsiteY35" fmla="*/ 48702 h 184175"/>
                <a:gd name="connsiteX36" fmla="*/ 132166 w 142922"/>
                <a:gd name="connsiteY36" fmla="*/ 43244 h 184175"/>
                <a:gd name="connsiteX37" fmla="*/ 132232 w 142922"/>
                <a:gd name="connsiteY37" fmla="*/ 34548 h 184175"/>
                <a:gd name="connsiteX38" fmla="*/ 132737 w 142922"/>
                <a:gd name="connsiteY38" fmla="*/ 28576 h 184175"/>
                <a:gd name="connsiteX39" fmla="*/ 135051 w 142922"/>
                <a:gd name="connsiteY39" fmla="*/ 23509 h 184175"/>
                <a:gd name="connsiteX40" fmla="*/ 140309 w 142922"/>
                <a:gd name="connsiteY40" fmla="*/ 13384 h 184175"/>
                <a:gd name="connsiteX41" fmla="*/ 142710 w 142922"/>
                <a:gd name="connsiteY41" fmla="*/ 9059 h 184175"/>
                <a:gd name="connsiteX42" fmla="*/ 142424 w 142922"/>
                <a:gd name="connsiteY42" fmla="*/ 3297 h 184175"/>
                <a:gd name="connsiteX43" fmla="*/ 138404 w 142922"/>
                <a:gd name="connsiteY43" fmla="*/ 544 h 184175"/>
                <a:gd name="connsiteX44" fmla="*/ 134204 w 142922"/>
                <a:gd name="connsiteY44" fmla="*/ 3059 h 184175"/>
                <a:gd name="connsiteX45" fmla="*/ 129355 w 142922"/>
                <a:gd name="connsiteY45" fmla="*/ 1039 h 184175"/>
                <a:gd name="connsiteX46" fmla="*/ 123193 w 142922"/>
                <a:gd name="connsiteY46" fmla="*/ -75 h 184175"/>
                <a:gd name="connsiteX47" fmla="*/ 118268 w 142922"/>
                <a:gd name="connsiteY47" fmla="*/ 239 h 184175"/>
                <a:gd name="connsiteX48" fmla="*/ 112973 w 142922"/>
                <a:gd name="connsiteY48" fmla="*/ 1058 h 184175"/>
                <a:gd name="connsiteX49" fmla="*/ 107076 w 142922"/>
                <a:gd name="connsiteY49" fmla="*/ 1620 h 184175"/>
                <a:gd name="connsiteX50" fmla="*/ 103295 w 142922"/>
                <a:gd name="connsiteY50" fmla="*/ 4792 h 184175"/>
                <a:gd name="connsiteX51" fmla="*/ 101685 w 142922"/>
                <a:gd name="connsiteY51" fmla="*/ 10364 h 184175"/>
                <a:gd name="connsiteX52" fmla="*/ 102076 w 142922"/>
                <a:gd name="connsiteY52" fmla="*/ 16213 h 184175"/>
                <a:gd name="connsiteX53" fmla="*/ 96037 w 142922"/>
                <a:gd name="connsiteY53" fmla="*/ 30271 h 184175"/>
                <a:gd name="connsiteX54" fmla="*/ 93608 w 142922"/>
                <a:gd name="connsiteY54" fmla="*/ 34472 h 184175"/>
                <a:gd name="connsiteX55" fmla="*/ 95446 w 142922"/>
                <a:gd name="connsiteY55" fmla="*/ 41111 h 184175"/>
                <a:gd name="connsiteX56" fmla="*/ 90322 w 142922"/>
                <a:gd name="connsiteY56" fmla="*/ 38796 h 184175"/>
                <a:gd name="connsiteX57" fmla="*/ 82835 w 142922"/>
                <a:gd name="connsiteY57" fmla="*/ 34891 h 184175"/>
                <a:gd name="connsiteX58" fmla="*/ 76901 w 142922"/>
                <a:gd name="connsiteY58" fmla="*/ 34186 h 184175"/>
                <a:gd name="connsiteX59" fmla="*/ 72034 w 142922"/>
                <a:gd name="connsiteY59" fmla="*/ 34548 h 184175"/>
                <a:gd name="connsiteX60" fmla="*/ 66843 w 142922"/>
                <a:gd name="connsiteY60" fmla="*/ 31729 h 184175"/>
                <a:gd name="connsiteX61" fmla="*/ 61395 w 142922"/>
                <a:gd name="connsiteY61" fmla="*/ 30557 h 184175"/>
                <a:gd name="connsiteX62" fmla="*/ 41154 w 142922"/>
                <a:gd name="connsiteY62" fmla="*/ 30919 h 184175"/>
                <a:gd name="connsiteX63" fmla="*/ 38496 w 142922"/>
                <a:gd name="connsiteY63" fmla="*/ 36968 h 184175"/>
                <a:gd name="connsiteX64" fmla="*/ 38411 w 142922"/>
                <a:gd name="connsiteY64" fmla="*/ 43026 h 184175"/>
                <a:gd name="connsiteX65" fmla="*/ 40487 w 142922"/>
                <a:gd name="connsiteY65" fmla="*/ 49055 h 184175"/>
                <a:gd name="connsiteX66" fmla="*/ 46298 w 142922"/>
                <a:gd name="connsiteY66" fmla="*/ 49864 h 184175"/>
                <a:gd name="connsiteX67" fmla="*/ 50746 w 142922"/>
                <a:gd name="connsiteY67" fmla="*/ 47283 h 184175"/>
                <a:gd name="connsiteX68" fmla="*/ 56499 w 142922"/>
                <a:gd name="connsiteY68" fmla="*/ 47826 h 184175"/>
                <a:gd name="connsiteX69" fmla="*/ 60880 w 142922"/>
                <a:gd name="connsiteY69" fmla="*/ 51474 h 184175"/>
                <a:gd name="connsiteX70" fmla="*/ 63157 w 142922"/>
                <a:gd name="connsiteY70" fmla="*/ 55713 h 184175"/>
                <a:gd name="connsiteX71" fmla="*/ 61547 w 142922"/>
                <a:gd name="connsiteY71" fmla="*/ 61838 h 184175"/>
                <a:gd name="connsiteX72" fmla="*/ 56718 w 142922"/>
                <a:gd name="connsiteY72" fmla="*/ 64628 h 184175"/>
                <a:gd name="connsiteX73" fmla="*/ 52460 w 142922"/>
                <a:gd name="connsiteY73" fmla="*/ 71572 h 184175"/>
                <a:gd name="connsiteX74" fmla="*/ 53774 w 142922"/>
                <a:gd name="connsiteY74" fmla="*/ 77011 h 184175"/>
                <a:gd name="connsiteX75" fmla="*/ 53117 w 142922"/>
                <a:gd name="connsiteY75" fmla="*/ 81821 h 184175"/>
                <a:gd name="connsiteX76" fmla="*/ 58318 w 142922"/>
                <a:gd name="connsiteY76" fmla="*/ 84231 h 184175"/>
                <a:gd name="connsiteX77" fmla="*/ 62833 w 142922"/>
                <a:gd name="connsiteY77" fmla="*/ 86555 h 184175"/>
                <a:gd name="connsiteX78" fmla="*/ 63709 w 142922"/>
                <a:gd name="connsiteY78" fmla="*/ 92298 h 184175"/>
                <a:gd name="connsiteX79" fmla="*/ 62719 w 142922"/>
                <a:gd name="connsiteY79" fmla="*/ 98242 h 184175"/>
                <a:gd name="connsiteX80" fmla="*/ 63757 w 142922"/>
                <a:gd name="connsiteY80" fmla="*/ 104167 h 184175"/>
                <a:gd name="connsiteX81" fmla="*/ 63757 w 142922"/>
                <a:gd name="connsiteY81" fmla="*/ 109834 h 184175"/>
                <a:gd name="connsiteX82" fmla="*/ 62728 w 142922"/>
                <a:gd name="connsiteY82" fmla="*/ 115196 h 184175"/>
                <a:gd name="connsiteX83" fmla="*/ 59451 w 142922"/>
                <a:gd name="connsiteY83" fmla="*/ 119473 h 184175"/>
                <a:gd name="connsiteX84" fmla="*/ 57508 w 142922"/>
                <a:gd name="connsiteY84" fmla="*/ 124560 h 184175"/>
                <a:gd name="connsiteX85" fmla="*/ 56594 w 142922"/>
                <a:gd name="connsiteY85" fmla="*/ 130017 h 184175"/>
                <a:gd name="connsiteX86" fmla="*/ 52003 w 142922"/>
                <a:gd name="connsiteY86" fmla="*/ 128360 h 184175"/>
                <a:gd name="connsiteX87" fmla="*/ 50136 w 142922"/>
                <a:gd name="connsiteY87" fmla="*/ 121378 h 184175"/>
                <a:gd name="connsiteX88" fmla="*/ 47297 w 142922"/>
                <a:gd name="connsiteY88" fmla="*/ 126312 h 184175"/>
                <a:gd name="connsiteX89" fmla="*/ 41697 w 142922"/>
                <a:gd name="connsiteY89" fmla="*/ 127998 h 184175"/>
                <a:gd name="connsiteX90" fmla="*/ 36315 w 142922"/>
                <a:gd name="connsiteY90" fmla="*/ 126445 h 184175"/>
                <a:gd name="connsiteX91" fmla="*/ 33658 w 142922"/>
                <a:gd name="connsiteY91" fmla="*/ 121064 h 184175"/>
                <a:gd name="connsiteX92" fmla="*/ 29029 w 142922"/>
                <a:gd name="connsiteY92" fmla="*/ 115778 h 184175"/>
                <a:gd name="connsiteX93" fmla="*/ 25133 w 142922"/>
                <a:gd name="connsiteY93" fmla="*/ 119473 h 184175"/>
                <a:gd name="connsiteX94" fmla="*/ 25609 w 142922"/>
                <a:gd name="connsiteY94" fmla="*/ 126436 h 184175"/>
                <a:gd name="connsiteX95" fmla="*/ 19380 w 142922"/>
                <a:gd name="connsiteY95" fmla="*/ 127874 h 184175"/>
                <a:gd name="connsiteX96" fmla="*/ 12084 w 142922"/>
                <a:gd name="connsiteY96" fmla="*/ 127950 h 184175"/>
                <a:gd name="connsiteX97" fmla="*/ 9712 w 142922"/>
                <a:gd name="connsiteY97" fmla="*/ 132170 h 184175"/>
                <a:gd name="connsiteX98" fmla="*/ 7902 w 142922"/>
                <a:gd name="connsiteY98" fmla="*/ 137856 h 184175"/>
                <a:gd name="connsiteX99" fmla="*/ 12532 w 142922"/>
                <a:gd name="connsiteY99" fmla="*/ 140657 h 184175"/>
                <a:gd name="connsiteX100" fmla="*/ 13998 w 142922"/>
                <a:gd name="connsiteY100" fmla="*/ 146572 h 184175"/>
                <a:gd name="connsiteX101" fmla="*/ 13379 w 142922"/>
                <a:gd name="connsiteY101" fmla="*/ 152525 h 184175"/>
                <a:gd name="connsiteX102" fmla="*/ 8588 w 142922"/>
                <a:gd name="connsiteY102" fmla="*/ 152154 h 184175"/>
                <a:gd name="connsiteX103" fmla="*/ 2168 w 142922"/>
                <a:gd name="connsiteY103" fmla="*/ 155077 h 184175"/>
                <a:gd name="connsiteX104" fmla="*/ -213 w 142922"/>
                <a:gd name="connsiteY104" fmla="*/ 160726 h 184175"/>
                <a:gd name="connsiteX105" fmla="*/ 4445 w 142922"/>
                <a:gd name="connsiteY105" fmla="*/ 164974 h 184175"/>
                <a:gd name="connsiteX106" fmla="*/ 9036 w 142922"/>
                <a:gd name="connsiteY106" fmla="*/ 170337 h 184175"/>
                <a:gd name="connsiteX107" fmla="*/ 12912 w 142922"/>
                <a:gd name="connsiteY107" fmla="*/ 174556 h 184175"/>
                <a:gd name="connsiteX108" fmla="*/ 16141 w 142922"/>
                <a:gd name="connsiteY108" fmla="*/ 183186 h 1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42922" h="184175">
                  <a:moveTo>
                    <a:pt x="16684" y="184100"/>
                  </a:moveTo>
                  <a:lnTo>
                    <a:pt x="19865" y="179662"/>
                  </a:lnTo>
                  <a:lnTo>
                    <a:pt x="23713" y="176747"/>
                  </a:lnTo>
                  <a:lnTo>
                    <a:pt x="28610" y="173899"/>
                  </a:lnTo>
                  <a:lnTo>
                    <a:pt x="30867" y="169298"/>
                  </a:lnTo>
                  <a:lnTo>
                    <a:pt x="36030" y="174604"/>
                  </a:lnTo>
                  <a:lnTo>
                    <a:pt x="40554" y="178062"/>
                  </a:lnTo>
                  <a:lnTo>
                    <a:pt x="46326" y="178938"/>
                  </a:lnTo>
                  <a:lnTo>
                    <a:pt x="49079" y="174766"/>
                  </a:lnTo>
                  <a:lnTo>
                    <a:pt x="55584" y="170613"/>
                  </a:lnTo>
                  <a:lnTo>
                    <a:pt x="61966" y="167870"/>
                  </a:lnTo>
                  <a:lnTo>
                    <a:pt x="62642" y="172813"/>
                  </a:lnTo>
                  <a:lnTo>
                    <a:pt x="61956" y="178919"/>
                  </a:lnTo>
                  <a:lnTo>
                    <a:pt x="66738" y="181538"/>
                  </a:lnTo>
                  <a:lnTo>
                    <a:pt x="71453" y="176566"/>
                  </a:lnTo>
                  <a:lnTo>
                    <a:pt x="76025" y="170994"/>
                  </a:lnTo>
                  <a:lnTo>
                    <a:pt x="79654" y="167670"/>
                  </a:lnTo>
                  <a:lnTo>
                    <a:pt x="83264" y="163612"/>
                  </a:lnTo>
                  <a:lnTo>
                    <a:pt x="90294" y="160983"/>
                  </a:lnTo>
                  <a:lnTo>
                    <a:pt x="93551" y="153487"/>
                  </a:lnTo>
                  <a:lnTo>
                    <a:pt x="96589" y="147058"/>
                  </a:lnTo>
                  <a:lnTo>
                    <a:pt x="96294" y="136742"/>
                  </a:lnTo>
                  <a:lnTo>
                    <a:pt x="96180" y="128055"/>
                  </a:lnTo>
                  <a:lnTo>
                    <a:pt x="97114" y="122035"/>
                  </a:lnTo>
                  <a:lnTo>
                    <a:pt x="103400" y="115273"/>
                  </a:lnTo>
                  <a:lnTo>
                    <a:pt x="106991" y="106872"/>
                  </a:lnTo>
                  <a:lnTo>
                    <a:pt x="110181" y="102528"/>
                  </a:lnTo>
                  <a:lnTo>
                    <a:pt x="114049" y="99699"/>
                  </a:lnTo>
                  <a:lnTo>
                    <a:pt x="120326" y="95089"/>
                  </a:lnTo>
                  <a:lnTo>
                    <a:pt x="124621" y="89974"/>
                  </a:lnTo>
                  <a:lnTo>
                    <a:pt x="124517" y="81306"/>
                  </a:lnTo>
                  <a:lnTo>
                    <a:pt x="126546" y="74410"/>
                  </a:lnTo>
                  <a:lnTo>
                    <a:pt x="129489" y="70172"/>
                  </a:lnTo>
                  <a:lnTo>
                    <a:pt x="128479" y="64590"/>
                  </a:lnTo>
                  <a:lnTo>
                    <a:pt x="127755" y="55979"/>
                  </a:lnTo>
                  <a:lnTo>
                    <a:pt x="130070" y="48702"/>
                  </a:lnTo>
                  <a:lnTo>
                    <a:pt x="132166" y="43244"/>
                  </a:lnTo>
                  <a:lnTo>
                    <a:pt x="132232" y="34548"/>
                  </a:lnTo>
                  <a:lnTo>
                    <a:pt x="132737" y="28576"/>
                  </a:lnTo>
                  <a:lnTo>
                    <a:pt x="135051" y="23509"/>
                  </a:lnTo>
                  <a:lnTo>
                    <a:pt x="140309" y="13384"/>
                  </a:lnTo>
                  <a:lnTo>
                    <a:pt x="142710" y="9059"/>
                  </a:lnTo>
                  <a:lnTo>
                    <a:pt x="142424" y="3297"/>
                  </a:lnTo>
                  <a:lnTo>
                    <a:pt x="138404" y="544"/>
                  </a:lnTo>
                  <a:lnTo>
                    <a:pt x="134204" y="3059"/>
                  </a:lnTo>
                  <a:lnTo>
                    <a:pt x="129355" y="1039"/>
                  </a:lnTo>
                  <a:lnTo>
                    <a:pt x="123193" y="-75"/>
                  </a:lnTo>
                  <a:lnTo>
                    <a:pt x="118268" y="239"/>
                  </a:lnTo>
                  <a:lnTo>
                    <a:pt x="112973" y="1058"/>
                  </a:lnTo>
                  <a:lnTo>
                    <a:pt x="107076" y="1620"/>
                  </a:lnTo>
                  <a:lnTo>
                    <a:pt x="103295" y="4792"/>
                  </a:lnTo>
                  <a:lnTo>
                    <a:pt x="101685" y="10364"/>
                  </a:lnTo>
                  <a:lnTo>
                    <a:pt x="102076" y="16213"/>
                  </a:lnTo>
                  <a:lnTo>
                    <a:pt x="96037" y="30271"/>
                  </a:lnTo>
                  <a:lnTo>
                    <a:pt x="93608" y="34472"/>
                  </a:lnTo>
                  <a:lnTo>
                    <a:pt x="95446" y="41111"/>
                  </a:lnTo>
                  <a:lnTo>
                    <a:pt x="90322" y="38796"/>
                  </a:lnTo>
                  <a:lnTo>
                    <a:pt x="82835" y="34891"/>
                  </a:lnTo>
                  <a:lnTo>
                    <a:pt x="76901" y="34186"/>
                  </a:lnTo>
                  <a:lnTo>
                    <a:pt x="72034" y="34548"/>
                  </a:lnTo>
                  <a:lnTo>
                    <a:pt x="66843" y="31729"/>
                  </a:lnTo>
                  <a:lnTo>
                    <a:pt x="61395" y="30557"/>
                  </a:lnTo>
                  <a:lnTo>
                    <a:pt x="41154" y="30919"/>
                  </a:lnTo>
                  <a:lnTo>
                    <a:pt x="38496" y="36968"/>
                  </a:lnTo>
                  <a:lnTo>
                    <a:pt x="38411" y="43026"/>
                  </a:lnTo>
                  <a:lnTo>
                    <a:pt x="40487" y="49055"/>
                  </a:lnTo>
                  <a:lnTo>
                    <a:pt x="46298" y="49864"/>
                  </a:lnTo>
                  <a:lnTo>
                    <a:pt x="50746" y="47283"/>
                  </a:lnTo>
                  <a:lnTo>
                    <a:pt x="56499" y="47826"/>
                  </a:lnTo>
                  <a:lnTo>
                    <a:pt x="60880" y="51474"/>
                  </a:lnTo>
                  <a:lnTo>
                    <a:pt x="63157" y="55713"/>
                  </a:lnTo>
                  <a:lnTo>
                    <a:pt x="61547" y="61838"/>
                  </a:lnTo>
                  <a:lnTo>
                    <a:pt x="56718" y="64628"/>
                  </a:lnTo>
                  <a:lnTo>
                    <a:pt x="52460" y="71572"/>
                  </a:lnTo>
                  <a:lnTo>
                    <a:pt x="53774" y="77011"/>
                  </a:lnTo>
                  <a:lnTo>
                    <a:pt x="53117" y="81821"/>
                  </a:lnTo>
                  <a:lnTo>
                    <a:pt x="58318" y="84231"/>
                  </a:lnTo>
                  <a:lnTo>
                    <a:pt x="62833" y="86555"/>
                  </a:lnTo>
                  <a:lnTo>
                    <a:pt x="63709" y="92298"/>
                  </a:lnTo>
                  <a:lnTo>
                    <a:pt x="62719" y="98242"/>
                  </a:lnTo>
                  <a:lnTo>
                    <a:pt x="63757" y="104167"/>
                  </a:lnTo>
                  <a:lnTo>
                    <a:pt x="63757" y="109834"/>
                  </a:lnTo>
                  <a:lnTo>
                    <a:pt x="62728" y="115196"/>
                  </a:lnTo>
                  <a:lnTo>
                    <a:pt x="59451" y="119473"/>
                  </a:lnTo>
                  <a:lnTo>
                    <a:pt x="57508" y="124560"/>
                  </a:lnTo>
                  <a:lnTo>
                    <a:pt x="56594" y="130017"/>
                  </a:lnTo>
                  <a:lnTo>
                    <a:pt x="52003" y="128360"/>
                  </a:lnTo>
                  <a:lnTo>
                    <a:pt x="50136" y="121378"/>
                  </a:lnTo>
                  <a:lnTo>
                    <a:pt x="47297" y="126312"/>
                  </a:lnTo>
                  <a:lnTo>
                    <a:pt x="41697" y="127998"/>
                  </a:lnTo>
                  <a:lnTo>
                    <a:pt x="36315" y="126445"/>
                  </a:lnTo>
                  <a:lnTo>
                    <a:pt x="33658" y="121064"/>
                  </a:lnTo>
                  <a:lnTo>
                    <a:pt x="29029" y="115778"/>
                  </a:lnTo>
                  <a:lnTo>
                    <a:pt x="25133" y="119473"/>
                  </a:lnTo>
                  <a:lnTo>
                    <a:pt x="25609" y="126436"/>
                  </a:lnTo>
                  <a:lnTo>
                    <a:pt x="19380" y="127874"/>
                  </a:lnTo>
                  <a:lnTo>
                    <a:pt x="12084" y="127950"/>
                  </a:lnTo>
                  <a:lnTo>
                    <a:pt x="9712" y="132170"/>
                  </a:lnTo>
                  <a:lnTo>
                    <a:pt x="7902" y="137856"/>
                  </a:lnTo>
                  <a:lnTo>
                    <a:pt x="12532" y="140657"/>
                  </a:lnTo>
                  <a:lnTo>
                    <a:pt x="13998" y="146572"/>
                  </a:lnTo>
                  <a:lnTo>
                    <a:pt x="13379" y="152525"/>
                  </a:lnTo>
                  <a:lnTo>
                    <a:pt x="8588" y="152154"/>
                  </a:lnTo>
                  <a:lnTo>
                    <a:pt x="2168" y="155077"/>
                  </a:lnTo>
                  <a:lnTo>
                    <a:pt x="-213" y="160726"/>
                  </a:lnTo>
                  <a:lnTo>
                    <a:pt x="4445" y="164974"/>
                  </a:lnTo>
                  <a:lnTo>
                    <a:pt x="9036" y="170337"/>
                  </a:lnTo>
                  <a:lnTo>
                    <a:pt x="12912" y="174556"/>
                  </a:lnTo>
                  <a:lnTo>
                    <a:pt x="16141" y="18318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1" name="Freihandform: Form 710">
              <a:extLst>
                <a:ext uri="{FF2B5EF4-FFF2-40B4-BE49-F238E27FC236}">
                  <a16:creationId xmlns:a16="http://schemas.microsoft.com/office/drawing/2014/main" id="{18EA2057-6F5D-602A-F6D3-E2C306FFD58C}"/>
                </a:ext>
              </a:extLst>
            </p:cNvPr>
            <p:cNvSpPr/>
            <p:nvPr/>
          </p:nvSpPr>
          <p:spPr>
            <a:xfrm>
              <a:off x="3116985" y="4244468"/>
              <a:ext cx="273722" cy="301530"/>
            </a:xfrm>
            <a:custGeom>
              <a:avLst/>
              <a:gdLst>
                <a:gd name="connsiteX0" fmla="*/ 328771 w 363398"/>
                <a:gd name="connsiteY0" fmla="*/ 400242 h 400316"/>
                <a:gd name="connsiteX1" fmla="*/ 331210 w 363398"/>
                <a:gd name="connsiteY1" fmla="*/ 372448 h 400316"/>
                <a:gd name="connsiteX2" fmla="*/ 326495 w 363398"/>
                <a:gd name="connsiteY2" fmla="*/ 373457 h 400316"/>
                <a:gd name="connsiteX3" fmla="*/ 324714 w 363398"/>
                <a:gd name="connsiteY3" fmla="*/ 379029 h 400316"/>
                <a:gd name="connsiteX4" fmla="*/ 316493 w 363398"/>
                <a:gd name="connsiteY4" fmla="*/ 377420 h 400316"/>
                <a:gd name="connsiteX5" fmla="*/ 311455 w 363398"/>
                <a:gd name="connsiteY5" fmla="*/ 369295 h 400316"/>
                <a:gd name="connsiteX6" fmla="*/ 306454 w 363398"/>
                <a:gd name="connsiteY6" fmla="*/ 366799 h 400316"/>
                <a:gd name="connsiteX7" fmla="*/ 305435 w 363398"/>
                <a:gd name="connsiteY7" fmla="*/ 361894 h 400316"/>
                <a:gd name="connsiteX8" fmla="*/ 305501 w 363398"/>
                <a:gd name="connsiteY8" fmla="*/ 356598 h 400316"/>
                <a:gd name="connsiteX9" fmla="*/ 307311 w 363398"/>
                <a:gd name="connsiteY9" fmla="*/ 348054 h 400316"/>
                <a:gd name="connsiteX10" fmla="*/ 309283 w 363398"/>
                <a:gd name="connsiteY10" fmla="*/ 342187 h 400316"/>
                <a:gd name="connsiteX11" fmla="*/ 309807 w 363398"/>
                <a:gd name="connsiteY11" fmla="*/ 335376 h 400316"/>
                <a:gd name="connsiteX12" fmla="*/ 309979 w 363398"/>
                <a:gd name="connsiteY12" fmla="*/ 326804 h 400316"/>
                <a:gd name="connsiteX13" fmla="*/ 309979 w 363398"/>
                <a:gd name="connsiteY13" fmla="*/ 320803 h 400316"/>
                <a:gd name="connsiteX14" fmla="*/ 308312 w 363398"/>
                <a:gd name="connsiteY14" fmla="*/ 314050 h 400316"/>
                <a:gd name="connsiteX15" fmla="*/ 312436 w 363398"/>
                <a:gd name="connsiteY15" fmla="*/ 305554 h 400316"/>
                <a:gd name="connsiteX16" fmla="*/ 315379 w 363398"/>
                <a:gd name="connsiteY16" fmla="*/ 301591 h 400316"/>
                <a:gd name="connsiteX17" fmla="*/ 316436 w 363398"/>
                <a:gd name="connsiteY17" fmla="*/ 295895 h 400316"/>
                <a:gd name="connsiteX18" fmla="*/ 321085 w 363398"/>
                <a:gd name="connsiteY18" fmla="*/ 293543 h 400316"/>
                <a:gd name="connsiteX19" fmla="*/ 329209 w 363398"/>
                <a:gd name="connsiteY19" fmla="*/ 292809 h 400316"/>
                <a:gd name="connsiteX20" fmla="*/ 351584 w 363398"/>
                <a:gd name="connsiteY20" fmla="*/ 289466 h 400316"/>
                <a:gd name="connsiteX21" fmla="*/ 350241 w 363398"/>
                <a:gd name="connsiteY21" fmla="*/ 284322 h 400316"/>
                <a:gd name="connsiteX22" fmla="*/ 345783 w 363398"/>
                <a:gd name="connsiteY22" fmla="*/ 275874 h 400316"/>
                <a:gd name="connsiteX23" fmla="*/ 343640 w 363398"/>
                <a:gd name="connsiteY23" fmla="*/ 267349 h 400316"/>
                <a:gd name="connsiteX24" fmla="*/ 341211 w 363398"/>
                <a:gd name="connsiteY24" fmla="*/ 263091 h 400316"/>
                <a:gd name="connsiteX25" fmla="*/ 337191 w 363398"/>
                <a:gd name="connsiteY25" fmla="*/ 258834 h 400316"/>
                <a:gd name="connsiteX26" fmla="*/ 331886 w 363398"/>
                <a:gd name="connsiteY26" fmla="*/ 254661 h 400316"/>
                <a:gd name="connsiteX27" fmla="*/ 328657 w 363398"/>
                <a:gd name="connsiteY27" fmla="*/ 246346 h 400316"/>
                <a:gd name="connsiteX28" fmla="*/ 330248 w 363398"/>
                <a:gd name="connsiteY28" fmla="*/ 237612 h 400316"/>
                <a:gd name="connsiteX29" fmla="*/ 328619 w 363398"/>
                <a:gd name="connsiteY29" fmla="*/ 229115 h 400316"/>
                <a:gd name="connsiteX30" fmla="*/ 325857 w 363398"/>
                <a:gd name="connsiteY30" fmla="*/ 220724 h 400316"/>
                <a:gd name="connsiteX31" fmla="*/ 325333 w 363398"/>
                <a:gd name="connsiteY31" fmla="*/ 213209 h 400316"/>
                <a:gd name="connsiteX32" fmla="*/ 326800 w 363398"/>
                <a:gd name="connsiteY32" fmla="*/ 203779 h 400316"/>
                <a:gd name="connsiteX33" fmla="*/ 323352 w 363398"/>
                <a:gd name="connsiteY33" fmla="*/ 196035 h 400316"/>
                <a:gd name="connsiteX34" fmla="*/ 323714 w 363398"/>
                <a:gd name="connsiteY34" fmla="*/ 188796 h 400316"/>
                <a:gd name="connsiteX35" fmla="*/ 323409 w 363398"/>
                <a:gd name="connsiteY35" fmla="*/ 182386 h 400316"/>
                <a:gd name="connsiteX36" fmla="*/ 319246 w 363398"/>
                <a:gd name="connsiteY36" fmla="*/ 173890 h 400316"/>
                <a:gd name="connsiteX37" fmla="*/ 316932 w 363398"/>
                <a:gd name="connsiteY37" fmla="*/ 165470 h 400316"/>
                <a:gd name="connsiteX38" fmla="*/ 322028 w 363398"/>
                <a:gd name="connsiteY38" fmla="*/ 161164 h 400316"/>
                <a:gd name="connsiteX39" fmla="*/ 322599 w 363398"/>
                <a:gd name="connsiteY39" fmla="*/ 152687 h 400316"/>
                <a:gd name="connsiteX40" fmla="*/ 326304 w 363398"/>
                <a:gd name="connsiteY40" fmla="*/ 146467 h 400316"/>
                <a:gd name="connsiteX41" fmla="*/ 331019 w 363398"/>
                <a:gd name="connsiteY41" fmla="*/ 142419 h 400316"/>
                <a:gd name="connsiteX42" fmla="*/ 330638 w 363398"/>
                <a:gd name="connsiteY42" fmla="*/ 135790 h 400316"/>
                <a:gd name="connsiteX43" fmla="*/ 331962 w 363398"/>
                <a:gd name="connsiteY43" fmla="*/ 127170 h 400316"/>
                <a:gd name="connsiteX44" fmla="*/ 333172 w 363398"/>
                <a:gd name="connsiteY44" fmla="*/ 119092 h 400316"/>
                <a:gd name="connsiteX45" fmla="*/ 333648 w 363398"/>
                <a:gd name="connsiteY45" fmla="*/ 111777 h 400316"/>
                <a:gd name="connsiteX46" fmla="*/ 336201 w 363398"/>
                <a:gd name="connsiteY46" fmla="*/ 106186 h 400316"/>
                <a:gd name="connsiteX47" fmla="*/ 338087 w 363398"/>
                <a:gd name="connsiteY47" fmla="*/ 101747 h 400316"/>
                <a:gd name="connsiteX48" fmla="*/ 341506 w 363398"/>
                <a:gd name="connsiteY48" fmla="*/ 95603 h 400316"/>
                <a:gd name="connsiteX49" fmla="*/ 343030 w 363398"/>
                <a:gd name="connsiteY49" fmla="*/ 90346 h 400316"/>
                <a:gd name="connsiteX50" fmla="*/ 348945 w 363398"/>
                <a:gd name="connsiteY50" fmla="*/ 87536 h 400316"/>
                <a:gd name="connsiteX51" fmla="*/ 363185 w 363398"/>
                <a:gd name="connsiteY51" fmla="*/ 69486 h 400316"/>
                <a:gd name="connsiteX52" fmla="*/ 357299 w 363398"/>
                <a:gd name="connsiteY52" fmla="*/ 63457 h 400316"/>
                <a:gd name="connsiteX53" fmla="*/ 352955 w 363398"/>
                <a:gd name="connsiteY53" fmla="*/ 59209 h 400316"/>
                <a:gd name="connsiteX54" fmla="*/ 353917 w 363398"/>
                <a:gd name="connsiteY54" fmla="*/ 50741 h 400316"/>
                <a:gd name="connsiteX55" fmla="*/ 355955 w 363398"/>
                <a:gd name="connsiteY55" fmla="*/ 42225 h 400316"/>
                <a:gd name="connsiteX56" fmla="*/ 353450 w 363398"/>
                <a:gd name="connsiteY56" fmla="*/ 37987 h 400316"/>
                <a:gd name="connsiteX57" fmla="*/ 349098 w 363398"/>
                <a:gd name="connsiteY57" fmla="*/ 35101 h 400316"/>
                <a:gd name="connsiteX58" fmla="*/ 342230 w 363398"/>
                <a:gd name="connsiteY58" fmla="*/ 30919 h 400316"/>
                <a:gd name="connsiteX59" fmla="*/ 339201 w 363398"/>
                <a:gd name="connsiteY59" fmla="*/ 26690 h 400316"/>
                <a:gd name="connsiteX60" fmla="*/ 334200 w 363398"/>
                <a:gd name="connsiteY60" fmla="*/ 20994 h 400316"/>
                <a:gd name="connsiteX61" fmla="*/ 328409 w 363398"/>
                <a:gd name="connsiteY61" fmla="*/ 14679 h 400316"/>
                <a:gd name="connsiteX62" fmla="*/ 325609 w 363398"/>
                <a:gd name="connsiteY62" fmla="*/ 20575 h 400316"/>
                <a:gd name="connsiteX63" fmla="*/ 319351 w 363398"/>
                <a:gd name="connsiteY63" fmla="*/ 18956 h 400316"/>
                <a:gd name="connsiteX64" fmla="*/ 311321 w 363398"/>
                <a:gd name="connsiteY64" fmla="*/ 20909 h 400316"/>
                <a:gd name="connsiteX65" fmla="*/ 302644 w 363398"/>
                <a:gd name="connsiteY65" fmla="*/ 20994 h 400316"/>
                <a:gd name="connsiteX66" fmla="*/ 297948 w 363398"/>
                <a:gd name="connsiteY66" fmla="*/ 18032 h 400316"/>
                <a:gd name="connsiteX67" fmla="*/ 294929 w 363398"/>
                <a:gd name="connsiteY67" fmla="*/ 12527 h 400316"/>
                <a:gd name="connsiteX68" fmla="*/ 289633 w 363398"/>
                <a:gd name="connsiteY68" fmla="*/ 8278 h 400316"/>
                <a:gd name="connsiteX69" fmla="*/ 283699 w 363398"/>
                <a:gd name="connsiteY69" fmla="*/ 4002 h 400316"/>
                <a:gd name="connsiteX70" fmla="*/ 278375 w 363398"/>
                <a:gd name="connsiteY70" fmla="*/ 7488 h 400316"/>
                <a:gd name="connsiteX71" fmla="*/ 271069 w 363398"/>
                <a:gd name="connsiteY71" fmla="*/ 7231 h 400316"/>
                <a:gd name="connsiteX72" fmla="*/ 266573 w 363398"/>
                <a:gd name="connsiteY72" fmla="*/ 4002 h 400316"/>
                <a:gd name="connsiteX73" fmla="*/ 261411 w 363398"/>
                <a:gd name="connsiteY73" fmla="*/ 2982 h 400316"/>
                <a:gd name="connsiteX74" fmla="*/ 252848 w 363398"/>
                <a:gd name="connsiteY74" fmla="*/ -75 h 400316"/>
                <a:gd name="connsiteX75" fmla="*/ 248838 w 363398"/>
                <a:gd name="connsiteY75" fmla="*/ 3983 h 400316"/>
                <a:gd name="connsiteX76" fmla="*/ 246437 w 363398"/>
                <a:gd name="connsiteY76" fmla="*/ 8250 h 400316"/>
                <a:gd name="connsiteX77" fmla="*/ 238598 w 363398"/>
                <a:gd name="connsiteY77" fmla="*/ 10517 h 400316"/>
                <a:gd name="connsiteX78" fmla="*/ 230969 w 363398"/>
                <a:gd name="connsiteY78" fmla="*/ 5859 h 400316"/>
                <a:gd name="connsiteX79" fmla="*/ 223148 w 363398"/>
                <a:gd name="connsiteY79" fmla="*/ 10907 h 400316"/>
                <a:gd name="connsiteX80" fmla="*/ 216119 w 363398"/>
                <a:gd name="connsiteY80" fmla="*/ 13317 h 400316"/>
                <a:gd name="connsiteX81" fmla="*/ 211966 w 363398"/>
                <a:gd name="connsiteY81" fmla="*/ 16775 h 400316"/>
                <a:gd name="connsiteX82" fmla="*/ 204737 w 363398"/>
                <a:gd name="connsiteY82" fmla="*/ 12507 h 400316"/>
                <a:gd name="connsiteX83" fmla="*/ 199784 w 363398"/>
                <a:gd name="connsiteY83" fmla="*/ 16651 h 400316"/>
                <a:gd name="connsiteX84" fmla="*/ 196983 w 363398"/>
                <a:gd name="connsiteY84" fmla="*/ 20927 h 400316"/>
                <a:gd name="connsiteX85" fmla="*/ 195450 w 363398"/>
                <a:gd name="connsiteY85" fmla="*/ 25833 h 400316"/>
                <a:gd name="connsiteX86" fmla="*/ 188316 w 363398"/>
                <a:gd name="connsiteY86" fmla="*/ 25280 h 400316"/>
                <a:gd name="connsiteX87" fmla="*/ 180934 w 363398"/>
                <a:gd name="connsiteY87" fmla="*/ 22852 h 400316"/>
                <a:gd name="connsiteX88" fmla="*/ 172275 w 363398"/>
                <a:gd name="connsiteY88" fmla="*/ 22156 h 400316"/>
                <a:gd name="connsiteX89" fmla="*/ 164770 w 363398"/>
                <a:gd name="connsiteY89" fmla="*/ 19832 h 400316"/>
                <a:gd name="connsiteX90" fmla="*/ 158931 w 363398"/>
                <a:gd name="connsiteY90" fmla="*/ 20718 h 400316"/>
                <a:gd name="connsiteX91" fmla="*/ 154550 w 363398"/>
                <a:gd name="connsiteY91" fmla="*/ 13203 h 400316"/>
                <a:gd name="connsiteX92" fmla="*/ 145834 w 363398"/>
                <a:gd name="connsiteY92" fmla="*/ 8307 h 400316"/>
                <a:gd name="connsiteX93" fmla="*/ 138842 w 363398"/>
                <a:gd name="connsiteY93" fmla="*/ 5069 h 400316"/>
                <a:gd name="connsiteX94" fmla="*/ 133147 w 363398"/>
                <a:gd name="connsiteY94" fmla="*/ 8212 h 400316"/>
                <a:gd name="connsiteX95" fmla="*/ 129384 w 363398"/>
                <a:gd name="connsiteY95" fmla="*/ 12479 h 400316"/>
                <a:gd name="connsiteX96" fmla="*/ 126203 w 363398"/>
                <a:gd name="connsiteY96" fmla="*/ 16727 h 400316"/>
                <a:gd name="connsiteX97" fmla="*/ 120545 w 363398"/>
                <a:gd name="connsiteY97" fmla="*/ 22261 h 400316"/>
                <a:gd name="connsiteX98" fmla="*/ 122403 w 363398"/>
                <a:gd name="connsiteY98" fmla="*/ 29386 h 400316"/>
                <a:gd name="connsiteX99" fmla="*/ 121431 w 363398"/>
                <a:gd name="connsiteY99" fmla="*/ 37939 h 400316"/>
                <a:gd name="connsiteX100" fmla="*/ 122193 w 363398"/>
                <a:gd name="connsiteY100" fmla="*/ 46378 h 400316"/>
                <a:gd name="connsiteX101" fmla="*/ 119792 w 363398"/>
                <a:gd name="connsiteY101" fmla="*/ 50693 h 400316"/>
                <a:gd name="connsiteX102" fmla="*/ 116402 w 363398"/>
                <a:gd name="connsiteY102" fmla="*/ 59171 h 400316"/>
                <a:gd name="connsiteX103" fmla="*/ 114154 w 363398"/>
                <a:gd name="connsiteY103" fmla="*/ 63428 h 400316"/>
                <a:gd name="connsiteX104" fmla="*/ 111887 w 363398"/>
                <a:gd name="connsiteY104" fmla="*/ 67686 h 400316"/>
                <a:gd name="connsiteX105" fmla="*/ 111392 w 363398"/>
                <a:gd name="connsiteY105" fmla="*/ 76163 h 400316"/>
                <a:gd name="connsiteX106" fmla="*/ 110249 w 363398"/>
                <a:gd name="connsiteY106" fmla="*/ 84564 h 400316"/>
                <a:gd name="connsiteX107" fmla="*/ 107229 w 363398"/>
                <a:gd name="connsiteY107" fmla="*/ 93156 h 400316"/>
                <a:gd name="connsiteX108" fmla="*/ 107810 w 363398"/>
                <a:gd name="connsiteY108" fmla="*/ 101680 h 400316"/>
                <a:gd name="connsiteX109" fmla="*/ 106619 w 363398"/>
                <a:gd name="connsiteY109" fmla="*/ 110158 h 400316"/>
                <a:gd name="connsiteX110" fmla="*/ 104134 w 363398"/>
                <a:gd name="connsiteY110" fmla="*/ 117987 h 400316"/>
                <a:gd name="connsiteX111" fmla="*/ 104286 w 363398"/>
                <a:gd name="connsiteY111" fmla="*/ 126788 h 400316"/>
                <a:gd name="connsiteX112" fmla="*/ 100524 w 363398"/>
                <a:gd name="connsiteY112" fmla="*/ 131341 h 400316"/>
                <a:gd name="connsiteX113" fmla="*/ 97723 w 363398"/>
                <a:gd name="connsiteY113" fmla="*/ 135447 h 400316"/>
                <a:gd name="connsiteX114" fmla="*/ 89703 w 363398"/>
                <a:gd name="connsiteY114" fmla="*/ 139885 h 400316"/>
                <a:gd name="connsiteX115" fmla="*/ 86541 w 363398"/>
                <a:gd name="connsiteY115" fmla="*/ 144114 h 400316"/>
                <a:gd name="connsiteX116" fmla="*/ 83055 w 363398"/>
                <a:gd name="connsiteY116" fmla="*/ 152353 h 400316"/>
                <a:gd name="connsiteX117" fmla="*/ 79559 w 363398"/>
                <a:gd name="connsiteY117" fmla="*/ 156888 h 400316"/>
                <a:gd name="connsiteX118" fmla="*/ 75663 w 363398"/>
                <a:gd name="connsiteY118" fmla="*/ 161097 h 400316"/>
                <a:gd name="connsiteX119" fmla="*/ 76482 w 363398"/>
                <a:gd name="connsiteY119" fmla="*/ 169575 h 400316"/>
                <a:gd name="connsiteX120" fmla="*/ 75425 w 363398"/>
                <a:gd name="connsiteY120" fmla="*/ 186405 h 400316"/>
                <a:gd name="connsiteX121" fmla="*/ 71177 w 363398"/>
                <a:gd name="connsiteY121" fmla="*/ 194892 h 400316"/>
                <a:gd name="connsiteX122" fmla="*/ 65691 w 363398"/>
                <a:gd name="connsiteY122" fmla="*/ 199350 h 400316"/>
                <a:gd name="connsiteX123" fmla="*/ 62014 w 363398"/>
                <a:gd name="connsiteY123" fmla="*/ 203588 h 400316"/>
                <a:gd name="connsiteX124" fmla="*/ 56595 w 363398"/>
                <a:gd name="connsiteY124" fmla="*/ 206265 h 400316"/>
                <a:gd name="connsiteX125" fmla="*/ 52594 w 363398"/>
                <a:gd name="connsiteY125" fmla="*/ 212085 h 400316"/>
                <a:gd name="connsiteX126" fmla="*/ 50012 w 363398"/>
                <a:gd name="connsiteY126" fmla="*/ 216171 h 400316"/>
                <a:gd name="connsiteX127" fmla="*/ 43192 w 363398"/>
                <a:gd name="connsiteY127" fmla="*/ 217333 h 400316"/>
                <a:gd name="connsiteX128" fmla="*/ 41164 w 363398"/>
                <a:gd name="connsiteY128" fmla="*/ 212523 h 400316"/>
                <a:gd name="connsiteX129" fmla="*/ 41412 w 363398"/>
                <a:gd name="connsiteY129" fmla="*/ 205284 h 400316"/>
                <a:gd name="connsiteX130" fmla="*/ 36982 w 363398"/>
                <a:gd name="connsiteY130" fmla="*/ 207884 h 400316"/>
                <a:gd name="connsiteX131" fmla="*/ 32591 w 363398"/>
                <a:gd name="connsiteY131" fmla="*/ 210370 h 400316"/>
                <a:gd name="connsiteX132" fmla="*/ 28105 w 363398"/>
                <a:gd name="connsiteY132" fmla="*/ 215190 h 400316"/>
                <a:gd name="connsiteX133" fmla="*/ 22962 w 363398"/>
                <a:gd name="connsiteY133" fmla="*/ 218829 h 400316"/>
                <a:gd name="connsiteX134" fmla="*/ 17561 w 363398"/>
                <a:gd name="connsiteY134" fmla="*/ 212256 h 400316"/>
                <a:gd name="connsiteX135" fmla="*/ 11532 w 363398"/>
                <a:gd name="connsiteY135" fmla="*/ 216343 h 400316"/>
                <a:gd name="connsiteX136" fmla="*/ 7474 w 363398"/>
                <a:gd name="connsiteY136" fmla="*/ 220600 h 400316"/>
                <a:gd name="connsiteX137" fmla="*/ 5722 w 363398"/>
                <a:gd name="connsiteY137" fmla="*/ 236364 h 400316"/>
                <a:gd name="connsiteX138" fmla="*/ -213 w 363398"/>
                <a:gd name="connsiteY138" fmla="*/ 237507 h 400316"/>
                <a:gd name="connsiteX139" fmla="*/ 3130 w 363398"/>
                <a:gd name="connsiteY139" fmla="*/ 241831 h 400316"/>
                <a:gd name="connsiteX140" fmla="*/ 9779 w 363398"/>
                <a:gd name="connsiteY140" fmla="*/ 241850 h 400316"/>
                <a:gd name="connsiteX141" fmla="*/ 15294 w 363398"/>
                <a:gd name="connsiteY141" fmla="*/ 238983 h 400316"/>
                <a:gd name="connsiteX142" fmla="*/ 21380 w 363398"/>
                <a:gd name="connsiteY142" fmla="*/ 239907 h 400316"/>
                <a:gd name="connsiteX143" fmla="*/ 33649 w 363398"/>
                <a:gd name="connsiteY143" fmla="*/ 238164 h 400316"/>
                <a:gd name="connsiteX144" fmla="*/ 44964 w 363398"/>
                <a:gd name="connsiteY144" fmla="*/ 239822 h 400316"/>
                <a:gd name="connsiteX145" fmla="*/ 80988 w 363398"/>
                <a:gd name="connsiteY145" fmla="*/ 238526 h 400316"/>
                <a:gd name="connsiteX146" fmla="*/ 85179 w 363398"/>
                <a:gd name="connsiteY146" fmla="*/ 244660 h 400316"/>
                <a:gd name="connsiteX147" fmla="*/ 84417 w 363398"/>
                <a:gd name="connsiteY147" fmla="*/ 249956 h 400316"/>
                <a:gd name="connsiteX148" fmla="*/ 86769 w 363398"/>
                <a:gd name="connsiteY148" fmla="*/ 258824 h 400316"/>
                <a:gd name="connsiteX149" fmla="*/ 89770 w 363398"/>
                <a:gd name="connsiteY149" fmla="*/ 264234 h 400316"/>
                <a:gd name="connsiteX150" fmla="*/ 92389 w 363398"/>
                <a:gd name="connsiteY150" fmla="*/ 271559 h 400316"/>
                <a:gd name="connsiteX151" fmla="*/ 97457 w 363398"/>
                <a:gd name="connsiteY151" fmla="*/ 280065 h 400316"/>
                <a:gd name="connsiteX152" fmla="*/ 99762 w 363398"/>
                <a:gd name="connsiteY152" fmla="*/ 286047 h 400316"/>
                <a:gd name="connsiteX153" fmla="*/ 111106 w 363398"/>
                <a:gd name="connsiteY153" fmla="*/ 286361 h 400316"/>
                <a:gd name="connsiteX154" fmla="*/ 119221 w 363398"/>
                <a:gd name="connsiteY154" fmla="*/ 284313 h 400316"/>
                <a:gd name="connsiteX155" fmla="*/ 123736 w 363398"/>
                <a:gd name="connsiteY155" fmla="*/ 282475 h 400316"/>
                <a:gd name="connsiteX156" fmla="*/ 135366 w 363398"/>
                <a:gd name="connsiteY156" fmla="*/ 284313 h 400316"/>
                <a:gd name="connsiteX157" fmla="*/ 136023 w 363398"/>
                <a:gd name="connsiteY157" fmla="*/ 277969 h 400316"/>
                <a:gd name="connsiteX158" fmla="*/ 138605 w 363398"/>
                <a:gd name="connsiteY158" fmla="*/ 272740 h 400316"/>
                <a:gd name="connsiteX159" fmla="*/ 137909 w 363398"/>
                <a:gd name="connsiteY159" fmla="*/ 267330 h 400316"/>
                <a:gd name="connsiteX160" fmla="*/ 153092 w 363398"/>
                <a:gd name="connsiteY160" fmla="*/ 263082 h 400316"/>
                <a:gd name="connsiteX161" fmla="*/ 159274 w 363398"/>
                <a:gd name="connsiteY161" fmla="*/ 261310 h 400316"/>
                <a:gd name="connsiteX162" fmla="*/ 157845 w 363398"/>
                <a:gd name="connsiteY162" fmla="*/ 267320 h 400316"/>
                <a:gd name="connsiteX163" fmla="*/ 181229 w 363398"/>
                <a:gd name="connsiteY163" fmla="*/ 269092 h 400316"/>
                <a:gd name="connsiteX164" fmla="*/ 182324 w 363398"/>
                <a:gd name="connsiteY164" fmla="*/ 275797 h 400316"/>
                <a:gd name="connsiteX165" fmla="*/ 180543 w 363398"/>
                <a:gd name="connsiteY165" fmla="*/ 284294 h 400316"/>
                <a:gd name="connsiteX166" fmla="*/ 183486 w 363398"/>
                <a:gd name="connsiteY166" fmla="*/ 292771 h 400316"/>
                <a:gd name="connsiteX167" fmla="*/ 181876 w 363398"/>
                <a:gd name="connsiteY167" fmla="*/ 305401 h 400316"/>
                <a:gd name="connsiteX168" fmla="*/ 181077 w 363398"/>
                <a:gd name="connsiteY168" fmla="*/ 313440 h 400316"/>
                <a:gd name="connsiteX169" fmla="*/ 182029 w 363398"/>
                <a:gd name="connsiteY169" fmla="*/ 318250 h 400316"/>
                <a:gd name="connsiteX170" fmla="*/ 184744 w 363398"/>
                <a:gd name="connsiteY170" fmla="*/ 322537 h 400316"/>
                <a:gd name="connsiteX171" fmla="*/ 188878 w 363398"/>
                <a:gd name="connsiteY171" fmla="*/ 331005 h 400316"/>
                <a:gd name="connsiteX172" fmla="*/ 190087 w 363398"/>
                <a:gd name="connsiteY172" fmla="*/ 338063 h 400316"/>
                <a:gd name="connsiteX173" fmla="*/ 190373 w 363398"/>
                <a:gd name="connsiteY173" fmla="*/ 342930 h 400316"/>
                <a:gd name="connsiteX174" fmla="*/ 187992 w 363398"/>
                <a:gd name="connsiteY174" fmla="*/ 348016 h 400316"/>
                <a:gd name="connsiteX175" fmla="*/ 188649 w 363398"/>
                <a:gd name="connsiteY175" fmla="*/ 353331 h 400316"/>
                <a:gd name="connsiteX176" fmla="*/ 193459 w 363398"/>
                <a:gd name="connsiteY176" fmla="*/ 350483 h 400316"/>
                <a:gd name="connsiteX177" fmla="*/ 200355 w 363398"/>
                <a:gd name="connsiteY177" fmla="*/ 349350 h 400316"/>
                <a:gd name="connsiteX178" fmla="*/ 206566 w 363398"/>
                <a:gd name="connsiteY178" fmla="*/ 350350 h 400316"/>
                <a:gd name="connsiteX179" fmla="*/ 212214 w 363398"/>
                <a:gd name="connsiteY179" fmla="*/ 346711 h 400316"/>
                <a:gd name="connsiteX180" fmla="*/ 217777 w 363398"/>
                <a:gd name="connsiteY180" fmla="*/ 347940 h 400316"/>
                <a:gd name="connsiteX181" fmla="*/ 223129 w 363398"/>
                <a:gd name="connsiteY181" fmla="*/ 345644 h 400316"/>
                <a:gd name="connsiteX182" fmla="*/ 229035 w 363398"/>
                <a:gd name="connsiteY182" fmla="*/ 349826 h 400316"/>
                <a:gd name="connsiteX183" fmla="*/ 227302 w 363398"/>
                <a:gd name="connsiteY183" fmla="*/ 356503 h 400316"/>
                <a:gd name="connsiteX184" fmla="*/ 233836 w 363398"/>
                <a:gd name="connsiteY184" fmla="*/ 356541 h 400316"/>
                <a:gd name="connsiteX185" fmla="*/ 240836 w 363398"/>
                <a:gd name="connsiteY185" fmla="*/ 353331 h 400316"/>
                <a:gd name="connsiteX186" fmla="*/ 246104 w 363398"/>
                <a:gd name="connsiteY186" fmla="*/ 352283 h 400316"/>
                <a:gd name="connsiteX187" fmla="*/ 246818 w 363398"/>
                <a:gd name="connsiteY187" fmla="*/ 360551 h 400316"/>
                <a:gd name="connsiteX188" fmla="*/ 249980 w 363398"/>
                <a:gd name="connsiteY188" fmla="*/ 364828 h 400316"/>
                <a:gd name="connsiteX189" fmla="*/ 257181 w 363398"/>
                <a:gd name="connsiteY189" fmla="*/ 365190 h 400316"/>
                <a:gd name="connsiteX190" fmla="*/ 265459 w 363398"/>
                <a:gd name="connsiteY190" fmla="*/ 368428 h 400316"/>
                <a:gd name="connsiteX191" fmla="*/ 272440 w 363398"/>
                <a:gd name="connsiteY191" fmla="*/ 369257 h 400316"/>
                <a:gd name="connsiteX192" fmla="*/ 278279 w 363398"/>
                <a:gd name="connsiteY192" fmla="*/ 365009 h 400316"/>
                <a:gd name="connsiteX193" fmla="*/ 281375 w 363398"/>
                <a:gd name="connsiteY193" fmla="*/ 360789 h 400316"/>
                <a:gd name="connsiteX194" fmla="*/ 286909 w 363398"/>
                <a:gd name="connsiteY194" fmla="*/ 367742 h 400316"/>
                <a:gd name="connsiteX195" fmla="*/ 288585 w 363398"/>
                <a:gd name="connsiteY195" fmla="*/ 373496 h 400316"/>
                <a:gd name="connsiteX196" fmla="*/ 295596 w 363398"/>
                <a:gd name="connsiteY196" fmla="*/ 374381 h 400316"/>
                <a:gd name="connsiteX197" fmla="*/ 299082 w 363398"/>
                <a:gd name="connsiteY197" fmla="*/ 378582 h 400316"/>
                <a:gd name="connsiteX198" fmla="*/ 306750 w 363398"/>
                <a:gd name="connsiteY198" fmla="*/ 382773 h 400316"/>
                <a:gd name="connsiteX199" fmla="*/ 307397 w 363398"/>
                <a:gd name="connsiteY199" fmla="*/ 388355 h 400316"/>
                <a:gd name="connsiteX200" fmla="*/ 311988 w 363398"/>
                <a:gd name="connsiteY200" fmla="*/ 390498 h 400316"/>
                <a:gd name="connsiteX201" fmla="*/ 314893 w 363398"/>
                <a:gd name="connsiteY201" fmla="*/ 398956 h 400316"/>
                <a:gd name="connsiteX202" fmla="*/ 319656 w 363398"/>
                <a:gd name="connsiteY202" fmla="*/ 399003 h 400316"/>
                <a:gd name="connsiteX203" fmla="*/ 326266 w 363398"/>
                <a:gd name="connsiteY203" fmla="*/ 394822 h 400316"/>
                <a:gd name="connsiteX204" fmla="*/ 328771 w 363398"/>
                <a:gd name="connsiteY204" fmla="*/ 400242 h 40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363398" h="400316">
                  <a:moveTo>
                    <a:pt x="328771" y="400242"/>
                  </a:moveTo>
                  <a:lnTo>
                    <a:pt x="331210" y="372448"/>
                  </a:lnTo>
                  <a:lnTo>
                    <a:pt x="326495" y="373457"/>
                  </a:lnTo>
                  <a:lnTo>
                    <a:pt x="324714" y="379029"/>
                  </a:lnTo>
                  <a:lnTo>
                    <a:pt x="316493" y="377420"/>
                  </a:lnTo>
                  <a:lnTo>
                    <a:pt x="311455" y="369295"/>
                  </a:lnTo>
                  <a:lnTo>
                    <a:pt x="306454" y="366799"/>
                  </a:lnTo>
                  <a:lnTo>
                    <a:pt x="305435" y="361894"/>
                  </a:lnTo>
                  <a:lnTo>
                    <a:pt x="305501" y="356598"/>
                  </a:lnTo>
                  <a:lnTo>
                    <a:pt x="307311" y="348054"/>
                  </a:lnTo>
                  <a:lnTo>
                    <a:pt x="309283" y="342187"/>
                  </a:lnTo>
                  <a:lnTo>
                    <a:pt x="309807" y="335376"/>
                  </a:lnTo>
                  <a:lnTo>
                    <a:pt x="309979" y="326804"/>
                  </a:lnTo>
                  <a:lnTo>
                    <a:pt x="309979" y="320803"/>
                  </a:lnTo>
                  <a:lnTo>
                    <a:pt x="308312" y="314050"/>
                  </a:lnTo>
                  <a:lnTo>
                    <a:pt x="312436" y="305554"/>
                  </a:lnTo>
                  <a:lnTo>
                    <a:pt x="315379" y="301591"/>
                  </a:lnTo>
                  <a:lnTo>
                    <a:pt x="316436" y="295895"/>
                  </a:lnTo>
                  <a:lnTo>
                    <a:pt x="321085" y="293543"/>
                  </a:lnTo>
                  <a:lnTo>
                    <a:pt x="329209" y="292809"/>
                  </a:lnTo>
                  <a:lnTo>
                    <a:pt x="351584" y="289466"/>
                  </a:lnTo>
                  <a:lnTo>
                    <a:pt x="350241" y="284322"/>
                  </a:lnTo>
                  <a:lnTo>
                    <a:pt x="345783" y="275874"/>
                  </a:lnTo>
                  <a:lnTo>
                    <a:pt x="343640" y="267349"/>
                  </a:lnTo>
                  <a:lnTo>
                    <a:pt x="341211" y="263091"/>
                  </a:lnTo>
                  <a:lnTo>
                    <a:pt x="337191" y="258834"/>
                  </a:lnTo>
                  <a:lnTo>
                    <a:pt x="331886" y="254661"/>
                  </a:lnTo>
                  <a:lnTo>
                    <a:pt x="328657" y="246346"/>
                  </a:lnTo>
                  <a:lnTo>
                    <a:pt x="330248" y="237612"/>
                  </a:lnTo>
                  <a:lnTo>
                    <a:pt x="328619" y="229115"/>
                  </a:lnTo>
                  <a:lnTo>
                    <a:pt x="325857" y="220724"/>
                  </a:lnTo>
                  <a:lnTo>
                    <a:pt x="325333" y="213209"/>
                  </a:lnTo>
                  <a:lnTo>
                    <a:pt x="326800" y="203779"/>
                  </a:lnTo>
                  <a:lnTo>
                    <a:pt x="323352" y="196035"/>
                  </a:lnTo>
                  <a:lnTo>
                    <a:pt x="323714" y="188796"/>
                  </a:lnTo>
                  <a:lnTo>
                    <a:pt x="323409" y="182386"/>
                  </a:lnTo>
                  <a:lnTo>
                    <a:pt x="319246" y="173890"/>
                  </a:lnTo>
                  <a:lnTo>
                    <a:pt x="316932" y="165470"/>
                  </a:lnTo>
                  <a:lnTo>
                    <a:pt x="322028" y="161164"/>
                  </a:lnTo>
                  <a:lnTo>
                    <a:pt x="322599" y="152687"/>
                  </a:lnTo>
                  <a:lnTo>
                    <a:pt x="326304" y="146467"/>
                  </a:lnTo>
                  <a:lnTo>
                    <a:pt x="331019" y="142419"/>
                  </a:lnTo>
                  <a:lnTo>
                    <a:pt x="330638" y="135790"/>
                  </a:lnTo>
                  <a:lnTo>
                    <a:pt x="331962" y="127170"/>
                  </a:lnTo>
                  <a:lnTo>
                    <a:pt x="333172" y="119092"/>
                  </a:lnTo>
                  <a:lnTo>
                    <a:pt x="333648" y="111777"/>
                  </a:lnTo>
                  <a:lnTo>
                    <a:pt x="336201" y="106186"/>
                  </a:lnTo>
                  <a:lnTo>
                    <a:pt x="338087" y="101747"/>
                  </a:lnTo>
                  <a:lnTo>
                    <a:pt x="341506" y="95603"/>
                  </a:lnTo>
                  <a:lnTo>
                    <a:pt x="343030" y="90346"/>
                  </a:lnTo>
                  <a:lnTo>
                    <a:pt x="348945" y="87536"/>
                  </a:lnTo>
                  <a:lnTo>
                    <a:pt x="363185" y="69486"/>
                  </a:lnTo>
                  <a:lnTo>
                    <a:pt x="357299" y="63457"/>
                  </a:lnTo>
                  <a:lnTo>
                    <a:pt x="352955" y="59209"/>
                  </a:lnTo>
                  <a:lnTo>
                    <a:pt x="353917" y="50741"/>
                  </a:lnTo>
                  <a:lnTo>
                    <a:pt x="355955" y="42225"/>
                  </a:lnTo>
                  <a:lnTo>
                    <a:pt x="353450" y="37987"/>
                  </a:lnTo>
                  <a:lnTo>
                    <a:pt x="349098" y="35101"/>
                  </a:lnTo>
                  <a:lnTo>
                    <a:pt x="342230" y="30919"/>
                  </a:lnTo>
                  <a:lnTo>
                    <a:pt x="339201" y="26690"/>
                  </a:lnTo>
                  <a:lnTo>
                    <a:pt x="334200" y="20994"/>
                  </a:lnTo>
                  <a:lnTo>
                    <a:pt x="328409" y="14679"/>
                  </a:lnTo>
                  <a:lnTo>
                    <a:pt x="325609" y="20575"/>
                  </a:lnTo>
                  <a:lnTo>
                    <a:pt x="319351" y="18956"/>
                  </a:lnTo>
                  <a:lnTo>
                    <a:pt x="311321" y="20909"/>
                  </a:lnTo>
                  <a:lnTo>
                    <a:pt x="302644" y="20994"/>
                  </a:lnTo>
                  <a:lnTo>
                    <a:pt x="297948" y="18032"/>
                  </a:lnTo>
                  <a:lnTo>
                    <a:pt x="294929" y="12527"/>
                  </a:lnTo>
                  <a:lnTo>
                    <a:pt x="289633" y="8278"/>
                  </a:lnTo>
                  <a:lnTo>
                    <a:pt x="283699" y="4002"/>
                  </a:lnTo>
                  <a:lnTo>
                    <a:pt x="278375" y="7488"/>
                  </a:lnTo>
                  <a:lnTo>
                    <a:pt x="271069" y="7231"/>
                  </a:lnTo>
                  <a:lnTo>
                    <a:pt x="266573" y="4002"/>
                  </a:lnTo>
                  <a:lnTo>
                    <a:pt x="261411" y="2982"/>
                  </a:lnTo>
                  <a:lnTo>
                    <a:pt x="252848" y="-75"/>
                  </a:lnTo>
                  <a:lnTo>
                    <a:pt x="248838" y="3983"/>
                  </a:lnTo>
                  <a:lnTo>
                    <a:pt x="246437" y="8250"/>
                  </a:lnTo>
                  <a:lnTo>
                    <a:pt x="238598" y="10517"/>
                  </a:lnTo>
                  <a:lnTo>
                    <a:pt x="230969" y="5859"/>
                  </a:lnTo>
                  <a:lnTo>
                    <a:pt x="223148" y="10907"/>
                  </a:lnTo>
                  <a:lnTo>
                    <a:pt x="216119" y="13317"/>
                  </a:lnTo>
                  <a:lnTo>
                    <a:pt x="211966" y="16775"/>
                  </a:lnTo>
                  <a:lnTo>
                    <a:pt x="204737" y="12507"/>
                  </a:lnTo>
                  <a:lnTo>
                    <a:pt x="199784" y="16651"/>
                  </a:lnTo>
                  <a:lnTo>
                    <a:pt x="196983" y="20927"/>
                  </a:lnTo>
                  <a:lnTo>
                    <a:pt x="195450" y="25833"/>
                  </a:lnTo>
                  <a:lnTo>
                    <a:pt x="188316" y="25280"/>
                  </a:lnTo>
                  <a:lnTo>
                    <a:pt x="180934" y="22852"/>
                  </a:lnTo>
                  <a:lnTo>
                    <a:pt x="172275" y="22156"/>
                  </a:lnTo>
                  <a:lnTo>
                    <a:pt x="164770" y="19832"/>
                  </a:lnTo>
                  <a:lnTo>
                    <a:pt x="158931" y="20718"/>
                  </a:lnTo>
                  <a:lnTo>
                    <a:pt x="154550" y="13203"/>
                  </a:lnTo>
                  <a:lnTo>
                    <a:pt x="145834" y="8307"/>
                  </a:lnTo>
                  <a:lnTo>
                    <a:pt x="138842" y="5069"/>
                  </a:lnTo>
                  <a:lnTo>
                    <a:pt x="133147" y="8212"/>
                  </a:lnTo>
                  <a:lnTo>
                    <a:pt x="129384" y="12479"/>
                  </a:lnTo>
                  <a:lnTo>
                    <a:pt x="126203" y="16727"/>
                  </a:lnTo>
                  <a:lnTo>
                    <a:pt x="120545" y="22261"/>
                  </a:lnTo>
                  <a:lnTo>
                    <a:pt x="122403" y="29386"/>
                  </a:lnTo>
                  <a:lnTo>
                    <a:pt x="121431" y="37939"/>
                  </a:lnTo>
                  <a:lnTo>
                    <a:pt x="122193" y="46378"/>
                  </a:lnTo>
                  <a:lnTo>
                    <a:pt x="119792" y="50693"/>
                  </a:lnTo>
                  <a:lnTo>
                    <a:pt x="116402" y="59171"/>
                  </a:lnTo>
                  <a:lnTo>
                    <a:pt x="114154" y="63428"/>
                  </a:lnTo>
                  <a:lnTo>
                    <a:pt x="111887" y="67686"/>
                  </a:lnTo>
                  <a:lnTo>
                    <a:pt x="111392" y="76163"/>
                  </a:lnTo>
                  <a:lnTo>
                    <a:pt x="110249" y="84564"/>
                  </a:lnTo>
                  <a:lnTo>
                    <a:pt x="107229" y="93156"/>
                  </a:lnTo>
                  <a:lnTo>
                    <a:pt x="107810" y="101680"/>
                  </a:lnTo>
                  <a:lnTo>
                    <a:pt x="106619" y="110158"/>
                  </a:lnTo>
                  <a:lnTo>
                    <a:pt x="104134" y="117987"/>
                  </a:lnTo>
                  <a:lnTo>
                    <a:pt x="104286" y="126788"/>
                  </a:lnTo>
                  <a:lnTo>
                    <a:pt x="100524" y="131341"/>
                  </a:lnTo>
                  <a:lnTo>
                    <a:pt x="97723" y="135447"/>
                  </a:lnTo>
                  <a:lnTo>
                    <a:pt x="89703" y="139885"/>
                  </a:lnTo>
                  <a:lnTo>
                    <a:pt x="86541" y="144114"/>
                  </a:lnTo>
                  <a:lnTo>
                    <a:pt x="83055" y="152353"/>
                  </a:lnTo>
                  <a:lnTo>
                    <a:pt x="79559" y="156888"/>
                  </a:lnTo>
                  <a:lnTo>
                    <a:pt x="75663" y="161097"/>
                  </a:lnTo>
                  <a:lnTo>
                    <a:pt x="76482" y="169575"/>
                  </a:lnTo>
                  <a:lnTo>
                    <a:pt x="75425" y="186405"/>
                  </a:lnTo>
                  <a:lnTo>
                    <a:pt x="71177" y="194892"/>
                  </a:lnTo>
                  <a:lnTo>
                    <a:pt x="65691" y="199350"/>
                  </a:lnTo>
                  <a:lnTo>
                    <a:pt x="62014" y="203588"/>
                  </a:lnTo>
                  <a:lnTo>
                    <a:pt x="56595" y="206265"/>
                  </a:lnTo>
                  <a:lnTo>
                    <a:pt x="52594" y="212085"/>
                  </a:lnTo>
                  <a:lnTo>
                    <a:pt x="50012" y="216171"/>
                  </a:lnTo>
                  <a:lnTo>
                    <a:pt x="43192" y="217333"/>
                  </a:lnTo>
                  <a:lnTo>
                    <a:pt x="41164" y="212523"/>
                  </a:lnTo>
                  <a:lnTo>
                    <a:pt x="41412" y="205284"/>
                  </a:lnTo>
                  <a:lnTo>
                    <a:pt x="36982" y="207884"/>
                  </a:lnTo>
                  <a:lnTo>
                    <a:pt x="32591" y="210370"/>
                  </a:lnTo>
                  <a:lnTo>
                    <a:pt x="28105" y="215190"/>
                  </a:lnTo>
                  <a:lnTo>
                    <a:pt x="22962" y="218829"/>
                  </a:lnTo>
                  <a:lnTo>
                    <a:pt x="17561" y="212256"/>
                  </a:lnTo>
                  <a:lnTo>
                    <a:pt x="11532" y="216343"/>
                  </a:lnTo>
                  <a:lnTo>
                    <a:pt x="7474" y="220600"/>
                  </a:lnTo>
                  <a:lnTo>
                    <a:pt x="5722" y="236364"/>
                  </a:lnTo>
                  <a:lnTo>
                    <a:pt x="-213" y="237507"/>
                  </a:lnTo>
                  <a:lnTo>
                    <a:pt x="3130" y="241831"/>
                  </a:lnTo>
                  <a:lnTo>
                    <a:pt x="9779" y="241850"/>
                  </a:lnTo>
                  <a:lnTo>
                    <a:pt x="15294" y="238983"/>
                  </a:lnTo>
                  <a:lnTo>
                    <a:pt x="21380" y="239907"/>
                  </a:lnTo>
                  <a:lnTo>
                    <a:pt x="33649" y="238164"/>
                  </a:lnTo>
                  <a:lnTo>
                    <a:pt x="44964" y="239822"/>
                  </a:lnTo>
                  <a:lnTo>
                    <a:pt x="80988" y="238526"/>
                  </a:lnTo>
                  <a:lnTo>
                    <a:pt x="85179" y="244660"/>
                  </a:lnTo>
                  <a:lnTo>
                    <a:pt x="84417" y="249956"/>
                  </a:lnTo>
                  <a:lnTo>
                    <a:pt x="86769" y="258824"/>
                  </a:lnTo>
                  <a:lnTo>
                    <a:pt x="89770" y="264234"/>
                  </a:lnTo>
                  <a:lnTo>
                    <a:pt x="92389" y="271559"/>
                  </a:lnTo>
                  <a:lnTo>
                    <a:pt x="97457" y="280065"/>
                  </a:lnTo>
                  <a:lnTo>
                    <a:pt x="99762" y="286047"/>
                  </a:lnTo>
                  <a:lnTo>
                    <a:pt x="111106" y="286361"/>
                  </a:lnTo>
                  <a:lnTo>
                    <a:pt x="119221" y="284313"/>
                  </a:lnTo>
                  <a:lnTo>
                    <a:pt x="123736" y="282475"/>
                  </a:lnTo>
                  <a:lnTo>
                    <a:pt x="135366" y="284313"/>
                  </a:lnTo>
                  <a:lnTo>
                    <a:pt x="136023" y="277969"/>
                  </a:lnTo>
                  <a:lnTo>
                    <a:pt x="138605" y="272740"/>
                  </a:lnTo>
                  <a:lnTo>
                    <a:pt x="137909" y="267330"/>
                  </a:lnTo>
                  <a:lnTo>
                    <a:pt x="153092" y="263082"/>
                  </a:lnTo>
                  <a:lnTo>
                    <a:pt x="159274" y="261310"/>
                  </a:lnTo>
                  <a:lnTo>
                    <a:pt x="157845" y="267320"/>
                  </a:lnTo>
                  <a:lnTo>
                    <a:pt x="181229" y="269092"/>
                  </a:lnTo>
                  <a:lnTo>
                    <a:pt x="182324" y="275797"/>
                  </a:lnTo>
                  <a:lnTo>
                    <a:pt x="180543" y="284294"/>
                  </a:lnTo>
                  <a:lnTo>
                    <a:pt x="183486" y="292771"/>
                  </a:lnTo>
                  <a:lnTo>
                    <a:pt x="181876" y="305401"/>
                  </a:lnTo>
                  <a:lnTo>
                    <a:pt x="181077" y="313440"/>
                  </a:lnTo>
                  <a:lnTo>
                    <a:pt x="182029" y="318250"/>
                  </a:lnTo>
                  <a:lnTo>
                    <a:pt x="184744" y="322537"/>
                  </a:lnTo>
                  <a:lnTo>
                    <a:pt x="188878" y="331005"/>
                  </a:lnTo>
                  <a:lnTo>
                    <a:pt x="190087" y="338063"/>
                  </a:lnTo>
                  <a:lnTo>
                    <a:pt x="190373" y="342930"/>
                  </a:lnTo>
                  <a:lnTo>
                    <a:pt x="187992" y="348016"/>
                  </a:lnTo>
                  <a:lnTo>
                    <a:pt x="188649" y="353331"/>
                  </a:lnTo>
                  <a:lnTo>
                    <a:pt x="193459" y="350483"/>
                  </a:lnTo>
                  <a:lnTo>
                    <a:pt x="200355" y="349350"/>
                  </a:lnTo>
                  <a:lnTo>
                    <a:pt x="206566" y="350350"/>
                  </a:lnTo>
                  <a:lnTo>
                    <a:pt x="212214" y="346711"/>
                  </a:lnTo>
                  <a:lnTo>
                    <a:pt x="217777" y="347940"/>
                  </a:lnTo>
                  <a:lnTo>
                    <a:pt x="223129" y="345644"/>
                  </a:lnTo>
                  <a:lnTo>
                    <a:pt x="229035" y="349826"/>
                  </a:lnTo>
                  <a:lnTo>
                    <a:pt x="227302" y="356503"/>
                  </a:lnTo>
                  <a:lnTo>
                    <a:pt x="233836" y="356541"/>
                  </a:lnTo>
                  <a:lnTo>
                    <a:pt x="240836" y="353331"/>
                  </a:lnTo>
                  <a:lnTo>
                    <a:pt x="246104" y="352283"/>
                  </a:lnTo>
                  <a:lnTo>
                    <a:pt x="246818" y="360551"/>
                  </a:lnTo>
                  <a:lnTo>
                    <a:pt x="249980" y="364828"/>
                  </a:lnTo>
                  <a:lnTo>
                    <a:pt x="257181" y="365190"/>
                  </a:lnTo>
                  <a:lnTo>
                    <a:pt x="265459" y="368428"/>
                  </a:lnTo>
                  <a:lnTo>
                    <a:pt x="272440" y="369257"/>
                  </a:lnTo>
                  <a:lnTo>
                    <a:pt x="278279" y="365009"/>
                  </a:lnTo>
                  <a:lnTo>
                    <a:pt x="281375" y="360789"/>
                  </a:lnTo>
                  <a:lnTo>
                    <a:pt x="286909" y="367742"/>
                  </a:lnTo>
                  <a:lnTo>
                    <a:pt x="288585" y="373496"/>
                  </a:lnTo>
                  <a:lnTo>
                    <a:pt x="295596" y="374381"/>
                  </a:lnTo>
                  <a:lnTo>
                    <a:pt x="299082" y="378582"/>
                  </a:lnTo>
                  <a:lnTo>
                    <a:pt x="306750" y="382773"/>
                  </a:lnTo>
                  <a:lnTo>
                    <a:pt x="307397" y="388355"/>
                  </a:lnTo>
                  <a:lnTo>
                    <a:pt x="311988" y="390498"/>
                  </a:lnTo>
                  <a:lnTo>
                    <a:pt x="314893" y="398956"/>
                  </a:lnTo>
                  <a:lnTo>
                    <a:pt x="319656" y="399003"/>
                  </a:lnTo>
                  <a:lnTo>
                    <a:pt x="326266" y="394822"/>
                  </a:lnTo>
                  <a:lnTo>
                    <a:pt x="328771" y="40024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2" name="Freihandform: Form 711">
              <a:extLst>
                <a:ext uri="{FF2B5EF4-FFF2-40B4-BE49-F238E27FC236}">
                  <a16:creationId xmlns:a16="http://schemas.microsoft.com/office/drawing/2014/main" id="{D4D06445-B0E5-D88B-5C03-424F218ECE04}"/>
                </a:ext>
              </a:extLst>
            </p:cNvPr>
            <p:cNvSpPr/>
            <p:nvPr/>
          </p:nvSpPr>
          <p:spPr>
            <a:xfrm>
              <a:off x="1424175" y="4612183"/>
              <a:ext cx="723283" cy="607056"/>
            </a:xfrm>
            <a:custGeom>
              <a:avLst/>
              <a:gdLst>
                <a:gd name="connsiteX0" fmla="*/ 955344 w 960243"/>
                <a:gd name="connsiteY0" fmla="*/ 805864 h 805938"/>
                <a:gd name="connsiteX1" fmla="*/ 957516 w 960243"/>
                <a:gd name="connsiteY1" fmla="*/ 801597 h 805938"/>
                <a:gd name="connsiteX2" fmla="*/ 953363 w 960243"/>
                <a:gd name="connsiteY2" fmla="*/ 799158 h 805938"/>
                <a:gd name="connsiteX3" fmla="*/ 949839 w 960243"/>
                <a:gd name="connsiteY3" fmla="*/ 795901 h 805938"/>
                <a:gd name="connsiteX4" fmla="*/ 945153 w 960243"/>
                <a:gd name="connsiteY4" fmla="*/ 794767 h 805938"/>
                <a:gd name="connsiteX5" fmla="*/ 945381 w 960243"/>
                <a:gd name="connsiteY5" fmla="*/ 799558 h 805938"/>
                <a:gd name="connsiteX6" fmla="*/ 947372 w 960243"/>
                <a:gd name="connsiteY6" fmla="*/ 803911 h 805938"/>
                <a:gd name="connsiteX7" fmla="*/ 952163 w 960243"/>
                <a:gd name="connsiteY7" fmla="*/ 804178 h 805938"/>
                <a:gd name="connsiteX8" fmla="*/ 940619 w 960243"/>
                <a:gd name="connsiteY8" fmla="*/ 800625 h 805938"/>
                <a:gd name="connsiteX9" fmla="*/ 940543 w 960243"/>
                <a:gd name="connsiteY9" fmla="*/ 795862 h 805938"/>
                <a:gd name="connsiteX10" fmla="*/ 937190 w 960243"/>
                <a:gd name="connsiteY10" fmla="*/ 792462 h 805938"/>
                <a:gd name="connsiteX11" fmla="*/ 941933 w 960243"/>
                <a:gd name="connsiteY11" fmla="*/ 791719 h 805938"/>
                <a:gd name="connsiteX12" fmla="*/ 946610 w 960243"/>
                <a:gd name="connsiteY12" fmla="*/ 792710 h 805938"/>
                <a:gd name="connsiteX13" fmla="*/ 951144 w 960243"/>
                <a:gd name="connsiteY13" fmla="*/ 791215 h 805938"/>
                <a:gd name="connsiteX14" fmla="*/ 955430 w 960243"/>
                <a:gd name="connsiteY14" fmla="*/ 793367 h 805938"/>
                <a:gd name="connsiteX15" fmla="*/ 960031 w 960243"/>
                <a:gd name="connsiteY15" fmla="*/ 792100 h 805938"/>
                <a:gd name="connsiteX16" fmla="*/ 955649 w 960243"/>
                <a:gd name="connsiteY16" fmla="*/ 790224 h 805938"/>
                <a:gd name="connsiteX17" fmla="*/ 951506 w 960243"/>
                <a:gd name="connsiteY17" fmla="*/ 787823 h 805938"/>
                <a:gd name="connsiteX18" fmla="*/ 948172 w 960243"/>
                <a:gd name="connsiteY18" fmla="*/ 784242 h 805938"/>
                <a:gd name="connsiteX19" fmla="*/ 943152 w 960243"/>
                <a:gd name="connsiteY19" fmla="*/ 783814 h 805938"/>
                <a:gd name="connsiteX20" fmla="*/ 938343 w 960243"/>
                <a:gd name="connsiteY20" fmla="*/ 783575 h 805938"/>
                <a:gd name="connsiteX21" fmla="*/ 933304 w 960243"/>
                <a:gd name="connsiteY21" fmla="*/ 782947 h 805938"/>
                <a:gd name="connsiteX22" fmla="*/ 928541 w 960243"/>
                <a:gd name="connsiteY22" fmla="*/ 783147 h 805938"/>
                <a:gd name="connsiteX23" fmla="*/ 923788 w 960243"/>
                <a:gd name="connsiteY23" fmla="*/ 782671 h 805938"/>
                <a:gd name="connsiteX24" fmla="*/ 921826 w 960243"/>
                <a:gd name="connsiteY24" fmla="*/ 778308 h 805938"/>
                <a:gd name="connsiteX25" fmla="*/ 919854 w 960243"/>
                <a:gd name="connsiteY25" fmla="*/ 773850 h 805938"/>
                <a:gd name="connsiteX26" fmla="*/ 917978 w 960243"/>
                <a:gd name="connsiteY26" fmla="*/ 769383 h 805938"/>
                <a:gd name="connsiteX27" fmla="*/ 916101 w 960243"/>
                <a:gd name="connsiteY27" fmla="*/ 764916 h 805938"/>
                <a:gd name="connsiteX28" fmla="*/ 914216 w 960243"/>
                <a:gd name="connsiteY28" fmla="*/ 760458 h 805938"/>
                <a:gd name="connsiteX29" fmla="*/ 912349 w 960243"/>
                <a:gd name="connsiteY29" fmla="*/ 756029 h 805938"/>
                <a:gd name="connsiteX30" fmla="*/ 910453 w 960243"/>
                <a:gd name="connsiteY30" fmla="*/ 751524 h 805938"/>
                <a:gd name="connsiteX31" fmla="*/ 908586 w 960243"/>
                <a:gd name="connsiteY31" fmla="*/ 747123 h 805938"/>
                <a:gd name="connsiteX32" fmla="*/ 906672 w 960243"/>
                <a:gd name="connsiteY32" fmla="*/ 742599 h 805938"/>
                <a:gd name="connsiteX33" fmla="*/ 904786 w 960243"/>
                <a:gd name="connsiteY33" fmla="*/ 738141 h 805938"/>
                <a:gd name="connsiteX34" fmla="*/ 901357 w 960243"/>
                <a:gd name="connsiteY34" fmla="*/ 734779 h 805938"/>
                <a:gd name="connsiteX35" fmla="*/ 897175 w 960243"/>
                <a:gd name="connsiteY35" fmla="*/ 737131 h 805938"/>
                <a:gd name="connsiteX36" fmla="*/ 892727 w 960243"/>
                <a:gd name="connsiteY36" fmla="*/ 735264 h 805938"/>
                <a:gd name="connsiteX37" fmla="*/ 888936 w 960243"/>
                <a:gd name="connsiteY37" fmla="*/ 732340 h 805938"/>
                <a:gd name="connsiteX38" fmla="*/ 893003 w 960243"/>
                <a:gd name="connsiteY38" fmla="*/ 729854 h 805938"/>
                <a:gd name="connsiteX39" fmla="*/ 897375 w 960243"/>
                <a:gd name="connsiteY39" fmla="*/ 731807 h 805938"/>
                <a:gd name="connsiteX40" fmla="*/ 902119 w 960243"/>
                <a:gd name="connsiteY40" fmla="*/ 732236 h 805938"/>
                <a:gd name="connsiteX41" fmla="*/ 897671 w 960243"/>
                <a:gd name="connsiteY41" fmla="*/ 730207 h 805938"/>
                <a:gd name="connsiteX42" fmla="*/ 892965 w 960243"/>
                <a:gd name="connsiteY42" fmla="*/ 728321 h 805938"/>
                <a:gd name="connsiteX43" fmla="*/ 887974 w 960243"/>
                <a:gd name="connsiteY43" fmla="*/ 727635 h 805938"/>
                <a:gd name="connsiteX44" fmla="*/ 882907 w 960243"/>
                <a:gd name="connsiteY44" fmla="*/ 726644 h 805938"/>
                <a:gd name="connsiteX45" fmla="*/ 878354 w 960243"/>
                <a:gd name="connsiteY45" fmla="*/ 725187 h 805938"/>
                <a:gd name="connsiteX46" fmla="*/ 873087 w 960243"/>
                <a:gd name="connsiteY46" fmla="*/ 724578 h 805938"/>
                <a:gd name="connsiteX47" fmla="*/ 868076 w 960243"/>
                <a:gd name="connsiteY47" fmla="*/ 724568 h 805938"/>
                <a:gd name="connsiteX48" fmla="*/ 863066 w 960243"/>
                <a:gd name="connsiteY48" fmla="*/ 724558 h 805938"/>
                <a:gd name="connsiteX49" fmla="*/ 858151 w 960243"/>
                <a:gd name="connsiteY49" fmla="*/ 724558 h 805938"/>
                <a:gd name="connsiteX50" fmla="*/ 852703 w 960243"/>
                <a:gd name="connsiteY50" fmla="*/ 724558 h 805938"/>
                <a:gd name="connsiteX51" fmla="*/ 847702 w 960243"/>
                <a:gd name="connsiteY51" fmla="*/ 724558 h 805938"/>
                <a:gd name="connsiteX52" fmla="*/ 842959 w 960243"/>
                <a:gd name="connsiteY52" fmla="*/ 723806 h 805938"/>
                <a:gd name="connsiteX53" fmla="*/ 840197 w 960243"/>
                <a:gd name="connsiteY53" fmla="*/ 719920 h 805938"/>
                <a:gd name="connsiteX54" fmla="*/ 836025 w 960243"/>
                <a:gd name="connsiteY54" fmla="*/ 717605 h 805938"/>
                <a:gd name="connsiteX55" fmla="*/ 833472 w 960243"/>
                <a:gd name="connsiteY55" fmla="*/ 713586 h 805938"/>
                <a:gd name="connsiteX56" fmla="*/ 832367 w 960243"/>
                <a:gd name="connsiteY56" fmla="*/ 708956 h 805938"/>
                <a:gd name="connsiteX57" fmla="*/ 829062 w 960243"/>
                <a:gd name="connsiteY57" fmla="*/ 705118 h 805938"/>
                <a:gd name="connsiteX58" fmla="*/ 828500 w 960243"/>
                <a:gd name="connsiteY58" fmla="*/ 700384 h 805938"/>
                <a:gd name="connsiteX59" fmla="*/ 825671 w 960243"/>
                <a:gd name="connsiteY59" fmla="*/ 696555 h 805938"/>
                <a:gd name="connsiteX60" fmla="*/ 820975 w 960243"/>
                <a:gd name="connsiteY60" fmla="*/ 697374 h 805938"/>
                <a:gd name="connsiteX61" fmla="*/ 816499 w 960243"/>
                <a:gd name="connsiteY61" fmla="*/ 699041 h 805938"/>
                <a:gd name="connsiteX62" fmla="*/ 811993 w 960243"/>
                <a:gd name="connsiteY62" fmla="*/ 696631 h 805938"/>
                <a:gd name="connsiteX63" fmla="*/ 808059 w 960243"/>
                <a:gd name="connsiteY63" fmla="*/ 693945 h 805938"/>
                <a:gd name="connsiteX64" fmla="*/ 805449 w 960243"/>
                <a:gd name="connsiteY64" fmla="*/ 689650 h 805938"/>
                <a:gd name="connsiteX65" fmla="*/ 801878 w 960243"/>
                <a:gd name="connsiteY65" fmla="*/ 686487 h 805938"/>
                <a:gd name="connsiteX66" fmla="*/ 799496 w 960243"/>
                <a:gd name="connsiteY66" fmla="*/ 682353 h 805938"/>
                <a:gd name="connsiteX67" fmla="*/ 802201 w 960243"/>
                <a:gd name="connsiteY67" fmla="*/ 678381 h 805938"/>
                <a:gd name="connsiteX68" fmla="*/ 805002 w 960243"/>
                <a:gd name="connsiteY68" fmla="*/ 674266 h 805938"/>
                <a:gd name="connsiteX69" fmla="*/ 802268 w 960243"/>
                <a:gd name="connsiteY69" fmla="*/ 670352 h 805938"/>
                <a:gd name="connsiteX70" fmla="*/ 801430 w 960243"/>
                <a:gd name="connsiteY70" fmla="*/ 665656 h 805938"/>
                <a:gd name="connsiteX71" fmla="*/ 804745 w 960243"/>
                <a:gd name="connsiteY71" fmla="*/ 662236 h 805938"/>
                <a:gd name="connsiteX72" fmla="*/ 807221 w 960243"/>
                <a:gd name="connsiteY72" fmla="*/ 658169 h 805938"/>
                <a:gd name="connsiteX73" fmla="*/ 805164 w 960243"/>
                <a:gd name="connsiteY73" fmla="*/ 653873 h 805938"/>
                <a:gd name="connsiteX74" fmla="*/ 807774 w 960243"/>
                <a:gd name="connsiteY74" fmla="*/ 649882 h 805938"/>
                <a:gd name="connsiteX75" fmla="*/ 806202 w 960243"/>
                <a:gd name="connsiteY75" fmla="*/ 645368 h 805938"/>
                <a:gd name="connsiteX76" fmla="*/ 802926 w 960243"/>
                <a:gd name="connsiteY76" fmla="*/ 641920 h 805938"/>
                <a:gd name="connsiteX77" fmla="*/ 800249 w 960243"/>
                <a:gd name="connsiteY77" fmla="*/ 637967 h 805938"/>
                <a:gd name="connsiteX78" fmla="*/ 801544 w 960243"/>
                <a:gd name="connsiteY78" fmla="*/ 633385 h 805938"/>
                <a:gd name="connsiteX79" fmla="*/ 802868 w 960243"/>
                <a:gd name="connsiteY79" fmla="*/ 628804 h 805938"/>
                <a:gd name="connsiteX80" fmla="*/ 806116 w 960243"/>
                <a:gd name="connsiteY80" fmla="*/ 625308 h 805938"/>
                <a:gd name="connsiteX81" fmla="*/ 803516 w 960243"/>
                <a:gd name="connsiteY81" fmla="*/ 621279 h 805938"/>
                <a:gd name="connsiteX82" fmla="*/ 804726 w 960243"/>
                <a:gd name="connsiteY82" fmla="*/ 616669 h 805938"/>
                <a:gd name="connsiteX83" fmla="*/ 804278 w 960243"/>
                <a:gd name="connsiteY83" fmla="*/ 611754 h 805938"/>
                <a:gd name="connsiteX84" fmla="*/ 801697 w 960243"/>
                <a:gd name="connsiteY84" fmla="*/ 607706 h 805938"/>
                <a:gd name="connsiteX85" fmla="*/ 798125 w 960243"/>
                <a:gd name="connsiteY85" fmla="*/ 604505 h 805938"/>
                <a:gd name="connsiteX86" fmla="*/ 800820 w 960243"/>
                <a:gd name="connsiteY86" fmla="*/ 600581 h 805938"/>
                <a:gd name="connsiteX87" fmla="*/ 797639 w 960243"/>
                <a:gd name="connsiteY87" fmla="*/ 597019 h 805938"/>
                <a:gd name="connsiteX88" fmla="*/ 796144 w 960243"/>
                <a:gd name="connsiteY88" fmla="*/ 592485 h 805938"/>
                <a:gd name="connsiteX89" fmla="*/ 798487 w 960243"/>
                <a:gd name="connsiteY89" fmla="*/ 588341 h 805938"/>
                <a:gd name="connsiteX90" fmla="*/ 798153 w 960243"/>
                <a:gd name="connsiteY90" fmla="*/ 583589 h 805938"/>
                <a:gd name="connsiteX91" fmla="*/ 794715 w 960243"/>
                <a:gd name="connsiteY91" fmla="*/ 580283 h 805938"/>
                <a:gd name="connsiteX92" fmla="*/ 790143 w 960243"/>
                <a:gd name="connsiteY92" fmla="*/ 578931 h 805938"/>
                <a:gd name="connsiteX93" fmla="*/ 785418 w 960243"/>
                <a:gd name="connsiteY93" fmla="*/ 577969 h 805938"/>
                <a:gd name="connsiteX94" fmla="*/ 789391 w 960243"/>
                <a:gd name="connsiteY94" fmla="*/ 575340 h 805938"/>
                <a:gd name="connsiteX95" fmla="*/ 794134 w 960243"/>
                <a:gd name="connsiteY95" fmla="*/ 574816 h 805938"/>
                <a:gd name="connsiteX96" fmla="*/ 797972 w 960243"/>
                <a:gd name="connsiteY96" fmla="*/ 571997 h 805938"/>
                <a:gd name="connsiteX97" fmla="*/ 795001 w 960243"/>
                <a:gd name="connsiteY97" fmla="*/ 568253 h 805938"/>
                <a:gd name="connsiteX98" fmla="*/ 790229 w 960243"/>
                <a:gd name="connsiteY98" fmla="*/ 567920 h 805938"/>
                <a:gd name="connsiteX99" fmla="*/ 785504 w 960243"/>
                <a:gd name="connsiteY99" fmla="*/ 567101 h 805938"/>
                <a:gd name="connsiteX100" fmla="*/ 783761 w 960243"/>
                <a:gd name="connsiteY100" fmla="*/ 562643 h 805938"/>
                <a:gd name="connsiteX101" fmla="*/ 785647 w 960243"/>
                <a:gd name="connsiteY101" fmla="*/ 558252 h 805938"/>
                <a:gd name="connsiteX102" fmla="*/ 783180 w 960243"/>
                <a:gd name="connsiteY102" fmla="*/ 554147 h 805938"/>
                <a:gd name="connsiteX103" fmla="*/ 780923 w 960243"/>
                <a:gd name="connsiteY103" fmla="*/ 549946 h 805938"/>
                <a:gd name="connsiteX104" fmla="*/ 777237 w 960243"/>
                <a:gd name="connsiteY104" fmla="*/ 546879 h 805938"/>
                <a:gd name="connsiteX105" fmla="*/ 779123 w 960243"/>
                <a:gd name="connsiteY105" fmla="*/ 542498 h 805938"/>
                <a:gd name="connsiteX106" fmla="*/ 774865 w 960243"/>
                <a:gd name="connsiteY106" fmla="*/ 540345 h 805938"/>
                <a:gd name="connsiteX107" fmla="*/ 771169 w 960243"/>
                <a:gd name="connsiteY107" fmla="*/ 537297 h 805938"/>
                <a:gd name="connsiteX108" fmla="*/ 768883 w 960243"/>
                <a:gd name="connsiteY108" fmla="*/ 533106 h 805938"/>
                <a:gd name="connsiteX109" fmla="*/ 769217 w 960243"/>
                <a:gd name="connsiteY109" fmla="*/ 528343 h 805938"/>
                <a:gd name="connsiteX110" fmla="*/ 766197 w 960243"/>
                <a:gd name="connsiteY110" fmla="*/ 524657 h 805938"/>
                <a:gd name="connsiteX111" fmla="*/ 764130 w 960243"/>
                <a:gd name="connsiteY111" fmla="*/ 520352 h 805938"/>
                <a:gd name="connsiteX112" fmla="*/ 768807 w 960243"/>
                <a:gd name="connsiteY112" fmla="*/ 521314 h 805938"/>
                <a:gd name="connsiteX113" fmla="*/ 769521 w 960243"/>
                <a:gd name="connsiteY113" fmla="*/ 516609 h 805938"/>
                <a:gd name="connsiteX114" fmla="*/ 768159 w 960243"/>
                <a:gd name="connsiteY114" fmla="*/ 512037 h 805938"/>
                <a:gd name="connsiteX115" fmla="*/ 765778 w 960243"/>
                <a:gd name="connsiteY115" fmla="*/ 507817 h 805938"/>
                <a:gd name="connsiteX116" fmla="*/ 763235 w 960243"/>
                <a:gd name="connsiteY116" fmla="*/ 503788 h 805938"/>
                <a:gd name="connsiteX117" fmla="*/ 762844 w 960243"/>
                <a:gd name="connsiteY117" fmla="*/ 498978 h 805938"/>
                <a:gd name="connsiteX118" fmla="*/ 761006 w 960243"/>
                <a:gd name="connsiteY118" fmla="*/ 494549 h 805938"/>
                <a:gd name="connsiteX119" fmla="*/ 757967 w 960243"/>
                <a:gd name="connsiteY119" fmla="*/ 490844 h 805938"/>
                <a:gd name="connsiteX120" fmla="*/ 758291 w 960243"/>
                <a:gd name="connsiteY120" fmla="*/ 486043 h 805938"/>
                <a:gd name="connsiteX121" fmla="*/ 759777 w 960243"/>
                <a:gd name="connsiteY121" fmla="*/ 481519 h 805938"/>
                <a:gd name="connsiteX122" fmla="*/ 756520 w 960243"/>
                <a:gd name="connsiteY122" fmla="*/ 477975 h 805938"/>
                <a:gd name="connsiteX123" fmla="*/ 758815 w 960243"/>
                <a:gd name="connsiteY123" fmla="*/ 473756 h 805938"/>
                <a:gd name="connsiteX124" fmla="*/ 755958 w 960243"/>
                <a:gd name="connsiteY124" fmla="*/ 469946 h 805938"/>
                <a:gd name="connsiteX125" fmla="*/ 759272 w 960243"/>
                <a:gd name="connsiteY125" fmla="*/ 466526 h 805938"/>
                <a:gd name="connsiteX126" fmla="*/ 758834 w 960243"/>
                <a:gd name="connsiteY126" fmla="*/ 461773 h 805938"/>
                <a:gd name="connsiteX127" fmla="*/ 757606 w 960243"/>
                <a:gd name="connsiteY127" fmla="*/ 457163 h 805938"/>
                <a:gd name="connsiteX128" fmla="*/ 756005 w 960243"/>
                <a:gd name="connsiteY128" fmla="*/ 452677 h 805938"/>
                <a:gd name="connsiteX129" fmla="*/ 759939 w 960243"/>
                <a:gd name="connsiteY129" fmla="*/ 449981 h 805938"/>
                <a:gd name="connsiteX130" fmla="*/ 764378 w 960243"/>
                <a:gd name="connsiteY130" fmla="*/ 448229 h 805938"/>
                <a:gd name="connsiteX131" fmla="*/ 762863 w 960243"/>
                <a:gd name="connsiteY131" fmla="*/ 443695 h 805938"/>
                <a:gd name="connsiteX132" fmla="*/ 760120 w 960243"/>
                <a:gd name="connsiteY132" fmla="*/ 439789 h 805938"/>
                <a:gd name="connsiteX133" fmla="*/ 759168 w 960243"/>
                <a:gd name="connsiteY133" fmla="*/ 435122 h 805938"/>
                <a:gd name="connsiteX134" fmla="*/ 756043 w 960243"/>
                <a:gd name="connsiteY134" fmla="*/ 431522 h 805938"/>
                <a:gd name="connsiteX135" fmla="*/ 753567 w 960243"/>
                <a:gd name="connsiteY135" fmla="*/ 427397 h 805938"/>
                <a:gd name="connsiteX136" fmla="*/ 753300 w 960243"/>
                <a:gd name="connsiteY136" fmla="*/ 422597 h 805938"/>
                <a:gd name="connsiteX137" fmla="*/ 750738 w 960243"/>
                <a:gd name="connsiteY137" fmla="*/ 418568 h 805938"/>
                <a:gd name="connsiteX138" fmla="*/ 751138 w 960243"/>
                <a:gd name="connsiteY138" fmla="*/ 413824 h 805938"/>
                <a:gd name="connsiteX139" fmla="*/ 749614 w 960243"/>
                <a:gd name="connsiteY139" fmla="*/ 409310 h 805938"/>
                <a:gd name="connsiteX140" fmla="*/ 750176 w 960243"/>
                <a:gd name="connsiteY140" fmla="*/ 404576 h 805938"/>
                <a:gd name="connsiteX141" fmla="*/ 751462 w 960243"/>
                <a:gd name="connsiteY141" fmla="*/ 399985 h 805938"/>
                <a:gd name="connsiteX142" fmla="*/ 754119 w 960243"/>
                <a:gd name="connsiteY142" fmla="*/ 396003 h 805938"/>
                <a:gd name="connsiteX143" fmla="*/ 757967 w 960243"/>
                <a:gd name="connsiteY143" fmla="*/ 393193 h 805938"/>
                <a:gd name="connsiteX144" fmla="*/ 756653 w 960243"/>
                <a:gd name="connsiteY144" fmla="*/ 388583 h 805938"/>
                <a:gd name="connsiteX145" fmla="*/ 755815 w 960243"/>
                <a:gd name="connsiteY145" fmla="*/ 383887 h 805938"/>
                <a:gd name="connsiteX146" fmla="*/ 754015 w 960243"/>
                <a:gd name="connsiteY146" fmla="*/ 379477 h 805938"/>
                <a:gd name="connsiteX147" fmla="*/ 750862 w 960243"/>
                <a:gd name="connsiteY147" fmla="*/ 375839 h 805938"/>
                <a:gd name="connsiteX148" fmla="*/ 753272 w 960243"/>
                <a:gd name="connsiteY148" fmla="*/ 371648 h 805938"/>
                <a:gd name="connsiteX149" fmla="*/ 753472 w 960243"/>
                <a:gd name="connsiteY149" fmla="*/ 366866 h 805938"/>
                <a:gd name="connsiteX150" fmla="*/ 753643 w 960243"/>
                <a:gd name="connsiteY150" fmla="*/ 362104 h 805938"/>
                <a:gd name="connsiteX151" fmla="*/ 755682 w 960243"/>
                <a:gd name="connsiteY151" fmla="*/ 357789 h 805938"/>
                <a:gd name="connsiteX152" fmla="*/ 758329 w 960243"/>
                <a:gd name="connsiteY152" fmla="*/ 353798 h 805938"/>
                <a:gd name="connsiteX153" fmla="*/ 757586 w 960243"/>
                <a:gd name="connsiteY153" fmla="*/ 349026 h 805938"/>
                <a:gd name="connsiteX154" fmla="*/ 755596 w 960243"/>
                <a:gd name="connsiteY154" fmla="*/ 344359 h 805938"/>
                <a:gd name="connsiteX155" fmla="*/ 755091 w 960243"/>
                <a:gd name="connsiteY155" fmla="*/ 339615 h 805938"/>
                <a:gd name="connsiteX156" fmla="*/ 755777 w 960243"/>
                <a:gd name="connsiteY156" fmla="*/ 334834 h 805938"/>
                <a:gd name="connsiteX157" fmla="*/ 751205 w 960243"/>
                <a:gd name="connsiteY157" fmla="*/ 333500 h 805938"/>
                <a:gd name="connsiteX158" fmla="*/ 749214 w 960243"/>
                <a:gd name="connsiteY158" fmla="*/ 329176 h 805938"/>
                <a:gd name="connsiteX159" fmla="*/ 748928 w 960243"/>
                <a:gd name="connsiteY159" fmla="*/ 324385 h 805938"/>
                <a:gd name="connsiteX160" fmla="*/ 745956 w 960243"/>
                <a:gd name="connsiteY160" fmla="*/ 320651 h 805938"/>
                <a:gd name="connsiteX161" fmla="*/ 744947 w 960243"/>
                <a:gd name="connsiteY161" fmla="*/ 315984 h 805938"/>
                <a:gd name="connsiteX162" fmla="*/ 742061 w 960243"/>
                <a:gd name="connsiteY162" fmla="*/ 312202 h 805938"/>
                <a:gd name="connsiteX163" fmla="*/ 739670 w 960243"/>
                <a:gd name="connsiteY163" fmla="*/ 308078 h 805938"/>
                <a:gd name="connsiteX164" fmla="*/ 739699 w 960243"/>
                <a:gd name="connsiteY164" fmla="*/ 303315 h 805938"/>
                <a:gd name="connsiteX165" fmla="*/ 735717 w 960243"/>
                <a:gd name="connsiteY165" fmla="*/ 300705 h 805938"/>
                <a:gd name="connsiteX166" fmla="*/ 733212 w 960243"/>
                <a:gd name="connsiteY166" fmla="*/ 296648 h 805938"/>
                <a:gd name="connsiteX167" fmla="*/ 732536 w 960243"/>
                <a:gd name="connsiteY167" fmla="*/ 291933 h 805938"/>
                <a:gd name="connsiteX168" fmla="*/ 732259 w 960243"/>
                <a:gd name="connsiteY168" fmla="*/ 287171 h 805938"/>
                <a:gd name="connsiteX169" fmla="*/ 734545 w 960243"/>
                <a:gd name="connsiteY169" fmla="*/ 282989 h 805938"/>
                <a:gd name="connsiteX170" fmla="*/ 734669 w 960243"/>
                <a:gd name="connsiteY170" fmla="*/ 278227 h 805938"/>
                <a:gd name="connsiteX171" fmla="*/ 735193 w 960243"/>
                <a:gd name="connsiteY171" fmla="*/ 273493 h 805938"/>
                <a:gd name="connsiteX172" fmla="*/ 739146 w 960243"/>
                <a:gd name="connsiteY172" fmla="*/ 270835 h 805938"/>
                <a:gd name="connsiteX173" fmla="*/ 740060 w 960243"/>
                <a:gd name="connsiteY173" fmla="*/ 266149 h 805938"/>
                <a:gd name="connsiteX174" fmla="*/ 737708 w 960243"/>
                <a:gd name="connsiteY174" fmla="*/ 261996 h 805938"/>
                <a:gd name="connsiteX175" fmla="*/ 737270 w 960243"/>
                <a:gd name="connsiteY175" fmla="*/ 257205 h 805938"/>
                <a:gd name="connsiteX176" fmla="*/ 735279 w 960243"/>
                <a:gd name="connsiteY176" fmla="*/ 252766 h 805938"/>
                <a:gd name="connsiteX177" fmla="*/ 733688 w 960243"/>
                <a:gd name="connsiteY177" fmla="*/ 248261 h 805938"/>
                <a:gd name="connsiteX178" fmla="*/ 737022 w 960243"/>
                <a:gd name="connsiteY178" fmla="*/ 244851 h 805938"/>
                <a:gd name="connsiteX179" fmla="*/ 736689 w 960243"/>
                <a:gd name="connsiteY179" fmla="*/ 240088 h 805938"/>
                <a:gd name="connsiteX180" fmla="*/ 736527 w 960243"/>
                <a:gd name="connsiteY180" fmla="*/ 235326 h 805938"/>
                <a:gd name="connsiteX181" fmla="*/ 736822 w 960243"/>
                <a:gd name="connsiteY181" fmla="*/ 230563 h 805938"/>
                <a:gd name="connsiteX182" fmla="*/ 739260 w 960243"/>
                <a:gd name="connsiteY182" fmla="*/ 226468 h 805938"/>
                <a:gd name="connsiteX183" fmla="*/ 742375 w 960243"/>
                <a:gd name="connsiteY183" fmla="*/ 222867 h 805938"/>
                <a:gd name="connsiteX184" fmla="*/ 744785 w 960243"/>
                <a:gd name="connsiteY184" fmla="*/ 218657 h 805938"/>
                <a:gd name="connsiteX185" fmla="*/ 745394 w 960243"/>
                <a:gd name="connsiteY185" fmla="*/ 213876 h 805938"/>
                <a:gd name="connsiteX186" fmla="*/ 745899 w 960243"/>
                <a:gd name="connsiteY186" fmla="*/ 209104 h 805938"/>
                <a:gd name="connsiteX187" fmla="*/ 747509 w 960243"/>
                <a:gd name="connsiteY187" fmla="*/ 204608 h 805938"/>
                <a:gd name="connsiteX188" fmla="*/ 752033 w 960243"/>
                <a:gd name="connsiteY188" fmla="*/ 202998 h 805938"/>
                <a:gd name="connsiteX189" fmla="*/ 756072 w 960243"/>
                <a:gd name="connsiteY189" fmla="*/ 200465 h 805938"/>
                <a:gd name="connsiteX190" fmla="*/ 755548 w 960243"/>
                <a:gd name="connsiteY190" fmla="*/ 195664 h 805938"/>
                <a:gd name="connsiteX191" fmla="*/ 752338 w 960243"/>
                <a:gd name="connsiteY191" fmla="*/ 191787 h 805938"/>
                <a:gd name="connsiteX192" fmla="*/ 749985 w 960243"/>
                <a:gd name="connsiteY192" fmla="*/ 187577 h 805938"/>
                <a:gd name="connsiteX193" fmla="*/ 751748 w 960243"/>
                <a:gd name="connsiteY193" fmla="*/ 182996 h 805938"/>
                <a:gd name="connsiteX194" fmla="*/ 751338 w 960243"/>
                <a:gd name="connsiteY194" fmla="*/ 177881 h 805938"/>
                <a:gd name="connsiteX195" fmla="*/ 749805 w 960243"/>
                <a:gd name="connsiteY195" fmla="*/ 173375 h 805938"/>
                <a:gd name="connsiteX196" fmla="*/ 747985 w 960243"/>
                <a:gd name="connsiteY196" fmla="*/ 168975 h 805938"/>
                <a:gd name="connsiteX197" fmla="*/ 747357 w 960243"/>
                <a:gd name="connsiteY197" fmla="*/ 164250 h 805938"/>
                <a:gd name="connsiteX198" fmla="*/ 749643 w 960243"/>
                <a:gd name="connsiteY198" fmla="*/ 159650 h 805938"/>
                <a:gd name="connsiteX199" fmla="*/ 747604 w 960243"/>
                <a:gd name="connsiteY199" fmla="*/ 155345 h 805938"/>
                <a:gd name="connsiteX200" fmla="*/ 745166 w 960243"/>
                <a:gd name="connsiteY200" fmla="*/ 151249 h 805938"/>
                <a:gd name="connsiteX201" fmla="*/ 747204 w 960243"/>
                <a:gd name="connsiteY201" fmla="*/ 146943 h 805938"/>
                <a:gd name="connsiteX202" fmla="*/ 751005 w 960243"/>
                <a:gd name="connsiteY202" fmla="*/ 143791 h 805938"/>
                <a:gd name="connsiteX203" fmla="*/ 756034 w 960243"/>
                <a:gd name="connsiteY203" fmla="*/ 141419 h 805938"/>
                <a:gd name="connsiteX204" fmla="*/ 760673 w 960243"/>
                <a:gd name="connsiteY204" fmla="*/ 139219 h 805938"/>
                <a:gd name="connsiteX205" fmla="*/ 765321 w 960243"/>
                <a:gd name="connsiteY205" fmla="*/ 137018 h 805938"/>
                <a:gd name="connsiteX206" fmla="*/ 766854 w 960243"/>
                <a:gd name="connsiteY206" fmla="*/ 132408 h 805938"/>
                <a:gd name="connsiteX207" fmla="*/ 767712 w 960243"/>
                <a:gd name="connsiteY207" fmla="*/ 127388 h 805938"/>
                <a:gd name="connsiteX208" fmla="*/ 768569 w 960243"/>
                <a:gd name="connsiteY208" fmla="*/ 122340 h 805938"/>
                <a:gd name="connsiteX209" fmla="*/ 769369 w 960243"/>
                <a:gd name="connsiteY209" fmla="*/ 117587 h 805938"/>
                <a:gd name="connsiteX210" fmla="*/ 768092 w 960243"/>
                <a:gd name="connsiteY210" fmla="*/ 112920 h 805938"/>
                <a:gd name="connsiteX211" fmla="*/ 762892 w 960243"/>
                <a:gd name="connsiteY211" fmla="*/ 111491 h 805938"/>
                <a:gd name="connsiteX212" fmla="*/ 758196 w 960243"/>
                <a:gd name="connsiteY212" fmla="*/ 112453 h 805938"/>
                <a:gd name="connsiteX213" fmla="*/ 753538 w 960243"/>
                <a:gd name="connsiteY213" fmla="*/ 111358 h 805938"/>
                <a:gd name="connsiteX214" fmla="*/ 752852 w 960243"/>
                <a:gd name="connsiteY214" fmla="*/ 106643 h 805938"/>
                <a:gd name="connsiteX215" fmla="*/ 751519 w 960243"/>
                <a:gd name="connsiteY215" fmla="*/ 102062 h 805938"/>
                <a:gd name="connsiteX216" fmla="*/ 750271 w 960243"/>
                <a:gd name="connsiteY216" fmla="*/ 97452 h 805938"/>
                <a:gd name="connsiteX217" fmla="*/ 747785 w 960243"/>
                <a:gd name="connsiteY217" fmla="*/ 93375 h 805938"/>
                <a:gd name="connsiteX218" fmla="*/ 747014 w 960243"/>
                <a:gd name="connsiteY218" fmla="*/ 88660 h 805938"/>
                <a:gd name="connsiteX219" fmla="*/ 744347 w 960243"/>
                <a:gd name="connsiteY219" fmla="*/ 84459 h 805938"/>
                <a:gd name="connsiteX220" fmla="*/ 743794 w 960243"/>
                <a:gd name="connsiteY220" fmla="*/ 79325 h 805938"/>
                <a:gd name="connsiteX221" fmla="*/ 741289 w 960243"/>
                <a:gd name="connsiteY221" fmla="*/ 74658 h 805938"/>
                <a:gd name="connsiteX222" fmla="*/ 738479 w 960243"/>
                <a:gd name="connsiteY222" fmla="*/ 70810 h 805938"/>
                <a:gd name="connsiteX223" fmla="*/ 735498 w 960243"/>
                <a:gd name="connsiteY223" fmla="*/ 67095 h 805938"/>
                <a:gd name="connsiteX224" fmla="*/ 733983 w 960243"/>
                <a:gd name="connsiteY224" fmla="*/ 62580 h 805938"/>
                <a:gd name="connsiteX225" fmla="*/ 730974 w 960243"/>
                <a:gd name="connsiteY225" fmla="*/ 58789 h 805938"/>
                <a:gd name="connsiteX226" fmla="*/ 731183 w 960243"/>
                <a:gd name="connsiteY226" fmla="*/ 54027 h 805938"/>
                <a:gd name="connsiteX227" fmla="*/ 733945 w 960243"/>
                <a:gd name="connsiteY227" fmla="*/ 49931 h 805938"/>
                <a:gd name="connsiteX228" fmla="*/ 731193 w 960243"/>
                <a:gd name="connsiteY228" fmla="*/ 45997 h 805938"/>
                <a:gd name="connsiteX229" fmla="*/ 733202 w 960243"/>
                <a:gd name="connsiteY229" fmla="*/ 41530 h 805938"/>
                <a:gd name="connsiteX230" fmla="*/ 733022 w 960243"/>
                <a:gd name="connsiteY230" fmla="*/ 36558 h 805938"/>
                <a:gd name="connsiteX231" fmla="*/ 729183 w 960243"/>
                <a:gd name="connsiteY231" fmla="*/ 33596 h 805938"/>
                <a:gd name="connsiteX232" fmla="*/ 725363 w 960243"/>
                <a:gd name="connsiteY232" fmla="*/ 30653 h 805938"/>
                <a:gd name="connsiteX233" fmla="*/ 723897 w 960243"/>
                <a:gd name="connsiteY233" fmla="*/ 25662 h 805938"/>
                <a:gd name="connsiteX234" fmla="*/ 721915 w 960243"/>
                <a:gd name="connsiteY234" fmla="*/ 21242 h 805938"/>
                <a:gd name="connsiteX235" fmla="*/ 720934 w 960243"/>
                <a:gd name="connsiteY235" fmla="*/ 16565 h 805938"/>
                <a:gd name="connsiteX236" fmla="*/ 718915 w 960243"/>
                <a:gd name="connsiteY236" fmla="*/ 12127 h 805938"/>
                <a:gd name="connsiteX237" fmla="*/ 716429 w 960243"/>
                <a:gd name="connsiteY237" fmla="*/ 8069 h 805938"/>
                <a:gd name="connsiteX238" fmla="*/ 714572 w 960243"/>
                <a:gd name="connsiteY238" fmla="*/ 3687 h 805938"/>
                <a:gd name="connsiteX239" fmla="*/ 711552 w 960243"/>
                <a:gd name="connsiteY239" fmla="*/ -75 h 805938"/>
                <a:gd name="connsiteX240" fmla="*/ 706733 w 960243"/>
                <a:gd name="connsiteY240" fmla="*/ 1116 h 805938"/>
                <a:gd name="connsiteX241" fmla="*/ 706094 w 960243"/>
                <a:gd name="connsiteY241" fmla="*/ 6069 h 805938"/>
                <a:gd name="connsiteX242" fmla="*/ 706094 w 960243"/>
                <a:gd name="connsiteY242" fmla="*/ 10964 h 805938"/>
                <a:gd name="connsiteX243" fmla="*/ 702465 w 960243"/>
                <a:gd name="connsiteY243" fmla="*/ 14213 h 805938"/>
                <a:gd name="connsiteX244" fmla="*/ 697684 w 960243"/>
                <a:gd name="connsiteY244" fmla="*/ 15060 h 805938"/>
                <a:gd name="connsiteX245" fmla="*/ 696350 w 960243"/>
                <a:gd name="connsiteY245" fmla="*/ 19689 h 805938"/>
                <a:gd name="connsiteX246" fmla="*/ 696474 w 960243"/>
                <a:gd name="connsiteY246" fmla="*/ 24471 h 805938"/>
                <a:gd name="connsiteX247" fmla="*/ 697636 w 960243"/>
                <a:gd name="connsiteY247" fmla="*/ 29119 h 805938"/>
                <a:gd name="connsiteX248" fmla="*/ 698789 w 960243"/>
                <a:gd name="connsiteY248" fmla="*/ 33748 h 805938"/>
                <a:gd name="connsiteX249" fmla="*/ 699960 w 960243"/>
                <a:gd name="connsiteY249" fmla="*/ 38368 h 805938"/>
                <a:gd name="connsiteX250" fmla="*/ 700522 w 960243"/>
                <a:gd name="connsiteY250" fmla="*/ 43111 h 805938"/>
                <a:gd name="connsiteX251" fmla="*/ 702256 w 960243"/>
                <a:gd name="connsiteY251" fmla="*/ 47598 h 805938"/>
                <a:gd name="connsiteX252" fmla="*/ 703227 w 960243"/>
                <a:gd name="connsiteY252" fmla="*/ 52265 h 805938"/>
                <a:gd name="connsiteX253" fmla="*/ 703818 w 960243"/>
                <a:gd name="connsiteY253" fmla="*/ 57018 h 805938"/>
                <a:gd name="connsiteX254" fmla="*/ 703284 w 960243"/>
                <a:gd name="connsiteY254" fmla="*/ 61761 h 805938"/>
                <a:gd name="connsiteX255" fmla="*/ 703770 w 960243"/>
                <a:gd name="connsiteY255" fmla="*/ 66533 h 805938"/>
                <a:gd name="connsiteX256" fmla="*/ 705151 w 960243"/>
                <a:gd name="connsiteY256" fmla="*/ 71143 h 805938"/>
                <a:gd name="connsiteX257" fmla="*/ 706323 w 960243"/>
                <a:gd name="connsiteY257" fmla="*/ 75782 h 805938"/>
                <a:gd name="connsiteX258" fmla="*/ 707409 w 960243"/>
                <a:gd name="connsiteY258" fmla="*/ 80440 h 805938"/>
                <a:gd name="connsiteX259" fmla="*/ 706961 w 960243"/>
                <a:gd name="connsiteY259" fmla="*/ 85222 h 805938"/>
                <a:gd name="connsiteX260" fmla="*/ 707437 w 960243"/>
                <a:gd name="connsiteY260" fmla="*/ 89965 h 805938"/>
                <a:gd name="connsiteX261" fmla="*/ 706894 w 960243"/>
                <a:gd name="connsiteY261" fmla="*/ 94718 h 805938"/>
                <a:gd name="connsiteX262" fmla="*/ 706628 w 960243"/>
                <a:gd name="connsiteY262" fmla="*/ 99499 h 805938"/>
                <a:gd name="connsiteX263" fmla="*/ 707037 w 960243"/>
                <a:gd name="connsiteY263" fmla="*/ 104252 h 805938"/>
                <a:gd name="connsiteX264" fmla="*/ 706723 w 960243"/>
                <a:gd name="connsiteY264" fmla="*/ 109015 h 805938"/>
                <a:gd name="connsiteX265" fmla="*/ 706904 w 960243"/>
                <a:gd name="connsiteY265" fmla="*/ 113797 h 805938"/>
                <a:gd name="connsiteX266" fmla="*/ 702532 w 960243"/>
                <a:gd name="connsiteY266" fmla="*/ 115797 h 805938"/>
                <a:gd name="connsiteX267" fmla="*/ 702446 w 960243"/>
                <a:gd name="connsiteY267" fmla="*/ 120597 h 805938"/>
                <a:gd name="connsiteX268" fmla="*/ 702560 w 960243"/>
                <a:gd name="connsiteY268" fmla="*/ 125446 h 805938"/>
                <a:gd name="connsiteX269" fmla="*/ 707018 w 960243"/>
                <a:gd name="connsiteY269" fmla="*/ 127141 h 805938"/>
                <a:gd name="connsiteX270" fmla="*/ 705590 w 960243"/>
                <a:gd name="connsiteY270" fmla="*/ 131684 h 805938"/>
                <a:gd name="connsiteX271" fmla="*/ 705894 w 960243"/>
                <a:gd name="connsiteY271" fmla="*/ 136466 h 805938"/>
                <a:gd name="connsiteX272" fmla="*/ 706161 w 960243"/>
                <a:gd name="connsiteY272" fmla="*/ 141238 h 805938"/>
                <a:gd name="connsiteX273" fmla="*/ 706161 w 960243"/>
                <a:gd name="connsiteY273" fmla="*/ 146020 h 805938"/>
                <a:gd name="connsiteX274" fmla="*/ 706456 w 960243"/>
                <a:gd name="connsiteY274" fmla="*/ 150849 h 805938"/>
                <a:gd name="connsiteX275" fmla="*/ 707914 w 960243"/>
                <a:gd name="connsiteY275" fmla="*/ 155421 h 805938"/>
                <a:gd name="connsiteX276" fmla="*/ 709161 w 960243"/>
                <a:gd name="connsiteY276" fmla="*/ 160050 h 805938"/>
                <a:gd name="connsiteX277" fmla="*/ 709857 w 960243"/>
                <a:gd name="connsiteY277" fmla="*/ 164793 h 805938"/>
                <a:gd name="connsiteX278" fmla="*/ 707980 w 960243"/>
                <a:gd name="connsiteY278" fmla="*/ 169194 h 805938"/>
                <a:gd name="connsiteX279" fmla="*/ 707142 w 960243"/>
                <a:gd name="connsiteY279" fmla="*/ 173918 h 805938"/>
                <a:gd name="connsiteX280" fmla="*/ 709523 w 960243"/>
                <a:gd name="connsiteY280" fmla="*/ 178062 h 805938"/>
                <a:gd name="connsiteX281" fmla="*/ 709695 w 960243"/>
                <a:gd name="connsiteY281" fmla="*/ 182900 h 805938"/>
                <a:gd name="connsiteX282" fmla="*/ 710009 w 960243"/>
                <a:gd name="connsiteY282" fmla="*/ 187672 h 805938"/>
                <a:gd name="connsiteX283" fmla="*/ 710076 w 960243"/>
                <a:gd name="connsiteY283" fmla="*/ 192463 h 805938"/>
                <a:gd name="connsiteX284" fmla="*/ 709057 w 960243"/>
                <a:gd name="connsiteY284" fmla="*/ 197150 h 805938"/>
                <a:gd name="connsiteX285" fmla="*/ 707847 w 960243"/>
                <a:gd name="connsiteY285" fmla="*/ 201779 h 805938"/>
                <a:gd name="connsiteX286" fmla="*/ 708533 w 960243"/>
                <a:gd name="connsiteY286" fmla="*/ 206513 h 805938"/>
                <a:gd name="connsiteX287" fmla="*/ 710038 w 960243"/>
                <a:gd name="connsiteY287" fmla="*/ 211066 h 805938"/>
                <a:gd name="connsiteX288" fmla="*/ 707780 w 960243"/>
                <a:gd name="connsiteY288" fmla="*/ 215342 h 805938"/>
                <a:gd name="connsiteX289" fmla="*/ 707123 w 960243"/>
                <a:gd name="connsiteY289" fmla="*/ 220114 h 805938"/>
                <a:gd name="connsiteX290" fmla="*/ 707552 w 960243"/>
                <a:gd name="connsiteY290" fmla="*/ 224887 h 805938"/>
                <a:gd name="connsiteX291" fmla="*/ 707247 w 960243"/>
                <a:gd name="connsiteY291" fmla="*/ 229668 h 805938"/>
                <a:gd name="connsiteX292" fmla="*/ 706866 w 960243"/>
                <a:gd name="connsiteY292" fmla="*/ 234440 h 805938"/>
                <a:gd name="connsiteX293" fmla="*/ 704056 w 960243"/>
                <a:gd name="connsiteY293" fmla="*/ 238355 h 805938"/>
                <a:gd name="connsiteX294" fmla="*/ 702732 w 960243"/>
                <a:gd name="connsiteY294" fmla="*/ 242946 h 805938"/>
                <a:gd name="connsiteX295" fmla="*/ 704342 w 960243"/>
                <a:gd name="connsiteY295" fmla="*/ 247461 h 805938"/>
                <a:gd name="connsiteX296" fmla="*/ 708542 w 960243"/>
                <a:gd name="connsiteY296" fmla="*/ 249775 h 805938"/>
                <a:gd name="connsiteX297" fmla="*/ 709514 w 960243"/>
                <a:gd name="connsiteY297" fmla="*/ 254462 h 805938"/>
                <a:gd name="connsiteX298" fmla="*/ 710304 w 960243"/>
                <a:gd name="connsiteY298" fmla="*/ 259177 h 805938"/>
                <a:gd name="connsiteX299" fmla="*/ 709542 w 960243"/>
                <a:gd name="connsiteY299" fmla="*/ 263920 h 805938"/>
                <a:gd name="connsiteX300" fmla="*/ 708838 w 960243"/>
                <a:gd name="connsiteY300" fmla="*/ 268635 h 805938"/>
                <a:gd name="connsiteX301" fmla="*/ 706447 w 960243"/>
                <a:gd name="connsiteY301" fmla="*/ 272807 h 805938"/>
                <a:gd name="connsiteX302" fmla="*/ 707114 w 960243"/>
                <a:gd name="connsiteY302" fmla="*/ 277531 h 805938"/>
                <a:gd name="connsiteX303" fmla="*/ 708561 w 960243"/>
                <a:gd name="connsiteY303" fmla="*/ 282132 h 805938"/>
                <a:gd name="connsiteX304" fmla="*/ 710114 w 960243"/>
                <a:gd name="connsiteY304" fmla="*/ 286685 h 805938"/>
                <a:gd name="connsiteX305" fmla="*/ 711533 w 960243"/>
                <a:gd name="connsiteY305" fmla="*/ 291238 h 805938"/>
                <a:gd name="connsiteX306" fmla="*/ 713591 w 960243"/>
                <a:gd name="connsiteY306" fmla="*/ 295591 h 805938"/>
                <a:gd name="connsiteX307" fmla="*/ 715153 w 960243"/>
                <a:gd name="connsiteY307" fmla="*/ 300115 h 805938"/>
                <a:gd name="connsiteX308" fmla="*/ 716505 w 960243"/>
                <a:gd name="connsiteY308" fmla="*/ 304677 h 805938"/>
                <a:gd name="connsiteX309" fmla="*/ 717296 w 960243"/>
                <a:gd name="connsiteY309" fmla="*/ 309411 h 805938"/>
                <a:gd name="connsiteX310" fmla="*/ 719610 w 960243"/>
                <a:gd name="connsiteY310" fmla="*/ 313621 h 805938"/>
                <a:gd name="connsiteX311" fmla="*/ 720734 w 960243"/>
                <a:gd name="connsiteY311" fmla="*/ 318251 h 805938"/>
                <a:gd name="connsiteX312" fmla="*/ 720201 w 960243"/>
                <a:gd name="connsiteY312" fmla="*/ 323004 h 805938"/>
                <a:gd name="connsiteX313" fmla="*/ 719229 w 960243"/>
                <a:gd name="connsiteY313" fmla="*/ 327699 h 805938"/>
                <a:gd name="connsiteX314" fmla="*/ 719648 w 960243"/>
                <a:gd name="connsiteY314" fmla="*/ 332490 h 805938"/>
                <a:gd name="connsiteX315" fmla="*/ 720925 w 960243"/>
                <a:gd name="connsiteY315" fmla="*/ 337081 h 805938"/>
                <a:gd name="connsiteX316" fmla="*/ 722287 w 960243"/>
                <a:gd name="connsiteY316" fmla="*/ 341654 h 805938"/>
                <a:gd name="connsiteX317" fmla="*/ 720029 w 960243"/>
                <a:gd name="connsiteY317" fmla="*/ 345883 h 805938"/>
                <a:gd name="connsiteX318" fmla="*/ 718248 w 960243"/>
                <a:gd name="connsiteY318" fmla="*/ 350302 h 805938"/>
                <a:gd name="connsiteX319" fmla="*/ 719553 w 960243"/>
                <a:gd name="connsiteY319" fmla="*/ 354893 h 805938"/>
                <a:gd name="connsiteX320" fmla="*/ 719296 w 960243"/>
                <a:gd name="connsiteY320" fmla="*/ 359656 h 805938"/>
                <a:gd name="connsiteX321" fmla="*/ 719248 w 960243"/>
                <a:gd name="connsiteY321" fmla="*/ 364428 h 805938"/>
                <a:gd name="connsiteX322" fmla="*/ 719001 w 960243"/>
                <a:gd name="connsiteY322" fmla="*/ 369190 h 805938"/>
                <a:gd name="connsiteX323" fmla="*/ 716877 w 960243"/>
                <a:gd name="connsiteY323" fmla="*/ 373477 h 805938"/>
                <a:gd name="connsiteX324" fmla="*/ 715953 w 960243"/>
                <a:gd name="connsiteY324" fmla="*/ 378277 h 805938"/>
                <a:gd name="connsiteX325" fmla="*/ 714810 w 960243"/>
                <a:gd name="connsiteY325" fmla="*/ 382906 h 805938"/>
                <a:gd name="connsiteX326" fmla="*/ 715267 w 960243"/>
                <a:gd name="connsiteY326" fmla="*/ 387688 h 805938"/>
                <a:gd name="connsiteX327" fmla="*/ 714124 w 960243"/>
                <a:gd name="connsiteY327" fmla="*/ 392346 h 805938"/>
                <a:gd name="connsiteX328" fmla="*/ 715153 w 960243"/>
                <a:gd name="connsiteY328" fmla="*/ 397003 h 805938"/>
                <a:gd name="connsiteX329" fmla="*/ 713781 w 960243"/>
                <a:gd name="connsiteY329" fmla="*/ 401566 h 805938"/>
                <a:gd name="connsiteX330" fmla="*/ 711381 w 960243"/>
                <a:gd name="connsiteY330" fmla="*/ 405680 h 805938"/>
                <a:gd name="connsiteX331" fmla="*/ 712933 w 960243"/>
                <a:gd name="connsiteY331" fmla="*/ 410224 h 805938"/>
                <a:gd name="connsiteX332" fmla="*/ 713562 w 960243"/>
                <a:gd name="connsiteY332" fmla="*/ 414977 h 805938"/>
                <a:gd name="connsiteX333" fmla="*/ 708790 w 960243"/>
                <a:gd name="connsiteY333" fmla="*/ 414901 h 805938"/>
                <a:gd name="connsiteX334" fmla="*/ 707704 w 960243"/>
                <a:gd name="connsiteY334" fmla="*/ 410253 h 805938"/>
                <a:gd name="connsiteX335" fmla="*/ 706285 w 960243"/>
                <a:gd name="connsiteY335" fmla="*/ 414824 h 805938"/>
                <a:gd name="connsiteX336" fmla="*/ 706199 w 960243"/>
                <a:gd name="connsiteY336" fmla="*/ 419616 h 805938"/>
                <a:gd name="connsiteX337" fmla="*/ 707723 w 960243"/>
                <a:gd name="connsiteY337" fmla="*/ 424140 h 805938"/>
                <a:gd name="connsiteX338" fmla="*/ 709838 w 960243"/>
                <a:gd name="connsiteY338" fmla="*/ 428464 h 805938"/>
                <a:gd name="connsiteX339" fmla="*/ 712914 w 960243"/>
                <a:gd name="connsiteY339" fmla="*/ 432122 h 805938"/>
                <a:gd name="connsiteX340" fmla="*/ 714962 w 960243"/>
                <a:gd name="connsiteY340" fmla="*/ 436427 h 805938"/>
                <a:gd name="connsiteX341" fmla="*/ 714981 w 960243"/>
                <a:gd name="connsiteY341" fmla="*/ 441218 h 805938"/>
                <a:gd name="connsiteX342" fmla="*/ 716705 w 960243"/>
                <a:gd name="connsiteY342" fmla="*/ 445686 h 805938"/>
                <a:gd name="connsiteX343" fmla="*/ 719286 w 960243"/>
                <a:gd name="connsiteY343" fmla="*/ 449734 h 805938"/>
                <a:gd name="connsiteX344" fmla="*/ 721973 w 960243"/>
                <a:gd name="connsiteY344" fmla="*/ 453677 h 805938"/>
                <a:gd name="connsiteX345" fmla="*/ 724411 w 960243"/>
                <a:gd name="connsiteY345" fmla="*/ 457830 h 805938"/>
                <a:gd name="connsiteX346" fmla="*/ 725935 w 960243"/>
                <a:gd name="connsiteY346" fmla="*/ 462354 h 805938"/>
                <a:gd name="connsiteX347" fmla="*/ 725640 w 960243"/>
                <a:gd name="connsiteY347" fmla="*/ 467136 h 805938"/>
                <a:gd name="connsiteX348" fmla="*/ 724649 w 960243"/>
                <a:gd name="connsiteY348" fmla="*/ 471860 h 805938"/>
                <a:gd name="connsiteX349" fmla="*/ 721410 w 960243"/>
                <a:gd name="connsiteY349" fmla="*/ 475375 h 805938"/>
                <a:gd name="connsiteX350" fmla="*/ 722734 w 960243"/>
                <a:gd name="connsiteY350" fmla="*/ 479985 h 805938"/>
                <a:gd name="connsiteX351" fmla="*/ 723363 w 960243"/>
                <a:gd name="connsiteY351" fmla="*/ 484709 h 805938"/>
                <a:gd name="connsiteX352" fmla="*/ 723973 w 960243"/>
                <a:gd name="connsiteY352" fmla="*/ 489434 h 805938"/>
                <a:gd name="connsiteX353" fmla="*/ 724811 w 960243"/>
                <a:gd name="connsiteY353" fmla="*/ 494149 h 805938"/>
                <a:gd name="connsiteX354" fmla="*/ 725563 w 960243"/>
                <a:gd name="connsiteY354" fmla="*/ 498873 h 805938"/>
                <a:gd name="connsiteX355" fmla="*/ 728278 w 960243"/>
                <a:gd name="connsiteY355" fmla="*/ 502816 h 805938"/>
                <a:gd name="connsiteX356" fmla="*/ 730278 w 960243"/>
                <a:gd name="connsiteY356" fmla="*/ 507227 h 805938"/>
                <a:gd name="connsiteX357" fmla="*/ 733460 w 960243"/>
                <a:gd name="connsiteY357" fmla="*/ 510798 h 805938"/>
                <a:gd name="connsiteX358" fmla="*/ 728811 w 960243"/>
                <a:gd name="connsiteY358" fmla="*/ 511818 h 805938"/>
                <a:gd name="connsiteX359" fmla="*/ 729383 w 960243"/>
                <a:gd name="connsiteY359" fmla="*/ 516599 h 805938"/>
                <a:gd name="connsiteX360" fmla="*/ 729193 w 960243"/>
                <a:gd name="connsiteY360" fmla="*/ 521419 h 805938"/>
                <a:gd name="connsiteX361" fmla="*/ 730345 w 960243"/>
                <a:gd name="connsiteY361" fmla="*/ 526057 h 805938"/>
                <a:gd name="connsiteX362" fmla="*/ 732793 w 960243"/>
                <a:gd name="connsiteY362" fmla="*/ 530268 h 805938"/>
                <a:gd name="connsiteX363" fmla="*/ 733745 w 960243"/>
                <a:gd name="connsiteY363" fmla="*/ 534982 h 805938"/>
                <a:gd name="connsiteX364" fmla="*/ 732621 w 960243"/>
                <a:gd name="connsiteY364" fmla="*/ 539659 h 805938"/>
                <a:gd name="connsiteX365" fmla="*/ 732983 w 960243"/>
                <a:gd name="connsiteY365" fmla="*/ 544431 h 805938"/>
                <a:gd name="connsiteX366" fmla="*/ 736307 w 960243"/>
                <a:gd name="connsiteY366" fmla="*/ 547898 h 805938"/>
                <a:gd name="connsiteX367" fmla="*/ 741051 w 960243"/>
                <a:gd name="connsiteY367" fmla="*/ 547336 h 805938"/>
                <a:gd name="connsiteX368" fmla="*/ 745794 w 960243"/>
                <a:gd name="connsiteY368" fmla="*/ 547946 h 805938"/>
                <a:gd name="connsiteX369" fmla="*/ 748776 w 960243"/>
                <a:gd name="connsiteY369" fmla="*/ 544222 h 805938"/>
                <a:gd name="connsiteX370" fmla="*/ 749605 w 960243"/>
                <a:gd name="connsiteY370" fmla="*/ 539526 h 805938"/>
                <a:gd name="connsiteX371" fmla="*/ 747518 w 960243"/>
                <a:gd name="connsiteY371" fmla="*/ 535211 h 805938"/>
                <a:gd name="connsiteX372" fmla="*/ 750452 w 960243"/>
                <a:gd name="connsiteY372" fmla="*/ 531439 h 805938"/>
                <a:gd name="connsiteX373" fmla="*/ 748785 w 960243"/>
                <a:gd name="connsiteY373" fmla="*/ 526924 h 805938"/>
                <a:gd name="connsiteX374" fmla="*/ 750081 w 960243"/>
                <a:gd name="connsiteY374" fmla="*/ 522333 h 805938"/>
                <a:gd name="connsiteX375" fmla="*/ 745309 w 960243"/>
                <a:gd name="connsiteY375" fmla="*/ 522276 h 805938"/>
                <a:gd name="connsiteX376" fmla="*/ 742661 w 960243"/>
                <a:gd name="connsiteY376" fmla="*/ 518304 h 805938"/>
                <a:gd name="connsiteX377" fmla="*/ 740280 w 960243"/>
                <a:gd name="connsiteY377" fmla="*/ 514170 h 805938"/>
                <a:gd name="connsiteX378" fmla="*/ 744756 w 960243"/>
                <a:gd name="connsiteY378" fmla="*/ 515904 h 805938"/>
                <a:gd name="connsiteX379" fmla="*/ 749538 w 960243"/>
                <a:gd name="connsiteY379" fmla="*/ 516075 h 805938"/>
                <a:gd name="connsiteX380" fmla="*/ 753662 w 960243"/>
                <a:gd name="connsiteY380" fmla="*/ 518504 h 805938"/>
                <a:gd name="connsiteX381" fmla="*/ 752824 w 960243"/>
                <a:gd name="connsiteY381" fmla="*/ 523238 h 805938"/>
                <a:gd name="connsiteX382" fmla="*/ 756177 w 960243"/>
                <a:gd name="connsiteY382" fmla="*/ 526705 h 805938"/>
                <a:gd name="connsiteX383" fmla="*/ 755081 w 960243"/>
                <a:gd name="connsiteY383" fmla="*/ 531344 h 805938"/>
                <a:gd name="connsiteX384" fmla="*/ 757234 w 960243"/>
                <a:gd name="connsiteY384" fmla="*/ 535649 h 805938"/>
                <a:gd name="connsiteX385" fmla="*/ 757301 w 960243"/>
                <a:gd name="connsiteY385" fmla="*/ 540440 h 805938"/>
                <a:gd name="connsiteX386" fmla="*/ 756224 w 960243"/>
                <a:gd name="connsiteY386" fmla="*/ 545089 h 805938"/>
                <a:gd name="connsiteX387" fmla="*/ 757910 w 960243"/>
                <a:gd name="connsiteY387" fmla="*/ 549622 h 805938"/>
                <a:gd name="connsiteX388" fmla="*/ 759520 w 960243"/>
                <a:gd name="connsiteY388" fmla="*/ 554156 h 805938"/>
                <a:gd name="connsiteX389" fmla="*/ 757205 w 960243"/>
                <a:gd name="connsiteY389" fmla="*/ 558357 h 805938"/>
                <a:gd name="connsiteX390" fmla="*/ 758472 w 960243"/>
                <a:gd name="connsiteY390" fmla="*/ 563024 h 805938"/>
                <a:gd name="connsiteX391" fmla="*/ 759653 w 960243"/>
                <a:gd name="connsiteY391" fmla="*/ 567710 h 805938"/>
                <a:gd name="connsiteX392" fmla="*/ 758777 w 960243"/>
                <a:gd name="connsiteY392" fmla="*/ 572435 h 805938"/>
                <a:gd name="connsiteX393" fmla="*/ 756920 w 960243"/>
                <a:gd name="connsiteY393" fmla="*/ 568025 h 805938"/>
                <a:gd name="connsiteX394" fmla="*/ 757072 w 960243"/>
                <a:gd name="connsiteY394" fmla="*/ 563253 h 805938"/>
                <a:gd name="connsiteX395" fmla="*/ 754300 w 960243"/>
                <a:gd name="connsiteY395" fmla="*/ 559347 h 805938"/>
                <a:gd name="connsiteX396" fmla="*/ 750948 w 960243"/>
                <a:gd name="connsiteY396" fmla="*/ 555937 h 805938"/>
                <a:gd name="connsiteX397" fmla="*/ 746785 w 960243"/>
                <a:gd name="connsiteY397" fmla="*/ 553566 h 805938"/>
                <a:gd name="connsiteX398" fmla="*/ 742042 w 960243"/>
                <a:gd name="connsiteY398" fmla="*/ 554004 h 805938"/>
                <a:gd name="connsiteX399" fmla="*/ 740660 w 960243"/>
                <a:gd name="connsiteY399" fmla="*/ 558566 h 805938"/>
                <a:gd name="connsiteX400" fmla="*/ 739965 w 960243"/>
                <a:gd name="connsiteY400" fmla="*/ 563291 h 805938"/>
                <a:gd name="connsiteX401" fmla="*/ 738794 w 960243"/>
                <a:gd name="connsiteY401" fmla="*/ 567910 h 805938"/>
                <a:gd name="connsiteX402" fmla="*/ 734955 w 960243"/>
                <a:gd name="connsiteY402" fmla="*/ 570777 h 805938"/>
                <a:gd name="connsiteX403" fmla="*/ 738194 w 960243"/>
                <a:gd name="connsiteY403" fmla="*/ 574311 h 805938"/>
                <a:gd name="connsiteX404" fmla="*/ 742508 w 960243"/>
                <a:gd name="connsiteY404" fmla="*/ 576407 h 805938"/>
                <a:gd name="connsiteX405" fmla="*/ 745414 w 960243"/>
                <a:gd name="connsiteY405" fmla="*/ 580255 h 805938"/>
                <a:gd name="connsiteX406" fmla="*/ 743309 w 960243"/>
                <a:gd name="connsiteY406" fmla="*/ 584550 h 805938"/>
                <a:gd name="connsiteX407" fmla="*/ 746023 w 960243"/>
                <a:gd name="connsiteY407" fmla="*/ 588475 h 805938"/>
                <a:gd name="connsiteX408" fmla="*/ 745766 w 960243"/>
                <a:gd name="connsiteY408" fmla="*/ 593237 h 805938"/>
                <a:gd name="connsiteX409" fmla="*/ 741766 w 960243"/>
                <a:gd name="connsiteY409" fmla="*/ 595828 h 805938"/>
                <a:gd name="connsiteX410" fmla="*/ 741966 w 960243"/>
                <a:gd name="connsiteY410" fmla="*/ 600638 h 805938"/>
                <a:gd name="connsiteX411" fmla="*/ 743680 w 960243"/>
                <a:gd name="connsiteY411" fmla="*/ 605106 h 805938"/>
                <a:gd name="connsiteX412" fmla="*/ 740899 w 960243"/>
                <a:gd name="connsiteY412" fmla="*/ 608973 h 805938"/>
                <a:gd name="connsiteX413" fmla="*/ 737708 w 960243"/>
                <a:gd name="connsiteY413" fmla="*/ 612535 h 805938"/>
                <a:gd name="connsiteX414" fmla="*/ 738679 w 960243"/>
                <a:gd name="connsiteY414" fmla="*/ 617212 h 805938"/>
                <a:gd name="connsiteX415" fmla="*/ 742051 w 960243"/>
                <a:gd name="connsiteY415" fmla="*/ 620593 h 805938"/>
                <a:gd name="connsiteX416" fmla="*/ 746766 w 960243"/>
                <a:gd name="connsiteY416" fmla="*/ 621403 h 805938"/>
                <a:gd name="connsiteX417" fmla="*/ 749004 w 960243"/>
                <a:gd name="connsiteY417" fmla="*/ 617183 h 805938"/>
                <a:gd name="connsiteX418" fmla="*/ 753567 w 960243"/>
                <a:gd name="connsiteY418" fmla="*/ 618612 h 805938"/>
                <a:gd name="connsiteX419" fmla="*/ 757710 w 960243"/>
                <a:gd name="connsiteY419" fmla="*/ 621031 h 805938"/>
                <a:gd name="connsiteX420" fmla="*/ 762492 w 960243"/>
                <a:gd name="connsiteY420" fmla="*/ 620612 h 805938"/>
                <a:gd name="connsiteX421" fmla="*/ 761920 w 960243"/>
                <a:gd name="connsiteY421" fmla="*/ 625403 h 805938"/>
                <a:gd name="connsiteX422" fmla="*/ 763044 w 960243"/>
                <a:gd name="connsiteY422" fmla="*/ 630099 h 805938"/>
                <a:gd name="connsiteX423" fmla="*/ 760406 w 960243"/>
                <a:gd name="connsiteY423" fmla="*/ 634071 h 805938"/>
                <a:gd name="connsiteX424" fmla="*/ 755624 w 960243"/>
                <a:gd name="connsiteY424" fmla="*/ 634490 h 805938"/>
                <a:gd name="connsiteX425" fmla="*/ 751128 w 960243"/>
                <a:gd name="connsiteY425" fmla="*/ 636109 h 805938"/>
                <a:gd name="connsiteX426" fmla="*/ 754300 w 960243"/>
                <a:gd name="connsiteY426" fmla="*/ 639681 h 805938"/>
                <a:gd name="connsiteX427" fmla="*/ 751186 w 960243"/>
                <a:gd name="connsiteY427" fmla="*/ 643310 h 805938"/>
                <a:gd name="connsiteX428" fmla="*/ 752957 w 960243"/>
                <a:gd name="connsiteY428" fmla="*/ 647768 h 805938"/>
                <a:gd name="connsiteX429" fmla="*/ 753310 w 960243"/>
                <a:gd name="connsiteY429" fmla="*/ 652521 h 805938"/>
                <a:gd name="connsiteX430" fmla="*/ 755072 w 960243"/>
                <a:gd name="connsiteY430" fmla="*/ 656960 h 805938"/>
                <a:gd name="connsiteX431" fmla="*/ 755843 w 960243"/>
                <a:gd name="connsiteY431" fmla="*/ 661684 h 805938"/>
                <a:gd name="connsiteX432" fmla="*/ 757215 w 960243"/>
                <a:gd name="connsiteY432" fmla="*/ 666285 h 805938"/>
                <a:gd name="connsiteX433" fmla="*/ 761311 w 960243"/>
                <a:gd name="connsiteY433" fmla="*/ 668856 h 805938"/>
                <a:gd name="connsiteX434" fmla="*/ 762663 w 960243"/>
                <a:gd name="connsiteY434" fmla="*/ 673457 h 805938"/>
                <a:gd name="connsiteX435" fmla="*/ 763025 w 960243"/>
                <a:gd name="connsiteY435" fmla="*/ 678219 h 805938"/>
                <a:gd name="connsiteX436" fmla="*/ 767254 w 960243"/>
                <a:gd name="connsiteY436" fmla="*/ 680505 h 805938"/>
                <a:gd name="connsiteX437" fmla="*/ 771531 w 960243"/>
                <a:gd name="connsiteY437" fmla="*/ 682610 h 805938"/>
                <a:gd name="connsiteX438" fmla="*/ 770016 w 960243"/>
                <a:gd name="connsiteY438" fmla="*/ 687144 h 805938"/>
                <a:gd name="connsiteX439" fmla="*/ 771169 w 960243"/>
                <a:gd name="connsiteY439" fmla="*/ 691773 h 805938"/>
                <a:gd name="connsiteX440" fmla="*/ 773455 w 960243"/>
                <a:gd name="connsiteY440" fmla="*/ 695983 h 805938"/>
                <a:gd name="connsiteX441" fmla="*/ 776036 w 960243"/>
                <a:gd name="connsiteY441" fmla="*/ 700079 h 805938"/>
                <a:gd name="connsiteX442" fmla="*/ 780837 w 960243"/>
                <a:gd name="connsiteY442" fmla="*/ 700022 h 805938"/>
                <a:gd name="connsiteX443" fmla="*/ 783628 w 960243"/>
                <a:gd name="connsiteY443" fmla="*/ 703908 h 805938"/>
                <a:gd name="connsiteX444" fmla="*/ 785057 w 960243"/>
                <a:gd name="connsiteY444" fmla="*/ 708471 h 805938"/>
                <a:gd name="connsiteX445" fmla="*/ 785171 w 960243"/>
                <a:gd name="connsiteY445" fmla="*/ 713290 h 805938"/>
                <a:gd name="connsiteX446" fmla="*/ 786238 w 960243"/>
                <a:gd name="connsiteY446" fmla="*/ 717958 h 805938"/>
                <a:gd name="connsiteX447" fmla="*/ 790581 w 960243"/>
                <a:gd name="connsiteY447" fmla="*/ 715976 h 805938"/>
                <a:gd name="connsiteX448" fmla="*/ 790429 w 960243"/>
                <a:gd name="connsiteY448" fmla="*/ 720730 h 805938"/>
                <a:gd name="connsiteX449" fmla="*/ 793257 w 960243"/>
                <a:gd name="connsiteY449" fmla="*/ 724568 h 805938"/>
                <a:gd name="connsiteX450" fmla="*/ 796096 w 960243"/>
                <a:gd name="connsiteY450" fmla="*/ 728445 h 805938"/>
                <a:gd name="connsiteX451" fmla="*/ 799754 w 960243"/>
                <a:gd name="connsiteY451" fmla="*/ 731607 h 805938"/>
                <a:gd name="connsiteX452" fmla="*/ 804164 w 960243"/>
                <a:gd name="connsiteY452" fmla="*/ 733493 h 805938"/>
                <a:gd name="connsiteX453" fmla="*/ 808212 w 960243"/>
                <a:gd name="connsiteY453" fmla="*/ 736093 h 805938"/>
                <a:gd name="connsiteX454" fmla="*/ 812765 w 960243"/>
                <a:gd name="connsiteY454" fmla="*/ 737589 h 805938"/>
                <a:gd name="connsiteX455" fmla="*/ 816994 w 960243"/>
                <a:gd name="connsiteY455" fmla="*/ 739789 h 805938"/>
                <a:gd name="connsiteX456" fmla="*/ 821737 w 960243"/>
                <a:gd name="connsiteY456" fmla="*/ 740303 h 805938"/>
                <a:gd name="connsiteX457" fmla="*/ 824081 w 960243"/>
                <a:gd name="connsiteY457" fmla="*/ 744466 h 805938"/>
                <a:gd name="connsiteX458" fmla="*/ 819451 w 960243"/>
                <a:gd name="connsiteY458" fmla="*/ 743332 h 805938"/>
                <a:gd name="connsiteX459" fmla="*/ 814784 w 960243"/>
                <a:gd name="connsiteY459" fmla="*/ 742199 h 805938"/>
                <a:gd name="connsiteX460" fmla="*/ 810593 w 960243"/>
                <a:gd name="connsiteY460" fmla="*/ 739875 h 805938"/>
                <a:gd name="connsiteX461" fmla="*/ 806164 w 960243"/>
                <a:gd name="connsiteY461" fmla="*/ 738094 h 805938"/>
                <a:gd name="connsiteX462" fmla="*/ 808240 w 960243"/>
                <a:gd name="connsiteY462" fmla="*/ 742465 h 805938"/>
                <a:gd name="connsiteX463" fmla="*/ 811822 w 960243"/>
                <a:gd name="connsiteY463" fmla="*/ 745618 h 805938"/>
                <a:gd name="connsiteX464" fmla="*/ 815622 w 960243"/>
                <a:gd name="connsiteY464" fmla="*/ 748590 h 805938"/>
                <a:gd name="connsiteX465" fmla="*/ 818708 w 960243"/>
                <a:gd name="connsiteY465" fmla="*/ 752276 h 805938"/>
                <a:gd name="connsiteX466" fmla="*/ 822909 w 960243"/>
                <a:gd name="connsiteY466" fmla="*/ 750000 h 805938"/>
                <a:gd name="connsiteX467" fmla="*/ 825557 w 960243"/>
                <a:gd name="connsiteY467" fmla="*/ 754000 h 805938"/>
                <a:gd name="connsiteX468" fmla="*/ 828338 w 960243"/>
                <a:gd name="connsiteY468" fmla="*/ 757944 h 805938"/>
                <a:gd name="connsiteX469" fmla="*/ 832329 w 960243"/>
                <a:gd name="connsiteY469" fmla="*/ 760592 h 805938"/>
                <a:gd name="connsiteX470" fmla="*/ 837016 w 960243"/>
                <a:gd name="connsiteY470" fmla="*/ 761601 h 805938"/>
                <a:gd name="connsiteX471" fmla="*/ 837835 w 960243"/>
                <a:gd name="connsiteY471" fmla="*/ 766354 h 805938"/>
                <a:gd name="connsiteX472" fmla="*/ 841625 w 960243"/>
                <a:gd name="connsiteY472" fmla="*/ 769259 h 805938"/>
                <a:gd name="connsiteX473" fmla="*/ 846350 w 960243"/>
                <a:gd name="connsiteY473" fmla="*/ 769888 h 805938"/>
                <a:gd name="connsiteX474" fmla="*/ 851074 w 960243"/>
                <a:gd name="connsiteY474" fmla="*/ 769202 h 805938"/>
                <a:gd name="connsiteX475" fmla="*/ 854132 w 960243"/>
                <a:gd name="connsiteY475" fmla="*/ 772869 h 805938"/>
                <a:gd name="connsiteX476" fmla="*/ 858418 w 960243"/>
                <a:gd name="connsiteY476" fmla="*/ 775031 h 805938"/>
                <a:gd name="connsiteX477" fmla="*/ 863152 w 960243"/>
                <a:gd name="connsiteY477" fmla="*/ 775498 h 805938"/>
                <a:gd name="connsiteX478" fmla="*/ 866162 w 960243"/>
                <a:gd name="connsiteY478" fmla="*/ 779203 h 805938"/>
                <a:gd name="connsiteX479" fmla="*/ 870600 w 960243"/>
                <a:gd name="connsiteY479" fmla="*/ 780956 h 805938"/>
                <a:gd name="connsiteX480" fmla="*/ 875306 w 960243"/>
                <a:gd name="connsiteY480" fmla="*/ 781756 h 805938"/>
                <a:gd name="connsiteX481" fmla="*/ 878811 w 960243"/>
                <a:gd name="connsiteY481" fmla="*/ 785061 h 805938"/>
                <a:gd name="connsiteX482" fmla="*/ 883135 w 960243"/>
                <a:gd name="connsiteY482" fmla="*/ 787090 h 805938"/>
                <a:gd name="connsiteX483" fmla="*/ 887746 w 960243"/>
                <a:gd name="connsiteY483" fmla="*/ 788424 h 805938"/>
                <a:gd name="connsiteX484" fmla="*/ 892442 w 960243"/>
                <a:gd name="connsiteY484" fmla="*/ 789433 h 805938"/>
                <a:gd name="connsiteX485" fmla="*/ 896813 w 960243"/>
                <a:gd name="connsiteY485" fmla="*/ 791329 h 805938"/>
                <a:gd name="connsiteX486" fmla="*/ 900566 w 960243"/>
                <a:gd name="connsiteY486" fmla="*/ 788395 h 805938"/>
                <a:gd name="connsiteX487" fmla="*/ 902786 w 960243"/>
                <a:gd name="connsiteY487" fmla="*/ 792634 h 805938"/>
                <a:gd name="connsiteX488" fmla="*/ 907072 w 960243"/>
                <a:gd name="connsiteY488" fmla="*/ 794796 h 805938"/>
                <a:gd name="connsiteX489" fmla="*/ 911606 w 960243"/>
                <a:gd name="connsiteY489" fmla="*/ 796272 h 805938"/>
                <a:gd name="connsiteX490" fmla="*/ 916368 w 960243"/>
                <a:gd name="connsiteY490" fmla="*/ 796615 h 805938"/>
                <a:gd name="connsiteX491" fmla="*/ 921074 w 960243"/>
                <a:gd name="connsiteY491" fmla="*/ 797739 h 805938"/>
                <a:gd name="connsiteX492" fmla="*/ 925588 w 960243"/>
                <a:gd name="connsiteY492" fmla="*/ 799254 h 805938"/>
                <a:gd name="connsiteX493" fmla="*/ 930217 w 960243"/>
                <a:gd name="connsiteY493" fmla="*/ 798034 h 805938"/>
                <a:gd name="connsiteX494" fmla="*/ 934942 w 960243"/>
                <a:gd name="connsiteY494" fmla="*/ 797415 h 805938"/>
                <a:gd name="connsiteX495" fmla="*/ 939028 w 960243"/>
                <a:gd name="connsiteY495" fmla="*/ 799882 h 805938"/>
                <a:gd name="connsiteX496" fmla="*/ 901290 w 960243"/>
                <a:gd name="connsiteY496" fmla="*/ 770764 h 805938"/>
                <a:gd name="connsiteX497" fmla="*/ 896623 w 960243"/>
                <a:gd name="connsiteY497" fmla="*/ 769631 h 805938"/>
                <a:gd name="connsiteX498" fmla="*/ 892060 w 960243"/>
                <a:gd name="connsiteY498" fmla="*/ 768221 h 805938"/>
                <a:gd name="connsiteX499" fmla="*/ 888879 w 960243"/>
                <a:gd name="connsiteY499" fmla="*/ 764582 h 805938"/>
                <a:gd name="connsiteX500" fmla="*/ 886050 w 960243"/>
                <a:gd name="connsiteY500" fmla="*/ 760658 h 805938"/>
                <a:gd name="connsiteX501" fmla="*/ 883535 w 960243"/>
                <a:gd name="connsiteY501" fmla="*/ 756505 h 805938"/>
                <a:gd name="connsiteX502" fmla="*/ 879021 w 960243"/>
                <a:gd name="connsiteY502" fmla="*/ 758077 h 805938"/>
                <a:gd name="connsiteX503" fmla="*/ 877363 w 960243"/>
                <a:gd name="connsiteY503" fmla="*/ 762611 h 805938"/>
                <a:gd name="connsiteX504" fmla="*/ 876887 w 960243"/>
                <a:gd name="connsiteY504" fmla="*/ 757839 h 805938"/>
                <a:gd name="connsiteX505" fmla="*/ 874192 w 960243"/>
                <a:gd name="connsiteY505" fmla="*/ 753896 h 805938"/>
                <a:gd name="connsiteX506" fmla="*/ 872753 w 960243"/>
                <a:gd name="connsiteY506" fmla="*/ 749333 h 805938"/>
                <a:gd name="connsiteX507" fmla="*/ 872791 w 960243"/>
                <a:gd name="connsiteY507" fmla="*/ 744551 h 805938"/>
                <a:gd name="connsiteX508" fmla="*/ 874877 w 960243"/>
                <a:gd name="connsiteY508" fmla="*/ 740265 h 805938"/>
                <a:gd name="connsiteX509" fmla="*/ 878011 w 960243"/>
                <a:gd name="connsiteY509" fmla="*/ 743913 h 805938"/>
                <a:gd name="connsiteX510" fmla="*/ 878687 w 960243"/>
                <a:gd name="connsiteY510" fmla="*/ 748638 h 805938"/>
                <a:gd name="connsiteX511" fmla="*/ 880659 w 960243"/>
                <a:gd name="connsiteY511" fmla="*/ 752981 h 805938"/>
                <a:gd name="connsiteX512" fmla="*/ 884917 w 960243"/>
                <a:gd name="connsiteY512" fmla="*/ 755134 h 805938"/>
                <a:gd name="connsiteX513" fmla="*/ 889593 w 960243"/>
                <a:gd name="connsiteY513" fmla="*/ 754238 h 805938"/>
                <a:gd name="connsiteX514" fmla="*/ 894261 w 960243"/>
                <a:gd name="connsiteY514" fmla="*/ 753210 h 805938"/>
                <a:gd name="connsiteX515" fmla="*/ 899004 w 960243"/>
                <a:gd name="connsiteY515" fmla="*/ 753619 h 805938"/>
                <a:gd name="connsiteX516" fmla="*/ 895518 w 960243"/>
                <a:gd name="connsiteY516" fmla="*/ 756877 h 805938"/>
                <a:gd name="connsiteX517" fmla="*/ 891051 w 960243"/>
                <a:gd name="connsiteY517" fmla="*/ 758525 h 805938"/>
                <a:gd name="connsiteX518" fmla="*/ 889650 w 960243"/>
                <a:gd name="connsiteY518" fmla="*/ 763087 h 805938"/>
                <a:gd name="connsiteX519" fmla="*/ 892613 w 960243"/>
                <a:gd name="connsiteY519" fmla="*/ 766859 h 805938"/>
                <a:gd name="connsiteX520" fmla="*/ 896671 w 960243"/>
                <a:gd name="connsiteY520" fmla="*/ 769431 h 805938"/>
                <a:gd name="connsiteX521" fmla="*/ 901328 w 960243"/>
                <a:gd name="connsiteY521" fmla="*/ 770564 h 805938"/>
                <a:gd name="connsiteX522" fmla="*/ 884126 w 960243"/>
                <a:gd name="connsiteY522" fmla="*/ 740808 h 805938"/>
                <a:gd name="connsiteX523" fmla="*/ 880011 w 960243"/>
                <a:gd name="connsiteY523" fmla="*/ 738379 h 805938"/>
                <a:gd name="connsiteX524" fmla="*/ 884078 w 960243"/>
                <a:gd name="connsiteY524" fmla="*/ 735903 h 805938"/>
                <a:gd name="connsiteX525" fmla="*/ 884593 w 960243"/>
                <a:gd name="connsiteY525" fmla="*/ 740656 h 805938"/>
                <a:gd name="connsiteX526" fmla="*/ 868772 w 960243"/>
                <a:gd name="connsiteY526" fmla="*/ 763135 h 805938"/>
                <a:gd name="connsiteX527" fmla="*/ 864190 w 960243"/>
                <a:gd name="connsiteY527" fmla="*/ 761820 h 805938"/>
                <a:gd name="connsiteX528" fmla="*/ 859580 w 960243"/>
                <a:gd name="connsiteY528" fmla="*/ 760554 h 805938"/>
                <a:gd name="connsiteX529" fmla="*/ 864219 w 960243"/>
                <a:gd name="connsiteY529" fmla="*/ 761754 h 805938"/>
                <a:gd name="connsiteX530" fmla="*/ 868858 w 960243"/>
                <a:gd name="connsiteY530" fmla="*/ 762878 h 805938"/>
                <a:gd name="connsiteX531" fmla="*/ 858285 w 960243"/>
                <a:gd name="connsiteY531" fmla="*/ 749590 h 805938"/>
                <a:gd name="connsiteX532" fmla="*/ 856980 w 960243"/>
                <a:gd name="connsiteY532" fmla="*/ 744999 h 805938"/>
                <a:gd name="connsiteX533" fmla="*/ 861085 w 960243"/>
                <a:gd name="connsiteY533" fmla="*/ 742570 h 805938"/>
                <a:gd name="connsiteX534" fmla="*/ 860304 w 960243"/>
                <a:gd name="connsiteY534" fmla="*/ 747285 h 805938"/>
                <a:gd name="connsiteX535" fmla="*/ 780189 w 960243"/>
                <a:gd name="connsiteY535" fmla="*/ 696050 h 805938"/>
                <a:gd name="connsiteX536" fmla="*/ 781999 w 960243"/>
                <a:gd name="connsiteY536" fmla="*/ 691630 h 805938"/>
                <a:gd name="connsiteX537" fmla="*/ 780189 w 960243"/>
                <a:gd name="connsiteY537" fmla="*/ 696050 h 805938"/>
                <a:gd name="connsiteX538" fmla="*/ 759796 w 960243"/>
                <a:gd name="connsiteY538" fmla="*/ 580321 h 805938"/>
                <a:gd name="connsiteX539" fmla="*/ 759292 w 960243"/>
                <a:gd name="connsiteY539" fmla="*/ 575549 h 805938"/>
                <a:gd name="connsiteX540" fmla="*/ 759796 w 960243"/>
                <a:gd name="connsiteY540" fmla="*/ 580321 h 805938"/>
                <a:gd name="connsiteX541" fmla="*/ 750138 w 960243"/>
                <a:gd name="connsiteY541" fmla="*/ 513970 h 805938"/>
                <a:gd name="connsiteX542" fmla="*/ 748185 w 960243"/>
                <a:gd name="connsiteY542" fmla="*/ 509598 h 805938"/>
                <a:gd name="connsiteX543" fmla="*/ 750147 w 960243"/>
                <a:gd name="connsiteY543" fmla="*/ 513942 h 805938"/>
                <a:gd name="connsiteX544" fmla="*/ 863 w 960243"/>
                <a:gd name="connsiteY544" fmla="*/ 204865 h 805938"/>
                <a:gd name="connsiteX545" fmla="*/ 4711 w 960243"/>
                <a:gd name="connsiteY545" fmla="*/ 202065 h 805938"/>
                <a:gd name="connsiteX546" fmla="*/ 568 w 960243"/>
                <a:gd name="connsiteY546" fmla="*/ 199722 h 805938"/>
                <a:gd name="connsiteX547" fmla="*/ -213 w 960243"/>
                <a:gd name="connsiteY547" fmla="*/ 204446 h 805938"/>
                <a:gd name="connsiteX548" fmla="*/ 733745 w 960243"/>
                <a:gd name="connsiteY548" fmla="*/ 579874 h 805938"/>
                <a:gd name="connsiteX549" fmla="*/ 733126 w 960243"/>
                <a:gd name="connsiteY549" fmla="*/ 575102 h 805938"/>
                <a:gd name="connsiteX550" fmla="*/ 733564 w 960243"/>
                <a:gd name="connsiteY550" fmla="*/ 579845 h 805938"/>
                <a:gd name="connsiteX551" fmla="*/ 709704 w 960243"/>
                <a:gd name="connsiteY551" fmla="*/ 442904 h 805938"/>
                <a:gd name="connsiteX552" fmla="*/ 707571 w 960243"/>
                <a:gd name="connsiteY552" fmla="*/ 438618 h 805938"/>
                <a:gd name="connsiteX553" fmla="*/ 709704 w 960243"/>
                <a:gd name="connsiteY553" fmla="*/ 442904 h 805938"/>
                <a:gd name="connsiteX554" fmla="*/ 730640 w 960243"/>
                <a:gd name="connsiteY554" fmla="*/ 553623 h 805938"/>
                <a:gd name="connsiteX555" fmla="*/ 730840 w 960243"/>
                <a:gd name="connsiteY555" fmla="*/ 548832 h 805938"/>
                <a:gd name="connsiteX556" fmla="*/ 730393 w 960243"/>
                <a:gd name="connsiteY556" fmla="*/ 553585 h 80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</a:cxnLst>
              <a:rect l="l" t="t" r="r" b="b"/>
              <a:pathLst>
                <a:path w="960243" h="805938">
                  <a:moveTo>
                    <a:pt x="955344" y="805864"/>
                  </a:moveTo>
                  <a:lnTo>
                    <a:pt x="957516" y="801597"/>
                  </a:lnTo>
                  <a:lnTo>
                    <a:pt x="953363" y="799158"/>
                  </a:lnTo>
                  <a:lnTo>
                    <a:pt x="949839" y="795901"/>
                  </a:lnTo>
                  <a:lnTo>
                    <a:pt x="945153" y="794767"/>
                  </a:lnTo>
                  <a:lnTo>
                    <a:pt x="945381" y="799558"/>
                  </a:lnTo>
                  <a:lnTo>
                    <a:pt x="947372" y="803911"/>
                  </a:lnTo>
                  <a:lnTo>
                    <a:pt x="952163" y="804178"/>
                  </a:lnTo>
                  <a:close/>
                  <a:moveTo>
                    <a:pt x="940619" y="800625"/>
                  </a:moveTo>
                  <a:lnTo>
                    <a:pt x="940543" y="795862"/>
                  </a:lnTo>
                  <a:lnTo>
                    <a:pt x="937190" y="792462"/>
                  </a:lnTo>
                  <a:lnTo>
                    <a:pt x="941933" y="791719"/>
                  </a:lnTo>
                  <a:lnTo>
                    <a:pt x="946610" y="792710"/>
                  </a:lnTo>
                  <a:lnTo>
                    <a:pt x="951144" y="791215"/>
                  </a:lnTo>
                  <a:lnTo>
                    <a:pt x="955430" y="793367"/>
                  </a:lnTo>
                  <a:lnTo>
                    <a:pt x="960031" y="792100"/>
                  </a:lnTo>
                  <a:lnTo>
                    <a:pt x="955649" y="790224"/>
                  </a:lnTo>
                  <a:lnTo>
                    <a:pt x="951506" y="787823"/>
                  </a:lnTo>
                  <a:lnTo>
                    <a:pt x="948172" y="784242"/>
                  </a:lnTo>
                  <a:lnTo>
                    <a:pt x="943152" y="783814"/>
                  </a:lnTo>
                  <a:lnTo>
                    <a:pt x="938343" y="783575"/>
                  </a:lnTo>
                  <a:lnTo>
                    <a:pt x="933304" y="782947"/>
                  </a:lnTo>
                  <a:lnTo>
                    <a:pt x="928541" y="783147"/>
                  </a:lnTo>
                  <a:lnTo>
                    <a:pt x="923788" y="782671"/>
                  </a:lnTo>
                  <a:lnTo>
                    <a:pt x="921826" y="778308"/>
                  </a:lnTo>
                  <a:lnTo>
                    <a:pt x="919854" y="773850"/>
                  </a:lnTo>
                  <a:lnTo>
                    <a:pt x="917978" y="769383"/>
                  </a:lnTo>
                  <a:lnTo>
                    <a:pt x="916101" y="764916"/>
                  </a:lnTo>
                  <a:lnTo>
                    <a:pt x="914216" y="760458"/>
                  </a:lnTo>
                  <a:lnTo>
                    <a:pt x="912349" y="756029"/>
                  </a:lnTo>
                  <a:lnTo>
                    <a:pt x="910453" y="751524"/>
                  </a:lnTo>
                  <a:lnTo>
                    <a:pt x="908586" y="747123"/>
                  </a:lnTo>
                  <a:lnTo>
                    <a:pt x="906672" y="742599"/>
                  </a:lnTo>
                  <a:lnTo>
                    <a:pt x="904786" y="738141"/>
                  </a:lnTo>
                  <a:lnTo>
                    <a:pt x="901357" y="734779"/>
                  </a:lnTo>
                  <a:lnTo>
                    <a:pt x="897175" y="737131"/>
                  </a:lnTo>
                  <a:lnTo>
                    <a:pt x="892727" y="735264"/>
                  </a:lnTo>
                  <a:lnTo>
                    <a:pt x="888936" y="732340"/>
                  </a:lnTo>
                  <a:lnTo>
                    <a:pt x="893003" y="729854"/>
                  </a:lnTo>
                  <a:lnTo>
                    <a:pt x="897375" y="731807"/>
                  </a:lnTo>
                  <a:lnTo>
                    <a:pt x="902119" y="732236"/>
                  </a:lnTo>
                  <a:lnTo>
                    <a:pt x="897671" y="730207"/>
                  </a:lnTo>
                  <a:lnTo>
                    <a:pt x="892965" y="728321"/>
                  </a:lnTo>
                  <a:lnTo>
                    <a:pt x="887974" y="727635"/>
                  </a:lnTo>
                  <a:lnTo>
                    <a:pt x="882907" y="726644"/>
                  </a:lnTo>
                  <a:lnTo>
                    <a:pt x="878354" y="725187"/>
                  </a:lnTo>
                  <a:lnTo>
                    <a:pt x="873087" y="724578"/>
                  </a:lnTo>
                  <a:lnTo>
                    <a:pt x="868076" y="724568"/>
                  </a:lnTo>
                  <a:lnTo>
                    <a:pt x="863066" y="724558"/>
                  </a:lnTo>
                  <a:lnTo>
                    <a:pt x="858151" y="724558"/>
                  </a:lnTo>
                  <a:lnTo>
                    <a:pt x="852703" y="724558"/>
                  </a:lnTo>
                  <a:lnTo>
                    <a:pt x="847702" y="724558"/>
                  </a:lnTo>
                  <a:lnTo>
                    <a:pt x="842959" y="723806"/>
                  </a:lnTo>
                  <a:lnTo>
                    <a:pt x="840197" y="719920"/>
                  </a:lnTo>
                  <a:lnTo>
                    <a:pt x="836025" y="717605"/>
                  </a:lnTo>
                  <a:lnTo>
                    <a:pt x="833472" y="713586"/>
                  </a:lnTo>
                  <a:lnTo>
                    <a:pt x="832367" y="708956"/>
                  </a:lnTo>
                  <a:lnTo>
                    <a:pt x="829062" y="705118"/>
                  </a:lnTo>
                  <a:lnTo>
                    <a:pt x="828500" y="700384"/>
                  </a:lnTo>
                  <a:lnTo>
                    <a:pt x="825671" y="696555"/>
                  </a:lnTo>
                  <a:lnTo>
                    <a:pt x="820975" y="697374"/>
                  </a:lnTo>
                  <a:lnTo>
                    <a:pt x="816499" y="699041"/>
                  </a:lnTo>
                  <a:lnTo>
                    <a:pt x="811993" y="696631"/>
                  </a:lnTo>
                  <a:lnTo>
                    <a:pt x="808059" y="693945"/>
                  </a:lnTo>
                  <a:lnTo>
                    <a:pt x="805449" y="689650"/>
                  </a:lnTo>
                  <a:lnTo>
                    <a:pt x="801878" y="686487"/>
                  </a:lnTo>
                  <a:lnTo>
                    <a:pt x="799496" y="682353"/>
                  </a:lnTo>
                  <a:lnTo>
                    <a:pt x="802201" y="678381"/>
                  </a:lnTo>
                  <a:lnTo>
                    <a:pt x="805002" y="674266"/>
                  </a:lnTo>
                  <a:lnTo>
                    <a:pt x="802268" y="670352"/>
                  </a:lnTo>
                  <a:lnTo>
                    <a:pt x="801430" y="665656"/>
                  </a:lnTo>
                  <a:lnTo>
                    <a:pt x="804745" y="662236"/>
                  </a:lnTo>
                  <a:lnTo>
                    <a:pt x="807221" y="658169"/>
                  </a:lnTo>
                  <a:lnTo>
                    <a:pt x="805164" y="653873"/>
                  </a:lnTo>
                  <a:lnTo>
                    <a:pt x="807774" y="649882"/>
                  </a:lnTo>
                  <a:lnTo>
                    <a:pt x="806202" y="645368"/>
                  </a:lnTo>
                  <a:lnTo>
                    <a:pt x="802926" y="641920"/>
                  </a:lnTo>
                  <a:lnTo>
                    <a:pt x="800249" y="637967"/>
                  </a:lnTo>
                  <a:lnTo>
                    <a:pt x="801544" y="633385"/>
                  </a:lnTo>
                  <a:lnTo>
                    <a:pt x="802868" y="628804"/>
                  </a:lnTo>
                  <a:lnTo>
                    <a:pt x="806116" y="625308"/>
                  </a:lnTo>
                  <a:lnTo>
                    <a:pt x="803516" y="621279"/>
                  </a:lnTo>
                  <a:lnTo>
                    <a:pt x="804726" y="616669"/>
                  </a:lnTo>
                  <a:lnTo>
                    <a:pt x="804278" y="611754"/>
                  </a:lnTo>
                  <a:lnTo>
                    <a:pt x="801697" y="607706"/>
                  </a:lnTo>
                  <a:lnTo>
                    <a:pt x="798125" y="604505"/>
                  </a:lnTo>
                  <a:lnTo>
                    <a:pt x="800820" y="600581"/>
                  </a:lnTo>
                  <a:lnTo>
                    <a:pt x="797639" y="597019"/>
                  </a:lnTo>
                  <a:lnTo>
                    <a:pt x="796144" y="592485"/>
                  </a:lnTo>
                  <a:lnTo>
                    <a:pt x="798487" y="588341"/>
                  </a:lnTo>
                  <a:lnTo>
                    <a:pt x="798153" y="583589"/>
                  </a:lnTo>
                  <a:lnTo>
                    <a:pt x="794715" y="580283"/>
                  </a:lnTo>
                  <a:lnTo>
                    <a:pt x="790143" y="578931"/>
                  </a:lnTo>
                  <a:lnTo>
                    <a:pt x="785418" y="577969"/>
                  </a:lnTo>
                  <a:lnTo>
                    <a:pt x="789391" y="575340"/>
                  </a:lnTo>
                  <a:lnTo>
                    <a:pt x="794134" y="574816"/>
                  </a:lnTo>
                  <a:lnTo>
                    <a:pt x="797972" y="571997"/>
                  </a:lnTo>
                  <a:lnTo>
                    <a:pt x="795001" y="568253"/>
                  </a:lnTo>
                  <a:lnTo>
                    <a:pt x="790229" y="567920"/>
                  </a:lnTo>
                  <a:lnTo>
                    <a:pt x="785504" y="567101"/>
                  </a:lnTo>
                  <a:lnTo>
                    <a:pt x="783761" y="562643"/>
                  </a:lnTo>
                  <a:lnTo>
                    <a:pt x="785647" y="558252"/>
                  </a:lnTo>
                  <a:lnTo>
                    <a:pt x="783180" y="554147"/>
                  </a:lnTo>
                  <a:lnTo>
                    <a:pt x="780923" y="549946"/>
                  </a:lnTo>
                  <a:lnTo>
                    <a:pt x="777237" y="546879"/>
                  </a:lnTo>
                  <a:lnTo>
                    <a:pt x="779123" y="542498"/>
                  </a:lnTo>
                  <a:lnTo>
                    <a:pt x="774865" y="540345"/>
                  </a:lnTo>
                  <a:lnTo>
                    <a:pt x="771169" y="537297"/>
                  </a:lnTo>
                  <a:lnTo>
                    <a:pt x="768883" y="533106"/>
                  </a:lnTo>
                  <a:lnTo>
                    <a:pt x="769217" y="528343"/>
                  </a:lnTo>
                  <a:lnTo>
                    <a:pt x="766197" y="524657"/>
                  </a:lnTo>
                  <a:lnTo>
                    <a:pt x="764130" y="520352"/>
                  </a:lnTo>
                  <a:lnTo>
                    <a:pt x="768807" y="521314"/>
                  </a:lnTo>
                  <a:lnTo>
                    <a:pt x="769521" y="516609"/>
                  </a:lnTo>
                  <a:lnTo>
                    <a:pt x="768159" y="512037"/>
                  </a:lnTo>
                  <a:lnTo>
                    <a:pt x="765778" y="507817"/>
                  </a:lnTo>
                  <a:lnTo>
                    <a:pt x="763235" y="503788"/>
                  </a:lnTo>
                  <a:lnTo>
                    <a:pt x="762844" y="498978"/>
                  </a:lnTo>
                  <a:lnTo>
                    <a:pt x="761006" y="494549"/>
                  </a:lnTo>
                  <a:lnTo>
                    <a:pt x="757967" y="490844"/>
                  </a:lnTo>
                  <a:lnTo>
                    <a:pt x="758291" y="486043"/>
                  </a:lnTo>
                  <a:lnTo>
                    <a:pt x="759777" y="481519"/>
                  </a:lnTo>
                  <a:lnTo>
                    <a:pt x="756520" y="477975"/>
                  </a:lnTo>
                  <a:lnTo>
                    <a:pt x="758815" y="473756"/>
                  </a:lnTo>
                  <a:lnTo>
                    <a:pt x="755958" y="469946"/>
                  </a:lnTo>
                  <a:lnTo>
                    <a:pt x="759272" y="466526"/>
                  </a:lnTo>
                  <a:lnTo>
                    <a:pt x="758834" y="461773"/>
                  </a:lnTo>
                  <a:lnTo>
                    <a:pt x="757606" y="457163"/>
                  </a:lnTo>
                  <a:lnTo>
                    <a:pt x="756005" y="452677"/>
                  </a:lnTo>
                  <a:lnTo>
                    <a:pt x="759939" y="449981"/>
                  </a:lnTo>
                  <a:lnTo>
                    <a:pt x="764378" y="448229"/>
                  </a:lnTo>
                  <a:lnTo>
                    <a:pt x="762863" y="443695"/>
                  </a:lnTo>
                  <a:lnTo>
                    <a:pt x="760120" y="439789"/>
                  </a:lnTo>
                  <a:lnTo>
                    <a:pt x="759168" y="435122"/>
                  </a:lnTo>
                  <a:lnTo>
                    <a:pt x="756043" y="431522"/>
                  </a:lnTo>
                  <a:lnTo>
                    <a:pt x="753567" y="427397"/>
                  </a:lnTo>
                  <a:lnTo>
                    <a:pt x="753300" y="422597"/>
                  </a:lnTo>
                  <a:lnTo>
                    <a:pt x="750738" y="418568"/>
                  </a:lnTo>
                  <a:lnTo>
                    <a:pt x="751138" y="413824"/>
                  </a:lnTo>
                  <a:lnTo>
                    <a:pt x="749614" y="409310"/>
                  </a:lnTo>
                  <a:lnTo>
                    <a:pt x="750176" y="404576"/>
                  </a:lnTo>
                  <a:lnTo>
                    <a:pt x="751462" y="399985"/>
                  </a:lnTo>
                  <a:lnTo>
                    <a:pt x="754119" y="396003"/>
                  </a:lnTo>
                  <a:lnTo>
                    <a:pt x="757967" y="393193"/>
                  </a:lnTo>
                  <a:lnTo>
                    <a:pt x="756653" y="388583"/>
                  </a:lnTo>
                  <a:lnTo>
                    <a:pt x="755815" y="383887"/>
                  </a:lnTo>
                  <a:lnTo>
                    <a:pt x="754015" y="379477"/>
                  </a:lnTo>
                  <a:lnTo>
                    <a:pt x="750862" y="375839"/>
                  </a:lnTo>
                  <a:lnTo>
                    <a:pt x="753272" y="371648"/>
                  </a:lnTo>
                  <a:lnTo>
                    <a:pt x="753472" y="366866"/>
                  </a:lnTo>
                  <a:lnTo>
                    <a:pt x="753643" y="362104"/>
                  </a:lnTo>
                  <a:lnTo>
                    <a:pt x="755682" y="357789"/>
                  </a:lnTo>
                  <a:lnTo>
                    <a:pt x="758329" y="353798"/>
                  </a:lnTo>
                  <a:lnTo>
                    <a:pt x="757586" y="349026"/>
                  </a:lnTo>
                  <a:lnTo>
                    <a:pt x="755596" y="344359"/>
                  </a:lnTo>
                  <a:lnTo>
                    <a:pt x="755091" y="339615"/>
                  </a:lnTo>
                  <a:lnTo>
                    <a:pt x="755777" y="334834"/>
                  </a:lnTo>
                  <a:lnTo>
                    <a:pt x="751205" y="333500"/>
                  </a:lnTo>
                  <a:lnTo>
                    <a:pt x="749214" y="329176"/>
                  </a:lnTo>
                  <a:lnTo>
                    <a:pt x="748928" y="324385"/>
                  </a:lnTo>
                  <a:lnTo>
                    <a:pt x="745956" y="320651"/>
                  </a:lnTo>
                  <a:lnTo>
                    <a:pt x="744947" y="315984"/>
                  </a:lnTo>
                  <a:lnTo>
                    <a:pt x="742061" y="312202"/>
                  </a:lnTo>
                  <a:lnTo>
                    <a:pt x="739670" y="308078"/>
                  </a:lnTo>
                  <a:lnTo>
                    <a:pt x="739699" y="303315"/>
                  </a:lnTo>
                  <a:lnTo>
                    <a:pt x="735717" y="300705"/>
                  </a:lnTo>
                  <a:lnTo>
                    <a:pt x="733212" y="296648"/>
                  </a:lnTo>
                  <a:lnTo>
                    <a:pt x="732536" y="291933"/>
                  </a:lnTo>
                  <a:lnTo>
                    <a:pt x="732259" y="287171"/>
                  </a:lnTo>
                  <a:lnTo>
                    <a:pt x="734545" y="282989"/>
                  </a:lnTo>
                  <a:lnTo>
                    <a:pt x="734669" y="278227"/>
                  </a:lnTo>
                  <a:lnTo>
                    <a:pt x="735193" y="273493"/>
                  </a:lnTo>
                  <a:lnTo>
                    <a:pt x="739146" y="270835"/>
                  </a:lnTo>
                  <a:lnTo>
                    <a:pt x="740060" y="266149"/>
                  </a:lnTo>
                  <a:lnTo>
                    <a:pt x="737708" y="261996"/>
                  </a:lnTo>
                  <a:lnTo>
                    <a:pt x="737270" y="257205"/>
                  </a:lnTo>
                  <a:lnTo>
                    <a:pt x="735279" y="252766"/>
                  </a:lnTo>
                  <a:lnTo>
                    <a:pt x="733688" y="248261"/>
                  </a:lnTo>
                  <a:lnTo>
                    <a:pt x="737022" y="244851"/>
                  </a:lnTo>
                  <a:lnTo>
                    <a:pt x="736689" y="240088"/>
                  </a:lnTo>
                  <a:lnTo>
                    <a:pt x="736527" y="235326"/>
                  </a:lnTo>
                  <a:lnTo>
                    <a:pt x="736822" y="230563"/>
                  </a:lnTo>
                  <a:lnTo>
                    <a:pt x="739260" y="226468"/>
                  </a:lnTo>
                  <a:lnTo>
                    <a:pt x="742375" y="222867"/>
                  </a:lnTo>
                  <a:lnTo>
                    <a:pt x="744785" y="218657"/>
                  </a:lnTo>
                  <a:lnTo>
                    <a:pt x="745394" y="213876"/>
                  </a:lnTo>
                  <a:lnTo>
                    <a:pt x="745899" y="209104"/>
                  </a:lnTo>
                  <a:lnTo>
                    <a:pt x="747509" y="204608"/>
                  </a:lnTo>
                  <a:lnTo>
                    <a:pt x="752033" y="202998"/>
                  </a:lnTo>
                  <a:lnTo>
                    <a:pt x="756072" y="200465"/>
                  </a:lnTo>
                  <a:lnTo>
                    <a:pt x="755548" y="195664"/>
                  </a:lnTo>
                  <a:lnTo>
                    <a:pt x="752338" y="191787"/>
                  </a:lnTo>
                  <a:lnTo>
                    <a:pt x="749985" y="187577"/>
                  </a:lnTo>
                  <a:lnTo>
                    <a:pt x="751748" y="182996"/>
                  </a:lnTo>
                  <a:lnTo>
                    <a:pt x="751338" y="177881"/>
                  </a:lnTo>
                  <a:lnTo>
                    <a:pt x="749805" y="173375"/>
                  </a:lnTo>
                  <a:lnTo>
                    <a:pt x="747985" y="168975"/>
                  </a:lnTo>
                  <a:lnTo>
                    <a:pt x="747357" y="164250"/>
                  </a:lnTo>
                  <a:lnTo>
                    <a:pt x="749643" y="159650"/>
                  </a:lnTo>
                  <a:lnTo>
                    <a:pt x="747604" y="155345"/>
                  </a:lnTo>
                  <a:lnTo>
                    <a:pt x="745166" y="151249"/>
                  </a:lnTo>
                  <a:lnTo>
                    <a:pt x="747204" y="146943"/>
                  </a:lnTo>
                  <a:lnTo>
                    <a:pt x="751005" y="143791"/>
                  </a:lnTo>
                  <a:lnTo>
                    <a:pt x="756034" y="141419"/>
                  </a:lnTo>
                  <a:lnTo>
                    <a:pt x="760673" y="139219"/>
                  </a:lnTo>
                  <a:lnTo>
                    <a:pt x="765321" y="137018"/>
                  </a:lnTo>
                  <a:lnTo>
                    <a:pt x="766854" y="132408"/>
                  </a:lnTo>
                  <a:lnTo>
                    <a:pt x="767712" y="127388"/>
                  </a:lnTo>
                  <a:lnTo>
                    <a:pt x="768569" y="122340"/>
                  </a:lnTo>
                  <a:lnTo>
                    <a:pt x="769369" y="117587"/>
                  </a:lnTo>
                  <a:lnTo>
                    <a:pt x="768092" y="112920"/>
                  </a:lnTo>
                  <a:lnTo>
                    <a:pt x="762892" y="111491"/>
                  </a:lnTo>
                  <a:lnTo>
                    <a:pt x="758196" y="112453"/>
                  </a:lnTo>
                  <a:lnTo>
                    <a:pt x="753538" y="111358"/>
                  </a:lnTo>
                  <a:lnTo>
                    <a:pt x="752852" y="106643"/>
                  </a:lnTo>
                  <a:lnTo>
                    <a:pt x="751519" y="102062"/>
                  </a:lnTo>
                  <a:lnTo>
                    <a:pt x="750271" y="97452"/>
                  </a:lnTo>
                  <a:lnTo>
                    <a:pt x="747785" y="93375"/>
                  </a:lnTo>
                  <a:lnTo>
                    <a:pt x="747014" y="88660"/>
                  </a:lnTo>
                  <a:lnTo>
                    <a:pt x="744347" y="84459"/>
                  </a:lnTo>
                  <a:lnTo>
                    <a:pt x="743794" y="79325"/>
                  </a:lnTo>
                  <a:lnTo>
                    <a:pt x="741289" y="74658"/>
                  </a:lnTo>
                  <a:lnTo>
                    <a:pt x="738479" y="70810"/>
                  </a:lnTo>
                  <a:lnTo>
                    <a:pt x="735498" y="67095"/>
                  </a:lnTo>
                  <a:lnTo>
                    <a:pt x="733983" y="62580"/>
                  </a:lnTo>
                  <a:lnTo>
                    <a:pt x="730974" y="58789"/>
                  </a:lnTo>
                  <a:lnTo>
                    <a:pt x="731183" y="54027"/>
                  </a:lnTo>
                  <a:lnTo>
                    <a:pt x="733945" y="49931"/>
                  </a:lnTo>
                  <a:lnTo>
                    <a:pt x="731193" y="45997"/>
                  </a:lnTo>
                  <a:lnTo>
                    <a:pt x="733202" y="41530"/>
                  </a:lnTo>
                  <a:lnTo>
                    <a:pt x="733022" y="36558"/>
                  </a:lnTo>
                  <a:lnTo>
                    <a:pt x="729183" y="33596"/>
                  </a:lnTo>
                  <a:lnTo>
                    <a:pt x="725363" y="30653"/>
                  </a:lnTo>
                  <a:lnTo>
                    <a:pt x="723897" y="25662"/>
                  </a:lnTo>
                  <a:lnTo>
                    <a:pt x="721915" y="21242"/>
                  </a:lnTo>
                  <a:lnTo>
                    <a:pt x="720934" y="16565"/>
                  </a:lnTo>
                  <a:lnTo>
                    <a:pt x="718915" y="12127"/>
                  </a:lnTo>
                  <a:lnTo>
                    <a:pt x="716429" y="8069"/>
                  </a:lnTo>
                  <a:lnTo>
                    <a:pt x="714572" y="3687"/>
                  </a:lnTo>
                  <a:lnTo>
                    <a:pt x="711552" y="-75"/>
                  </a:lnTo>
                  <a:lnTo>
                    <a:pt x="706733" y="1116"/>
                  </a:lnTo>
                  <a:lnTo>
                    <a:pt x="706094" y="6069"/>
                  </a:lnTo>
                  <a:lnTo>
                    <a:pt x="706094" y="10964"/>
                  </a:lnTo>
                  <a:lnTo>
                    <a:pt x="702465" y="14213"/>
                  </a:lnTo>
                  <a:lnTo>
                    <a:pt x="697684" y="15060"/>
                  </a:lnTo>
                  <a:lnTo>
                    <a:pt x="696350" y="19689"/>
                  </a:lnTo>
                  <a:lnTo>
                    <a:pt x="696474" y="24471"/>
                  </a:lnTo>
                  <a:lnTo>
                    <a:pt x="697636" y="29119"/>
                  </a:lnTo>
                  <a:lnTo>
                    <a:pt x="698789" y="33748"/>
                  </a:lnTo>
                  <a:lnTo>
                    <a:pt x="699960" y="38368"/>
                  </a:lnTo>
                  <a:lnTo>
                    <a:pt x="700522" y="43111"/>
                  </a:lnTo>
                  <a:lnTo>
                    <a:pt x="702256" y="47598"/>
                  </a:lnTo>
                  <a:lnTo>
                    <a:pt x="703227" y="52265"/>
                  </a:lnTo>
                  <a:lnTo>
                    <a:pt x="703818" y="57018"/>
                  </a:lnTo>
                  <a:lnTo>
                    <a:pt x="703284" y="61761"/>
                  </a:lnTo>
                  <a:lnTo>
                    <a:pt x="703770" y="66533"/>
                  </a:lnTo>
                  <a:lnTo>
                    <a:pt x="705151" y="71143"/>
                  </a:lnTo>
                  <a:lnTo>
                    <a:pt x="706323" y="75782"/>
                  </a:lnTo>
                  <a:lnTo>
                    <a:pt x="707409" y="80440"/>
                  </a:lnTo>
                  <a:lnTo>
                    <a:pt x="706961" y="85222"/>
                  </a:lnTo>
                  <a:lnTo>
                    <a:pt x="707437" y="89965"/>
                  </a:lnTo>
                  <a:lnTo>
                    <a:pt x="706894" y="94718"/>
                  </a:lnTo>
                  <a:lnTo>
                    <a:pt x="706628" y="99499"/>
                  </a:lnTo>
                  <a:lnTo>
                    <a:pt x="707037" y="104252"/>
                  </a:lnTo>
                  <a:lnTo>
                    <a:pt x="706723" y="109015"/>
                  </a:lnTo>
                  <a:lnTo>
                    <a:pt x="706904" y="113797"/>
                  </a:lnTo>
                  <a:lnTo>
                    <a:pt x="702532" y="115797"/>
                  </a:lnTo>
                  <a:lnTo>
                    <a:pt x="702446" y="120597"/>
                  </a:lnTo>
                  <a:lnTo>
                    <a:pt x="702560" y="125446"/>
                  </a:lnTo>
                  <a:lnTo>
                    <a:pt x="707018" y="127141"/>
                  </a:lnTo>
                  <a:lnTo>
                    <a:pt x="705590" y="131684"/>
                  </a:lnTo>
                  <a:lnTo>
                    <a:pt x="705894" y="136466"/>
                  </a:lnTo>
                  <a:lnTo>
                    <a:pt x="706161" y="141238"/>
                  </a:lnTo>
                  <a:lnTo>
                    <a:pt x="706161" y="146020"/>
                  </a:lnTo>
                  <a:lnTo>
                    <a:pt x="706456" y="150849"/>
                  </a:lnTo>
                  <a:lnTo>
                    <a:pt x="707914" y="155421"/>
                  </a:lnTo>
                  <a:lnTo>
                    <a:pt x="709161" y="160050"/>
                  </a:lnTo>
                  <a:lnTo>
                    <a:pt x="709857" y="164793"/>
                  </a:lnTo>
                  <a:lnTo>
                    <a:pt x="707980" y="169194"/>
                  </a:lnTo>
                  <a:lnTo>
                    <a:pt x="707142" y="173918"/>
                  </a:lnTo>
                  <a:lnTo>
                    <a:pt x="709523" y="178062"/>
                  </a:lnTo>
                  <a:lnTo>
                    <a:pt x="709695" y="182900"/>
                  </a:lnTo>
                  <a:lnTo>
                    <a:pt x="710009" y="187672"/>
                  </a:lnTo>
                  <a:lnTo>
                    <a:pt x="710076" y="192463"/>
                  </a:lnTo>
                  <a:lnTo>
                    <a:pt x="709057" y="197150"/>
                  </a:lnTo>
                  <a:lnTo>
                    <a:pt x="707847" y="201779"/>
                  </a:lnTo>
                  <a:lnTo>
                    <a:pt x="708533" y="206513"/>
                  </a:lnTo>
                  <a:lnTo>
                    <a:pt x="710038" y="211066"/>
                  </a:lnTo>
                  <a:lnTo>
                    <a:pt x="707780" y="215342"/>
                  </a:lnTo>
                  <a:lnTo>
                    <a:pt x="707123" y="220114"/>
                  </a:lnTo>
                  <a:lnTo>
                    <a:pt x="707552" y="224887"/>
                  </a:lnTo>
                  <a:lnTo>
                    <a:pt x="707247" y="229668"/>
                  </a:lnTo>
                  <a:lnTo>
                    <a:pt x="706866" y="234440"/>
                  </a:lnTo>
                  <a:lnTo>
                    <a:pt x="704056" y="238355"/>
                  </a:lnTo>
                  <a:lnTo>
                    <a:pt x="702732" y="242946"/>
                  </a:lnTo>
                  <a:lnTo>
                    <a:pt x="704342" y="247461"/>
                  </a:lnTo>
                  <a:lnTo>
                    <a:pt x="708542" y="249775"/>
                  </a:lnTo>
                  <a:lnTo>
                    <a:pt x="709514" y="254462"/>
                  </a:lnTo>
                  <a:lnTo>
                    <a:pt x="710304" y="259177"/>
                  </a:lnTo>
                  <a:lnTo>
                    <a:pt x="709542" y="263920"/>
                  </a:lnTo>
                  <a:lnTo>
                    <a:pt x="708838" y="268635"/>
                  </a:lnTo>
                  <a:lnTo>
                    <a:pt x="706447" y="272807"/>
                  </a:lnTo>
                  <a:lnTo>
                    <a:pt x="707114" y="277531"/>
                  </a:lnTo>
                  <a:lnTo>
                    <a:pt x="708561" y="282132"/>
                  </a:lnTo>
                  <a:lnTo>
                    <a:pt x="710114" y="286685"/>
                  </a:lnTo>
                  <a:lnTo>
                    <a:pt x="711533" y="291238"/>
                  </a:lnTo>
                  <a:lnTo>
                    <a:pt x="713591" y="295591"/>
                  </a:lnTo>
                  <a:lnTo>
                    <a:pt x="715153" y="300115"/>
                  </a:lnTo>
                  <a:lnTo>
                    <a:pt x="716505" y="304677"/>
                  </a:lnTo>
                  <a:lnTo>
                    <a:pt x="717296" y="309411"/>
                  </a:lnTo>
                  <a:lnTo>
                    <a:pt x="719610" y="313621"/>
                  </a:lnTo>
                  <a:lnTo>
                    <a:pt x="720734" y="318251"/>
                  </a:lnTo>
                  <a:lnTo>
                    <a:pt x="720201" y="323004"/>
                  </a:lnTo>
                  <a:lnTo>
                    <a:pt x="719229" y="327699"/>
                  </a:lnTo>
                  <a:lnTo>
                    <a:pt x="719648" y="332490"/>
                  </a:lnTo>
                  <a:lnTo>
                    <a:pt x="720925" y="337081"/>
                  </a:lnTo>
                  <a:lnTo>
                    <a:pt x="722287" y="341654"/>
                  </a:lnTo>
                  <a:lnTo>
                    <a:pt x="720029" y="345883"/>
                  </a:lnTo>
                  <a:lnTo>
                    <a:pt x="718248" y="350302"/>
                  </a:lnTo>
                  <a:lnTo>
                    <a:pt x="719553" y="354893"/>
                  </a:lnTo>
                  <a:lnTo>
                    <a:pt x="719296" y="359656"/>
                  </a:lnTo>
                  <a:lnTo>
                    <a:pt x="719248" y="364428"/>
                  </a:lnTo>
                  <a:lnTo>
                    <a:pt x="719001" y="369190"/>
                  </a:lnTo>
                  <a:lnTo>
                    <a:pt x="716877" y="373477"/>
                  </a:lnTo>
                  <a:lnTo>
                    <a:pt x="715953" y="378277"/>
                  </a:lnTo>
                  <a:lnTo>
                    <a:pt x="714810" y="382906"/>
                  </a:lnTo>
                  <a:lnTo>
                    <a:pt x="715267" y="387688"/>
                  </a:lnTo>
                  <a:lnTo>
                    <a:pt x="714124" y="392346"/>
                  </a:lnTo>
                  <a:lnTo>
                    <a:pt x="715153" y="397003"/>
                  </a:lnTo>
                  <a:lnTo>
                    <a:pt x="713781" y="401566"/>
                  </a:lnTo>
                  <a:lnTo>
                    <a:pt x="711381" y="405680"/>
                  </a:lnTo>
                  <a:lnTo>
                    <a:pt x="712933" y="410224"/>
                  </a:lnTo>
                  <a:lnTo>
                    <a:pt x="713562" y="414977"/>
                  </a:lnTo>
                  <a:lnTo>
                    <a:pt x="708790" y="414901"/>
                  </a:lnTo>
                  <a:lnTo>
                    <a:pt x="707704" y="410253"/>
                  </a:lnTo>
                  <a:lnTo>
                    <a:pt x="706285" y="414824"/>
                  </a:lnTo>
                  <a:lnTo>
                    <a:pt x="706199" y="419616"/>
                  </a:lnTo>
                  <a:lnTo>
                    <a:pt x="707723" y="424140"/>
                  </a:lnTo>
                  <a:lnTo>
                    <a:pt x="709838" y="428464"/>
                  </a:lnTo>
                  <a:lnTo>
                    <a:pt x="712914" y="432122"/>
                  </a:lnTo>
                  <a:lnTo>
                    <a:pt x="714962" y="436427"/>
                  </a:lnTo>
                  <a:lnTo>
                    <a:pt x="714981" y="441218"/>
                  </a:lnTo>
                  <a:lnTo>
                    <a:pt x="716705" y="445686"/>
                  </a:lnTo>
                  <a:lnTo>
                    <a:pt x="719286" y="449734"/>
                  </a:lnTo>
                  <a:lnTo>
                    <a:pt x="721973" y="453677"/>
                  </a:lnTo>
                  <a:lnTo>
                    <a:pt x="724411" y="457830"/>
                  </a:lnTo>
                  <a:lnTo>
                    <a:pt x="725935" y="462354"/>
                  </a:lnTo>
                  <a:lnTo>
                    <a:pt x="725640" y="467136"/>
                  </a:lnTo>
                  <a:lnTo>
                    <a:pt x="724649" y="471860"/>
                  </a:lnTo>
                  <a:lnTo>
                    <a:pt x="721410" y="475375"/>
                  </a:lnTo>
                  <a:lnTo>
                    <a:pt x="722734" y="479985"/>
                  </a:lnTo>
                  <a:lnTo>
                    <a:pt x="723363" y="484709"/>
                  </a:lnTo>
                  <a:lnTo>
                    <a:pt x="723973" y="489434"/>
                  </a:lnTo>
                  <a:lnTo>
                    <a:pt x="724811" y="494149"/>
                  </a:lnTo>
                  <a:lnTo>
                    <a:pt x="725563" y="498873"/>
                  </a:lnTo>
                  <a:lnTo>
                    <a:pt x="728278" y="502816"/>
                  </a:lnTo>
                  <a:lnTo>
                    <a:pt x="730278" y="507227"/>
                  </a:lnTo>
                  <a:lnTo>
                    <a:pt x="733460" y="510798"/>
                  </a:lnTo>
                  <a:lnTo>
                    <a:pt x="728811" y="511818"/>
                  </a:lnTo>
                  <a:lnTo>
                    <a:pt x="729383" y="516599"/>
                  </a:lnTo>
                  <a:lnTo>
                    <a:pt x="729193" y="521419"/>
                  </a:lnTo>
                  <a:lnTo>
                    <a:pt x="730345" y="526057"/>
                  </a:lnTo>
                  <a:lnTo>
                    <a:pt x="732793" y="530268"/>
                  </a:lnTo>
                  <a:lnTo>
                    <a:pt x="733745" y="534982"/>
                  </a:lnTo>
                  <a:lnTo>
                    <a:pt x="732621" y="539659"/>
                  </a:lnTo>
                  <a:lnTo>
                    <a:pt x="732983" y="544431"/>
                  </a:lnTo>
                  <a:lnTo>
                    <a:pt x="736307" y="547898"/>
                  </a:lnTo>
                  <a:lnTo>
                    <a:pt x="741051" y="547336"/>
                  </a:lnTo>
                  <a:lnTo>
                    <a:pt x="745794" y="547946"/>
                  </a:lnTo>
                  <a:lnTo>
                    <a:pt x="748776" y="544222"/>
                  </a:lnTo>
                  <a:lnTo>
                    <a:pt x="749605" y="539526"/>
                  </a:lnTo>
                  <a:lnTo>
                    <a:pt x="747518" y="535211"/>
                  </a:lnTo>
                  <a:lnTo>
                    <a:pt x="750452" y="531439"/>
                  </a:lnTo>
                  <a:lnTo>
                    <a:pt x="748785" y="526924"/>
                  </a:lnTo>
                  <a:lnTo>
                    <a:pt x="750081" y="522333"/>
                  </a:lnTo>
                  <a:lnTo>
                    <a:pt x="745309" y="522276"/>
                  </a:lnTo>
                  <a:lnTo>
                    <a:pt x="742661" y="518304"/>
                  </a:lnTo>
                  <a:lnTo>
                    <a:pt x="740280" y="514170"/>
                  </a:lnTo>
                  <a:lnTo>
                    <a:pt x="744756" y="515904"/>
                  </a:lnTo>
                  <a:lnTo>
                    <a:pt x="749538" y="516075"/>
                  </a:lnTo>
                  <a:lnTo>
                    <a:pt x="753662" y="518504"/>
                  </a:lnTo>
                  <a:lnTo>
                    <a:pt x="752824" y="523238"/>
                  </a:lnTo>
                  <a:lnTo>
                    <a:pt x="756177" y="526705"/>
                  </a:lnTo>
                  <a:lnTo>
                    <a:pt x="755081" y="531344"/>
                  </a:lnTo>
                  <a:lnTo>
                    <a:pt x="757234" y="535649"/>
                  </a:lnTo>
                  <a:lnTo>
                    <a:pt x="757301" y="540440"/>
                  </a:lnTo>
                  <a:lnTo>
                    <a:pt x="756224" y="545089"/>
                  </a:lnTo>
                  <a:lnTo>
                    <a:pt x="757910" y="549622"/>
                  </a:lnTo>
                  <a:lnTo>
                    <a:pt x="759520" y="554156"/>
                  </a:lnTo>
                  <a:lnTo>
                    <a:pt x="757205" y="558357"/>
                  </a:lnTo>
                  <a:lnTo>
                    <a:pt x="758472" y="563024"/>
                  </a:lnTo>
                  <a:lnTo>
                    <a:pt x="759653" y="567710"/>
                  </a:lnTo>
                  <a:lnTo>
                    <a:pt x="758777" y="572435"/>
                  </a:lnTo>
                  <a:lnTo>
                    <a:pt x="756920" y="568025"/>
                  </a:lnTo>
                  <a:lnTo>
                    <a:pt x="757072" y="563253"/>
                  </a:lnTo>
                  <a:lnTo>
                    <a:pt x="754300" y="559347"/>
                  </a:lnTo>
                  <a:lnTo>
                    <a:pt x="750948" y="555937"/>
                  </a:lnTo>
                  <a:lnTo>
                    <a:pt x="746785" y="553566"/>
                  </a:lnTo>
                  <a:lnTo>
                    <a:pt x="742042" y="554004"/>
                  </a:lnTo>
                  <a:lnTo>
                    <a:pt x="740660" y="558566"/>
                  </a:lnTo>
                  <a:lnTo>
                    <a:pt x="739965" y="563291"/>
                  </a:lnTo>
                  <a:lnTo>
                    <a:pt x="738794" y="567910"/>
                  </a:lnTo>
                  <a:lnTo>
                    <a:pt x="734955" y="570777"/>
                  </a:lnTo>
                  <a:lnTo>
                    <a:pt x="738194" y="574311"/>
                  </a:lnTo>
                  <a:lnTo>
                    <a:pt x="742508" y="576407"/>
                  </a:lnTo>
                  <a:lnTo>
                    <a:pt x="745414" y="580255"/>
                  </a:lnTo>
                  <a:lnTo>
                    <a:pt x="743309" y="584550"/>
                  </a:lnTo>
                  <a:lnTo>
                    <a:pt x="746023" y="588475"/>
                  </a:lnTo>
                  <a:lnTo>
                    <a:pt x="745766" y="593237"/>
                  </a:lnTo>
                  <a:lnTo>
                    <a:pt x="741766" y="595828"/>
                  </a:lnTo>
                  <a:lnTo>
                    <a:pt x="741966" y="600638"/>
                  </a:lnTo>
                  <a:lnTo>
                    <a:pt x="743680" y="605106"/>
                  </a:lnTo>
                  <a:lnTo>
                    <a:pt x="740899" y="608973"/>
                  </a:lnTo>
                  <a:lnTo>
                    <a:pt x="737708" y="612535"/>
                  </a:lnTo>
                  <a:lnTo>
                    <a:pt x="738679" y="617212"/>
                  </a:lnTo>
                  <a:lnTo>
                    <a:pt x="742051" y="620593"/>
                  </a:lnTo>
                  <a:lnTo>
                    <a:pt x="746766" y="621403"/>
                  </a:lnTo>
                  <a:lnTo>
                    <a:pt x="749004" y="617183"/>
                  </a:lnTo>
                  <a:lnTo>
                    <a:pt x="753567" y="618612"/>
                  </a:lnTo>
                  <a:lnTo>
                    <a:pt x="757710" y="621031"/>
                  </a:lnTo>
                  <a:lnTo>
                    <a:pt x="762492" y="620612"/>
                  </a:lnTo>
                  <a:lnTo>
                    <a:pt x="761920" y="625403"/>
                  </a:lnTo>
                  <a:lnTo>
                    <a:pt x="763044" y="630099"/>
                  </a:lnTo>
                  <a:lnTo>
                    <a:pt x="760406" y="634071"/>
                  </a:lnTo>
                  <a:lnTo>
                    <a:pt x="755624" y="634490"/>
                  </a:lnTo>
                  <a:lnTo>
                    <a:pt x="751128" y="636109"/>
                  </a:lnTo>
                  <a:lnTo>
                    <a:pt x="754300" y="639681"/>
                  </a:lnTo>
                  <a:lnTo>
                    <a:pt x="751186" y="643310"/>
                  </a:lnTo>
                  <a:lnTo>
                    <a:pt x="752957" y="647768"/>
                  </a:lnTo>
                  <a:lnTo>
                    <a:pt x="753310" y="652521"/>
                  </a:lnTo>
                  <a:lnTo>
                    <a:pt x="755072" y="656960"/>
                  </a:lnTo>
                  <a:lnTo>
                    <a:pt x="755843" y="661684"/>
                  </a:lnTo>
                  <a:lnTo>
                    <a:pt x="757215" y="666285"/>
                  </a:lnTo>
                  <a:lnTo>
                    <a:pt x="761311" y="668856"/>
                  </a:lnTo>
                  <a:lnTo>
                    <a:pt x="762663" y="673457"/>
                  </a:lnTo>
                  <a:lnTo>
                    <a:pt x="763025" y="678219"/>
                  </a:lnTo>
                  <a:lnTo>
                    <a:pt x="767254" y="680505"/>
                  </a:lnTo>
                  <a:lnTo>
                    <a:pt x="771531" y="682610"/>
                  </a:lnTo>
                  <a:lnTo>
                    <a:pt x="770016" y="687144"/>
                  </a:lnTo>
                  <a:lnTo>
                    <a:pt x="771169" y="691773"/>
                  </a:lnTo>
                  <a:lnTo>
                    <a:pt x="773455" y="695983"/>
                  </a:lnTo>
                  <a:lnTo>
                    <a:pt x="776036" y="700079"/>
                  </a:lnTo>
                  <a:lnTo>
                    <a:pt x="780837" y="700022"/>
                  </a:lnTo>
                  <a:lnTo>
                    <a:pt x="783628" y="703908"/>
                  </a:lnTo>
                  <a:lnTo>
                    <a:pt x="785057" y="708471"/>
                  </a:lnTo>
                  <a:lnTo>
                    <a:pt x="785171" y="713290"/>
                  </a:lnTo>
                  <a:lnTo>
                    <a:pt x="786238" y="717958"/>
                  </a:lnTo>
                  <a:lnTo>
                    <a:pt x="790581" y="715976"/>
                  </a:lnTo>
                  <a:lnTo>
                    <a:pt x="790429" y="720730"/>
                  </a:lnTo>
                  <a:lnTo>
                    <a:pt x="793257" y="724568"/>
                  </a:lnTo>
                  <a:lnTo>
                    <a:pt x="796096" y="728445"/>
                  </a:lnTo>
                  <a:lnTo>
                    <a:pt x="799754" y="731607"/>
                  </a:lnTo>
                  <a:lnTo>
                    <a:pt x="804164" y="733493"/>
                  </a:lnTo>
                  <a:lnTo>
                    <a:pt x="808212" y="736093"/>
                  </a:lnTo>
                  <a:lnTo>
                    <a:pt x="812765" y="737589"/>
                  </a:lnTo>
                  <a:lnTo>
                    <a:pt x="816994" y="739789"/>
                  </a:lnTo>
                  <a:lnTo>
                    <a:pt x="821737" y="740303"/>
                  </a:lnTo>
                  <a:lnTo>
                    <a:pt x="824081" y="744466"/>
                  </a:lnTo>
                  <a:lnTo>
                    <a:pt x="819451" y="743332"/>
                  </a:lnTo>
                  <a:lnTo>
                    <a:pt x="814784" y="742199"/>
                  </a:lnTo>
                  <a:lnTo>
                    <a:pt x="810593" y="739875"/>
                  </a:lnTo>
                  <a:lnTo>
                    <a:pt x="806164" y="738094"/>
                  </a:lnTo>
                  <a:lnTo>
                    <a:pt x="808240" y="742465"/>
                  </a:lnTo>
                  <a:lnTo>
                    <a:pt x="811822" y="745618"/>
                  </a:lnTo>
                  <a:lnTo>
                    <a:pt x="815622" y="748590"/>
                  </a:lnTo>
                  <a:lnTo>
                    <a:pt x="818708" y="752276"/>
                  </a:lnTo>
                  <a:lnTo>
                    <a:pt x="822909" y="750000"/>
                  </a:lnTo>
                  <a:lnTo>
                    <a:pt x="825557" y="754000"/>
                  </a:lnTo>
                  <a:lnTo>
                    <a:pt x="828338" y="757944"/>
                  </a:lnTo>
                  <a:lnTo>
                    <a:pt x="832329" y="760592"/>
                  </a:lnTo>
                  <a:lnTo>
                    <a:pt x="837016" y="761601"/>
                  </a:lnTo>
                  <a:lnTo>
                    <a:pt x="837835" y="766354"/>
                  </a:lnTo>
                  <a:lnTo>
                    <a:pt x="841625" y="769259"/>
                  </a:lnTo>
                  <a:lnTo>
                    <a:pt x="846350" y="769888"/>
                  </a:lnTo>
                  <a:lnTo>
                    <a:pt x="851074" y="769202"/>
                  </a:lnTo>
                  <a:lnTo>
                    <a:pt x="854132" y="772869"/>
                  </a:lnTo>
                  <a:lnTo>
                    <a:pt x="858418" y="775031"/>
                  </a:lnTo>
                  <a:lnTo>
                    <a:pt x="863152" y="775498"/>
                  </a:lnTo>
                  <a:lnTo>
                    <a:pt x="866162" y="779203"/>
                  </a:lnTo>
                  <a:lnTo>
                    <a:pt x="870600" y="780956"/>
                  </a:lnTo>
                  <a:lnTo>
                    <a:pt x="875306" y="781756"/>
                  </a:lnTo>
                  <a:lnTo>
                    <a:pt x="878811" y="785061"/>
                  </a:lnTo>
                  <a:lnTo>
                    <a:pt x="883135" y="787090"/>
                  </a:lnTo>
                  <a:lnTo>
                    <a:pt x="887746" y="788424"/>
                  </a:lnTo>
                  <a:lnTo>
                    <a:pt x="892442" y="789433"/>
                  </a:lnTo>
                  <a:lnTo>
                    <a:pt x="896813" y="791329"/>
                  </a:lnTo>
                  <a:lnTo>
                    <a:pt x="900566" y="788395"/>
                  </a:lnTo>
                  <a:lnTo>
                    <a:pt x="902786" y="792634"/>
                  </a:lnTo>
                  <a:lnTo>
                    <a:pt x="907072" y="794796"/>
                  </a:lnTo>
                  <a:lnTo>
                    <a:pt x="911606" y="796272"/>
                  </a:lnTo>
                  <a:lnTo>
                    <a:pt x="916368" y="796615"/>
                  </a:lnTo>
                  <a:lnTo>
                    <a:pt x="921074" y="797739"/>
                  </a:lnTo>
                  <a:lnTo>
                    <a:pt x="925588" y="799254"/>
                  </a:lnTo>
                  <a:lnTo>
                    <a:pt x="930217" y="798034"/>
                  </a:lnTo>
                  <a:lnTo>
                    <a:pt x="934942" y="797415"/>
                  </a:lnTo>
                  <a:lnTo>
                    <a:pt x="939028" y="799882"/>
                  </a:lnTo>
                  <a:close/>
                  <a:moveTo>
                    <a:pt x="901290" y="770764"/>
                  </a:moveTo>
                  <a:lnTo>
                    <a:pt x="896623" y="769631"/>
                  </a:lnTo>
                  <a:lnTo>
                    <a:pt x="892060" y="768221"/>
                  </a:lnTo>
                  <a:lnTo>
                    <a:pt x="888879" y="764582"/>
                  </a:lnTo>
                  <a:lnTo>
                    <a:pt x="886050" y="760658"/>
                  </a:lnTo>
                  <a:lnTo>
                    <a:pt x="883535" y="756505"/>
                  </a:lnTo>
                  <a:lnTo>
                    <a:pt x="879021" y="758077"/>
                  </a:lnTo>
                  <a:lnTo>
                    <a:pt x="877363" y="762611"/>
                  </a:lnTo>
                  <a:lnTo>
                    <a:pt x="876887" y="757839"/>
                  </a:lnTo>
                  <a:lnTo>
                    <a:pt x="874192" y="753896"/>
                  </a:lnTo>
                  <a:lnTo>
                    <a:pt x="872753" y="749333"/>
                  </a:lnTo>
                  <a:lnTo>
                    <a:pt x="872791" y="744551"/>
                  </a:lnTo>
                  <a:lnTo>
                    <a:pt x="874877" y="740265"/>
                  </a:lnTo>
                  <a:lnTo>
                    <a:pt x="878011" y="743913"/>
                  </a:lnTo>
                  <a:lnTo>
                    <a:pt x="878687" y="748638"/>
                  </a:lnTo>
                  <a:lnTo>
                    <a:pt x="880659" y="752981"/>
                  </a:lnTo>
                  <a:lnTo>
                    <a:pt x="884917" y="755134"/>
                  </a:lnTo>
                  <a:lnTo>
                    <a:pt x="889593" y="754238"/>
                  </a:lnTo>
                  <a:lnTo>
                    <a:pt x="894261" y="753210"/>
                  </a:lnTo>
                  <a:lnTo>
                    <a:pt x="899004" y="753619"/>
                  </a:lnTo>
                  <a:lnTo>
                    <a:pt x="895518" y="756877"/>
                  </a:lnTo>
                  <a:lnTo>
                    <a:pt x="891051" y="758525"/>
                  </a:lnTo>
                  <a:lnTo>
                    <a:pt x="889650" y="763087"/>
                  </a:lnTo>
                  <a:lnTo>
                    <a:pt x="892613" y="766859"/>
                  </a:lnTo>
                  <a:lnTo>
                    <a:pt x="896671" y="769431"/>
                  </a:lnTo>
                  <a:lnTo>
                    <a:pt x="901328" y="770564"/>
                  </a:lnTo>
                  <a:close/>
                  <a:moveTo>
                    <a:pt x="884126" y="740808"/>
                  </a:moveTo>
                  <a:lnTo>
                    <a:pt x="880011" y="738379"/>
                  </a:lnTo>
                  <a:lnTo>
                    <a:pt x="884078" y="735903"/>
                  </a:lnTo>
                  <a:lnTo>
                    <a:pt x="884593" y="740656"/>
                  </a:lnTo>
                  <a:close/>
                  <a:moveTo>
                    <a:pt x="868772" y="763135"/>
                  </a:moveTo>
                  <a:lnTo>
                    <a:pt x="864190" y="761820"/>
                  </a:lnTo>
                  <a:lnTo>
                    <a:pt x="859580" y="760554"/>
                  </a:lnTo>
                  <a:lnTo>
                    <a:pt x="864219" y="761754"/>
                  </a:lnTo>
                  <a:lnTo>
                    <a:pt x="868858" y="762878"/>
                  </a:lnTo>
                  <a:close/>
                  <a:moveTo>
                    <a:pt x="858285" y="749590"/>
                  </a:moveTo>
                  <a:lnTo>
                    <a:pt x="856980" y="744999"/>
                  </a:lnTo>
                  <a:lnTo>
                    <a:pt x="861085" y="742570"/>
                  </a:lnTo>
                  <a:lnTo>
                    <a:pt x="860304" y="747285"/>
                  </a:lnTo>
                  <a:close/>
                  <a:moveTo>
                    <a:pt x="780189" y="696050"/>
                  </a:moveTo>
                  <a:lnTo>
                    <a:pt x="781999" y="691630"/>
                  </a:lnTo>
                  <a:lnTo>
                    <a:pt x="780189" y="696050"/>
                  </a:lnTo>
                  <a:close/>
                  <a:moveTo>
                    <a:pt x="759796" y="580321"/>
                  </a:moveTo>
                  <a:lnTo>
                    <a:pt x="759292" y="575549"/>
                  </a:lnTo>
                  <a:lnTo>
                    <a:pt x="759796" y="580321"/>
                  </a:lnTo>
                  <a:close/>
                  <a:moveTo>
                    <a:pt x="750138" y="513970"/>
                  </a:moveTo>
                  <a:lnTo>
                    <a:pt x="748185" y="509598"/>
                  </a:lnTo>
                  <a:lnTo>
                    <a:pt x="750147" y="513942"/>
                  </a:lnTo>
                  <a:close/>
                  <a:moveTo>
                    <a:pt x="863" y="204865"/>
                  </a:moveTo>
                  <a:lnTo>
                    <a:pt x="4711" y="202065"/>
                  </a:lnTo>
                  <a:lnTo>
                    <a:pt x="568" y="199722"/>
                  </a:lnTo>
                  <a:lnTo>
                    <a:pt x="-213" y="204446"/>
                  </a:lnTo>
                  <a:close/>
                  <a:moveTo>
                    <a:pt x="733745" y="579874"/>
                  </a:moveTo>
                  <a:lnTo>
                    <a:pt x="733126" y="575102"/>
                  </a:lnTo>
                  <a:lnTo>
                    <a:pt x="733564" y="579845"/>
                  </a:lnTo>
                  <a:close/>
                  <a:moveTo>
                    <a:pt x="709704" y="442904"/>
                  </a:moveTo>
                  <a:lnTo>
                    <a:pt x="707571" y="438618"/>
                  </a:lnTo>
                  <a:lnTo>
                    <a:pt x="709704" y="442904"/>
                  </a:lnTo>
                  <a:close/>
                  <a:moveTo>
                    <a:pt x="730640" y="553623"/>
                  </a:moveTo>
                  <a:lnTo>
                    <a:pt x="730840" y="548832"/>
                  </a:lnTo>
                  <a:lnTo>
                    <a:pt x="730393" y="55358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5" name="Freihandform: Form 714">
              <a:extLst>
                <a:ext uri="{FF2B5EF4-FFF2-40B4-BE49-F238E27FC236}">
                  <a16:creationId xmlns:a16="http://schemas.microsoft.com/office/drawing/2014/main" id="{97F1D693-8142-5AEC-3FD2-4B062300BBF5}"/>
                </a:ext>
              </a:extLst>
            </p:cNvPr>
            <p:cNvSpPr/>
            <p:nvPr/>
          </p:nvSpPr>
          <p:spPr>
            <a:xfrm>
              <a:off x="3064819" y="4121433"/>
              <a:ext cx="109175" cy="182856"/>
            </a:xfrm>
            <a:custGeom>
              <a:avLst/>
              <a:gdLst>
                <a:gd name="connsiteX0" fmla="*/ 142424 w 144942"/>
                <a:gd name="connsiteY0" fmla="*/ 242689 h 242763"/>
                <a:gd name="connsiteX1" fmla="*/ 142320 w 144942"/>
                <a:gd name="connsiteY1" fmla="*/ 235307 h 242763"/>
                <a:gd name="connsiteX2" fmla="*/ 144729 w 144942"/>
                <a:gd name="connsiteY2" fmla="*/ 231049 h 242763"/>
                <a:gd name="connsiteX3" fmla="*/ 142653 w 144942"/>
                <a:gd name="connsiteY3" fmla="*/ 225420 h 242763"/>
                <a:gd name="connsiteX4" fmla="*/ 142348 w 144942"/>
                <a:gd name="connsiteY4" fmla="*/ 218314 h 242763"/>
                <a:gd name="connsiteX5" fmla="*/ 140405 w 144942"/>
                <a:gd name="connsiteY5" fmla="*/ 213952 h 242763"/>
                <a:gd name="connsiteX6" fmla="*/ 135985 w 144942"/>
                <a:gd name="connsiteY6" fmla="*/ 210113 h 242763"/>
                <a:gd name="connsiteX7" fmla="*/ 132652 w 144942"/>
                <a:gd name="connsiteY7" fmla="*/ 205751 h 242763"/>
                <a:gd name="connsiteX8" fmla="*/ 129413 w 144942"/>
                <a:gd name="connsiteY8" fmla="*/ 201893 h 242763"/>
                <a:gd name="connsiteX9" fmla="*/ 123889 w 144942"/>
                <a:gd name="connsiteY9" fmla="*/ 192902 h 242763"/>
                <a:gd name="connsiteX10" fmla="*/ 123774 w 144942"/>
                <a:gd name="connsiteY10" fmla="*/ 186425 h 242763"/>
                <a:gd name="connsiteX11" fmla="*/ 119802 w 144942"/>
                <a:gd name="connsiteY11" fmla="*/ 182710 h 242763"/>
                <a:gd name="connsiteX12" fmla="*/ 116383 w 144942"/>
                <a:gd name="connsiteY12" fmla="*/ 176595 h 242763"/>
                <a:gd name="connsiteX13" fmla="*/ 115935 w 144942"/>
                <a:gd name="connsiteY13" fmla="*/ 171623 h 242763"/>
                <a:gd name="connsiteX14" fmla="*/ 113068 w 144942"/>
                <a:gd name="connsiteY14" fmla="*/ 165784 h 242763"/>
                <a:gd name="connsiteX15" fmla="*/ 114935 w 144942"/>
                <a:gd name="connsiteY15" fmla="*/ 160717 h 242763"/>
                <a:gd name="connsiteX16" fmla="*/ 114764 w 144942"/>
                <a:gd name="connsiteY16" fmla="*/ 154630 h 242763"/>
                <a:gd name="connsiteX17" fmla="*/ 111116 w 144942"/>
                <a:gd name="connsiteY17" fmla="*/ 150363 h 242763"/>
                <a:gd name="connsiteX18" fmla="*/ 113725 w 144942"/>
                <a:gd name="connsiteY18" fmla="*/ 146229 h 242763"/>
                <a:gd name="connsiteX19" fmla="*/ 118116 w 144942"/>
                <a:gd name="connsiteY19" fmla="*/ 142991 h 242763"/>
                <a:gd name="connsiteX20" fmla="*/ 119822 w 144942"/>
                <a:gd name="connsiteY20" fmla="*/ 137742 h 242763"/>
                <a:gd name="connsiteX21" fmla="*/ 122974 w 144942"/>
                <a:gd name="connsiteY21" fmla="*/ 133370 h 242763"/>
                <a:gd name="connsiteX22" fmla="*/ 124869 w 144942"/>
                <a:gd name="connsiteY22" fmla="*/ 127531 h 242763"/>
                <a:gd name="connsiteX23" fmla="*/ 129260 w 144942"/>
                <a:gd name="connsiteY23" fmla="*/ 120626 h 242763"/>
                <a:gd name="connsiteX24" fmla="*/ 132280 w 144942"/>
                <a:gd name="connsiteY24" fmla="*/ 116378 h 242763"/>
                <a:gd name="connsiteX25" fmla="*/ 129317 w 144942"/>
                <a:gd name="connsiteY25" fmla="*/ 107881 h 242763"/>
                <a:gd name="connsiteX26" fmla="*/ 126651 w 144942"/>
                <a:gd name="connsiteY26" fmla="*/ 100452 h 242763"/>
                <a:gd name="connsiteX27" fmla="*/ 124326 w 144942"/>
                <a:gd name="connsiteY27" fmla="*/ 95728 h 242763"/>
                <a:gd name="connsiteX28" fmla="*/ 119622 w 144942"/>
                <a:gd name="connsiteY28" fmla="*/ 91708 h 242763"/>
                <a:gd name="connsiteX29" fmla="*/ 113554 w 144942"/>
                <a:gd name="connsiteY29" fmla="*/ 86707 h 242763"/>
                <a:gd name="connsiteX30" fmla="*/ 108972 w 144942"/>
                <a:gd name="connsiteY30" fmla="*/ 82402 h 242763"/>
                <a:gd name="connsiteX31" fmla="*/ 106734 w 144942"/>
                <a:gd name="connsiteY31" fmla="*/ 78154 h 242763"/>
                <a:gd name="connsiteX32" fmla="*/ 103362 w 144942"/>
                <a:gd name="connsiteY32" fmla="*/ 74325 h 242763"/>
                <a:gd name="connsiteX33" fmla="*/ 104715 w 144942"/>
                <a:gd name="connsiteY33" fmla="*/ 69229 h 242763"/>
                <a:gd name="connsiteX34" fmla="*/ 110982 w 144942"/>
                <a:gd name="connsiteY34" fmla="*/ 65362 h 242763"/>
                <a:gd name="connsiteX35" fmla="*/ 117411 w 144942"/>
                <a:gd name="connsiteY35" fmla="*/ 66781 h 242763"/>
                <a:gd name="connsiteX36" fmla="*/ 122298 w 144942"/>
                <a:gd name="connsiteY36" fmla="*/ 66562 h 242763"/>
                <a:gd name="connsiteX37" fmla="*/ 129004 w 144942"/>
                <a:gd name="connsiteY37" fmla="*/ 66819 h 242763"/>
                <a:gd name="connsiteX38" fmla="*/ 134204 w 144942"/>
                <a:gd name="connsiteY38" fmla="*/ 65429 h 242763"/>
                <a:gd name="connsiteX39" fmla="*/ 129365 w 144942"/>
                <a:gd name="connsiteY39" fmla="*/ 61161 h 242763"/>
                <a:gd name="connsiteX40" fmla="*/ 126336 w 144942"/>
                <a:gd name="connsiteY40" fmla="*/ 56942 h 242763"/>
                <a:gd name="connsiteX41" fmla="*/ 123774 w 144942"/>
                <a:gd name="connsiteY41" fmla="*/ 52684 h 242763"/>
                <a:gd name="connsiteX42" fmla="*/ 122669 w 144942"/>
                <a:gd name="connsiteY42" fmla="*/ 46836 h 242763"/>
                <a:gd name="connsiteX43" fmla="*/ 122098 w 144942"/>
                <a:gd name="connsiteY43" fmla="*/ 39930 h 242763"/>
                <a:gd name="connsiteX44" fmla="*/ 123288 w 144942"/>
                <a:gd name="connsiteY44" fmla="*/ 32834 h 242763"/>
                <a:gd name="connsiteX45" fmla="*/ 122117 w 144942"/>
                <a:gd name="connsiteY45" fmla="*/ 27910 h 242763"/>
                <a:gd name="connsiteX46" fmla="*/ 122155 w 144942"/>
                <a:gd name="connsiteY46" fmla="*/ 22985 h 242763"/>
                <a:gd name="connsiteX47" fmla="*/ 118316 w 144942"/>
                <a:gd name="connsiteY47" fmla="*/ 19423 h 242763"/>
                <a:gd name="connsiteX48" fmla="*/ 118564 w 144942"/>
                <a:gd name="connsiteY48" fmla="*/ 14451 h 242763"/>
                <a:gd name="connsiteX49" fmla="*/ 117087 w 144942"/>
                <a:gd name="connsiteY49" fmla="*/ 9374 h 242763"/>
                <a:gd name="connsiteX50" fmla="*/ 113125 w 144942"/>
                <a:gd name="connsiteY50" fmla="*/ 6497 h 242763"/>
                <a:gd name="connsiteX51" fmla="*/ 110125 w 144942"/>
                <a:gd name="connsiteY51" fmla="*/ -75 h 242763"/>
                <a:gd name="connsiteX52" fmla="*/ 102886 w 144942"/>
                <a:gd name="connsiteY52" fmla="*/ -75 h 242763"/>
                <a:gd name="connsiteX53" fmla="*/ 105315 w 144942"/>
                <a:gd name="connsiteY53" fmla="*/ 11507 h 242763"/>
                <a:gd name="connsiteX54" fmla="*/ 110687 w 144942"/>
                <a:gd name="connsiteY54" fmla="*/ 15470 h 242763"/>
                <a:gd name="connsiteX55" fmla="*/ 114392 w 144942"/>
                <a:gd name="connsiteY55" fmla="*/ 19423 h 242763"/>
                <a:gd name="connsiteX56" fmla="*/ 113106 w 144942"/>
                <a:gd name="connsiteY56" fmla="*/ 25671 h 242763"/>
                <a:gd name="connsiteX57" fmla="*/ 113906 w 144942"/>
                <a:gd name="connsiteY57" fmla="*/ 30367 h 242763"/>
                <a:gd name="connsiteX58" fmla="*/ 109630 w 144942"/>
                <a:gd name="connsiteY58" fmla="*/ 35653 h 242763"/>
                <a:gd name="connsiteX59" fmla="*/ 105591 w 144942"/>
                <a:gd name="connsiteY59" fmla="*/ 38863 h 242763"/>
                <a:gd name="connsiteX60" fmla="*/ 100457 w 144942"/>
                <a:gd name="connsiteY60" fmla="*/ 39911 h 242763"/>
                <a:gd name="connsiteX61" fmla="*/ 97980 w 144942"/>
                <a:gd name="connsiteY61" fmla="*/ 44083 h 242763"/>
                <a:gd name="connsiteX62" fmla="*/ 95256 w 144942"/>
                <a:gd name="connsiteY62" fmla="*/ 48398 h 242763"/>
                <a:gd name="connsiteX63" fmla="*/ 94066 w 144942"/>
                <a:gd name="connsiteY63" fmla="*/ 54008 h 242763"/>
                <a:gd name="connsiteX64" fmla="*/ 92208 w 144942"/>
                <a:gd name="connsiteY64" fmla="*/ 60647 h 242763"/>
                <a:gd name="connsiteX65" fmla="*/ 88675 w 144942"/>
                <a:gd name="connsiteY65" fmla="*/ 64438 h 242763"/>
                <a:gd name="connsiteX66" fmla="*/ 88665 w 144942"/>
                <a:gd name="connsiteY66" fmla="*/ 69648 h 242763"/>
                <a:gd name="connsiteX67" fmla="*/ 87274 w 144942"/>
                <a:gd name="connsiteY67" fmla="*/ 74839 h 242763"/>
                <a:gd name="connsiteX68" fmla="*/ 81550 w 144942"/>
                <a:gd name="connsiteY68" fmla="*/ 78144 h 242763"/>
                <a:gd name="connsiteX69" fmla="*/ 81522 w 144942"/>
                <a:gd name="connsiteY69" fmla="*/ 84221 h 242763"/>
                <a:gd name="connsiteX70" fmla="*/ 79883 w 144942"/>
                <a:gd name="connsiteY70" fmla="*/ 90870 h 242763"/>
                <a:gd name="connsiteX71" fmla="*/ 75425 w 144942"/>
                <a:gd name="connsiteY71" fmla="*/ 94842 h 242763"/>
                <a:gd name="connsiteX72" fmla="*/ 71025 w 144942"/>
                <a:gd name="connsiteY72" fmla="*/ 98109 h 242763"/>
                <a:gd name="connsiteX73" fmla="*/ 69339 w 144942"/>
                <a:gd name="connsiteY73" fmla="*/ 103576 h 242763"/>
                <a:gd name="connsiteX74" fmla="*/ 68310 w 144942"/>
                <a:gd name="connsiteY74" fmla="*/ 109129 h 242763"/>
                <a:gd name="connsiteX75" fmla="*/ 64614 w 144942"/>
                <a:gd name="connsiteY75" fmla="*/ 114768 h 242763"/>
                <a:gd name="connsiteX76" fmla="*/ 63328 w 144942"/>
                <a:gd name="connsiteY76" fmla="*/ 120607 h 242763"/>
                <a:gd name="connsiteX77" fmla="*/ 62224 w 144942"/>
                <a:gd name="connsiteY77" fmla="*/ 127446 h 242763"/>
                <a:gd name="connsiteX78" fmla="*/ 57490 w 144942"/>
                <a:gd name="connsiteY78" fmla="*/ 129608 h 242763"/>
                <a:gd name="connsiteX79" fmla="*/ 56871 w 144942"/>
                <a:gd name="connsiteY79" fmla="*/ 134780 h 242763"/>
                <a:gd name="connsiteX80" fmla="*/ 53946 w 144942"/>
                <a:gd name="connsiteY80" fmla="*/ 139085 h 242763"/>
                <a:gd name="connsiteX81" fmla="*/ 49003 w 144942"/>
                <a:gd name="connsiteY81" fmla="*/ 139733 h 242763"/>
                <a:gd name="connsiteX82" fmla="*/ 47127 w 144942"/>
                <a:gd name="connsiteY82" fmla="*/ 135294 h 242763"/>
                <a:gd name="connsiteX83" fmla="*/ 42307 w 144942"/>
                <a:gd name="connsiteY83" fmla="*/ 132437 h 242763"/>
                <a:gd name="connsiteX84" fmla="*/ 38087 w 144942"/>
                <a:gd name="connsiteY84" fmla="*/ 127484 h 242763"/>
                <a:gd name="connsiteX85" fmla="*/ 30896 w 144942"/>
                <a:gd name="connsiteY85" fmla="*/ 131465 h 242763"/>
                <a:gd name="connsiteX86" fmla="*/ 24752 w 144942"/>
                <a:gd name="connsiteY86" fmla="*/ 133342 h 242763"/>
                <a:gd name="connsiteX87" fmla="*/ 21666 w 144942"/>
                <a:gd name="connsiteY87" fmla="*/ 137609 h 242763"/>
                <a:gd name="connsiteX88" fmla="*/ 17913 w 144942"/>
                <a:gd name="connsiteY88" fmla="*/ 140952 h 242763"/>
                <a:gd name="connsiteX89" fmla="*/ 13722 w 144942"/>
                <a:gd name="connsiteY89" fmla="*/ 144772 h 242763"/>
                <a:gd name="connsiteX90" fmla="*/ 8950 w 144942"/>
                <a:gd name="connsiteY90" fmla="*/ 150344 h 242763"/>
                <a:gd name="connsiteX91" fmla="*/ 4921 w 144942"/>
                <a:gd name="connsiteY91" fmla="*/ 154068 h 242763"/>
                <a:gd name="connsiteX92" fmla="*/ 6474 w 144942"/>
                <a:gd name="connsiteY92" fmla="*/ 159612 h 242763"/>
                <a:gd name="connsiteX93" fmla="*/ 4864 w 144942"/>
                <a:gd name="connsiteY93" fmla="*/ 164279 h 242763"/>
                <a:gd name="connsiteX94" fmla="*/ 3902 w 144942"/>
                <a:gd name="connsiteY94" fmla="*/ 169194 h 242763"/>
                <a:gd name="connsiteX95" fmla="*/ 1407 w 144942"/>
                <a:gd name="connsiteY95" fmla="*/ 173394 h 242763"/>
                <a:gd name="connsiteX96" fmla="*/ -213 w 144942"/>
                <a:gd name="connsiteY96" fmla="*/ 178176 h 242763"/>
                <a:gd name="connsiteX97" fmla="*/ 1978 w 144942"/>
                <a:gd name="connsiteY97" fmla="*/ 182538 h 242763"/>
                <a:gd name="connsiteX98" fmla="*/ 1207 w 144942"/>
                <a:gd name="connsiteY98" fmla="*/ 177300 h 242763"/>
                <a:gd name="connsiteX99" fmla="*/ 3654 w 144942"/>
                <a:gd name="connsiteY99" fmla="*/ 181491 h 242763"/>
                <a:gd name="connsiteX100" fmla="*/ 3759 w 144942"/>
                <a:gd name="connsiteY100" fmla="*/ 176690 h 242763"/>
                <a:gd name="connsiteX101" fmla="*/ 5845 w 144942"/>
                <a:gd name="connsiteY101" fmla="*/ 181919 h 242763"/>
                <a:gd name="connsiteX102" fmla="*/ 6435 w 144942"/>
                <a:gd name="connsiteY102" fmla="*/ 186720 h 242763"/>
                <a:gd name="connsiteX103" fmla="*/ 8303 w 144942"/>
                <a:gd name="connsiteY103" fmla="*/ 191206 h 242763"/>
                <a:gd name="connsiteX104" fmla="*/ 12455 w 144942"/>
                <a:gd name="connsiteY104" fmla="*/ 193606 h 242763"/>
                <a:gd name="connsiteX105" fmla="*/ 17380 w 144942"/>
                <a:gd name="connsiteY105" fmla="*/ 193368 h 242763"/>
                <a:gd name="connsiteX106" fmla="*/ 21666 w 144942"/>
                <a:gd name="connsiteY106" fmla="*/ 195645 h 242763"/>
                <a:gd name="connsiteX107" fmla="*/ 20475 w 144942"/>
                <a:gd name="connsiteY107" fmla="*/ 200874 h 242763"/>
                <a:gd name="connsiteX108" fmla="*/ 25067 w 144942"/>
                <a:gd name="connsiteY108" fmla="*/ 207570 h 242763"/>
                <a:gd name="connsiteX109" fmla="*/ 26667 w 144942"/>
                <a:gd name="connsiteY109" fmla="*/ 212190 h 242763"/>
                <a:gd name="connsiteX110" fmla="*/ 24924 w 144942"/>
                <a:gd name="connsiteY110" fmla="*/ 217352 h 242763"/>
                <a:gd name="connsiteX111" fmla="*/ 23809 w 144942"/>
                <a:gd name="connsiteY111" fmla="*/ 223201 h 242763"/>
                <a:gd name="connsiteX112" fmla="*/ 24076 w 144942"/>
                <a:gd name="connsiteY112" fmla="*/ 228354 h 242763"/>
                <a:gd name="connsiteX113" fmla="*/ 27553 w 144942"/>
                <a:gd name="connsiteY113" fmla="*/ 231649 h 242763"/>
                <a:gd name="connsiteX114" fmla="*/ 49108 w 144942"/>
                <a:gd name="connsiteY114" fmla="*/ 231754 h 242763"/>
                <a:gd name="connsiteX115" fmla="*/ 53432 w 144942"/>
                <a:gd name="connsiteY115" fmla="*/ 229706 h 242763"/>
                <a:gd name="connsiteX116" fmla="*/ 58900 w 144942"/>
                <a:gd name="connsiteY116" fmla="*/ 228516 h 242763"/>
                <a:gd name="connsiteX117" fmla="*/ 67558 w 144942"/>
                <a:gd name="connsiteY117" fmla="*/ 229040 h 242763"/>
                <a:gd name="connsiteX118" fmla="*/ 73863 w 144942"/>
                <a:gd name="connsiteY118" fmla="*/ 229944 h 242763"/>
                <a:gd name="connsiteX119" fmla="*/ 79330 w 144942"/>
                <a:gd name="connsiteY119" fmla="*/ 230564 h 242763"/>
                <a:gd name="connsiteX120" fmla="*/ 85855 w 144942"/>
                <a:gd name="connsiteY120" fmla="*/ 230182 h 242763"/>
                <a:gd name="connsiteX121" fmla="*/ 109029 w 144942"/>
                <a:gd name="connsiteY121" fmla="*/ 231840 h 242763"/>
                <a:gd name="connsiteX122" fmla="*/ 114535 w 144942"/>
                <a:gd name="connsiteY122" fmla="*/ 231049 h 242763"/>
                <a:gd name="connsiteX123" fmla="*/ 119659 w 144942"/>
                <a:gd name="connsiteY123" fmla="*/ 233573 h 242763"/>
                <a:gd name="connsiteX124" fmla="*/ 124422 w 144942"/>
                <a:gd name="connsiteY124" fmla="*/ 235307 h 242763"/>
                <a:gd name="connsiteX125" fmla="*/ 128908 w 144942"/>
                <a:gd name="connsiteY125" fmla="*/ 237164 h 242763"/>
                <a:gd name="connsiteX126" fmla="*/ 136519 w 144942"/>
                <a:gd name="connsiteY126" fmla="*/ 237002 h 242763"/>
                <a:gd name="connsiteX127" fmla="*/ 141834 w 144942"/>
                <a:gd name="connsiteY127" fmla="*/ 240279 h 24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44942" h="242763">
                  <a:moveTo>
                    <a:pt x="142424" y="242689"/>
                  </a:moveTo>
                  <a:lnTo>
                    <a:pt x="142320" y="235307"/>
                  </a:lnTo>
                  <a:lnTo>
                    <a:pt x="144729" y="231049"/>
                  </a:lnTo>
                  <a:lnTo>
                    <a:pt x="142653" y="225420"/>
                  </a:lnTo>
                  <a:lnTo>
                    <a:pt x="142348" y="218314"/>
                  </a:lnTo>
                  <a:lnTo>
                    <a:pt x="140405" y="213952"/>
                  </a:lnTo>
                  <a:lnTo>
                    <a:pt x="135985" y="210113"/>
                  </a:lnTo>
                  <a:lnTo>
                    <a:pt x="132652" y="205751"/>
                  </a:lnTo>
                  <a:lnTo>
                    <a:pt x="129413" y="201893"/>
                  </a:lnTo>
                  <a:lnTo>
                    <a:pt x="123889" y="192902"/>
                  </a:lnTo>
                  <a:lnTo>
                    <a:pt x="123774" y="186425"/>
                  </a:lnTo>
                  <a:lnTo>
                    <a:pt x="119802" y="182710"/>
                  </a:lnTo>
                  <a:lnTo>
                    <a:pt x="116383" y="176595"/>
                  </a:lnTo>
                  <a:lnTo>
                    <a:pt x="115935" y="171623"/>
                  </a:lnTo>
                  <a:lnTo>
                    <a:pt x="113068" y="165784"/>
                  </a:lnTo>
                  <a:lnTo>
                    <a:pt x="114935" y="160717"/>
                  </a:lnTo>
                  <a:lnTo>
                    <a:pt x="114764" y="154630"/>
                  </a:lnTo>
                  <a:lnTo>
                    <a:pt x="111116" y="150363"/>
                  </a:lnTo>
                  <a:lnTo>
                    <a:pt x="113725" y="146229"/>
                  </a:lnTo>
                  <a:lnTo>
                    <a:pt x="118116" y="142991"/>
                  </a:lnTo>
                  <a:lnTo>
                    <a:pt x="119822" y="137742"/>
                  </a:lnTo>
                  <a:lnTo>
                    <a:pt x="122974" y="133370"/>
                  </a:lnTo>
                  <a:lnTo>
                    <a:pt x="124869" y="127531"/>
                  </a:lnTo>
                  <a:lnTo>
                    <a:pt x="129260" y="120626"/>
                  </a:lnTo>
                  <a:lnTo>
                    <a:pt x="132280" y="116378"/>
                  </a:lnTo>
                  <a:lnTo>
                    <a:pt x="129317" y="107881"/>
                  </a:lnTo>
                  <a:lnTo>
                    <a:pt x="126651" y="100452"/>
                  </a:lnTo>
                  <a:lnTo>
                    <a:pt x="124326" y="95728"/>
                  </a:lnTo>
                  <a:lnTo>
                    <a:pt x="119622" y="91708"/>
                  </a:lnTo>
                  <a:lnTo>
                    <a:pt x="113554" y="86707"/>
                  </a:lnTo>
                  <a:lnTo>
                    <a:pt x="108972" y="82402"/>
                  </a:lnTo>
                  <a:lnTo>
                    <a:pt x="106734" y="78154"/>
                  </a:lnTo>
                  <a:lnTo>
                    <a:pt x="103362" y="74325"/>
                  </a:lnTo>
                  <a:lnTo>
                    <a:pt x="104715" y="69229"/>
                  </a:lnTo>
                  <a:lnTo>
                    <a:pt x="110982" y="65362"/>
                  </a:lnTo>
                  <a:lnTo>
                    <a:pt x="117411" y="66781"/>
                  </a:lnTo>
                  <a:lnTo>
                    <a:pt x="122298" y="66562"/>
                  </a:lnTo>
                  <a:lnTo>
                    <a:pt x="129004" y="66819"/>
                  </a:lnTo>
                  <a:lnTo>
                    <a:pt x="134204" y="65429"/>
                  </a:lnTo>
                  <a:lnTo>
                    <a:pt x="129365" y="61161"/>
                  </a:lnTo>
                  <a:lnTo>
                    <a:pt x="126336" y="56942"/>
                  </a:lnTo>
                  <a:lnTo>
                    <a:pt x="123774" y="52684"/>
                  </a:lnTo>
                  <a:lnTo>
                    <a:pt x="122669" y="46836"/>
                  </a:lnTo>
                  <a:lnTo>
                    <a:pt x="122098" y="39930"/>
                  </a:lnTo>
                  <a:lnTo>
                    <a:pt x="123288" y="32834"/>
                  </a:lnTo>
                  <a:lnTo>
                    <a:pt x="122117" y="27910"/>
                  </a:lnTo>
                  <a:lnTo>
                    <a:pt x="122155" y="22985"/>
                  </a:lnTo>
                  <a:lnTo>
                    <a:pt x="118316" y="19423"/>
                  </a:lnTo>
                  <a:lnTo>
                    <a:pt x="118564" y="14451"/>
                  </a:lnTo>
                  <a:lnTo>
                    <a:pt x="117087" y="9374"/>
                  </a:lnTo>
                  <a:lnTo>
                    <a:pt x="113125" y="6497"/>
                  </a:lnTo>
                  <a:lnTo>
                    <a:pt x="110125" y="-75"/>
                  </a:lnTo>
                  <a:lnTo>
                    <a:pt x="102886" y="-75"/>
                  </a:lnTo>
                  <a:lnTo>
                    <a:pt x="105315" y="11507"/>
                  </a:lnTo>
                  <a:lnTo>
                    <a:pt x="110687" y="15470"/>
                  </a:lnTo>
                  <a:lnTo>
                    <a:pt x="114392" y="19423"/>
                  </a:lnTo>
                  <a:lnTo>
                    <a:pt x="113106" y="25671"/>
                  </a:lnTo>
                  <a:lnTo>
                    <a:pt x="113906" y="30367"/>
                  </a:lnTo>
                  <a:lnTo>
                    <a:pt x="109630" y="35653"/>
                  </a:lnTo>
                  <a:lnTo>
                    <a:pt x="105591" y="38863"/>
                  </a:lnTo>
                  <a:lnTo>
                    <a:pt x="100457" y="39911"/>
                  </a:lnTo>
                  <a:lnTo>
                    <a:pt x="97980" y="44083"/>
                  </a:lnTo>
                  <a:lnTo>
                    <a:pt x="95256" y="48398"/>
                  </a:lnTo>
                  <a:lnTo>
                    <a:pt x="94066" y="54008"/>
                  </a:lnTo>
                  <a:lnTo>
                    <a:pt x="92208" y="60647"/>
                  </a:lnTo>
                  <a:lnTo>
                    <a:pt x="88675" y="64438"/>
                  </a:lnTo>
                  <a:lnTo>
                    <a:pt x="88665" y="69648"/>
                  </a:lnTo>
                  <a:lnTo>
                    <a:pt x="87274" y="74839"/>
                  </a:lnTo>
                  <a:lnTo>
                    <a:pt x="81550" y="78144"/>
                  </a:lnTo>
                  <a:lnTo>
                    <a:pt x="81522" y="84221"/>
                  </a:lnTo>
                  <a:lnTo>
                    <a:pt x="79883" y="90870"/>
                  </a:lnTo>
                  <a:lnTo>
                    <a:pt x="75425" y="94842"/>
                  </a:lnTo>
                  <a:lnTo>
                    <a:pt x="71025" y="98109"/>
                  </a:lnTo>
                  <a:lnTo>
                    <a:pt x="69339" y="103576"/>
                  </a:lnTo>
                  <a:lnTo>
                    <a:pt x="68310" y="109129"/>
                  </a:lnTo>
                  <a:lnTo>
                    <a:pt x="64614" y="114768"/>
                  </a:lnTo>
                  <a:lnTo>
                    <a:pt x="63328" y="120607"/>
                  </a:lnTo>
                  <a:lnTo>
                    <a:pt x="62224" y="127446"/>
                  </a:lnTo>
                  <a:lnTo>
                    <a:pt x="57490" y="129608"/>
                  </a:lnTo>
                  <a:lnTo>
                    <a:pt x="56871" y="134780"/>
                  </a:lnTo>
                  <a:lnTo>
                    <a:pt x="53946" y="139085"/>
                  </a:lnTo>
                  <a:lnTo>
                    <a:pt x="49003" y="139733"/>
                  </a:lnTo>
                  <a:lnTo>
                    <a:pt x="47127" y="135294"/>
                  </a:lnTo>
                  <a:lnTo>
                    <a:pt x="42307" y="132437"/>
                  </a:lnTo>
                  <a:lnTo>
                    <a:pt x="38087" y="127484"/>
                  </a:lnTo>
                  <a:lnTo>
                    <a:pt x="30896" y="131465"/>
                  </a:lnTo>
                  <a:lnTo>
                    <a:pt x="24752" y="133342"/>
                  </a:lnTo>
                  <a:lnTo>
                    <a:pt x="21666" y="137609"/>
                  </a:lnTo>
                  <a:lnTo>
                    <a:pt x="17913" y="140952"/>
                  </a:lnTo>
                  <a:lnTo>
                    <a:pt x="13722" y="144772"/>
                  </a:lnTo>
                  <a:lnTo>
                    <a:pt x="8950" y="150344"/>
                  </a:lnTo>
                  <a:lnTo>
                    <a:pt x="4921" y="154068"/>
                  </a:lnTo>
                  <a:lnTo>
                    <a:pt x="6474" y="159612"/>
                  </a:lnTo>
                  <a:lnTo>
                    <a:pt x="4864" y="164279"/>
                  </a:lnTo>
                  <a:lnTo>
                    <a:pt x="3902" y="169194"/>
                  </a:lnTo>
                  <a:lnTo>
                    <a:pt x="1407" y="173394"/>
                  </a:lnTo>
                  <a:lnTo>
                    <a:pt x="-213" y="178176"/>
                  </a:lnTo>
                  <a:lnTo>
                    <a:pt x="1978" y="182538"/>
                  </a:lnTo>
                  <a:lnTo>
                    <a:pt x="1207" y="177300"/>
                  </a:lnTo>
                  <a:lnTo>
                    <a:pt x="3654" y="181491"/>
                  </a:lnTo>
                  <a:lnTo>
                    <a:pt x="3759" y="176690"/>
                  </a:lnTo>
                  <a:lnTo>
                    <a:pt x="5845" y="181919"/>
                  </a:lnTo>
                  <a:lnTo>
                    <a:pt x="6435" y="186720"/>
                  </a:lnTo>
                  <a:lnTo>
                    <a:pt x="8303" y="191206"/>
                  </a:lnTo>
                  <a:lnTo>
                    <a:pt x="12455" y="193606"/>
                  </a:lnTo>
                  <a:lnTo>
                    <a:pt x="17380" y="193368"/>
                  </a:lnTo>
                  <a:lnTo>
                    <a:pt x="21666" y="195645"/>
                  </a:lnTo>
                  <a:lnTo>
                    <a:pt x="20475" y="200874"/>
                  </a:lnTo>
                  <a:lnTo>
                    <a:pt x="25067" y="207570"/>
                  </a:lnTo>
                  <a:lnTo>
                    <a:pt x="26667" y="212190"/>
                  </a:lnTo>
                  <a:lnTo>
                    <a:pt x="24924" y="217352"/>
                  </a:lnTo>
                  <a:lnTo>
                    <a:pt x="23809" y="223201"/>
                  </a:lnTo>
                  <a:lnTo>
                    <a:pt x="24076" y="228354"/>
                  </a:lnTo>
                  <a:lnTo>
                    <a:pt x="27553" y="231649"/>
                  </a:lnTo>
                  <a:lnTo>
                    <a:pt x="49108" y="231754"/>
                  </a:lnTo>
                  <a:lnTo>
                    <a:pt x="53432" y="229706"/>
                  </a:lnTo>
                  <a:lnTo>
                    <a:pt x="58900" y="228516"/>
                  </a:lnTo>
                  <a:lnTo>
                    <a:pt x="67558" y="229040"/>
                  </a:lnTo>
                  <a:lnTo>
                    <a:pt x="73863" y="229944"/>
                  </a:lnTo>
                  <a:lnTo>
                    <a:pt x="79330" y="230564"/>
                  </a:lnTo>
                  <a:lnTo>
                    <a:pt x="85855" y="230182"/>
                  </a:lnTo>
                  <a:lnTo>
                    <a:pt x="109029" y="231840"/>
                  </a:lnTo>
                  <a:lnTo>
                    <a:pt x="114535" y="231049"/>
                  </a:lnTo>
                  <a:lnTo>
                    <a:pt x="119659" y="233573"/>
                  </a:lnTo>
                  <a:lnTo>
                    <a:pt x="124422" y="235307"/>
                  </a:lnTo>
                  <a:lnTo>
                    <a:pt x="128908" y="237164"/>
                  </a:lnTo>
                  <a:lnTo>
                    <a:pt x="136519" y="237002"/>
                  </a:lnTo>
                  <a:lnTo>
                    <a:pt x="141834" y="24027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6" name="Freihandform: Form 715">
              <a:extLst>
                <a:ext uri="{FF2B5EF4-FFF2-40B4-BE49-F238E27FC236}">
                  <a16:creationId xmlns:a16="http://schemas.microsoft.com/office/drawing/2014/main" id="{A5296F5E-30DF-F0F5-BDF1-67B21BC3CFEB}"/>
                </a:ext>
              </a:extLst>
            </p:cNvPr>
            <p:cNvSpPr/>
            <p:nvPr/>
          </p:nvSpPr>
          <p:spPr>
            <a:xfrm>
              <a:off x="3533092" y="3661282"/>
              <a:ext cx="71020" cy="55480"/>
            </a:xfrm>
            <a:custGeom>
              <a:avLst/>
              <a:gdLst>
                <a:gd name="connsiteX0" fmla="*/ 28886 w 94287"/>
                <a:gd name="connsiteY0" fmla="*/ 64028 h 73656"/>
                <a:gd name="connsiteX1" fmla="*/ 26762 w 94287"/>
                <a:gd name="connsiteY1" fmla="*/ 59047 h 73656"/>
                <a:gd name="connsiteX2" fmla="*/ 24733 w 94287"/>
                <a:gd name="connsiteY2" fmla="*/ 54560 h 73656"/>
                <a:gd name="connsiteX3" fmla="*/ 20808 w 94287"/>
                <a:gd name="connsiteY3" fmla="*/ 51646 h 73656"/>
                <a:gd name="connsiteX4" fmla="*/ 16322 w 94287"/>
                <a:gd name="connsiteY4" fmla="*/ 48712 h 73656"/>
                <a:gd name="connsiteX5" fmla="*/ 11360 w 94287"/>
                <a:gd name="connsiteY5" fmla="*/ 48388 h 73656"/>
                <a:gd name="connsiteX6" fmla="*/ 7588 w 94287"/>
                <a:gd name="connsiteY6" fmla="*/ 44655 h 73656"/>
                <a:gd name="connsiteX7" fmla="*/ 1492 w 94287"/>
                <a:gd name="connsiteY7" fmla="*/ 45616 h 73656"/>
                <a:gd name="connsiteX8" fmla="*/ 4626 w 94287"/>
                <a:gd name="connsiteY8" fmla="*/ 49312 h 73656"/>
                <a:gd name="connsiteX9" fmla="*/ 7883 w 94287"/>
                <a:gd name="connsiteY9" fmla="*/ 52798 h 73656"/>
                <a:gd name="connsiteX10" fmla="*/ 11274 w 94287"/>
                <a:gd name="connsiteY10" fmla="*/ 56322 h 73656"/>
                <a:gd name="connsiteX11" fmla="*/ 15579 w 94287"/>
                <a:gd name="connsiteY11" fmla="*/ 59456 h 73656"/>
                <a:gd name="connsiteX12" fmla="*/ 19770 w 94287"/>
                <a:gd name="connsiteY12" fmla="*/ 61876 h 73656"/>
                <a:gd name="connsiteX13" fmla="*/ 24695 w 94287"/>
                <a:gd name="connsiteY13" fmla="*/ 63409 h 73656"/>
                <a:gd name="connsiteX14" fmla="*/ 75120 w 94287"/>
                <a:gd name="connsiteY14" fmla="*/ 73582 h 73656"/>
                <a:gd name="connsiteX15" fmla="*/ 77387 w 94287"/>
                <a:gd name="connsiteY15" fmla="*/ 66038 h 73656"/>
                <a:gd name="connsiteX16" fmla="*/ 76444 w 94287"/>
                <a:gd name="connsiteY16" fmla="*/ 61199 h 73656"/>
                <a:gd name="connsiteX17" fmla="*/ 78292 w 94287"/>
                <a:gd name="connsiteY17" fmla="*/ 56561 h 73656"/>
                <a:gd name="connsiteX18" fmla="*/ 82273 w 94287"/>
                <a:gd name="connsiteY18" fmla="*/ 53208 h 73656"/>
                <a:gd name="connsiteX19" fmla="*/ 81730 w 94287"/>
                <a:gd name="connsiteY19" fmla="*/ 48445 h 73656"/>
                <a:gd name="connsiteX20" fmla="*/ 82512 w 94287"/>
                <a:gd name="connsiteY20" fmla="*/ 43245 h 73656"/>
                <a:gd name="connsiteX21" fmla="*/ 81788 w 94287"/>
                <a:gd name="connsiteY21" fmla="*/ 38149 h 73656"/>
                <a:gd name="connsiteX22" fmla="*/ 85102 w 94287"/>
                <a:gd name="connsiteY22" fmla="*/ 34720 h 73656"/>
                <a:gd name="connsiteX23" fmla="*/ 89055 w 94287"/>
                <a:gd name="connsiteY23" fmla="*/ 31853 h 73656"/>
                <a:gd name="connsiteX24" fmla="*/ 94075 w 94287"/>
                <a:gd name="connsiteY24" fmla="*/ 32129 h 73656"/>
                <a:gd name="connsiteX25" fmla="*/ 91255 w 94287"/>
                <a:gd name="connsiteY25" fmla="*/ 28062 h 73656"/>
                <a:gd name="connsiteX26" fmla="*/ 86226 w 94287"/>
                <a:gd name="connsiteY26" fmla="*/ 27671 h 73656"/>
                <a:gd name="connsiteX27" fmla="*/ 81387 w 94287"/>
                <a:gd name="connsiteY27" fmla="*/ 26243 h 73656"/>
                <a:gd name="connsiteX28" fmla="*/ 77825 w 94287"/>
                <a:gd name="connsiteY28" fmla="*/ 21671 h 73656"/>
                <a:gd name="connsiteX29" fmla="*/ 73767 w 94287"/>
                <a:gd name="connsiteY29" fmla="*/ 18270 h 73656"/>
                <a:gd name="connsiteX30" fmla="*/ 70777 w 94287"/>
                <a:gd name="connsiteY30" fmla="*/ 12470 h 73656"/>
                <a:gd name="connsiteX31" fmla="*/ 67243 w 94287"/>
                <a:gd name="connsiteY31" fmla="*/ 8402 h 73656"/>
                <a:gd name="connsiteX32" fmla="*/ 60271 w 94287"/>
                <a:gd name="connsiteY32" fmla="*/ 1801 h 73656"/>
                <a:gd name="connsiteX33" fmla="*/ 56861 w 94287"/>
                <a:gd name="connsiteY33" fmla="*/ 5488 h 73656"/>
                <a:gd name="connsiteX34" fmla="*/ 51422 w 94287"/>
                <a:gd name="connsiteY34" fmla="*/ 8240 h 73656"/>
                <a:gd name="connsiteX35" fmla="*/ 49336 w 94287"/>
                <a:gd name="connsiteY35" fmla="*/ 12527 h 73656"/>
                <a:gd name="connsiteX36" fmla="*/ 44783 w 94287"/>
                <a:gd name="connsiteY36" fmla="*/ 14022 h 73656"/>
                <a:gd name="connsiteX37" fmla="*/ 38972 w 94287"/>
                <a:gd name="connsiteY37" fmla="*/ 12107 h 73656"/>
                <a:gd name="connsiteX38" fmla="*/ 35896 w 94287"/>
                <a:gd name="connsiteY38" fmla="*/ 8145 h 73656"/>
                <a:gd name="connsiteX39" fmla="*/ 32210 w 94287"/>
                <a:gd name="connsiteY39" fmla="*/ 5116 h 73656"/>
                <a:gd name="connsiteX40" fmla="*/ 27457 w 94287"/>
                <a:gd name="connsiteY40" fmla="*/ 1782 h 73656"/>
                <a:gd name="connsiteX41" fmla="*/ 22752 w 94287"/>
                <a:gd name="connsiteY41" fmla="*/ -75 h 73656"/>
                <a:gd name="connsiteX42" fmla="*/ 18637 w 94287"/>
                <a:gd name="connsiteY42" fmla="*/ 2411 h 73656"/>
                <a:gd name="connsiteX43" fmla="*/ 21151 w 94287"/>
                <a:gd name="connsiteY43" fmla="*/ 6602 h 73656"/>
                <a:gd name="connsiteX44" fmla="*/ 24695 w 94287"/>
                <a:gd name="connsiteY44" fmla="*/ 9898 h 73656"/>
                <a:gd name="connsiteX45" fmla="*/ 29247 w 94287"/>
                <a:gd name="connsiteY45" fmla="*/ 12574 h 73656"/>
                <a:gd name="connsiteX46" fmla="*/ 26038 w 94287"/>
                <a:gd name="connsiteY46" fmla="*/ 17413 h 73656"/>
                <a:gd name="connsiteX47" fmla="*/ 21704 w 94287"/>
                <a:gd name="connsiteY47" fmla="*/ 14584 h 73656"/>
                <a:gd name="connsiteX48" fmla="*/ 16084 w 94287"/>
                <a:gd name="connsiteY48" fmla="*/ 14841 h 73656"/>
                <a:gd name="connsiteX49" fmla="*/ 11207 w 94287"/>
                <a:gd name="connsiteY49" fmla="*/ 12384 h 73656"/>
                <a:gd name="connsiteX50" fmla="*/ 6292 w 94287"/>
                <a:gd name="connsiteY50" fmla="*/ 9002 h 73656"/>
                <a:gd name="connsiteX51" fmla="*/ 1454 w 94287"/>
                <a:gd name="connsiteY51" fmla="*/ 9688 h 73656"/>
                <a:gd name="connsiteX52" fmla="*/ -213 w 94287"/>
                <a:gd name="connsiteY52" fmla="*/ 14336 h 73656"/>
                <a:gd name="connsiteX53" fmla="*/ 3787 w 94287"/>
                <a:gd name="connsiteY53" fmla="*/ 17727 h 73656"/>
                <a:gd name="connsiteX54" fmla="*/ 8921 w 94287"/>
                <a:gd name="connsiteY54" fmla="*/ 19937 h 73656"/>
                <a:gd name="connsiteX55" fmla="*/ 8607 w 94287"/>
                <a:gd name="connsiteY55" fmla="*/ 24823 h 73656"/>
                <a:gd name="connsiteX56" fmla="*/ 11036 w 94287"/>
                <a:gd name="connsiteY56" fmla="*/ 29357 h 73656"/>
                <a:gd name="connsiteX57" fmla="*/ 15170 w 94287"/>
                <a:gd name="connsiteY57" fmla="*/ 31843 h 73656"/>
                <a:gd name="connsiteX58" fmla="*/ 19685 w 94287"/>
                <a:gd name="connsiteY58" fmla="*/ 33529 h 73656"/>
                <a:gd name="connsiteX59" fmla="*/ 19951 w 94287"/>
                <a:gd name="connsiteY59" fmla="*/ 39130 h 73656"/>
                <a:gd name="connsiteX60" fmla="*/ 15198 w 94287"/>
                <a:gd name="connsiteY60" fmla="*/ 39559 h 73656"/>
                <a:gd name="connsiteX61" fmla="*/ 19313 w 94287"/>
                <a:gd name="connsiteY61" fmla="*/ 42206 h 73656"/>
                <a:gd name="connsiteX62" fmla="*/ 23571 w 94287"/>
                <a:gd name="connsiteY62" fmla="*/ 44988 h 73656"/>
                <a:gd name="connsiteX63" fmla="*/ 26818 w 94287"/>
                <a:gd name="connsiteY63" fmla="*/ 48474 h 73656"/>
                <a:gd name="connsiteX64" fmla="*/ 31772 w 94287"/>
                <a:gd name="connsiteY64" fmla="*/ 48598 h 73656"/>
                <a:gd name="connsiteX65" fmla="*/ 32410 w 94287"/>
                <a:gd name="connsiteY65" fmla="*/ 53370 h 73656"/>
                <a:gd name="connsiteX66" fmla="*/ 34267 w 94287"/>
                <a:gd name="connsiteY66" fmla="*/ 58113 h 73656"/>
                <a:gd name="connsiteX67" fmla="*/ 35744 w 94287"/>
                <a:gd name="connsiteY67" fmla="*/ 63552 h 73656"/>
                <a:gd name="connsiteX68" fmla="*/ 39115 w 94287"/>
                <a:gd name="connsiteY68" fmla="*/ 59933 h 73656"/>
                <a:gd name="connsiteX69" fmla="*/ 43163 w 94287"/>
                <a:gd name="connsiteY69" fmla="*/ 57199 h 73656"/>
                <a:gd name="connsiteX70" fmla="*/ 46507 w 94287"/>
                <a:gd name="connsiteY70" fmla="*/ 53598 h 73656"/>
                <a:gd name="connsiteX71" fmla="*/ 50365 w 94287"/>
                <a:gd name="connsiteY71" fmla="*/ 50388 h 73656"/>
                <a:gd name="connsiteX72" fmla="*/ 54527 w 94287"/>
                <a:gd name="connsiteY72" fmla="*/ 47560 h 73656"/>
                <a:gd name="connsiteX73" fmla="*/ 61166 w 94287"/>
                <a:gd name="connsiteY73" fmla="*/ 47998 h 73656"/>
                <a:gd name="connsiteX74" fmla="*/ 65500 w 94287"/>
                <a:gd name="connsiteY74" fmla="*/ 51884 h 73656"/>
                <a:gd name="connsiteX75" fmla="*/ 62433 w 94287"/>
                <a:gd name="connsiteY75" fmla="*/ 55637 h 73656"/>
                <a:gd name="connsiteX76" fmla="*/ 66091 w 94287"/>
                <a:gd name="connsiteY76" fmla="*/ 58809 h 73656"/>
                <a:gd name="connsiteX77" fmla="*/ 62795 w 94287"/>
                <a:gd name="connsiteY77" fmla="*/ 62485 h 73656"/>
                <a:gd name="connsiteX78" fmla="*/ 66528 w 94287"/>
                <a:gd name="connsiteY78" fmla="*/ 66533 h 73656"/>
                <a:gd name="connsiteX79" fmla="*/ 70701 w 94287"/>
                <a:gd name="connsiteY79" fmla="*/ 69039 h 73656"/>
                <a:gd name="connsiteX80" fmla="*/ 73958 w 94287"/>
                <a:gd name="connsiteY80" fmla="*/ 73068 h 7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94287" h="73656">
                  <a:moveTo>
                    <a:pt x="28886" y="64028"/>
                  </a:moveTo>
                  <a:lnTo>
                    <a:pt x="26762" y="59047"/>
                  </a:lnTo>
                  <a:lnTo>
                    <a:pt x="24733" y="54560"/>
                  </a:lnTo>
                  <a:lnTo>
                    <a:pt x="20808" y="51646"/>
                  </a:lnTo>
                  <a:lnTo>
                    <a:pt x="16322" y="48712"/>
                  </a:lnTo>
                  <a:lnTo>
                    <a:pt x="11360" y="48388"/>
                  </a:lnTo>
                  <a:lnTo>
                    <a:pt x="7588" y="44655"/>
                  </a:lnTo>
                  <a:lnTo>
                    <a:pt x="1492" y="45616"/>
                  </a:lnTo>
                  <a:lnTo>
                    <a:pt x="4626" y="49312"/>
                  </a:lnTo>
                  <a:lnTo>
                    <a:pt x="7883" y="52798"/>
                  </a:lnTo>
                  <a:lnTo>
                    <a:pt x="11274" y="56322"/>
                  </a:lnTo>
                  <a:lnTo>
                    <a:pt x="15579" y="59456"/>
                  </a:lnTo>
                  <a:lnTo>
                    <a:pt x="19770" y="61876"/>
                  </a:lnTo>
                  <a:lnTo>
                    <a:pt x="24695" y="63409"/>
                  </a:lnTo>
                  <a:close/>
                  <a:moveTo>
                    <a:pt x="75120" y="73582"/>
                  </a:moveTo>
                  <a:lnTo>
                    <a:pt x="77387" y="66038"/>
                  </a:lnTo>
                  <a:lnTo>
                    <a:pt x="76444" y="61199"/>
                  </a:lnTo>
                  <a:lnTo>
                    <a:pt x="78292" y="56561"/>
                  </a:lnTo>
                  <a:lnTo>
                    <a:pt x="82273" y="53208"/>
                  </a:lnTo>
                  <a:lnTo>
                    <a:pt x="81730" y="48445"/>
                  </a:lnTo>
                  <a:lnTo>
                    <a:pt x="82512" y="43245"/>
                  </a:lnTo>
                  <a:lnTo>
                    <a:pt x="81788" y="38149"/>
                  </a:lnTo>
                  <a:lnTo>
                    <a:pt x="85102" y="34720"/>
                  </a:lnTo>
                  <a:lnTo>
                    <a:pt x="89055" y="31853"/>
                  </a:lnTo>
                  <a:lnTo>
                    <a:pt x="94075" y="32129"/>
                  </a:lnTo>
                  <a:lnTo>
                    <a:pt x="91255" y="28062"/>
                  </a:lnTo>
                  <a:lnTo>
                    <a:pt x="86226" y="27671"/>
                  </a:lnTo>
                  <a:lnTo>
                    <a:pt x="81387" y="26243"/>
                  </a:lnTo>
                  <a:lnTo>
                    <a:pt x="77825" y="21671"/>
                  </a:lnTo>
                  <a:lnTo>
                    <a:pt x="73767" y="18270"/>
                  </a:lnTo>
                  <a:lnTo>
                    <a:pt x="70777" y="12470"/>
                  </a:lnTo>
                  <a:lnTo>
                    <a:pt x="67243" y="8402"/>
                  </a:lnTo>
                  <a:lnTo>
                    <a:pt x="60271" y="1801"/>
                  </a:lnTo>
                  <a:lnTo>
                    <a:pt x="56861" y="5488"/>
                  </a:lnTo>
                  <a:lnTo>
                    <a:pt x="51422" y="8240"/>
                  </a:lnTo>
                  <a:lnTo>
                    <a:pt x="49336" y="12527"/>
                  </a:lnTo>
                  <a:lnTo>
                    <a:pt x="44783" y="14022"/>
                  </a:lnTo>
                  <a:lnTo>
                    <a:pt x="38972" y="12107"/>
                  </a:lnTo>
                  <a:lnTo>
                    <a:pt x="35896" y="8145"/>
                  </a:lnTo>
                  <a:lnTo>
                    <a:pt x="32210" y="5116"/>
                  </a:lnTo>
                  <a:lnTo>
                    <a:pt x="27457" y="1782"/>
                  </a:lnTo>
                  <a:lnTo>
                    <a:pt x="22752" y="-75"/>
                  </a:lnTo>
                  <a:lnTo>
                    <a:pt x="18637" y="2411"/>
                  </a:lnTo>
                  <a:lnTo>
                    <a:pt x="21151" y="6602"/>
                  </a:lnTo>
                  <a:lnTo>
                    <a:pt x="24695" y="9898"/>
                  </a:lnTo>
                  <a:lnTo>
                    <a:pt x="29247" y="12574"/>
                  </a:lnTo>
                  <a:lnTo>
                    <a:pt x="26038" y="17413"/>
                  </a:lnTo>
                  <a:lnTo>
                    <a:pt x="21704" y="14584"/>
                  </a:lnTo>
                  <a:lnTo>
                    <a:pt x="16084" y="14841"/>
                  </a:lnTo>
                  <a:lnTo>
                    <a:pt x="11207" y="12384"/>
                  </a:lnTo>
                  <a:lnTo>
                    <a:pt x="6292" y="9002"/>
                  </a:lnTo>
                  <a:lnTo>
                    <a:pt x="1454" y="9688"/>
                  </a:lnTo>
                  <a:lnTo>
                    <a:pt x="-213" y="14336"/>
                  </a:lnTo>
                  <a:lnTo>
                    <a:pt x="3787" y="17727"/>
                  </a:lnTo>
                  <a:lnTo>
                    <a:pt x="8921" y="19937"/>
                  </a:lnTo>
                  <a:lnTo>
                    <a:pt x="8607" y="24823"/>
                  </a:lnTo>
                  <a:lnTo>
                    <a:pt x="11036" y="29357"/>
                  </a:lnTo>
                  <a:lnTo>
                    <a:pt x="15170" y="31843"/>
                  </a:lnTo>
                  <a:lnTo>
                    <a:pt x="19685" y="33529"/>
                  </a:lnTo>
                  <a:lnTo>
                    <a:pt x="19951" y="39130"/>
                  </a:lnTo>
                  <a:lnTo>
                    <a:pt x="15198" y="39559"/>
                  </a:lnTo>
                  <a:lnTo>
                    <a:pt x="19313" y="42206"/>
                  </a:lnTo>
                  <a:lnTo>
                    <a:pt x="23571" y="44988"/>
                  </a:lnTo>
                  <a:lnTo>
                    <a:pt x="26818" y="48474"/>
                  </a:lnTo>
                  <a:lnTo>
                    <a:pt x="31772" y="48598"/>
                  </a:lnTo>
                  <a:lnTo>
                    <a:pt x="32410" y="53370"/>
                  </a:lnTo>
                  <a:lnTo>
                    <a:pt x="34267" y="58113"/>
                  </a:lnTo>
                  <a:lnTo>
                    <a:pt x="35744" y="63552"/>
                  </a:lnTo>
                  <a:lnTo>
                    <a:pt x="39115" y="59933"/>
                  </a:lnTo>
                  <a:lnTo>
                    <a:pt x="43163" y="57199"/>
                  </a:lnTo>
                  <a:lnTo>
                    <a:pt x="46507" y="53598"/>
                  </a:lnTo>
                  <a:lnTo>
                    <a:pt x="50365" y="50388"/>
                  </a:lnTo>
                  <a:lnTo>
                    <a:pt x="54527" y="47560"/>
                  </a:lnTo>
                  <a:lnTo>
                    <a:pt x="61166" y="47998"/>
                  </a:lnTo>
                  <a:lnTo>
                    <a:pt x="65500" y="51884"/>
                  </a:lnTo>
                  <a:lnTo>
                    <a:pt x="62433" y="55637"/>
                  </a:lnTo>
                  <a:lnTo>
                    <a:pt x="66091" y="58809"/>
                  </a:lnTo>
                  <a:lnTo>
                    <a:pt x="62795" y="62485"/>
                  </a:lnTo>
                  <a:lnTo>
                    <a:pt x="66528" y="66533"/>
                  </a:lnTo>
                  <a:lnTo>
                    <a:pt x="70701" y="69039"/>
                  </a:lnTo>
                  <a:lnTo>
                    <a:pt x="73958" y="730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7" name="Freihandform: Form 716">
              <a:extLst>
                <a:ext uri="{FF2B5EF4-FFF2-40B4-BE49-F238E27FC236}">
                  <a16:creationId xmlns:a16="http://schemas.microsoft.com/office/drawing/2014/main" id="{B6A5A502-CC83-EF83-D160-9D513014F58D}"/>
                </a:ext>
              </a:extLst>
            </p:cNvPr>
            <p:cNvSpPr/>
            <p:nvPr/>
          </p:nvSpPr>
          <p:spPr>
            <a:xfrm>
              <a:off x="3558411" y="4514545"/>
              <a:ext cx="17362" cy="14384"/>
            </a:xfrm>
            <a:custGeom>
              <a:avLst/>
              <a:gdLst>
                <a:gd name="connsiteX0" fmla="*/ 22837 w 23050"/>
                <a:gd name="connsiteY0" fmla="*/ 18870 h 19097"/>
                <a:gd name="connsiteX1" fmla="*/ 22800 w 23050"/>
                <a:gd name="connsiteY1" fmla="*/ 14108 h 19097"/>
                <a:gd name="connsiteX2" fmla="*/ 18046 w 23050"/>
                <a:gd name="connsiteY2" fmla="*/ 14584 h 19097"/>
                <a:gd name="connsiteX3" fmla="*/ 21809 w 23050"/>
                <a:gd name="connsiteY3" fmla="*/ 17518 h 19097"/>
                <a:gd name="connsiteX4" fmla="*/ 10617 w 23050"/>
                <a:gd name="connsiteY4" fmla="*/ 19023 h 19097"/>
                <a:gd name="connsiteX5" fmla="*/ 6778 w 23050"/>
                <a:gd name="connsiteY5" fmla="*/ 16137 h 19097"/>
                <a:gd name="connsiteX6" fmla="*/ 10598 w 23050"/>
                <a:gd name="connsiteY6" fmla="*/ 19004 h 19097"/>
                <a:gd name="connsiteX7" fmla="*/ 3492 w 23050"/>
                <a:gd name="connsiteY7" fmla="*/ 9422 h 19097"/>
                <a:gd name="connsiteX8" fmla="*/ 3083 w 23050"/>
                <a:gd name="connsiteY8" fmla="*/ 4669 h 19097"/>
                <a:gd name="connsiteX9" fmla="*/ 2559 w 23050"/>
                <a:gd name="connsiteY9" fmla="*/ -75 h 19097"/>
                <a:gd name="connsiteX10" fmla="*/ -213 w 23050"/>
                <a:gd name="connsiteY10" fmla="*/ 3802 h 19097"/>
                <a:gd name="connsiteX11" fmla="*/ 1997 w 23050"/>
                <a:gd name="connsiteY11" fmla="*/ 8088 h 1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050" h="19097">
                  <a:moveTo>
                    <a:pt x="22837" y="18870"/>
                  </a:moveTo>
                  <a:lnTo>
                    <a:pt x="22800" y="14108"/>
                  </a:lnTo>
                  <a:lnTo>
                    <a:pt x="18046" y="14584"/>
                  </a:lnTo>
                  <a:lnTo>
                    <a:pt x="21809" y="17518"/>
                  </a:lnTo>
                  <a:close/>
                  <a:moveTo>
                    <a:pt x="10617" y="19023"/>
                  </a:moveTo>
                  <a:lnTo>
                    <a:pt x="6778" y="16137"/>
                  </a:lnTo>
                  <a:lnTo>
                    <a:pt x="10598" y="19004"/>
                  </a:lnTo>
                  <a:close/>
                  <a:moveTo>
                    <a:pt x="3492" y="9422"/>
                  </a:moveTo>
                  <a:lnTo>
                    <a:pt x="3083" y="4669"/>
                  </a:lnTo>
                  <a:lnTo>
                    <a:pt x="2559" y="-75"/>
                  </a:lnTo>
                  <a:lnTo>
                    <a:pt x="-213" y="3802"/>
                  </a:lnTo>
                  <a:lnTo>
                    <a:pt x="1997" y="80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0" name="Freihandform: Form 719">
              <a:extLst>
                <a:ext uri="{FF2B5EF4-FFF2-40B4-BE49-F238E27FC236}">
                  <a16:creationId xmlns:a16="http://schemas.microsoft.com/office/drawing/2014/main" id="{E2858031-5BC4-3B7B-A475-F46F28DA1797}"/>
                </a:ext>
              </a:extLst>
            </p:cNvPr>
            <p:cNvSpPr/>
            <p:nvPr/>
          </p:nvSpPr>
          <p:spPr>
            <a:xfrm>
              <a:off x="1810235" y="4131534"/>
              <a:ext cx="173931" cy="266834"/>
            </a:xfrm>
            <a:custGeom>
              <a:avLst/>
              <a:gdLst>
                <a:gd name="connsiteX0" fmla="*/ 172837 w 230914"/>
                <a:gd name="connsiteY0" fmla="*/ 354179 h 354253"/>
                <a:gd name="connsiteX1" fmla="*/ 177447 w 230914"/>
                <a:gd name="connsiteY1" fmla="*/ 324089 h 354253"/>
                <a:gd name="connsiteX2" fmla="*/ 181562 w 230914"/>
                <a:gd name="connsiteY2" fmla="*/ 294124 h 354253"/>
                <a:gd name="connsiteX3" fmla="*/ 182238 w 230914"/>
                <a:gd name="connsiteY3" fmla="*/ 288256 h 354253"/>
                <a:gd name="connsiteX4" fmla="*/ 179638 w 230914"/>
                <a:gd name="connsiteY4" fmla="*/ 284008 h 354253"/>
                <a:gd name="connsiteX5" fmla="*/ 178886 w 230914"/>
                <a:gd name="connsiteY5" fmla="*/ 277883 h 354253"/>
                <a:gd name="connsiteX6" fmla="*/ 174952 w 230914"/>
                <a:gd name="connsiteY6" fmla="*/ 272950 h 354253"/>
                <a:gd name="connsiteX7" fmla="*/ 170408 w 230914"/>
                <a:gd name="connsiteY7" fmla="*/ 269101 h 354253"/>
                <a:gd name="connsiteX8" fmla="*/ 169484 w 230914"/>
                <a:gd name="connsiteY8" fmla="*/ 264358 h 354253"/>
                <a:gd name="connsiteX9" fmla="*/ 169541 w 230914"/>
                <a:gd name="connsiteY9" fmla="*/ 256890 h 354253"/>
                <a:gd name="connsiteX10" fmla="*/ 170970 w 230914"/>
                <a:gd name="connsiteY10" fmla="*/ 252090 h 354253"/>
                <a:gd name="connsiteX11" fmla="*/ 176809 w 230914"/>
                <a:gd name="connsiteY11" fmla="*/ 250175 h 354253"/>
                <a:gd name="connsiteX12" fmla="*/ 182800 w 230914"/>
                <a:gd name="connsiteY12" fmla="*/ 251290 h 354253"/>
                <a:gd name="connsiteX13" fmla="*/ 186791 w 230914"/>
                <a:gd name="connsiteY13" fmla="*/ 248061 h 354253"/>
                <a:gd name="connsiteX14" fmla="*/ 185944 w 230914"/>
                <a:gd name="connsiteY14" fmla="*/ 243127 h 354253"/>
                <a:gd name="connsiteX15" fmla="*/ 181372 w 230914"/>
                <a:gd name="connsiteY15" fmla="*/ 241546 h 354253"/>
                <a:gd name="connsiteX16" fmla="*/ 176361 w 230914"/>
                <a:gd name="connsiteY16" fmla="*/ 241536 h 354253"/>
                <a:gd name="connsiteX17" fmla="*/ 173828 w 230914"/>
                <a:gd name="connsiteY17" fmla="*/ 234497 h 354253"/>
                <a:gd name="connsiteX18" fmla="*/ 173999 w 230914"/>
                <a:gd name="connsiteY18" fmla="*/ 227849 h 354253"/>
                <a:gd name="connsiteX19" fmla="*/ 179829 w 230914"/>
                <a:gd name="connsiteY19" fmla="*/ 226629 h 354253"/>
                <a:gd name="connsiteX20" fmla="*/ 205860 w 230914"/>
                <a:gd name="connsiteY20" fmla="*/ 227630 h 354253"/>
                <a:gd name="connsiteX21" fmla="*/ 205289 w 230914"/>
                <a:gd name="connsiteY21" fmla="*/ 221895 h 354253"/>
                <a:gd name="connsiteX22" fmla="*/ 210851 w 230914"/>
                <a:gd name="connsiteY22" fmla="*/ 225887 h 354253"/>
                <a:gd name="connsiteX23" fmla="*/ 214261 w 230914"/>
                <a:gd name="connsiteY23" fmla="*/ 221267 h 354253"/>
                <a:gd name="connsiteX24" fmla="*/ 218662 w 230914"/>
                <a:gd name="connsiteY24" fmla="*/ 218924 h 354253"/>
                <a:gd name="connsiteX25" fmla="*/ 222758 w 230914"/>
                <a:gd name="connsiteY25" fmla="*/ 224467 h 354253"/>
                <a:gd name="connsiteX26" fmla="*/ 225310 w 230914"/>
                <a:gd name="connsiteY26" fmla="*/ 230306 h 354253"/>
                <a:gd name="connsiteX27" fmla="*/ 226320 w 230914"/>
                <a:gd name="connsiteY27" fmla="*/ 235202 h 354253"/>
                <a:gd name="connsiteX28" fmla="*/ 230702 w 230914"/>
                <a:gd name="connsiteY28" fmla="*/ 238260 h 354253"/>
                <a:gd name="connsiteX29" fmla="*/ 229749 w 230914"/>
                <a:gd name="connsiteY29" fmla="*/ 232630 h 354253"/>
                <a:gd name="connsiteX30" fmla="*/ 227520 w 230914"/>
                <a:gd name="connsiteY30" fmla="*/ 226191 h 354253"/>
                <a:gd name="connsiteX31" fmla="*/ 226168 w 230914"/>
                <a:gd name="connsiteY31" fmla="*/ 219562 h 354253"/>
                <a:gd name="connsiteX32" fmla="*/ 224739 w 230914"/>
                <a:gd name="connsiteY32" fmla="*/ 214533 h 354253"/>
                <a:gd name="connsiteX33" fmla="*/ 220129 w 230914"/>
                <a:gd name="connsiteY33" fmla="*/ 209142 h 354253"/>
                <a:gd name="connsiteX34" fmla="*/ 216719 w 230914"/>
                <a:gd name="connsiteY34" fmla="*/ 204627 h 354253"/>
                <a:gd name="connsiteX35" fmla="*/ 219043 w 230914"/>
                <a:gd name="connsiteY35" fmla="*/ 196483 h 354253"/>
                <a:gd name="connsiteX36" fmla="*/ 222605 w 230914"/>
                <a:gd name="connsiteY36" fmla="*/ 192158 h 354253"/>
                <a:gd name="connsiteX37" fmla="*/ 220215 w 230914"/>
                <a:gd name="connsiteY37" fmla="*/ 187948 h 354253"/>
                <a:gd name="connsiteX38" fmla="*/ 216652 w 230914"/>
                <a:gd name="connsiteY38" fmla="*/ 183672 h 354253"/>
                <a:gd name="connsiteX39" fmla="*/ 214166 w 230914"/>
                <a:gd name="connsiteY39" fmla="*/ 175195 h 354253"/>
                <a:gd name="connsiteX40" fmla="*/ 213918 w 230914"/>
                <a:gd name="connsiteY40" fmla="*/ 169165 h 354253"/>
                <a:gd name="connsiteX41" fmla="*/ 213471 w 230914"/>
                <a:gd name="connsiteY41" fmla="*/ 162478 h 354253"/>
                <a:gd name="connsiteX42" fmla="*/ 213852 w 230914"/>
                <a:gd name="connsiteY42" fmla="*/ 156878 h 354253"/>
                <a:gd name="connsiteX43" fmla="*/ 215785 w 230914"/>
                <a:gd name="connsiteY43" fmla="*/ 149744 h 354253"/>
                <a:gd name="connsiteX44" fmla="*/ 217643 w 230914"/>
                <a:gd name="connsiteY44" fmla="*/ 144905 h 354253"/>
                <a:gd name="connsiteX45" fmla="*/ 220443 w 230914"/>
                <a:gd name="connsiteY45" fmla="*/ 138761 h 354253"/>
                <a:gd name="connsiteX46" fmla="*/ 221567 w 230914"/>
                <a:gd name="connsiteY46" fmla="*/ 132894 h 354253"/>
                <a:gd name="connsiteX47" fmla="*/ 215814 w 230914"/>
                <a:gd name="connsiteY47" fmla="*/ 130760 h 354253"/>
                <a:gd name="connsiteX48" fmla="*/ 211166 w 230914"/>
                <a:gd name="connsiteY48" fmla="*/ 132513 h 354253"/>
                <a:gd name="connsiteX49" fmla="*/ 205251 w 230914"/>
                <a:gd name="connsiteY49" fmla="*/ 133494 h 354253"/>
                <a:gd name="connsiteX50" fmla="*/ 200155 w 230914"/>
                <a:gd name="connsiteY50" fmla="*/ 133389 h 354253"/>
                <a:gd name="connsiteX51" fmla="*/ 191792 w 230914"/>
                <a:gd name="connsiteY51" fmla="*/ 132742 h 354253"/>
                <a:gd name="connsiteX52" fmla="*/ 187572 w 230914"/>
                <a:gd name="connsiteY52" fmla="*/ 135247 h 354253"/>
                <a:gd name="connsiteX53" fmla="*/ 171627 w 230914"/>
                <a:gd name="connsiteY53" fmla="*/ 116139 h 354253"/>
                <a:gd name="connsiteX54" fmla="*/ 165751 w 230914"/>
                <a:gd name="connsiteY54" fmla="*/ 115701 h 354253"/>
                <a:gd name="connsiteX55" fmla="*/ 160950 w 230914"/>
                <a:gd name="connsiteY55" fmla="*/ 113492 h 354253"/>
                <a:gd name="connsiteX56" fmla="*/ 156435 w 230914"/>
                <a:gd name="connsiteY56" fmla="*/ 115178 h 354253"/>
                <a:gd name="connsiteX57" fmla="*/ 150339 w 230914"/>
                <a:gd name="connsiteY57" fmla="*/ 115454 h 354253"/>
                <a:gd name="connsiteX58" fmla="*/ 144291 w 230914"/>
                <a:gd name="connsiteY58" fmla="*/ 114930 h 354253"/>
                <a:gd name="connsiteX59" fmla="*/ 136623 w 230914"/>
                <a:gd name="connsiteY59" fmla="*/ 115425 h 354253"/>
                <a:gd name="connsiteX60" fmla="*/ 133499 w 230914"/>
                <a:gd name="connsiteY60" fmla="*/ 111682 h 354253"/>
                <a:gd name="connsiteX61" fmla="*/ 128946 w 230914"/>
                <a:gd name="connsiteY61" fmla="*/ 107319 h 354253"/>
                <a:gd name="connsiteX62" fmla="*/ 127793 w 230914"/>
                <a:gd name="connsiteY62" fmla="*/ 98718 h 354253"/>
                <a:gd name="connsiteX63" fmla="*/ 129146 w 230914"/>
                <a:gd name="connsiteY63" fmla="*/ 93718 h 354253"/>
                <a:gd name="connsiteX64" fmla="*/ 129679 w 230914"/>
                <a:gd name="connsiteY64" fmla="*/ 86907 h 354253"/>
                <a:gd name="connsiteX65" fmla="*/ 125326 w 230914"/>
                <a:gd name="connsiteY65" fmla="*/ 81735 h 354253"/>
                <a:gd name="connsiteX66" fmla="*/ 123983 w 230914"/>
                <a:gd name="connsiteY66" fmla="*/ 74620 h 354253"/>
                <a:gd name="connsiteX67" fmla="*/ 121088 w 230914"/>
                <a:gd name="connsiteY67" fmla="*/ 70410 h 354253"/>
                <a:gd name="connsiteX68" fmla="*/ 116544 w 230914"/>
                <a:gd name="connsiteY68" fmla="*/ 68400 h 354253"/>
                <a:gd name="connsiteX69" fmla="*/ 115278 w 230914"/>
                <a:gd name="connsiteY69" fmla="*/ 63266 h 354253"/>
                <a:gd name="connsiteX70" fmla="*/ 119840 w 230914"/>
                <a:gd name="connsiteY70" fmla="*/ 56246 h 354253"/>
                <a:gd name="connsiteX71" fmla="*/ 120574 w 230914"/>
                <a:gd name="connsiteY71" fmla="*/ 50598 h 354253"/>
                <a:gd name="connsiteX72" fmla="*/ 122116 w 230914"/>
                <a:gd name="connsiteY72" fmla="*/ 43511 h 354253"/>
                <a:gd name="connsiteX73" fmla="*/ 124460 w 230914"/>
                <a:gd name="connsiteY73" fmla="*/ 39301 h 354253"/>
                <a:gd name="connsiteX74" fmla="*/ 127565 w 230914"/>
                <a:gd name="connsiteY74" fmla="*/ 33319 h 354253"/>
                <a:gd name="connsiteX75" fmla="*/ 131003 w 230914"/>
                <a:gd name="connsiteY75" fmla="*/ 29500 h 354253"/>
                <a:gd name="connsiteX76" fmla="*/ 135490 w 230914"/>
                <a:gd name="connsiteY76" fmla="*/ 27795 h 354253"/>
                <a:gd name="connsiteX77" fmla="*/ 141529 w 230914"/>
                <a:gd name="connsiteY77" fmla="*/ 17032 h 354253"/>
                <a:gd name="connsiteX78" fmla="*/ 147844 w 230914"/>
                <a:gd name="connsiteY78" fmla="*/ 15165 h 354253"/>
                <a:gd name="connsiteX79" fmla="*/ 152978 w 230914"/>
                <a:gd name="connsiteY79" fmla="*/ 13517 h 354253"/>
                <a:gd name="connsiteX80" fmla="*/ 156550 w 230914"/>
                <a:gd name="connsiteY80" fmla="*/ 10050 h 354253"/>
                <a:gd name="connsiteX81" fmla="*/ 157235 w 230914"/>
                <a:gd name="connsiteY81" fmla="*/ 5287 h 354253"/>
                <a:gd name="connsiteX82" fmla="*/ 153730 w 230914"/>
                <a:gd name="connsiteY82" fmla="*/ 1487 h 354253"/>
                <a:gd name="connsiteX83" fmla="*/ 148929 w 230914"/>
                <a:gd name="connsiteY83" fmla="*/ -75 h 354253"/>
                <a:gd name="connsiteX84" fmla="*/ 142748 w 230914"/>
                <a:gd name="connsiteY84" fmla="*/ 3754 h 354253"/>
                <a:gd name="connsiteX85" fmla="*/ 139042 w 230914"/>
                <a:gd name="connsiteY85" fmla="*/ 7326 h 354253"/>
                <a:gd name="connsiteX86" fmla="*/ 136766 w 230914"/>
                <a:gd name="connsiteY86" fmla="*/ 11764 h 354253"/>
                <a:gd name="connsiteX87" fmla="*/ 131432 w 230914"/>
                <a:gd name="connsiteY87" fmla="*/ 14269 h 354253"/>
                <a:gd name="connsiteX88" fmla="*/ 126403 w 230914"/>
                <a:gd name="connsiteY88" fmla="*/ 16413 h 354253"/>
                <a:gd name="connsiteX89" fmla="*/ 121373 w 230914"/>
                <a:gd name="connsiteY89" fmla="*/ 20261 h 354253"/>
                <a:gd name="connsiteX90" fmla="*/ 116516 w 230914"/>
                <a:gd name="connsiteY90" fmla="*/ 24566 h 354253"/>
                <a:gd name="connsiteX91" fmla="*/ 106591 w 230914"/>
                <a:gd name="connsiteY91" fmla="*/ 25319 h 354253"/>
                <a:gd name="connsiteX92" fmla="*/ 101857 w 230914"/>
                <a:gd name="connsiteY92" fmla="*/ 23356 h 354253"/>
                <a:gd name="connsiteX93" fmla="*/ 97942 w 230914"/>
                <a:gd name="connsiteY93" fmla="*/ 26071 h 354253"/>
                <a:gd name="connsiteX94" fmla="*/ 96951 w 230914"/>
                <a:gd name="connsiteY94" fmla="*/ 30748 h 354253"/>
                <a:gd name="connsiteX95" fmla="*/ 92113 w 230914"/>
                <a:gd name="connsiteY95" fmla="*/ 30967 h 354253"/>
                <a:gd name="connsiteX96" fmla="*/ 87055 w 230914"/>
                <a:gd name="connsiteY96" fmla="*/ 28928 h 354253"/>
                <a:gd name="connsiteX97" fmla="*/ 82712 w 230914"/>
                <a:gd name="connsiteY97" fmla="*/ 31472 h 354253"/>
                <a:gd name="connsiteX98" fmla="*/ 79016 w 230914"/>
                <a:gd name="connsiteY98" fmla="*/ 34634 h 354253"/>
                <a:gd name="connsiteX99" fmla="*/ 75244 w 230914"/>
                <a:gd name="connsiteY99" fmla="*/ 37787 h 354253"/>
                <a:gd name="connsiteX100" fmla="*/ 72691 w 230914"/>
                <a:gd name="connsiteY100" fmla="*/ 42359 h 354253"/>
                <a:gd name="connsiteX101" fmla="*/ 70320 w 230914"/>
                <a:gd name="connsiteY101" fmla="*/ 46655 h 354253"/>
                <a:gd name="connsiteX102" fmla="*/ 70929 w 230914"/>
                <a:gd name="connsiteY102" fmla="*/ 51388 h 354253"/>
                <a:gd name="connsiteX103" fmla="*/ 69653 w 230914"/>
                <a:gd name="connsiteY103" fmla="*/ 56227 h 354253"/>
                <a:gd name="connsiteX104" fmla="*/ 70443 w 230914"/>
                <a:gd name="connsiteY104" fmla="*/ 61209 h 354253"/>
                <a:gd name="connsiteX105" fmla="*/ 66452 w 230914"/>
                <a:gd name="connsiteY105" fmla="*/ 64723 h 354253"/>
                <a:gd name="connsiteX106" fmla="*/ 60537 w 230914"/>
                <a:gd name="connsiteY106" fmla="*/ 66114 h 354253"/>
                <a:gd name="connsiteX107" fmla="*/ 58404 w 230914"/>
                <a:gd name="connsiteY107" fmla="*/ 70715 h 354253"/>
                <a:gd name="connsiteX108" fmla="*/ 55480 w 230914"/>
                <a:gd name="connsiteY108" fmla="*/ 74839 h 354253"/>
                <a:gd name="connsiteX109" fmla="*/ 51308 w 230914"/>
                <a:gd name="connsiteY109" fmla="*/ 78277 h 354253"/>
                <a:gd name="connsiteX110" fmla="*/ 46755 w 230914"/>
                <a:gd name="connsiteY110" fmla="*/ 80983 h 354253"/>
                <a:gd name="connsiteX111" fmla="*/ 46869 w 230914"/>
                <a:gd name="connsiteY111" fmla="*/ 85955 h 354253"/>
                <a:gd name="connsiteX112" fmla="*/ 47050 w 230914"/>
                <a:gd name="connsiteY112" fmla="*/ 90851 h 354253"/>
                <a:gd name="connsiteX113" fmla="*/ 46774 w 230914"/>
                <a:gd name="connsiteY113" fmla="*/ 95718 h 354253"/>
                <a:gd name="connsiteX114" fmla="*/ 44135 w 230914"/>
                <a:gd name="connsiteY114" fmla="*/ 91679 h 354253"/>
                <a:gd name="connsiteX115" fmla="*/ 40830 w 230914"/>
                <a:gd name="connsiteY115" fmla="*/ 88022 h 354253"/>
                <a:gd name="connsiteX116" fmla="*/ 37659 w 230914"/>
                <a:gd name="connsiteY116" fmla="*/ 84431 h 354253"/>
                <a:gd name="connsiteX117" fmla="*/ 35582 w 230914"/>
                <a:gd name="connsiteY117" fmla="*/ 80125 h 354253"/>
                <a:gd name="connsiteX118" fmla="*/ 35039 w 230914"/>
                <a:gd name="connsiteY118" fmla="*/ 85174 h 354253"/>
                <a:gd name="connsiteX119" fmla="*/ 36839 w 230914"/>
                <a:gd name="connsiteY119" fmla="*/ 89612 h 354253"/>
                <a:gd name="connsiteX120" fmla="*/ 38316 w 230914"/>
                <a:gd name="connsiteY120" fmla="*/ 94699 h 354253"/>
                <a:gd name="connsiteX121" fmla="*/ 34791 w 230914"/>
                <a:gd name="connsiteY121" fmla="*/ 98118 h 354253"/>
                <a:gd name="connsiteX122" fmla="*/ 32363 w 230914"/>
                <a:gd name="connsiteY122" fmla="*/ 102957 h 354253"/>
                <a:gd name="connsiteX123" fmla="*/ 27914 w 230914"/>
                <a:gd name="connsiteY123" fmla="*/ 100937 h 354253"/>
                <a:gd name="connsiteX124" fmla="*/ 27143 w 230914"/>
                <a:gd name="connsiteY124" fmla="*/ 105900 h 354253"/>
                <a:gd name="connsiteX125" fmla="*/ 24257 w 230914"/>
                <a:gd name="connsiteY125" fmla="*/ 110987 h 354253"/>
                <a:gd name="connsiteX126" fmla="*/ 28152 w 230914"/>
                <a:gd name="connsiteY126" fmla="*/ 115044 h 354253"/>
                <a:gd name="connsiteX127" fmla="*/ 29886 w 230914"/>
                <a:gd name="connsiteY127" fmla="*/ 119949 h 354253"/>
                <a:gd name="connsiteX128" fmla="*/ 33048 w 230914"/>
                <a:gd name="connsiteY128" fmla="*/ 123759 h 354253"/>
                <a:gd name="connsiteX129" fmla="*/ 33410 w 230914"/>
                <a:gd name="connsiteY129" fmla="*/ 128722 h 354253"/>
                <a:gd name="connsiteX130" fmla="*/ 31096 w 230914"/>
                <a:gd name="connsiteY130" fmla="*/ 132970 h 354253"/>
                <a:gd name="connsiteX131" fmla="*/ 33963 w 230914"/>
                <a:gd name="connsiteY131" fmla="*/ 138104 h 354253"/>
                <a:gd name="connsiteX132" fmla="*/ 34782 w 230914"/>
                <a:gd name="connsiteY132" fmla="*/ 142943 h 354253"/>
                <a:gd name="connsiteX133" fmla="*/ 30505 w 230914"/>
                <a:gd name="connsiteY133" fmla="*/ 145438 h 354253"/>
                <a:gd name="connsiteX134" fmla="*/ 31848 w 230914"/>
                <a:gd name="connsiteY134" fmla="*/ 150811 h 354253"/>
                <a:gd name="connsiteX135" fmla="*/ 32315 w 230914"/>
                <a:gd name="connsiteY135" fmla="*/ 156211 h 354253"/>
                <a:gd name="connsiteX136" fmla="*/ 32763 w 230914"/>
                <a:gd name="connsiteY136" fmla="*/ 162421 h 354253"/>
                <a:gd name="connsiteX137" fmla="*/ 32020 w 230914"/>
                <a:gd name="connsiteY137" fmla="*/ 170527 h 354253"/>
                <a:gd name="connsiteX138" fmla="*/ 28724 w 230914"/>
                <a:gd name="connsiteY138" fmla="*/ 175156 h 354253"/>
                <a:gd name="connsiteX139" fmla="*/ 31391 w 230914"/>
                <a:gd name="connsiteY139" fmla="*/ 179757 h 354253"/>
                <a:gd name="connsiteX140" fmla="*/ 35220 w 230914"/>
                <a:gd name="connsiteY140" fmla="*/ 182986 h 354253"/>
                <a:gd name="connsiteX141" fmla="*/ 34534 w 230914"/>
                <a:gd name="connsiteY141" fmla="*/ 187948 h 354253"/>
                <a:gd name="connsiteX142" fmla="*/ 31286 w 230914"/>
                <a:gd name="connsiteY142" fmla="*/ 191758 h 354253"/>
                <a:gd name="connsiteX143" fmla="*/ 27914 w 230914"/>
                <a:gd name="connsiteY143" fmla="*/ 196387 h 354253"/>
                <a:gd name="connsiteX144" fmla="*/ 25200 w 230914"/>
                <a:gd name="connsiteY144" fmla="*/ 200636 h 354253"/>
                <a:gd name="connsiteX145" fmla="*/ 23133 w 230914"/>
                <a:gd name="connsiteY145" fmla="*/ 205808 h 354253"/>
                <a:gd name="connsiteX146" fmla="*/ 17694 w 230914"/>
                <a:gd name="connsiteY146" fmla="*/ 208799 h 354253"/>
                <a:gd name="connsiteX147" fmla="*/ 12779 w 230914"/>
                <a:gd name="connsiteY147" fmla="*/ 207961 h 354253"/>
                <a:gd name="connsiteX148" fmla="*/ 8607 w 230914"/>
                <a:gd name="connsiteY148" fmla="*/ 211485 h 354253"/>
                <a:gd name="connsiteX149" fmla="*/ 5778 w 230914"/>
                <a:gd name="connsiteY149" fmla="*/ 217590 h 354253"/>
                <a:gd name="connsiteX150" fmla="*/ 6150 w 230914"/>
                <a:gd name="connsiteY150" fmla="*/ 222467 h 354253"/>
                <a:gd name="connsiteX151" fmla="*/ 7969 w 230914"/>
                <a:gd name="connsiteY151" fmla="*/ 227258 h 354253"/>
                <a:gd name="connsiteX152" fmla="*/ 2321 w 230914"/>
                <a:gd name="connsiteY152" fmla="*/ 226096 h 354253"/>
                <a:gd name="connsiteX153" fmla="*/ -213 w 230914"/>
                <a:gd name="connsiteY153" fmla="*/ 230144 h 354253"/>
                <a:gd name="connsiteX154" fmla="*/ 3025 w 230914"/>
                <a:gd name="connsiteY154" fmla="*/ 233659 h 354253"/>
                <a:gd name="connsiteX155" fmla="*/ 6388 w 230914"/>
                <a:gd name="connsiteY155" fmla="*/ 237497 h 354253"/>
                <a:gd name="connsiteX156" fmla="*/ 10503 w 230914"/>
                <a:gd name="connsiteY156" fmla="*/ 240193 h 354253"/>
                <a:gd name="connsiteX157" fmla="*/ 14560 w 230914"/>
                <a:gd name="connsiteY157" fmla="*/ 243117 h 354253"/>
                <a:gd name="connsiteX158" fmla="*/ 19047 w 230914"/>
                <a:gd name="connsiteY158" fmla="*/ 246851 h 354253"/>
                <a:gd name="connsiteX159" fmla="*/ 23857 w 230914"/>
                <a:gd name="connsiteY159" fmla="*/ 246289 h 354253"/>
                <a:gd name="connsiteX160" fmla="*/ 26657 w 230914"/>
                <a:gd name="connsiteY160" fmla="*/ 250556 h 354253"/>
                <a:gd name="connsiteX161" fmla="*/ 27162 w 230914"/>
                <a:gd name="connsiteY161" fmla="*/ 255662 h 354253"/>
                <a:gd name="connsiteX162" fmla="*/ 34791 w 230914"/>
                <a:gd name="connsiteY162" fmla="*/ 256300 h 354253"/>
                <a:gd name="connsiteX163" fmla="*/ 38944 w 230914"/>
                <a:gd name="connsiteY163" fmla="*/ 259129 h 354253"/>
                <a:gd name="connsiteX164" fmla="*/ 44297 w 230914"/>
                <a:gd name="connsiteY164" fmla="*/ 258786 h 354253"/>
                <a:gd name="connsiteX165" fmla="*/ 48431 w 230914"/>
                <a:gd name="connsiteY165" fmla="*/ 256281 h 354253"/>
                <a:gd name="connsiteX166" fmla="*/ 53251 w 230914"/>
                <a:gd name="connsiteY166" fmla="*/ 256109 h 354253"/>
                <a:gd name="connsiteX167" fmla="*/ 56985 w 230914"/>
                <a:gd name="connsiteY167" fmla="*/ 259300 h 354253"/>
                <a:gd name="connsiteX168" fmla="*/ 59814 w 230914"/>
                <a:gd name="connsiteY168" fmla="*/ 263282 h 354253"/>
                <a:gd name="connsiteX169" fmla="*/ 67053 w 230914"/>
                <a:gd name="connsiteY169" fmla="*/ 266206 h 354253"/>
                <a:gd name="connsiteX170" fmla="*/ 72082 w 230914"/>
                <a:gd name="connsiteY170" fmla="*/ 265311 h 354253"/>
                <a:gd name="connsiteX171" fmla="*/ 76063 w 230914"/>
                <a:gd name="connsiteY171" fmla="*/ 268501 h 354253"/>
                <a:gd name="connsiteX172" fmla="*/ 80388 w 230914"/>
                <a:gd name="connsiteY172" fmla="*/ 271559 h 354253"/>
                <a:gd name="connsiteX173" fmla="*/ 84883 w 230914"/>
                <a:gd name="connsiteY173" fmla="*/ 274702 h 354253"/>
                <a:gd name="connsiteX174" fmla="*/ 87969 w 230914"/>
                <a:gd name="connsiteY174" fmla="*/ 278779 h 354253"/>
                <a:gd name="connsiteX175" fmla="*/ 89284 w 230914"/>
                <a:gd name="connsiteY175" fmla="*/ 283646 h 354253"/>
                <a:gd name="connsiteX176" fmla="*/ 93475 w 230914"/>
                <a:gd name="connsiteY176" fmla="*/ 286799 h 354253"/>
                <a:gd name="connsiteX177" fmla="*/ 97199 w 230914"/>
                <a:gd name="connsiteY177" fmla="*/ 290409 h 354253"/>
                <a:gd name="connsiteX178" fmla="*/ 101914 w 230914"/>
                <a:gd name="connsiteY178" fmla="*/ 291228 h 354253"/>
                <a:gd name="connsiteX179" fmla="*/ 103695 w 230914"/>
                <a:gd name="connsiteY179" fmla="*/ 295762 h 354253"/>
                <a:gd name="connsiteX180" fmla="*/ 105315 w 230914"/>
                <a:gd name="connsiteY180" fmla="*/ 301515 h 354253"/>
                <a:gd name="connsiteX181" fmla="*/ 110248 w 230914"/>
                <a:gd name="connsiteY181" fmla="*/ 302439 h 354253"/>
                <a:gd name="connsiteX182" fmla="*/ 111620 w 230914"/>
                <a:gd name="connsiteY182" fmla="*/ 307049 h 354253"/>
                <a:gd name="connsiteX183" fmla="*/ 111725 w 230914"/>
                <a:gd name="connsiteY183" fmla="*/ 313116 h 354253"/>
                <a:gd name="connsiteX184" fmla="*/ 115468 w 230914"/>
                <a:gd name="connsiteY184" fmla="*/ 316555 h 354253"/>
                <a:gd name="connsiteX185" fmla="*/ 120840 w 230914"/>
                <a:gd name="connsiteY185" fmla="*/ 315355 h 354253"/>
                <a:gd name="connsiteX186" fmla="*/ 126174 w 230914"/>
                <a:gd name="connsiteY186" fmla="*/ 317288 h 354253"/>
                <a:gd name="connsiteX187" fmla="*/ 130994 w 230914"/>
                <a:gd name="connsiteY187" fmla="*/ 315364 h 354253"/>
                <a:gd name="connsiteX188" fmla="*/ 135394 w 230914"/>
                <a:gd name="connsiteY188" fmla="*/ 313459 h 354253"/>
                <a:gd name="connsiteX189" fmla="*/ 139681 w 230914"/>
                <a:gd name="connsiteY189" fmla="*/ 311126 h 354253"/>
                <a:gd name="connsiteX190" fmla="*/ 144576 w 230914"/>
                <a:gd name="connsiteY190" fmla="*/ 314374 h 354253"/>
                <a:gd name="connsiteX191" fmla="*/ 149739 w 230914"/>
                <a:gd name="connsiteY191" fmla="*/ 314021 h 354253"/>
                <a:gd name="connsiteX192" fmla="*/ 154730 w 230914"/>
                <a:gd name="connsiteY192" fmla="*/ 311735 h 354253"/>
                <a:gd name="connsiteX193" fmla="*/ 158226 w 230914"/>
                <a:gd name="connsiteY193" fmla="*/ 315317 h 354253"/>
                <a:gd name="connsiteX194" fmla="*/ 163246 w 230914"/>
                <a:gd name="connsiteY194" fmla="*/ 318108 h 354253"/>
                <a:gd name="connsiteX195" fmla="*/ 168160 w 230914"/>
                <a:gd name="connsiteY195" fmla="*/ 320460 h 354253"/>
                <a:gd name="connsiteX196" fmla="*/ 158159 w 230914"/>
                <a:gd name="connsiteY196" fmla="*/ 344978 h 354253"/>
                <a:gd name="connsiteX197" fmla="*/ 164989 w 230914"/>
                <a:gd name="connsiteY197" fmla="*/ 345101 h 354253"/>
                <a:gd name="connsiteX198" fmla="*/ 168884 w 230914"/>
                <a:gd name="connsiteY198" fmla="*/ 349283 h 354253"/>
                <a:gd name="connsiteX199" fmla="*/ 172475 w 230914"/>
                <a:gd name="connsiteY199" fmla="*/ 353483 h 35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30914" h="354253">
                  <a:moveTo>
                    <a:pt x="172837" y="354179"/>
                  </a:moveTo>
                  <a:lnTo>
                    <a:pt x="177447" y="324089"/>
                  </a:lnTo>
                  <a:lnTo>
                    <a:pt x="181562" y="294124"/>
                  </a:lnTo>
                  <a:lnTo>
                    <a:pt x="182238" y="288256"/>
                  </a:lnTo>
                  <a:lnTo>
                    <a:pt x="179638" y="284008"/>
                  </a:lnTo>
                  <a:lnTo>
                    <a:pt x="178886" y="277883"/>
                  </a:lnTo>
                  <a:lnTo>
                    <a:pt x="174952" y="272950"/>
                  </a:lnTo>
                  <a:lnTo>
                    <a:pt x="170408" y="269101"/>
                  </a:lnTo>
                  <a:lnTo>
                    <a:pt x="169484" y="264358"/>
                  </a:lnTo>
                  <a:lnTo>
                    <a:pt x="169541" y="256890"/>
                  </a:lnTo>
                  <a:lnTo>
                    <a:pt x="170970" y="252090"/>
                  </a:lnTo>
                  <a:lnTo>
                    <a:pt x="176809" y="250175"/>
                  </a:lnTo>
                  <a:lnTo>
                    <a:pt x="182800" y="251290"/>
                  </a:lnTo>
                  <a:lnTo>
                    <a:pt x="186791" y="248061"/>
                  </a:lnTo>
                  <a:lnTo>
                    <a:pt x="185944" y="243127"/>
                  </a:lnTo>
                  <a:lnTo>
                    <a:pt x="181372" y="241546"/>
                  </a:lnTo>
                  <a:lnTo>
                    <a:pt x="176361" y="241536"/>
                  </a:lnTo>
                  <a:lnTo>
                    <a:pt x="173828" y="234497"/>
                  </a:lnTo>
                  <a:lnTo>
                    <a:pt x="173999" y="227849"/>
                  </a:lnTo>
                  <a:lnTo>
                    <a:pt x="179829" y="226629"/>
                  </a:lnTo>
                  <a:lnTo>
                    <a:pt x="205860" y="227630"/>
                  </a:lnTo>
                  <a:lnTo>
                    <a:pt x="205289" y="221895"/>
                  </a:lnTo>
                  <a:lnTo>
                    <a:pt x="210851" y="225887"/>
                  </a:lnTo>
                  <a:lnTo>
                    <a:pt x="214261" y="221267"/>
                  </a:lnTo>
                  <a:lnTo>
                    <a:pt x="218662" y="218924"/>
                  </a:lnTo>
                  <a:lnTo>
                    <a:pt x="222758" y="224467"/>
                  </a:lnTo>
                  <a:lnTo>
                    <a:pt x="225310" y="230306"/>
                  </a:lnTo>
                  <a:lnTo>
                    <a:pt x="226320" y="235202"/>
                  </a:lnTo>
                  <a:lnTo>
                    <a:pt x="230702" y="238260"/>
                  </a:lnTo>
                  <a:lnTo>
                    <a:pt x="229749" y="232630"/>
                  </a:lnTo>
                  <a:lnTo>
                    <a:pt x="227520" y="226191"/>
                  </a:lnTo>
                  <a:lnTo>
                    <a:pt x="226168" y="219562"/>
                  </a:lnTo>
                  <a:lnTo>
                    <a:pt x="224739" y="214533"/>
                  </a:lnTo>
                  <a:lnTo>
                    <a:pt x="220129" y="209142"/>
                  </a:lnTo>
                  <a:lnTo>
                    <a:pt x="216719" y="204627"/>
                  </a:lnTo>
                  <a:lnTo>
                    <a:pt x="219043" y="196483"/>
                  </a:lnTo>
                  <a:lnTo>
                    <a:pt x="222605" y="192158"/>
                  </a:lnTo>
                  <a:lnTo>
                    <a:pt x="220215" y="187948"/>
                  </a:lnTo>
                  <a:lnTo>
                    <a:pt x="216652" y="183672"/>
                  </a:lnTo>
                  <a:lnTo>
                    <a:pt x="214166" y="175195"/>
                  </a:lnTo>
                  <a:lnTo>
                    <a:pt x="213918" y="169165"/>
                  </a:lnTo>
                  <a:lnTo>
                    <a:pt x="213471" y="162478"/>
                  </a:lnTo>
                  <a:lnTo>
                    <a:pt x="213852" y="156878"/>
                  </a:lnTo>
                  <a:lnTo>
                    <a:pt x="215785" y="149744"/>
                  </a:lnTo>
                  <a:lnTo>
                    <a:pt x="217643" y="144905"/>
                  </a:lnTo>
                  <a:lnTo>
                    <a:pt x="220443" y="138761"/>
                  </a:lnTo>
                  <a:lnTo>
                    <a:pt x="221567" y="132894"/>
                  </a:lnTo>
                  <a:lnTo>
                    <a:pt x="215814" y="130760"/>
                  </a:lnTo>
                  <a:lnTo>
                    <a:pt x="211166" y="132513"/>
                  </a:lnTo>
                  <a:lnTo>
                    <a:pt x="205251" y="133494"/>
                  </a:lnTo>
                  <a:lnTo>
                    <a:pt x="200155" y="133389"/>
                  </a:lnTo>
                  <a:lnTo>
                    <a:pt x="191792" y="132742"/>
                  </a:lnTo>
                  <a:lnTo>
                    <a:pt x="187572" y="135247"/>
                  </a:lnTo>
                  <a:lnTo>
                    <a:pt x="171627" y="116139"/>
                  </a:lnTo>
                  <a:lnTo>
                    <a:pt x="165751" y="115701"/>
                  </a:lnTo>
                  <a:lnTo>
                    <a:pt x="160950" y="113492"/>
                  </a:lnTo>
                  <a:lnTo>
                    <a:pt x="156435" y="115178"/>
                  </a:lnTo>
                  <a:lnTo>
                    <a:pt x="150339" y="115454"/>
                  </a:lnTo>
                  <a:lnTo>
                    <a:pt x="144291" y="114930"/>
                  </a:lnTo>
                  <a:lnTo>
                    <a:pt x="136623" y="115425"/>
                  </a:lnTo>
                  <a:lnTo>
                    <a:pt x="133499" y="111682"/>
                  </a:lnTo>
                  <a:lnTo>
                    <a:pt x="128946" y="107319"/>
                  </a:lnTo>
                  <a:lnTo>
                    <a:pt x="127793" y="98718"/>
                  </a:lnTo>
                  <a:lnTo>
                    <a:pt x="129146" y="93718"/>
                  </a:lnTo>
                  <a:lnTo>
                    <a:pt x="129679" y="86907"/>
                  </a:lnTo>
                  <a:lnTo>
                    <a:pt x="125326" y="81735"/>
                  </a:lnTo>
                  <a:lnTo>
                    <a:pt x="123983" y="74620"/>
                  </a:lnTo>
                  <a:lnTo>
                    <a:pt x="121088" y="70410"/>
                  </a:lnTo>
                  <a:lnTo>
                    <a:pt x="116544" y="68400"/>
                  </a:lnTo>
                  <a:lnTo>
                    <a:pt x="115278" y="63266"/>
                  </a:lnTo>
                  <a:lnTo>
                    <a:pt x="119840" y="56246"/>
                  </a:lnTo>
                  <a:lnTo>
                    <a:pt x="120574" y="50598"/>
                  </a:lnTo>
                  <a:lnTo>
                    <a:pt x="122116" y="43511"/>
                  </a:lnTo>
                  <a:lnTo>
                    <a:pt x="124460" y="39301"/>
                  </a:lnTo>
                  <a:lnTo>
                    <a:pt x="127565" y="33319"/>
                  </a:lnTo>
                  <a:lnTo>
                    <a:pt x="131003" y="29500"/>
                  </a:lnTo>
                  <a:lnTo>
                    <a:pt x="135490" y="27795"/>
                  </a:lnTo>
                  <a:lnTo>
                    <a:pt x="141529" y="17032"/>
                  </a:lnTo>
                  <a:lnTo>
                    <a:pt x="147844" y="15165"/>
                  </a:lnTo>
                  <a:lnTo>
                    <a:pt x="152978" y="13517"/>
                  </a:lnTo>
                  <a:lnTo>
                    <a:pt x="156550" y="10050"/>
                  </a:lnTo>
                  <a:lnTo>
                    <a:pt x="157235" y="5287"/>
                  </a:lnTo>
                  <a:lnTo>
                    <a:pt x="153730" y="1487"/>
                  </a:lnTo>
                  <a:lnTo>
                    <a:pt x="148929" y="-75"/>
                  </a:lnTo>
                  <a:lnTo>
                    <a:pt x="142748" y="3754"/>
                  </a:lnTo>
                  <a:lnTo>
                    <a:pt x="139042" y="7326"/>
                  </a:lnTo>
                  <a:lnTo>
                    <a:pt x="136766" y="11764"/>
                  </a:lnTo>
                  <a:lnTo>
                    <a:pt x="131432" y="14269"/>
                  </a:lnTo>
                  <a:lnTo>
                    <a:pt x="126403" y="16413"/>
                  </a:lnTo>
                  <a:lnTo>
                    <a:pt x="121373" y="20261"/>
                  </a:lnTo>
                  <a:lnTo>
                    <a:pt x="116516" y="24566"/>
                  </a:lnTo>
                  <a:lnTo>
                    <a:pt x="106591" y="25319"/>
                  </a:lnTo>
                  <a:lnTo>
                    <a:pt x="101857" y="23356"/>
                  </a:lnTo>
                  <a:lnTo>
                    <a:pt x="97942" y="26071"/>
                  </a:lnTo>
                  <a:lnTo>
                    <a:pt x="96951" y="30748"/>
                  </a:lnTo>
                  <a:lnTo>
                    <a:pt x="92113" y="30967"/>
                  </a:lnTo>
                  <a:lnTo>
                    <a:pt x="87055" y="28928"/>
                  </a:lnTo>
                  <a:lnTo>
                    <a:pt x="82712" y="31472"/>
                  </a:lnTo>
                  <a:lnTo>
                    <a:pt x="79016" y="34634"/>
                  </a:lnTo>
                  <a:lnTo>
                    <a:pt x="75244" y="37787"/>
                  </a:lnTo>
                  <a:lnTo>
                    <a:pt x="72691" y="42359"/>
                  </a:lnTo>
                  <a:lnTo>
                    <a:pt x="70320" y="46655"/>
                  </a:lnTo>
                  <a:lnTo>
                    <a:pt x="70929" y="51388"/>
                  </a:lnTo>
                  <a:lnTo>
                    <a:pt x="69653" y="56227"/>
                  </a:lnTo>
                  <a:lnTo>
                    <a:pt x="70443" y="61209"/>
                  </a:lnTo>
                  <a:lnTo>
                    <a:pt x="66452" y="64723"/>
                  </a:lnTo>
                  <a:lnTo>
                    <a:pt x="60537" y="66114"/>
                  </a:lnTo>
                  <a:lnTo>
                    <a:pt x="58404" y="70715"/>
                  </a:lnTo>
                  <a:lnTo>
                    <a:pt x="55480" y="74839"/>
                  </a:lnTo>
                  <a:lnTo>
                    <a:pt x="51308" y="78277"/>
                  </a:lnTo>
                  <a:lnTo>
                    <a:pt x="46755" y="80983"/>
                  </a:lnTo>
                  <a:lnTo>
                    <a:pt x="46869" y="85955"/>
                  </a:lnTo>
                  <a:lnTo>
                    <a:pt x="47050" y="90851"/>
                  </a:lnTo>
                  <a:lnTo>
                    <a:pt x="46774" y="95718"/>
                  </a:lnTo>
                  <a:lnTo>
                    <a:pt x="44135" y="91679"/>
                  </a:lnTo>
                  <a:lnTo>
                    <a:pt x="40830" y="88022"/>
                  </a:lnTo>
                  <a:lnTo>
                    <a:pt x="37659" y="84431"/>
                  </a:lnTo>
                  <a:lnTo>
                    <a:pt x="35582" y="80125"/>
                  </a:lnTo>
                  <a:lnTo>
                    <a:pt x="35039" y="85174"/>
                  </a:lnTo>
                  <a:lnTo>
                    <a:pt x="36839" y="89612"/>
                  </a:lnTo>
                  <a:lnTo>
                    <a:pt x="38316" y="94699"/>
                  </a:lnTo>
                  <a:lnTo>
                    <a:pt x="34791" y="98118"/>
                  </a:lnTo>
                  <a:lnTo>
                    <a:pt x="32363" y="102957"/>
                  </a:lnTo>
                  <a:lnTo>
                    <a:pt x="27914" y="100937"/>
                  </a:lnTo>
                  <a:lnTo>
                    <a:pt x="27143" y="105900"/>
                  </a:lnTo>
                  <a:lnTo>
                    <a:pt x="24257" y="110987"/>
                  </a:lnTo>
                  <a:lnTo>
                    <a:pt x="28152" y="115044"/>
                  </a:lnTo>
                  <a:lnTo>
                    <a:pt x="29886" y="119949"/>
                  </a:lnTo>
                  <a:lnTo>
                    <a:pt x="33048" y="123759"/>
                  </a:lnTo>
                  <a:lnTo>
                    <a:pt x="33410" y="128722"/>
                  </a:lnTo>
                  <a:lnTo>
                    <a:pt x="31096" y="132970"/>
                  </a:lnTo>
                  <a:lnTo>
                    <a:pt x="33963" y="138104"/>
                  </a:lnTo>
                  <a:lnTo>
                    <a:pt x="34782" y="142943"/>
                  </a:lnTo>
                  <a:lnTo>
                    <a:pt x="30505" y="145438"/>
                  </a:lnTo>
                  <a:lnTo>
                    <a:pt x="31848" y="150811"/>
                  </a:lnTo>
                  <a:lnTo>
                    <a:pt x="32315" y="156211"/>
                  </a:lnTo>
                  <a:lnTo>
                    <a:pt x="32763" y="162421"/>
                  </a:lnTo>
                  <a:lnTo>
                    <a:pt x="32020" y="170527"/>
                  </a:lnTo>
                  <a:lnTo>
                    <a:pt x="28724" y="175156"/>
                  </a:lnTo>
                  <a:lnTo>
                    <a:pt x="31391" y="179757"/>
                  </a:lnTo>
                  <a:lnTo>
                    <a:pt x="35220" y="182986"/>
                  </a:lnTo>
                  <a:lnTo>
                    <a:pt x="34534" y="187948"/>
                  </a:lnTo>
                  <a:lnTo>
                    <a:pt x="31286" y="191758"/>
                  </a:lnTo>
                  <a:lnTo>
                    <a:pt x="27914" y="196387"/>
                  </a:lnTo>
                  <a:lnTo>
                    <a:pt x="25200" y="200636"/>
                  </a:lnTo>
                  <a:lnTo>
                    <a:pt x="23133" y="205808"/>
                  </a:lnTo>
                  <a:lnTo>
                    <a:pt x="17694" y="208799"/>
                  </a:lnTo>
                  <a:lnTo>
                    <a:pt x="12779" y="207961"/>
                  </a:lnTo>
                  <a:lnTo>
                    <a:pt x="8607" y="211485"/>
                  </a:lnTo>
                  <a:lnTo>
                    <a:pt x="5778" y="217590"/>
                  </a:lnTo>
                  <a:lnTo>
                    <a:pt x="6150" y="222467"/>
                  </a:lnTo>
                  <a:lnTo>
                    <a:pt x="7969" y="227258"/>
                  </a:lnTo>
                  <a:lnTo>
                    <a:pt x="2321" y="226096"/>
                  </a:lnTo>
                  <a:lnTo>
                    <a:pt x="-213" y="230144"/>
                  </a:lnTo>
                  <a:lnTo>
                    <a:pt x="3025" y="233659"/>
                  </a:lnTo>
                  <a:lnTo>
                    <a:pt x="6388" y="237497"/>
                  </a:lnTo>
                  <a:lnTo>
                    <a:pt x="10503" y="240193"/>
                  </a:lnTo>
                  <a:lnTo>
                    <a:pt x="14560" y="243117"/>
                  </a:lnTo>
                  <a:lnTo>
                    <a:pt x="19047" y="246851"/>
                  </a:lnTo>
                  <a:lnTo>
                    <a:pt x="23857" y="246289"/>
                  </a:lnTo>
                  <a:lnTo>
                    <a:pt x="26657" y="250556"/>
                  </a:lnTo>
                  <a:lnTo>
                    <a:pt x="27162" y="255662"/>
                  </a:lnTo>
                  <a:lnTo>
                    <a:pt x="34791" y="256300"/>
                  </a:lnTo>
                  <a:lnTo>
                    <a:pt x="38944" y="259129"/>
                  </a:lnTo>
                  <a:lnTo>
                    <a:pt x="44297" y="258786"/>
                  </a:lnTo>
                  <a:lnTo>
                    <a:pt x="48431" y="256281"/>
                  </a:lnTo>
                  <a:lnTo>
                    <a:pt x="53251" y="256109"/>
                  </a:lnTo>
                  <a:lnTo>
                    <a:pt x="56985" y="259300"/>
                  </a:lnTo>
                  <a:lnTo>
                    <a:pt x="59814" y="263282"/>
                  </a:lnTo>
                  <a:lnTo>
                    <a:pt x="67053" y="266206"/>
                  </a:lnTo>
                  <a:lnTo>
                    <a:pt x="72082" y="265311"/>
                  </a:lnTo>
                  <a:lnTo>
                    <a:pt x="76063" y="268501"/>
                  </a:lnTo>
                  <a:lnTo>
                    <a:pt x="80388" y="271559"/>
                  </a:lnTo>
                  <a:lnTo>
                    <a:pt x="84883" y="274702"/>
                  </a:lnTo>
                  <a:lnTo>
                    <a:pt x="87969" y="278779"/>
                  </a:lnTo>
                  <a:lnTo>
                    <a:pt x="89284" y="283646"/>
                  </a:lnTo>
                  <a:lnTo>
                    <a:pt x="93475" y="286799"/>
                  </a:lnTo>
                  <a:lnTo>
                    <a:pt x="97199" y="290409"/>
                  </a:lnTo>
                  <a:lnTo>
                    <a:pt x="101914" y="291228"/>
                  </a:lnTo>
                  <a:lnTo>
                    <a:pt x="103695" y="295762"/>
                  </a:lnTo>
                  <a:lnTo>
                    <a:pt x="105315" y="301515"/>
                  </a:lnTo>
                  <a:lnTo>
                    <a:pt x="110248" y="302439"/>
                  </a:lnTo>
                  <a:lnTo>
                    <a:pt x="111620" y="307049"/>
                  </a:lnTo>
                  <a:lnTo>
                    <a:pt x="111725" y="313116"/>
                  </a:lnTo>
                  <a:lnTo>
                    <a:pt x="115468" y="316555"/>
                  </a:lnTo>
                  <a:lnTo>
                    <a:pt x="120840" y="315355"/>
                  </a:lnTo>
                  <a:lnTo>
                    <a:pt x="126174" y="317288"/>
                  </a:lnTo>
                  <a:lnTo>
                    <a:pt x="130994" y="315364"/>
                  </a:lnTo>
                  <a:lnTo>
                    <a:pt x="135394" y="313459"/>
                  </a:lnTo>
                  <a:lnTo>
                    <a:pt x="139681" y="311126"/>
                  </a:lnTo>
                  <a:lnTo>
                    <a:pt x="144576" y="314374"/>
                  </a:lnTo>
                  <a:lnTo>
                    <a:pt x="149739" y="314021"/>
                  </a:lnTo>
                  <a:lnTo>
                    <a:pt x="154730" y="311735"/>
                  </a:lnTo>
                  <a:lnTo>
                    <a:pt x="158226" y="315317"/>
                  </a:lnTo>
                  <a:lnTo>
                    <a:pt x="163246" y="318108"/>
                  </a:lnTo>
                  <a:lnTo>
                    <a:pt x="168160" y="320460"/>
                  </a:lnTo>
                  <a:lnTo>
                    <a:pt x="158159" y="344978"/>
                  </a:lnTo>
                  <a:lnTo>
                    <a:pt x="164989" y="345101"/>
                  </a:lnTo>
                  <a:lnTo>
                    <a:pt x="168884" y="349283"/>
                  </a:lnTo>
                  <a:lnTo>
                    <a:pt x="172475" y="3534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4" name="Freihandform: Form 723">
              <a:extLst>
                <a:ext uri="{FF2B5EF4-FFF2-40B4-BE49-F238E27FC236}">
                  <a16:creationId xmlns:a16="http://schemas.microsoft.com/office/drawing/2014/main" id="{879D057A-72D7-2B17-3EFF-56C0C24390CA}"/>
                </a:ext>
              </a:extLst>
            </p:cNvPr>
            <p:cNvSpPr/>
            <p:nvPr/>
          </p:nvSpPr>
          <p:spPr>
            <a:xfrm>
              <a:off x="3410695" y="3978804"/>
              <a:ext cx="9556" cy="4405"/>
            </a:xfrm>
            <a:custGeom>
              <a:avLst/>
              <a:gdLst>
                <a:gd name="connsiteX0" fmla="*/ 2987 w 12687"/>
                <a:gd name="connsiteY0" fmla="*/ 5773 h 5848"/>
                <a:gd name="connsiteX1" fmla="*/ 11264 w 12687"/>
                <a:gd name="connsiteY1" fmla="*/ 4887 h 5848"/>
                <a:gd name="connsiteX2" fmla="*/ 12474 w 12687"/>
                <a:gd name="connsiteY2" fmla="*/ -75 h 5848"/>
                <a:gd name="connsiteX3" fmla="*/ 6330 w 12687"/>
                <a:gd name="connsiteY3" fmla="*/ -66 h 5848"/>
                <a:gd name="connsiteX4" fmla="*/ -213 w 12687"/>
                <a:gd name="connsiteY4" fmla="*/ -66 h 5848"/>
                <a:gd name="connsiteX5" fmla="*/ 2987 w 12687"/>
                <a:gd name="connsiteY5" fmla="*/ 5773 h 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87" h="5848">
                  <a:moveTo>
                    <a:pt x="2987" y="5773"/>
                  </a:moveTo>
                  <a:lnTo>
                    <a:pt x="11264" y="4887"/>
                  </a:lnTo>
                  <a:lnTo>
                    <a:pt x="12474" y="-75"/>
                  </a:lnTo>
                  <a:lnTo>
                    <a:pt x="6330" y="-66"/>
                  </a:lnTo>
                  <a:lnTo>
                    <a:pt x="-213" y="-66"/>
                  </a:lnTo>
                  <a:lnTo>
                    <a:pt x="2987" y="57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5" name="Freihandform: Form 724">
              <a:extLst>
                <a:ext uri="{FF2B5EF4-FFF2-40B4-BE49-F238E27FC236}">
                  <a16:creationId xmlns:a16="http://schemas.microsoft.com/office/drawing/2014/main" id="{2329C237-805A-1EF4-69B7-5813A12031D9}"/>
                </a:ext>
              </a:extLst>
            </p:cNvPr>
            <p:cNvSpPr/>
            <p:nvPr/>
          </p:nvSpPr>
          <p:spPr>
            <a:xfrm>
              <a:off x="1717102" y="4151817"/>
              <a:ext cx="45723" cy="50300"/>
            </a:xfrm>
            <a:custGeom>
              <a:avLst/>
              <a:gdLst>
                <a:gd name="connsiteX0" fmla="*/ 53794 w 60702"/>
                <a:gd name="connsiteY0" fmla="*/ 66705 h 66779"/>
                <a:gd name="connsiteX1" fmla="*/ 53260 w 60702"/>
                <a:gd name="connsiteY1" fmla="*/ 61904 h 66779"/>
                <a:gd name="connsiteX2" fmla="*/ 55298 w 60702"/>
                <a:gd name="connsiteY2" fmla="*/ 57313 h 66779"/>
                <a:gd name="connsiteX3" fmla="*/ 54460 w 60702"/>
                <a:gd name="connsiteY3" fmla="*/ 52417 h 66779"/>
                <a:gd name="connsiteX4" fmla="*/ 57365 w 60702"/>
                <a:gd name="connsiteY4" fmla="*/ 48521 h 66779"/>
                <a:gd name="connsiteX5" fmla="*/ 54908 w 60702"/>
                <a:gd name="connsiteY5" fmla="*/ 44416 h 66779"/>
                <a:gd name="connsiteX6" fmla="*/ 54317 w 60702"/>
                <a:gd name="connsiteY6" fmla="*/ 39587 h 66779"/>
                <a:gd name="connsiteX7" fmla="*/ 55708 w 60702"/>
                <a:gd name="connsiteY7" fmla="*/ 34958 h 66779"/>
                <a:gd name="connsiteX8" fmla="*/ 60490 w 60702"/>
                <a:gd name="connsiteY8" fmla="*/ 35768 h 66779"/>
                <a:gd name="connsiteX9" fmla="*/ 57413 w 60702"/>
                <a:gd name="connsiteY9" fmla="*/ 31948 h 66779"/>
                <a:gd name="connsiteX10" fmla="*/ 54498 w 60702"/>
                <a:gd name="connsiteY10" fmla="*/ 27919 h 66779"/>
                <a:gd name="connsiteX11" fmla="*/ 51412 w 60702"/>
                <a:gd name="connsiteY11" fmla="*/ 24185 h 66779"/>
                <a:gd name="connsiteX12" fmla="*/ 48822 w 60702"/>
                <a:gd name="connsiteY12" fmla="*/ 19985 h 66779"/>
                <a:gd name="connsiteX13" fmla="*/ 46183 w 60702"/>
                <a:gd name="connsiteY13" fmla="*/ 15784 h 66779"/>
                <a:gd name="connsiteX14" fmla="*/ 44612 w 60702"/>
                <a:gd name="connsiteY14" fmla="*/ 11126 h 66779"/>
                <a:gd name="connsiteX15" fmla="*/ 43631 w 60702"/>
                <a:gd name="connsiteY15" fmla="*/ 6459 h 66779"/>
                <a:gd name="connsiteX16" fmla="*/ 39630 w 60702"/>
                <a:gd name="connsiteY16" fmla="*/ 9240 h 66779"/>
                <a:gd name="connsiteX17" fmla="*/ 34839 w 60702"/>
                <a:gd name="connsiteY17" fmla="*/ 8859 h 66779"/>
                <a:gd name="connsiteX18" fmla="*/ 30943 w 60702"/>
                <a:gd name="connsiteY18" fmla="*/ 6030 h 66779"/>
                <a:gd name="connsiteX19" fmla="*/ 26600 w 60702"/>
                <a:gd name="connsiteY19" fmla="*/ 3440 h 66779"/>
                <a:gd name="connsiteX20" fmla="*/ 21599 w 60702"/>
                <a:gd name="connsiteY20" fmla="*/ 3583 h 66779"/>
                <a:gd name="connsiteX21" fmla="*/ 16589 w 60702"/>
                <a:gd name="connsiteY21" fmla="*/ 3916 h 66779"/>
                <a:gd name="connsiteX22" fmla="*/ 12188 w 60702"/>
                <a:gd name="connsiteY22" fmla="*/ 1839 h 66779"/>
                <a:gd name="connsiteX23" fmla="*/ 7797 w 60702"/>
                <a:gd name="connsiteY23" fmla="*/ -75 h 66779"/>
                <a:gd name="connsiteX24" fmla="*/ 3873 w 60702"/>
                <a:gd name="connsiteY24" fmla="*/ 2840 h 66779"/>
                <a:gd name="connsiteX25" fmla="*/ -213 w 60702"/>
                <a:gd name="connsiteY25" fmla="*/ 5916 h 66779"/>
                <a:gd name="connsiteX26" fmla="*/ 4197 w 60702"/>
                <a:gd name="connsiteY26" fmla="*/ 7888 h 66779"/>
                <a:gd name="connsiteX27" fmla="*/ 3921 w 60702"/>
                <a:gd name="connsiteY27" fmla="*/ 12774 h 66779"/>
                <a:gd name="connsiteX28" fmla="*/ 911 w 60702"/>
                <a:gd name="connsiteY28" fmla="*/ 16565 h 66779"/>
                <a:gd name="connsiteX29" fmla="*/ 682 w 60702"/>
                <a:gd name="connsiteY29" fmla="*/ 21385 h 66779"/>
                <a:gd name="connsiteX30" fmla="*/ 2949 w 60702"/>
                <a:gd name="connsiteY30" fmla="*/ 25576 h 66779"/>
                <a:gd name="connsiteX31" fmla="*/ 7207 w 60702"/>
                <a:gd name="connsiteY31" fmla="*/ 28014 h 66779"/>
                <a:gd name="connsiteX32" fmla="*/ 11236 w 60702"/>
                <a:gd name="connsiteY32" fmla="*/ 30662 h 66779"/>
                <a:gd name="connsiteX33" fmla="*/ 16008 w 60702"/>
                <a:gd name="connsiteY33" fmla="*/ 30814 h 66779"/>
                <a:gd name="connsiteX34" fmla="*/ 15494 w 60702"/>
                <a:gd name="connsiteY34" fmla="*/ 26052 h 66779"/>
                <a:gd name="connsiteX35" fmla="*/ 11731 w 60702"/>
                <a:gd name="connsiteY35" fmla="*/ 22928 h 66779"/>
                <a:gd name="connsiteX36" fmla="*/ 16675 w 60702"/>
                <a:gd name="connsiteY36" fmla="*/ 23090 h 66779"/>
                <a:gd name="connsiteX37" fmla="*/ 20789 w 60702"/>
                <a:gd name="connsiteY37" fmla="*/ 25805 h 66779"/>
                <a:gd name="connsiteX38" fmla="*/ 22599 w 60702"/>
                <a:gd name="connsiteY38" fmla="*/ 30281 h 66779"/>
                <a:gd name="connsiteX39" fmla="*/ 23771 w 60702"/>
                <a:gd name="connsiteY39" fmla="*/ 34920 h 66779"/>
                <a:gd name="connsiteX40" fmla="*/ 28467 w 60702"/>
                <a:gd name="connsiteY40" fmla="*/ 35987 h 66779"/>
                <a:gd name="connsiteX41" fmla="*/ 32810 w 60702"/>
                <a:gd name="connsiteY41" fmla="*/ 38615 h 66779"/>
                <a:gd name="connsiteX42" fmla="*/ 36877 w 60702"/>
                <a:gd name="connsiteY42" fmla="*/ 41349 h 66779"/>
                <a:gd name="connsiteX43" fmla="*/ 40401 w 60702"/>
                <a:gd name="connsiteY43" fmla="*/ 45188 h 66779"/>
                <a:gd name="connsiteX44" fmla="*/ 40706 w 60702"/>
                <a:gd name="connsiteY44" fmla="*/ 49969 h 66779"/>
                <a:gd name="connsiteX45" fmla="*/ 38468 w 60702"/>
                <a:gd name="connsiteY45" fmla="*/ 54760 h 66779"/>
                <a:gd name="connsiteX46" fmla="*/ 41821 w 60702"/>
                <a:gd name="connsiteY46" fmla="*/ 58246 h 66779"/>
                <a:gd name="connsiteX47" fmla="*/ 46498 w 60702"/>
                <a:gd name="connsiteY47" fmla="*/ 59580 h 66779"/>
                <a:gd name="connsiteX48" fmla="*/ 44812 w 60702"/>
                <a:gd name="connsiteY48" fmla="*/ 54979 h 66779"/>
                <a:gd name="connsiteX49" fmla="*/ 49660 w 60702"/>
                <a:gd name="connsiteY49" fmla="*/ 54494 h 66779"/>
                <a:gd name="connsiteX50" fmla="*/ 49507 w 60702"/>
                <a:gd name="connsiteY50" fmla="*/ 60218 h 66779"/>
                <a:gd name="connsiteX51" fmla="*/ 52965 w 60702"/>
                <a:gd name="connsiteY51" fmla="*/ 63704 h 6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702" h="66779">
                  <a:moveTo>
                    <a:pt x="53794" y="66705"/>
                  </a:moveTo>
                  <a:lnTo>
                    <a:pt x="53260" y="61904"/>
                  </a:lnTo>
                  <a:lnTo>
                    <a:pt x="55298" y="57313"/>
                  </a:lnTo>
                  <a:lnTo>
                    <a:pt x="54460" y="52417"/>
                  </a:lnTo>
                  <a:lnTo>
                    <a:pt x="57365" y="48521"/>
                  </a:lnTo>
                  <a:lnTo>
                    <a:pt x="54908" y="44416"/>
                  </a:lnTo>
                  <a:lnTo>
                    <a:pt x="54317" y="39587"/>
                  </a:lnTo>
                  <a:lnTo>
                    <a:pt x="55708" y="34958"/>
                  </a:lnTo>
                  <a:lnTo>
                    <a:pt x="60490" y="35768"/>
                  </a:lnTo>
                  <a:lnTo>
                    <a:pt x="57413" y="31948"/>
                  </a:lnTo>
                  <a:lnTo>
                    <a:pt x="54498" y="27919"/>
                  </a:lnTo>
                  <a:lnTo>
                    <a:pt x="51412" y="24185"/>
                  </a:lnTo>
                  <a:lnTo>
                    <a:pt x="48822" y="19985"/>
                  </a:lnTo>
                  <a:lnTo>
                    <a:pt x="46183" y="15784"/>
                  </a:lnTo>
                  <a:lnTo>
                    <a:pt x="44612" y="11126"/>
                  </a:lnTo>
                  <a:lnTo>
                    <a:pt x="43631" y="6459"/>
                  </a:lnTo>
                  <a:lnTo>
                    <a:pt x="39630" y="9240"/>
                  </a:lnTo>
                  <a:lnTo>
                    <a:pt x="34839" y="8859"/>
                  </a:lnTo>
                  <a:lnTo>
                    <a:pt x="30943" y="6030"/>
                  </a:lnTo>
                  <a:lnTo>
                    <a:pt x="26600" y="3440"/>
                  </a:lnTo>
                  <a:lnTo>
                    <a:pt x="21599" y="3583"/>
                  </a:lnTo>
                  <a:lnTo>
                    <a:pt x="16589" y="3916"/>
                  </a:lnTo>
                  <a:lnTo>
                    <a:pt x="12188" y="1839"/>
                  </a:lnTo>
                  <a:lnTo>
                    <a:pt x="7797" y="-75"/>
                  </a:lnTo>
                  <a:lnTo>
                    <a:pt x="3873" y="2840"/>
                  </a:lnTo>
                  <a:lnTo>
                    <a:pt x="-213" y="5916"/>
                  </a:lnTo>
                  <a:lnTo>
                    <a:pt x="4197" y="7888"/>
                  </a:lnTo>
                  <a:lnTo>
                    <a:pt x="3921" y="12774"/>
                  </a:lnTo>
                  <a:lnTo>
                    <a:pt x="911" y="16565"/>
                  </a:lnTo>
                  <a:lnTo>
                    <a:pt x="682" y="21385"/>
                  </a:lnTo>
                  <a:lnTo>
                    <a:pt x="2949" y="25576"/>
                  </a:lnTo>
                  <a:lnTo>
                    <a:pt x="7207" y="28014"/>
                  </a:lnTo>
                  <a:lnTo>
                    <a:pt x="11236" y="30662"/>
                  </a:lnTo>
                  <a:lnTo>
                    <a:pt x="16008" y="30814"/>
                  </a:lnTo>
                  <a:lnTo>
                    <a:pt x="15494" y="26052"/>
                  </a:lnTo>
                  <a:lnTo>
                    <a:pt x="11731" y="22928"/>
                  </a:lnTo>
                  <a:lnTo>
                    <a:pt x="16675" y="23090"/>
                  </a:lnTo>
                  <a:lnTo>
                    <a:pt x="20789" y="25805"/>
                  </a:lnTo>
                  <a:lnTo>
                    <a:pt x="22599" y="30281"/>
                  </a:lnTo>
                  <a:lnTo>
                    <a:pt x="23771" y="34920"/>
                  </a:lnTo>
                  <a:lnTo>
                    <a:pt x="28467" y="35987"/>
                  </a:lnTo>
                  <a:lnTo>
                    <a:pt x="32810" y="38615"/>
                  </a:lnTo>
                  <a:lnTo>
                    <a:pt x="36877" y="41349"/>
                  </a:lnTo>
                  <a:lnTo>
                    <a:pt x="40401" y="45188"/>
                  </a:lnTo>
                  <a:lnTo>
                    <a:pt x="40706" y="49969"/>
                  </a:lnTo>
                  <a:lnTo>
                    <a:pt x="38468" y="54760"/>
                  </a:lnTo>
                  <a:lnTo>
                    <a:pt x="41821" y="58246"/>
                  </a:lnTo>
                  <a:lnTo>
                    <a:pt x="46498" y="59580"/>
                  </a:lnTo>
                  <a:lnTo>
                    <a:pt x="44812" y="54979"/>
                  </a:lnTo>
                  <a:lnTo>
                    <a:pt x="49660" y="54494"/>
                  </a:lnTo>
                  <a:lnTo>
                    <a:pt x="49507" y="60218"/>
                  </a:lnTo>
                  <a:lnTo>
                    <a:pt x="52965" y="6370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6" name="Freihandform: Form 725">
              <a:extLst>
                <a:ext uri="{FF2B5EF4-FFF2-40B4-BE49-F238E27FC236}">
                  <a16:creationId xmlns:a16="http://schemas.microsoft.com/office/drawing/2014/main" id="{36605617-4D20-D99B-1E57-334C5340ACFB}"/>
                </a:ext>
              </a:extLst>
            </p:cNvPr>
            <p:cNvSpPr/>
            <p:nvPr/>
          </p:nvSpPr>
          <p:spPr>
            <a:xfrm>
              <a:off x="3148668" y="4154945"/>
              <a:ext cx="186336" cy="140168"/>
            </a:xfrm>
            <a:custGeom>
              <a:avLst/>
              <a:gdLst>
                <a:gd name="connsiteX0" fmla="*/ 33591 w 247383"/>
                <a:gd name="connsiteY0" fmla="*/ 186015 h 186089"/>
                <a:gd name="connsiteX1" fmla="*/ 39154 w 247383"/>
                <a:gd name="connsiteY1" fmla="*/ 173547 h 186089"/>
                <a:gd name="connsiteX2" fmla="*/ 39649 w 247383"/>
                <a:gd name="connsiteY2" fmla="*/ 168279 h 186089"/>
                <a:gd name="connsiteX3" fmla="*/ 40678 w 247383"/>
                <a:gd name="connsiteY3" fmla="*/ 161117 h 186089"/>
                <a:gd name="connsiteX4" fmla="*/ 44459 w 247383"/>
                <a:gd name="connsiteY4" fmla="*/ 157887 h 186089"/>
                <a:gd name="connsiteX5" fmla="*/ 50355 w 247383"/>
                <a:gd name="connsiteY5" fmla="*/ 157326 h 186089"/>
                <a:gd name="connsiteX6" fmla="*/ 55651 w 247383"/>
                <a:gd name="connsiteY6" fmla="*/ 156506 h 186089"/>
                <a:gd name="connsiteX7" fmla="*/ 60576 w 247383"/>
                <a:gd name="connsiteY7" fmla="*/ 156192 h 186089"/>
                <a:gd name="connsiteX8" fmla="*/ 65214 w 247383"/>
                <a:gd name="connsiteY8" fmla="*/ 158192 h 186089"/>
                <a:gd name="connsiteX9" fmla="*/ 70062 w 247383"/>
                <a:gd name="connsiteY9" fmla="*/ 157640 h 186089"/>
                <a:gd name="connsiteX10" fmla="*/ 75368 w 247383"/>
                <a:gd name="connsiteY10" fmla="*/ 157335 h 186089"/>
                <a:gd name="connsiteX11" fmla="*/ 79750 w 247383"/>
                <a:gd name="connsiteY11" fmla="*/ 159602 h 186089"/>
                <a:gd name="connsiteX12" fmla="*/ 79007 w 247383"/>
                <a:gd name="connsiteY12" fmla="*/ 152601 h 186089"/>
                <a:gd name="connsiteX13" fmla="*/ 79159 w 247383"/>
                <a:gd name="connsiteY13" fmla="*/ 144095 h 186089"/>
                <a:gd name="connsiteX14" fmla="*/ 82159 w 247383"/>
                <a:gd name="connsiteY14" fmla="*/ 139904 h 186089"/>
                <a:gd name="connsiteX15" fmla="*/ 85312 w 247383"/>
                <a:gd name="connsiteY15" fmla="*/ 134475 h 186089"/>
                <a:gd name="connsiteX16" fmla="*/ 88712 w 247383"/>
                <a:gd name="connsiteY16" fmla="*/ 128417 h 186089"/>
                <a:gd name="connsiteX17" fmla="*/ 94904 w 247383"/>
                <a:gd name="connsiteY17" fmla="*/ 124283 h 186089"/>
                <a:gd name="connsiteX18" fmla="*/ 99800 w 247383"/>
                <a:gd name="connsiteY18" fmla="*/ 124007 h 186089"/>
                <a:gd name="connsiteX19" fmla="*/ 103667 w 247383"/>
                <a:gd name="connsiteY19" fmla="*/ 127065 h 186089"/>
                <a:gd name="connsiteX20" fmla="*/ 109068 w 247383"/>
                <a:gd name="connsiteY20" fmla="*/ 129389 h 186089"/>
                <a:gd name="connsiteX21" fmla="*/ 114621 w 247383"/>
                <a:gd name="connsiteY21" fmla="*/ 135523 h 186089"/>
                <a:gd name="connsiteX22" fmla="*/ 120898 w 247383"/>
                <a:gd name="connsiteY22" fmla="*/ 139371 h 186089"/>
                <a:gd name="connsiteX23" fmla="*/ 126298 w 247383"/>
                <a:gd name="connsiteY23" fmla="*/ 139838 h 186089"/>
                <a:gd name="connsiteX24" fmla="*/ 131737 w 247383"/>
                <a:gd name="connsiteY24" fmla="*/ 142324 h 186089"/>
                <a:gd name="connsiteX25" fmla="*/ 137233 w 247383"/>
                <a:gd name="connsiteY25" fmla="*/ 141686 h 186089"/>
                <a:gd name="connsiteX26" fmla="*/ 143910 w 247383"/>
                <a:gd name="connsiteY26" fmla="*/ 143124 h 186089"/>
                <a:gd name="connsiteX27" fmla="*/ 148797 w 247383"/>
                <a:gd name="connsiteY27" fmla="*/ 145886 h 186089"/>
                <a:gd name="connsiteX28" fmla="*/ 153797 w 247383"/>
                <a:gd name="connsiteY28" fmla="*/ 144133 h 186089"/>
                <a:gd name="connsiteX29" fmla="*/ 155178 w 247383"/>
                <a:gd name="connsiteY29" fmla="*/ 138142 h 186089"/>
                <a:gd name="connsiteX30" fmla="*/ 158816 w 247383"/>
                <a:gd name="connsiteY30" fmla="*/ 132989 h 186089"/>
                <a:gd name="connsiteX31" fmla="*/ 164303 w 247383"/>
                <a:gd name="connsiteY31" fmla="*/ 133056 h 186089"/>
                <a:gd name="connsiteX32" fmla="*/ 169894 w 247383"/>
                <a:gd name="connsiteY32" fmla="*/ 135580 h 186089"/>
                <a:gd name="connsiteX33" fmla="*/ 174057 w 247383"/>
                <a:gd name="connsiteY33" fmla="*/ 132170 h 186089"/>
                <a:gd name="connsiteX34" fmla="*/ 178638 w 247383"/>
                <a:gd name="connsiteY34" fmla="*/ 130608 h 186089"/>
                <a:gd name="connsiteX35" fmla="*/ 183867 w 247383"/>
                <a:gd name="connsiteY35" fmla="*/ 128836 h 186089"/>
                <a:gd name="connsiteX36" fmla="*/ 189296 w 247383"/>
                <a:gd name="connsiteY36" fmla="*/ 126427 h 186089"/>
                <a:gd name="connsiteX37" fmla="*/ 194583 w 247383"/>
                <a:gd name="connsiteY37" fmla="*/ 127826 h 186089"/>
                <a:gd name="connsiteX38" fmla="*/ 200060 w 247383"/>
                <a:gd name="connsiteY38" fmla="*/ 127360 h 186089"/>
                <a:gd name="connsiteX39" fmla="*/ 207003 w 247383"/>
                <a:gd name="connsiteY39" fmla="*/ 126150 h 186089"/>
                <a:gd name="connsiteX40" fmla="*/ 207861 w 247383"/>
                <a:gd name="connsiteY40" fmla="*/ 120930 h 186089"/>
                <a:gd name="connsiteX41" fmla="*/ 212518 w 247383"/>
                <a:gd name="connsiteY41" fmla="*/ 119673 h 186089"/>
                <a:gd name="connsiteX42" fmla="*/ 216443 w 247383"/>
                <a:gd name="connsiteY42" fmla="*/ 122816 h 186089"/>
                <a:gd name="connsiteX43" fmla="*/ 222282 w 247383"/>
                <a:gd name="connsiteY43" fmla="*/ 121416 h 186089"/>
                <a:gd name="connsiteX44" fmla="*/ 227282 w 247383"/>
                <a:gd name="connsiteY44" fmla="*/ 124483 h 186089"/>
                <a:gd name="connsiteX45" fmla="*/ 234426 w 247383"/>
                <a:gd name="connsiteY45" fmla="*/ 124807 h 186089"/>
                <a:gd name="connsiteX46" fmla="*/ 239950 w 247383"/>
                <a:gd name="connsiteY46" fmla="*/ 122855 h 186089"/>
                <a:gd name="connsiteX47" fmla="*/ 247170 w 247383"/>
                <a:gd name="connsiteY47" fmla="*/ 125503 h 186089"/>
                <a:gd name="connsiteX48" fmla="*/ 243532 w 247383"/>
                <a:gd name="connsiteY48" fmla="*/ 120226 h 186089"/>
                <a:gd name="connsiteX49" fmla="*/ 244047 w 247383"/>
                <a:gd name="connsiteY49" fmla="*/ 114397 h 186089"/>
                <a:gd name="connsiteX50" fmla="*/ 240941 w 247383"/>
                <a:gd name="connsiteY50" fmla="*/ 110215 h 186089"/>
                <a:gd name="connsiteX51" fmla="*/ 235274 w 247383"/>
                <a:gd name="connsiteY51" fmla="*/ 107986 h 186089"/>
                <a:gd name="connsiteX52" fmla="*/ 230044 w 247383"/>
                <a:gd name="connsiteY52" fmla="*/ 105176 h 186089"/>
                <a:gd name="connsiteX53" fmla="*/ 228597 w 247383"/>
                <a:gd name="connsiteY53" fmla="*/ 99699 h 186089"/>
                <a:gd name="connsiteX54" fmla="*/ 224873 w 247383"/>
                <a:gd name="connsiteY54" fmla="*/ 95556 h 186089"/>
                <a:gd name="connsiteX55" fmla="*/ 225501 w 247383"/>
                <a:gd name="connsiteY55" fmla="*/ 90793 h 186089"/>
                <a:gd name="connsiteX56" fmla="*/ 220824 w 247383"/>
                <a:gd name="connsiteY56" fmla="*/ 88041 h 186089"/>
                <a:gd name="connsiteX57" fmla="*/ 217986 w 247383"/>
                <a:gd name="connsiteY57" fmla="*/ 83764 h 186089"/>
                <a:gd name="connsiteX58" fmla="*/ 212900 w 247383"/>
                <a:gd name="connsiteY58" fmla="*/ 80411 h 186089"/>
                <a:gd name="connsiteX59" fmla="*/ 207889 w 247383"/>
                <a:gd name="connsiteY59" fmla="*/ 77420 h 186089"/>
                <a:gd name="connsiteX60" fmla="*/ 203784 w 247383"/>
                <a:gd name="connsiteY60" fmla="*/ 74115 h 186089"/>
                <a:gd name="connsiteX61" fmla="*/ 205298 w 247383"/>
                <a:gd name="connsiteY61" fmla="*/ 67857 h 186089"/>
                <a:gd name="connsiteX62" fmla="*/ 198078 w 247383"/>
                <a:gd name="connsiteY62" fmla="*/ 62580 h 186089"/>
                <a:gd name="connsiteX63" fmla="*/ 192887 w 247383"/>
                <a:gd name="connsiteY63" fmla="*/ 58694 h 186089"/>
                <a:gd name="connsiteX64" fmla="*/ 187610 w 247383"/>
                <a:gd name="connsiteY64" fmla="*/ 58132 h 186089"/>
                <a:gd name="connsiteX65" fmla="*/ 183610 w 247383"/>
                <a:gd name="connsiteY65" fmla="*/ 54941 h 186089"/>
                <a:gd name="connsiteX66" fmla="*/ 185077 w 247383"/>
                <a:gd name="connsiteY66" fmla="*/ 50007 h 186089"/>
                <a:gd name="connsiteX67" fmla="*/ 177257 w 247383"/>
                <a:gd name="connsiteY67" fmla="*/ 47931 h 186089"/>
                <a:gd name="connsiteX68" fmla="*/ 171732 w 247383"/>
                <a:gd name="connsiteY68" fmla="*/ 48340 h 186089"/>
                <a:gd name="connsiteX69" fmla="*/ 172666 w 247383"/>
                <a:gd name="connsiteY69" fmla="*/ 42168 h 186089"/>
                <a:gd name="connsiteX70" fmla="*/ 173961 w 247383"/>
                <a:gd name="connsiteY70" fmla="*/ 36206 h 186089"/>
                <a:gd name="connsiteX71" fmla="*/ 173361 w 247383"/>
                <a:gd name="connsiteY71" fmla="*/ 30900 h 186089"/>
                <a:gd name="connsiteX72" fmla="*/ 174114 w 247383"/>
                <a:gd name="connsiteY72" fmla="*/ 23738 h 186089"/>
                <a:gd name="connsiteX73" fmla="*/ 167770 w 247383"/>
                <a:gd name="connsiteY73" fmla="*/ 12565 h 186089"/>
                <a:gd name="connsiteX74" fmla="*/ 164017 w 247383"/>
                <a:gd name="connsiteY74" fmla="*/ 8259 h 186089"/>
                <a:gd name="connsiteX75" fmla="*/ 159960 w 247383"/>
                <a:gd name="connsiteY75" fmla="*/ 3954 h 186089"/>
                <a:gd name="connsiteX76" fmla="*/ 151463 w 247383"/>
                <a:gd name="connsiteY76" fmla="*/ -75 h 186089"/>
                <a:gd name="connsiteX77" fmla="*/ 146662 w 247383"/>
                <a:gd name="connsiteY77" fmla="*/ 1573 h 186089"/>
                <a:gd name="connsiteX78" fmla="*/ 142310 w 247383"/>
                <a:gd name="connsiteY78" fmla="*/ 3840 h 186089"/>
                <a:gd name="connsiteX79" fmla="*/ 136843 w 247383"/>
                <a:gd name="connsiteY79" fmla="*/ 7335 h 186089"/>
                <a:gd name="connsiteX80" fmla="*/ 137443 w 247383"/>
                <a:gd name="connsiteY80" fmla="*/ 12384 h 186089"/>
                <a:gd name="connsiteX81" fmla="*/ 133337 w 247383"/>
                <a:gd name="connsiteY81" fmla="*/ 16613 h 186089"/>
                <a:gd name="connsiteX82" fmla="*/ 131080 w 247383"/>
                <a:gd name="connsiteY82" fmla="*/ 20889 h 186089"/>
                <a:gd name="connsiteX83" fmla="*/ 125717 w 247383"/>
                <a:gd name="connsiteY83" fmla="*/ 25090 h 186089"/>
                <a:gd name="connsiteX84" fmla="*/ 122736 w 247383"/>
                <a:gd name="connsiteY84" fmla="*/ 29405 h 186089"/>
                <a:gd name="connsiteX85" fmla="*/ 119316 w 247383"/>
                <a:gd name="connsiteY85" fmla="*/ 33605 h 186089"/>
                <a:gd name="connsiteX86" fmla="*/ 114135 w 247383"/>
                <a:gd name="connsiteY86" fmla="*/ 36377 h 186089"/>
                <a:gd name="connsiteX87" fmla="*/ 108686 w 247383"/>
                <a:gd name="connsiteY87" fmla="*/ 39187 h 186089"/>
                <a:gd name="connsiteX88" fmla="*/ 102791 w 247383"/>
                <a:gd name="connsiteY88" fmla="*/ 41263 h 186089"/>
                <a:gd name="connsiteX89" fmla="*/ 97980 w 247383"/>
                <a:gd name="connsiteY89" fmla="*/ 41854 h 186089"/>
                <a:gd name="connsiteX90" fmla="*/ 92703 w 247383"/>
                <a:gd name="connsiteY90" fmla="*/ 41521 h 186089"/>
                <a:gd name="connsiteX91" fmla="*/ 86826 w 247383"/>
                <a:gd name="connsiteY91" fmla="*/ 42111 h 186089"/>
                <a:gd name="connsiteX92" fmla="*/ 84169 w 247383"/>
                <a:gd name="connsiteY92" fmla="*/ 46178 h 186089"/>
                <a:gd name="connsiteX93" fmla="*/ 88255 w 247383"/>
                <a:gd name="connsiteY93" fmla="*/ 49074 h 186089"/>
                <a:gd name="connsiteX94" fmla="*/ 84560 w 247383"/>
                <a:gd name="connsiteY94" fmla="*/ 54894 h 186089"/>
                <a:gd name="connsiteX95" fmla="*/ 79702 w 247383"/>
                <a:gd name="connsiteY95" fmla="*/ 59018 h 186089"/>
                <a:gd name="connsiteX96" fmla="*/ 67557 w 247383"/>
                <a:gd name="connsiteY96" fmla="*/ 63314 h 186089"/>
                <a:gd name="connsiteX97" fmla="*/ 60766 w 247383"/>
                <a:gd name="connsiteY97" fmla="*/ 63695 h 186089"/>
                <a:gd name="connsiteX98" fmla="*/ 56528 w 247383"/>
                <a:gd name="connsiteY98" fmla="*/ 66114 h 186089"/>
                <a:gd name="connsiteX99" fmla="*/ 52003 w 247383"/>
                <a:gd name="connsiteY99" fmla="*/ 69295 h 186089"/>
                <a:gd name="connsiteX100" fmla="*/ 47260 w 247383"/>
                <a:gd name="connsiteY100" fmla="*/ 70924 h 186089"/>
                <a:gd name="connsiteX101" fmla="*/ 42221 w 247383"/>
                <a:gd name="connsiteY101" fmla="*/ 71039 h 186089"/>
                <a:gd name="connsiteX102" fmla="*/ 40402 w 247383"/>
                <a:gd name="connsiteY102" fmla="*/ 65800 h 186089"/>
                <a:gd name="connsiteX103" fmla="*/ 36773 w 247383"/>
                <a:gd name="connsiteY103" fmla="*/ 70124 h 186089"/>
                <a:gd name="connsiteX104" fmla="*/ 30124 w 247383"/>
                <a:gd name="connsiteY104" fmla="*/ 72410 h 186089"/>
                <a:gd name="connsiteX105" fmla="*/ 25657 w 247383"/>
                <a:gd name="connsiteY105" fmla="*/ 75258 h 186089"/>
                <a:gd name="connsiteX106" fmla="*/ 19647 w 247383"/>
                <a:gd name="connsiteY106" fmla="*/ 73477 h 186089"/>
                <a:gd name="connsiteX107" fmla="*/ 14941 w 247383"/>
                <a:gd name="connsiteY107" fmla="*/ 78792 h 186089"/>
                <a:gd name="connsiteX108" fmla="*/ 13198 w 247383"/>
                <a:gd name="connsiteY108" fmla="*/ 83964 h 186089"/>
                <a:gd name="connsiteX109" fmla="*/ 11665 w 247383"/>
                <a:gd name="connsiteY109" fmla="*/ 88869 h 186089"/>
                <a:gd name="connsiteX110" fmla="*/ 8560 w 247383"/>
                <a:gd name="connsiteY110" fmla="*/ 93108 h 186089"/>
                <a:gd name="connsiteX111" fmla="*/ 6798 w 247383"/>
                <a:gd name="connsiteY111" fmla="*/ 98499 h 186089"/>
                <a:gd name="connsiteX112" fmla="*/ 2302 w 247383"/>
                <a:gd name="connsiteY112" fmla="*/ 101671 h 186089"/>
                <a:gd name="connsiteX113" fmla="*/ -213 w 247383"/>
                <a:gd name="connsiteY113" fmla="*/ 105853 h 186089"/>
                <a:gd name="connsiteX114" fmla="*/ 3445 w 247383"/>
                <a:gd name="connsiteY114" fmla="*/ 110101 h 186089"/>
                <a:gd name="connsiteX115" fmla="*/ 3616 w 247383"/>
                <a:gd name="connsiteY115" fmla="*/ 116225 h 186089"/>
                <a:gd name="connsiteX116" fmla="*/ 1749 w 247383"/>
                <a:gd name="connsiteY116" fmla="*/ 121293 h 186089"/>
                <a:gd name="connsiteX117" fmla="*/ 4512 w 247383"/>
                <a:gd name="connsiteY117" fmla="*/ 125264 h 186089"/>
                <a:gd name="connsiteX118" fmla="*/ 5340 w 247383"/>
                <a:gd name="connsiteY118" fmla="*/ 131341 h 186089"/>
                <a:gd name="connsiteX119" fmla="*/ 8484 w 247383"/>
                <a:gd name="connsiteY119" fmla="*/ 138218 h 186089"/>
                <a:gd name="connsiteX120" fmla="*/ 12455 w 247383"/>
                <a:gd name="connsiteY120" fmla="*/ 141933 h 186089"/>
                <a:gd name="connsiteX121" fmla="*/ 14208 w 247383"/>
                <a:gd name="connsiteY121" fmla="*/ 147096 h 186089"/>
                <a:gd name="connsiteX122" fmla="*/ 15580 w 247383"/>
                <a:gd name="connsiteY122" fmla="*/ 154468 h 186089"/>
                <a:gd name="connsiteX123" fmla="*/ 21094 w 247383"/>
                <a:gd name="connsiteY123" fmla="*/ 160955 h 186089"/>
                <a:gd name="connsiteX124" fmla="*/ 24399 w 247383"/>
                <a:gd name="connsiteY124" fmla="*/ 165250 h 186089"/>
                <a:gd name="connsiteX125" fmla="*/ 29086 w 247383"/>
                <a:gd name="connsiteY125" fmla="*/ 169460 h 186089"/>
                <a:gd name="connsiteX126" fmla="*/ 31486 w 247383"/>
                <a:gd name="connsiteY126" fmla="*/ 177985 h 186089"/>
                <a:gd name="connsiteX127" fmla="*/ 33591 w 247383"/>
                <a:gd name="connsiteY127" fmla="*/ 186015 h 1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247383" h="186089">
                  <a:moveTo>
                    <a:pt x="33591" y="186015"/>
                  </a:moveTo>
                  <a:lnTo>
                    <a:pt x="39154" y="173547"/>
                  </a:lnTo>
                  <a:lnTo>
                    <a:pt x="39649" y="168279"/>
                  </a:lnTo>
                  <a:lnTo>
                    <a:pt x="40678" y="161117"/>
                  </a:lnTo>
                  <a:lnTo>
                    <a:pt x="44459" y="157887"/>
                  </a:lnTo>
                  <a:lnTo>
                    <a:pt x="50355" y="157326"/>
                  </a:lnTo>
                  <a:lnTo>
                    <a:pt x="55651" y="156506"/>
                  </a:lnTo>
                  <a:lnTo>
                    <a:pt x="60576" y="156192"/>
                  </a:lnTo>
                  <a:lnTo>
                    <a:pt x="65214" y="158192"/>
                  </a:lnTo>
                  <a:lnTo>
                    <a:pt x="70062" y="157640"/>
                  </a:lnTo>
                  <a:lnTo>
                    <a:pt x="75368" y="157335"/>
                  </a:lnTo>
                  <a:lnTo>
                    <a:pt x="79750" y="159602"/>
                  </a:lnTo>
                  <a:lnTo>
                    <a:pt x="79007" y="152601"/>
                  </a:lnTo>
                  <a:lnTo>
                    <a:pt x="79159" y="144095"/>
                  </a:lnTo>
                  <a:lnTo>
                    <a:pt x="82159" y="139904"/>
                  </a:lnTo>
                  <a:lnTo>
                    <a:pt x="85312" y="134475"/>
                  </a:lnTo>
                  <a:lnTo>
                    <a:pt x="88712" y="128417"/>
                  </a:lnTo>
                  <a:lnTo>
                    <a:pt x="94904" y="124283"/>
                  </a:lnTo>
                  <a:lnTo>
                    <a:pt x="99800" y="124007"/>
                  </a:lnTo>
                  <a:lnTo>
                    <a:pt x="103667" y="127065"/>
                  </a:lnTo>
                  <a:lnTo>
                    <a:pt x="109068" y="129389"/>
                  </a:lnTo>
                  <a:lnTo>
                    <a:pt x="114621" y="135523"/>
                  </a:lnTo>
                  <a:lnTo>
                    <a:pt x="120898" y="139371"/>
                  </a:lnTo>
                  <a:lnTo>
                    <a:pt x="126298" y="139838"/>
                  </a:lnTo>
                  <a:lnTo>
                    <a:pt x="131737" y="142324"/>
                  </a:lnTo>
                  <a:lnTo>
                    <a:pt x="137233" y="141686"/>
                  </a:lnTo>
                  <a:lnTo>
                    <a:pt x="143910" y="143124"/>
                  </a:lnTo>
                  <a:lnTo>
                    <a:pt x="148797" y="145886"/>
                  </a:lnTo>
                  <a:lnTo>
                    <a:pt x="153797" y="144133"/>
                  </a:lnTo>
                  <a:lnTo>
                    <a:pt x="155178" y="138142"/>
                  </a:lnTo>
                  <a:lnTo>
                    <a:pt x="158816" y="132989"/>
                  </a:lnTo>
                  <a:lnTo>
                    <a:pt x="164303" y="133056"/>
                  </a:lnTo>
                  <a:lnTo>
                    <a:pt x="169894" y="135580"/>
                  </a:lnTo>
                  <a:lnTo>
                    <a:pt x="174057" y="132170"/>
                  </a:lnTo>
                  <a:lnTo>
                    <a:pt x="178638" y="130608"/>
                  </a:lnTo>
                  <a:lnTo>
                    <a:pt x="183867" y="128836"/>
                  </a:lnTo>
                  <a:lnTo>
                    <a:pt x="189296" y="126427"/>
                  </a:lnTo>
                  <a:lnTo>
                    <a:pt x="194583" y="127826"/>
                  </a:lnTo>
                  <a:lnTo>
                    <a:pt x="200060" y="127360"/>
                  </a:lnTo>
                  <a:lnTo>
                    <a:pt x="207003" y="126150"/>
                  </a:lnTo>
                  <a:lnTo>
                    <a:pt x="207861" y="120930"/>
                  </a:lnTo>
                  <a:lnTo>
                    <a:pt x="212518" y="119673"/>
                  </a:lnTo>
                  <a:lnTo>
                    <a:pt x="216443" y="122816"/>
                  </a:lnTo>
                  <a:lnTo>
                    <a:pt x="222282" y="121416"/>
                  </a:lnTo>
                  <a:lnTo>
                    <a:pt x="227282" y="124483"/>
                  </a:lnTo>
                  <a:lnTo>
                    <a:pt x="234426" y="124807"/>
                  </a:lnTo>
                  <a:lnTo>
                    <a:pt x="239950" y="122855"/>
                  </a:lnTo>
                  <a:lnTo>
                    <a:pt x="247170" y="125503"/>
                  </a:lnTo>
                  <a:lnTo>
                    <a:pt x="243532" y="120226"/>
                  </a:lnTo>
                  <a:lnTo>
                    <a:pt x="244047" y="114397"/>
                  </a:lnTo>
                  <a:lnTo>
                    <a:pt x="240941" y="110215"/>
                  </a:lnTo>
                  <a:lnTo>
                    <a:pt x="235274" y="107986"/>
                  </a:lnTo>
                  <a:lnTo>
                    <a:pt x="230044" y="105176"/>
                  </a:lnTo>
                  <a:lnTo>
                    <a:pt x="228597" y="99699"/>
                  </a:lnTo>
                  <a:lnTo>
                    <a:pt x="224873" y="95556"/>
                  </a:lnTo>
                  <a:lnTo>
                    <a:pt x="225501" y="90793"/>
                  </a:lnTo>
                  <a:lnTo>
                    <a:pt x="220824" y="88041"/>
                  </a:lnTo>
                  <a:lnTo>
                    <a:pt x="217986" y="83764"/>
                  </a:lnTo>
                  <a:lnTo>
                    <a:pt x="212900" y="80411"/>
                  </a:lnTo>
                  <a:lnTo>
                    <a:pt x="207889" y="77420"/>
                  </a:lnTo>
                  <a:lnTo>
                    <a:pt x="203784" y="74115"/>
                  </a:lnTo>
                  <a:lnTo>
                    <a:pt x="205298" y="67857"/>
                  </a:lnTo>
                  <a:lnTo>
                    <a:pt x="198078" y="62580"/>
                  </a:lnTo>
                  <a:lnTo>
                    <a:pt x="192887" y="58694"/>
                  </a:lnTo>
                  <a:lnTo>
                    <a:pt x="187610" y="58132"/>
                  </a:lnTo>
                  <a:lnTo>
                    <a:pt x="183610" y="54941"/>
                  </a:lnTo>
                  <a:lnTo>
                    <a:pt x="185077" y="50007"/>
                  </a:lnTo>
                  <a:lnTo>
                    <a:pt x="177257" y="47931"/>
                  </a:lnTo>
                  <a:lnTo>
                    <a:pt x="171732" y="48340"/>
                  </a:lnTo>
                  <a:lnTo>
                    <a:pt x="172666" y="42168"/>
                  </a:lnTo>
                  <a:lnTo>
                    <a:pt x="173961" y="36206"/>
                  </a:lnTo>
                  <a:lnTo>
                    <a:pt x="173361" y="30900"/>
                  </a:lnTo>
                  <a:lnTo>
                    <a:pt x="174114" y="23738"/>
                  </a:lnTo>
                  <a:lnTo>
                    <a:pt x="167770" y="12565"/>
                  </a:lnTo>
                  <a:lnTo>
                    <a:pt x="164017" y="8259"/>
                  </a:lnTo>
                  <a:lnTo>
                    <a:pt x="159960" y="3954"/>
                  </a:lnTo>
                  <a:lnTo>
                    <a:pt x="151463" y="-75"/>
                  </a:lnTo>
                  <a:lnTo>
                    <a:pt x="146662" y="1573"/>
                  </a:lnTo>
                  <a:lnTo>
                    <a:pt x="142310" y="3840"/>
                  </a:lnTo>
                  <a:lnTo>
                    <a:pt x="136843" y="7335"/>
                  </a:lnTo>
                  <a:lnTo>
                    <a:pt x="137443" y="12384"/>
                  </a:lnTo>
                  <a:lnTo>
                    <a:pt x="133337" y="16613"/>
                  </a:lnTo>
                  <a:lnTo>
                    <a:pt x="131080" y="20889"/>
                  </a:lnTo>
                  <a:lnTo>
                    <a:pt x="125717" y="25090"/>
                  </a:lnTo>
                  <a:lnTo>
                    <a:pt x="122736" y="29405"/>
                  </a:lnTo>
                  <a:lnTo>
                    <a:pt x="119316" y="33605"/>
                  </a:lnTo>
                  <a:lnTo>
                    <a:pt x="114135" y="36377"/>
                  </a:lnTo>
                  <a:lnTo>
                    <a:pt x="108686" y="39187"/>
                  </a:lnTo>
                  <a:lnTo>
                    <a:pt x="102791" y="41263"/>
                  </a:lnTo>
                  <a:lnTo>
                    <a:pt x="97980" y="41854"/>
                  </a:lnTo>
                  <a:lnTo>
                    <a:pt x="92703" y="41521"/>
                  </a:lnTo>
                  <a:lnTo>
                    <a:pt x="86826" y="42111"/>
                  </a:lnTo>
                  <a:lnTo>
                    <a:pt x="84169" y="46178"/>
                  </a:lnTo>
                  <a:lnTo>
                    <a:pt x="88255" y="49074"/>
                  </a:lnTo>
                  <a:lnTo>
                    <a:pt x="84560" y="54894"/>
                  </a:lnTo>
                  <a:lnTo>
                    <a:pt x="79702" y="59018"/>
                  </a:lnTo>
                  <a:lnTo>
                    <a:pt x="67557" y="63314"/>
                  </a:lnTo>
                  <a:lnTo>
                    <a:pt x="60766" y="63695"/>
                  </a:lnTo>
                  <a:lnTo>
                    <a:pt x="56528" y="66114"/>
                  </a:lnTo>
                  <a:lnTo>
                    <a:pt x="52003" y="69295"/>
                  </a:lnTo>
                  <a:lnTo>
                    <a:pt x="47260" y="70924"/>
                  </a:lnTo>
                  <a:lnTo>
                    <a:pt x="42221" y="71039"/>
                  </a:lnTo>
                  <a:lnTo>
                    <a:pt x="40402" y="65800"/>
                  </a:lnTo>
                  <a:lnTo>
                    <a:pt x="36773" y="70124"/>
                  </a:lnTo>
                  <a:lnTo>
                    <a:pt x="30124" y="72410"/>
                  </a:lnTo>
                  <a:lnTo>
                    <a:pt x="25657" y="75258"/>
                  </a:lnTo>
                  <a:lnTo>
                    <a:pt x="19647" y="73477"/>
                  </a:lnTo>
                  <a:lnTo>
                    <a:pt x="14941" y="78792"/>
                  </a:lnTo>
                  <a:lnTo>
                    <a:pt x="13198" y="83964"/>
                  </a:lnTo>
                  <a:lnTo>
                    <a:pt x="11665" y="88869"/>
                  </a:lnTo>
                  <a:lnTo>
                    <a:pt x="8560" y="93108"/>
                  </a:lnTo>
                  <a:lnTo>
                    <a:pt x="6798" y="98499"/>
                  </a:lnTo>
                  <a:lnTo>
                    <a:pt x="2302" y="101671"/>
                  </a:lnTo>
                  <a:lnTo>
                    <a:pt x="-213" y="105853"/>
                  </a:lnTo>
                  <a:lnTo>
                    <a:pt x="3445" y="110101"/>
                  </a:lnTo>
                  <a:lnTo>
                    <a:pt x="3616" y="116225"/>
                  </a:lnTo>
                  <a:lnTo>
                    <a:pt x="1749" y="121293"/>
                  </a:lnTo>
                  <a:lnTo>
                    <a:pt x="4512" y="125264"/>
                  </a:lnTo>
                  <a:lnTo>
                    <a:pt x="5340" y="131341"/>
                  </a:lnTo>
                  <a:lnTo>
                    <a:pt x="8484" y="138218"/>
                  </a:lnTo>
                  <a:lnTo>
                    <a:pt x="12455" y="141933"/>
                  </a:lnTo>
                  <a:lnTo>
                    <a:pt x="14208" y="147096"/>
                  </a:lnTo>
                  <a:lnTo>
                    <a:pt x="15580" y="154468"/>
                  </a:lnTo>
                  <a:lnTo>
                    <a:pt x="21094" y="160955"/>
                  </a:lnTo>
                  <a:lnTo>
                    <a:pt x="24399" y="165250"/>
                  </a:lnTo>
                  <a:lnTo>
                    <a:pt x="29086" y="169460"/>
                  </a:lnTo>
                  <a:lnTo>
                    <a:pt x="31486" y="177985"/>
                  </a:lnTo>
                  <a:lnTo>
                    <a:pt x="33591" y="1860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7" name="Freihandform: Form 726">
              <a:extLst>
                <a:ext uri="{FF2B5EF4-FFF2-40B4-BE49-F238E27FC236}">
                  <a16:creationId xmlns:a16="http://schemas.microsoft.com/office/drawing/2014/main" id="{BDFB38F5-97D1-A580-97AB-20EB4410118F}"/>
                </a:ext>
              </a:extLst>
            </p:cNvPr>
            <p:cNvSpPr/>
            <p:nvPr/>
          </p:nvSpPr>
          <p:spPr>
            <a:xfrm>
              <a:off x="1752207" y="3959992"/>
              <a:ext cx="146503" cy="53586"/>
            </a:xfrm>
            <a:custGeom>
              <a:avLst/>
              <a:gdLst>
                <a:gd name="connsiteX0" fmla="*/ 127165 w 194500"/>
                <a:gd name="connsiteY0" fmla="*/ 71067 h 71142"/>
                <a:gd name="connsiteX1" fmla="*/ 132023 w 194500"/>
                <a:gd name="connsiteY1" fmla="*/ 70610 h 71142"/>
                <a:gd name="connsiteX2" fmla="*/ 136595 w 194500"/>
                <a:gd name="connsiteY2" fmla="*/ 69162 h 71142"/>
                <a:gd name="connsiteX3" fmla="*/ 141414 w 194500"/>
                <a:gd name="connsiteY3" fmla="*/ 69457 h 71142"/>
                <a:gd name="connsiteX4" fmla="*/ 146282 w 194500"/>
                <a:gd name="connsiteY4" fmla="*/ 68181 h 71142"/>
                <a:gd name="connsiteX5" fmla="*/ 151101 w 194500"/>
                <a:gd name="connsiteY5" fmla="*/ 68010 h 71142"/>
                <a:gd name="connsiteX6" fmla="*/ 156226 w 194500"/>
                <a:gd name="connsiteY6" fmla="*/ 67591 h 71142"/>
                <a:gd name="connsiteX7" fmla="*/ 161064 w 194500"/>
                <a:gd name="connsiteY7" fmla="*/ 68048 h 71142"/>
                <a:gd name="connsiteX8" fmla="*/ 165732 w 194500"/>
                <a:gd name="connsiteY8" fmla="*/ 69391 h 71142"/>
                <a:gd name="connsiteX9" fmla="*/ 170494 w 194500"/>
                <a:gd name="connsiteY9" fmla="*/ 69791 h 71142"/>
                <a:gd name="connsiteX10" fmla="*/ 174857 w 194500"/>
                <a:gd name="connsiteY10" fmla="*/ 67857 h 71142"/>
                <a:gd name="connsiteX11" fmla="*/ 179762 w 194500"/>
                <a:gd name="connsiteY11" fmla="*/ 67610 h 71142"/>
                <a:gd name="connsiteX12" fmla="*/ 184925 w 194500"/>
                <a:gd name="connsiteY12" fmla="*/ 66209 h 71142"/>
                <a:gd name="connsiteX13" fmla="*/ 189792 w 194500"/>
                <a:gd name="connsiteY13" fmla="*/ 65647 h 71142"/>
                <a:gd name="connsiteX14" fmla="*/ 194288 w 194500"/>
                <a:gd name="connsiteY14" fmla="*/ 63133 h 71142"/>
                <a:gd name="connsiteX15" fmla="*/ 189849 w 194500"/>
                <a:gd name="connsiteY15" fmla="*/ 61352 h 71142"/>
                <a:gd name="connsiteX16" fmla="*/ 186820 w 194500"/>
                <a:gd name="connsiteY16" fmla="*/ 57646 h 71142"/>
                <a:gd name="connsiteX17" fmla="*/ 183401 w 194500"/>
                <a:gd name="connsiteY17" fmla="*/ 54170 h 71142"/>
                <a:gd name="connsiteX18" fmla="*/ 178895 w 194500"/>
                <a:gd name="connsiteY18" fmla="*/ 52522 h 71142"/>
                <a:gd name="connsiteX19" fmla="*/ 174037 w 194500"/>
                <a:gd name="connsiteY19" fmla="*/ 52274 h 71142"/>
                <a:gd name="connsiteX20" fmla="*/ 169256 w 194500"/>
                <a:gd name="connsiteY20" fmla="*/ 52484 h 71142"/>
                <a:gd name="connsiteX21" fmla="*/ 165303 w 194500"/>
                <a:gd name="connsiteY21" fmla="*/ 49760 h 71142"/>
                <a:gd name="connsiteX22" fmla="*/ 169408 w 194500"/>
                <a:gd name="connsiteY22" fmla="*/ 46245 h 71142"/>
                <a:gd name="connsiteX23" fmla="*/ 165446 w 194500"/>
                <a:gd name="connsiteY23" fmla="*/ 43292 h 71142"/>
                <a:gd name="connsiteX24" fmla="*/ 160617 w 194500"/>
                <a:gd name="connsiteY24" fmla="*/ 43940 h 71142"/>
                <a:gd name="connsiteX25" fmla="*/ 156711 w 194500"/>
                <a:gd name="connsiteY25" fmla="*/ 41102 h 71142"/>
                <a:gd name="connsiteX26" fmla="*/ 152063 w 194500"/>
                <a:gd name="connsiteY26" fmla="*/ 42311 h 71142"/>
                <a:gd name="connsiteX27" fmla="*/ 149206 w 194500"/>
                <a:gd name="connsiteY27" fmla="*/ 38387 h 71142"/>
                <a:gd name="connsiteX28" fmla="*/ 144577 w 194500"/>
                <a:gd name="connsiteY28" fmla="*/ 37177 h 71142"/>
                <a:gd name="connsiteX29" fmla="*/ 139900 w 194500"/>
                <a:gd name="connsiteY29" fmla="*/ 36120 h 71142"/>
                <a:gd name="connsiteX30" fmla="*/ 140300 w 194500"/>
                <a:gd name="connsiteY30" fmla="*/ 31243 h 71142"/>
                <a:gd name="connsiteX31" fmla="*/ 135585 w 194500"/>
                <a:gd name="connsiteY31" fmla="*/ 29881 h 71142"/>
                <a:gd name="connsiteX32" fmla="*/ 130994 w 194500"/>
                <a:gd name="connsiteY32" fmla="*/ 28147 h 71142"/>
                <a:gd name="connsiteX33" fmla="*/ 126946 w 194500"/>
                <a:gd name="connsiteY33" fmla="*/ 25376 h 71142"/>
                <a:gd name="connsiteX34" fmla="*/ 123983 w 194500"/>
                <a:gd name="connsiteY34" fmla="*/ 21623 h 71142"/>
                <a:gd name="connsiteX35" fmla="*/ 119602 w 194500"/>
                <a:gd name="connsiteY35" fmla="*/ 19394 h 71142"/>
                <a:gd name="connsiteX36" fmla="*/ 115221 w 194500"/>
                <a:gd name="connsiteY36" fmla="*/ 17184 h 71142"/>
                <a:gd name="connsiteX37" fmla="*/ 110306 w 194500"/>
                <a:gd name="connsiteY37" fmla="*/ 16689 h 71142"/>
                <a:gd name="connsiteX38" fmla="*/ 105496 w 194500"/>
                <a:gd name="connsiteY38" fmla="*/ 16641 h 71142"/>
                <a:gd name="connsiteX39" fmla="*/ 101343 w 194500"/>
                <a:gd name="connsiteY39" fmla="*/ 14031 h 71142"/>
                <a:gd name="connsiteX40" fmla="*/ 98485 w 194500"/>
                <a:gd name="connsiteY40" fmla="*/ 9983 h 71142"/>
                <a:gd name="connsiteX41" fmla="*/ 94532 w 194500"/>
                <a:gd name="connsiteY41" fmla="*/ 7183 h 71142"/>
                <a:gd name="connsiteX42" fmla="*/ 90322 w 194500"/>
                <a:gd name="connsiteY42" fmla="*/ 4735 h 71142"/>
                <a:gd name="connsiteX43" fmla="*/ 85569 w 194500"/>
                <a:gd name="connsiteY43" fmla="*/ 4192 h 71142"/>
                <a:gd name="connsiteX44" fmla="*/ 81073 w 194500"/>
                <a:gd name="connsiteY44" fmla="*/ 1725 h 71142"/>
                <a:gd name="connsiteX45" fmla="*/ 76102 w 194500"/>
                <a:gd name="connsiteY45" fmla="*/ 2430 h 71142"/>
                <a:gd name="connsiteX46" fmla="*/ 70863 w 194500"/>
                <a:gd name="connsiteY46" fmla="*/ 3154 h 71142"/>
                <a:gd name="connsiteX47" fmla="*/ 65957 w 194500"/>
                <a:gd name="connsiteY47" fmla="*/ 1792 h 71142"/>
                <a:gd name="connsiteX48" fmla="*/ 61138 w 194500"/>
                <a:gd name="connsiteY48" fmla="*/ 373 h 71142"/>
                <a:gd name="connsiteX49" fmla="*/ 56270 w 194500"/>
                <a:gd name="connsiteY49" fmla="*/ 173 h 71142"/>
                <a:gd name="connsiteX50" fmla="*/ 50803 w 194500"/>
                <a:gd name="connsiteY50" fmla="*/ -75 h 71142"/>
                <a:gd name="connsiteX51" fmla="*/ 46336 w 194500"/>
                <a:gd name="connsiteY51" fmla="*/ 1744 h 71142"/>
                <a:gd name="connsiteX52" fmla="*/ 41392 w 194500"/>
                <a:gd name="connsiteY52" fmla="*/ 3144 h 71142"/>
                <a:gd name="connsiteX53" fmla="*/ 36820 w 194500"/>
                <a:gd name="connsiteY53" fmla="*/ 4583 h 71142"/>
                <a:gd name="connsiteX54" fmla="*/ 32029 w 194500"/>
                <a:gd name="connsiteY54" fmla="*/ 4116 h 71142"/>
                <a:gd name="connsiteX55" fmla="*/ 27800 w 194500"/>
                <a:gd name="connsiteY55" fmla="*/ 6335 h 71142"/>
                <a:gd name="connsiteX56" fmla="*/ 23409 w 194500"/>
                <a:gd name="connsiteY56" fmla="*/ 8231 h 71142"/>
                <a:gd name="connsiteX57" fmla="*/ 18837 w 194500"/>
                <a:gd name="connsiteY57" fmla="*/ 9602 h 71142"/>
                <a:gd name="connsiteX58" fmla="*/ 14741 w 194500"/>
                <a:gd name="connsiteY58" fmla="*/ 12069 h 71142"/>
                <a:gd name="connsiteX59" fmla="*/ 11160 w 194500"/>
                <a:gd name="connsiteY59" fmla="*/ 15298 h 71142"/>
                <a:gd name="connsiteX60" fmla="*/ 8350 w 194500"/>
                <a:gd name="connsiteY60" fmla="*/ 19394 h 71142"/>
                <a:gd name="connsiteX61" fmla="*/ 9369 w 194500"/>
                <a:gd name="connsiteY61" fmla="*/ 24119 h 71142"/>
                <a:gd name="connsiteX62" fmla="*/ 4321 w 194500"/>
                <a:gd name="connsiteY62" fmla="*/ 25033 h 71142"/>
                <a:gd name="connsiteX63" fmla="*/ -213 w 194500"/>
                <a:gd name="connsiteY63" fmla="*/ 26928 h 71142"/>
                <a:gd name="connsiteX64" fmla="*/ 4654 w 194500"/>
                <a:gd name="connsiteY64" fmla="*/ 26319 h 71142"/>
                <a:gd name="connsiteX65" fmla="*/ 9541 w 194500"/>
                <a:gd name="connsiteY65" fmla="*/ 27395 h 71142"/>
                <a:gd name="connsiteX66" fmla="*/ 14313 w 194500"/>
                <a:gd name="connsiteY66" fmla="*/ 26890 h 71142"/>
                <a:gd name="connsiteX67" fmla="*/ 16103 w 194500"/>
                <a:gd name="connsiteY67" fmla="*/ 22404 h 71142"/>
                <a:gd name="connsiteX68" fmla="*/ 20723 w 194500"/>
                <a:gd name="connsiteY68" fmla="*/ 21185 h 71142"/>
                <a:gd name="connsiteX69" fmla="*/ 25552 w 194500"/>
                <a:gd name="connsiteY69" fmla="*/ 21251 h 71142"/>
                <a:gd name="connsiteX70" fmla="*/ 29429 w 194500"/>
                <a:gd name="connsiteY70" fmla="*/ 18489 h 71142"/>
                <a:gd name="connsiteX71" fmla="*/ 33210 w 194500"/>
                <a:gd name="connsiteY71" fmla="*/ 15422 h 71142"/>
                <a:gd name="connsiteX72" fmla="*/ 37982 w 194500"/>
                <a:gd name="connsiteY72" fmla="*/ 12488 h 71142"/>
                <a:gd name="connsiteX73" fmla="*/ 42678 w 194500"/>
                <a:gd name="connsiteY73" fmla="*/ 10460 h 71142"/>
                <a:gd name="connsiteX74" fmla="*/ 48098 w 194500"/>
                <a:gd name="connsiteY74" fmla="*/ 10507 h 71142"/>
                <a:gd name="connsiteX75" fmla="*/ 53346 w 194500"/>
                <a:gd name="connsiteY75" fmla="*/ 10717 h 71142"/>
                <a:gd name="connsiteX76" fmla="*/ 58823 w 194500"/>
                <a:gd name="connsiteY76" fmla="*/ 11288 h 71142"/>
                <a:gd name="connsiteX77" fmla="*/ 57194 w 194500"/>
                <a:gd name="connsiteY77" fmla="*/ 15765 h 71142"/>
                <a:gd name="connsiteX78" fmla="*/ 51679 w 194500"/>
                <a:gd name="connsiteY78" fmla="*/ 15746 h 71142"/>
                <a:gd name="connsiteX79" fmla="*/ 55718 w 194500"/>
                <a:gd name="connsiteY79" fmla="*/ 19461 h 71142"/>
                <a:gd name="connsiteX80" fmla="*/ 60347 w 194500"/>
                <a:gd name="connsiteY80" fmla="*/ 20832 h 71142"/>
                <a:gd name="connsiteX81" fmla="*/ 64595 w 194500"/>
                <a:gd name="connsiteY81" fmla="*/ 23042 h 71142"/>
                <a:gd name="connsiteX82" fmla="*/ 67786 w 194500"/>
                <a:gd name="connsiteY82" fmla="*/ 19127 h 71142"/>
                <a:gd name="connsiteX83" fmla="*/ 70405 w 194500"/>
                <a:gd name="connsiteY83" fmla="*/ 23499 h 71142"/>
                <a:gd name="connsiteX84" fmla="*/ 75777 w 194500"/>
                <a:gd name="connsiteY84" fmla="*/ 23671 h 71142"/>
                <a:gd name="connsiteX85" fmla="*/ 81026 w 194500"/>
                <a:gd name="connsiteY85" fmla="*/ 24071 h 71142"/>
                <a:gd name="connsiteX86" fmla="*/ 84884 w 194500"/>
                <a:gd name="connsiteY86" fmla="*/ 27690 h 71142"/>
                <a:gd name="connsiteX87" fmla="*/ 89160 w 194500"/>
                <a:gd name="connsiteY87" fmla="*/ 30700 h 71142"/>
                <a:gd name="connsiteX88" fmla="*/ 94104 w 194500"/>
                <a:gd name="connsiteY88" fmla="*/ 31767 h 71142"/>
                <a:gd name="connsiteX89" fmla="*/ 98714 w 194500"/>
                <a:gd name="connsiteY89" fmla="*/ 33377 h 71142"/>
                <a:gd name="connsiteX90" fmla="*/ 104715 w 194500"/>
                <a:gd name="connsiteY90" fmla="*/ 34320 h 71142"/>
                <a:gd name="connsiteX91" fmla="*/ 109410 w 194500"/>
                <a:gd name="connsiteY91" fmla="*/ 33224 h 71142"/>
                <a:gd name="connsiteX92" fmla="*/ 113897 w 194500"/>
                <a:gd name="connsiteY92" fmla="*/ 35244 h 71142"/>
                <a:gd name="connsiteX93" fmla="*/ 115087 w 194500"/>
                <a:gd name="connsiteY93" fmla="*/ 39968 h 71142"/>
                <a:gd name="connsiteX94" fmla="*/ 115173 w 194500"/>
                <a:gd name="connsiteY94" fmla="*/ 44854 h 71142"/>
                <a:gd name="connsiteX95" fmla="*/ 119088 w 194500"/>
                <a:gd name="connsiteY95" fmla="*/ 48312 h 71142"/>
                <a:gd name="connsiteX96" fmla="*/ 122355 w 194500"/>
                <a:gd name="connsiteY96" fmla="*/ 52293 h 71142"/>
                <a:gd name="connsiteX97" fmla="*/ 128156 w 194500"/>
                <a:gd name="connsiteY97" fmla="*/ 52827 h 71142"/>
                <a:gd name="connsiteX98" fmla="*/ 133204 w 194500"/>
                <a:gd name="connsiteY98" fmla="*/ 53170 h 71142"/>
                <a:gd name="connsiteX99" fmla="*/ 137938 w 194500"/>
                <a:gd name="connsiteY99" fmla="*/ 53875 h 71142"/>
                <a:gd name="connsiteX100" fmla="*/ 139709 w 194500"/>
                <a:gd name="connsiteY100" fmla="*/ 58380 h 71142"/>
                <a:gd name="connsiteX101" fmla="*/ 136157 w 194500"/>
                <a:gd name="connsiteY101" fmla="*/ 61790 h 71142"/>
                <a:gd name="connsiteX102" fmla="*/ 131813 w 194500"/>
                <a:gd name="connsiteY102" fmla="*/ 64228 h 71142"/>
                <a:gd name="connsiteX103" fmla="*/ 128156 w 194500"/>
                <a:gd name="connsiteY103" fmla="*/ 67705 h 71142"/>
                <a:gd name="connsiteX104" fmla="*/ 133613 w 194500"/>
                <a:gd name="connsiteY104" fmla="*/ 27871 h 71142"/>
                <a:gd name="connsiteX105" fmla="*/ 131899 w 194500"/>
                <a:gd name="connsiteY105" fmla="*/ 23404 h 71142"/>
                <a:gd name="connsiteX106" fmla="*/ 128784 w 194500"/>
                <a:gd name="connsiteY106" fmla="*/ 19794 h 71142"/>
                <a:gd name="connsiteX107" fmla="*/ 128775 w 194500"/>
                <a:gd name="connsiteY107" fmla="*/ 24566 h 71142"/>
                <a:gd name="connsiteX108" fmla="*/ 132451 w 194500"/>
                <a:gd name="connsiteY108" fmla="*/ 27624 h 71142"/>
                <a:gd name="connsiteX109" fmla="*/ 125374 w 194500"/>
                <a:gd name="connsiteY109" fmla="*/ 19708 h 71142"/>
                <a:gd name="connsiteX110" fmla="*/ 122517 w 194500"/>
                <a:gd name="connsiteY110" fmla="*/ 15803 h 71142"/>
                <a:gd name="connsiteX111" fmla="*/ 125374 w 194500"/>
                <a:gd name="connsiteY111" fmla="*/ 19708 h 71142"/>
                <a:gd name="connsiteX112" fmla="*/ 119488 w 194500"/>
                <a:gd name="connsiteY112" fmla="*/ 16898 h 71142"/>
                <a:gd name="connsiteX113" fmla="*/ 116678 w 194500"/>
                <a:gd name="connsiteY113" fmla="*/ 12879 h 71142"/>
                <a:gd name="connsiteX114" fmla="*/ 120135 w 194500"/>
                <a:gd name="connsiteY114" fmla="*/ 16251 h 71142"/>
                <a:gd name="connsiteX115" fmla="*/ 104143 w 194500"/>
                <a:gd name="connsiteY115" fmla="*/ 12022 h 71142"/>
                <a:gd name="connsiteX116" fmla="*/ 100057 w 194500"/>
                <a:gd name="connsiteY116" fmla="*/ 7926 h 71142"/>
                <a:gd name="connsiteX117" fmla="*/ 103562 w 194500"/>
                <a:gd name="connsiteY117" fmla="*/ 11307 h 71142"/>
                <a:gd name="connsiteX118" fmla="*/ 34325 w 194500"/>
                <a:gd name="connsiteY118" fmla="*/ 36834 h 71142"/>
                <a:gd name="connsiteX119" fmla="*/ 38849 w 194500"/>
                <a:gd name="connsiteY119" fmla="*/ 35244 h 71142"/>
                <a:gd name="connsiteX120" fmla="*/ 40878 w 194500"/>
                <a:gd name="connsiteY120" fmla="*/ 30843 h 71142"/>
                <a:gd name="connsiteX121" fmla="*/ 37878 w 194500"/>
                <a:gd name="connsiteY121" fmla="*/ 27033 h 71142"/>
                <a:gd name="connsiteX122" fmla="*/ 32810 w 194500"/>
                <a:gd name="connsiteY122" fmla="*/ 27871 h 71142"/>
                <a:gd name="connsiteX123" fmla="*/ 33144 w 194500"/>
                <a:gd name="connsiteY123" fmla="*/ 33339 h 71142"/>
                <a:gd name="connsiteX124" fmla="*/ 105591 w 194500"/>
                <a:gd name="connsiteY124" fmla="*/ 49646 h 71142"/>
                <a:gd name="connsiteX125" fmla="*/ 102114 w 194500"/>
                <a:gd name="connsiteY125" fmla="*/ 45845 h 71142"/>
                <a:gd name="connsiteX126" fmla="*/ 105591 w 194500"/>
                <a:gd name="connsiteY126" fmla="*/ 49646 h 7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94500" h="71142">
                  <a:moveTo>
                    <a:pt x="127165" y="71067"/>
                  </a:moveTo>
                  <a:lnTo>
                    <a:pt x="132023" y="70610"/>
                  </a:lnTo>
                  <a:lnTo>
                    <a:pt x="136595" y="69162"/>
                  </a:lnTo>
                  <a:lnTo>
                    <a:pt x="141414" y="69457"/>
                  </a:lnTo>
                  <a:lnTo>
                    <a:pt x="146282" y="68181"/>
                  </a:lnTo>
                  <a:lnTo>
                    <a:pt x="151101" y="68010"/>
                  </a:lnTo>
                  <a:lnTo>
                    <a:pt x="156226" y="67591"/>
                  </a:lnTo>
                  <a:lnTo>
                    <a:pt x="161064" y="68048"/>
                  </a:lnTo>
                  <a:lnTo>
                    <a:pt x="165732" y="69391"/>
                  </a:lnTo>
                  <a:lnTo>
                    <a:pt x="170494" y="69791"/>
                  </a:lnTo>
                  <a:lnTo>
                    <a:pt x="174857" y="67857"/>
                  </a:lnTo>
                  <a:lnTo>
                    <a:pt x="179762" y="67610"/>
                  </a:lnTo>
                  <a:lnTo>
                    <a:pt x="184925" y="66209"/>
                  </a:lnTo>
                  <a:lnTo>
                    <a:pt x="189792" y="65647"/>
                  </a:lnTo>
                  <a:lnTo>
                    <a:pt x="194288" y="63133"/>
                  </a:lnTo>
                  <a:lnTo>
                    <a:pt x="189849" y="61352"/>
                  </a:lnTo>
                  <a:lnTo>
                    <a:pt x="186820" y="57646"/>
                  </a:lnTo>
                  <a:lnTo>
                    <a:pt x="183401" y="54170"/>
                  </a:lnTo>
                  <a:lnTo>
                    <a:pt x="178895" y="52522"/>
                  </a:lnTo>
                  <a:lnTo>
                    <a:pt x="174037" y="52274"/>
                  </a:lnTo>
                  <a:lnTo>
                    <a:pt x="169256" y="52484"/>
                  </a:lnTo>
                  <a:lnTo>
                    <a:pt x="165303" y="49760"/>
                  </a:lnTo>
                  <a:lnTo>
                    <a:pt x="169408" y="46245"/>
                  </a:lnTo>
                  <a:lnTo>
                    <a:pt x="165446" y="43292"/>
                  </a:lnTo>
                  <a:lnTo>
                    <a:pt x="160617" y="43940"/>
                  </a:lnTo>
                  <a:lnTo>
                    <a:pt x="156711" y="41102"/>
                  </a:lnTo>
                  <a:lnTo>
                    <a:pt x="152063" y="42311"/>
                  </a:lnTo>
                  <a:lnTo>
                    <a:pt x="149206" y="38387"/>
                  </a:lnTo>
                  <a:lnTo>
                    <a:pt x="144577" y="37177"/>
                  </a:lnTo>
                  <a:lnTo>
                    <a:pt x="139900" y="36120"/>
                  </a:lnTo>
                  <a:lnTo>
                    <a:pt x="140300" y="31243"/>
                  </a:lnTo>
                  <a:lnTo>
                    <a:pt x="135585" y="29881"/>
                  </a:lnTo>
                  <a:lnTo>
                    <a:pt x="130994" y="28147"/>
                  </a:lnTo>
                  <a:lnTo>
                    <a:pt x="126946" y="25376"/>
                  </a:lnTo>
                  <a:lnTo>
                    <a:pt x="123983" y="21623"/>
                  </a:lnTo>
                  <a:lnTo>
                    <a:pt x="119602" y="19394"/>
                  </a:lnTo>
                  <a:lnTo>
                    <a:pt x="115221" y="17184"/>
                  </a:lnTo>
                  <a:lnTo>
                    <a:pt x="110306" y="16689"/>
                  </a:lnTo>
                  <a:lnTo>
                    <a:pt x="105496" y="16641"/>
                  </a:lnTo>
                  <a:lnTo>
                    <a:pt x="101343" y="14031"/>
                  </a:lnTo>
                  <a:lnTo>
                    <a:pt x="98485" y="9983"/>
                  </a:lnTo>
                  <a:lnTo>
                    <a:pt x="94532" y="7183"/>
                  </a:lnTo>
                  <a:lnTo>
                    <a:pt x="90322" y="4735"/>
                  </a:lnTo>
                  <a:lnTo>
                    <a:pt x="85569" y="4192"/>
                  </a:lnTo>
                  <a:lnTo>
                    <a:pt x="81073" y="1725"/>
                  </a:lnTo>
                  <a:lnTo>
                    <a:pt x="76102" y="2430"/>
                  </a:lnTo>
                  <a:lnTo>
                    <a:pt x="70863" y="3154"/>
                  </a:lnTo>
                  <a:lnTo>
                    <a:pt x="65957" y="1792"/>
                  </a:lnTo>
                  <a:lnTo>
                    <a:pt x="61138" y="373"/>
                  </a:lnTo>
                  <a:lnTo>
                    <a:pt x="56270" y="173"/>
                  </a:lnTo>
                  <a:lnTo>
                    <a:pt x="50803" y="-75"/>
                  </a:lnTo>
                  <a:lnTo>
                    <a:pt x="46336" y="1744"/>
                  </a:lnTo>
                  <a:lnTo>
                    <a:pt x="41392" y="3144"/>
                  </a:lnTo>
                  <a:lnTo>
                    <a:pt x="36820" y="4583"/>
                  </a:lnTo>
                  <a:lnTo>
                    <a:pt x="32029" y="4116"/>
                  </a:lnTo>
                  <a:lnTo>
                    <a:pt x="27800" y="6335"/>
                  </a:lnTo>
                  <a:lnTo>
                    <a:pt x="23409" y="8231"/>
                  </a:lnTo>
                  <a:lnTo>
                    <a:pt x="18837" y="9602"/>
                  </a:lnTo>
                  <a:lnTo>
                    <a:pt x="14741" y="12069"/>
                  </a:lnTo>
                  <a:lnTo>
                    <a:pt x="11160" y="15298"/>
                  </a:lnTo>
                  <a:lnTo>
                    <a:pt x="8350" y="19394"/>
                  </a:lnTo>
                  <a:lnTo>
                    <a:pt x="9369" y="24119"/>
                  </a:lnTo>
                  <a:lnTo>
                    <a:pt x="4321" y="25033"/>
                  </a:lnTo>
                  <a:lnTo>
                    <a:pt x="-213" y="26928"/>
                  </a:lnTo>
                  <a:lnTo>
                    <a:pt x="4654" y="26319"/>
                  </a:lnTo>
                  <a:lnTo>
                    <a:pt x="9541" y="27395"/>
                  </a:lnTo>
                  <a:lnTo>
                    <a:pt x="14313" y="26890"/>
                  </a:lnTo>
                  <a:lnTo>
                    <a:pt x="16103" y="22404"/>
                  </a:lnTo>
                  <a:lnTo>
                    <a:pt x="20723" y="21185"/>
                  </a:lnTo>
                  <a:lnTo>
                    <a:pt x="25552" y="21251"/>
                  </a:lnTo>
                  <a:lnTo>
                    <a:pt x="29429" y="18489"/>
                  </a:lnTo>
                  <a:lnTo>
                    <a:pt x="33210" y="15422"/>
                  </a:lnTo>
                  <a:lnTo>
                    <a:pt x="37982" y="12488"/>
                  </a:lnTo>
                  <a:lnTo>
                    <a:pt x="42678" y="10460"/>
                  </a:lnTo>
                  <a:lnTo>
                    <a:pt x="48098" y="10507"/>
                  </a:lnTo>
                  <a:lnTo>
                    <a:pt x="53346" y="10717"/>
                  </a:lnTo>
                  <a:lnTo>
                    <a:pt x="58823" y="11288"/>
                  </a:lnTo>
                  <a:lnTo>
                    <a:pt x="57194" y="15765"/>
                  </a:lnTo>
                  <a:lnTo>
                    <a:pt x="51679" y="15746"/>
                  </a:lnTo>
                  <a:lnTo>
                    <a:pt x="55718" y="19461"/>
                  </a:lnTo>
                  <a:lnTo>
                    <a:pt x="60347" y="20832"/>
                  </a:lnTo>
                  <a:lnTo>
                    <a:pt x="64595" y="23042"/>
                  </a:lnTo>
                  <a:lnTo>
                    <a:pt x="67786" y="19127"/>
                  </a:lnTo>
                  <a:lnTo>
                    <a:pt x="70405" y="23499"/>
                  </a:lnTo>
                  <a:lnTo>
                    <a:pt x="75777" y="23671"/>
                  </a:lnTo>
                  <a:lnTo>
                    <a:pt x="81026" y="24071"/>
                  </a:lnTo>
                  <a:lnTo>
                    <a:pt x="84884" y="27690"/>
                  </a:lnTo>
                  <a:lnTo>
                    <a:pt x="89160" y="30700"/>
                  </a:lnTo>
                  <a:lnTo>
                    <a:pt x="94104" y="31767"/>
                  </a:lnTo>
                  <a:lnTo>
                    <a:pt x="98714" y="33377"/>
                  </a:lnTo>
                  <a:lnTo>
                    <a:pt x="104715" y="34320"/>
                  </a:lnTo>
                  <a:lnTo>
                    <a:pt x="109410" y="33224"/>
                  </a:lnTo>
                  <a:lnTo>
                    <a:pt x="113897" y="35244"/>
                  </a:lnTo>
                  <a:lnTo>
                    <a:pt x="115087" y="39968"/>
                  </a:lnTo>
                  <a:lnTo>
                    <a:pt x="115173" y="44854"/>
                  </a:lnTo>
                  <a:lnTo>
                    <a:pt x="119088" y="48312"/>
                  </a:lnTo>
                  <a:lnTo>
                    <a:pt x="122355" y="52293"/>
                  </a:lnTo>
                  <a:lnTo>
                    <a:pt x="128156" y="52827"/>
                  </a:lnTo>
                  <a:lnTo>
                    <a:pt x="133204" y="53170"/>
                  </a:lnTo>
                  <a:lnTo>
                    <a:pt x="137938" y="53875"/>
                  </a:lnTo>
                  <a:lnTo>
                    <a:pt x="139709" y="58380"/>
                  </a:lnTo>
                  <a:lnTo>
                    <a:pt x="136157" y="61790"/>
                  </a:lnTo>
                  <a:lnTo>
                    <a:pt x="131813" y="64228"/>
                  </a:lnTo>
                  <a:lnTo>
                    <a:pt x="128156" y="67705"/>
                  </a:lnTo>
                  <a:close/>
                  <a:moveTo>
                    <a:pt x="133613" y="27871"/>
                  </a:moveTo>
                  <a:lnTo>
                    <a:pt x="131899" y="23404"/>
                  </a:lnTo>
                  <a:lnTo>
                    <a:pt x="128784" y="19794"/>
                  </a:lnTo>
                  <a:lnTo>
                    <a:pt x="128775" y="24566"/>
                  </a:lnTo>
                  <a:lnTo>
                    <a:pt x="132451" y="27624"/>
                  </a:lnTo>
                  <a:close/>
                  <a:moveTo>
                    <a:pt x="125374" y="19708"/>
                  </a:moveTo>
                  <a:lnTo>
                    <a:pt x="122517" y="15803"/>
                  </a:lnTo>
                  <a:lnTo>
                    <a:pt x="125374" y="19708"/>
                  </a:lnTo>
                  <a:close/>
                  <a:moveTo>
                    <a:pt x="119488" y="16898"/>
                  </a:moveTo>
                  <a:lnTo>
                    <a:pt x="116678" y="12879"/>
                  </a:lnTo>
                  <a:lnTo>
                    <a:pt x="120135" y="16251"/>
                  </a:lnTo>
                  <a:close/>
                  <a:moveTo>
                    <a:pt x="104143" y="12022"/>
                  </a:moveTo>
                  <a:lnTo>
                    <a:pt x="100057" y="7926"/>
                  </a:lnTo>
                  <a:lnTo>
                    <a:pt x="103562" y="11307"/>
                  </a:lnTo>
                  <a:close/>
                  <a:moveTo>
                    <a:pt x="34325" y="36834"/>
                  </a:moveTo>
                  <a:lnTo>
                    <a:pt x="38849" y="35244"/>
                  </a:lnTo>
                  <a:lnTo>
                    <a:pt x="40878" y="30843"/>
                  </a:lnTo>
                  <a:lnTo>
                    <a:pt x="37878" y="27033"/>
                  </a:lnTo>
                  <a:lnTo>
                    <a:pt x="32810" y="27871"/>
                  </a:lnTo>
                  <a:lnTo>
                    <a:pt x="33144" y="33339"/>
                  </a:lnTo>
                  <a:close/>
                  <a:moveTo>
                    <a:pt x="105591" y="49646"/>
                  </a:moveTo>
                  <a:lnTo>
                    <a:pt x="102114" y="45845"/>
                  </a:lnTo>
                  <a:lnTo>
                    <a:pt x="105591" y="4964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8" name="Freihandform: Form 727">
              <a:extLst>
                <a:ext uri="{FF2B5EF4-FFF2-40B4-BE49-F238E27FC236}">
                  <a16:creationId xmlns:a16="http://schemas.microsoft.com/office/drawing/2014/main" id="{1023791B-8C5D-A50E-12E4-0007B453AA10}"/>
                </a:ext>
              </a:extLst>
            </p:cNvPr>
            <p:cNvSpPr/>
            <p:nvPr/>
          </p:nvSpPr>
          <p:spPr>
            <a:xfrm>
              <a:off x="2584063" y="4057178"/>
              <a:ext cx="36482" cy="36597"/>
            </a:xfrm>
            <a:custGeom>
              <a:avLst/>
              <a:gdLst>
                <a:gd name="connsiteX0" fmla="*/ 44392 w 48434"/>
                <a:gd name="connsiteY0" fmla="*/ 10869 h 48587"/>
                <a:gd name="connsiteX1" fmla="*/ 44955 w 48434"/>
                <a:gd name="connsiteY1" fmla="*/ 6135 h 48587"/>
                <a:gd name="connsiteX2" fmla="*/ 44392 w 48434"/>
                <a:gd name="connsiteY2" fmla="*/ 10869 h 48587"/>
                <a:gd name="connsiteX3" fmla="*/ 46393 w 48434"/>
                <a:gd name="connsiteY3" fmla="*/ 23976 h 48587"/>
                <a:gd name="connsiteX4" fmla="*/ 48222 w 48434"/>
                <a:gd name="connsiteY4" fmla="*/ 19537 h 48587"/>
                <a:gd name="connsiteX5" fmla="*/ 43754 w 48434"/>
                <a:gd name="connsiteY5" fmla="*/ 21214 h 48587"/>
                <a:gd name="connsiteX6" fmla="*/ 32201 w 48434"/>
                <a:gd name="connsiteY6" fmla="*/ 46655 h 48587"/>
                <a:gd name="connsiteX7" fmla="*/ 32505 w 48434"/>
                <a:gd name="connsiteY7" fmla="*/ 41892 h 48587"/>
                <a:gd name="connsiteX8" fmla="*/ 29067 w 48434"/>
                <a:gd name="connsiteY8" fmla="*/ 38578 h 48587"/>
                <a:gd name="connsiteX9" fmla="*/ 27219 w 48434"/>
                <a:gd name="connsiteY9" fmla="*/ 42969 h 48587"/>
                <a:gd name="connsiteX10" fmla="*/ 30553 w 48434"/>
                <a:gd name="connsiteY10" fmla="*/ 46407 h 48587"/>
                <a:gd name="connsiteX11" fmla="*/ 18151 w 48434"/>
                <a:gd name="connsiteY11" fmla="*/ 13117 h 48587"/>
                <a:gd name="connsiteX12" fmla="*/ 22752 w 48434"/>
                <a:gd name="connsiteY12" fmla="*/ 11612 h 48587"/>
                <a:gd name="connsiteX13" fmla="*/ 18532 w 48434"/>
                <a:gd name="connsiteY13" fmla="*/ 9402 h 48587"/>
                <a:gd name="connsiteX14" fmla="*/ 15932 w 48434"/>
                <a:gd name="connsiteY14" fmla="*/ 48512 h 48587"/>
                <a:gd name="connsiteX15" fmla="*/ 17170 w 48434"/>
                <a:gd name="connsiteY15" fmla="*/ 43912 h 48587"/>
                <a:gd name="connsiteX16" fmla="*/ 14646 w 48434"/>
                <a:gd name="connsiteY16" fmla="*/ 47969 h 48587"/>
                <a:gd name="connsiteX17" fmla="*/ -4 w 48434"/>
                <a:gd name="connsiteY17" fmla="*/ 4059 h 48587"/>
                <a:gd name="connsiteX18" fmla="*/ 4178 w 48434"/>
                <a:gd name="connsiteY18" fmla="*/ 1782 h 48587"/>
                <a:gd name="connsiteX19" fmla="*/ -213 w 48434"/>
                <a:gd name="connsiteY19" fmla="*/ -75 h 4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434" h="48587">
                  <a:moveTo>
                    <a:pt x="44392" y="10869"/>
                  </a:moveTo>
                  <a:lnTo>
                    <a:pt x="44955" y="6135"/>
                  </a:lnTo>
                  <a:lnTo>
                    <a:pt x="44392" y="10869"/>
                  </a:lnTo>
                  <a:close/>
                  <a:moveTo>
                    <a:pt x="46393" y="23976"/>
                  </a:moveTo>
                  <a:lnTo>
                    <a:pt x="48222" y="19537"/>
                  </a:lnTo>
                  <a:lnTo>
                    <a:pt x="43754" y="21214"/>
                  </a:lnTo>
                  <a:close/>
                  <a:moveTo>
                    <a:pt x="32201" y="46655"/>
                  </a:moveTo>
                  <a:lnTo>
                    <a:pt x="32505" y="41892"/>
                  </a:lnTo>
                  <a:lnTo>
                    <a:pt x="29067" y="38578"/>
                  </a:lnTo>
                  <a:lnTo>
                    <a:pt x="27219" y="42969"/>
                  </a:lnTo>
                  <a:lnTo>
                    <a:pt x="30553" y="46407"/>
                  </a:lnTo>
                  <a:close/>
                  <a:moveTo>
                    <a:pt x="18151" y="13117"/>
                  </a:moveTo>
                  <a:lnTo>
                    <a:pt x="22752" y="11612"/>
                  </a:lnTo>
                  <a:lnTo>
                    <a:pt x="18532" y="9402"/>
                  </a:lnTo>
                  <a:close/>
                  <a:moveTo>
                    <a:pt x="15932" y="48512"/>
                  </a:moveTo>
                  <a:lnTo>
                    <a:pt x="17170" y="43912"/>
                  </a:lnTo>
                  <a:lnTo>
                    <a:pt x="14646" y="47969"/>
                  </a:lnTo>
                  <a:close/>
                  <a:moveTo>
                    <a:pt x="-4" y="4059"/>
                  </a:moveTo>
                  <a:lnTo>
                    <a:pt x="4178" y="1782"/>
                  </a:lnTo>
                  <a:lnTo>
                    <a:pt x="-213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1" name="Freihandform: Form 730">
              <a:extLst>
                <a:ext uri="{FF2B5EF4-FFF2-40B4-BE49-F238E27FC236}">
                  <a16:creationId xmlns:a16="http://schemas.microsoft.com/office/drawing/2014/main" id="{4CD754C9-5999-3B6D-F447-B1B140C26A15}"/>
                </a:ext>
              </a:extLst>
            </p:cNvPr>
            <p:cNvSpPr/>
            <p:nvPr/>
          </p:nvSpPr>
          <p:spPr>
            <a:xfrm>
              <a:off x="3379673" y="3760627"/>
              <a:ext cx="28153" cy="17232"/>
            </a:xfrm>
            <a:custGeom>
              <a:avLst/>
              <a:gdLst>
                <a:gd name="connsiteX0" fmla="*/ 12446 w 37376"/>
                <a:gd name="connsiteY0" fmla="*/ 22804 h 22878"/>
                <a:gd name="connsiteX1" fmla="*/ 8541 w 37376"/>
                <a:gd name="connsiteY1" fmla="*/ 19756 h 22878"/>
                <a:gd name="connsiteX2" fmla="*/ 12312 w 37376"/>
                <a:gd name="connsiteY2" fmla="*/ 22718 h 22878"/>
                <a:gd name="connsiteX3" fmla="*/ 11189 w 37376"/>
                <a:gd name="connsiteY3" fmla="*/ 21318 h 22878"/>
                <a:gd name="connsiteX4" fmla="*/ 15865 w 37376"/>
                <a:gd name="connsiteY4" fmla="*/ 19765 h 22878"/>
                <a:gd name="connsiteX5" fmla="*/ 20418 w 37376"/>
                <a:gd name="connsiteY5" fmla="*/ 18251 h 22878"/>
                <a:gd name="connsiteX6" fmla="*/ 23095 w 37376"/>
                <a:gd name="connsiteY6" fmla="*/ 14222 h 22878"/>
                <a:gd name="connsiteX7" fmla="*/ 26571 w 37376"/>
                <a:gd name="connsiteY7" fmla="*/ 10898 h 22878"/>
                <a:gd name="connsiteX8" fmla="*/ 30039 w 37376"/>
                <a:gd name="connsiteY8" fmla="*/ 14184 h 22878"/>
                <a:gd name="connsiteX9" fmla="*/ 27162 w 37376"/>
                <a:gd name="connsiteY9" fmla="*/ 10212 h 22878"/>
                <a:gd name="connsiteX10" fmla="*/ 29439 w 37376"/>
                <a:gd name="connsiteY10" fmla="*/ 5973 h 22878"/>
                <a:gd name="connsiteX11" fmla="*/ 33229 w 37376"/>
                <a:gd name="connsiteY11" fmla="*/ 2963 h 22878"/>
                <a:gd name="connsiteX12" fmla="*/ 37163 w 37376"/>
                <a:gd name="connsiteY12" fmla="*/ -75 h 22878"/>
                <a:gd name="connsiteX13" fmla="*/ 32477 w 37376"/>
                <a:gd name="connsiteY13" fmla="*/ 1325 h 22878"/>
                <a:gd name="connsiteX14" fmla="*/ 28210 w 37376"/>
                <a:gd name="connsiteY14" fmla="*/ 3563 h 22878"/>
                <a:gd name="connsiteX15" fmla="*/ 23562 w 37376"/>
                <a:gd name="connsiteY15" fmla="*/ 4840 h 22878"/>
                <a:gd name="connsiteX16" fmla="*/ 19018 w 37376"/>
                <a:gd name="connsiteY16" fmla="*/ 6364 h 22878"/>
                <a:gd name="connsiteX17" fmla="*/ 14161 w 37376"/>
                <a:gd name="connsiteY17" fmla="*/ 6078 h 22878"/>
                <a:gd name="connsiteX18" fmla="*/ 9446 w 37376"/>
                <a:gd name="connsiteY18" fmla="*/ 5316 h 22878"/>
                <a:gd name="connsiteX19" fmla="*/ 8503 w 37376"/>
                <a:gd name="connsiteY19" fmla="*/ 10078 h 22878"/>
                <a:gd name="connsiteX20" fmla="*/ 3645 w 37376"/>
                <a:gd name="connsiteY20" fmla="*/ 9545 h 22878"/>
                <a:gd name="connsiteX21" fmla="*/ -213 w 37376"/>
                <a:gd name="connsiteY21" fmla="*/ 12641 h 22878"/>
                <a:gd name="connsiteX22" fmla="*/ 549 w 37376"/>
                <a:gd name="connsiteY22" fmla="*/ 17365 h 22878"/>
                <a:gd name="connsiteX23" fmla="*/ 4416 w 37376"/>
                <a:gd name="connsiteY23" fmla="*/ 20261 h 22878"/>
                <a:gd name="connsiteX24" fmla="*/ 9236 w 37376"/>
                <a:gd name="connsiteY24" fmla="*/ 20146 h 2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376" h="22878">
                  <a:moveTo>
                    <a:pt x="12446" y="22804"/>
                  </a:moveTo>
                  <a:lnTo>
                    <a:pt x="8541" y="19756"/>
                  </a:lnTo>
                  <a:lnTo>
                    <a:pt x="12312" y="22718"/>
                  </a:lnTo>
                  <a:close/>
                  <a:moveTo>
                    <a:pt x="11189" y="21318"/>
                  </a:moveTo>
                  <a:lnTo>
                    <a:pt x="15865" y="19765"/>
                  </a:lnTo>
                  <a:lnTo>
                    <a:pt x="20418" y="18251"/>
                  </a:lnTo>
                  <a:lnTo>
                    <a:pt x="23095" y="14222"/>
                  </a:lnTo>
                  <a:lnTo>
                    <a:pt x="26571" y="10898"/>
                  </a:lnTo>
                  <a:lnTo>
                    <a:pt x="30039" y="14184"/>
                  </a:lnTo>
                  <a:lnTo>
                    <a:pt x="27162" y="10212"/>
                  </a:lnTo>
                  <a:lnTo>
                    <a:pt x="29439" y="5973"/>
                  </a:lnTo>
                  <a:lnTo>
                    <a:pt x="33229" y="2963"/>
                  </a:lnTo>
                  <a:lnTo>
                    <a:pt x="37163" y="-75"/>
                  </a:lnTo>
                  <a:lnTo>
                    <a:pt x="32477" y="1325"/>
                  </a:lnTo>
                  <a:lnTo>
                    <a:pt x="28210" y="3563"/>
                  </a:lnTo>
                  <a:lnTo>
                    <a:pt x="23562" y="4840"/>
                  </a:lnTo>
                  <a:lnTo>
                    <a:pt x="19018" y="6364"/>
                  </a:lnTo>
                  <a:lnTo>
                    <a:pt x="14161" y="6078"/>
                  </a:lnTo>
                  <a:lnTo>
                    <a:pt x="9446" y="5316"/>
                  </a:lnTo>
                  <a:lnTo>
                    <a:pt x="8503" y="10078"/>
                  </a:lnTo>
                  <a:lnTo>
                    <a:pt x="3645" y="9545"/>
                  </a:lnTo>
                  <a:lnTo>
                    <a:pt x="-213" y="12641"/>
                  </a:lnTo>
                  <a:lnTo>
                    <a:pt x="549" y="17365"/>
                  </a:lnTo>
                  <a:lnTo>
                    <a:pt x="4416" y="20261"/>
                  </a:lnTo>
                  <a:lnTo>
                    <a:pt x="9236" y="2014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2" name="Freihandform: Form 731">
              <a:extLst>
                <a:ext uri="{FF2B5EF4-FFF2-40B4-BE49-F238E27FC236}">
                  <a16:creationId xmlns:a16="http://schemas.microsoft.com/office/drawing/2014/main" id="{DE3AC9AC-7FF0-7E32-A8A5-29789F12287D}"/>
                </a:ext>
              </a:extLst>
            </p:cNvPr>
            <p:cNvSpPr/>
            <p:nvPr/>
          </p:nvSpPr>
          <p:spPr>
            <a:xfrm>
              <a:off x="3195043" y="3648984"/>
              <a:ext cx="23848" cy="47768"/>
            </a:xfrm>
            <a:custGeom>
              <a:avLst/>
              <a:gdLst>
                <a:gd name="connsiteX0" fmla="*/ 19238 w 31661"/>
                <a:gd name="connsiteY0" fmla="*/ 63342 h 63417"/>
                <a:gd name="connsiteX1" fmla="*/ 22314 w 31661"/>
                <a:gd name="connsiteY1" fmla="*/ 59609 h 63417"/>
                <a:gd name="connsiteX2" fmla="*/ 22209 w 31661"/>
                <a:gd name="connsiteY2" fmla="*/ 54836 h 63417"/>
                <a:gd name="connsiteX3" fmla="*/ 26810 w 31661"/>
                <a:gd name="connsiteY3" fmla="*/ 53522 h 63417"/>
                <a:gd name="connsiteX4" fmla="*/ 27791 w 31661"/>
                <a:gd name="connsiteY4" fmla="*/ 48836 h 63417"/>
                <a:gd name="connsiteX5" fmla="*/ 31134 w 31661"/>
                <a:gd name="connsiteY5" fmla="*/ 45388 h 63417"/>
                <a:gd name="connsiteX6" fmla="*/ 31448 w 31661"/>
                <a:gd name="connsiteY6" fmla="*/ 40578 h 63417"/>
                <a:gd name="connsiteX7" fmla="*/ 28953 w 31661"/>
                <a:gd name="connsiteY7" fmla="*/ 36511 h 63417"/>
                <a:gd name="connsiteX8" fmla="*/ 24943 w 31661"/>
                <a:gd name="connsiteY8" fmla="*/ 33653 h 63417"/>
                <a:gd name="connsiteX9" fmla="*/ 21790 w 31661"/>
                <a:gd name="connsiteY9" fmla="*/ 29967 h 63417"/>
                <a:gd name="connsiteX10" fmla="*/ 21104 w 31661"/>
                <a:gd name="connsiteY10" fmla="*/ 25185 h 63417"/>
                <a:gd name="connsiteX11" fmla="*/ 20980 w 31661"/>
                <a:gd name="connsiteY11" fmla="*/ 20328 h 63417"/>
                <a:gd name="connsiteX12" fmla="*/ 21476 w 31661"/>
                <a:gd name="connsiteY12" fmla="*/ 15508 h 63417"/>
                <a:gd name="connsiteX13" fmla="*/ 20561 w 31661"/>
                <a:gd name="connsiteY13" fmla="*/ 10831 h 63417"/>
                <a:gd name="connsiteX14" fmla="*/ 17199 w 31661"/>
                <a:gd name="connsiteY14" fmla="*/ 7450 h 63417"/>
                <a:gd name="connsiteX15" fmla="*/ 13618 w 31661"/>
                <a:gd name="connsiteY15" fmla="*/ 4230 h 63417"/>
                <a:gd name="connsiteX16" fmla="*/ 8970 w 31661"/>
                <a:gd name="connsiteY16" fmla="*/ 2916 h 63417"/>
                <a:gd name="connsiteX17" fmla="*/ 5121 w 31661"/>
                <a:gd name="connsiteY17" fmla="*/ -75 h 63417"/>
                <a:gd name="connsiteX18" fmla="*/ 2311 w 31661"/>
                <a:gd name="connsiteY18" fmla="*/ 3945 h 63417"/>
                <a:gd name="connsiteX19" fmla="*/ -213 w 31661"/>
                <a:gd name="connsiteY19" fmla="*/ 8107 h 63417"/>
                <a:gd name="connsiteX20" fmla="*/ 282 w 31661"/>
                <a:gd name="connsiteY20" fmla="*/ 12870 h 63417"/>
                <a:gd name="connsiteX21" fmla="*/ 2854 w 31661"/>
                <a:gd name="connsiteY21" fmla="*/ 17194 h 63417"/>
                <a:gd name="connsiteX22" fmla="*/ 4407 w 31661"/>
                <a:gd name="connsiteY22" fmla="*/ 21785 h 63417"/>
                <a:gd name="connsiteX23" fmla="*/ 2416 w 31661"/>
                <a:gd name="connsiteY23" fmla="*/ 26300 h 63417"/>
                <a:gd name="connsiteX24" fmla="*/ 3540 w 31661"/>
                <a:gd name="connsiteY24" fmla="*/ 31024 h 63417"/>
                <a:gd name="connsiteX25" fmla="*/ 3797 w 31661"/>
                <a:gd name="connsiteY25" fmla="*/ 35796 h 63417"/>
                <a:gd name="connsiteX26" fmla="*/ 2445 w 31661"/>
                <a:gd name="connsiteY26" fmla="*/ 40416 h 63417"/>
                <a:gd name="connsiteX27" fmla="*/ 3416 w 31661"/>
                <a:gd name="connsiteY27" fmla="*/ 45293 h 63417"/>
                <a:gd name="connsiteX28" fmla="*/ 3969 w 31661"/>
                <a:gd name="connsiteY28" fmla="*/ 50103 h 63417"/>
                <a:gd name="connsiteX29" fmla="*/ 7979 w 31661"/>
                <a:gd name="connsiteY29" fmla="*/ 52827 h 63417"/>
                <a:gd name="connsiteX30" fmla="*/ 12284 w 31661"/>
                <a:gd name="connsiteY30" fmla="*/ 54979 h 63417"/>
                <a:gd name="connsiteX31" fmla="*/ 15408 w 31661"/>
                <a:gd name="connsiteY31" fmla="*/ 58809 h 63417"/>
                <a:gd name="connsiteX32" fmla="*/ 17618 w 31661"/>
                <a:gd name="connsiteY32" fmla="*/ 63076 h 6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1661" h="63417">
                  <a:moveTo>
                    <a:pt x="19238" y="63342"/>
                  </a:moveTo>
                  <a:lnTo>
                    <a:pt x="22314" y="59609"/>
                  </a:lnTo>
                  <a:lnTo>
                    <a:pt x="22209" y="54836"/>
                  </a:lnTo>
                  <a:lnTo>
                    <a:pt x="26810" y="53522"/>
                  </a:lnTo>
                  <a:lnTo>
                    <a:pt x="27791" y="48836"/>
                  </a:lnTo>
                  <a:lnTo>
                    <a:pt x="31134" y="45388"/>
                  </a:lnTo>
                  <a:lnTo>
                    <a:pt x="31448" y="40578"/>
                  </a:lnTo>
                  <a:lnTo>
                    <a:pt x="28953" y="36511"/>
                  </a:lnTo>
                  <a:lnTo>
                    <a:pt x="24943" y="33653"/>
                  </a:lnTo>
                  <a:lnTo>
                    <a:pt x="21790" y="29967"/>
                  </a:lnTo>
                  <a:lnTo>
                    <a:pt x="21104" y="25185"/>
                  </a:lnTo>
                  <a:lnTo>
                    <a:pt x="20980" y="20328"/>
                  </a:lnTo>
                  <a:lnTo>
                    <a:pt x="21476" y="15508"/>
                  </a:lnTo>
                  <a:lnTo>
                    <a:pt x="20561" y="10831"/>
                  </a:lnTo>
                  <a:lnTo>
                    <a:pt x="17199" y="7450"/>
                  </a:lnTo>
                  <a:lnTo>
                    <a:pt x="13618" y="4230"/>
                  </a:lnTo>
                  <a:lnTo>
                    <a:pt x="8970" y="2916"/>
                  </a:lnTo>
                  <a:lnTo>
                    <a:pt x="5121" y="-75"/>
                  </a:lnTo>
                  <a:lnTo>
                    <a:pt x="2311" y="3945"/>
                  </a:lnTo>
                  <a:lnTo>
                    <a:pt x="-213" y="8107"/>
                  </a:lnTo>
                  <a:lnTo>
                    <a:pt x="282" y="12870"/>
                  </a:lnTo>
                  <a:lnTo>
                    <a:pt x="2854" y="17194"/>
                  </a:lnTo>
                  <a:lnTo>
                    <a:pt x="4407" y="21785"/>
                  </a:lnTo>
                  <a:lnTo>
                    <a:pt x="2416" y="26300"/>
                  </a:lnTo>
                  <a:lnTo>
                    <a:pt x="3540" y="31024"/>
                  </a:lnTo>
                  <a:lnTo>
                    <a:pt x="3797" y="35796"/>
                  </a:lnTo>
                  <a:lnTo>
                    <a:pt x="2445" y="40416"/>
                  </a:lnTo>
                  <a:lnTo>
                    <a:pt x="3416" y="45293"/>
                  </a:lnTo>
                  <a:lnTo>
                    <a:pt x="3969" y="50103"/>
                  </a:lnTo>
                  <a:lnTo>
                    <a:pt x="7979" y="52827"/>
                  </a:lnTo>
                  <a:lnTo>
                    <a:pt x="12284" y="54979"/>
                  </a:lnTo>
                  <a:lnTo>
                    <a:pt x="15408" y="58809"/>
                  </a:lnTo>
                  <a:lnTo>
                    <a:pt x="17618" y="6307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3" name="Freihandform: Form 732">
              <a:extLst>
                <a:ext uri="{FF2B5EF4-FFF2-40B4-BE49-F238E27FC236}">
                  <a16:creationId xmlns:a16="http://schemas.microsoft.com/office/drawing/2014/main" id="{AE4DADEE-4F4E-9B24-EED4-B3653A4927EB}"/>
                </a:ext>
              </a:extLst>
            </p:cNvPr>
            <p:cNvSpPr/>
            <p:nvPr/>
          </p:nvSpPr>
          <p:spPr>
            <a:xfrm>
              <a:off x="3038159" y="3417987"/>
              <a:ext cx="84494" cy="46290"/>
            </a:xfrm>
            <a:custGeom>
              <a:avLst/>
              <a:gdLst>
                <a:gd name="connsiteX0" fmla="*/ 111963 w 112176"/>
                <a:gd name="connsiteY0" fmla="*/ 52674 h 61455"/>
                <a:gd name="connsiteX1" fmla="*/ 109820 w 112176"/>
                <a:gd name="connsiteY1" fmla="*/ 48169 h 61455"/>
                <a:gd name="connsiteX2" fmla="*/ 105543 w 112176"/>
                <a:gd name="connsiteY2" fmla="*/ 50388 h 61455"/>
                <a:gd name="connsiteX3" fmla="*/ 110544 w 112176"/>
                <a:gd name="connsiteY3" fmla="*/ 52417 h 61455"/>
                <a:gd name="connsiteX4" fmla="*/ 66120 w 112176"/>
                <a:gd name="connsiteY4" fmla="*/ 54884 h 61455"/>
                <a:gd name="connsiteX5" fmla="*/ 71254 w 112176"/>
                <a:gd name="connsiteY5" fmla="*/ 53570 h 61455"/>
                <a:gd name="connsiteX6" fmla="*/ 67110 w 112176"/>
                <a:gd name="connsiteY6" fmla="*/ 51208 h 61455"/>
                <a:gd name="connsiteX7" fmla="*/ 63728 w 112176"/>
                <a:gd name="connsiteY7" fmla="*/ 53189 h 61455"/>
                <a:gd name="connsiteX8" fmla="*/ 65129 w 112176"/>
                <a:gd name="connsiteY8" fmla="*/ 48302 h 61455"/>
                <a:gd name="connsiteX9" fmla="*/ 69805 w 112176"/>
                <a:gd name="connsiteY9" fmla="*/ 46712 h 61455"/>
                <a:gd name="connsiteX10" fmla="*/ 65881 w 112176"/>
                <a:gd name="connsiteY10" fmla="*/ 43988 h 61455"/>
                <a:gd name="connsiteX11" fmla="*/ 69053 w 112176"/>
                <a:gd name="connsiteY11" fmla="*/ 40340 h 61455"/>
                <a:gd name="connsiteX12" fmla="*/ 70701 w 112176"/>
                <a:gd name="connsiteY12" fmla="*/ 35653 h 61455"/>
                <a:gd name="connsiteX13" fmla="*/ 69444 w 112176"/>
                <a:gd name="connsiteY13" fmla="*/ 30957 h 61455"/>
                <a:gd name="connsiteX14" fmla="*/ 64462 w 112176"/>
                <a:gd name="connsiteY14" fmla="*/ 30415 h 61455"/>
                <a:gd name="connsiteX15" fmla="*/ 59671 w 112176"/>
                <a:gd name="connsiteY15" fmla="*/ 32929 h 61455"/>
                <a:gd name="connsiteX16" fmla="*/ 63005 w 112176"/>
                <a:gd name="connsiteY16" fmla="*/ 36634 h 61455"/>
                <a:gd name="connsiteX17" fmla="*/ 59014 w 112176"/>
                <a:gd name="connsiteY17" fmla="*/ 39244 h 61455"/>
                <a:gd name="connsiteX18" fmla="*/ 56385 w 112176"/>
                <a:gd name="connsiteY18" fmla="*/ 35015 h 61455"/>
                <a:gd name="connsiteX19" fmla="*/ 51718 w 112176"/>
                <a:gd name="connsiteY19" fmla="*/ 33301 h 61455"/>
                <a:gd name="connsiteX20" fmla="*/ 50298 w 112176"/>
                <a:gd name="connsiteY20" fmla="*/ 37977 h 61455"/>
                <a:gd name="connsiteX21" fmla="*/ 45326 w 112176"/>
                <a:gd name="connsiteY21" fmla="*/ 37606 h 61455"/>
                <a:gd name="connsiteX22" fmla="*/ 48793 w 112176"/>
                <a:gd name="connsiteY22" fmla="*/ 41197 h 61455"/>
                <a:gd name="connsiteX23" fmla="*/ 49593 w 112176"/>
                <a:gd name="connsiteY23" fmla="*/ 45988 h 61455"/>
                <a:gd name="connsiteX24" fmla="*/ 53927 w 112176"/>
                <a:gd name="connsiteY24" fmla="*/ 48198 h 61455"/>
                <a:gd name="connsiteX25" fmla="*/ 58699 w 112176"/>
                <a:gd name="connsiteY25" fmla="*/ 48512 h 61455"/>
                <a:gd name="connsiteX26" fmla="*/ 61433 w 112176"/>
                <a:gd name="connsiteY26" fmla="*/ 52532 h 61455"/>
                <a:gd name="connsiteX27" fmla="*/ 63262 w 112176"/>
                <a:gd name="connsiteY27" fmla="*/ 61380 h 61455"/>
                <a:gd name="connsiteX28" fmla="*/ 64719 w 112176"/>
                <a:gd name="connsiteY28" fmla="*/ 56684 h 61455"/>
                <a:gd name="connsiteX29" fmla="*/ 61004 w 112176"/>
                <a:gd name="connsiteY29" fmla="*/ 53255 h 61455"/>
                <a:gd name="connsiteX30" fmla="*/ 62071 w 112176"/>
                <a:gd name="connsiteY30" fmla="*/ 58142 h 61455"/>
                <a:gd name="connsiteX31" fmla="*/ 55889 w 112176"/>
                <a:gd name="connsiteY31" fmla="*/ 60676 h 61455"/>
                <a:gd name="connsiteX32" fmla="*/ 60557 w 112176"/>
                <a:gd name="connsiteY32" fmla="*/ 59685 h 61455"/>
                <a:gd name="connsiteX33" fmla="*/ 59252 w 112176"/>
                <a:gd name="connsiteY33" fmla="*/ 55027 h 61455"/>
                <a:gd name="connsiteX34" fmla="*/ 54480 w 112176"/>
                <a:gd name="connsiteY34" fmla="*/ 55151 h 61455"/>
                <a:gd name="connsiteX35" fmla="*/ 49527 w 112176"/>
                <a:gd name="connsiteY35" fmla="*/ 53446 h 61455"/>
                <a:gd name="connsiteX36" fmla="*/ 51546 w 112176"/>
                <a:gd name="connsiteY36" fmla="*/ 58399 h 61455"/>
                <a:gd name="connsiteX37" fmla="*/ 55889 w 112176"/>
                <a:gd name="connsiteY37" fmla="*/ 60676 h 61455"/>
                <a:gd name="connsiteX38" fmla="*/ 42688 w 112176"/>
                <a:gd name="connsiteY38" fmla="*/ 58066 h 61455"/>
                <a:gd name="connsiteX39" fmla="*/ 44955 w 112176"/>
                <a:gd name="connsiteY39" fmla="*/ 53103 h 61455"/>
                <a:gd name="connsiteX40" fmla="*/ 42355 w 112176"/>
                <a:gd name="connsiteY40" fmla="*/ 57342 h 61455"/>
                <a:gd name="connsiteX41" fmla="*/ 39459 w 112176"/>
                <a:gd name="connsiteY41" fmla="*/ 51893 h 61455"/>
                <a:gd name="connsiteX42" fmla="*/ 43631 w 112176"/>
                <a:gd name="connsiteY42" fmla="*/ 49350 h 61455"/>
                <a:gd name="connsiteX43" fmla="*/ 42469 w 112176"/>
                <a:gd name="connsiteY43" fmla="*/ 44521 h 61455"/>
                <a:gd name="connsiteX44" fmla="*/ 40192 w 112176"/>
                <a:gd name="connsiteY44" fmla="*/ 40187 h 61455"/>
                <a:gd name="connsiteX45" fmla="*/ 35353 w 112176"/>
                <a:gd name="connsiteY45" fmla="*/ 40121 h 61455"/>
                <a:gd name="connsiteX46" fmla="*/ 30505 w 112176"/>
                <a:gd name="connsiteY46" fmla="*/ 41778 h 61455"/>
                <a:gd name="connsiteX47" fmla="*/ 25733 w 112176"/>
                <a:gd name="connsiteY47" fmla="*/ 42168 h 61455"/>
                <a:gd name="connsiteX48" fmla="*/ 29048 w 112176"/>
                <a:gd name="connsiteY48" fmla="*/ 45635 h 61455"/>
                <a:gd name="connsiteX49" fmla="*/ 31191 w 112176"/>
                <a:gd name="connsiteY49" fmla="*/ 49988 h 61455"/>
                <a:gd name="connsiteX50" fmla="*/ 35887 w 112176"/>
                <a:gd name="connsiteY50" fmla="*/ 51008 h 61455"/>
                <a:gd name="connsiteX51" fmla="*/ 31277 w 112176"/>
                <a:gd name="connsiteY51" fmla="*/ 55418 h 61455"/>
                <a:gd name="connsiteX52" fmla="*/ 28277 w 112176"/>
                <a:gd name="connsiteY52" fmla="*/ 51131 h 61455"/>
                <a:gd name="connsiteX53" fmla="*/ 31410 w 112176"/>
                <a:gd name="connsiteY53" fmla="*/ 55294 h 61455"/>
                <a:gd name="connsiteX54" fmla="*/ 21094 w 112176"/>
                <a:gd name="connsiteY54" fmla="*/ 56475 h 61455"/>
                <a:gd name="connsiteX55" fmla="*/ 25257 w 112176"/>
                <a:gd name="connsiteY55" fmla="*/ 53846 h 61455"/>
                <a:gd name="connsiteX56" fmla="*/ 23181 w 112176"/>
                <a:gd name="connsiteY56" fmla="*/ 49474 h 61455"/>
                <a:gd name="connsiteX57" fmla="*/ 24762 w 112176"/>
                <a:gd name="connsiteY57" fmla="*/ 44788 h 61455"/>
                <a:gd name="connsiteX58" fmla="*/ 27200 w 112176"/>
                <a:gd name="connsiteY58" fmla="*/ 40692 h 61455"/>
                <a:gd name="connsiteX59" fmla="*/ 31115 w 112176"/>
                <a:gd name="connsiteY59" fmla="*/ 37682 h 61455"/>
                <a:gd name="connsiteX60" fmla="*/ 34154 w 112176"/>
                <a:gd name="connsiteY60" fmla="*/ 33472 h 61455"/>
                <a:gd name="connsiteX61" fmla="*/ 34030 w 112176"/>
                <a:gd name="connsiteY61" fmla="*/ 28710 h 61455"/>
                <a:gd name="connsiteX62" fmla="*/ 38516 w 112176"/>
                <a:gd name="connsiteY62" fmla="*/ 30415 h 61455"/>
                <a:gd name="connsiteX63" fmla="*/ 42336 w 112176"/>
                <a:gd name="connsiteY63" fmla="*/ 27547 h 61455"/>
                <a:gd name="connsiteX64" fmla="*/ 42793 w 112176"/>
                <a:gd name="connsiteY64" fmla="*/ 22585 h 61455"/>
                <a:gd name="connsiteX65" fmla="*/ 37982 w 112176"/>
                <a:gd name="connsiteY65" fmla="*/ 22490 h 61455"/>
                <a:gd name="connsiteX66" fmla="*/ 33230 w 112176"/>
                <a:gd name="connsiteY66" fmla="*/ 21499 h 61455"/>
                <a:gd name="connsiteX67" fmla="*/ 28867 w 112176"/>
                <a:gd name="connsiteY67" fmla="*/ 19508 h 61455"/>
                <a:gd name="connsiteX68" fmla="*/ 34077 w 112176"/>
                <a:gd name="connsiteY68" fmla="*/ 18718 h 61455"/>
                <a:gd name="connsiteX69" fmla="*/ 33134 w 112176"/>
                <a:gd name="connsiteY69" fmla="*/ 13784 h 61455"/>
                <a:gd name="connsiteX70" fmla="*/ 28800 w 112176"/>
                <a:gd name="connsiteY70" fmla="*/ 11384 h 61455"/>
                <a:gd name="connsiteX71" fmla="*/ 23705 w 112176"/>
                <a:gd name="connsiteY71" fmla="*/ 12098 h 61455"/>
                <a:gd name="connsiteX72" fmla="*/ 17523 w 112176"/>
                <a:gd name="connsiteY72" fmla="*/ 12917 h 61455"/>
                <a:gd name="connsiteX73" fmla="*/ 16084 w 112176"/>
                <a:gd name="connsiteY73" fmla="*/ 17499 h 61455"/>
                <a:gd name="connsiteX74" fmla="*/ 18380 w 112176"/>
                <a:gd name="connsiteY74" fmla="*/ 21737 h 61455"/>
                <a:gd name="connsiteX75" fmla="*/ 15284 w 112176"/>
                <a:gd name="connsiteY75" fmla="*/ 18032 h 61455"/>
                <a:gd name="connsiteX76" fmla="*/ 10532 w 112176"/>
                <a:gd name="connsiteY76" fmla="*/ 18689 h 61455"/>
                <a:gd name="connsiteX77" fmla="*/ 8036 w 112176"/>
                <a:gd name="connsiteY77" fmla="*/ 23423 h 61455"/>
                <a:gd name="connsiteX78" fmla="*/ 3330 w 112176"/>
                <a:gd name="connsiteY78" fmla="*/ 21290 h 61455"/>
                <a:gd name="connsiteX79" fmla="*/ -213 w 112176"/>
                <a:gd name="connsiteY79" fmla="*/ 25290 h 61455"/>
                <a:gd name="connsiteX80" fmla="*/ -118 w 112176"/>
                <a:gd name="connsiteY80" fmla="*/ 31415 h 61455"/>
                <a:gd name="connsiteX81" fmla="*/ 4216 w 112176"/>
                <a:gd name="connsiteY81" fmla="*/ 33615 h 61455"/>
                <a:gd name="connsiteX82" fmla="*/ 997 w 112176"/>
                <a:gd name="connsiteY82" fmla="*/ 39139 h 61455"/>
                <a:gd name="connsiteX83" fmla="*/ 5512 w 112176"/>
                <a:gd name="connsiteY83" fmla="*/ 42816 h 61455"/>
                <a:gd name="connsiteX84" fmla="*/ 9531 w 112176"/>
                <a:gd name="connsiteY84" fmla="*/ 45531 h 61455"/>
                <a:gd name="connsiteX85" fmla="*/ 6921 w 112176"/>
                <a:gd name="connsiteY85" fmla="*/ 49684 h 61455"/>
                <a:gd name="connsiteX86" fmla="*/ 9713 w 112176"/>
                <a:gd name="connsiteY86" fmla="*/ 54217 h 61455"/>
                <a:gd name="connsiteX87" fmla="*/ 14684 w 112176"/>
                <a:gd name="connsiteY87" fmla="*/ 54398 h 61455"/>
                <a:gd name="connsiteX88" fmla="*/ 19390 w 112176"/>
                <a:gd name="connsiteY88" fmla="*/ 55465 h 61455"/>
                <a:gd name="connsiteX89" fmla="*/ 40011 w 112176"/>
                <a:gd name="connsiteY89" fmla="*/ 37311 h 61455"/>
                <a:gd name="connsiteX90" fmla="*/ 38754 w 112176"/>
                <a:gd name="connsiteY90" fmla="*/ 32605 h 61455"/>
                <a:gd name="connsiteX91" fmla="*/ 40011 w 112176"/>
                <a:gd name="connsiteY91" fmla="*/ 37311 h 61455"/>
                <a:gd name="connsiteX92" fmla="*/ 38221 w 112176"/>
                <a:gd name="connsiteY92" fmla="*/ 56151 h 61455"/>
                <a:gd name="connsiteX93" fmla="*/ 34592 w 112176"/>
                <a:gd name="connsiteY93" fmla="*/ 52998 h 61455"/>
                <a:gd name="connsiteX94" fmla="*/ 38221 w 112176"/>
                <a:gd name="connsiteY94" fmla="*/ 56151 h 61455"/>
                <a:gd name="connsiteX95" fmla="*/ 7741 w 112176"/>
                <a:gd name="connsiteY95" fmla="*/ 19432 h 61455"/>
                <a:gd name="connsiteX96" fmla="*/ 10389 w 112176"/>
                <a:gd name="connsiteY96" fmla="*/ 15460 h 61455"/>
                <a:gd name="connsiteX97" fmla="*/ 6169 w 112176"/>
                <a:gd name="connsiteY97" fmla="*/ 17737 h 61455"/>
                <a:gd name="connsiteX98" fmla="*/ 6341 w 112176"/>
                <a:gd name="connsiteY98" fmla="*/ 21251 h 61455"/>
                <a:gd name="connsiteX99" fmla="*/ 5826 w 112176"/>
                <a:gd name="connsiteY99" fmla="*/ 16508 h 61455"/>
                <a:gd name="connsiteX100" fmla="*/ 10065 w 112176"/>
                <a:gd name="connsiteY100" fmla="*/ 13555 h 61455"/>
                <a:gd name="connsiteX101" fmla="*/ 14894 w 112176"/>
                <a:gd name="connsiteY101" fmla="*/ 12108 h 61455"/>
                <a:gd name="connsiteX102" fmla="*/ 19914 w 112176"/>
                <a:gd name="connsiteY102" fmla="*/ 12108 h 61455"/>
                <a:gd name="connsiteX103" fmla="*/ 24685 w 112176"/>
                <a:gd name="connsiteY103" fmla="*/ 11450 h 61455"/>
                <a:gd name="connsiteX104" fmla="*/ 30162 w 112176"/>
                <a:gd name="connsiteY104" fmla="*/ 11965 h 61455"/>
                <a:gd name="connsiteX105" fmla="*/ 34858 w 112176"/>
                <a:gd name="connsiteY105" fmla="*/ 10031 h 61455"/>
                <a:gd name="connsiteX106" fmla="*/ 36011 w 112176"/>
                <a:gd name="connsiteY106" fmla="*/ 5221 h 61455"/>
                <a:gd name="connsiteX107" fmla="*/ 35106 w 112176"/>
                <a:gd name="connsiteY107" fmla="*/ -75 h 61455"/>
                <a:gd name="connsiteX108" fmla="*/ 29982 w 112176"/>
                <a:gd name="connsiteY108" fmla="*/ 1211 h 61455"/>
                <a:gd name="connsiteX109" fmla="*/ 25391 w 112176"/>
                <a:gd name="connsiteY109" fmla="*/ 2954 h 61455"/>
                <a:gd name="connsiteX110" fmla="*/ 22438 w 112176"/>
                <a:gd name="connsiteY110" fmla="*/ 6869 h 61455"/>
                <a:gd name="connsiteX111" fmla="*/ 18409 w 112176"/>
                <a:gd name="connsiteY111" fmla="*/ 9783 h 61455"/>
                <a:gd name="connsiteX112" fmla="*/ 13532 w 112176"/>
                <a:gd name="connsiteY112" fmla="*/ 9831 h 61455"/>
                <a:gd name="connsiteX113" fmla="*/ 8712 w 112176"/>
                <a:gd name="connsiteY113" fmla="*/ 10926 h 61455"/>
                <a:gd name="connsiteX114" fmla="*/ 4112 w 112176"/>
                <a:gd name="connsiteY114" fmla="*/ 12727 h 61455"/>
                <a:gd name="connsiteX115" fmla="*/ 1197 w 112176"/>
                <a:gd name="connsiteY115" fmla="*/ 16841 h 61455"/>
                <a:gd name="connsiteX116" fmla="*/ 5416 w 112176"/>
                <a:gd name="connsiteY116" fmla="*/ 20251 h 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12176" h="61455">
                  <a:moveTo>
                    <a:pt x="111963" y="52674"/>
                  </a:moveTo>
                  <a:lnTo>
                    <a:pt x="109820" y="48169"/>
                  </a:lnTo>
                  <a:lnTo>
                    <a:pt x="105543" y="50388"/>
                  </a:lnTo>
                  <a:lnTo>
                    <a:pt x="110544" y="52417"/>
                  </a:lnTo>
                  <a:close/>
                  <a:moveTo>
                    <a:pt x="66120" y="54884"/>
                  </a:moveTo>
                  <a:lnTo>
                    <a:pt x="71254" y="53570"/>
                  </a:lnTo>
                  <a:lnTo>
                    <a:pt x="67110" y="51208"/>
                  </a:lnTo>
                  <a:close/>
                  <a:moveTo>
                    <a:pt x="63728" y="53189"/>
                  </a:moveTo>
                  <a:lnTo>
                    <a:pt x="65129" y="48302"/>
                  </a:lnTo>
                  <a:lnTo>
                    <a:pt x="69805" y="46712"/>
                  </a:lnTo>
                  <a:lnTo>
                    <a:pt x="65881" y="43988"/>
                  </a:lnTo>
                  <a:lnTo>
                    <a:pt x="69053" y="40340"/>
                  </a:lnTo>
                  <a:lnTo>
                    <a:pt x="70701" y="35653"/>
                  </a:lnTo>
                  <a:lnTo>
                    <a:pt x="69444" y="30957"/>
                  </a:lnTo>
                  <a:lnTo>
                    <a:pt x="64462" y="30415"/>
                  </a:lnTo>
                  <a:lnTo>
                    <a:pt x="59671" y="32929"/>
                  </a:lnTo>
                  <a:lnTo>
                    <a:pt x="63005" y="36634"/>
                  </a:lnTo>
                  <a:lnTo>
                    <a:pt x="59014" y="39244"/>
                  </a:lnTo>
                  <a:lnTo>
                    <a:pt x="56385" y="35015"/>
                  </a:lnTo>
                  <a:lnTo>
                    <a:pt x="51718" y="33301"/>
                  </a:lnTo>
                  <a:lnTo>
                    <a:pt x="50298" y="37977"/>
                  </a:lnTo>
                  <a:lnTo>
                    <a:pt x="45326" y="37606"/>
                  </a:lnTo>
                  <a:lnTo>
                    <a:pt x="48793" y="41197"/>
                  </a:lnTo>
                  <a:lnTo>
                    <a:pt x="49593" y="45988"/>
                  </a:lnTo>
                  <a:lnTo>
                    <a:pt x="53927" y="48198"/>
                  </a:lnTo>
                  <a:lnTo>
                    <a:pt x="58699" y="48512"/>
                  </a:lnTo>
                  <a:lnTo>
                    <a:pt x="61433" y="52532"/>
                  </a:lnTo>
                  <a:close/>
                  <a:moveTo>
                    <a:pt x="63262" y="61380"/>
                  </a:moveTo>
                  <a:lnTo>
                    <a:pt x="64719" y="56684"/>
                  </a:lnTo>
                  <a:lnTo>
                    <a:pt x="61004" y="53255"/>
                  </a:lnTo>
                  <a:lnTo>
                    <a:pt x="62071" y="58142"/>
                  </a:lnTo>
                  <a:close/>
                  <a:moveTo>
                    <a:pt x="55889" y="60676"/>
                  </a:moveTo>
                  <a:lnTo>
                    <a:pt x="60557" y="59685"/>
                  </a:lnTo>
                  <a:lnTo>
                    <a:pt x="59252" y="55027"/>
                  </a:lnTo>
                  <a:lnTo>
                    <a:pt x="54480" y="55151"/>
                  </a:lnTo>
                  <a:lnTo>
                    <a:pt x="49527" y="53446"/>
                  </a:lnTo>
                  <a:lnTo>
                    <a:pt x="51546" y="58399"/>
                  </a:lnTo>
                  <a:lnTo>
                    <a:pt x="55889" y="60676"/>
                  </a:lnTo>
                  <a:close/>
                  <a:moveTo>
                    <a:pt x="42688" y="58066"/>
                  </a:moveTo>
                  <a:lnTo>
                    <a:pt x="44955" y="53103"/>
                  </a:lnTo>
                  <a:lnTo>
                    <a:pt x="42355" y="57342"/>
                  </a:lnTo>
                  <a:close/>
                  <a:moveTo>
                    <a:pt x="39459" y="51893"/>
                  </a:moveTo>
                  <a:lnTo>
                    <a:pt x="43631" y="49350"/>
                  </a:lnTo>
                  <a:lnTo>
                    <a:pt x="42469" y="44521"/>
                  </a:lnTo>
                  <a:lnTo>
                    <a:pt x="40192" y="40187"/>
                  </a:lnTo>
                  <a:lnTo>
                    <a:pt x="35353" y="40121"/>
                  </a:lnTo>
                  <a:lnTo>
                    <a:pt x="30505" y="41778"/>
                  </a:lnTo>
                  <a:lnTo>
                    <a:pt x="25733" y="42168"/>
                  </a:lnTo>
                  <a:lnTo>
                    <a:pt x="29048" y="45635"/>
                  </a:lnTo>
                  <a:lnTo>
                    <a:pt x="31191" y="49988"/>
                  </a:lnTo>
                  <a:lnTo>
                    <a:pt x="35887" y="51008"/>
                  </a:lnTo>
                  <a:close/>
                  <a:moveTo>
                    <a:pt x="31277" y="55418"/>
                  </a:moveTo>
                  <a:lnTo>
                    <a:pt x="28277" y="51131"/>
                  </a:lnTo>
                  <a:lnTo>
                    <a:pt x="31410" y="55294"/>
                  </a:lnTo>
                  <a:close/>
                  <a:moveTo>
                    <a:pt x="21094" y="56475"/>
                  </a:moveTo>
                  <a:lnTo>
                    <a:pt x="25257" y="53846"/>
                  </a:lnTo>
                  <a:lnTo>
                    <a:pt x="23181" y="49474"/>
                  </a:lnTo>
                  <a:lnTo>
                    <a:pt x="24762" y="44788"/>
                  </a:lnTo>
                  <a:lnTo>
                    <a:pt x="27200" y="40692"/>
                  </a:lnTo>
                  <a:lnTo>
                    <a:pt x="31115" y="37682"/>
                  </a:lnTo>
                  <a:lnTo>
                    <a:pt x="34154" y="33472"/>
                  </a:lnTo>
                  <a:lnTo>
                    <a:pt x="34030" y="28710"/>
                  </a:lnTo>
                  <a:lnTo>
                    <a:pt x="38516" y="30415"/>
                  </a:lnTo>
                  <a:lnTo>
                    <a:pt x="42336" y="27547"/>
                  </a:lnTo>
                  <a:lnTo>
                    <a:pt x="42793" y="22585"/>
                  </a:lnTo>
                  <a:lnTo>
                    <a:pt x="37982" y="22490"/>
                  </a:lnTo>
                  <a:lnTo>
                    <a:pt x="33230" y="21499"/>
                  </a:lnTo>
                  <a:lnTo>
                    <a:pt x="28867" y="19508"/>
                  </a:lnTo>
                  <a:lnTo>
                    <a:pt x="34077" y="18718"/>
                  </a:lnTo>
                  <a:lnTo>
                    <a:pt x="33134" y="13784"/>
                  </a:lnTo>
                  <a:lnTo>
                    <a:pt x="28800" y="11384"/>
                  </a:lnTo>
                  <a:lnTo>
                    <a:pt x="23705" y="12098"/>
                  </a:lnTo>
                  <a:lnTo>
                    <a:pt x="17523" y="12917"/>
                  </a:lnTo>
                  <a:lnTo>
                    <a:pt x="16084" y="17499"/>
                  </a:lnTo>
                  <a:lnTo>
                    <a:pt x="18380" y="21737"/>
                  </a:lnTo>
                  <a:lnTo>
                    <a:pt x="15284" y="18032"/>
                  </a:lnTo>
                  <a:lnTo>
                    <a:pt x="10532" y="18689"/>
                  </a:lnTo>
                  <a:lnTo>
                    <a:pt x="8036" y="23423"/>
                  </a:lnTo>
                  <a:lnTo>
                    <a:pt x="3330" y="21290"/>
                  </a:lnTo>
                  <a:lnTo>
                    <a:pt x="-213" y="25290"/>
                  </a:lnTo>
                  <a:lnTo>
                    <a:pt x="-118" y="31415"/>
                  </a:lnTo>
                  <a:lnTo>
                    <a:pt x="4216" y="33615"/>
                  </a:lnTo>
                  <a:lnTo>
                    <a:pt x="997" y="39139"/>
                  </a:lnTo>
                  <a:lnTo>
                    <a:pt x="5512" y="42816"/>
                  </a:lnTo>
                  <a:lnTo>
                    <a:pt x="9531" y="45531"/>
                  </a:lnTo>
                  <a:lnTo>
                    <a:pt x="6921" y="49684"/>
                  </a:lnTo>
                  <a:lnTo>
                    <a:pt x="9713" y="54217"/>
                  </a:lnTo>
                  <a:lnTo>
                    <a:pt x="14684" y="54398"/>
                  </a:lnTo>
                  <a:lnTo>
                    <a:pt x="19390" y="55465"/>
                  </a:lnTo>
                  <a:close/>
                  <a:moveTo>
                    <a:pt x="40011" y="37311"/>
                  </a:moveTo>
                  <a:lnTo>
                    <a:pt x="38754" y="32605"/>
                  </a:lnTo>
                  <a:lnTo>
                    <a:pt x="40011" y="37311"/>
                  </a:lnTo>
                  <a:close/>
                  <a:moveTo>
                    <a:pt x="38221" y="56151"/>
                  </a:moveTo>
                  <a:lnTo>
                    <a:pt x="34592" y="52998"/>
                  </a:lnTo>
                  <a:lnTo>
                    <a:pt x="38221" y="56151"/>
                  </a:lnTo>
                  <a:close/>
                  <a:moveTo>
                    <a:pt x="7741" y="19432"/>
                  </a:moveTo>
                  <a:lnTo>
                    <a:pt x="10389" y="15460"/>
                  </a:lnTo>
                  <a:lnTo>
                    <a:pt x="6169" y="17737"/>
                  </a:lnTo>
                  <a:close/>
                  <a:moveTo>
                    <a:pt x="6341" y="21251"/>
                  </a:moveTo>
                  <a:lnTo>
                    <a:pt x="5826" y="16508"/>
                  </a:lnTo>
                  <a:lnTo>
                    <a:pt x="10065" y="13555"/>
                  </a:lnTo>
                  <a:lnTo>
                    <a:pt x="14894" y="12108"/>
                  </a:lnTo>
                  <a:lnTo>
                    <a:pt x="19914" y="12108"/>
                  </a:lnTo>
                  <a:lnTo>
                    <a:pt x="24685" y="11450"/>
                  </a:lnTo>
                  <a:lnTo>
                    <a:pt x="30162" y="11965"/>
                  </a:lnTo>
                  <a:lnTo>
                    <a:pt x="34858" y="10031"/>
                  </a:lnTo>
                  <a:lnTo>
                    <a:pt x="36011" y="5221"/>
                  </a:lnTo>
                  <a:lnTo>
                    <a:pt x="35106" y="-75"/>
                  </a:lnTo>
                  <a:lnTo>
                    <a:pt x="29982" y="1211"/>
                  </a:lnTo>
                  <a:lnTo>
                    <a:pt x="25391" y="2954"/>
                  </a:lnTo>
                  <a:lnTo>
                    <a:pt x="22438" y="6869"/>
                  </a:lnTo>
                  <a:lnTo>
                    <a:pt x="18409" y="9783"/>
                  </a:lnTo>
                  <a:lnTo>
                    <a:pt x="13532" y="9831"/>
                  </a:lnTo>
                  <a:lnTo>
                    <a:pt x="8712" y="10926"/>
                  </a:lnTo>
                  <a:lnTo>
                    <a:pt x="4112" y="12727"/>
                  </a:lnTo>
                  <a:lnTo>
                    <a:pt x="1197" y="16841"/>
                  </a:lnTo>
                  <a:lnTo>
                    <a:pt x="5416" y="202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4" name="Freihandform: Form 733">
              <a:extLst>
                <a:ext uri="{FF2B5EF4-FFF2-40B4-BE49-F238E27FC236}">
                  <a16:creationId xmlns:a16="http://schemas.microsoft.com/office/drawing/2014/main" id="{A05740BF-3DA1-568E-8AA5-FF8D230AA91D}"/>
                </a:ext>
              </a:extLst>
            </p:cNvPr>
            <p:cNvSpPr/>
            <p:nvPr/>
          </p:nvSpPr>
          <p:spPr>
            <a:xfrm>
              <a:off x="3537683" y="4128270"/>
              <a:ext cx="22513" cy="27851"/>
            </a:xfrm>
            <a:custGeom>
              <a:avLst/>
              <a:gdLst>
                <a:gd name="connsiteX0" fmla="*/ 3083 w 29889"/>
                <a:gd name="connsiteY0" fmla="*/ 36901 h 36976"/>
                <a:gd name="connsiteX1" fmla="*/ 7798 w 29889"/>
                <a:gd name="connsiteY1" fmla="*/ 35844 h 36976"/>
                <a:gd name="connsiteX2" fmla="*/ 13570 w 29889"/>
                <a:gd name="connsiteY2" fmla="*/ 34244 h 36976"/>
                <a:gd name="connsiteX3" fmla="*/ 18799 w 29889"/>
                <a:gd name="connsiteY3" fmla="*/ 34387 h 36976"/>
                <a:gd name="connsiteX4" fmla="*/ 25105 w 29889"/>
                <a:gd name="connsiteY4" fmla="*/ 29786 h 36976"/>
                <a:gd name="connsiteX5" fmla="*/ 27400 w 29889"/>
                <a:gd name="connsiteY5" fmla="*/ 25300 h 36976"/>
                <a:gd name="connsiteX6" fmla="*/ 23600 w 29889"/>
                <a:gd name="connsiteY6" fmla="*/ 22347 h 36976"/>
                <a:gd name="connsiteX7" fmla="*/ 18685 w 29889"/>
                <a:gd name="connsiteY7" fmla="*/ 22623 h 36976"/>
                <a:gd name="connsiteX8" fmla="*/ 13532 w 29889"/>
                <a:gd name="connsiteY8" fmla="*/ 24023 h 36976"/>
                <a:gd name="connsiteX9" fmla="*/ 17580 w 29889"/>
                <a:gd name="connsiteY9" fmla="*/ 20613 h 36976"/>
                <a:gd name="connsiteX10" fmla="*/ 21685 w 29889"/>
                <a:gd name="connsiteY10" fmla="*/ 18108 h 36976"/>
                <a:gd name="connsiteX11" fmla="*/ 25476 w 29889"/>
                <a:gd name="connsiteY11" fmla="*/ 14955 h 36976"/>
                <a:gd name="connsiteX12" fmla="*/ 29676 w 29889"/>
                <a:gd name="connsiteY12" fmla="*/ 12708 h 36976"/>
                <a:gd name="connsiteX13" fmla="*/ 28420 w 29889"/>
                <a:gd name="connsiteY13" fmla="*/ 5697 h 36976"/>
                <a:gd name="connsiteX14" fmla="*/ 24324 w 29889"/>
                <a:gd name="connsiteY14" fmla="*/ -75 h 36976"/>
                <a:gd name="connsiteX15" fmla="*/ 19447 w 29889"/>
                <a:gd name="connsiteY15" fmla="*/ 754 h 36976"/>
                <a:gd name="connsiteX16" fmla="*/ 17304 w 29889"/>
                <a:gd name="connsiteY16" fmla="*/ 5097 h 36976"/>
                <a:gd name="connsiteX17" fmla="*/ 11665 w 29889"/>
                <a:gd name="connsiteY17" fmla="*/ 2716 h 36976"/>
                <a:gd name="connsiteX18" fmla="*/ 8884 w 29889"/>
                <a:gd name="connsiteY18" fmla="*/ 7383 h 36976"/>
                <a:gd name="connsiteX19" fmla="*/ 6083 w 29889"/>
                <a:gd name="connsiteY19" fmla="*/ 11355 h 36976"/>
                <a:gd name="connsiteX20" fmla="*/ 2587 w 29889"/>
                <a:gd name="connsiteY20" fmla="*/ 17689 h 36976"/>
                <a:gd name="connsiteX21" fmla="*/ -213 w 29889"/>
                <a:gd name="connsiteY21" fmla="*/ 22318 h 36976"/>
                <a:gd name="connsiteX22" fmla="*/ 102 w 29889"/>
                <a:gd name="connsiteY22" fmla="*/ 28338 h 36976"/>
                <a:gd name="connsiteX23" fmla="*/ 235 w 29889"/>
                <a:gd name="connsiteY23" fmla="*/ 35091 h 3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889" h="36976">
                  <a:moveTo>
                    <a:pt x="3083" y="36901"/>
                  </a:moveTo>
                  <a:lnTo>
                    <a:pt x="7798" y="35844"/>
                  </a:lnTo>
                  <a:lnTo>
                    <a:pt x="13570" y="34244"/>
                  </a:lnTo>
                  <a:lnTo>
                    <a:pt x="18799" y="34387"/>
                  </a:lnTo>
                  <a:lnTo>
                    <a:pt x="25105" y="29786"/>
                  </a:lnTo>
                  <a:lnTo>
                    <a:pt x="27400" y="25300"/>
                  </a:lnTo>
                  <a:lnTo>
                    <a:pt x="23600" y="22347"/>
                  </a:lnTo>
                  <a:lnTo>
                    <a:pt x="18685" y="22623"/>
                  </a:lnTo>
                  <a:lnTo>
                    <a:pt x="13532" y="24023"/>
                  </a:lnTo>
                  <a:lnTo>
                    <a:pt x="17580" y="20613"/>
                  </a:lnTo>
                  <a:lnTo>
                    <a:pt x="21685" y="18108"/>
                  </a:lnTo>
                  <a:lnTo>
                    <a:pt x="25476" y="14955"/>
                  </a:lnTo>
                  <a:lnTo>
                    <a:pt x="29676" y="12708"/>
                  </a:lnTo>
                  <a:lnTo>
                    <a:pt x="28420" y="5697"/>
                  </a:lnTo>
                  <a:lnTo>
                    <a:pt x="24324" y="-75"/>
                  </a:lnTo>
                  <a:lnTo>
                    <a:pt x="19447" y="754"/>
                  </a:lnTo>
                  <a:lnTo>
                    <a:pt x="17304" y="5097"/>
                  </a:lnTo>
                  <a:lnTo>
                    <a:pt x="11665" y="2716"/>
                  </a:lnTo>
                  <a:lnTo>
                    <a:pt x="8884" y="7383"/>
                  </a:lnTo>
                  <a:lnTo>
                    <a:pt x="6083" y="11355"/>
                  </a:lnTo>
                  <a:lnTo>
                    <a:pt x="2587" y="17689"/>
                  </a:lnTo>
                  <a:lnTo>
                    <a:pt x="-213" y="22318"/>
                  </a:lnTo>
                  <a:lnTo>
                    <a:pt x="102" y="28338"/>
                  </a:lnTo>
                  <a:lnTo>
                    <a:pt x="235" y="3509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5" name="Freihandform: Form 734">
              <a:extLst>
                <a:ext uri="{FF2B5EF4-FFF2-40B4-BE49-F238E27FC236}">
                  <a16:creationId xmlns:a16="http://schemas.microsoft.com/office/drawing/2014/main" id="{9FD4B122-B343-5BB3-7806-3281C0556081}"/>
                </a:ext>
              </a:extLst>
            </p:cNvPr>
            <p:cNvSpPr/>
            <p:nvPr/>
          </p:nvSpPr>
          <p:spPr>
            <a:xfrm>
              <a:off x="2071200" y="4081227"/>
              <a:ext cx="2367" cy="6227"/>
            </a:xfrm>
            <a:custGeom>
              <a:avLst/>
              <a:gdLst>
                <a:gd name="connsiteX0" fmla="*/ 473 w 3143"/>
                <a:gd name="connsiteY0" fmla="*/ 8193 h 8267"/>
                <a:gd name="connsiteX1" fmla="*/ 2930 w 3143"/>
                <a:gd name="connsiteY1" fmla="*/ 4097 h 8267"/>
                <a:gd name="connsiteX2" fmla="*/ 587 w 3143"/>
                <a:gd name="connsiteY2" fmla="*/ -75 h 8267"/>
                <a:gd name="connsiteX3" fmla="*/ -213 w 3143"/>
                <a:gd name="connsiteY3" fmla="*/ 4678 h 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" h="8267">
                  <a:moveTo>
                    <a:pt x="473" y="8193"/>
                  </a:moveTo>
                  <a:lnTo>
                    <a:pt x="2930" y="4097"/>
                  </a:lnTo>
                  <a:lnTo>
                    <a:pt x="587" y="-75"/>
                  </a:lnTo>
                  <a:lnTo>
                    <a:pt x="-213" y="467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7" name="Freihandform: Form 736">
              <a:extLst>
                <a:ext uri="{FF2B5EF4-FFF2-40B4-BE49-F238E27FC236}">
                  <a16:creationId xmlns:a16="http://schemas.microsoft.com/office/drawing/2014/main" id="{D0086488-F978-D1C3-E851-6449F6EB7C55}"/>
                </a:ext>
              </a:extLst>
            </p:cNvPr>
            <p:cNvSpPr/>
            <p:nvPr/>
          </p:nvSpPr>
          <p:spPr>
            <a:xfrm>
              <a:off x="1926476" y="4012330"/>
              <a:ext cx="51340" cy="36791"/>
            </a:xfrm>
            <a:custGeom>
              <a:avLst/>
              <a:gdLst>
                <a:gd name="connsiteX0" fmla="*/ 8026 w 68160"/>
                <a:gd name="connsiteY0" fmla="*/ 48769 h 48844"/>
                <a:gd name="connsiteX1" fmla="*/ 10579 w 68160"/>
                <a:gd name="connsiteY1" fmla="*/ 44178 h 48844"/>
                <a:gd name="connsiteX2" fmla="*/ 13941 w 68160"/>
                <a:gd name="connsiteY2" fmla="*/ 40406 h 48844"/>
                <a:gd name="connsiteX3" fmla="*/ 15684 w 68160"/>
                <a:gd name="connsiteY3" fmla="*/ 35730 h 48844"/>
                <a:gd name="connsiteX4" fmla="*/ 19970 w 68160"/>
                <a:gd name="connsiteY4" fmla="*/ 33482 h 48844"/>
                <a:gd name="connsiteX5" fmla="*/ 25190 w 68160"/>
                <a:gd name="connsiteY5" fmla="*/ 31482 h 48844"/>
                <a:gd name="connsiteX6" fmla="*/ 26486 w 68160"/>
                <a:gd name="connsiteY6" fmla="*/ 36254 h 48844"/>
                <a:gd name="connsiteX7" fmla="*/ 31562 w 68160"/>
                <a:gd name="connsiteY7" fmla="*/ 35644 h 48844"/>
                <a:gd name="connsiteX8" fmla="*/ 35830 w 68160"/>
                <a:gd name="connsiteY8" fmla="*/ 31891 h 48844"/>
                <a:gd name="connsiteX9" fmla="*/ 42126 w 68160"/>
                <a:gd name="connsiteY9" fmla="*/ 30710 h 48844"/>
                <a:gd name="connsiteX10" fmla="*/ 48946 w 68160"/>
                <a:gd name="connsiteY10" fmla="*/ 31329 h 48844"/>
                <a:gd name="connsiteX11" fmla="*/ 53756 w 68160"/>
                <a:gd name="connsiteY11" fmla="*/ 32034 h 48844"/>
                <a:gd name="connsiteX12" fmla="*/ 58471 w 68160"/>
                <a:gd name="connsiteY12" fmla="*/ 33224 h 48844"/>
                <a:gd name="connsiteX13" fmla="*/ 63376 w 68160"/>
                <a:gd name="connsiteY13" fmla="*/ 32777 h 48844"/>
                <a:gd name="connsiteX14" fmla="*/ 67948 w 68160"/>
                <a:gd name="connsiteY14" fmla="*/ 28291 h 48844"/>
                <a:gd name="connsiteX15" fmla="*/ 64738 w 68160"/>
                <a:gd name="connsiteY15" fmla="*/ 23804 h 48844"/>
                <a:gd name="connsiteX16" fmla="*/ 61014 w 68160"/>
                <a:gd name="connsiteY16" fmla="*/ 19985 h 48844"/>
                <a:gd name="connsiteX17" fmla="*/ 56099 w 68160"/>
                <a:gd name="connsiteY17" fmla="*/ 18823 h 48844"/>
                <a:gd name="connsiteX18" fmla="*/ 50670 w 68160"/>
                <a:gd name="connsiteY18" fmla="*/ 18118 h 48844"/>
                <a:gd name="connsiteX19" fmla="*/ 45945 w 68160"/>
                <a:gd name="connsiteY19" fmla="*/ 17175 h 48844"/>
                <a:gd name="connsiteX20" fmla="*/ 50374 w 68160"/>
                <a:gd name="connsiteY20" fmla="*/ 15022 h 48844"/>
                <a:gd name="connsiteX21" fmla="*/ 46231 w 68160"/>
                <a:gd name="connsiteY21" fmla="*/ 12422 h 48844"/>
                <a:gd name="connsiteX22" fmla="*/ 41364 w 68160"/>
                <a:gd name="connsiteY22" fmla="*/ 11289 h 48844"/>
                <a:gd name="connsiteX23" fmla="*/ 41011 w 68160"/>
                <a:gd name="connsiteY23" fmla="*/ 6393 h 48844"/>
                <a:gd name="connsiteX24" fmla="*/ 36049 w 68160"/>
                <a:gd name="connsiteY24" fmla="*/ 5964 h 48844"/>
                <a:gd name="connsiteX25" fmla="*/ 31696 w 68160"/>
                <a:gd name="connsiteY25" fmla="*/ 3173 h 48844"/>
                <a:gd name="connsiteX26" fmla="*/ 26838 w 68160"/>
                <a:gd name="connsiteY26" fmla="*/ 2421 h 48844"/>
                <a:gd name="connsiteX27" fmla="*/ 22514 w 68160"/>
                <a:gd name="connsiteY27" fmla="*/ -75 h 48844"/>
                <a:gd name="connsiteX28" fmla="*/ 17570 w 68160"/>
                <a:gd name="connsiteY28" fmla="*/ 821 h 48844"/>
                <a:gd name="connsiteX29" fmla="*/ 12579 w 68160"/>
                <a:gd name="connsiteY29" fmla="*/ 401 h 48844"/>
                <a:gd name="connsiteX30" fmla="*/ 7778 w 68160"/>
                <a:gd name="connsiteY30" fmla="*/ 1306 h 48844"/>
                <a:gd name="connsiteX31" fmla="*/ 6255 w 68160"/>
                <a:gd name="connsiteY31" fmla="*/ 6078 h 48844"/>
                <a:gd name="connsiteX32" fmla="*/ 6712 w 68160"/>
                <a:gd name="connsiteY32" fmla="*/ 11431 h 48844"/>
                <a:gd name="connsiteX33" fmla="*/ 7093 w 68160"/>
                <a:gd name="connsiteY33" fmla="*/ 16261 h 48844"/>
                <a:gd name="connsiteX34" fmla="*/ 3235 w 68160"/>
                <a:gd name="connsiteY34" fmla="*/ 19118 h 48844"/>
                <a:gd name="connsiteX35" fmla="*/ 4492 w 68160"/>
                <a:gd name="connsiteY35" fmla="*/ 25023 h 48844"/>
                <a:gd name="connsiteX36" fmla="*/ -213 w 68160"/>
                <a:gd name="connsiteY36" fmla="*/ 26795 h 48844"/>
                <a:gd name="connsiteX37" fmla="*/ 1873 w 68160"/>
                <a:gd name="connsiteY37" fmla="*/ 31253 h 48844"/>
                <a:gd name="connsiteX38" fmla="*/ 2721 w 68160"/>
                <a:gd name="connsiteY38" fmla="*/ 36111 h 48844"/>
                <a:gd name="connsiteX39" fmla="*/ 4140 w 68160"/>
                <a:gd name="connsiteY39" fmla="*/ 40959 h 48844"/>
                <a:gd name="connsiteX40" fmla="*/ 5997 w 68160"/>
                <a:gd name="connsiteY40" fmla="*/ 45369 h 4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8160" h="48844">
                  <a:moveTo>
                    <a:pt x="8026" y="48769"/>
                  </a:moveTo>
                  <a:lnTo>
                    <a:pt x="10579" y="44178"/>
                  </a:lnTo>
                  <a:lnTo>
                    <a:pt x="13941" y="40406"/>
                  </a:lnTo>
                  <a:lnTo>
                    <a:pt x="15684" y="35730"/>
                  </a:lnTo>
                  <a:lnTo>
                    <a:pt x="19970" y="33482"/>
                  </a:lnTo>
                  <a:lnTo>
                    <a:pt x="25190" y="31482"/>
                  </a:lnTo>
                  <a:lnTo>
                    <a:pt x="26486" y="36254"/>
                  </a:lnTo>
                  <a:lnTo>
                    <a:pt x="31562" y="35644"/>
                  </a:lnTo>
                  <a:lnTo>
                    <a:pt x="35830" y="31891"/>
                  </a:lnTo>
                  <a:lnTo>
                    <a:pt x="42126" y="30710"/>
                  </a:lnTo>
                  <a:lnTo>
                    <a:pt x="48946" y="31329"/>
                  </a:lnTo>
                  <a:lnTo>
                    <a:pt x="53756" y="32034"/>
                  </a:lnTo>
                  <a:lnTo>
                    <a:pt x="58471" y="33224"/>
                  </a:lnTo>
                  <a:lnTo>
                    <a:pt x="63376" y="32777"/>
                  </a:lnTo>
                  <a:lnTo>
                    <a:pt x="67948" y="28291"/>
                  </a:lnTo>
                  <a:lnTo>
                    <a:pt x="64738" y="23804"/>
                  </a:lnTo>
                  <a:lnTo>
                    <a:pt x="61014" y="19985"/>
                  </a:lnTo>
                  <a:lnTo>
                    <a:pt x="56099" y="18823"/>
                  </a:lnTo>
                  <a:lnTo>
                    <a:pt x="50670" y="18118"/>
                  </a:lnTo>
                  <a:lnTo>
                    <a:pt x="45945" y="17175"/>
                  </a:lnTo>
                  <a:lnTo>
                    <a:pt x="50374" y="15022"/>
                  </a:lnTo>
                  <a:lnTo>
                    <a:pt x="46231" y="12422"/>
                  </a:lnTo>
                  <a:lnTo>
                    <a:pt x="41364" y="11289"/>
                  </a:lnTo>
                  <a:lnTo>
                    <a:pt x="41011" y="6393"/>
                  </a:lnTo>
                  <a:lnTo>
                    <a:pt x="36049" y="5964"/>
                  </a:lnTo>
                  <a:lnTo>
                    <a:pt x="31696" y="3173"/>
                  </a:lnTo>
                  <a:lnTo>
                    <a:pt x="26838" y="2421"/>
                  </a:lnTo>
                  <a:lnTo>
                    <a:pt x="22514" y="-75"/>
                  </a:lnTo>
                  <a:lnTo>
                    <a:pt x="17570" y="821"/>
                  </a:lnTo>
                  <a:lnTo>
                    <a:pt x="12579" y="401"/>
                  </a:lnTo>
                  <a:lnTo>
                    <a:pt x="7778" y="1306"/>
                  </a:lnTo>
                  <a:lnTo>
                    <a:pt x="6255" y="6078"/>
                  </a:lnTo>
                  <a:lnTo>
                    <a:pt x="6712" y="11431"/>
                  </a:lnTo>
                  <a:lnTo>
                    <a:pt x="7093" y="16261"/>
                  </a:lnTo>
                  <a:lnTo>
                    <a:pt x="3235" y="19118"/>
                  </a:lnTo>
                  <a:lnTo>
                    <a:pt x="4492" y="25023"/>
                  </a:lnTo>
                  <a:lnTo>
                    <a:pt x="-213" y="26795"/>
                  </a:lnTo>
                  <a:lnTo>
                    <a:pt x="1873" y="31253"/>
                  </a:lnTo>
                  <a:lnTo>
                    <a:pt x="2721" y="36111"/>
                  </a:lnTo>
                  <a:lnTo>
                    <a:pt x="4140" y="40959"/>
                  </a:lnTo>
                  <a:lnTo>
                    <a:pt x="5997" y="453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9" name="Freihandform: Form 738">
              <a:extLst>
                <a:ext uri="{FF2B5EF4-FFF2-40B4-BE49-F238E27FC236}">
                  <a16:creationId xmlns:a16="http://schemas.microsoft.com/office/drawing/2014/main" id="{BAD166F8-F86B-B234-C076-847F6F3FB39B}"/>
                </a:ext>
              </a:extLst>
            </p:cNvPr>
            <p:cNvSpPr/>
            <p:nvPr/>
          </p:nvSpPr>
          <p:spPr>
            <a:xfrm>
              <a:off x="1628261" y="4308687"/>
              <a:ext cx="235682" cy="102258"/>
            </a:xfrm>
            <a:custGeom>
              <a:avLst/>
              <a:gdLst>
                <a:gd name="connsiteX0" fmla="*/ 242436 w 312896"/>
                <a:gd name="connsiteY0" fmla="*/ 135685 h 135759"/>
                <a:gd name="connsiteX1" fmla="*/ 244703 w 312896"/>
                <a:gd name="connsiteY1" fmla="*/ 131284 h 135759"/>
                <a:gd name="connsiteX2" fmla="*/ 248142 w 312896"/>
                <a:gd name="connsiteY2" fmla="*/ 127360 h 135759"/>
                <a:gd name="connsiteX3" fmla="*/ 250019 w 312896"/>
                <a:gd name="connsiteY3" fmla="*/ 122836 h 135759"/>
                <a:gd name="connsiteX4" fmla="*/ 250457 w 312896"/>
                <a:gd name="connsiteY4" fmla="*/ 117740 h 135759"/>
                <a:gd name="connsiteX5" fmla="*/ 251304 w 312896"/>
                <a:gd name="connsiteY5" fmla="*/ 112777 h 135759"/>
                <a:gd name="connsiteX6" fmla="*/ 253543 w 312896"/>
                <a:gd name="connsiteY6" fmla="*/ 108491 h 135759"/>
                <a:gd name="connsiteX7" fmla="*/ 254343 w 312896"/>
                <a:gd name="connsiteY7" fmla="*/ 103357 h 135759"/>
                <a:gd name="connsiteX8" fmla="*/ 258934 w 312896"/>
                <a:gd name="connsiteY8" fmla="*/ 98795 h 135759"/>
                <a:gd name="connsiteX9" fmla="*/ 261972 w 312896"/>
                <a:gd name="connsiteY9" fmla="*/ 94270 h 135759"/>
                <a:gd name="connsiteX10" fmla="*/ 273298 w 312896"/>
                <a:gd name="connsiteY10" fmla="*/ 89231 h 135759"/>
                <a:gd name="connsiteX11" fmla="*/ 285585 w 312896"/>
                <a:gd name="connsiteY11" fmla="*/ 84574 h 135759"/>
                <a:gd name="connsiteX12" fmla="*/ 295615 w 312896"/>
                <a:gd name="connsiteY12" fmla="*/ 76201 h 135759"/>
                <a:gd name="connsiteX13" fmla="*/ 299701 w 312896"/>
                <a:gd name="connsiteY13" fmla="*/ 71448 h 135759"/>
                <a:gd name="connsiteX14" fmla="*/ 306311 w 312896"/>
                <a:gd name="connsiteY14" fmla="*/ 62019 h 135759"/>
                <a:gd name="connsiteX15" fmla="*/ 309445 w 312896"/>
                <a:gd name="connsiteY15" fmla="*/ 50474 h 135759"/>
                <a:gd name="connsiteX16" fmla="*/ 312455 w 312896"/>
                <a:gd name="connsiteY16" fmla="*/ 46169 h 135759"/>
                <a:gd name="connsiteX17" fmla="*/ 312683 w 312896"/>
                <a:gd name="connsiteY17" fmla="*/ 41273 h 135759"/>
                <a:gd name="connsiteX18" fmla="*/ 309273 w 312896"/>
                <a:gd name="connsiteY18" fmla="*/ 37663 h 135759"/>
                <a:gd name="connsiteX19" fmla="*/ 306549 w 312896"/>
                <a:gd name="connsiteY19" fmla="*/ 32958 h 135759"/>
                <a:gd name="connsiteX20" fmla="*/ 311283 w 312896"/>
                <a:gd name="connsiteY20" fmla="*/ 32434 h 135759"/>
                <a:gd name="connsiteX21" fmla="*/ 306654 w 312896"/>
                <a:gd name="connsiteY21" fmla="*/ 29586 h 135759"/>
                <a:gd name="connsiteX22" fmla="*/ 301768 w 312896"/>
                <a:gd name="connsiteY22" fmla="*/ 27986 h 135759"/>
                <a:gd name="connsiteX23" fmla="*/ 298577 w 312896"/>
                <a:gd name="connsiteY23" fmla="*/ 24109 h 135759"/>
                <a:gd name="connsiteX24" fmla="*/ 294843 w 312896"/>
                <a:gd name="connsiteY24" fmla="*/ 20918 h 135759"/>
                <a:gd name="connsiteX25" fmla="*/ 290023 w 312896"/>
                <a:gd name="connsiteY25" fmla="*/ 21090 h 135759"/>
                <a:gd name="connsiteX26" fmla="*/ 286633 w 312896"/>
                <a:gd name="connsiteY26" fmla="*/ 24519 h 135759"/>
                <a:gd name="connsiteX27" fmla="*/ 281746 w 312896"/>
                <a:gd name="connsiteY27" fmla="*/ 24090 h 135759"/>
                <a:gd name="connsiteX28" fmla="*/ 277098 w 312896"/>
                <a:gd name="connsiteY28" fmla="*/ 22738 h 135759"/>
                <a:gd name="connsiteX29" fmla="*/ 272602 w 312896"/>
                <a:gd name="connsiteY29" fmla="*/ 20909 h 135759"/>
                <a:gd name="connsiteX30" fmla="*/ 269192 w 312896"/>
                <a:gd name="connsiteY30" fmla="*/ 17165 h 135759"/>
                <a:gd name="connsiteX31" fmla="*/ 265697 w 312896"/>
                <a:gd name="connsiteY31" fmla="*/ 13422 h 135759"/>
                <a:gd name="connsiteX32" fmla="*/ 260639 w 312896"/>
                <a:gd name="connsiteY32" fmla="*/ 11660 h 135759"/>
                <a:gd name="connsiteX33" fmla="*/ 256305 w 312896"/>
                <a:gd name="connsiteY33" fmla="*/ 9107 h 135759"/>
                <a:gd name="connsiteX34" fmla="*/ 254514 w 312896"/>
                <a:gd name="connsiteY34" fmla="*/ 4306 h 135759"/>
                <a:gd name="connsiteX35" fmla="*/ 249733 w 312896"/>
                <a:gd name="connsiteY35" fmla="*/ 3125 h 135759"/>
                <a:gd name="connsiteX36" fmla="*/ 246113 w 312896"/>
                <a:gd name="connsiteY36" fmla="*/ -75 h 135759"/>
                <a:gd name="connsiteX37" fmla="*/ 241598 w 312896"/>
                <a:gd name="connsiteY37" fmla="*/ 1630 h 135759"/>
                <a:gd name="connsiteX38" fmla="*/ 238617 w 312896"/>
                <a:gd name="connsiteY38" fmla="*/ 5364 h 135759"/>
                <a:gd name="connsiteX39" fmla="*/ 233921 w 312896"/>
                <a:gd name="connsiteY39" fmla="*/ 6450 h 135759"/>
                <a:gd name="connsiteX40" fmla="*/ 229397 w 312896"/>
                <a:gd name="connsiteY40" fmla="*/ 8240 h 135759"/>
                <a:gd name="connsiteX41" fmla="*/ 225072 w 312896"/>
                <a:gd name="connsiteY41" fmla="*/ 10460 h 135759"/>
                <a:gd name="connsiteX42" fmla="*/ 220577 w 312896"/>
                <a:gd name="connsiteY42" fmla="*/ 12146 h 135759"/>
                <a:gd name="connsiteX43" fmla="*/ 221520 w 312896"/>
                <a:gd name="connsiteY43" fmla="*/ 16861 h 135759"/>
                <a:gd name="connsiteX44" fmla="*/ 222091 w 312896"/>
                <a:gd name="connsiteY44" fmla="*/ 21699 h 135759"/>
                <a:gd name="connsiteX45" fmla="*/ 220881 w 312896"/>
                <a:gd name="connsiteY45" fmla="*/ 26424 h 135759"/>
                <a:gd name="connsiteX46" fmla="*/ 218224 w 312896"/>
                <a:gd name="connsiteY46" fmla="*/ 30777 h 135759"/>
                <a:gd name="connsiteX47" fmla="*/ 214462 w 312896"/>
                <a:gd name="connsiteY47" fmla="*/ 34101 h 135759"/>
                <a:gd name="connsiteX48" fmla="*/ 212671 w 312896"/>
                <a:gd name="connsiteY48" fmla="*/ 38540 h 135759"/>
                <a:gd name="connsiteX49" fmla="*/ 211976 w 312896"/>
                <a:gd name="connsiteY49" fmla="*/ 46150 h 135759"/>
                <a:gd name="connsiteX50" fmla="*/ 208356 w 312896"/>
                <a:gd name="connsiteY50" fmla="*/ 49331 h 135759"/>
                <a:gd name="connsiteX51" fmla="*/ 205356 w 312896"/>
                <a:gd name="connsiteY51" fmla="*/ 53694 h 135759"/>
                <a:gd name="connsiteX52" fmla="*/ 208042 w 312896"/>
                <a:gd name="connsiteY52" fmla="*/ 57828 h 135759"/>
                <a:gd name="connsiteX53" fmla="*/ 206422 w 312896"/>
                <a:gd name="connsiteY53" fmla="*/ 62333 h 135759"/>
                <a:gd name="connsiteX54" fmla="*/ 207889 w 312896"/>
                <a:gd name="connsiteY54" fmla="*/ 67381 h 135759"/>
                <a:gd name="connsiteX55" fmla="*/ 208432 w 312896"/>
                <a:gd name="connsiteY55" fmla="*/ 72182 h 135759"/>
                <a:gd name="connsiteX56" fmla="*/ 205565 w 312896"/>
                <a:gd name="connsiteY56" fmla="*/ 76153 h 135759"/>
                <a:gd name="connsiteX57" fmla="*/ 208470 w 312896"/>
                <a:gd name="connsiteY57" fmla="*/ 79992 h 135759"/>
                <a:gd name="connsiteX58" fmla="*/ 212319 w 312896"/>
                <a:gd name="connsiteY58" fmla="*/ 82821 h 135759"/>
                <a:gd name="connsiteX59" fmla="*/ 215890 w 312896"/>
                <a:gd name="connsiteY59" fmla="*/ 86060 h 135759"/>
                <a:gd name="connsiteX60" fmla="*/ 218862 w 312896"/>
                <a:gd name="connsiteY60" fmla="*/ 82326 h 135759"/>
                <a:gd name="connsiteX61" fmla="*/ 221986 w 312896"/>
                <a:gd name="connsiteY61" fmla="*/ 78735 h 135759"/>
                <a:gd name="connsiteX62" fmla="*/ 224549 w 312896"/>
                <a:gd name="connsiteY62" fmla="*/ 82783 h 135759"/>
                <a:gd name="connsiteX63" fmla="*/ 226682 w 312896"/>
                <a:gd name="connsiteY63" fmla="*/ 87069 h 135759"/>
                <a:gd name="connsiteX64" fmla="*/ 225606 w 312896"/>
                <a:gd name="connsiteY64" fmla="*/ 91775 h 135759"/>
                <a:gd name="connsiteX65" fmla="*/ 224139 w 312896"/>
                <a:gd name="connsiteY65" fmla="*/ 96356 h 135759"/>
                <a:gd name="connsiteX66" fmla="*/ 223444 w 312896"/>
                <a:gd name="connsiteY66" fmla="*/ 101100 h 135759"/>
                <a:gd name="connsiteX67" fmla="*/ 218434 w 312896"/>
                <a:gd name="connsiteY67" fmla="*/ 102786 h 135759"/>
                <a:gd name="connsiteX68" fmla="*/ 219357 w 312896"/>
                <a:gd name="connsiteY68" fmla="*/ 107491 h 135759"/>
                <a:gd name="connsiteX69" fmla="*/ 220710 w 312896"/>
                <a:gd name="connsiteY69" fmla="*/ 112073 h 135759"/>
                <a:gd name="connsiteX70" fmla="*/ 215881 w 312896"/>
                <a:gd name="connsiteY70" fmla="*/ 113892 h 135759"/>
                <a:gd name="connsiteX71" fmla="*/ 214814 w 312896"/>
                <a:gd name="connsiteY71" fmla="*/ 118559 h 135759"/>
                <a:gd name="connsiteX72" fmla="*/ 214938 w 312896"/>
                <a:gd name="connsiteY72" fmla="*/ 123626 h 135759"/>
                <a:gd name="connsiteX73" fmla="*/ 219272 w 312896"/>
                <a:gd name="connsiteY73" fmla="*/ 121616 h 135759"/>
                <a:gd name="connsiteX74" fmla="*/ 224358 w 312896"/>
                <a:gd name="connsiteY74" fmla="*/ 122569 h 135759"/>
                <a:gd name="connsiteX75" fmla="*/ 229073 w 312896"/>
                <a:gd name="connsiteY75" fmla="*/ 124131 h 135759"/>
                <a:gd name="connsiteX76" fmla="*/ 233464 w 312896"/>
                <a:gd name="connsiteY76" fmla="*/ 126198 h 135759"/>
                <a:gd name="connsiteX77" fmla="*/ 234617 w 312896"/>
                <a:gd name="connsiteY77" fmla="*/ 130970 h 135759"/>
                <a:gd name="connsiteX78" fmla="*/ 239331 w 312896"/>
                <a:gd name="connsiteY78" fmla="*/ 134494 h 135759"/>
                <a:gd name="connsiteX79" fmla="*/ 40773 w 312896"/>
                <a:gd name="connsiteY79" fmla="*/ 49465 h 135759"/>
                <a:gd name="connsiteX80" fmla="*/ 44507 w 312896"/>
                <a:gd name="connsiteY80" fmla="*/ 46502 h 135759"/>
                <a:gd name="connsiteX81" fmla="*/ 39068 w 312896"/>
                <a:gd name="connsiteY81" fmla="*/ 48017 h 135759"/>
                <a:gd name="connsiteX82" fmla="*/ 219138 w 312896"/>
                <a:gd name="connsiteY82" fmla="*/ 93746 h 135759"/>
                <a:gd name="connsiteX83" fmla="*/ 220567 w 312896"/>
                <a:gd name="connsiteY83" fmla="*/ 89203 h 135759"/>
                <a:gd name="connsiteX84" fmla="*/ 217786 w 312896"/>
                <a:gd name="connsiteY84" fmla="*/ 93241 h 135759"/>
                <a:gd name="connsiteX85" fmla="*/ 9465 w 312896"/>
                <a:gd name="connsiteY85" fmla="*/ 51551 h 135759"/>
                <a:gd name="connsiteX86" fmla="*/ 14036 w 312896"/>
                <a:gd name="connsiteY86" fmla="*/ 49636 h 135759"/>
                <a:gd name="connsiteX87" fmla="*/ 16761 w 312896"/>
                <a:gd name="connsiteY87" fmla="*/ 45283 h 135759"/>
                <a:gd name="connsiteX88" fmla="*/ 13408 w 312896"/>
                <a:gd name="connsiteY88" fmla="*/ 41521 h 135759"/>
                <a:gd name="connsiteX89" fmla="*/ 12046 w 312896"/>
                <a:gd name="connsiteY89" fmla="*/ 36920 h 135759"/>
                <a:gd name="connsiteX90" fmla="*/ 8598 w 312896"/>
                <a:gd name="connsiteY90" fmla="*/ 32377 h 135759"/>
                <a:gd name="connsiteX91" fmla="*/ 6740 w 312896"/>
                <a:gd name="connsiteY91" fmla="*/ 27862 h 135759"/>
                <a:gd name="connsiteX92" fmla="*/ 987 w 312896"/>
                <a:gd name="connsiteY92" fmla="*/ 29167 h 135759"/>
                <a:gd name="connsiteX93" fmla="*/ 4588 w 312896"/>
                <a:gd name="connsiteY93" fmla="*/ 32586 h 135759"/>
                <a:gd name="connsiteX94" fmla="*/ 7436 w 312896"/>
                <a:gd name="connsiteY94" fmla="*/ 37311 h 135759"/>
                <a:gd name="connsiteX95" fmla="*/ 10560 w 312896"/>
                <a:gd name="connsiteY95" fmla="*/ 41292 h 135759"/>
                <a:gd name="connsiteX96" fmla="*/ 6464 w 312896"/>
                <a:gd name="connsiteY96" fmla="*/ 43854 h 135759"/>
                <a:gd name="connsiteX97" fmla="*/ 3159 w 312896"/>
                <a:gd name="connsiteY97" fmla="*/ 47417 h 135759"/>
                <a:gd name="connsiteX98" fmla="*/ 6655 w 312896"/>
                <a:gd name="connsiteY98" fmla="*/ 50750 h 135759"/>
                <a:gd name="connsiteX99" fmla="*/ 24771 w 312896"/>
                <a:gd name="connsiteY99" fmla="*/ 45626 h 135759"/>
                <a:gd name="connsiteX100" fmla="*/ 28095 w 312896"/>
                <a:gd name="connsiteY100" fmla="*/ 41921 h 135759"/>
                <a:gd name="connsiteX101" fmla="*/ 23628 w 312896"/>
                <a:gd name="connsiteY101" fmla="*/ 39873 h 135759"/>
                <a:gd name="connsiteX102" fmla="*/ 22380 w 312896"/>
                <a:gd name="connsiteY102" fmla="*/ 44531 h 135759"/>
                <a:gd name="connsiteX103" fmla="*/ 19913 w 312896"/>
                <a:gd name="connsiteY103" fmla="*/ 37139 h 135759"/>
                <a:gd name="connsiteX104" fmla="*/ 17342 w 312896"/>
                <a:gd name="connsiteY104" fmla="*/ 32701 h 135759"/>
                <a:gd name="connsiteX105" fmla="*/ 19913 w 312896"/>
                <a:gd name="connsiteY105" fmla="*/ 37139 h 135759"/>
                <a:gd name="connsiteX106" fmla="*/ 2835 w 312896"/>
                <a:gd name="connsiteY106" fmla="*/ 39930 h 135759"/>
                <a:gd name="connsiteX107" fmla="*/ 4635 w 312896"/>
                <a:gd name="connsiteY107" fmla="*/ 35482 h 135759"/>
                <a:gd name="connsiteX108" fmla="*/ -213 w 312896"/>
                <a:gd name="connsiteY108" fmla="*/ 35996 h 135759"/>
                <a:gd name="connsiteX109" fmla="*/ 2835 w 312896"/>
                <a:gd name="connsiteY109" fmla="*/ 39930 h 13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12896" h="135759">
                  <a:moveTo>
                    <a:pt x="242436" y="135685"/>
                  </a:moveTo>
                  <a:lnTo>
                    <a:pt x="244703" y="131284"/>
                  </a:lnTo>
                  <a:lnTo>
                    <a:pt x="248142" y="127360"/>
                  </a:lnTo>
                  <a:lnTo>
                    <a:pt x="250019" y="122836"/>
                  </a:lnTo>
                  <a:lnTo>
                    <a:pt x="250457" y="117740"/>
                  </a:lnTo>
                  <a:lnTo>
                    <a:pt x="251304" y="112777"/>
                  </a:lnTo>
                  <a:lnTo>
                    <a:pt x="253543" y="108491"/>
                  </a:lnTo>
                  <a:lnTo>
                    <a:pt x="254343" y="103357"/>
                  </a:lnTo>
                  <a:lnTo>
                    <a:pt x="258934" y="98795"/>
                  </a:lnTo>
                  <a:lnTo>
                    <a:pt x="261972" y="94270"/>
                  </a:lnTo>
                  <a:lnTo>
                    <a:pt x="273298" y="89231"/>
                  </a:lnTo>
                  <a:lnTo>
                    <a:pt x="285585" y="84574"/>
                  </a:lnTo>
                  <a:lnTo>
                    <a:pt x="295615" y="76201"/>
                  </a:lnTo>
                  <a:lnTo>
                    <a:pt x="299701" y="71448"/>
                  </a:lnTo>
                  <a:lnTo>
                    <a:pt x="306311" y="62019"/>
                  </a:lnTo>
                  <a:lnTo>
                    <a:pt x="309445" y="50474"/>
                  </a:lnTo>
                  <a:lnTo>
                    <a:pt x="312455" y="46169"/>
                  </a:lnTo>
                  <a:lnTo>
                    <a:pt x="312683" y="41273"/>
                  </a:lnTo>
                  <a:lnTo>
                    <a:pt x="309273" y="37663"/>
                  </a:lnTo>
                  <a:lnTo>
                    <a:pt x="306549" y="32958"/>
                  </a:lnTo>
                  <a:lnTo>
                    <a:pt x="311283" y="32434"/>
                  </a:lnTo>
                  <a:lnTo>
                    <a:pt x="306654" y="29586"/>
                  </a:lnTo>
                  <a:lnTo>
                    <a:pt x="301768" y="27986"/>
                  </a:lnTo>
                  <a:lnTo>
                    <a:pt x="298577" y="24109"/>
                  </a:lnTo>
                  <a:lnTo>
                    <a:pt x="294843" y="20918"/>
                  </a:lnTo>
                  <a:lnTo>
                    <a:pt x="290023" y="21090"/>
                  </a:lnTo>
                  <a:lnTo>
                    <a:pt x="286633" y="24519"/>
                  </a:lnTo>
                  <a:lnTo>
                    <a:pt x="281746" y="24090"/>
                  </a:lnTo>
                  <a:lnTo>
                    <a:pt x="277098" y="22738"/>
                  </a:lnTo>
                  <a:lnTo>
                    <a:pt x="272602" y="20909"/>
                  </a:lnTo>
                  <a:lnTo>
                    <a:pt x="269192" y="17165"/>
                  </a:lnTo>
                  <a:lnTo>
                    <a:pt x="265697" y="13422"/>
                  </a:lnTo>
                  <a:lnTo>
                    <a:pt x="260639" y="11660"/>
                  </a:lnTo>
                  <a:lnTo>
                    <a:pt x="256305" y="9107"/>
                  </a:lnTo>
                  <a:lnTo>
                    <a:pt x="254514" y="4306"/>
                  </a:lnTo>
                  <a:lnTo>
                    <a:pt x="249733" y="3125"/>
                  </a:lnTo>
                  <a:lnTo>
                    <a:pt x="246113" y="-75"/>
                  </a:lnTo>
                  <a:lnTo>
                    <a:pt x="241598" y="1630"/>
                  </a:lnTo>
                  <a:lnTo>
                    <a:pt x="238617" y="5364"/>
                  </a:lnTo>
                  <a:lnTo>
                    <a:pt x="233921" y="6450"/>
                  </a:lnTo>
                  <a:lnTo>
                    <a:pt x="229397" y="8240"/>
                  </a:lnTo>
                  <a:lnTo>
                    <a:pt x="225072" y="10460"/>
                  </a:lnTo>
                  <a:lnTo>
                    <a:pt x="220577" y="12146"/>
                  </a:lnTo>
                  <a:lnTo>
                    <a:pt x="221520" y="16861"/>
                  </a:lnTo>
                  <a:lnTo>
                    <a:pt x="222091" y="21699"/>
                  </a:lnTo>
                  <a:lnTo>
                    <a:pt x="220881" y="26424"/>
                  </a:lnTo>
                  <a:lnTo>
                    <a:pt x="218224" y="30777"/>
                  </a:lnTo>
                  <a:lnTo>
                    <a:pt x="214462" y="34101"/>
                  </a:lnTo>
                  <a:lnTo>
                    <a:pt x="212671" y="38540"/>
                  </a:lnTo>
                  <a:lnTo>
                    <a:pt x="211976" y="46150"/>
                  </a:lnTo>
                  <a:lnTo>
                    <a:pt x="208356" y="49331"/>
                  </a:lnTo>
                  <a:lnTo>
                    <a:pt x="205356" y="53694"/>
                  </a:lnTo>
                  <a:lnTo>
                    <a:pt x="208042" y="57828"/>
                  </a:lnTo>
                  <a:lnTo>
                    <a:pt x="206422" y="62333"/>
                  </a:lnTo>
                  <a:lnTo>
                    <a:pt x="207889" y="67381"/>
                  </a:lnTo>
                  <a:lnTo>
                    <a:pt x="208432" y="72182"/>
                  </a:lnTo>
                  <a:lnTo>
                    <a:pt x="205565" y="76153"/>
                  </a:lnTo>
                  <a:lnTo>
                    <a:pt x="208470" y="79992"/>
                  </a:lnTo>
                  <a:lnTo>
                    <a:pt x="212319" y="82821"/>
                  </a:lnTo>
                  <a:lnTo>
                    <a:pt x="215890" y="86060"/>
                  </a:lnTo>
                  <a:lnTo>
                    <a:pt x="218862" y="82326"/>
                  </a:lnTo>
                  <a:lnTo>
                    <a:pt x="221986" y="78735"/>
                  </a:lnTo>
                  <a:lnTo>
                    <a:pt x="224549" y="82783"/>
                  </a:lnTo>
                  <a:lnTo>
                    <a:pt x="226682" y="87069"/>
                  </a:lnTo>
                  <a:lnTo>
                    <a:pt x="225606" y="91775"/>
                  </a:lnTo>
                  <a:lnTo>
                    <a:pt x="224139" y="96356"/>
                  </a:lnTo>
                  <a:lnTo>
                    <a:pt x="223444" y="101100"/>
                  </a:lnTo>
                  <a:lnTo>
                    <a:pt x="218434" y="102786"/>
                  </a:lnTo>
                  <a:lnTo>
                    <a:pt x="219357" y="107491"/>
                  </a:lnTo>
                  <a:lnTo>
                    <a:pt x="220710" y="112073"/>
                  </a:lnTo>
                  <a:lnTo>
                    <a:pt x="215881" y="113892"/>
                  </a:lnTo>
                  <a:lnTo>
                    <a:pt x="214814" y="118559"/>
                  </a:lnTo>
                  <a:lnTo>
                    <a:pt x="214938" y="123626"/>
                  </a:lnTo>
                  <a:lnTo>
                    <a:pt x="219272" y="121616"/>
                  </a:lnTo>
                  <a:lnTo>
                    <a:pt x="224358" y="122569"/>
                  </a:lnTo>
                  <a:lnTo>
                    <a:pt x="229073" y="124131"/>
                  </a:lnTo>
                  <a:lnTo>
                    <a:pt x="233464" y="126198"/>
                  </a:lnTo>
                  <a:lnTo>
                    <a:pt x="234617" y="130970"/>
                  </a:lnTo>
                  <a:lnTo>
                    <a:pt x="239331" y="134494"/>
                  </a:lnTo>
                  <a:close/>
                  <a:moveTo>
                    <a:pt x="40773" y="49465"/>
                  </a:moveTo>
                  <a:lnTo>
                    <a:pt x="44507" y="46502"/>
                  </a:lnTo>
                  <a:lnTo>
                    <a:pt x="39068" y="48017"/>
                  </a:lnTo>
                  <a:close/>
                  <a:moveTo>
                    <a:pt x="219138" y="93746"/>
                  </a:moveTo>
                  <a:lnTo>
                    <a:pt x="220567" y="89203"/>
                  </a:lnTo>
                  <a:lnTo>
                    <a:pt x="217786" y="93241"/>
                  </a:lnTo>
                  <a:close/>
                  <a:moveTo>
                    <a:pt x="9465" y="51551"/>
                  </a:moveTo>
                  <a:lnTo>
                    <a:pt x="14036" y="49636"/>
                  </a:lnTo>
                  <a:lnTo>
                    <a:pt x="16761" y="45283"/>
                  </a:lnTo>
                  <a:lnTo>
                    <a:pt x="13408" y="41521"/>
                  </a:lnTo>
                  <a:lnTo>
                    <a:pt x="12046" y="36920"/>
                  </a:lnTo>
                  <a:lnTo>
                    <a:pt x="8598" y="32377"/>
                  </a:lnTo>
                  <a:lnTo>
                    <a:pt x="6740" y="27862"/>
                  </a:lnTo>
                  <a:lnTo>
                    <a:pt x="987" y="29167"/>
                  </a:lnTo>
                  <a:lnTo>
                    <a:pt x="4588" y="32586"/>
                  </a:lnTo>
                  <a:lnTo>
                    <a:pt x="7436" y="37311"/>
                  </a:lnTo>
                  <a:lnTo>
                    <a:pt x="10560" y="41292"/>
                  </a:lnTo>
                  <a:lnTo>
                    <a:pt x="6464" y="43854"/>
                  </a:lnTo>
                  <a:lnTo>
                    <a:pt x="3159" y="47417"/>
                  </a:lnTo>
                  <a:lnTo>
                    <a:pt x="6655" y="50750"/>
                  </a:lnTo>
                  <a:close/>
                  <a:moveTo>
                    <a:pt x="24771" y="45626"/>
                  </a:moveTo>
                  <a:lnTo>
                    <a:pt x="28095" y="41921"/>
                  </a:lnTo>
                  <a:lnTo>
                    <a:pt x="23628" y="39873"/>
                  </a:lnTo>
                  <a:lnTo>
                    <a:pt x="22380" y="44531"/>
                  </a:lnTo>
                  <a:close/>
                  <a:moveTo>
                    <a:pt x="19913" y="37139"/>
                  </a:moveTo>
                  <a:lnTo>
                    <a:pt x="17342" y="32701"/>
                  </a:lnTo>
                  <a:lnTo>
                    <a:pt x="19913" y="37139"/>
                  </a:lnTo>
                  <a:close/>
                  <a:moveTo>
                    <a:pt x="2835" y="39930"/>
                  </a:moveTo>
                  <a:lnTo>
                    <a:pt x="4635" y="35482"/>
                  </a:lnTo>
                  <a:lnTo>
                    <a:pt x="-213" y="35996"/>
                  </a:lnTo>
                  <a:lnTo>
                    <a:pt x="2835" y="399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0" name="Freihandform: Form 739">
              <a:extLst>
                <a:ext uri="{FF2B5EF4-FFF2-40B4-BE49-F238E27FC236}">
                  <a16:creationId xmlns:a16="http://schemas.microsoft.com/office/drawing/2014/main" id="{6455304A-A571-D65A-7363-70F5EDC4AB94}"/>
                </a:ext>
              </a:extLst>
            </p:cNvPr>
            <p:cNvSpPr/>
            <p:nvPr/>
          </p:nvSpPr>
          <p:spPr>
            <a:xfrm>
              <a:off x="3282587" y="3825247"/>
              <a:ext cx="176872" cy="153656"/>
            </a:xfrm>
            <a:custGeom>
              <a:avLst/>
              <a:gdLst>
                <a:gd name="connsiteX0" fmla="*/ 147101 w 234819"/>
                <a:gd name="connsiteY0" fmla="*/ 9726 h 203996"/>
                <a:gd name="connsiteX1" fmla="*/ 153101 w 234819"/>
                <a:gd name="connsiteY1" fmla="*/ 8040 h 203996"/>
                <a:gd name="connsiteX2" fmla="*/ 147101 w 234819"/>
                <a:gd name="connsiteY2" fmla="*/ 9726 h 203996"/>
                <a:gd name="connsiteX3" fmla="*/ 234607 w 234819"/>
                <a:gd name="connsiteY3" fmla="*/ 203922 h 203996"/>
                <a:gd name="connsiteX4" fmla="*/ 230644 w 234819"/>
                <a:gd name="connsiteY4" fmla="*/ 199550 h 203996"/>
                <a:gd name="connsiteX5" fmla="*/ 226282 w 234819"/>
                <a:gd name="connsiteY5" fmla="*/ 196369 h 203996"/>
                <a:gd name="connsiteX6" fmla="*/ 223053 w 234819"/>
                <a:gd name="connsiteY6" fmla="*/ 192139 h 203996"/>
                <a:gd name="connsiteX7" fmla="*/ 219053 w 234819"/>
                <a:gd name="connsiteY7" fmla="*/ 189501 h 203996"/>
                <a:gd name="connsiteX8" fmla="*/ 214547 w 234819"/>
                <a:gd name="connsiteY8" fmla="*/ 187663 h 203996"/>
                <a:gd name="connsiteX9" fmla="*/ 211385 w 234819"/>
                <a:gd name="connsiteY9" fmla="*/ 184024 h 203996"/>
                <a:gd name="connsiteX10" fmla="*/ 209852 w 234819"/>
                <a:gd name="connsiteY10" fmla="*/ 179481 h 203996"/>
                <a:gd name="connsiteX11" fmla="*/ 208299 w 234819"/>
                <a:gd name="connsiteY11" fmla="*/ 174833 h 203996"/>
                <a:gd name="connsiteX12" fmla="*/ 207137 w 234819"/>
                <a:gd name="connsiteY12" fmla="*/ 170213 h 203996"/>
                <a:gd name="connsiteX13" fmla="*/ 206260 w 234819"/>
                <a:gd name="connsiteY13" fmla="*/ 165498 h 203996"/>
                <a:gd name="connsiteX14" fmla="*/ 210747 w 234819"/>
                <a:gd name="connsiteY14" fmla="*/ 162745 h 203996"/>
                <a:gd name="connsiteX15" fmla="*/ 207232 w 234819"/>
                <a:gd name="connsiteY15" fmla="*/ 158897 h 203996"/>
                <a:gd name="connsiteX16" fmla="*/ 203479 w 234819"/>
                <a:gd name="connsiteY16" fmla="*/ 154582 h 203996"/>
                <a:gd name="connsiteX17" fmla="*/ 199793 w 234819"/>
                <a:gd name="connsiteY17" fmla="*/ 151106 h 203996"/>
                <a:gd name="connsiteX18" fmla="*/ 198031 w 234819"/>
                <a:gd name="connsiteY18" fmla="*/ 146210 h 203996"/>
                <a:gd name="connsiteX19" fmla="*/ 194926 w 234819"/>
                <a:gd name="connsiteY19" fmla="*/ 141066 h 203996"/>
                <a:gd name="connsiteX20" fmla="*/ 192964 w 234819"/>
                <a:gd name="connsiteY20" fmla="*/ 136552 h 203996"/>
                <a:gd name="connsiteX21" fmla="*/ 190382 w 234819"/>
                <a:gd name="connsiteY21" fmla="*/ 132180 h 203996"/>
                <a:gd name="connsiteX22" fmla="*/ 188306 w 234819"/>
                <a:gd name="connsiteY22" fmla="*/ 127884 h 203996"/>
                <a:gd name="connsiteX23" fmla="*/ 185182 w 234819"/>
                <a:gd name="connsiteY23" fmla="*/ 123426 h 203996"/>
                <a:gd name="connsiteX24" fmla="*/ 182305 w 234819"/>
                <a:gd name="connsiteY24" fmla="*/ 119302 h 203996"/>
                <a:gd name="connsiteX25" fmla="*/ 179934 w 234819"/>
                <a:gd name="connsiteY25" fmla="*/ 115054 h 203996"/>
                <a:gd name="connsiteX26" fmla="*/ 177323 w 234819"/>
                <a:gd name="connsiteY26" fmla="*/ 110358 h 203996"/>
                <a:gd name="connsiteX27" fmla="*/ 175152 w 234819"/>
                <a:gd name="connsiteY27" fmla="*/ 106110 h 203996"/>
                <a:gd name="connsiteX28" fmla="*/ 173371 w 234819"/>
                <a:gd name="connsiteY28" fmla="*/ 101280 h 203996"/>
                <a:gd name="connsiteX29" fmla="*/ 172008 w 234819"/>
                <a:gd name="connsiteY29" fmla="*/ 96632 h 203996"/>
                <a:gd name="connsiteX30" fmla="*/ 170599 w 234819"/>
                <a:gd name="connsiteY30" fmla="*/ 92089 h 203996"/>
                <a:gd name="connsiteX31" fmla="*/ 166408 w 234819"/>
                <a:gd name="connsiteY31" fmla="*/ 87107 h 203996"/>
                <a:gd name="connsiteX32" fmla="*/ 164465 w 234819"/>
                <a:gd name="connsiteY32" fmla="*/ 82640 h 203996"/>
                <a:gd name="connsiteX33" fmla="*/ 162560 w 234819"/>
                <a:gd name="connsiteY33" fmla="*/ 76373 h 203996"/>
                <a:gd name="connsiteX34" fmla="*/ 158302 w 234819"/>
                <a:gd name="connsiteY34" fmla="*/ 73306 h 203996"/>
                <a:gd name="connsiteX35" fmla="*/ 155492 w 234819"/>
                <a:gd name="connsiteY35" fmla="*/ 68810 h 203996"/>
                <a:gd name="connsiteX36" fmla="*/ 151882 w 234819"/>
                <a:gd name="connsiteY36" fmla="*/ 64657 h 203996"/>
                <a:gd name="connsiteX37" fmla="*/ 149187 w 234819"/>
                <a:gd name="connsiteY37" fmla="*/ 59780 h 203996"/>
                <a:gd name="connsiteX38" fmla="*/ 145615 w 234819"/>
                <a:gd name="connsiteY38" fmla="*/ 55694 h 203996"/>
                <a:gd name="connsiteX39" fmla="*/ 145386 w 234819"/>
                <a:gd name="connsiteY39" fmla="*/ 50893 h 203996"/>
                <a:gd name="connsiteX40" fmla="*/ 142662 w 234819"/>
                <a:gd name="connsiteY40" fmla="*/ 46131 h 203996"/>
                <a:gd name="connsiteX41" fmla="*/ 139462 w 234819"/>
                <a:gd name="connsiteY41" fmla="*/ 42464 h 203996"/>
                <a:gd name="connsiteX42" fmla="*/ 141710 w 234819"/>
                <a:gd name="connsiteY42" fmla="*/ 37682 h 203996"/>
                <a:gd name="connsiteX43" fmla="*/ 145682 w 234819"/>
                <a:gd name="connsiteY43" fmla="*/ 40644 h 203996"/>
                <a:gd name="connsiteX44" fmla="*/ 146548 w 234819"/>
                <a:gd name="connsiteY44" fmla="*/ 45654 h 203996"/>
                <a:gd name="connsiteX45" fmla="*/ 149815 w 234819"/>
                <a:gd name="connsiteY45" fmla="*/ 49426 h 203996"/>
                <a:gd name="connsiteX46" fmla="*/ 153473 w 234819"/>
                <a:gd name="connsiteY46" fmla="*/ 53065 h 203996"/>
                <a:gd name="connsiteX47" fmla="*/ 155797 w 234819"/>
                <a:gd name="connsiteY47" fmla="*/ 57323 h 203996"/>
                <a:gd name="connsiteX48" fmla="*/ 156607 w 234819"/>
                <a:gd name="connsiteY48" fmla="*/ 62114 h 203996"/>
                <a:gd name="connsiteX49" fmla="*/ 160026 w 234819"/>
                <a:gd name="connsiteY49" fmla="*/ 66714 h 203996"/>
                <a:gd name="connsiteX50" fmla="*/ 163989 w 234819"/>
                <a:gd name="connsiteY50" fmla="*/ 70124 h 203996"/>
                <a:gd name="connsiteX51" fmla="*/ 167694 w 234819"/>
                <a:gd name="connsiteY51" fmla="*/ 75287 h 203996"/>
                <a:gd name="connsiteX52" fmla="*/ 174228 w 234819"/>
                <a:gd name="connsiteY52" fmla="*/ 80621 h 203996"/>
                <a:gd name="connsiteX53" fmla="*/ 178628 w 234819"/>
                <a:gd name="connsiteY53" fmla="*/ 78249 h 203996"/>
                <a:gd name="connsiteX54" fmla="*/ 180352 w 234819"/>
                <a:gd name="connsiteY54" fmla="*/ 73725 h 203996"/>
                <a:gd name="connsiteX55" fmla="*/ 180543 w 234819"/>
                <a:gd name="connsiteY55" fmla="*/ 66257 h 203996"/>
                <a:gd name="connsiteX56" fmla="*/ 182667 w 234819"/>
                <a:gd name="connsiteY56" fmla="*/ 60152 h 203996"/>
                <a:gd name="connsiteX57" fmla="*/ 183334 w 234819"/>
                <a:gd name="connsiteY57" fmla="*/ 55141 h 203996"/>
                <a:gd name="connsiteX58" fmla="*/ 183819 w 234819"/>
                <a:gd name="connsiteY58" fmla="*/ 48521 h 203996"/>
                <a:gd name="connsiteX59" fmla="*/ 185629 w 234819"/>
                <a:gd name="connsiteY59" fmla="*/ 42406 h 203996"/>
                <a:gd name="connsiteX60" fmla="*/ 182924 w 234819"/>
                <a:gd name="connsiteY60" fmla="*/ 34063 h 203996"/>
                <a:gd name="connsiteX61" fmla="*/ 179409 w 234819"/>
                <a:gd name="connsiteY61" fmla="*/ 26023 h 203996"/>
                <a:gd name="connsiteX62" fmla="*/ 177209 w 234819"/>
                <a:gd name="connsiteY62" fmla="*/ 21318 h 203996"/>
                <a:gd name="connsiteX63" fmla="*/ 173332 w 234819"/>
                <a:gd name="connsiteY63" fmla="*/ 12974 h 203996"/>
                <a:gd name="connsiteX64" fmla="*/ 170084 w 234819"/>
                <a:gd name="connsiteY64" fmla="*/ 5802 h 203996"/>
                <a:gd name="connsiteX65" fmla="*/ 161997 w 234819"/>
                <a:gd name="connsiteY65" fmla="*/ 9898 h 203996"/>
                <a:gd name="connsiteX66" fmla="*/ 156902 w 234819"/>
                <a:gd name="connsiteY66" fmla="*/ 9660 h 203996"/>
                <a:gd name="connsiteX67" fmla="*/ 152330 w 234819"/>
                <a:gd name="connsiteY67" fmla="*/ 11136 h 203996"/>
                <a:gd name="connsiteX68" fmla="*/ 147596 w 234819"/>
                <a:gd name="connsiteY68" fmla="*/ 10517 h 203996"/>
                <a:gd name="connsiteX69" fmla="*/ 142834 w 234819"/>
                <a:gd name="connsiteY69" fmla="*/ 11641 h 203996"/>
                <a:gd name="connsiteX70" fmla="*/ 138528 w 234819"/>
                <a:gd name="connsiteY70" fmla="*/ 9145 h 203996"/>
                <a:gd name="connsiteX71" fmla="*/ 133537 w 234819"/>
                <a:gd name="connsiteY71" fmla="*/ 6516 h 203996"/>
                <a:gd name="connsiteX72" fmla="*/ 129070 w 234819"/>
                <a:gd name="connsiteY72" fmla="*/ 3097 h 203996"/>
                <a:gd name="connsiteX73" fmla="*/ 121640 w 234819"/>
                <a:gd name="connsiteY73" fmla="*/ 3278 h 203996"/>
                <a:gd name="connsiteX74" fmla="*/ 116344 w 234819"/>
                <a:gd name="connsiteY74" fmla="*/ 896 h 203996"/>
                <a:gd name="connsiteX75" fmla="*/ 110448 w 234819"/>
                <a:gd name="connsiteY75" fmla="*/ 239 h 203996"/>
                <a:gd name="connsiteX76" fmla="*/ 105790 w 234819"/>
                <a:gd name="connsiteY76" fmla="*/ 2001 h 203996"/>
                <a:gd name="connsiteX77" fmla="*/ 100571 w 234819"/>
                <a:gd name="connsiteY77" fmla="*/ 2582 h 203996"/>
                <a:gd name="connsiteX78" fmla="*/ 97494 w 234819"/>
                <a:gd name="connsiteY78" fmla="*/ 6631 h 203996"/>
                <a:gd name="connsiteX79" fmla="*/ 92075 w 234819"/>
                <a:gd name="connsiteY79" fmla="*/ 8155 h 203996"/>
                <a:gd name="connsiteX80" fmla="*/ 86550 w 234819"/>
                <a:gd name="connsiteY80" fmla="*/ 12631 h 203996"/>
                <a:gd name="connsiteX81" fmla="*/ 82245 w 234819"/>
                <a:gd name="connsiteY81" fmla="*/ 15279 h 203996"/>
                <a:gd name="connsiteX82" fmla="*/ 77616 w 234819"/>
                <a:gd name="connsiteY82" fmla="*/ 16489 h 203996"/>
                <a:gd name="connsiteX83" fmla="*/ 73101 w 234819"/>
                <a:gd name="connsiteY83" fmla="*/ 14422 h 203996"/>
                <a:gd name="connsiteX84" fmla="*/ 68510 w 234819"/>
                <a:gd name="connsiteY84" fmla="*/ 12250 h 203996"/>
                <a:gd name="connsiteX85" fmla="*/ 63214 w 234819"/>
                <a:gd name="connsiteY85" fmla="*/ 11231 h 203996"/>
                <a:gd name="connsiteX86" fmla="*/ 56089 w 234819"/>
                <a:gd name="connsiteY86" fmla="*/ 10593 h 203996"/>
                <a:gd name="connsiteX87" fmla="*/ 51260 w 234819"/>
                <a:gd name="connsiteY87" fmla="*/ 8907 h 203996"/>
                <a:gd name="connsiteX88" fmla="*/ 46288 w 234819"/>
                <a:gd name="connsiteY88" fmla="*/ 7507 h 203996"/>
                <a:gd name="connsiteX89" fmla="*/ 42050 w 234819"/>
                <a:gd name="connsiteY89" fmla="*/ 5040 h 203996"/>
                <a:gd name="connsiteX90" fmla="*/ 35696 w 234819"/>
                <a:gd name="connsiteY90" fmla="*/ 3287 h 203996"/>
                <a:gd name="connsiteX91" fmla="*/ 30457 w 234819"/>
                <a:gd name="connsiteY91" fmla="*/ 1925 h 203996"/>
                <a:gd name="connsiteX92" fmla="*/ 21190 w 234819"/>
                <a:gd name="connsiteY92" fmla="*/ -75 h 203996"/>
                <a:gd name="connsiteX93" fmla="*/ 9303 w 234819"/>
                <a:gd name="connsiteY93" fmla="*/ 1992 h 203996"/>
                <a:gd name="connsiteX94" fmla="*/ 4959 w 234819"/>
                <a:gd name="connsiteY94" fmla="*/ -75 h 203996"/>
                <a:gd name="connsiteX95" fmla="*/ -213 w 234819"/>
                <a:gd name="connsiteY95" fmla="*/ 4116 h 203996"/>
                <a:gd name="connsiteX96" fmla="*/ 521 w 234819"/>
                <a:gd name="connsiteY96" fmla="*/ 9678 h 203996"/>
                <a:gd name="connsiteX97" fmla="*/ 3483 w 234819"/>
                <a:gd name="connsiteY97" fmla="*/ 16879 h 203996"/>
                <a:gd name="connsiteX98" fmla="*/ 2740 w 234819"/>
                <a:gd name="connsiteY98" fmla="*/ 22918 h 203996"/>
                <a:gd name="connsiteX99" fmla="*/ 72 w 234819"/>
                <a:gd name="connsiteY99" fmla="*/ 27071 h 203996"/>
                <a:gd name="connsiteX100" fmla="*/ 63 w 234819"/>
                <a:gd name="connsiteY100" fmla="*/ 32091 h 203996"/>
                <a:gd name="connsiteX101" fmla="*/ 1816 w 234819"/>
                <a:gd name="connsiteY101" fmla="*/ 36768 h 203996"/>
                <a:gd name="connsiteX102" fmla="*/ 3064 w 234819"/>
                <a:gd name="connsiteY102" fmla="*/ 42349 h 203996"/>
                <a:gd name="connsiteX103" fmla="*/ 5607 w 234819"/>
                <a:gd name="connsiteY103" fmla="*/ 50579 h 203996"/>
                <a:gd name="connsiteX104" fmla="*/ 6635 w 234819"/>
                <a:gd name="connsiteY104" fmla="*/ 67819 h 203996"/>
                <a:gd name="connsiteX105" fmla="*/ 7007 w 234819"/>
                <a:gd name="connsiteY105" fmla="*/ 73725 h 203996"/>
                <a:gd name="connsiteX106" fmla="*/ 8702 w 234819"/>
                <a:gd name="connsiteY106" fmla="*/ 103586 h 203996"/>
                <a:gd name="connsiteX107" fmla="*/ 10550 w 234819"/>
                <a:gd name="connsiteY107" fmla="*/ 135313 h 203996"/>
                <a:gd name="connsiteX108" fmla="*/ 10989 w 234819"/>
                <a:gd name="connsiteY108" fmla="*/ 142781 h 203996"/>
                <a:gd name="connsiteX109" fmla="*/ 11941 w 234819"/>
                <a:gd name="connsiteY109" fmla="*/ 167041 h 203996"/>
                <a:gd name="connsiteX110" fmla="*/ 13036 w 234819"/>
                <a:gd name="connsiteY110" fmla="*/ 193178 h 203996"/>
                <a:gd name="connsiteX111" fmla="*/ 13455 w 234819"/>
                <a:gd name="connsiteY111" fmla="*/ 203798 h 203996"/>
                <a:gd name="connsiteX112" fmla="*/ 71653 w 234819"/>
                <a:gd name="connsiteY112" fmla="*/ 203798 h 203996"/>
                <a:gd name="connsiteX113" fmla="*/ 131060 w 234819"/>
                <a:gd name="connsiteY113" fmla="*/ 203789 h 203996"/>
                <a:gd name="connsiteX114" fmla="*/ 133670 w 234819"/>
                <a:gd name="connsiteY114" fmla="*/ 199026 h 203996"/>
                <a:gd name="connsiteX115" fmla="*/ 132623 w 234819"/>
                <a:gd name="connsiteY115" fmla="*/ 203789 h 203996"/>
                <a:gd name="connsiteX116" fmla="*/ 176409 w 234819"/>
                <a:gd name="connsiteY116" fmla="*/ 203741 h 203996"/>
                <a:gd name="connsiteX117" fmla="*/ 234340 w 234819"/>
                <a:gd name="connsiteY117" fmla="*/ 203789 h 20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34819" h="203996">
                  <a:moveTo>
                    <a:pt x="147101" y="9726"/>
                  </a:moveTo>
                  <a:lnTo>
                    <a:pt x="153101" y="8040"/>
                  </a:lnTo>
                  <a:lnTo>
                    <a:pt x="147101" y="9726"/>
                  </a:lnTo>
                  <a:close/>
                  <a:moveTo>
                    <a:pt x="234607" y="203922"/>
                  </a:moveTo>
                  <a:lnTo>
                    <a:pt x="230644" y="199550"/>
                  </a:lnTo>
                  <a:lnTo>
                    <a:pt x="226282" y="196369"/>
                  </a:lnTo>
                  <a:lnTo>
                    <a:pt x="223053" y="192139"/>
                  </a:lnTo>
                  <a:lnTo>
                    <a:pt x="219053" y="189501"/>
                  </a:lnTo>
                  <a:lnTo>
                    <a:pt x="214547" y="187663"/>
                  </a:lnTo>
                  <a:lnTo>
                    <a:pt x="211385" y="184024"/>
                  </a:lnTo>
                  <a:lnTo>
                    <a:pt x="209852" y="179481"/>
                  </a:lnTo>
                  <a:lnTo>
                    <a:pt x="208299" y="174833"/>
                  </a:lnTo>
                  <a:lnTo>
                    <a:pt x="207137" y="170213"/>
                  </a:lnTo>
                  <a:lnTo>
                    <a:pt x="206260" y="165498"/>
                  </a:lnTo>
                  <a:lnTo>
                    <a:pt x="210747" y="162745"/>
                  </a:lnTo>
                  <a:lnTo>
                    <a:pt x="207232" y="158897"/>
                  </a:lnTo>
                  <a:lnTo>
                    <a:pt x="203479" y="154582"/>
                  </a:lnTo>
                  <a:lnTo>
                    <a:pt x="199793" y="151106"/>
                  </a:lnTo>
                  <a:lnTo>
                    <a:pt x="198031" y="146210"/>
                  </a:lnTo>
                  <a:lnTo>
                    <a:pt x="194926" y="141066"/>
                  </a:lnTo>
                  <a:lnTo>
                    <a:pt x="192964" y="136552"/>
                  </a:lnTo>
                  <a:lnTo>
                    <a:pt x="190382" y="132180"/>
                  </a:lnTo>
                  <a:lnTo>
                    <a:pt x="188306" y="127884"/>
                  </a:lnTo>
                  <a:lnTo>
                    <a:pt x="185182" y="123426"/>
                  </a:lnTo>
                  <a:lnTo>
                    <a:pt x="182305" y="119302"/>
                  </a:lnTo>
                  <a:lnTo>
                    <a:pt x="179934" y="115054"/>
                  </a:lnTo>
                  <a:lnTo>
                    <a:pt x="177323" y="110358"/>
                  </a:lnTo>
                  <a:lnTo>
                    <a:pt x="175152" y="106110"/>
                  </a:lnTo>
                  <a:lnTo>
                    <a:pt x="173371" y="101280"/>
                  </a:lnTo>
                  <a:lnTo>
                    <a:pt x="172008" y="96632"/>
                  </a:lnTo>
                  <a:lnTo>
                    <a:pt x="170599" y="92089"/>
                  </a:lnTo>
                  <a:lnTo>
                    <a:pt x="166408" y="87107"/>
                  </a:lnTo>
                  <a:lnTo>
                    <a:pt x="164465" y="82640"/>
                  </a:lnTo>
                  <a:lnTo>
                    <a:pt x="162560" y="76373"/>
                  </a:lnTo>
                  <a:lnTo>
                    <a:pt x="158302" y="73306"/>
                  </a:lnTo>
                  <a:lnTo>
                    <a:pt x="155492" y="68810"/>
                  </a:lnTo>
                  <a:lnTo>
                    <a:pt x="151882" y="64657"/>
                  </a:lnTo>
                  <a:lnTo>
                    <a:pt x="149187" y="59780"/>
                  </a:lnTo>
                  <a:lnTo>
                    <a:pt x="145615" y="55694"/>
                  </a:lnTo>
                  <a:lnTo>
                    <a:pt x="145386" y="50893"/>
                  </a:lnTo>
                  <a:lnTo>
                    <a:pt x="142662" y="46131"/>
                  </a:lnTo>
                  <a:lnTo>
                    <a:pt x="139462" y="42464"/>
                  </a:lnTo>
                  <a:lnTo>
                    <a:pt x="141710" y="37682"/>
                  </a:lnTo>
                  <a:lnTo>
                    <a:pt x="145682" y="40644"/>
                  </a:lnTo>
                  <a:lnTo>
                    <a:pt x="146548" y="45654"/>
                  </a:lnTo>
                  <a:lnTo>
                    <a:pt x="149815" y="49426"/>
                  </a:lnTo>
                  <a:lnTo>
                    <a:pt x="153473" y="53065"/>
                  </a:lnTo>
                  <a:lnTo>
                    <a:pt x="155797" y="57323"/>
                  </a:lnTo>
                  <a:lnTo>
                    <a:pt x="156607" y="62114"/>
                  </a:lnTo>
                  <a:lnTo>
                    <a:pt x="160026" y="66714"/>
                  </a:lnTo>
                  <a:lnTo>
                    <a:pt x="163989" y="70124"/>
                  </a:lnTo>
                  <a:lnTo>
                    <a:pt x="167694" y="75287"/>
                  </a:lnTo>
                  <a:lnTo>
                    <a:pt x="174228" y="80621"/>
                  </a:lnTo>
                  <a:lnTo>
                    <a:pt x="178628" y="78249"/>
                  </a:lnTo>
                  <a:lnTo>
                    <a:pt x="180352" y="73725"/>
                  </a:lnTo>
                  <a:lnTo>
                    <a:pt x="180543" y="66257"/>
                  </a:lnTo>
                  <a:lnTo>
                    <a:pt x="182667" y="60152"/>
                  </a:lnTo>
                  <a:lnTo>
                    <a:pt x="183334" y="55141"/>
                  </a:lnTo>
                  <a:lnTo>
                    <a:pt x="183819" y="48521"/>
                  </a:lnTo>
                  <a:lnTo>
                    <a:pt x="185629" y="42406"/>
                  </a:lnTo>
                  <a:lnTo>
                    <a:pt x="182924" y="34063"/>
                  </a:lnTo>
                  <a:lnTo>
                    <a:pt x="179409" y="26023"/>
                  </a:lnTo>
                  <a:lnTo>
                    <a:pt x="177209" y="21318"/>
                  </a:lnTo>
                  <a:lnTo>
                    <a:pt x="173332" y="12974"/>
                  </a:lnTo>
                  <a:lnTo>
                    <a:pt x="170084" y="5802"/>
                  </a:lnTo>
                  <a:lnTo>
                    <a:pt x="161997" y="9898"/>
                  </a:lnTo>
                  <a:lnTo>
                    <a:pt x="156902" y="9660"/>
                  </a:lnTo>
                  <a:lnTo>
                    <a:pt x="152330" y="11136"/>
                  </a:lnTo>
                  <a:lnTo>
                    <a:pt x="147596" y="10517"/>
                  </a:lnTo>
                  <a:lnTo>
                    <a:pt x="142834" y="11641"/>
                  </a:lnTo>
                  <a:lnTo>
                    <a:pt x="138528" y="9145"/>
                  </a:lnTo>
                  <a:lnTo>
                    <a:pt x="133537" y="6516"/>
                  </a:lnTo>
                  <a:lnTo>
                    <a:pt x="129070" y="3097"/>
                  </a:lnTo>
                  <a:lnTo>
                    <a:pt x="121640" y="3278"/>
                  </a:lnTo>
                  <a:lnTo>
                    <a:pt x="116344" y="896"/>
                  </a:lnTo>
                  <a:lnTo>
                    <a:pt x="110448" y="239"/>
                  </a:lnTo>
                  <a:lnTo>
                    <a:pt x="105790" y="2001"/>
                  </a:lnTo>
                  <a:lnTo>
                    <a:pt x="100571" y="2582"/>
                  </a:lnTo>
                  <a:lnTo>
                    <a:pt x="97494" y="6631"/>
                  </a:lnTo>
                  <a:lnTo>
                    <a:pt x="92075" y="8155"/>
                  </a:lnTo>
                  <a:lnTo>
                    <a:pt x="86550" y="12631"/>
                  </a:lnTo>
                  <a:lnTo>
                    <a:pt x="82245" y="15279"/>
                  </a:lnTo>
                  <a:lnTo>
                    <a:pt x="77616" y="16489"/>
                  </a:lnTo>
                  <a:lnTo>
                    <a:pt x="73101" y="14422"/>
                  </a:lnTo>
                  <a:lnTo>
                    <a:pt x="68510" y="12250"/>
                  </a:lnTo>
                  <a:lnTo>
                    <a:pt x="63214" y="11231"/>
                  </a:lnTo>
                  <a:lnTo>
                    <a:pt x="56089" y="10593"/>
                  </a:lnTo>
                  <a:lnTo>
                    <a:pt x="51260" y="8907"/>
                  </a:lnTo>
                  <a:lnTo>
                    <a:pt x="46288" y="7507"/>
                  </a:lnTo>
                  <a:lnTo>
                    <a:pt x="42050" y="5040"/>
                  </a:lnTo>
                  <a:lnTo>
                    <a:pt x="35696" y="3287"/>
                  </a:lnTo>
                  <a:lnTo>
                    <a:pt x="30457" y="1925"/>
                  </a:lnTo>
                  <a:lnTo>
                    <a:pt x="21190" y="-75"/>
                  </a:lnTo>
                  <a:lnTo>
                    <a:pt x="9303" y="1992"/>
                  </a:lnTo>
                  <a:lnTo>
                    <a:pt x="4959" y="-75"/>
                  </a:lnTo>
                  <a:lnTo>
                    <a:pt x="-213" y="4116"/>
                  </a:lnTo>
                  <a:lnTo>
                    <a:pt x="521" y="9678"/>
                  </a:lnTo>
                  <a:lnTo>
                    <a:pt x="3483" y="16879"/>
                  </a:lnTo>
                  <a:lnTo>
                    <a:pt x="2740" y="22918"/>
                  </a:lnTo>
                  <a:lnTo>
                    <a:pt x="72" y="27071"/>
                  </a:lnTo>
                  <a:lnTo>
                    <a:pt x="63" y="32091"/>
                  </a:lnTo>
                  <a:lnTo>
                    <a:pt x="1816" y="36768"/>
                  </a:lnTo>
                  <a:lnTo>
                    <a:pt x="3064" y="42349"/>
                  </a:lnTo>
                  <a:lnTo>
                    <a:pt x="5607" y="50579"/>
                  </a:lnTo>
                  <a:lnTo>
                    <a:pt x="6635" y="67819"/>
                  </a:lnTo>
                  <a:lnTo>
                    <a:pt x="7007" y="73725"/>
                  </a:lnTo>
                  <a:lnTo>
                    <a:pt x="8702" y="103586"/>
                  </a:lnTo>
                  <a:lnTo>
                    <a:pt x="10550" y="135313"/>
                  </a:lnTo>
                  <a:lnTo>
                    <a:pt x="10989" y="142781"/>
                  </a:lnTo>
                  <a:lnTo>
                    <a:pt x="11941" y="167041"/>
                  </a:lnTo>
                  <a:lnTo>
                    <a:pt x="13036" y="193178"/>
                  </a:lnTo>
                  <a:lnTo>
                    <a:pt x="13455" y="203798"/>
                  </a:lnTo>
                  <a:lnTo>
                    <a:pt x="71653" y="203798"/>
                  </a:lnTo>
                  <a:lnTo>
                    <a:pt x="131060" y="203789"/>
                  </a:lnTo>
                  <a:lnTo>
                    <a:pt x="133670" y="199026"/>
                  </a:lnTo>
                  <a:lnTo>
                    <a:pt x="132623" y="203789"/>
                  </a:lnTo>
                  <a:lnTo>
                    <a:pt x="176409" y="203741"/>
                  </a:lnTo>
                  <a:lnTo>
                    <a:pt x="234340" y="20378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1" name="Freihandform: Form 740">
              <a:extLst>
                <a:ext uri="{FF2B5EF4-FFF2-40B4-BE49-F238E27FC236}">
                  <a16:creationId xmlns:a16="http://schemas.microsoft.com/office/drawing/2014/main" id="{7A45FA2B-5CB1-081C-FC36-DD3B7DC84905}"/>
                </a:ext>
              </a:extLst>
            </p:cNvPr>
            <p:cNvSpPr/>
            <p:nvPr/>
          </p:nvSpPr>
          <p:spPr>
            <a:xfrm>
              <a:off x="2815685" y="3452288"/>
              <a:ext cx="53127" cy="59591"/>
            </a:xfrm>
            <a:custGeom>
              <a:avLst/>
              <a:gdLst>
                <a:gd name="connsiteX0" fmla="*/ 8026 w 70532"/>
                <a:gd name="connsiteY0" fmla="*/ 29748 h 79114"/>
                <a:gd name="connsiteX1" fmla="*/ 3730 w 70532"/>
                <a:gd name="connsiteY1" fmla="*/ 27528 h 79114"/>
                <a:gd name="connsiteX2" fmla="*/ 8026 w 70532"/>
                <a:gd name="connsiteY2" fmla="*/ 29748 h 79114"/>
                <a:gd name="connsiteX3" fmla="*/ 8083 w 70532"/>
                <a:gd name="connsiteY3" fmla="*/ 79040 h 79114"/>
                <a:gd name="connsiteX4" fmla="*/ 12636 w 70532"/>
                <a:gd name="connsiteY4" fmla="*/ 77525 h 79114"/>
                <a:gd name="connsiteX5" fmla="*/ 17389 w 70532"/>
                <a:gd name="connsiteY5" fmla="*/ 77887 h 79114"/>
                <a:gd name="connsiteX6" fmla="*/ 22104 w 70532"/>
                <a:gd name="connsiteY6" fmla="*/ 77135 h 79114"/>
                <a:gd name="connsiteX7" fmla="*/ 26276 w 70532"/>
                <a:gd name="connsiteY7" fmla="*/ 74830 h 79114"/>
                <a:gd name="connsiteX8" fmla="*/ 31010 w 70532"/>
                <a:gd name="connsiteY8" fmla="*/ 73620 h 79114"/>
                <a:gd name="connsiteX9" fmla="*/ 34382 w 70532"/>
                <a:gd name="connsiteY9" fmla="*/ 70124 h 79114"/>
                <a:gd name="connsiteX10" fmla="*/ 39640 w 70532"/>
                <a:gd name="connsiteY10" fmla="*/ 70248 h 79114"/>
                <a:gd name="connsiteX11" fmla="*/ 44316 w 70532"/>
                <a:gd name="connsiteY11" fmla="*/ 67990 h 79114"/>
                <a:gd name="connsiteX12" fmla="*/ 48098 w 70532"/>
                <a:gd name="connsiteY12" fmla="*/ 65000 h 79114"/>
                <a:gd name="connsiteX13" fmla="*/ 52861 w 70532"/>
                <a:gd name="connsiteY13" fmla="*/ 64333 h 79114"/>
                <a:gd name="connsiteX14" fmla="*/ 57394 w 70532"/>
                <a:gd name="connsiteY14" fmla="*/ 62876 h 79114"/>
                <a:gd name="connsiteX15" fmla="*/ 62262 w 70532"/>
                <a:gd name="connsiteY15" fmla="*/ 63942 h 79114"/>
                <a:gd name="connsiteX16" fmla="*/ 61271 w 70532"/>
                <a:gd name="connsiteY16" fmla="*/ 59218 h 79114"/>
                <a:gd name="connsiteX17" fmla="*/ 66234 w 70532"/>
                <a:gd name="connsiteY17" fmla="*/ 57856 h 79114"/>
                <a:gd name="connsiteX18" fmla="*/ 68081 w 70532"/>
                <a:gd name="connsiteY18" fmla="*/ 53284 h 79114"/>
                <a:gd name="connsiteX19" fmla="*/ 70320 w 70532"/>
                <a:gd name="connsiteY19" fmla="*/ 49074 h 79114"/>
                <a:gd name="connsiteX20" fmla="*/ 69767 w 70532"/>
                <a:gd name="connsiteY20" fmla="*/ 44188 h 79114"/>
                <a:gd name="connsiteX21" fmla="*/ 69158 w 70532"/>
                <a:gd name="connsiteY21" fmla="*/ 39444 h 79114"/>
                <a:gd name="connsiteX22" fmla="*/ 68329 w 70532"/>
                <a:gd name="connsiteY22" fmla="*/ 34701 h 79114"/>
                <a:gd name="connsiteX23" fmla="*/ 67396 w 70532"/>
                <a:gd name="connsiteY23" fmla="*/ 29957 h 79114"/>
                <a:gd name="connsiteX24" fmla="*/ 67224 w 70532"/>
                <a:gd name="connsiteY24" fmla="*/ 24957 h 79114"/>
                <a:gd name="connsiteX25" fmla="*/ 62280 w 70532"/>
                <a:gd name="connsiteY25" fmla="*/ 26024 h 79114"/>
                <a:gd name="connsiteX26" fmla="*/ 58747 w 70532"/>
                <a:gd name="connsiteY26" fmla="*/ 22661 h 79114"/>
                <a:gd name="connsiteX27" fmla="*/ 55756 w 70532"/>
                <a:gd name="connsiteY27" fmla="*/ 18727 h 79114"/>
                <a:gd name="connsiteX28" fmla="*/ 53060 w 70532"/>
                <a:gd name="connsiteY28" fmla="*/ 22775 h 79114"/>
                <a:gd name="connsiteX29" fmla="*/ 48231 w 70532"/>
                <a:gd name="connsiteY29" fmla="*/ 24338 h 79114"/>
                <a:gd name="connsiteX30" fmla="*/ 42936 w 70532"/>
                <a:gd name="connsiteY30" fmla="*/ 22985 h 79114"/>
                <a:gd name="connsiteX31" fmla="*/ 39039 w 70532"/>
                <a:gd name="connsiteY31" fmla="*/ 19766 h 79114"/>
                <a:gd name="connsiteX32" fmla="*/ 42393 w 70532"/>
                <a:gd name="connsiteY32" fmla="*/ 16289 h 79114"/>
                <a:gd name="connsiteX33" fmla="*/ 46126 w 70532"/>
                <a:gd name="connsiteY33" fmla="*/ 11926 h 79114"/>
                <a:gd name="connsiteX34" fmla="*/ 49298 w 70532"/>
                <a:gd name="connsiteY34" fmla="*/ 8269 h 79114"/>
                <a:gd name="connsiteX35" fmla="*/ 53051 w 70532"/>
                <a:gd name="connsiteY35" fmla="*/ 4973 h 79114"/>
                <a:gd name="connsiteX36" fmla="*/ 57480 w 70532"/>
                <a:gd name="connsiteY36" fmla="*/ 2725 h 79114"/>
                <a:gd name="connsiteX37" fmla="*/ 53146 w 70532"/>
                <a:gd name="connsiteY37" fmla="*/ -75 h 79114"/>
                <a:gd name="connsiteX38" fmla="*/ 48469 w 70532"/>
                <a:gd name="connsiteY38" fmla="*/ 1239 h 79114"/>
                <a:gd name="connsiteX39" fmla="*/ 48965 w 70532"/>
                <a:gd name="connsiteY39" fmla="*/ 6030 h 79114"/>
                <a:gd name="connsiteX40" fmla="*/ 46841 w 70532"/>
                <a:gd name="connsiteY40" fmla="*/ 1763 h 79114"/>
                <a:gd name="connsiteX41" fmla="*/ 42821 w 70532"/>
                <a:gd name="connsiteY41" fmla="*/ 4383 h 79114"/>
                <a:gd name="connsiteX42" fmla="*/ 38059 w 70532"/>
                <a:gd name="connsiteY42" fmla="*/ 4078 h 79114"/>
                <a:gd name="connsiteX43" fmla="*/ 34115 w 70532"/>
                <a:gd name="connsiteY43" fmla="*/ 6840 h 79114"/>
                <a:gd name="connsiteX44" fmla="*/ 33629 w 70532"/>
                <a:gd name="connsiteY44" fmla="*/ 11707 h 79114"/>
                <a:gd name="connsiteX45" fmla="*/ 28457 w 70532"/>
                <a:gd name="connsiteY45" fmla="*/ 12184 h 79114"/>
                <a:gd name="connsiteX46" fmla="*/ 32638 w 70532"/>
                <a:gd name="connsiteY46" fmla="*/ 14479 h 79114"/>
                <a:gd name="connsiteX47" fmla="*/ 37496 w 70532"/>
                <a:gd name="connsiteY47" fmla="*/ 14270 h 79114"/>
                <a:gd name="connsiteX48" fmla="*/ 33068 w 70532"/>
                <a:gd name="connsiteY48" fmla="*/ 17946 h 79114"/>
                <a:gd name="connsiteX49" fmla="*/ 30057 w 70532"/>
                <a:gd name="connsiteY49" fmla="*/ 21766 h 79114"/>
                <a:gd name="connsiteX50" fmla="*/ 25305 w 70532"/>
                <a:gd name="connsiteY50" fmla="*/ 21385 h 79114"/>
                <a:gd name="connsiteX51" fmla="*/ 20704 w 70532"/>
                <a:gd name="connsiteY51" fmla="*/ 22975 h 79114"/>
                <a:gd name="connsiteX52" fmla="*/ 16303 w 70532"/>
                <a:gd name="connsiteY52" fmla="*/ 20775 h 79114"/>
                <a:gd name="connsiteX53" fmla="*/ 11493 w 70532"/>
                <a:gd name="connsiteY53" fmla="*/ 20461 h 79114"/>
                <a:gd name="connsiteX54" fmla="*/ 6778 w 70532"/>
                <a:gd name="connsiteY54" fmla="*/ 21575 h 79114"/>
                <a:gd name="connsiteX55" fmla="*/ 8731 w 70532"/>
                <a:gd name="connsiteY55" fmla="*/ 25947 h 79114"/>
                <a:gd name="connsiteX56" fmla="*/ 12246 w 70532"/>
                <a:gd name="connsiteY56" fmla="*/ 29186 h 79114"/>
                <a:gd name="connsiteX57" fmla="*/ 8454 w 70532"/>
                <a:gd name="connsiteY57" fmla="*/ 33358 h 79114"/>
                <a:gd name="connsiteX58" fmla="*/ 4464 w 70532"/>
                <a:gd name="connsiteY58" fmla="*/ 36225 h 79114"/>
                <a:gd name="connsiteX59" fmla="*/ 7369 w 70532"/>
                <a:gd name="connsiteY59" fmla="*/ 40054 h 79114"/>
                <a:gd name="connsiteX60" fmla="*/ 12150 w 70532"/>
                <a:gd name="connsiteY60" fmla="*/ 40006 h 79114"/>
                <a:gd name="connsiteX61" fmla="*/ 16056 w 70532"/>
                <a:gd name="connsiteY61" fmla="*/ 42749 h 79114"/>
                <a:gd name="connsiteX62" fmla="*/ 20847 w 70532"/>
                <a:gd name="connsiteY62" fmla="*/ 42387 h 79114"/>
                <a:gd name="connsiteX63" fmla="*/ 17427 w 70532"/>
                <a:gd name="connsiteY63" fmla="*/ 45721 h 79114"/>
                <a:gd name="connsiteX64" fmla="*/ 15246 w 70532"/>
                <a:gd name="connsiteY64" fmla="*/ 49988 h 79114"/>
                <a:gd name="connsiteX65" fmla="*/ 11865 w 70532"/>
                <a:gd name="connsiteY65" fmla="*/ 53341 h 79114"/>
                <a:gd name="connsiteX66" fmla="*/ 7741 w 70532"/>
                <a:gd name="connsiteY66" fmla="*/ 55808 h 79114"/>
                <a:gd name="connsiteX67" fmla="*/ 12503 w 70532"/>
                <a:gd name="connsiteY67" fmla="*/ 55065 h 79114"/>
                <a:gd name="connsiteX68" fmla="*/ 17284 w 70532"/>
                <a:gd name="connsiteY68" fmla="*/ 54808 h 79114"/>
                <a:gd name="connsiteX69" fmla="*/ 21599 w 70532"/>
                <a:gd name="connsiteY69" fmla="*/ 52693 h 79114"/>
                <a:gd name="connsiteX70" fmla="*/ 26267 w 70532"/>
                <a:gd name="connsiteY70" fmla="*/ 54027 h 79114"/>
                <a:gd name="connsiteX71" fmla="*/ 21628 w 70532"/>
                <a:gd name="connsiteY71" fmla="*/ 55141 h 79114"/>
                <a:gd name="connsiteX72" fmla="*/ 16866 w 70532"/>
                <a:gd name="connsiteY72" fmla="*/ 56170 h 79114"/>
                <a:gd name="connsiteX73" fmla="*/ 11960 w 70532"/>
                <a:gd name="connsiteY73" fmla="*/ 56018 h 79114"/>
                <a:gd name="connsiteX74" fmla="*/ 8217 w 70532"/>
                <a:gd name="connsiteY74" fmla="*/ 59018 h 79114"/>
                <a:gd name="connsiteX75" fmla="*/ 4521 w 70532"/>
                <a:gd name="connsiteY75" fmla="*/ 62428 h 79114"/>
                <a:gd name="connsiteX76" fmla="*/ -213 w 70532"/>
                <a:gd name="connsiteY76" fmla="*/ 62980 h 79114"/>
                <a:gd name="connsiteX77" fmla="*/ 4073 w 70532"/>
                <a:gd name="connsiteY77" fmla="*/ 65190 h 79114"/>
                <a:gd name="connsiteX78" fmla="*/ 8969 w 70532"/>
                <a:gd name="connsiteY78" fmla="*/ 64676 h 79114"/>
                <a:gd name="connsiteX79" fmla="*/ 4788 w 70532"/>
                <a:gd name="connsiteY79" fmla="*/ 66981 h 79114"/>
                <a:gd name="connsiteX80" fmla="*/ 225 w 70532"/>
                <a:gd name="connsiteY80" fmla="*/ 68543 h 79114"/>
                <a:gd name="connsiteX81" fmla="*/ 2673 w 70532"/>
                <a:gd name="connsiteY81" fmla="*/ 72686 h 79114"/>
                <a:gd name="connsiteX82" fmla="*/ 7359 w 70532"/>
                <a:gd name="connsiteY82" fmla="*/ 71667 h 79114"/>
                <a:gd name="connsiteX83" fmla="*/ 11950 w 70532"/>
                <a:gd name="connsiteY83" fmla="*/ 70239 h 79114"/>
                <a:gd name="connsiteX84" fmla="*/ 7741 w 70532"/>
                <a:gd name="connsiteY84" fmla="*/ 72601 h 79114"/>
                <a:gd name="connsiteX85" fmla="*/ 3178 w 70532"/>
                <a:gd name="connsiteY85" fmla="*/ 74420 h 79114"/>
                <a:gd name="connsiteX86" fmla="*/ 7998 w 70532"/>
                <a:gd name="connsiteY86" fmla="*/ 74753 h 79114"/>
                <a:gd name="connsiteX87" fmla="*/ 12436 w 70532"/>
                <a:gd name="connsiteY87" fmla="*/ 73001 h 79114"/>
                <a:gd name="connsiteX88" fmla="*/ 8750 w 70532"/>
                <a:gd name="connsiteY88" fmla="*/ 76039 h 7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70532" h="79114">
                  <a:moveTo>
                    <a:pt x="8026" y="29748"/>
                  </a:moveTo>
                  <a:lnTo>
                    <a:pt x="3730" y="27528"/>
                  </a:lnTo>
                  <a:lnTo>
                    <a:pt x="8026" y="29748"/>
                  </a:lnTo>
                  <a:close/>
                  <a:moveTo>
                    <a:pt x="8083" y="79040"/>
                  </a:moveTo>
                  <a:lnTo>
                    <a:pt x="12636" y="77525"/>
                  </a:lnTo>
                  <a:lnTo>
                    <a:pt x="17389" y="77887"/>
                  </a:lnTo>
                  <a:lnTo>
                    <a:pt x="22104" y="77135"/>
                  </a:lnTo>
                  <a:lnTo>
                    <a:pt x="26276" y="74830"/>
                  </a:lnTo>
                  <a:lnTo>
                    <a:pt x="31010" y="73620"/>
                  </a:lnTo>
                  <a:lnTo>
                    <a:pt x="34382" y="70124"/>
                  </a:lnTo>
                  <a:lnTo>
                    <a:pt x="39640" y="70248"/>
                  </a:lnTo>
                  <a:lnTo>
                    <a:pt x="44316" y="67990"/>
                  </a:lnTo>
                  <a:lnTo>
                    <a:pt x="48098" y="65000"/>
                  </a:lnTo>
                  <a:lnTo>
                    <a:pt x="52861" y="64333"/>
                  </a:lnTo>
                  <a:lnTo>
                    <a:pt x="57394" y="62876"/>
                  </a:lnTo>
                  <a:lnTo>
                    <a:pt x="62262" y="63942"/>
                  </a:lnTo>
                  <a:lnTo>
                    <a:pt x="61271" y="59218"/>
                  </a:lnTo>
                  <a:lnTo>
                    <a:pt x="66234" y="57856"/>
                  </a:lnTo>
                  <a:lnTo>
                    <a:pt x="68081" y="53284"/>
                  </a:lnTo>
                  <a:lnTo>
                    <a:pt x="70320" y="49074"/>
                  </a:lnTo>
                  <a:lnTo>
                    <a:pt x="69767" y="44188"/>
                  </a:lnTo>
                  <a:lnTo>
                    <a:pt x="69158" y="39444"/>
                  </a:lnTo>
                  <a:lnTo>
                    <a:pt x="68329" y="34701"/>
                  </a:lnTo>
                  <a:lnTo>
                    <a:pt x="67396" y="29957"/>
                  </a:lnTo>
                  <a:lnTo>
                    <a:pt x="67224" y="24957"/>
                  </a:lnTo>
                  <a:lnTo>
                    <a:pt x="62280" y="26024"/>
                  </a:lnTo>
                  <a:lnTo>
                    <a:pt x="58747" y="22661"/>
                  </a:lnTo>
                  <a:lnTo>
                    <a:pt x="55756" y="18727"/>
                  </a:lnTo>
                  <a:lnTo>
                    <a:pt x="53060" y="22775"/>
                  </a:lnTo>
                  <a:lnTo>
                    <a:pt x="48231" y="24338"/>
                  </a:lnTo>
                  <a:lnTo>
                    <a:pt x="42936" y="22985"/>
                  </a:lnTo>
                  <a:lnTo>
                    <a:pt x="39039" y="19766"/>
                  </a:lnTo>
                  <a:lnTo>
                    <a:pt x="42393" y="16289"/>
                  </a:lnTo>
                  <a:lnTo>
                    <a:pt x="46126" y="11926"/>
                  </a:lnTo>
                  <a:lnTo>
                    <a:pt x="49298" y="8269"/>
                  </a:lnTo>
                  <a:lnTo>
                    <a:pt x="53051" y="4973"/>
                  </a:lnTo>
                  <a:lnTo>
                    <a:pt x="57480" y="2725"/>
                  </a:lnTo>
                  <a:lnTo>
                    <a:pt x="53146" y="-75"/>
                  </a:lnTo>
                  <a:lnTo>
                    <a:pt x="48469" y="1239"/>
                  </a:lnTo>
                  <a:lnTo>
                    <a:pt x="48965" y="6030"/>
                  </a:lnTo>
                  <a:lnTo>
                    <a:pt x="46841" y="1763"/>
                  </a:lnTo>
                  <a:lnTo>
                    <a:pt x="42821" y="4383"/>
                  </a:lnTo>
                  <a:lnTo>
                    <a:pt x="38059" y="4078"/>
                  </a:lnTo>
                  <a:lnTo>
                    <a:pt x="34115" y="6840"/>
                  </a:lnTo>
                  <a:lnTo>
                    <a:pt x="33629" y="11707"/>
                  </a:lnTo>
                  <a:lnTo>
                    <a:pt x="28457" y="12184"/>
                  </a:lnTo>
                  <a:lnTo>
                    <a:pt x="32638" y="14479"/>
                  </a:lnTo>
                  <a:lnTo>
                    <a:pt x="37496" y="14270"/>
                  </a:lnTo>
                  <a:lnTo>
                    <a:pt x="33068" y="17946"/>
                  </a:lnTo>
                  <a:lnTo>
                    <a:pt x="30057" y="21766"/>
                  </a:lnTo>
                  <a:lnTo>
                    <a:pt x="25305" y="21385"/>
                  </a:lnTo>
                  <a:lnTo>
                    <a:pt x="20704" y="22975"/>
                  </a:lnTo>
                  <a:lnTo>
                    <a:pt x="16303" y="20775"/>
                  </a:lnTo>
                  <a:lnTo>
                    <a:pt x="11493" y="20461"/>
                  </a:lnTo>
                  <a:lnTo>
                    <a:pt x="6778" y="21575"/>
                  </a:lnTo>
                  <a:lnTo>
                    <a:pt x="8731" y="25947"/>
                  </a:lnTo>
                  <a:lnTo>
                    <a:pt x="12246" y="29186"/>
                  </a:lnTo>
                  <a:lnTo>
                    <a:pt x="8454" y="33358"/>
                  </a:lnTo>
                  <a:lnTo>
                    <a:pt x="4464" y="36225"/>
                  </a:lnTo>
                  <a:lnTo>
                    <a:pt x="7369" y="40054"/>
                  </a:lnTo>
                  <a:lnTo>
                    <a:pt x="12150" y="40006"/>
                  </a:lnTo>
                  <a:lnTo>
                    <a:pt x="16056" y="42749"/>
                  </a:lnTo>
                  <a:lnTo>
                    <a:pt x="20847" y="42387"/>
                  </a:lnTo>
                  <a:lnTo>
                    <a:pt x="17427" y="45721"/>
                  </a:lnTo>
                  <a:lnTo>
                    <a:pt x="15246" y="49988"/>
                  </a:lnTo>
                  <a:lnTo>
                    <a:pt x="11865" y="53341"/>
                  </a:lnTo>
                  <a:lnTo>
                    <a:pt x="7741" y="55808"/>
                  </a:lnTo>
                  <a:lnTo>
                    <a:pt x="12503" y="55065"/>
                  </a:lnTo>
                  <a:lnTo>
                    <a:pt x="17284" y="54808"/>
                  </a:lnTo>
                  <a:lnTo>
                    <a:pt x="21599" y="52693"/>
                  </a:lnTo>
                  <a:lnTo>
                    <a:pt x="26267" y="54027"/>
                  </a:lnTo>
                  <a:lnTo>
                    <a:pt x="21628" y="55141"/>
                  </a:lnTo>
                  <a:lnTo>
                    <a:pt x="16866" y="56170"/>
                  </a:lnTo>
                  <a:lnTo>
                    <a:pt x="11960" y="56018"/>
                  </a:lnTo>
                  <a:lnTo>
                    <a:pt x="8217" y="59018"/>
                  </a:lnTo>
                  <a:lnTo>
                    <a:pt x="4521" y="62428"/>
                  </a:lnTo>
                  <a:lnTo>
                    <a:pt x="-213" y="62980"/>
                  </a:lnTo>
                  <a:lnTo>
                    <a:pt x="4073" y="65190"/>
                  </a:lnTo>
                  <a:lnTo>
                    <a:pt x="8969" y="64676"/>
                  </a:lnTo>
                  <a:lnTo>
                    <a:pt x="4788" y="66981"/>
                  </a:lnTo>
                  <a:lnTo>
                    <a:pt x="225" y="68543"/>
                  </a:lnTo>
                  <a:lnTo>
                    <a:pt x="2673" y="72686"/>
                  </a:lnTo>
                  <a:lnTo>
                    <a:pt x="7359" y="71667"/>
                  </a:lnTo>
                  <a:lnTo>
                    <a:pt x="11950" y="70239"/>
                  </a:lnTo>
                  <a:lnTo>
                    <a:pt x="7741" y="72601"/>
                  </a:lnTo>
                  <a:lnTo>
                    <a:pt x="3178" y="74420"/>
                  </a:lnTo>
                  <a:lnTo>
                    <a:pt x="7998" y="74753"/>
                  </a:lnTo>
                  <a:lnTo>
                    <a:pt x="12436" y="73001"/>
                  </a:lnTo>
                  <a:lnTo>
                    <a:pt x="8750" y="7603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2" name="Freihandform: Form 741">
              <a:extLst>
                <a:ext uri="{FF2B5EF4-FFF2-40B4-BE49-F238E27FC236}">
                  <a16:creationId xmlns:a16="http://schemas.microsoft.com/office/drawing/2014/main" id="{590F201C-D2D9-5687-F19D-ECA6C2723105}"/>
                </a:ext>
              </a:extLst>
            </p:cNvPr>
            <p:cNvSpPr/>
            <p:nvPr/>
          </p:nvSpPr>
          <p:spPr>
            <a:xfrm>
              <a:off x="3062875" y="4270383"/>
              <a:ext cx="42811" cy="45579"/>
            </a:xfrm>
            <a:custGeom>
              <a:avLst/>
              <a:gdLst>
                <a:gd name="connsiteX0" fmla="*/ 28915 w 56836"/>
                <a:gd name="connsiteY0" fmla="*/ 60437 h 60512"/>
                <a:gd name="connsiteX1" fmla="*/ 42764 w 56836"/>
                <a:gd name="connsiteY1" fmla="*/ 58780 h 60512"/>
                <a:gd name="connsiteX2" fmla="*/ 47889 w 56836"/>
                <a:gd name="connsiteY2" fmla="*/ 58208 h 60512"/>
                <a:gd name="connsiteX3" fmla="*/ 53613 w 56836"/>
                <a:gd name="connsiteY3" fmla="*/ 58789 h 60512"/>
                <a:gd name="connsiteX4" fmla="*/ 55175 w 56836"/>
                <a:gd name="connsiteY4" fmla="*/ 50160 h 60512"/>
                <a:gd name="connsiteX5" fmla="*/ 55156 w 56836"/>
                <a:gd name="connsiteY5" fmla="*/ 44778 h 60512"/>
                <a:gd name="connsiteX6" fmla="*/ 56623 w 56836"/>
                <a:gd name="connsiteY6" fmla="*/ 40168 h 60512"/>
                <a:gd name="connsiteX7" fmla="*/ 55261 w 56836"/>
                <a:gd name="connsiteY7" fmla="*/ 35091 h 60512"/>
                <a:gd name="connsiteX8" fmla="*/ 33239 w 56836"/>
                <a:gd name="connsiteY8" fmla="*/ 34005 h 60512"/>
                <a:gd name="connsiteX9" fmla="*/ 28277 w 56836"/>
                <a:gd name="connsiteY9" fmla="*/ 33310 h 60512"/>
                <a:gd name="connsiteX10" fmla="*/ 25914 w 56836"/>
                <a:gd name="connsiteY10" fmla="*/ 37530 h 60512"/>
                <a:gd name="connsiteX11" fmla="*/ 24209 w 56836"/>
                <a:gd name="connsiteY11" fmla="*/ 42692 h 60512"/>
                <a:gd name="connsiteX12" fmla="*/ 21437 w 56836"/>
                <a:gd name="connsiteY12" fmla="*/ 48455 h 60512"/>
                <a:gd name="connsiteX13" fmla="*/ 18904 w 56836"/>
                <a:gd name="connsiteY13" fmla="*/ 52751 h 60512"/>
                <a:gd name="connsiteX14" fmla="*/ 21609 w 56836"/>
                <a:gd name="connsiteY14" fmla="*/ 57027 h 60512"/>
                <a:gd name="connsiteX15" fmla="*/ 26400 w 56836"/>
                <a:gd name="connsiteY15" fmla="*/ 58694 h 60512"/>
                <a:gd name="connsiteX16" fmla="*/ 4550 w 56836"/>
                <a:gd name="connsiteY16" fmla="*/ 11869 h 60512"/>
                <a:gd name="connsiteX17" fmla="*/ 7026 w 56836"/>
                <a:gd name="connsiteY17" fmla="*/ 7316 h 60512"/>
                <a:gd name="connsiteX18" fmla="*/ 9370 w 56836"/>
                <a:gd name="connsiteY18" fmla="*/ 2802 h 60512"/>
                <a:gd name="connsiteX19" fmla="*/ 5416 w 56836"/>
                <a:gd name="connsiteY19" fmla="*/ -75 h 60512"/>
                <a:gd name="connsiteX20" fmla="*/ 3264 w 56836"/>
                <a:gd name="connsiteY20" fmla="*/ 4278 h 60512"/>
                <a:gd name="connsiteX21" fmla="*/ -213 w 56836"/>
                <a:gd name="connsiteY21" fmla="*/ 7821 h 60512"/>
                <a:gd name="connsiteX22" fmla="*/ 4550 w 56836"/>
                <a:gd name="connsiteY22" fmla="*/ 11869 h 6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836" h="60512">
                  <a:moveTo>
                    <a:pt x="28915" y="60437"/>
                  </a:moveTo>
                  <a:lnTo>
                    <a:pt x="42764" y="58780"/>
                  </a:lnTo>
                  <a:lnTo>
                    <a:pt x="47889" y="58208"/>
                  </a:lnTo>
                  <a:lnTo>
                    <a:pt x="53613" y="58789"/>
                  </a:lnTo>
                  <a:lnTo>
                    <a:pt x="55175" y="50160"/>
                  </a:lnTo>
                  <a:lnTo>
                    <a:pt x="55156" y="44778"/>
                  </a:lnTo>
                  <a:lnTo>
                    <a:pt x="56623" y="40168"/>
                  </a:lnTo>
                  <a:lnTo>
                    <a:pt x="55261" y="35091"/>
                  </a:lnTo>
                  <a:lnTo>
                    <a:pt x="33239" y="34005"/>
                  </a:lnTo>
                  <a:lnTo>
                    <a:pt x="28277" y="33310"/>
                  </a:lnTo>
                  <a:lnTo>
                    <a:pt x="25914" y="37530"/>
                  </a:lnTo>
                  <a:lnTo>
                    <a:pt x="24209" y="42692"/>
                  </a:lnTo>
                  <a:lnTo>
                    <a:pt x="21437" y="48455"/>
                  </a:lnTo>
                  <a:lnTo>
                    <a:pt x="18904" y="52751"/>
                  </a:lnTo>
                  <a:lnTo>
                    <a:pt x="21609" y="57027"/>
                  </a:lnTo>
                  <a:lnTo>
                    <a:pt x="26400" y="58694"/>
                  </a:lnTo>
                  <a:close/>
                  <a:moveTo>
                    <a:pt x="4550" y="11869"/>
                  </a:moveTo>
                  <a:lnTo>
                    <a:pt x="7026" y="7316"/>
                  </a:lnTo>
                  <a:lnTo>
                    <a:pt x="9370" y="2802"/>
                  </a:lnTo>
                  <a:lnTo>
                    <a:pt x="5416" y="-75"/>
                  </a:lnTo>
                  <a:lnTo>
                    <a:pt x="3264" y="4278"/>
                  </a:lnTo>
                  <a:lnTo>
                    <a:pt x="-213" y="7821"/>
                  </a:lnTo>
                  <a:lnTo>
                    <a:pt x="4550" y="118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4" name="Freihandform: Form 743">
              <a:extLst>
                <a:ext uri="{FF2B5EF4-FFF2-40B4-BE49-F238E27FC236}">
                  <a16:creationId xmlns:a16="http://schemas.microsoft.com/office/drawing/2014/main" id="{AF0054E5-464F-5707-5DF7-3A2F862EB2FE}"/>
                </a:ext>
              </a:extLst>
            </p:cNvPr>
            <p:cNvSpPr/>
            <p:nvPr/>
          </p:nvSpPr>
          <p:spPr>
            <a:xfrm>
              <a:off x="3512810" y="3671067"/>
              <a:ext cx="46204" cy="38562"/>
            </a:xfrm>
            <a:custGeom>
              <a:avLst/>
              <a:gdLst>
                <a:gd name="connsiteX0" fmla="*/ 56413 w 61341"/>
                <a:gd name="connsiteY0" fmla="*/ 51122 h 51196"/>
                <a:gd name="connsiteX1" fmla="*/ 61128 w 61341"/>
                <a:gd name="connsiteY1" fmla="*/ 49884 h 51196"/>
                <a:gd name="connsiteX2" fmla="*/ 60785 w 61341"/>
                <a:gd name="connsiteY2" fmla="*/ 44912 h 51196"/>
                <a:gd name="connsiteX3" fmla="*/ 58604 w 61341"/>
                <a:gd name="connsiteY3" fmla="*/ 40101 h 51196"/>
                <a:gd name="connsiteX4" fmla="*/ 60604 w 61341"/>
                <a:gd name="connsiteY4" fmla="*/ 35634 h 51196"/>
                <a:gd name="connsiteX5" fmla="*/ 54918 w 61341"/>
                <a:gd name="connsiteY5" fmla="*/ 35005 h 51196"/>
                <a:gd name="connsiteX6" fmla="*/ 50689 w 61341"/>
                <a:gd name="connsiteY6" fmla="*/ 32424 h 51196"/>
                <a:gd name="connsiteX7" fmla="*/ 46241 w 61341"/>
                <a:gd name="connsiteY7" fmla="*/ 29214 h 51196"/>
                <a:gd name="connsiteX8" fmla="*/ 42069 w 61341"/>
                <a:gd name="connsiteY8" fmla="*/ 26614 h 51196"/>
                <a:gd name="connsiteX9" fmla="*/ 46879 w 61341"/>
                <a:gd name="connsiteY9" fmla="*/ 26138 h 51196"/>
                <a:gd name="connsiteX10" fmla="*/ 46774 w 61341"/>
                <a:gd name="connsiteY10" fmla="*/ 21242 h 51196"/>
                <a:gd name="connsiteX11" fmla="*/ 42097 w 61341"/>
                <a:gd name="connsiteY11" fmla="*/ 18851 h 51196"/>
                <a:gd name="connsiteX12" fmla="*/ 37963 w 61341"/>
                <a:gd name="connsiteY12" fmla="*/ 16365 h 51196"/>
                <a:gd name="connsiteX13" fmla="*/ 35173 w 61341"/>
                <a:gd name="connsiteY13" fmla="*/ 12460 h 51196"/>
                <a:gd name="connsiteX14" fmla="*/ 38439 w 61341"/>
                <a:gd name="connsiteY14" fmla="*/ 8717 h 51196"/>
                <a:gd name="connsiteX15" fmla="*/ 34382 w 61341"/>
                <a:gd name="connsiteY15" fmla="*/ 6059 h 51196"/>
                <a:gd name="connsiteX16" fmla="*/ 29762 w 61341"/>
                <a:gd name="connsiteY16" fmla="*/ 4202 h 51196"/>
                <a:gd name="connsiteX17" fmla="*/ 26543 w 61341"/>
                <a:gd name="connsiteY17" fmla="*/ -75 h 51196"/>
                <a:gd name="connsiteX18" fmla="*/ 21847 w 61341"/>
                <a:gd name="connsiteY18" fmla="*/ 963 h 51196"/>
                <a:gd name="connsiteX19" fmla="*/ 17123 w 61341"/>
                <a:gd name="connsiteY19" fmla="*/ 1782 h 51196"/>
                <a:gd name="connsiteX20" fmla="*/ 12436 w 61341"/>
                <a:gd name="connsiteY20" fmla="*/ 687 h 51196"/>
                <a:gd name="connsiteX21" fmla="*/ 6283 w 61341"/>
                <a:gd name="connsiteY21" fmla="*/ 2201 h 51196"/>
                <a:gd name="connsiteX22" fmla="*/ -213 w 61341"/>
                <a:gd name="connsiteY22" fmla="*/ 3068 h 51196"/>
                <a:gd name="connsiteX23" fmla="*/ 4378 w 61341"/>
                <a:gd name="connsiteY23" fmla="*/ 7040 h 51196"/>
                <a:gd name="connsiteX24" fmla="*/ 6331 w 61341"/>
                <a:gd name="connsiteY24" fmla="*/ 11612 h 51196"/>
                <a:gd name="connsiteX25" fmla="*/ 4330 w 61341"/>
                <a:gd name="connsiteY25" fmla="*/ 16003 h 51196"/>
                <a:gd name="connsiteX26" fmla="*/ 6359 w 61341"/>
                <a:gd name="connsiteY26" fmla="*/ 20413 h 51196"/>
                <a:gd name="connsiteX27" fmla="*/ 8626 w 61341"/>
                <a:gd name="connsiteY27" fmla="*/ 24880 h 51196"/>
                <a:gd name="connsiteX28" fmla="*/ 13627 w 61341"/>
                <a:gd name="connsiteY28" fmla="*/ 25928 h 51196"/>
                <a:gd name="connsiteX29" fmla="*/ 18552 w 61341"/>
                <a:gd name="connsiteY29" fmla="*/ 25547 h 51196"/>
                <a:gd name="connsiteX30" fmla="*/ 23400 w 61341"/>
                <a:gd name="connsiteY30" fmla="*/ 28262 h 51196"/>
                <a:gd name="connsiteX31" fmla="*/ 27276 w 61341"/>
                <a:gd name="connsiteY31" fmla="*/ 31443 h 51196"/>
                <a:gd name="connsiteX32" fmla="*/ 32438 w 61341"/>
                <a:gd name="connsiteY32" fmla="*/ 31891 h 51196"/>
                <a:gd name="connsiteX33" fmla="*/ 36116 w 61341"/>
                <a:gd name="connsiteY33" fmla="*/ 34967 h 51196"/>
                <a:gd name="connsiteX34" fmla="*/ 40897 w 61341"/>
                <a:gd name="connsiteY34" fmla="*/ 36653 h 51196"/>
                <a:gd name="connsiteX35" fmla="*/ 45774 w 61341"/>
                <a:gd name="connsiteY35" fmla="*/ 35025 h 51196"/>
                <a:gd name="connsiteX36" fmla="*/ 47707 w 61341"/>
                <a:gd name="connsiteY36" fmla="*/ 39806 h 51196"/>
                <a:gd name="connsiteX37" fmla="*/ 51898 w 61341"/>
                <a:gd name="connsiteY37" fmla="*/ 42225 h 51196"/>
                <a:gd name="connsiteX38" fmla="*/ 54003 w 61341"/>
                <a:gd name="connsiteY38" fmla="*/ 47112 h 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1341" h="51196">
                  <a:moveTo>
                    <a:pt x="56413" y="51122"/>
                  </a:moveTo>
                  <a:lnTo>
                    <a:pt x="61128" y="49884"/>
                  </a:lnTo>
                  <a:lnTo>
                    <a:pt x="60785" y="44912"/>
                  </a:lnTo>
                  <a:lnTo>
                    <a:pt x="58604" y="40101"/>
                  </a:lnTo>
                  <a:lnTo>
                    <a:pt x="60604" y="35634"/>
                  </a:lnTo>
                  <a:lnTo>
                    <a:pt x="54918" y="35005"/>
                  </a:lnTo>
                  <a:lnTo>
                    <a:pt x="50689" y="32424"/>
                  </a:lnTo>
                  <a:lnTo>
                    <a:pt x="46241" y="29214"/>
                  </a:lnTo>
                  <a:lnTo>
                    <a:pt x="42069" y="26614"/>
                  </a:lnTo>
                  <a:lnTo>
                    <a:pt x="46879" y="26138"/>
                  </a:lnTo>
                  <a:lnTo>
                    <a:pt x="46774" y="21242"/>
                  </a:lnTo>
                  <a:lnTo>
                    <a:pt x="42097" y="18851"/>
                  </a:lnTo>
                  <a:lnTo>
                    <a:pt x="37963" y="16365"/>
                  </a:lnTo>
                  <a:lnTo>
                    <a:pt x="35173" y="12460"/>
                  </a:lnTo>
                  <a:lnTo>
                    <a:pt x="38439" y="8717"/>
                  </a:lnTo>
                  <a:lnTo>
                    <a:pt x="34382" y="6059"/>
                  </a:lnTo>
                  <a:lnTo>
                    <a:pt x="29762" y="4202"/>
                  </a:lnTo>
                  <a:lnTo>
                    <a:pt x="26543" y="-75"/>
                  </a:lnTo>
                  <a:lnTo>
                    <a:pt x="21847" y="963"/>
                  </a:lnTo>
                  <a:lnTo>
                    <a:pt x="17123" y="1782"/>
                  </a:lnTo>
                  <a:lnTo>
                    <a:pt x="12436" y="687"/>
                  </a:lnTo>
                  <a:lnTo>
                    <a:pt x="6283" y="2201"/>
                  </a:lnTo>
                  <a:lnTo>
                    <a:pt x="-213" y="3068"/>
                  </a:lnTo>
                  <a:lnTo>
                    <a:pt x="4378" y="7040"/>
                  </a:lnTo>
                  <a:lnTo>
                    <a:pt x="6331" y="11612"/>
                  </a:lnTo>
                  <a:lnTo>
                    <a:pt x="4330" y="16003"/>
                  </a:lnTo>
                  <a:lnTo>
                    <a:pt x="6359" y="20413"/>
                  </a:lnTo>
                  <a:lnTo>
                    <a:pt x="8626" y="24880"/>
                  </a:lnTo>
                  <a:lnTo>
                    <a:pt x="13627" y="25928"/>
                  </a:lnTo>
                  <a:lnTo>
                    <a:pt x="18552" y="25547"/>
                  </a:lnTo>
                  <a:lnTo>
                    <a:pt x="23400" y="28262"/>
                  </a:lnTo>
                  <a:lnTo>
                    <a:pt x="27276" y="31443"/>
                  </a:lnTo>
                  <a:lnTo>
                    <a:pt x="32438" y="31891"/>
                  </a:lnTo>
                  <a:lnTo>
                    <a:pt x="36116" y="34967"/>
                  </a:lnTo>
                  <a:lnTo>
                    <a:pt x="40897" y="36653"/>
                  </a:lnTo>
                  <a:lnTo>
                    <a:pt x="45774" y="35025"/>
                  </a:lnTo>
                  <a:lnTo>
                    <a:pt x="47707" y="39806"/>
                  </a:lnTo>
                  <a:lnTo>
                    <a:pt x="51898" y="42225"/>
                  </a:lnTo>
                  <a:lnTo>
                    <a:pt x="54003" y="4711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5" name="Freihandform: Form 744">
              <a:extLst>
                <a:ext uri="{FF2B5EF4-FFF2-40B4-BE49-F238E27FC236}">
                  <a16:creationId xmlns:a16="http://schemas.microsoft.com/office/drawing/2014/main" id="{77E7A5D4-05E9-6A7B-F8FA-DAE299BC1340}"/>
                </a:ext>
              </a:extLst>
            </p:cNvPr>
            <p:cNvSpPr/>
            <p:nvPr/>
          </p:nvSpPr>
          <p:spPr>
            <a:xfrm>
              <a:off x="3196048" y="3388134"/>
              <a:ext cx="70245" cy="31933"/>
            </a:xfrm>
            <a:custGeom>
              <a:avLst/>
              <a:gdLst>
                <a:gd name="connsiteX0" fmla="*/ 4388 w 93259"/>
                <a:gd name="connsiteY0" fmla="*/ 34491 h 42395"/>
                <a:gd name="connsiteX1" fmla="*/ 6864 w 93259"/>
                <a:gd name="connsiteY1" fmla="*/ 30357 h 42395"/>
                <a:gd name="connsiteX2" fmla="*/ 11284 w 93259"/>
                <a:gd name="connsiteY2" fmla="*/ 28300 h 42395"/>
                <a:gd name="connsiteX3" fmla="*/ 15884 w 93259"/>
                <a:gd name="connsiteY3" fmla="*/ 26785 h 42395"/>
                <a:gd name="connsiteX4" fmla="*/ 19799 w 93259"/>
                <a:gd name="connsiteY4" fmla="*/ 23928 h 42395"/>
                <a:gd name="connsiteX5" fmla="*/ 16199 w 93259"/>
                <a:gd name="connsiteY5" fmla="*/ 20728 h 42395"/>
                <a:gd name="connsiteX6" fmla="*/ 11131 w 93259"/>
                <a:gd name="connsiteY6" fmla="*/ 21251 h 42395"/>
                <a:gd name="connsiteX7" fmla="*/ 6150 w 93259"/>
                <a:gd name="connsiteY7" fmla="*/ 21480 h 42395"/>
                <a:gd name="connsiteX8" fmla="*/ 1530 w 93259"/>
                <a:gd name="connsiteY8" fmla="*/ 22642 h 42395"/>
                <a:gd name="connsiteX9" fmla="*/ -213 w 93259"/>
                <a:gd name="connsiteY9" fmla="*/ 27195 h 42395"/>
                <a:gd name="connsiteX10" fmla="*/ 4178 w 93259"/>
                <a:gd name="connsiteY10" fmla="*/ 29157 h 42395"/>
                <a:gd name="connsiteX11" fmla="*/ 3493 w 93259"/>
                <a:gd name="connsiteY11" fmla="*/ 33910 h 42395"/>
                <a:gd name="connsiteX12" fmla="*/ 10093 w 93259"/>
                <a:gd name="connsiteY12" fmla="*/ 19146 h 42395"/>
                <a:gd name="connsiteX13" fmla="*/ 14589 w 93259"/>
                <a:gd name="connsiteY13" fmla="*/ 17451 h 42395"/>
                <a:gd name="connsiteX14" fmla="*/ 13046 w 93259"/>
                <a:gd name="connsiteY14" fmla="*/ 12898 h 42395"/>
                <a:gd name="connsiteX15" fmla="*/ 8274 w 93259"/>
                <a:gd name="connsiteY15" fmla="*/ 12450 h 42395"/>
                <a:gd name="connsiteX16" fmla="*/ 3769 w 93259"/>
                <a:gd name="connsiteY16" fmla="*/ 14251 h 42395"/>
                <a:gd name="connsiteX17" fmla="*/ 7788 w 93259"/>
                <a:gd name="connsiteY17" fmla="*/ 16860 h 42395"/>
                <a:gd name="connsiteX18" fmla="*/ 22685 w 93259"/>
                <a:gd name="connsiteY18" fmla="*/ 22718 h 42395"/>
                <a:gd name="connsiteX19" fmla="*/ 19247 w 93259"/>
                <a:gd name="connsiteY19" fmla="*/ 19261 h 42395"/>
                <a:gd name="connsiteX20" fmla="*/ 22580 w 93259"/>
                <a:gd name="connsiteY20" fmla="*/ 22680 h 42395"/>
                <a:gd name="connsiteX21" fmla="*/ 75006 w 93259"/>
                <a:gd name="connsiteY21" fmla="*/ 42321 h 42395"/>
                <a:gd name="connsiteX22" fmla="*/ 79711 w 93259"/>
                <a:gd name="connsiteY22" fmla="*/ 40568 h 42395"/>
                <a:gd name="connsiteX23" fmla="*/ 84388 w 93259"/>
                <a:gd name="connsiteY23" fmla="*/ 41502 h 42395"/>
                <a:gd name="connsiteX24" fmla="*/ 88275 w 93259"/>
                <a:gd name="connsiteY24" fmla="*/ 38692 h 42395"/>
                <a:gd name="connsiteX25" fmla="*/ 92103 w 93259"/>
                <a:gd name="connsiteY25" fmla="*/ 35844 h 42395"/>
                <a:gd name="connsiteX26" fmla="*/ 89932 w 93259"/>
                <a:gd name="connsiteY26" fmla="*/ 31329 h 42395"/>
                <a:gd name="connsiteX27" fmla="*/ 87160 w 93259"/>
                <a:gd name="connsiteY27" fmla="*/ 27395 h 42395"/>
                <a:gd name="connsiteX28" fmla="*/ 86217 w 93259"/>
                <a:gd name="connsiteY28" fmla="*/ 22680 h 42395"/>
                <a:gd name="connsiteX29" fmla="*/ 83883 w 93259"/>
                <a:gd name="connsiteY29" fmla="*/ 18280 h 42395"/>
                <a:gd name="connsiteX30" fmla="*/ 86998 w 93259"/>
                <a:gd name="connsiteY30" fmla="*/ 14441 h 42395"/>
                <a:gd name="connsiteX31" fmla="*/ 89160 w 93259"/>
                <a:gd name="connsiteY31" fmla="*/ 10069 h 42395"/>
                <a:gd name="connsiteX32" fmla="*/ 93046 w 93259"/>
                <a:gd name="connsiteY32" fmla="*/ 7250 h 42395"/>
                <a:gd name="connsiteX33" fmla="*/ 88522 w 93259"/>
                <a:gd name="connsiteY33" fmla="*/ 5002 h 42395"/>
                <a:gd name="connsiteX34" fmla="*/ 83626 w 93259"/>
                <a:gd name="connsiteY34" fmla="*/ 4659 h 42395"/>
                <a:gd name="connsiteX35" fmla="*/ 78740 w 93259"/>
                <a:gd name="connsiteY35" fmla="*/ 4211 h 42395"/>
                <a:gd name="connsiteX36" fmla="*/ 73939 w 93259"/>
                <a:gd name="connsiteY36" fmla="*/ 4230 h 42395"/>
                <a:gd name="connsiteX37" fmla="*/ 69539 w 93259"/>
                <a:gd name="connsiteY37" fmla="*/ 2240 h 42395"/>
                <a:gd name="connsiteX38" fmla="*/ 64567 w 93259"/>
                <a:gd name="connsiteY38" fmla="*/ 1916 h 42395"/>
                <a:gd name="connsiteX39" fmla="*/ 59861 w 93259"/>
                <a:gd name="connsiteY39" fmla="*/ 639 h 42395"/>
                <a:gd name="connsiteX40" fmla="*/ 55042 w 93259"/>
                <a:gd name="connsiteY40" fmla="*/ -75 h 42395"/>
                <a:gd name="connsiteX41" fmla="*/ 51412 w 93259"/>
                <a:gd name="connsiteY41" fmla="*/ 3078 h 42395"/>
                <a:gd name="connsiteX42" fmla="*/ 46621 w 93259"/>
                <a:gd name="connsiteY42" fmla="*/ 2287 h 42395"/>
                <a:gd name="connsiteX43" fmla="*/ 41850 w 93259"/>
                <a:gd name="connsiteY43" fmla="*/ 1954 h 42395"/>
                <a:gd name="connsiteX44" fmla="*/ 37611 w 93259"/>
                <a:gd name="connsiteY44" fmla="*/ 4287 h 42395"/>
                <a:gd name="connsiteX45" fmla="*/ 32801 w 93259"/>
                <a:gd name="connsiteY45" fmla="*/ 5107 h 42395"/>
                <a:gd name="connsiteX46" fmla="*/ 28514 w 93259"/>
                <a:gd name="connsiteY46" fmla="*/ 7450 h 42395"/>
                <a:gd name="connsiteX47" fmla="*/ 23656 w 93259"/>
                <a:gd name="connsiteY47" fmla="*/ 8688 h 42395"/>
                <a:gd name="connsiteX48" fmla="*/ 22743 w 93259"/>
                <a:gd name="connsiteY48" fmla="*/ 13470 h 42395"/>
                <a:gd name="connsiteX49" fmla="*/ 25705 w 93259"/>
                <a:gd name="connsiteY49" fmla="*/ 17232 h 42395"/>
                <a:gd name="connsiteX50" fmla="*/ 25819 w 93259"/>
                <a:gd name="connsiteY50" fmla="*/ 22004 h 42395"/>
                <a:gd name="connsiteX51" fmla="*/ 28990 w 93259"/>
                <a:gd name="connsiteY51" fmla="*/ 25576 h 42395"/>
                <a:gd name="connsiteX52" fmla="*/ 33611 w 93259"/>
                <a:gd name="connsiteY52" fmla="*/ 26824 h 42395"/>
                <a:gd name="connsiteX53" fmla="*/ 38239 w 93259"/>
                <a:gd name="connsiteY53" fmla="*/ 25185 h 42395"/>
                <a:gd name="connsiteX54" fmla="*/ 40650 w 93259"/>
                <a:gd name="connsiteY54" fmla="*/ 29338 h 42395"/>
                <a:gd name="connsiteX55" fmla="*/ 40402 w 93259"/>
                <a:gd name="connsiteY55" fmla="*/ 34234 h 42395"/>
                <a:gd name="connsiteX56" fmla="*/ 45135 w 93259"/>
                <a:gd name="connsiteY56" fmla="*/ 33729 h 42395"/>
                <a:gd name="connsiteX57" fmla="*/ 49850 w 93259"/>
                <a:gd name="connsiteY57" fmla="*/ 32491 h 42395"/>
                <a:gd name="connsiteX58" fmla="*/ 54642 w 93259"/>
                <a:gd name="connsiteY58" fmla="*/ 31738 h 42395"/>
                <a:gd name="connsiteX59" fmla="*/ 58890 w 93259"/>
                <a:gd name="connsiteY59" fmla="*/ 33910 h 42395"/>
                <a:gd name="connsiteX60" fmla="*/ 63452 w 93259"/>
                <a:gd name="connsiteY60" fmla="*/ 35491 h 42395"/>
                <a:gd name="connsiteX61" fmla="*/ 67663 w 93259"/>
                <a:gd name="connsiteY61" fmla="*/ 37796 h 42395"/>
                <a:gd name="connsiteX62" fmla="*/ 71558 w 93259"/>
                <a:gd name="connsiteY62" fmla="*/ 40835 h 4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3259" h="42395">
                  <a:moveTo>
                    <a:pt x="4388" y="34491"/>
                  </a:moveTo>
                  <a:lnTo>
                    <a:pt x="6864" y="30357"/>
                  </a:lnTo>
                  <a:lnTo>
                    <a:pt x="11284" y="28300"/>
                  </a:lnTo>
                  <a:lnTo>
                    <a:pt x="15884" y="26785"/>
                  </a:lnTo>
                  <a:lnTo>
                    <a:pt x="19799" y="23928"/>
                  </a:lnTo>
                  <a:lnTo>
                    <a:pt x="16199" y="20728"/>
                  </a:lnTo>
                  <a:lnTo>
                    <a:pt x="11131" y="21251"/>
                  </a:lnTo>
                  <a:lnTo>
                    <a:pt x="6150" y="21480"/>
                  </a:lnTo>
                  <a:lnTo>
                    <a:pt x="1530" y="22642"/>
                  </a:lnTo>
                  <a:lnTo>
                    <a:pt x="-213" y="27195"/>
                  </a:lnTo>
                  <a:lnTo>
                    <a:pt x="4178" y="29157"/>
                  </a:lnTo>
                  <a:lnTo>
                    <a:pt x="3493" y="33910"/>
                  </a:lnTo>
                  <a:close/>
                  <a:moveTo>
                    <a:pt x="10093" y="19146"/>
                  </a:moveTo>
                  <a:lnTo>
                    <a:pt x="14589" y="17451"/>
                  </a:lnTo>
                  <a:lnTo>
                    <a:pt x="13046" y="12898"/>
                  </a:lnTo>
                  <a:lnTo>
                    <a:pt x="8274" y="12450"/>
                  </a:lnTo>
                  <a:lnTo>
                    <a:pt x="3769" y="14251"/>
                  </a:lnTo>
                  <a:lnTo>
                    <a:pt x="7788" y="16860"/>
                  </a:lnTo>
                  <a:close/>
                  <a:moveTo>
                    <a:pt x="22685" y="22718"/>
                  </a:moveTo>
                  <a:lnTo>
                    <a:pt x="19247" y="19261"/>
                  </a:lnTo>
                  <a:lnTo>
                    <a:pt x="22580" y="22680"/>
                  </a:lnTo>
                  <a:close/>
                  <a:moveTo>
                    <a:pt x="75006" y="42321"/>
                  </a:moveTo>
                  <a:lnTo>
                    <a:pt x="79711" y="40568"/>
                  </a:lnTo>
                  <a:lnTo>
                    <a:pt x="84388" y="41502"/>
                  </a:lnTo>
                  <a:lnTo>
                    <a:pt x="88275" y="38692"/>
                  </a:lnTo>
                  <a:lnTo>
                    <a:pt x="92103" y="35844"/>
                  </a:lnTo>
                  <a:lnTo>
                    <a:pt x="89932" y="31329"/>
                  </a:lnTo>
                  <a:lnTo>
                    <a:pt x="87160" y="27395"/>
                  </a:lnTo>
                  <a:lnTo>
                    <a:pt x="86217" y="22680"/>
                  </a:lnTo>
                  <a:lnTo>
                    <a:pt x="83883" y="18280"/>
                  </a:lnTo>
                  <a:lnTo>
                    <a:pt x="86998" y="14441"/>
                  </a:lnTo>
                  <a:lnTo>
                    <a:pt x="89160" y="10069"/>
                  </a:lnTo>
                  <a:lnTo>
                    <a:pt x="93046" y="7250"/>
                  </a:lnTo>
                  <a:lnTo>
                    <a:pt x="88522" y="5002"/>
                  </a:lnTo>
                  <a:lnTo>
                    <a:pt x="83626" y="4659"/>
                  </a:lnTo>
                  <a:lnTo>
                    <a:pt x="78740" y="4211"/>
                  </a:lnTo>
                  <a:lnTo>
                    <a:pt x="73939" y="4230"/>
                  </a:lnTo>
                  <a:lnTo>
                    <a:pt x="69539" y="2240"/>
                  </a:lnTo>
                  <a:lnTo>
                    <a:pt x="64567" y="1916"/>
                  </a:lnTo>
                  <a:lnTo>
                    <a:pt x="59861" y="639"/>
                  </a:lnTo>
                  <a:lnTo>
                    <a:pt x="55042" y="-75"/>
                  </a:lnTo>
                  <a:lnTo>
                    <a:pt x="51412" y="3078"/>
                  </a:lnTo>
                  <a:lnTo>
                    <a:pt x="46621" y="2287"/>
                  </a:lnTo>
                  <a:lnTo>
                    <a:pt x="41850" y="1954"/>
                  </a:lnTo>
                  <a:lnTo>
                    <a:pt x="37611" y="4287"/>
                  </a:lnTo>
                  <a:lnTo>
                    <a:pt x="32801" y="5107"/>
                  </a:lnTo>
                  <a:lnTo>
                    <a:pt x="28514" y="7450"/>
                  </a:lnTo>
                  <a:lnTo>
                    <a:pt x="23656" y="8688"/>
                  </a:lnTo>
                  <a:lnTo>
                    <a:pt x="22743" y="13470"/>
                  </a:lnTo>
                  <a:lnTo>
                    <a:pt x="25705" y="17232"/>
                  </a:lnTo>
                  <a:lnTo>
                    <a:pt x="25819" y="22004"/>
                  </a:lnTo>
                  <a:lnTo>
                    <a:pt x="28990" y="25576"/>
                  </a:lnTo>
                  <a:lnTo>
                    <a:pt x="33611" y="26824"/>
                  </a:lnTo>
                  <a:lnTo>
                    <a:pt x="38239" y="25185"/>
                  </a:lnTo>
                  <a:lnTo>
                    <a:pt x="40650" y="29338"/>
                  </a:lnTo>
                  <a:lnTo>
                    <a:pt x="40402" y="34234"/>
                  </a:lnTo>
                  <a:lnTo>
                    <a:pt x="45135" y="33729"/>
                  </a:lnTo>
                  <a:lnTo>
                    <a:pt x="49850" y="32491"/>
                  </a:lnTo>
                  <a:lnTo>
                    <a:pt x="54642" y="31738"/>
                  </a:lnTo>
                  <a:lnTo>
                    <a:pt x="58890" y="33910"/>
                  </a:lnTo>
                  <a:lnTo>
                    <a:pt x="63452" y="35491"/>
                  </a:lnTo>
                  <a:lnTo>
                    <a:pt x="67663" y="37796"/>
                  </a:lnTo>
                  <a:lnTo>
                    <a:pt x="71558" y="408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7" name="Freihandform: Form 746">
              <a:extLst>
                <a:ext uri="{FF2B5EF4-FFF2-40B4-BE49-F238E27FC236}">
                  <a16:creationId xmlns:a16="http://schemas.microsoft.com/office/drawing/2014/main" id="{A4E83500-77AD-B91A-C847-5E8D940FA249}"/>
                </a:ext>
              </a:extLst>
            </p:cNvPr>
            <p:cNvSpPr/>
            <p:nvPr/>
          </p:nvSpPr>
          <p:spPr>
            <a:xfrm>
              <a:off x="3459661" y="4042793"/>
              <a:ext cx="96124" cy="90298"/>
            </a:xfrm>
            <a:custGeom>
              <a:avLst/>
              <a:gdLst>
                <a:gd name="connsiteX0" fmla="*/ 71749 w 127616"/>
                <a:gd name="connsiteY0" fmla="*/ 51703 h 119881"/>
                <a:gd name="connsiteX1" fmla="*/ 68177 w 127616"/>
                <a:gd name="connsiteY1" fmla="*/ 48474 h 119881"/>
                <a:gd name="connsiteX2" fmla="*/ 64529 w 127616"/>
                <a:gd name="connsiteY2" fmla="*/ 44778 h 119881"/>
                <a:gd name="connsiteX3" fmla="*/ 67253 w 127616"/>
                <a:gd name="connsiteY3" fmla="*/ 49665 h 119881"/>
                <a:gd name="connsiteX4" fmla="*/ 71749 w 127616"/>
                <a:gd name="connsiteY4" fmla="*/ 51703 h 119881"/>
                <a:gd name="connsiteX5" fmla="*/ 119679 w 127616"/>
                <a:gd name="connsiteY5" fmla="*/ 119807 h 119881"/>
                <a:gd name="connsiteX6" fmla="*/ 122498 w 127616"/>
                <a:gd name="connsiteY6" fmla="*/ 115673 h 119881"/>
                <a:gd name="connsiteX7" fmla="*/ 127403 w 127616"/>
                <a:gd name="connsiteY7" fmla="*/ 112263 h 119881"/>
                <a:gd name="connsiteX8" fmla="*/ 123136 w 127616"/>
                <a:gd name="connsiteY8" fmla="*/ 110044 h 119881"/>
                <a:gd name="connsiteX9" fmla="*/ 119707 w 127616"/>
                <a:gd name="connsiteY9" fmla="*/ 106710 h 119881"/>
                <a:gd name="connsiteX10" fmla="*/ 116821 w 127616"/>
                <a:gd name="connsiteY10" fmla="*/ 102776 h 119881"/>
                <a:gd name="connsiteX11" fmla="*/ 112496 w 127616"/>
                <a:gd name="connsiteY11" fmla="*/ 98909 h 119881"/>
                <a:gd name="connsiteX12" fmla="*/ 110877 w 127616"/>
                <a:gd name="connsiteY12" fmla="*/ 94146 h 119881"/>
                <a:gd name="connsiteX13" fmla="*/ 106696 w 127616"/>
                <a:gd name="connsiteY13" fmla="*/ 91070 h 119881"/>
                <a:gd name="connsiteX14" fmla="*/ 102981 w 127616"/>
                <a:gd name="connsiteY14" fmla="*/ 87669 h 119881"/>
                <a:gd name="connsiteX15" fmla="*/ 98619 w 127616"/>
                <a:gd name="connsiteY15" fmla="*/ 84879 h 119881"/>
                <a:gd name="connsiteX16" fmla="*/ 95685 w 127616"/>
                <a:gd name="connsiteY16" fmla="*/ 80621 h 119881"/>
                <a:gd name="connsiteX17" fmla="*/ 92503 w 127616"/>
                <a:gd name="connsiteY17" fmla="*/ 76373 h 119881"/>
                <a:gd name="connsiteX18" fmla="*/ 89332 w 127616"/>
                <a:gd name="connsiteY18" fmla="*/ 72163 h 119881"/>
                <a:gd name="connsiteX19" fmla="*/ 84798 w 127616"/>
                <a:gd name="connsiteY19" fmla="*/ 70077 h 119881"/>
                <a:gd name="connsiteX20" fmla="*/ 80359 w 127616"/>
                <a:gd name="connsiteY20" fmla="*/ 68276 h 119881"/>
                <a:gd name="connsiteX21" fmla="*/ 76968 w 127616"/>
                <a:gd name="connsiteY21" fmla="*/ 64219 h 119881"/>
                <a:gd name="connsiteX22" fmla="*/ 72044 w 127616"/>
                <a:gd name="connsiteY22" fmla="*/ 65667 h 119881"/>
                <a:gd name="connsiteX23" fmla="*/ 68777 w 127616"/>
                <a:gd name="connsiteY23" fmla="*/ 62200 h 119881"/>
                <a:gd name="connsiteX24" fmla="*/ 67243 w 127616"/>
                <a:gd name="connsiteY24" fmla="*/ 57494 h 119881"/>
                <a:gd name="connsiteX25" fmla="*/ 63957 w 127616"/>
                <a:gd name="connsiteY25" fmla="*/ 53675 h 119881"/>
                <a:gd name="connsiteX26" fmla="*/ 62138 w 127616"/>
                <a:gd name="connsiteY26" fmla="*/ 58094 h 119881"/>
                <a:gd name="connsiteX27" fmla="*/ 59128 w 127616"/>
                <a:gd name="connsiteY27" fmla="*/ 54360 h 119881"/>
                <a:gd name="connsiteX28" fmla="*/ 55280 w 127616"/>
                <a:gd name="connsiteY28" fmla="*/ 50893 h 119881"/>
                <a:gd name="connsiteX29" fmla="*/ 53699 w 127616"/>
                <a:gd name="connsiteY29" fmla="*/ 45807 h 119881"/>
                <a:gd name="connsiteX30" fmla="*/ 50918 w 127616"/>
                <a:gd name="connsiteY30" fmla="*/ 40845 h 119881"/>
                <a:gd name="connsiteX31" fmla="*/ 49832 w 127616"/>
                <a:gd name="connsiteY31" fmla="*/ 36168 h 119881"/>
                <a:gd name="connsiteX32" fmla="*/ 49174 w 127616"/>
                <a:gd name="connsiteY32" fmla="*/ 31453 h 119881"/>
                <a:gd name="connsiteX33" fmla="*/ 47965 w 127616"/>
                <a:gd name="connsiteY33" fmla="*/ 26824 h 119881"/>
                <a:gd name="connsiteX34" fmla="*/ 46127 w 127616"/>
                <a:gd name="connsiteY34" fmla="*/ 21652 h 119881"/>
                <a:gd name="connsiteX35" fmla="*/ 44936 w 127616"/>
                <a:gd name="connsiteY35" fmla="*/ 16918 h 119881"/>
                <a:gd name="connsiteX36" fmla="*/ 42669 w 127616"/>
                <a:gd name="connsiteY36" fmla="*/ 10898 h 119881"/>
                <a:gd name="connsiteX37" fmla="*/ 38525 w 127616"/>
                <a:gd name="connsiteY37" fmla="*/ 4202 h 119881"/>
                <a:gd name="connsiteX38" fmla="*/ 36030 w 127616"/>
                <a:gd name="connsiteY38" fmla="*/ -75 h 119881"/>
                <a:gd name="connsiteX39" fmla="*/ 32954 w 127616"/>
                <a:gd name="connsiteY39" fmla="*/ 5135 h 119881"/>
                <a:gd name="connsiteX40" fmla="*/ 30829 w 127616"/>
                <a:gd name="connsiteY40" fmla="*/ 9793 h 119881"/>
                <a:gd name="connsiteX41" fmla="*/ 25371 w 127616"/>
                <a:gd name="connsiteY41" fmla="*/ 10507 h 119881"/>
                <a:gd name="connsiteX42" fmla="*/ 21047 w 127616"/>
                <a:gd name="connsiteY42" fmla="*/ 13203 h 119881"/>
                <a:gd name="connsiteX43" fmla="*/ 16799 w 127616"/>
                <a:gd name="connsiteY43" fmla="*/ 15746 h 119881"/>
                <a:gd name="connsiteX44" fmla="*/ 14151 w 127616"/>
                <a:gd name="connsiteY44" fmla="*/ 19956 h 119881"/>
                <a:gd name="connsiteX45" fmla="*/ 8674 w 127616"/>
                <a:gd name="connsiteY45" fmla="*/ 19985 h 119881"/>
                <a:gd name="connsiteX46" fmla="*/ 8064 w 127616"/>
                <a:gd name="connsiteY46" fmla="*/ 24890 h 119881"/>
                <a:gd name="connsiteX47" fmla="*/ 6674 w 127616"/>
                <a:gd name="connsiteY47" fmla="*/ 29519 h 119881"/>
                <a:gd name="connsiteX48" fmla="*/ 7464 w 127616"/>
                <a:gd name="connsiteY48" fmla="*/ 34787 h 119881"/>
                <a:gd name="connsiteX49" fmla="*/ 5798 w 127616"/>
                <a:gd name="connsiteY49" fmla="*/ 42149 h 119881"/>
                <a:gd name="connsiteX50" fmla="*/ 3416 w 127616"/>
                <a:gd name="connsiteY50" fmla="*/ 47636 h 119881"/>
                <a:gd name="connsiteX51" fmla="*/ 2359 w 127616"/>
                <a:gd name="connsiteY51" fmla="*/ 53237 h 119881"/>
                <a:gd name="connsiteX52" fmla="*/ 911 w 127616"/>
                <a:gd name="connsiteY52" fmla="*/ 58761 h 119881"/>
                <a:gd name="connsiteX53" fmla="*/ -213 w 127616"/>
                <a:gd name="connsiteY53" fmla="*/ 64000 h 119881"/>
                <a:gd name="connsiteX54" fmla="*/ 664 w 127616"/>
                <a:gd name="connsiteY54" fmla="*/ 70924 h 119881"/>
                <a:gd name="connsiteX55" fmla="*/ 1311 w 127616"/>
                <a:gd name="connsiteY55" fmla="*/ 76077 h 119881"/>
                <a:gd name="connsiteX56" fmla="*/ 7226 w 127616"/>
                <a:gd name="connsiteY56" fmla="*/ 78116 h 119881"/>
                <a:gd name="connsiteX57" fmla="*/ 12322 w 127616"/>
                <a:gd name="connsiteY57" fmla="*/ 79021 h 119881"/>
                <a:gd name="connsiteX58" fmla="*/ 16237 w 127616"/>
                <a:gd name="connsiteY58" fmla="*/ 75363 h 119881"/>
                <a:gd name="connsiteX59" fmla="*/ 19018 w 127616"/>
                <a:gd name="connsiteY59" fmla="*/ 79535 h 119881"/>
                <a:gd name="connsiteX60" fmla="*/ 27191 w 127616"/>
                <a:gd name="connsiteY60" fmla="*/ 65886 h 119881"/>
                <a:gd name="connsiteX61" fmla="*/ 30743 w 127616"/>
                <a:gd name="connsiteY61" fmla="*/ 69658 h 119881"/>
                <a:gd name="connsiteX62" fmla="*/ 35134 w 127616"/>
                <a:gd name="connsiteY62" fmla="*/ 72591 h 119881"/>
                <a:gd name="connsiteX63" fmla="*/ 38621 w 127616"/>
                <a:gd name="connsiteY63" fmla="*/ 76049 h 119881"/>
                <a:gd name="connsiteX64" fmla="*/ 43422 w 127616"/>
                <a:gd name="connsiteY64" fmla="*/ 74839 h 119881"/>
                <a:gd name="connsiteX65" fmla="*/ 48260 w 127616"/>
                <a:gd name="connsiteY65" fmla="*/ 72144 h 119881"/>
                <a:gd name="connsiteX66" fmla="*/ 52937 w 127616"/>
                <a:gd name="connsiteY66" fmla="*/ 73915 h 119881"/>
                <a:gd name="connsiteX67" fmla="*/ 57957 w 127616"/>
                <a:gd name="connsiteY67" fmla="*/ 74554 h 119881"/>
                <a:gd name="connsiteX68" fmla="*/ 62624 w 127616"/>
                <a:gd name="connsiteY68" fmla="*/ 73496 h 119881"/>
                <a:gd name="connsiteX69" fmla="*/ 67072 w 127616"/>
                <a:gd name="connsiteY69" fmla="*/ 75344 h 119881"/>
                <a:gd name="connsiteX70" fmla="*/ 71834 w 127616"/>
                <a:gd name="connsiteY70" fmla="*/ 76135 h 119881"/>
                <a:gd name="connsiteX71" fmla="*/ 77854 w 127616"/>
                <a:gd name="connsiteY71" fmla="*/ 79145 h 119881"/>
                <a:gd name="connsiteX72" fmla="*/ 83645 w 127616"/>
                <a:gd name="connsiteY72" fmla="*/ 82002 h 119881"/>
                <a:gd name="connsiteX73" fmla="*/ 88475 w 127616"/>
                <a:gd name="connsiteY73" fmla="*/ 88527 h 119881"/>
                <a:gd name="connsiteX74" fmla="*/ 91208 w 127616"/>
                <a:gd name="connsiteY74" fmla="*/ 93137 h 119881"/>
                <a:gd name="connsiteX75" fmla="*/ 96104 w 127616"/>
                <a:gd name="connsiteY75" fmla="*/ 96642 h 119881"/>
                <a:gd name="connsiteX76" fmla="*/ 100381 w 127616"/>
                <a:gd name="connsiteY76" fmla="*/ 100290 h 119881"/>
                <a:gd name="connsiteX77" fmla="*/ 103743 w 127616"/>
                <a:gd name="connsiteY77" fmla="*/ 104519 h 119881"/>
                <a:gd name="connsiteX78" fmla="*/ 106553 w 127616"/>
                <a:gd name="connsiteY78" fmla="*/ 108901 h 119881"/>
                <a:gd name="connsiteX79" fmla="*/ 111240 w 127616"/>
                <a:gd name="connsiteY79" fmla="*/ 113406 h 119881"/>
                <a:gd name="connsiteX80" fmla="*/ 113963 w 127616"/>
                <a:gd name="connsiteY80" fmla="*/ 117387 h 119881"/>
                <a:gd name="connsiteX81" fmla="*/ 119679 w 127616"/>
                <a:gd name="connsiteY81" fmla="*/ 119807 h 11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27616" h="119881">
                  <a:moveTo>
                    <a:pt x="71749" y="51703"/>
                  </a:moveTo>
                  <a:lnTo>
                    <a:pt x="68177" y="48474"/>
                  </a:lnTo>
                  <a:lnTo>
                    <a:pt x="64529" y="44778"/>
                  </a:lnTo>
                  <a:lnTo>
                    <a:pt x="67253" y="49665"/>
                  </a:lnTo>
                  <a:lnTo>
                    <a:pt x="71749" y="51703"/>
                  </a:lnTo>
                  <a:close/>
                  <a:moveTo>
                    <a:pt x="119679" y="119807"/>
                  </a:moveTo>
                  <a:lnTo>
                    <a:pt x="122498" y="115673"/>
                  </a:lnTo>
                  <a:lnTo>
                    <a:pt x="127403" y="112263"/>
                  </a:lnTo>
                  <a:lnTo>
                    <a:pt x="123136" y="110044"/>
                  </a:lnTo>
                  <a:lnTo>
                    <a:pt x="119707" y="106710"/>
                  </a:lnTo>
                  <a:lnTo>
                    <a:pt x="116821" y="102776"/>
                  </a:lnTo>
                  <a:lnTo>
                    <a:pt x="112496" y="98909"/>
                  </a:lnTo>
                  <a:lnTo>
                    <a:pt x="110877" y="94146"/>
                  </a:lnTo>
                  <a:lnTo>
                    <a:pt x="106696" y="91070"/>
                  </a:lnTo>
                  <a:lnTo>
                    <a:pt x="102981" y="87669"/>
                  </a:lnTo>
                  <a:lnTo>
                    <a:pt x="98619" y="84879"/>
                  </a:lnTo>
                  <a:lnTo>
                    <a:pt x="95685" y="80621"/>
                  </a:lnTo>
                  <a:lnTo>
                    <a:pt x="92503" y="76373"/>
                  </a:lnTo>
                  <a:lnTo>
                    <a:pt x="89332" y="72163"/>
                  </a:lnTo>
                  <a:lnTo>
                    <a:pt x="84798" y="70077"/>
                  </a:lnTo>
                  <a:lnTo>
                    <a:pt x="80359" y="68276"/>
                  </a:lnTo>
                  <a:lnTo>
                    <a:pt x="76968" y="64219"/>
                  </a:lnTo>
                  <a:lnTo>
                    <a:pt x="72044" y="65667"/>
                  </a:lnTo>
                  <a:lnTo>
                    <a:pt x="68777" y="62200"/>
                  </a:lnTo>
                  <a:lnTo>
                    <a:pt x="67243" y="57494"/>
                  </a:lnTo>
                  <a:lnTo>
                    <a:pt x="63957" y="53675"/>
                  </a:lnTo>
                  <a:lnTo>
                    <a:pt x="62138" y="58094"/>
                  </a:lnTo>
                  <a:lnTo>
                    <a:pt x="59128" y="54360"/>
                  </a:lnTo>
                  <a:lnTo>
                    <a:pt x="55280" y="50893"/>
                  </a:lnTo>
                  <a:lnTo>
                    <a:pt x="53699" y="45807"/>
                  </a:lnTo>
                  <a:lnTo>
                    <a:pt x="50918" y="40845"/>
                  </a:lnTo>
                  <a:lnTo>
                    <a:pt x="49832" y="36168"/>
                  </a:lnTo>
                  <a:lnTo>
                    <a:pt x="49174" y="31453"/>
                  </a:lnTo>
                  <a:lnTo>
                    <a:pt x="47965" y="26824"/>
                  </a:lnTo>
                  <a:lnTo>
                    <a:pt x="46127" y="21652"/>
                  </a:lnTo>
                  <a:lnTo>
                    <a:pt x="44936" y="16918"/>
                  </a:lnTo>
                  <a:lnTo>
                    <a:pt x="42669" y="10898"/>
                  </a:lnTo>
                  <a:lnTo>
                    <a:pt x="38525" y="4202"/>
                  </a:lnTo>
                  <a:lnTo>
                    <a:pt x="36030" y="-75"/>
                  </a:lnTo>
                  <a:lnTo>
                    <a:pt x="32954" y="5135"/>
                  </a:lnTo>
                  <a:lnTo>
                    <a:pt x="30829" y="9793"/>
                  </a:lnTo>
                  <a:lnTo>
                    <a:pt x="25371" y="10507"/>
                  </a:lnTo>
                  <a:lnTo>
                    <a:pt x="21047" y="13203"/>
                  </a:lnTo>
                  <a:lnTo>
                    <a:pt x="16799" y="15746"/>
                  </a:lnTo>
                  <a:lnTo>
                    <a:pt x="14151" y="19956"/>
                  </a:lnTo>
                  <a:lnTo>
                    <a:pt x="8674" y="19985"/>
                  </a:lnTo>
                  <a:lnTo>
                    <a:pt x="8064" y="24890"/>
                  </a:lnTo>
                  <a:lnTo>
                    <a:pt x="6674" y="29519"/>
                  </a:lnTo>
                  <a:lnTo>
                    <a:pt x="7464" y="34787"/>
                  </a:lnTo>
                  <a:lnTo>
                    <a:pt x="5798" y="42149"/>
                  </a:lnTo>
                  <a:lnTo>
                    <a:pt x="3416" y="47636"/>
                  </a:lnTo>
                  <a:lnTo>
                    <a:pt x="2359" y="53237"/>
                  </a:lnTo>
                  <a:lnTo>
                    <a:pt x="911" y="58761"/>
                  </a:lnTo>
                  <a:lnTo>
                    <a:pt x="-213" y="64000"/>
                  </a:lnTo>
                  <a:lnTo>
                    <a:pt x="664" y="70924"/>
                  </a:lnTo>
                  <a:lnTo>
                    <a:pt x="1311" y="76077"/>
                  </a:lnTo>
                  <a:lnTo>
                    <a:pt x="7226" y="78116"/>
                  </a:lnTo>
                  <a:lnTo>
                    <a:pt x="12322" y="79021"/>
                  </a:lnTo>
                  <a:lnTo>
                    <a:pt x="16237" y="75363"/>
                  </a:lnTo>
                  <a:lnTo>
                    <a:pt x="19018" y="79535"/>
                  </a:lnTo>
                  <a:lnTo>
                    <a:pt x="27191" y="65886"/>
                  </a:lnTo>
                  <a:lnTo>
                    <a:pt x="30743" y="69658"/>
                  </a:lnTo>
                  <a:lnTo>
                    <a:pt x="35134" y="72591"/>
                  </a:lnTo>
                  <a:lnTo>
                    <a:pt x="38621" y="76049"/>
                  </a:lnTo>
                  <a:lnTo>
                    <a:pt x="43422" y="74839"/>
                  </a:lnTo>
                  <a:lnTo>
                    <a:pt x="48260" y="72144"/>
                  </a:lnTo>
                  <a:lnTo>
                    <a:pt x="52937" y="73915"/>
                  </a:lnTo>
                  <a:lnTo>
                    <a:pt x="57957" y="74554"/>
                  </a:lnTo>
                  <a:lnTo>
                    <a:pt x="62624" y="73496"/>
                  </a:lnTo>
                  <a:lnTo>
                    <a:pt x="67072" y="75344"/>
                  </a:lnTo>
                  <a:lnTo>
                    <a:pt x="71834" y="76135"/>
                  </a:lnTo>
                  <a:lnTo>
                    <a:pt x="77854" y="79145"/>
                  </a:lnTo>
                  <a:lnTo>
                    <a:pt x="83645" y="82002"/>
                  </a:lnTo>
                  <a:lnTo>
                    <a:pt x="88475" y="88527"/>
                  </a:lnTo>
                  <a:lnTo>
                    <a:pt x="91208" y="93137"/>
                  </a:lnTo>
                  <a:lnTo>
                    <a:pt x="96104" y="96642"/>
                  </a:lnTo>
                  <a:lnTo>
                    <a:pt x="100381" y="100290"/>
                  </a:lnTo>
                  <a:lnTo>
                    <a:pt x="103743" y="104519"/>
                  </a:lnTo>
                  <a:lnTo>
                    <a:pt x="106553" y="108901"/>
                  </a:lnTo>
                  <a:lnTo>
                    <a:pt x="111240" y="113406"/>
                  </a:lnTo>
                  <a:lnTo>
                    <a:pt x="113963" y="117387"/>
                  </a:lnTo>
                  <a:lnTo>
                    <a:pt x="119679" y="11980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8" name="Freihandform: Form 747">
              <a:extLst>
                <a:ext uri="{FF2B5EF4-FFF2-40B4-BE49-F238E27FC236}">
                  <a16:creationId xmlns:a16="http://schemas.microsoft.com/office/drawing/2014/main" id="{B6BAD831-F6FA-9321-735B-5A034E6FDAE5}"/>
                </a:ext>
              </a:extLst>
            </p:cNvPr>
            <p:cNvSpPr/>
            <p:nvPr/>
          </p:nvSpPr>
          <p:spPr>
            <a:xfrm>
              <a:off x="1661629" y="4100318"/>
              <a:ext cx="34114" cy="20016"/>
            </a:xfrm>
            <a:custGeom>
              <a:avLst/>
              <a:gdLst>
                <a:gd name="connsiteX0" fmla="*/ 39878 w 45291"/>
                <a:gd name="connsiteY0" fmla="*/ 26500 h 26574"/>
                <a:gd name="connsiteX1" fmla="*/ 41383 w 45291"/>
                <a:gd name="connsiteY1" fmla="*/ 21890 h 26574"/>
                <a:gd name="connsiteX2" fmla="*/ 43450 w 45291"/>
                <a:gd name="connsiteY2" fmla="*/ 17432 h 26574"/>
                <a:gd name="connsiteX3" fmla="*/ 45078 w 45291"/>
                <a:gd name="connsiteY3" fmla="*/ 12765 h 26574"/>
                <a:gd name="connsiteX4" fmla="*/ 40764 w 45291"/>
                <a:gd name="connsiteY4" fmla="*/ 10764 h 26574"/>
                <a:gd name="connsiteX5" fmla="*/ 36296 w 45291"/>
                <a:gd name="connsiteY5" fmla="*/ 8745 h 26574"/>
                <a:gd name="connsiteX6" fmla="*/ 32029 w 45291"/>
                <a:gd name="connsiteY6" fmla="*/ 11079 h 26574"/>
                <a:gd name="connsiteX7" fmla="*/ 28143 w 45291"/>
                <a:gd name="connsiteY7" fmla="*/ 8097 h 26574"/>
                <a:gd name="connsiteX8" fmla="*/ 24133 w 45291"/>
                <a:gd name="connsiteY8" fmla="*/ 5421 h 26574"/>
                <a:gd name="connsiteX9" fmla="*/ 21094 w 45291"/>
                <a:gd name="connsiteY9" fmla="*/ 1744 h 26574"/>
                <a:gd name="connsiteX10" fmla="*/ 16503 w 45291"/>
                <a:gd name="connsiteY10" fmla="*/ 335 h 26574"/>
                <a:gd name="connsiteX11" fmla="*/ 11722 w 45291"/>
                <a:gd name="connsiteY11" fmla="*/ -75 h 26574"/>
                <a:gd name="connsiteX12" fmla="*/ 9665 w 45291"/>
                <a:gd name="connsiteY12" fmla="*/ 4230 h 26574"/>
                <a:gd name="connsiteX13" fmla="*/ 6502 w 45291"/>
                <a:gd name="connsiteY13" fmla="*/ 7840 h 26574"/>
                <a:gd name="connsiteX14" fmla="*/ 2016 w 45291"/>
                <a:gd name="connsiteY14" fmla="*/ 9564 h 26574"/>
                <a:gd name="connsiteX15" fmla="*/ -213 w 45291"/>
                <a:gd name="connsiteY15" fmla="*/ 14032 h 26574"/>
                <a:gd name="connsiteX16" fmla="*/ 4007 w 45291"/>
                <a:gd name="connsiteY16" fmla="*/ 16613 h 26574"/>
                <a:gd name="connsiteX17" fmla="*/ 8388 w 45291"/>
                <a:gd name="connsiteY17" fmla="*/ 18689 h 26574"/>
                <a:gd name="connsiteX18" fmla="*/ 13236 w 45291"/>
                <a:gd name="connsiteY18" fmla="*/ 19299 h 26574"/>
                <a:gd name="connsiteX19" fmla="*/ 17618 w 45291"/>
                <a:gd name="connsiteY19" fmla="*/ 21185 h 26574"/>
                <a:gd name="connsiteX20" fmla="*/ 21857 w 45291"/>
                <a:gd name="connsiteY20" fmla="*/ 23566 h 26574"/>
                <a:gd name="connsiteX21" fmla="*/ 26495 w 45291"/>
                <a:gd name="connsiteY21" fmla="*/ 25242 h 26574"/>
                <a:gd name="connsiteX22" fmla="*/ 31172 w 45291"/>
                <a:gd name="connsiteY22" fmla="*/ 26157 h 26574"/>
                <a:gd name="connsiteX23" fmla="*/ 35944 w 45291"/>
                <a:gd name="connsiteY23" fmla="*/ 26224 h 2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5291" h="26574">
                  <a:moveTo>
                    <a:pt x="39878" y="26500"/>
                  </a:moveTo>
                  <a:lnTo>
                    <a:pt x="41383" y="21890"/>
                  </a:lnTo>
                  <a:lnTo>
                    <a:pt x="43450" y="17432"/>
                  </a:lnTo>
                  <a:lnTo>
                    <a:pt x="45078" y="12765"/>
                  </a:lnTo>
                  <a:lnTo>
                    <a:pt x="40764" y="10764"/>
                  </a:lnTo>
                  <a:lnTo>
                    <a:pt x="36296" y="8745"/>
                  </a:lnTo>
                  <a:lnTo>
                    <a:pt x="32029" y="11079"/>
                  </a:lnTo>
                  <a:lnTo>
                    <a:pt x="28143" y="8097"/>
                  </a:lnTo>
                  <a:lnTo>
                    <a:pt x="24133" y="5421"/>
                  </a:lnTo>
                  <a:lnTo>
                    <a:pt x="21094" y="1744"/>
                  </a:lnTo>
                  <a:lnTo>
                    <a:pt x="16503" y="335"/>
                  </a:lnTo>
                  <a:lnTo>
                    <a:pt x="11722" y="-75"/>
                  </a:lnTo>
                  <a:lnTo>
                    <a:pt x="9665" y="4230"/>
                  </a:lnTo>
                  <a:lnTo>
                    <a:pt x="6502" y="7840"/>
                  </a:lnTo>
                  <a:lnTo>
                    <a:pt x="2016" y="9564"/>
                  </a:lnTo>
                  <a:lnTo>
                    <a:pt x="-213" y="14032"/>
                  </a:lnTo>
                  <a:lnTo>
                    <a:pt x="4007" y="16613"/>
                  </a:lnTo>
                  <a:lnTo>
                    <a:pt x="8388" y="18689"/>
                  </a:lnTo>
                  <a:lnTo>
                    <a:pt x="13236" y="19299"/>
                  </a:lnTo>
                  <a:lnTo>
                    <a:pt x="17618" y="21185"/>
                  </a:lnTo>
                  <a:lnTo>
                    <a:pt x="21857" y="23566"/>
                  </a:lnTo>
                  <a:lnTo>
                    <a:pt x="26495" y="25242"/>
                  </a:lnTo>
                  <a:lnTo>
                    <a:pt x="31172" y="26157"/>
                  </a:lnTo>
                  <a:lnTo>
                    <a:pt x="35944" y="2622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9" name="Freihandform: Form 748">
              <a:extLst>
                <a:ext uri="{FF2B5EF4-FFF2-40B4-BE49-F238E27FC236}">
                  <a16:creationId xmlns:a16="http://schemas.microsoft.com/office/drawing/2014/main" id="{F1495742-43EC-8C18-575F-39B73322FACE}"/>
                </a:ext>
              </a:extLst>
            </p:cNvPr>
            <p:cNvSpPr/>
            <p:nvPr/>
          </p:nvSpPr>
          <p:spPr>
            <a:xfrm>
              <a:off x="3339287" y="4168089"/>
              <a:ext cx="16809" cy="13165"/>
            </a:xfrm>
            <a:custGeom>
              <a:avLst/>
              <a:gdLst>
                <a:gd name="connsiteX0" fmla="*/ 3950 w 22316"/>
                <a:gd name="connsiteY0" fmla="*/ 17403 h 17478"/>
                <a:gd name="connsiteX1" fmla="*/ 12293 w 22316"/>
                <a:gd name="connsiteY1" fmla="*/ 17299 h 17478"/>
                <a:gd name="connsiteX2" fmla="*/ 17818 w 22316"/>
                <a:gd name="connsiteY2" fmla="*/ 17222 h 17478"/>
                <a:gd name="connsiteX3" fmla="*/ 22104 w 22316"/>
                <a:gd name="connsiteY3" fmla="*/ 10460 h 17478"/>
                <a:gd name="connsiteX4" fmla="*/ 21885 w 22316"/>
                <a:gd name="connsiteY4" fmla="*/ -75 h 17478"/>
                <a:gd name="connsiteX5" fmla="*/ -213 w 22316"/>
                <a:gd name="connsiteY5" fmla="*/ -75 h 17478"/>
                <a:gd name="connsiteX6" fmla="*/ -71 w 22316"/>
                <a:gd name="connsiteY6" fmla="*/ 6783 h 17478"/>
                <a:gd name="connsiteX7" fmla="*/ 2540 w 22316"/>
                <a:gd name="connsiteY7" fmla="*/ 14251 h 1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16" h="17478">
                  <a:moveTo>
                    <a:pt x="3950" y="17403"/>
                  </a:moveTo>
                  <a:lnTo>
                    <a:pt x="12293" y="17299"/>
                  </a:lnTo>
                  <a:lnTo>
                    <a:pt x="17818" y="17222"/>
                  </a:lnTo>
                  <a:lnTo>
                    <a:pt x="22104" y="10460"/>
                  </a:lnTo>
                  <a:lnTo>
                    <a:pt x="21885" y="-75"/>
                  </a:lnTo>
                  <a:lnTo>
                    <a:pt x="-213" y="-75"/>
                  </a:lnTo>
                  <a:lnTo>
                    <a:pt x="-71" y="6783"/>
                  </a:lnTo>
                  <a:lnTo>
                    <a:pt x="2540" y="142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0" name="Freihandform: Form 749">
              <a:extLst>
                <a:ext uri="{FF2B5EF4-FFF2-40B4-BE49-F238E27FC236}">
                  <a16:creationId xmlns:a16="http://schemas.microsoft.com/office/drawing/2014/main" id="{1BF6CA71-5CB3-6016-3D07-EEB34B61752A}"/>
                </a:ext>
              </a:extLst>
            </p:cNvPr>
            <p:cNvSpPr/>
            <p:nvPr/>
          </p:nvSpPr>
          <p:spPr>
            <a:xfrm>
              <a:off x="3429392" y="3796808"/>
              <a:ext cx="1901" cy="10137"/>
            </a:xfrm>
            <a:custGeom>
              <a:avLst/>
              <a:gdLst>
                <a:gd name="connsiteX0" fmla="*/ -213 w 2524"/>
                <a:gd name="connsiteY0" fmla="*/ 13384 h 13458"/>
                <a:gd name="connsiteX1" fmla="*/ 2311 w 2524"/>
                <a:gd name="connsiteY1" fmla="*/ 9240 h 13458"/>
                <a:gd name="connsiteX2" fmla="*/ 1730 w 2524"/>
                <a:gd name="connsiteY2" fmla="*/ 4449 h 13458"/>
                <a:gd name="connsiteX3" fmla="*/ -41 w 2524"/>
                <a:gd name="connsiteY3" fmla="*/ -75 h 13458"/>
                <a:gd name="connsiteX4" fmla="*/ 92 w 2524"/>
                <a:gd name="connsiteY4" fmla="*/ 5087 h 13458"/>
                <a:gd name="connsiteX5" fmla="*/ 1301 w 2524"/>
                <a:gd name="connsiteY5" fmla="*/ 10021 h 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4" h="13458">
                  <a:moveTo>
                    <a:pt x="-213" y="13384"/>
                  </a:moveTo>
                  <a:lnTo>
                    <a:pt x="2311" y="9240"/>
                  </a:lnTo>
                  <a:lnTo>
                    <a:pt x="1730" y="4449"/>
                  </a:lnTo>
                  <a:lnTo>
                    <a:pt x="-41" y="-75"/>
                  </a:lnTo>
                  <a:lnTo>
                    <a:pt x="92" y="5087"/>
                  </a:lnTo>
                  <a:lnTo>
                    <a:pt x="1301" y="1002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1" name="Freihandform: Form 750">
              <a:extLst>
                <a:ext uri="{FF2B5EF4-FFF2-40B4-BE49-F238E27FC236}">
                  <a16:creationId xmlns:a16="http://schemas.microsoft.com/office/drawing/2014/main" id="{578BDEF1-1BC2-E1D4-D5D8-31ED7261A599}"/>
                </a:ext>
              </a:extLst>
            </p:cNvPr>
            <p:cNvSpPr/>
            <p:nvPr/>
          </p:nvSpPr>
          <p:spPr>
            <a:xfrm>
              <a:off x="4714403" y="4464108"/>
              <a:ext cx="45565" cy="17965"/>
            </a:xfrm>
            <a:custGeom>
              <a:avLst/>
              <a:gdLst>
                <a:gd name="connsiteX0" fmla="*/ 17551 w 60493"/>
                <a:gd name="connsiteY0" fmla="*/ 23776 h 23850"/>
                <a:gd name="connsiteX1" fmla="*/ 21542 w 60493"/>
                <a:gd name="connsiteY1" fmla="*/ 21166 h 23850"/>
                <a:gd name="connsiteX2" fmla="*/ 25876 w 60493"/>
                <a:gd name="connsiteY2" fmla="*/ 18727 h 23850"/>
                <a:gd name="connsiteX3" fmla="*/ 30543 w 60493"/>
                <a:gd name="connsiteY3" fmla="*/ 17489 h 23850"/>
                <a:gd name="connsiteX4" fmla="*/ 35191 w 60493"/>
                <a:gd name="connsiteY4" fmla="*/ 16241 h 23850"/>
                <a:gd name="connsiteX5" fmla="*/ 39097 w 60493"/>
                <a:gd name="connsiteY5" fmla="*/ 13460 h 23850"/>
                <a:gd name="connsiteX6" fmla="*/ 44145 w 60493"/>
                <a:gd name="connsiteY6" fmla="*/ 12831 h 23850"/>
                <a:gd name="connsiteX7" fmla="*/ 47793 w 60493"/>
                <a:gd name="connsiteY7" fmla="*/ 9469 h 23850"/>
                <a:gd name="connsiteX8" fmla="*/ 52451 w 60493"/>
                <a:gd name="connsiteY8" fmla="*/ 8383 h 23850"/>
                <a:gd name="connsiteX9" fmla="*/ 56537 w 60493"/>
                <a:gd name="connsiteY9" fmla="*/ 5735 h 23850"/>
                <a:gd name="connsiteX10" fmla="*/ 60280 w 60493"/>
                <a:gd name="connsiteY10" fmla="*/ 2640 h 23850"/>
                <a:gd name="connsiteX11" fmla="*/ 56051 w 60493"/>
                <a:gd name="connsiteY11" fmla="*/ -75 h 23850"/>
                <a:gd name="connsiteX12" fmla="*/ 51384 w 60493"/>
                <a:gd name="connsiteY12" fmla="*/ 1544 h 23850"/>
                <a:gd name="connsiteX13" fmla="*/ 46612 w 60493"/>
                <a:gd name="connsiteY13" fmla="*/ 2725 h 23850"/>
                <a:gd name="connsiteX14" fmla="*/ 41678 w 60493"/>
                <a:gd name="connsiteY14" fmla="*/ 2849 h 23850"/>
                <a:gd name="connsiteX15" fmla="*/ 36649 w 60493"/>
                <a:gd name="connsiteY15" fmla="*/ 3526 h 23850"/>
                <a:gd name="connsiteX16" fmla="*/ 31724 w 60493"/>
                <a:gd name="connsiteY16" fmla="*/ 3592 h 23850"/>
                <a:gd name="connsiteX17" fmla="*/ 26914 w 60493"/>
                <a:gd name="connsiteY17" fmla="*/ 4545 h 23850"/>
                <a:gd name="connsiteX18" fmla="*/ 22247 w 60493"/>
                <a:gd name="connsiteY18" fmla="*/ 5526 h 23850"/>
                <a:gd name="connsiteX19" fmla="*/ 18761 w 60493"/>
                <a:gd name="connsiteY19" fmla="*/ 9002 h 23850"/>
                <a:gd name="connsiteX20" fmla="*/ 15951 w 60493"/>
                <a:gd name="connsiteY20" fmla="*/ 12851 h 23850"/>
                <a:gd name="connsiteX21" fmla="*/ 20008 w 60493"/>
                <a:gd name="connsiteY21" fmla="*/ 15365 h 23850"/>
                <a:gd name="connsiteX22" fmla="*/ 16046 w 60493"/>
                <a:gd name="connsiteY22" fmla="*/ 18013 h 23850"/>
                <a:gd name="connsiteX23" fmla="*/ 17437 w 60493"/>
                <a:gd name="connsiteY23" fmla="*/ 22576 h 23850"/>
                <a:gd name="connsiteX24" fmla="*/ 2311 w 60493"/>
                <a:gd name="connsiteY24" fmla="*/ 23338 h 23850"/>
                <a:gd name="connsiteX25" fmla="*/ 4473 w 60493"/>
                <a:gd name="connsiteY25" fmla="*/ 18804 h 23850"/>
                <a:gd name="connsiteX26" fmla="*/ -213 w 60493"/>
                <a:gd name="connsiteY26" fmla="*/ 20299 h 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493" h="23850">
                  <a:moveTo>
                    <a:pt x="17551" y="23776"/>
                  </a:moveTo>
                  <a:lnTo>
                    <a:pt x="21542" y="21166"/>
                  </a:lnTo>
                  <a:lnTo>
                    <a:pt x="25876" y="18727"/>
                  </a:lnTo>
                  <a:lnTo>
                    <a:pt x="30543" y="17489"/>
                  </a:lnTo>
                  <a:lnTo>
                    <a:pt x="35191" y="16241"/>
                  </a:lnTo>
                  <a:lnTo>
                    <a:pt x="39097" y="13460"/>
                  </a:lnTo>
                  <a:lnTo>
                    <a:pt x="44145" y="12831"/>
                  </a:lnTo>
                  <a:lnTo>
                    <a:pt x="47793" y="9469"/>
                  </a:lnTo>
                  <a:lnTo>
                    <a:pt x="52451" y="8383"/>
                  </a:lnTo>
                  <a:lnTo>
                    <a:pt x="56537" y="5735"/>
                  </a:lnTo>
                  <a:lnTo>
                    <a:pt x="60280" y="2640"/>
                  </a:lnTo>
                  <a:lnTo>
                    <a:pt x="56051" y="-75"/>
                  </a:lnTo>
                  <a:lnTo>
                    <a:pt x="51384" y="1544"/>
                  </a:lnTo>
                  <a:lnTo>
                    <a:pt x="46612" y="2725"/>
                  </a:lnTo>
                  <a:lnTo>
                    <a:pt x="41678" y="2849"/>
                  </a:lnTo>
                  <a:lnTo>
                    <a:pt x="36649" y="3526"/>
                  </a:lnTo>
                  <a:lnTo>
                    <a:pt x="31724" y="3592"/>
                  </a:lnTo>
                  <a:lnTo>
                    <a:pt x="26914" y="4545"/>
                  </a:lnTo>
                  <a:lnTo>
                    <a:pt x="22247" y="5526"/>
                  </a:lnTo>
                  <a:lnTo>
                    <a:pt x="18761" y="9002"/>
                  </a:lnTo>
                  <a:lnTo>
                    <a:pt x="15951" y="12851"/>
                  </a:lnTo>
                  <a:lnTo>
                    <a:pt x="20008" y="15365"/>
                  </a:lnTo>
                  <a:lnTo>
                    <a:pt x="16046" y="18013"/>
                  </a:lnTo>
                  <a:lnTo>
                    <a:pt x="17437" y="22576"/>
                  </a:lnTo>
                  <a:close/>
                  <a:moveTo>
                    <a:pt x="2311" y="23338"/>
                  </a:moveTo>
                  <a:lnTo>
                    <a:pt x="4473" y="18804"/>
                  </a:lnTo>
                  <a:lnTo>
                    <a:pt x="-213" y="2029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2" name="Freihandform: Form 751">
              <a:extLst>
                <a:ext uri="{FF2B5EF4-FFF2-40B4-BE49-F238E27FC236}">
                  <a16:creationId xmlns:a16="http://schemas.microsoft.com/office/drawing/2014/main" id="{F7F25799-78AC-C962-6FFC-7E1F99D0A948}"/>
                </a:ext>
              </a:extLst>
            </p:cNvPr>
            <p:cNvSpPr/>
            <p:nvPr/>
          </p:nvSpPr>
          <p:spPr>
            <a:xfrm>
              <a:off x="3414792" y="4095260"/>
              <a:ext cx="212975" cy="181106"/>
            </a:xfrm>
            <a:custGeom>
              <a:avLst/>
              <a:gdLst>
                <a:gd name="connsiteX0" fmla="*/ 124431 w 282749"/>
                <a:gd name="connsiteY0" fmla="*/ 240364 h 240439"/>
                <a:gd name="connsiteX1" fmla="*/ 128441 w 282749"/>
                <a:gd name="connsiteY1" fmla="*/ 234850 h 240439"/>
                <a:gd name="connsiteX2" fmla="*/ 130337 w 282749"/>
                <a:gd name="connsiteY2" fmla="*/ 230230 h 240439"/>
                <a:gd name="connsiteX3" fmla="*/ 134804 w 282749"/>
                <a:gd name="connsiteY3" fmla="*/ 227696 h 240439"/>
                <a:gd name="connsiteX4" fmla="*/ 140928 w 282749"/>
                <a:gd name="connsiteY4" fmla="*/ 224762 h 240439"/>
                <a:gd name="connsiteX5" fmla="*/ 147168 w 282749"/>
                <a:gd name="connsiteY5" fmla="*/ 221524 h 240439"/>
                <a:gd name="connsiteX6" fmla="*/ 151111 w 282749"/>
                <a:gd name="connsiteY6" fmla="*/ 224762 h 240439"/>
                <a:gd name="connsiteX7" fmla="*/ 155635 w 282749"/>
                <a:gd name="connsiteY7" fmla="*/ 228887 h 240439"/>
                <a:gd name="connsiteX8" fmla="*/ 161502 w 282749"/>
                <a:gd name="connsiteY8" fmla="*/ 228534 h 240439"/>
                <a:gd name="connsiteX9" fmla="*/ 167656 w 282749"/>
                <a:gd name="connsiteY9" fmla="*/ 228706 h 240439"/>
                <a:gd name="connsiteX10" fmla="*/ 172437 w 282749"/>
                <a:gd name="connsiteY10" fmla="*/ 223772 h 240439"/>
                <a:gd name="connsiteX11" fmla="*/ 179343 w 282749"/>
                <a:gd name="connsiteY11" fmla="*/ 223334 h 240439"/>
                <a:gd name="connsiteX12" fmla="*/ 186429 w 282749"/>
                <a:gd name="connsiteY12" fmla="*/ 221905 h 240439"/>
                <a:gd name="connsiteX13" fmla="*/ 190954 w 282749"/>
                <a:gd name="connsiteY13" fmla="*/ 215019 h 240439"/>
                <a:gd name="connsiteX14" fmla="*/ 197907 w 282749"/>
                <a:gd name="connsiteY14" fmla="*/ 210694 h 240439"/>
                <a:gd name="connsiteX15" fmla="*/ 209213 w 282749"/>
                <a:gd name="connsiteY15" fmla="*/ 207541 h 240439"/>
                <a:gd name="connsiteX16" fmla="*/ 225749 w 282749"/>
                <a:gd name="connsiteY16" fmla="*/ 207970 h 240439"/>
                <a:gd name="connsiteX17" fmla="*/ 235131 w 282749"/>
                <a:gd name="connsiteY17" fmla="*/ 194930 h 240439"/>
                <a:gd name="connsiteX18" fmla="*/ 243570 w 282749"/>
                <a:gd name="connsiteY18" fmla="*/ 185596 h 240439"/>
                <a:gd name="connsiteX19" fmla="*/ 256771 w 282749"/>
                <a:gd name="connsiteY19" fmla="*/ 172451 h 240439"/>
                <a:gd name="connsiteX20" fmla="*/ 262115 w 282749"/>
                <a:gd name="connsiteY20" fmla="*/ 165822 h 240439"/>
                <a:gd name="connsiteX21" fmla="*/ 270659 w 282749"/>
                <a:gd name="connsiteY21" fmla="*/ 155735 h 240439"/>
                <a:gd name="connsiteX22" fmla="*/ 274726 w 282749"/>
                <a:gd name="connsiteY22" fmla="*/ 151954 h 240439"/>
                <a:gd name="connsiteX23" fmla="*/ 282537 w 282749"/>
                <a:gd name="connsiteY23" fmla="*/ 142629 h 240439"/>
                <a:gd name="connsiteX24" fmla="*/ 263772 w 282749"/>
                <a:gd name="connsiteY24" fmla="*/ 142590 h 240439"/>
                <a:gd name="connsiteX25" fmla="*/ 245789 w 282749"/>
                <a:gd name="connsiteY25" fmla="*/ 135847 h 240439"/>
                <a:gd name="connsiteX26" fmla="*/ 225596 w 282749"/>
                <a:gd name="connsiteY26" fmla="*/ 128427 h 240439"/>
                <a:gd name="connsiteX27" fmla="*/ 218700 w 282749"/>
                <a:gd name="connsiteY27" fmla="*/ 125874 h 240439"/>
                <a:gd name="connsiteX28" fmla="*/ 206394 w 282749"/>
                <a:gd name="connsiteY28" fmla="*/ 121397 h 240439"/>
                <a:gd name="connsiteX29" fmla="*/ 199497 w 282749"/>
                <a:gd name="connsiteY29" fmla="*/ 113815 h 240439"/>
                <a:gd name="connsiteX30" fmla="*/ 194897 w 282749"/>
                <a:gd name="connsiteY30" fmla="*/ 109815 h 240439"/>
                <a:gd name="connsiteX31" fmla="*/ 191897 w 282749"/>
                <a:gd name="connsiteY31" fmla="*/ 103471 h 240439"/>
                <a:gd name="connsiteX32" fmla="*/ 187077 w 282749"/>
                <a:gd name="connsiteY32" fmla="*/ 98623 h 240439"/>
                <a:gd name="connsiteX33" fmla="*/ 182972 w 282749"/>
                <a:gd name="connsiteY33" fmla="*/ 92689 h 240439"/>
                <a:gd name="connsiteX34" fmla="*/ 180953 w 282749"/>
                <a:gd name="connsiteY34" fmla="*/ 87879 h 240439"/>
                <a:gd name="connsiteX35" fmla="*/ 185381 w 282749"/>
                <a:gd name="connsiteY35" fmla="*/ 79249 h 240439"/>
                <a:gd name="connsiteX36" fmla="*/ 180152 w 282749"/>
                <a:gd name="connsiteY36" fmla="*/ 77725 h 240439"/>
                <a:gd name="connsiteX37" fmla="*/ 175152 w 282749"/>
                <a:gd name="connsiteY37" fmla="*/ 79306 h 240439"/>
                <a:gd name="connsiteX38" fmla="*/ 169932 w 282749"/>
                <a:gd name="connsiteY38" fmla="*/ 79316 h 240439"/>
                <a:gd name="connsiteX39" fmla="*/ 163750 w 282749"/>
                <a:gd name="connsiteY39" fmla="*/ 79706 h 240439"/>
                <a:gd name="connsiteX40" fmla="*/ 163274 w 282749"/>
                <a:gd name="connsiteY40" fmla="*/ 73610 h 240439"/>
                <a:gd name="connsiteX41" fmla="*/ 162417 w 282749"/>
                <a:gd name="connsiteY41" fmla="*/ 68429 h 240439"/>
                <a:gd name="connsiteX42" fmla="*/ 163436 w 282749"/>
                <a:gd name="connsiteY42" fmla="*/ 63362 h 240439"/>
                <a:gd name="connsiteX43" fmla="*/ 167579 w 282749"/>
                <a:gd name="connsiteY43" fmla="*/ 58104 h 240439"/>
                <a:gd name="connsiteX44" fmla="*/ 170027 w 282749"/>
                <a:gd name="connsiteY44" fmla="*/ 53770 h 240439"/>
                <a:gd name="connsiteX45" fmla="*/ 173532 w 282749"/>
                <a:gd name="connsiteY45" fmla="*/ 47731 h 240439"/>
                <a:gd name="connsiteX46" fmla="*/ 169789 w 282749"/>
                <a:gd name="connsiteY46" fmla="*/ 41492 h 240439"/>
                <a:gd name="connsiteX47" fmla="*/ 164874 w 282749"/>
                <a:gd name="connsiteY47" fmla="*/ 38073 h 240439"/>
                <a:gd name="connsiteX48" fmla="*/ 161369 w 282749"/>
                <a:gd name="connsiteY48" fmla="*/ 32548 h 240439"/>
                <a:gd name="connsiteX49" fmla="*/ 158359 w 282749"/>
                <a:gd name="connsiteY49" fmla="*/ 28271 h 240439"/>
                <a:gd name="connsiteX50" fmla="*/ 153740 w 282749"/>
                <a:gd name="connsiteY50" fmla="*/ 25804 h 240439"/>
                <a:gd name="connsiteX51" fmla="*/ 146129 w 282749"/>
                <a:gd name="connsiteY51" fmla="*/ 15746 h 240439"/>
                <a:gd name="connsiteX52" fmla="*/ 141433 w 282749"/>
                <a:gd name="connsiteY52" fmla="*/ 11298 h 240439"/>
                <a:gd name="connsiteX53" fmla="*/ 135118 w 282749"/>
                <a:gd name="connsiteY53" fmla="*/ 8697 h 240439"/>
                <a:gd name="connsiteX54" fmla="*/ 130556 w 282749"/>
                <a:gd name="connsiteY54" fmla="*/ 6993 h 240439"/>
                <a:gd name="connsiteX55" fmla="*/ 125203 w 282749"/>
                <a:gd name="connsiteY55" fmla="*/ 6392 h 240439"/>
                <a:gd name="connsiteX56" fmla="*/ 119916 w 282749"/>
                <a:gd name="connsiteY56" fmla="*/ 2649 h 240439"/>
                <a:gd name="connsiteX57" fmla="*/ 114630 w 282749"/>
                <a:gd name="connsiteY57" fmla="*/ 3773 h 240439"/>
                <a:gd name="connsiteX58" fmla="*/ 110363 w 282749"/>
                <a:gd name="connsiteY58" fmla="*/ 1335 h 240439"/>
                <a:gd name="connsiteX59" fmla="*/ 105714 w 282749"/>
                <a:gd name="connsiteY59" fmla="*/ 4488 h 240439"/>
                <a:gd name="connsiteX60" fmla="*/ 98628 w 282749"/>
                <a:gd name="connsiteY60" fmla="*/ 6564 h 240439"/>
                <a:gd name="connsiteX61" fmla="*/ 94246 w 282749"/>
                <a:gd name="connsiteY61" fmla="*/ 2468 h 240439"/>
                <a:gd name="connsiteX62" fmla="*/ 89398 w 282749"/>
                <a:gd name="connsiteY62" fmla="*/ -75 h 240439"/>
                <a:gd name="connsiteX63" fmla="*/ 80073 w 282749"/>
                <a:gd name="connsiteY63" fmla="*/ 11288 h 240439"/>
                <a:gd name="connsiteX64" fmla="*/ 76711 w 282749"/>
                <a:gd name="connsiteY64" fmla="*/ 6735 h 240439"/>
                <a:gd name="connsiteX65" fmla="*/ 71891 w 282749"/>
                <a:gd name="connsiteY65" fmla="*/ 9364 h 240439"/>
                <a:gd name="connsiteX66" fmla="*/ 63109 w 282749"/>
                <a:gd name="connsiteY66" fmla="*/ 8555 h 240439"/>
                <a:gd name="connsiteX67" fmla="*/ 59851 w 282749"/>
                <a:gd name="connsiteY67" fmla="*/ 16127 h 240439"/>
                <a:gd name="connsiteX68" fmla="*/ 59394 w 282749"/>
                <a:gd name="connsiteY68" fmla="*/ 22366 h 240439"/>
                <a:gd name="connsiteX69" fmla="*/ 56566 w 282749"/>
                <a:gd name="connsiteY69" fmla="*/ 28633 h 240439"/>
                <a:gd name="connsiteX70" fmla="*/ 55213 w 282749"/>
                <a:gd name="connsiteY70" fmla="*/ 36444 h 240439"/>
                <a:gd name="connsiteX71" fmla="*/ 55051 w 282749"/>
                <a:gd name="connsiteY71" fmla="*/ 42654 h 240439"/>
                <a:gd name="connsiteX72" fmla="*/ 46707 w 282749"/>
                <a:gd name="connsiteY72" fmla="*/ 43540 h 240439"/>
                <a:gd name="connsiteX73" fmla="*/ 43697 w 282749"/>
                <a:gd name="connsiteY73" fmla="*/ 49179 h 240439"/>
                <a:gd name="connsiteX74" fmla="*/ 41154 w 282749"/>
                <a:gd name="connsiteY74" fmla="*/ 54075 h 240439"/>
                <a:gd name="connsiteX75" fmla="*/ 38506 w 282749"/>
                <a:gd name="connsiteY75" fmla="*/ 59790 h 240439"/>
                <a:gd name="connsiteX76" fmla="*/ 35277 w 282749"/>
                <a:gd name="connsiteY76" fmla="*/ 63618 h 240439"/>
                <a:gd name="connsiteX77" fmla="*/ 34924 w 282749"/>
                <a:gd name="connsiteY77" fmla="*/ 70372 h 240439"/>
                <a:gd name="connsiteX78" fmla="*/ 34677 w 282749"/>
                <a:gd name="connsiteY78" fmla="*/ 75211 h 240439"/>
                <a:gd name="connsiteX79" fmla="*/ 33468 w 282749"/>
                <a:gd name="connsiteY79" fmla="*/ 79840 h 240439"/>
                <a:gd name="connsiteX80" fmla="*/ 32258 w 282749"/>
                <a:gd name="connsiteY80" fmla="*/ 84612 h 240439"/>
                <a:gd name="connsiteX81" fmla="*/ 27105 w 282749"/>
                <a:gd name="connsiteY81" fmla="*/ 81297 h 240439"/>
                <a:gd name="connsiteX82" fmla="*/ 21399 w 282749"/>
                <a:gd name="connsiteY82" fmla="*/ 88717 h 240439"/>
                <a:gd name="connsiteX83" fmla="*/ 22904 w 282749"/>
                <a:gd name="connsiteY83" fmla="*/ 94956 h 240439"/>
                <a:gd name="connsiteX84" fmla="*/ 20761 w 282749"/>
                <a:gd name="connsiteY84" fmla="*/ 99985 h 240439"/>
                <a:gd name="connsiteX85" fmla="*/ 19228 w 282749"/>
                <a:gd name="connsiteY85" fmla="*/ 105290 h 240439"/>
                <a:gd name="connsiteX86" fmla="*/ 18713 w 282749"/>
                <a:gd name="connsiteY86" fmla="*/ 110939 h 240439"/>
                <a:gd name="connsiteX87" fmla="*/ 19628 w 282749"/>
                <a:gd name="connsiteY87" fmla="*/ 120692 h 240439"/>
                <a:gd name="connsiteX88" fmla="*/ 19732 w 282749"/>
                <a:gd name="connsiteY88" fmla="*/ 129855 h 240439"/>
                <a:gd name="connsiteX89" fmla="*/ 15151 w 282749"/>
                <a:gd name="connsiteY89" fmla="*/ 132380 h 240439"/>
                <a:gd name="connsiteX90" fmla="*/ 9883 w 282749"/>
                <a:gd name="connsiteY90" fmla="*/ 132608 h 240439"/>
                <a:gd name="connsiteX91" fmla="*/ 3283 w 282749"/>
                <a:gd name="connsiteY91" fmla="*/ 132799 h 240439"/>
                <a:gd name="connsiteX92" fmla="*/ 2130 w 282749"/>
                <a:gd name="connsiteY92" fmla="*/ 137647 h 240439"/>
                <a:gd name="connsiteX93" fmla="*/ -213 w 282749"/>
                <a:gd name="connsiteY93" fmla="*/ 142162 h 240439"/>
                <a:gd name="connsiteX94" fmla="*/ 415 w 282749"/>
                <a:gd name="connsiteY94" fmla="*/ 147305 h 240439"/>
                <a:gd name="connsiteX95" fmla="*/ 6531 w 282749"/>
                <a:gd name="connsiteY95" fmla="*/ 147762 h 240439"/>
                <a:gd name="connsiteX96" fmla="*/ 12046 w 282749"/>
                <a:gd name="connsiteY96" fmla="*/ 149782 h 240439"/>
                <a:gd name="connsiteX97" fmla="*/ 16113 w 282749"/>
                <a:gd name="connsiteY97" fmla="*/ 153792 h 240439"/>
                <a:gd name="connsiteX98" fmla="*/ 18379 w 282749"/>
                <a:gd name="connsiteY98" fmla="*/ 157992 h 240439"/>
                <a:gd name="connsiteX99" fmla="*/ 21333 w 282749"/>
                <a:gd name="connsiteY99" fmla="*/ 162974 h 240439"/>
                <a:gd name="connsiteX100" fmla="*/ 26676 w 282749"/>
                <a:gd name="connsiteY100" fmla="*/ 165593 h 240439"/>
                <a:gd name="connsiteX101" fmla="*/ 29553 w 282749"/>
                <a:gd name="connsiteY101" fmla="*/ 169737 h 240439"/>
                <a:gd name="connsiteX102" fmla="*/ 34782 w 282749"/>
                <a:gd name="connsiteY102" fmla="*/ 172356 h 240439"/>
                <a:gd name="connsiteX103" fmla="*/ 37068 w 282749"/>
                <a:gd name="connsiteY103" fmla="*/ 176604 h 240439"/>
                <a:gd name="connsiteX104" fmla="*/ 36373 w 282749"/>
                <a:gd name="connsiteY104" fmla="*/ 182462 h 240439"/>
                <a:gd name="connsiteX105" fmla="*/ 37125 w 282749"/>
                <a:gd name="connsiteY105" fmla="*/ 187291 h 240439"/>
                <a:gd name="connsiteX106" fmla="*/ 39725 w 282749"/>
                <a:gd name="connsiteY106" fmla="*/ 191739 h 240439"/>
                <a:gd name="connsiteX107" fmla="*/ 43316 w 282749"/>
                <a:gd name="connsiteY107" fmla="*/ 195759 h 240439"/>
                <a:gd name="connsiteX108" fmla="*/ 48783 w 282749"/>
                <a:gd name="connsiteY108" fmla="*/ 197854 h 240439"/>
                <a:gd name="connsiteX109" fmla="*/ 53794 w 282749"/>
                <a:gd name="connsiteY109" fmla="*/ 199540 h 240439"/>
                <a:gd name="connsiteX110" fmla="*/ 53137 w 282749"/>
                <a:gd name="connsiteY110" fmla="*/ 211132 h 240439"/>
                <a:gd name="connsiteX111" fmla="*/ 55842 w 282749"/>
                <a:gd name="connsiteY111" fmla="*/ 216285 h 240439"/>
                <a:gd name="connsiteX112" fmla="*/ 72720 w 282749"/>
                <a:gd name="connsiteY112" fmla="*/ 218076 h 240439"/>
                <a:gd name="connsiteX113" fmla="*/ 80769 w 282749"/>
                <a:gd name="connsiteY113" fmla="*/ 223124 h 240439"/>
                <a:gd name="connsiteX114" fmla="*/ 92427 w 282749"/>
                <a:gd name="connsiteY114" fmla="*/ 231792 h 240439"/>
                <a:gd name="connsiteX115" fmla="*/ 97314 w 282749"/>
                <a:gd name="connsiteY115" fmla="*/ 235945 h 240439"/>
                <a:gd name="connsiteX116" fmla="*/ 103371 w 282749"/>
                <a:gd name="connsiteY116" fmla="*/ 236031 h 240439"/>
                <a:gd name="connsiteX117" fmla="*/ 108448 w 282749"/>
                <a:gd name="connsiteY117" fmla="*/ 236659 h 240439"/>
                <a:gd name="connsiteX118" fmla="*/ 113277 w 282749"/>
                <a:gd name="connsiteY118" fmla="*/ 237526 h 240439"/>
                <a:gd name="connsiteX119" fmla="*/ 118945 w 282749"/>
                <a:gd name="connsiteY119" fmla="*/ 238821 h 240439"/>
                <a:gd name="connsiteX120" fmla="*/ 123955 w 282749"/>
                <a:gd name="connsiteY120" fmla="*/ 240298 h 24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82749" h="240439">
                  <a:moveTo>
                    <a:pt x="124431" y="240364"/>
                  </a:moveTo>
                  <a:lnTo>
                    <a:pt x="128441" y="234850"/>
                  </a:lnTo>
                  <a:lnTo>
                    <a:pt x="130337" y="230230"/>
                  </a:lnTo>
                  <a:lnTo>
                    <a:pt x="134804" y="227696"/>
                  </a:lnTo>
                  <a:lnTo>
                    <a:pt x="140928" y="224762"/>
                  </a:lnTo>
                  <a:lnTo>
                    <a:pt x="147168" y="221524"/>
                  </a:lnTo>
                  <a:lnTo>
                    <a:pt x="151111" y="224762"/>
                  </a:lnTo>
                  <a:lnTo>
                    <a:pt x="155635" y="228887"/>
                  </a:lnTo>
                  <a:lnTo>
                    <a:pt x="161502" y="228534"/>
                  </a:lnTo>
                  <a:lnTo>
                    <a:pt x="167656" y="228706"/>
                  </a:lnTo>
                  <a:lnTo>
                    <a:pt x="172437" y="223772"/>
                  </a:lnTo>
                  <a:lnTo>
                    <a:pt x="179343" y="223334"/>
                  </a:lnTo>
                  <a:lnTo>
                    <a:pt x="186429" y="221905"/>
                  </a:lnTo>
                  <a:lnTo>
                    <a:pt x="190954" y="215019"/>
                  </a:lnTo>
                  <a:lnTo>
                    <a:pt x="197907" y="210694"/>
                  </a:lnTo>
                  <a:lnTo>
                    <a:pt x="209213" y="207541"/>
                  </a:lnTo>
                  <a:lnTo>
                    <a:pt x="225749" y="207970"/>
                  </a:lnTo>
                  <a:lnTo>
                    <a:pt x="235131" y="194930"/>
                  </a:lnTo>
                  <a:lnTo>
                    <a:pt x="243570" y="185596"/>
                  </a:lnTo>
                  <a:lnTo>
                    <a:pt x="256771" y="172451"/>
                  </a:lnTo>
                  <a:lnTo>
                    <a:pt x="262115" y="165822"/>
                  </a:lnTo>
                  <a:lnTo>
                    <a:pt x="270659" y="155735"/>
                  </a:lnTo>
                  <a:lnTo>
                    <a:pt x="274726" y="151954"/>
                  </a:lnTo>
                  <a:lnTo>
                    <a:pt x="282537" y="142629"/>
                  </a:lnTo>
                  <a:lnTo>
                    <a:pt x="263772" y="142590"/>
                  </a:lnTo>
                  <a:lnTo>
                    <a:pt x="245789" y="135847"/>
                  </a:lnTo>
                  <a:lnTo>
                    <a:pt x="225596" y="128427"/>
                  </a:lnTo>
                  <a:lnTo>
                    <a:pt x="218700" y="125874"/>
                  </a:lnTo>
                  <a:lnTo>
                    <a:pt x="206394" y="121397"/>
                  </a:lnTo>
                  <a:lnTo>
                    <a:pt x="199497" y="113815"/>
                  </a:lnTo>
                  <a:lnTo>
                    <a:pt x="194897" y="109815"/>
                  </a:lnTo>
                  <a:lnTo>
                    <a:pt x="191897" y="103471"/>
                  </a:lnTo>
                  <a:lnTo>
                    <a:pt x="187077" y="98623"/>
                  </a:lnTo>
                  <a:lnTo>
                    <a:pt x="182972" y="92689"/>
                  </a:lnTo>
                  <a:lnTo>
                    <a:pt x="180953" y="87879"/>
                  </a:lnTo>
                  <a:lnTo>
                    <a:pt x="185381" y="79249"/>
                  </a:lnTo>
                  <a:lnTo>
                    <a:pt x="180152" y="77725"/>
                  </a:lnTo>
                  <a:lnTo>
                    <a:pt x="175152" y="79306"/>
                  </a:lnTo>
                  <a:lnTo>
                    <a:pt x="169932" y="79316"/>
                  </a:lnTo>
                  <a:lnTo>
                    <a:pt x="163750" y="79706"/>
                  </a:lnTo>
                  <a:lnTo>
                    <a:pt x="163274" y="73610"/>
                  </a:lnTo>
                  <a:lnTo>
                    <a:pt x="162417" y="68429"/>
                  </a:lnTo>
                  <a:lnTo>
                    <a:pt x="163436" y="63362"/>
                  </a:lnTo>
                  <a:lnTo>
                    <a:pt x="167579" y="58104"/>
                  </a:lnTo>
                  <a:lnTo>
                    <a:pt x="170027" y="53770"/>
                  </a:lnTo>
                  <a:lnTo>
                    <a:pt x="173532" y="47731"/>
                  </a:lnTo>
                  <a:lnTo>
                    <a:pt x="169789" y="41492"/>
                  </a:lnTo>
                  <a:lnTo>
                    <a:pt x="164874" y="38073"/>
                  </a:lnTo>
                  <a:lnTo>
                    <a:pt x="161369" y="32548"/>
                  </a:lnTo>
                  <a:lnTo>
                    <a:pt x="158359" y="28271"/>
                  </a:lnTo>
                  <a:lnTo>
                    <a:pt x="153740" y="25804"/>
                  </a:lnTo>
                  <a:lnTo>
                    <a:pt x="146129" y="15746"/>
                  </a:lnTo>
                  <a:lnTo>
                    <a:pt x="141433" y="11298"/>
                  </a:lnTo>
                  <a:lnTo>
                    <a:pt x="135118" y="8697"/>
                  </a:lnTo>
                  <a:lnTo>
                    <a:pt x="130556" y="6993"/>
                  </a:lnTo>
                  <a:lnTo>
                    <a:pt x="125203" y="6392"/>
                  </a:lnTo>
                  <a:lnTo>
                    <a:pt x="119916" y="2649"/>
                  </a:lnTo>
                  <a:lnTo>
                    <a:pt x="114630" y="3773"/>
                  </a:lnTo>
                  <a:lnTo>
                    <a:pt x="110363" y="1335"/>
                  </a:lnTo>
                  <a:lnTo>
                    <a:pt x="105714" y="4488"/>
                  </a:lnTo>
                  <a:lnTo>
                    <a:pt x="98628" y="6564"/>
                  </a:lnTo>
                  <a:lnTo>
                    <a:pt x="94246" y="2468"/>
                  </a:lnTo>
                  <a:lnTo>
                    <a:pt x="89398" y="-75"/>
                  </a:lnTo>
                  <a:lnTo>
                    <a:pt x="80073" y="11288"/>
                  </a:lnTo>
                  <a:lnTo>
                    <a:pt x="76711" y="6735"/>
                  </a:lnTo>
                  <a:lnTo>
                    <a:pt x="71891" y="9364"/>
                  </a:lnTo>
                  <a:lnTo>
                    <a:pt x="63109" y="8555"/>
                  </a:lnTo>
                  <a:lnTo>
                    <a:pt x="59851" y="16127"/>
                  </a:lnTo>
                  <a:lnTo>
                    <a:pt x="59394" y="22366"/>
                  </a:lnTo>
                  <a:lnTo>
                    <a:pt x="56566" y="28633"/>
                  </a:lnTo>
                  <a:lnTo>
                    <a:pt x="55213" y="36444"/>
                  </a:lnTo>
                  <a:lnTo>
                    <a:pt x="55051" y="42654"/>
                  </a:lnTo>
                  <a:lnTo>
                    <a:pt x="46707" y="43540"/>
                  </a:lnTo>
                  <a:lnTo>
                    <a:pt x="43697" y="49179"/>
                  </a:lnTo>
                  <a:lnTo>
                    <a:pt x="41154" y="54075"/>
                  </a:lnTo>
                  <a:lnTo>
                    <a:pt x="38506" y="59790"/>
                  </a:lnTo>
                  <a:lnTo>
                    <a:pt x="35277" y="63618"/>
                  </a:lnTo>
                  <a:lnTo>
                    <a:pt x="34924" y="70372"/>
                  </a:lnTo>
                  <a:lnTo>
                    <a:pt x="34677" y="75211"/>
                  </a:lnTo>
                  <a:lnTo>
                    <a:pt x="33468" y="79840"/>
                  </a:lnTo>
                  <a:lnTo>
                    <a:pt x="32258" y="84612"/>
                  </a:lnTo>
                  <a:lnTo>
                    <a:pt x="27105" y="81297"/>
                  </a:lnTo>
                  <a:lnTo>
                    <a:pt x="21399" y="88717"/>
                  </a:lnTo>
                  <a:lnTo>
                    <a:pt x="22904" y="94956"/>
                  </a:lnTo>
                  <a:lnTo>
                    <a:pt x="20761" y="99985"/>
                  </a:lnTo>
                  <a:lnTo>
                    <a:pt x="19228" y="105290"/>
                  </a:lnTo>
                  <a:lnTo>
                    <a:pt x="18713" y="110939"/>
                  </a:lnTo>
                  <a:lnTo>
                    <a:pt x="19628" y="120692"/>
                  </a:lnTo>
                  <a:lnTo>
                    <a:pt x="19732" y="129855"/>
                  </a:lnTo>
                  <a:lnTo>
                    <a:pt x="15151" y="132380"/>
                  </a:lnTo>
                  <a:lnTo>
                    <a:pt x="9883" y="132608"/>
                  </a:lnTo>
                  <a:lnTo>
                    <a:pt x="3283" y="132799"/>
                  </a:lnTo>
                  <a:lnTo>
                    <a:pt x="2130" y="137647"/>
                  </a:lnTo>
                  <a:lnTo>
                    <a:pt x="-213" y="142162"/>
                  </a:lnTo>
                  <a:lnTo>
                    <a:pt x="415" y="147305"/>
                  </a:lnTo>
                  <a:lnTo>
                    <a:pt x="6531" y="147762"/>
                  </a:lnTo>
                  <a:lnTo>
                    <a:pt x="12046" y="149782"/>
                  </a:lnTo>
                  <a:lnTo>
                    <a:pt x="16113" y="153792"/>
                  </a:lnTo>
                  <a:lnTo>
                    <a:pt x="18379" y="157992"/>
                  </a:lnTo>
                  <a:lnTo>
                    <a:pt x="21333" y="162974"/>
                  </a:lnTo>
                  <a:lnTo>
                    <a:pt x="26676" y="165593"/>
                  </a:lnTo>
                  <a:lnTo>
                    <a:pt x="29553" y="169737"/>
                  </a:lnTo>
                  <a:lnTo>
                    <a:pt x="34782" y="172356"/>
                  </a:lnTo>
                  <a:lnTo>
                    <a:pt x="37068" y="176604"/>
                  </a:lnTo>
                  <a:lnTo>
                    <a:pt x="36373" y="182462"/>
                  </a:lnTo>
                  <a:lnTo>
                    <a:pt x="37125" y="187291"/>
                  </a:lnTo>
                  <a:lnTo>
                    <a:pt x="39725" y="191739"/>
                  </a:lnTo>
                  <a:lnTo>
                    <a:pt x="43316" y="195759"/>
                  </a:lnTo>
                  <a:lnTo>
                    <a:pt x="48783" y="197854"/>
                  </a:lnTo>
                  <a:lnTo>
                    <a:pt x="53794" y="199540"/>
                  </a:lnTo>
                  <a:lnTo>
                    <a:pt x="53137" y="211132"/>
                  </a:lnTo>
                  <a:lnTo>
                    <a:pt x="55842" y="216285"/>
                  </a:lnTo>
                  <a:lnTo>
                    <a:pt x="72720" y="218076"/>
                  </a:lnTo>
                  <a:lnTo>
                    <a:pt x="80769" y="223124"/>
                  </a:lnTo>
                  <a:lnTo>
                    <a:pt x="92427" y="231792"/>
                  </a:lnTo>
                  <a:lnTo>
                    <a:pt x="97314" y="235945"/>
                  </a:lnTo>
                  <a:lnTo>
                    <a:pt x="103371" y="236031"/>
                  </a:lnTo>
                  <a:lnTo>
                    <a:pt x="108448" y="236659"/>
                  </a:lnTo>
                  <a:lnTo>
                    <a:pt x="113277" y="237526"/>
                  </a:lnTo>
                  <a:lnTo>
                    <a:pt x="118945" y="238821"/>
                  </a:lnTo>
                  <a:lnTo>
                    <a:pt x="123955" y="2402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3" name="Freihandform: Form 752">
              <a:extLst>
                <a:ext uri="{FF2B5EF4-FFF2-40B4-BE49-F238E27FC236}">
                  <a16:creationId xmlns:a16="http://schemas.microsoft.com/office/drawing/2014/main" id="{E0635C18-E1F7-B03A-5383-39878621C36F}"/>
                </a:ext>
              </a:extLst>
            </p:cNvPr>
            <p:cNvSpPr/>
            <p:nvPr/>
          </p:nvSpPr>
          <p:spPr>
            <a:xfrm>
              <a:off x="3167250" y="3378649"/>
              <a:ext cx="3573" cy="3580"/>
            </a:xfrm>
            <a:custGeom>
              <a:avLst/>
              <a:gdLst>
                <a:gd name="connsiteX0" fmla="*/ 4130 w 4743"/>
                <a:gd name="connsiteY0" fmla="*/ 4678 h 4753"/>
                <a:gd name="connsiteX1" fmla="*/ 4530 w 4743"/>
                <a:gd name="connsiteY1" fmla="*/ -75 h 4753"/>
                <a:gd name="connsiteX2" fmla="*/ -213 w 4743"/>
                <a:gd name="connsiteY2" fmla="*/ 306 h 4753"/>
                <a:gd name="connsiteX3" fmla="*/ 2730 w 4743"/>
                <a:gd name="connsiteY3" fmla="*/ 4106 h 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3" h="4753">
                  <a:moveTo>
                    <a:pt x="4130" y="4678"/>
                  </a:moveTo>
                  <a:lnTo>
                    <a:pt x="4530" y="-75"/>
                  </a:lnTo>
                  <a:lnTo>
                    <a:pt x="-213" y="306"/>
                  </a:lnTo>
                  <a:lnTo>
                    <a:pt x="2730" y="410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4" name="Freihandform: Form 753">
              <a:extLst>
                <a:ext uri="{FF2B5EF4-FFF2-40B4-BE49-F238E27FC236}">
                  <a16:creationId xmlns:a16="http://schemas.microsoft.com/office/drawing/2014/main" id="{F5053FB9-97E4-ABA5-065B-43C734B16F07}"/>
                </a:ext>
              </a:extLst>
            </p:cNvPr>
            <p:cNvSpPr/>
            <p:nvPr/>
          </p:nvSpPr>
          <p:spPr>
            <a:xfrm>
              <a:off x="3093008" y="3517920"/>
              <a:ext cx="82586" cy="38843"/>
            </a:xfrm>
            <a:custGeom>
              <a:avLst/>
              <a:gdLst>
                <a:gd name="connsiteX0" fmla="*/ 38315 w 109642"/>
                <a:gd name="connsiteY0" fmla="*/ 51493 h 51568"/>
                <a:gd name="connsiteX1" fmla="*/ 42812 w 109642"/>
                <a:gd name="connsiteY1" fmla="*/ 49788 h 51568"/>
                <a:gd name="connsiteX2" fmla="*/ 46336 w 109642"/>
                <a:gd name="connsiteY2" fmla="*/ 46474 h 51568"/>
                <a:gd name="connsiteX3" fmla="*/ 48717 w 109642"/>
                <a:gd name="connsiteY3" fmla="*/ 42273 h 51568"/>
                <a:gd name="connsiteX4" fmla="*/ 53451 w 109642"/>
                <a:gd name="connsiteY4" fmla="*/ 42892 h 51568"/>
                <a:gd name="connsiteX5" fmla="*/ 58356 w 109642"/>
                <a:gd name="connsiteY5" fmla="*/ 44016 h 51568"/>
                <a:gd name="connsiteX6" fmla="*/ 63109 w 109642"/>
                <a:gd name="connsiteY6" fmla="*/ 44664 h 51568"/>
                <a:gd name="connsiteX7" fmla="*/ 67405 w 109642"/>
                <a:gd name="connsiteY7" fmla="*/ 47322 h 51568"/>
                <a:gd name="connsiteX8" fmla="*/ 72196 w 109642"/>
                <a:gd name="connsiteY8" fmla="*/ 47693 h 51568"/>
                <a:gd name="connsiteX9" fmla="*/ 76854 w 109642"/>
                <a:gd name="connsiteY9" fmla="*/ 46626 h 51568"/>
                <a:gd name="connsiteX10" fmla="*/ 81397 w 109642"/>
                <a:gd name="connsiteY10" fmla="*/ 48293 h 51568"/>
                <a:gd name="connsiteX11" fmla="*/ 85331 w 109642"/>
                <a:gd name="connsiteY11" fmla="*/ 45359 h 51568"/>
                <a:gd name="connsiteX12" fmla="*/ 90246 w 109642"/>
                <a:gd name="connsiteY12" fmla="*/ 44969 h 51568"/>
                <a:gd name="connsiteX13" fmla="*/ 95228 w 109642"/>
                <a:gd name="connsiteY13" fmla="*/ 44121 h 51568"/>
                <a:gd name="connsiteX14" fmla="*/ 99400 w 109642"/>
                <a:gd name="connsiteY14" fmla="*/ 41187 h 51568"/>
                <a:gd name="connsiteX15" fmla="*/ 100990 w 109642"/>
                <a:gd name="connsiteY15" fmla="*/ 36691 h 51568"/>
                <a:gd name="connsiteX16" fmla="*/ 104981 w 109642"/>
                <a:gd name="connsiteY16" fmla="*/ 33967 h 51568"/>
                <a:gd name="connsiteX17" fmla="*/ 109429 w 109642"/>
                <a:gd name="connsiteY17" fmla="*/ 31672 h 51568"/>
                <a:gd name="connsiteX18" fmla="*/ 107848 w 109642"/>
                <a:gd name="connsiteY18" fmla="*/ 27024 h 51568"/>
                <a:gd name="connsiteX19" fmla="*/ 104990 w 109642"/>
                <a:gd name="connsiteY19" fmla="*/ 23204 h 51568"/>
                <a:gd name="connsiteX20" fmla="*/ 100438 w 109642"/>
                <a:gd name="connsiteY20" fmla="*/ 21556 h 51568"/>
                <a:gd name="connsiteX21" fmla="*/ 95456 w 109642"/>
                <a:gd name="connsiteY21" fmla="*/ 21794 h 51568"/>
                <a:gd name="connsiteX22" fmla="*/ 91570 w 109642"/>
                <a:gd name="connsiteY22" fmla="*/ 19003 h 51568"/>
                <a:gd name="connsiteX23" fmla="*/ 87865 w 109642"/>
                <a:gd name="connsiteY23" fmla="*/ 15813 h 51568"/>
                <a:gd name="connsiteX24" fmla="*/ 83341 w 109642"/>
                <a:gd name="connsiteY24" fmla="*/ 14298 h 51568"/>
                <a:gd name="connsiteX25" fmla="*/ 78844 w 109642"/>
                <a:gd name="connsiteY25" fmla="*/ 12660 h 51568"/>
                <a:gd name="connsiteX26" fmla="*/ 77787 w 109642"/>
                <a:gd name="connsiteY26" fmla="*/ 17318 h 51568"/>
                <a:gd name="connsiteX27" fmla="*/ 73149 w 109642"/>
                <a:gd name="connsiteY27" fmla="*/ 18432 h 51568"/>
                <a:gd name="connsiteX28" fmla="*/ 70053 w 109642"/>
                <a:gd name="connsiteY28" fmla="*/ 14746 h 51568"/>
                <a:gd name="connsiteX29" fmla="*/ 69377 w 109642"/>
                <a:gd name="connsiteY29" fmla="*/ 9945 h 51568"/>
                <a:gd name="connsiteX30" fmla="*/ 64995 w 109642"/>
                <a:gd name="connsiteY30" fmla="*/ 8021 h 51568"/>
                <a:gd name="connsiteX31" fmla="*/ 60204 w 109642"/>
                <a:gd name="connsiteY31" fmla="*/ 7593 h 51568"/>
                <a:gd name="connsiteX32" fmla="*/ 55803 w 109642"/>
                <a:gd name="connsiteY32" fmla="*/ 5497 h 51568"/>
                <a:gd name="connsiteX33" fmla="*/ 51241 w 109642"/>
                <a:gd name="connsiteY33" fmla="*/ 3878 h 51568"/>
                <a:gd name="connsiteX34" fmla="*/ 47127 w 109642"/>
                <a:gd name="connsiteY34" fmla="*/ 1039 h 51568"/>
                <a:gd name="connsiteX35" fmla="*/ 43012 w 109642"/>
                <a:gd name="connsiteY35" fmla="*/ 3630 h 51568"/>
                <a:gd name="connsiteX36" fmla="*/ 38402 w 109642"/>
                <a:gd name="connsiteY36" fmla="*/ 2411 h 51568"/>
                <a:gd name="connsiteX37" fmla="*/ 34306 w 109642"/>
                <a:gd name="connsiteY37" fmla="*/ -75 h 51568"/>
                <a:gd name="connsiteX38" fmla="*/ 31791 w 109642"/>
                <a:gd name="connsiteY38" fmla="*/ 4116 h 51568"/>
                <a:gd name="connsiteX39" fmla="*/ 27448 w 109642"/>
                <a:gd name="connsiteY39" fmla="*/ 6240 h 51568"/>
                <a:gd name="connsiteX40" fmla="*/ 22685 w 109642"/>
                <a:gd name="connsiteY40" fmla="*/ 6850 h 51568"/>
                <a:gd name="connsiteX41" fmla="*/ 18675 w 109642"/>
                <a:gd name="connsiteY41" fmla="*/ 9498 h 51568"/>
                <a:gd name="connsiteX42" fmla="*/ 14075 w 109642"/>
                <a:gd name="connsiteY42" fmla="*/ 10898 h 51568"/>
                <a:gd name="connsiteX43" fmla="*/ 9388 w 109642"/>
                <a:gd name="connsiteY43" fmla="*/ 12508 h 51568"/>
                <a:gd name="connsiteX44" fmla="*/ 4807 w 109642"/>
                <a:gd name="connsiteY44" fmla="*/ 14317 h 51568"/>
                <a:gd name="connsiteX45" fmla="*/ -213 w 109642"/>
                <a:gd name="connsiteY45" fmla="*/ 14794 h 51568"/>
                <a:gd name="connsiteX46" fmla="*/ 1482 w 109642"/>
                <a:gd name="connsiteY46" fmla="*/ 19318 h 51568"/>
                <a:gd name="connsiteX47" fmla="*/ 5702 w 109642"/>
                <a:gd name="connsiteY47" fmla="*/ 21614 h 51568"/>
                <a:gd name="connsiteX48" fmla="*/ 4759 w 109642"/>
                <a:gd name="connsiteY48" fmla="*/ 26395 h 51568"/>
                <a:gd name="connsiteX49" fmla="*/ 7807 w 109642"/>
                <a:gd name="connsiteY49" fmla="*/ 30072 h 51568"/>
                <a:gd name="connsiteX50" fmla="*/ 11093 w 109642"/>
                <a:gd name="connsiteY50" fmla="*/ 33767 h 51568"/>
                <a:gd name="connsiteX51" fmla="*/ 15456 w 109642"/>
                <a:gd name="connsiteY51" fmla="*/ 35701 h 51568"/>
                <a:gd name="connsiteX52" fmla="*/ 18780 w 109642"/>
                <a:gd name="connsiteY52" fmla="*/ 39311 h 51568"/>
                <a:gd name="connsiteX53" fmla="*/ 22647 w 109642"/>
                <a:gd name="connsiteY53" fmla="*/ 42464 h 51568"/>
                <a:gd name="connsiteX54" fmla="*/ 27038 w 109642"/>
                <a:gd name="connsiteY54" fmla="*/ 44464 h 51568"/>
                <a:gd name="connsiteX55" fmla="*/ 31172 w 109642"/>
                <a:gd name="connsiteY55" fmla="*/ 47255 h 51568"/>
                <a:gd name="connsiteX56" fmla="*/ 34706 w 109642"/>
                <a:gd name="connsiteY56" fmla="*/ 50474 h 5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09642" h="51568">
                  <a:moveTo>
                    <a:pt x="38315" y="51493"/>
                  </a:moveTo>
                  <a:lnTo>
                    <a:pt x="42812" y="49788"/>
                  </a:lnTo>
                  <a:lnTo>
                    <a:pt x="46336" y="46474"/>
                  </a:lnTo>
                  <a:lnTo>
                    <a:pt x="48717" y="42273"/>
                  </a:lnTo>
                  <a:lnTo>
                    <a:pt x="53451" y="42892"/>
                  </a:lnTo>
                  <a:lnTo>
                    <a:pt x="58356" y="44016"/>
                  </a:lnTo>
                  <a:lnTo>
                    <a:pt x="63109" y="44664"/>
                  </a:lnTo>
                  <a:lnTo>
                    <a:pt x="67405" y="47322"/>
                  </a:lnTo>
                  <a:lnTo>
                    <a:pt x="72196" y="47693"/>
                  </a:lnTo>
                  <a:lnTo>
                    <a:pt x="76854" y="46626"/>
                  </a:lnTo>
                  <a:lnTo>
                    <a:pt x="81397" y="48293"/>
                  </a:lnTo>
                  <a:lnTo>
                    <a:pt x="85331" y="45359"/>
                  </a:lnTo>
                  <a:lnTo>
                    <a:pt x="90246" y="44969"/>
                  </a:lnTo>
                  <a:lnTo>
                    <a:pt x="95228" y="44121"/>
                  </a:lnTo>
                  <a:lnTo>
                    <a:pt x="99400" y="41187"/>
                  </a:lnTo>
                  <a:lnTo>
                    <a:pt x="100990" y="36691"/>
                  </a:lnTo>
                  <a:lnTo>
                    <a:pt x="104981" y="33967"/>
                  </a:lnTo>
                  <a:lnTo>
                    <a:pt x="109429" y="31672"/>
                  </a:lnTo>
                  <a:lnTo>
                    <a:pt x="107848" y="27024"/>
                  </a:lnTo>
                  <a:lnTo>
                    <a:pt x="104990" y="23204"/>
                  </a:lnTo>
                  <a:lnTo>
                    <a:pt x="100438" y="21556"/>
                  </a:lnTo>
                  <a:lnTo>
                    <a:pt x="95456" y="21794"/>
                  </a:lnTo>
                  <a:lnTo>
                    <a:pt x="91570" y="19003"/>
                  </a:lnTo>
                  <a:lnTo>
                    <a:pt x="87865" y="15813"/>
                  </a:lnTo>
                  <a:lnTo>
                    <a:pt x="83341" y="14298"/>
                  </a:lnTo>
                  <a:lnTo>
                    <a:pt x="78844" y="12660"/>
                  </a:lnTo>
                  <a:lnTo>
                    <a:pt x="77787" y="17318"/>
                  </a:lnTo>
                  <a:lnTo>
                    <a:pt x="73149" y="18432"/>
                  </a:lnTo>
                  <a:lnTo>
                    <a:pt x="70053" y="14746"/>
                  </a:lnTo>
                  <a:lnTo>
                    <a:pt x="69377" y="9945"/>
                  </a:lnTo>
                  <a:lnTo>
                    <a:pt x="64995" y="8021"/>
                  </a:lnTo>
                  <a:lnTo>
                    <a:pt x="60204" y="7593"/>
                  </a:lnTo>
                  <a:lnTo>
                    <a:pt x="55803" y="5497"/>
                  </a:lnTo>
                  <a:lnTo>
                    <a:pt x="51241" y="3878"/>
                  </a:lnTo>
                  <a:lnTo>
                    <a:pt x="47127" y="1039"/>
                  </a:lnTo>
                  <a:lnTo>
                    <a:pt x="43012" y="3630"/>
                  </a:lnTo>
                  <a:lnTo>
                    <a:pt x="38402" y="2411"/>
                  </a:lnTo>
                  <a:lnTo>
                    <a:pt x="34306" y="-75"/>
                  </a:lnTo>
                  <a:lnTo>
                    <a:pt x="31791" y="4116"/>
                  </a:lnTo>
                  <a:lnTo>
                    <a:pt x="27448" y="6240"/>
                  </a:lnTo>
                  <a:lnTo>
                    <a:pt x="22685" y="6850"/>
                  </a:lnTo>
                  <a:lnTo>
                    <a:pt x="18675" y="9498"/>
                  </a:lnTo>
                  <a:lnTo>
                    <a:pt x="14075" y="10898"/>
                  </a:lnTo>
                  <a:lnTo>
                    <a:pt x="9388" y="12508"/>
                  </a:lnTo>
                  <a:lnTo>
                    <a:pt x="4807" y="14317"/>
                  </a:lnTo>
                  <a:lnTo>
                    <a:pt x="-213" y="14794"/>
                  </a:lnTo>
                  <a:lnTo>
                    <a:pt x="1482" y="19318"/>
                  </a:lnTo>
                  <a:lnTo>
                    <a:pt x="5702" y="21614"/>
                  </a:lnTo>
                  <a:lnTo>
                    <a:pt x="4759" y="26395"/>
                  </a:lnTo>
                  <a:lnTo>
                    <a:pt x="7807" y="30072"/>
                  </a:lnTo>
                  <a:lnTo>
                    <a:pt x="11093" y="33767"/>
                  </a:lnTo>
                  <a:lnTo>
                    <a:pt x="15456" y="35701"/>
                  </a:lnTo>
                  <a:lnTo>
                    <a:pt x="18780" y="39311"/>
                  </a:lnTo>
                  <a:lnTo>
                    <a:pt x="22647" y="42464"/>
                  </a:lnTo>
                  <a:lnTo>
                    <a:pt x="27038" y="44464"/>
                  </a:lnTo>
                  <a:lnTo>
                    <a:pt x="31172" y="47255"/>
                  </a:lnTo>
                  <a:lnTo>
                    <a:pt x="34706" y="504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5" name="Freihandform: Form 754">
              <a:extLst>
                <a:ext uri="{FF2B5EF4-FFF2-40B4-BE49-F238E27FC236}">
                  <a16:creationId xmlns:a16="http://schemas.microsoft.com/office/drawing/2014/main" id="{4BF67874-F41D-E179-98E3-4E10A76125B2}"/>
                </a:ext>
              </a:extLst>
            </p:cNvPr>
            <p:cNvSpPr/>
            <p:nvPr/>
          </p:nvSpPr>
          <p:spPr>
            <a:xfrm>
              <a:off x="2161248" y="4238966"/>
              <a:ext cx="41590" cy="57984"/>
            </a:xfrm>
            <a:custGeom>
              <a:avLst/>
              <a:gdLst>
                <a:gd name="connsiteX0" fmla="*/ 7426 w 55216"/>
                <a:gd name="connsiteY0" fmla="*/ 76906 h 76981"/>
                <a:gd name="connsiteX1" fmla="*/ 10665 w 55216"/>
                <a:gd name="connsiteY1" fmla="*/ 73248 h 76981"/>
                <a:gd name="connsiteX2" fmla="*/ 15780 w 55216"/>
                <a:gd name="connsiteY2" fmla="*/ 72810 h 76981"/>
                <a:gd name="connsiteX3" fmla="*/ 20685 w 55216"/>
                <a:gd name="connsiteY3" fmla="*/ 73172 h 76981"/>
                <a:gd name="connsiteX4" fmla="*/ 26533 w 55216"/>
                <a:gd name="connsiteY4" fmla="*/ 74458 h 76981"/>
                <a:gd name="connsiteX5" fmla="*/ 31267 w 55216"/>
                <a:gd name="connsiteY5" fmla="*/ 73658 h 76981"/>
                <a:gd name="connsiteX6" fmla="*/ 35449 w 55216"/>
                <a:gd name="connsiteY6" fmla="*/ 69819 h 76981"/>
                <a:gd name="connsiteX7" fmla="*/ 37297 w 55216"/>
                <a:gd name="connsiteY7" fmla="*/ 65371 h 76981"/>
                <a:gd name="connsiteX8" fmla="*/ 39659 w 55216"/>
                <a:gd name="connsiteY8" fmla="*/ 60332 h 76981"/>
                <a:gd name="connsiteX9" fmla="*/ 41326 w 55216"/>
                <a:gd name="connsiteY9" fmla="*/ 55494 h 76981"/>
                <a:gd name="connsiteX10" fmla="*/ 44193 w 55216"/>
                <a:gd name="connsiteY10" fmla="*/ 51674 h 76981"/>
                <a:gd name="connsiteX11" fmla="*/ 47279 w 55216"/>
                <a:gd name="connsiteY11" fmla="*/ 45864 h 76981"/>
                <a:gd name="connsiteX12" fmla="*/ 49469 w 55216"/>
                <a:gd name="connsiteY12" fmla="*/ 41416 h 76981"/>
                <a:gd name="connsiteX13" fmla="*/ 52203 w 55216"/>
                <a:gd name="connsiteY13" fmla="*/ 37339 h 76981"/>
                <a:gd name="connsiteX14" fmla="*/ 55003 w 55216"/>
                <a:gd name="connsiteY14" fmla="*/ 33053 h 76981"/>
                <a:gd name="connsiteX15" fmla="*/ 53184 w 55216"/>
                <a:gd name="connsiteY15" fmla="*/ 28328 h 76981"/>
                <a:gd name="connsiteX16" fmla="*/ 51251 w 55216"/>
                <a:gd name="connsiteY16" fmla="*/ 23071 h 76981"/>
                <a:gd name="connsiteX17" fmla="*/ 46660 w 55216"/>
                <a:gd name="connsiteY17" fmla="*/ 20927 h 76981"/>
                <a:gd name="connsiteX18" fmla="*/ 43231 w 55216"/>
                <a:gd name="connsiteY18" fmla="*/ 17527 h 76981"/>
                <a:gd name="connsiteX19" fmla="*/ 39201 w 55216"/>
                <a:gd name="connsiteY19" fmla="*/ 14851 h 76981"/>
                <a:gd name="connsiteX20" fmla="*/ 35744 w 55216"/>
                <a:gd name="connsiteY20" fmla="*/ 11326 h 76981"/>
                <a:gd name="connsiteX21" fmla="*/ 32172 w 55216"/>
                <a:gd name="connsiteY21" fmla="*/ 7945 h 76981"/>
                <a:gd name="connsiteX22" fmla="*/ 28143 w 55216"/>
                <a:gd name="connsiteY22" fmla="*/ 5278 h 76981"/>
                <a:gd name="connsiteX23" fmla="*/ 23590 w 55216"/>
                <a:gd name="connsiteY23" fmla="*/ 3678 h 76981"/>
                <a:gd name="connsiteX24" fmla="*/ 18075 w 55216"/>
                <a:gd name="connsiteY24" fmla="*/ 2554 h 76981"/>
                <a:gd name="connsiteX25" fmla="*/ 13932 w 55216"/>
                <a:gd name="connsiteY25" fmla="*/ -75 h 76981"/>
                <a:gd name="connsiteX26" fmla="*/ 10541 w 55216"/>
                <a:gd name="connsiteY26" fmla="*/ 3268 h 76981"/>
                <a:gd name="connsiteX27" fmla="*/ 7836 w 55216"/>
                <a:gd name="connsiteY27" fmla="*/ 7573 h 76981"/>
                <a:gd name="connsiteX28" fmla="*/ 4302 w 55216"/>
                <a:gd name="connsiteY28" fmla="*/ 11241 h 76981"/>
                <a:gd name="connsiteX29" fmla="*/ 1940 w 55216"/>
                <a:gd name="connsiteY29" fmla="*/ 15460 h 76981"/>
                <a:gd name="connsiteX30" fmla="*/ 1444 w 55216"/>
                <a:gd name="connsiteY30" fmla="*/ 20232 h 76981"/>
                <a:gd name="connsiteX31" fmla="*/ 1521 w 55216"/>
                <a:gd name="connsiteY31" fmla="*/ 25976 h 76981"/>
                <a:gd name="connsiteX32" fmla="*/ 2787 w 55216"/>
                <a:gd name="connsiteY32" fmla="*/ 31072 h 76981"/>
                <a:gd name="connsiteX33" fmla="*/ 3568 w 55216"/>
                <a:gd name="connsiteY33" fmla="*/ 35986 h 76981"/>
                <a:gd name="connsiteX34" fmla="*/ 6312 w 55216"/>
                <a:gd name="connsiteY34" fmla="*/ 40101 h 76981"/>
                <a:gd name="connsiteX35" fmla="*/ 8893 w 55216"/>
                <a:gd name="connsiteY35" fmla="*/ 44121 h 76981"/>
                <a:gd name="connsiteX36" fmla="*/ 9579 w 55216"/>
                <a:gd name="connsiteY36" fmla="*/ 48950 h 76981"/>
                <a:gd name="connsiteX37" fmla="*/ 6845 w 55216"/>
                <a:gd name="connsiteY37" fmla="*/ 53074 h 76981"/>
                <a:gd name="connsiteX38" fmla="*/ 6445 w 55216"/>
                <a:gd name="connsiteY38" fmla="*/ 57885 h 76981"/>
                <a:gd name="connsiteX39" fmla="*/ 5502 w 55216"/>
                <a:gd name="connsiteY39" fmla="*/ 63123 h 76981"/>
                <a:gd name="connsiteX40" fmla="*/ 2968 w 55216"/>
                <a:gd name="connsiteY40" fmla="*/ 67429 h 76981"/>
                <a:gd name="connsiteX41" fmla="*/ -213 w 55216"/>
                <a:gd name="connsiteY41" fmla="*/ 71524 h 76981"/>
                <a:gd name="connsiteX42" fmla="*/ 2559 w 55216"/>
                <a:gd name="connsiteY42" fmla="*/ 75525 h 76981"/>
                <a:gd name="connsiteX43" fmla="*/ 7426 w 55216"/>
                <a:gd name="connsiteY43" fmla="*/ 76906 h 7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216" h="76981">
                  <a:moveTo>
                    <a:pt x="7426" y="76906"/>
                  </a:moveTo>
                  <a:lnTo>
                    <a:pt x="10665" y="73248"/>
                  </a:lnTo>
                  <a:lnTo>
                    <a:pt x="15780" y="72810"/>
                  </a:lnTo>
                  <a:lnTo>
                    <a:pt x="20685" y="73172"/>
                  </a:lnTo>
                  <a:lnTo>
                    <a:pt x="26533" y="74458"/>
                  </a:lnTo>
                  <a:lnTo>
                    <a:pt x="31267" y="73658"/>
                  </a:lnTo>
                  <a:lnTo>
                    <a:pt x="35449" y="69819"/>
                  </a:lnTo>
                  <a:lnTo>
                    <a:pt x="37297" y="65371"/>
                  </a:lnTo>
                  <a:lnTo>
                    <a:pt x="39659" y="60332"/>
                  </a:lnTo>
                  <a:lnTo>
                    <a:pt x="41326" y="55494"/>
                  </a:lnTo>
                  <a:lnTo>
                    <a:pt x="44193" y="51674"/>
                  </a:lnTo>
                  <a:lnTo>
                    <a:pt x="47279" y="45864"/>
                  </a:lnTo>
                  <a:lnTo>
                    <a:pt x="49469" y="41416"/>
                  </a:lnTo>
                  <a:lnTo>
                    <a:pt x="52203" y="37339"/>
                  </a:lnTo>
                  <a:lnTo>
                    <a:pt x="55003" y="33053"/>
                  </a:lnTo>
                  <a:lnTo>
                    <a:pt x="53184" y="28328"/>
                  </a:lnTo>
                  <a:lnTo>
                    <a:pt x="51251" y="23071"/>
                  </a:lnTo>
                  <a:lnTo>
                    <a:pt x="46660" y="20927"/>
                  </a:lnTo>
                  <a:lnTo>
                    <a:pt x="43231" y="17527"/>
                  </a:lnTo>
                  <a:lnTo>
                    <a:pt x="39201" y="14851"/>
                  </a:lnTo>
                  <a:lnTo>
                    <a:pt x="35744" y="11326"/>
                  </a:lnTo>
                  <a:lnTo>
                    <a:pt x="32172" y="7945"/>
                  </a:lnTo>
                  <a:lnTo>
                    <a:pt x="28143" y="5278"/>
                  </a:lnTo>
                  <a:lnTo>
                    <a:pt x="23590" y="3678"/>
                  </a:lnTo>
                  <a:lnTo>
                    <a:pt x="18075" y="2554"/>
                  </a:lnTo>
                  <a:lnTo>
                    <a:pt x="13932" y="-75"/>
                  </a:lnTo>
                  <a:lnTo>
                    <a:pt x="10541" y="3268"/>
                  </a:lnTo>
                  <a:lnTo>
                    <a:pt x="7836" y="7573"/>
                  </a:lnTo>
                  <a:lnTo>
                    <a:pt x="4302" y="11241"/>
                  </a:lnTo>
                  <a:lnTo>
                    <a:pt x="1940" y="15460"/>
                  </a:lnTo>
                  <a:lnTo>
                    <a:pt x="1444" y="20232"/>
                  </a:lnTo>
                  <a:lnTo>
                    <a:pt x="1521" y="25976"/>
                  </a:lnTo>
                  <a:lnTo>
                    <a:pt x="2787" y="31072"/>
                  </a:lnTo>
                  <a:lnTo>
                    <a:pt x="3568" y="35986"/>
                  </a:lnTo>
                  <a:lnTo>
                    <a:pt x="6312" y="40101"/>
                  </a:lnTo>
                  <a:lnTo>
                    <a:pt x="8893" y="44121"/>
                  </a:lnTo>
                  <a:lnTo>
                    <a:pt x="9579" y="48950"/>
                  </a:lnTo>
                  <a:lnTo>
                    <a:pt x="6845" y="53074"/>
                  </a:lnTo>
                  <a:lnTo>
                    <a:pt x="6445" y="57885"/>
                  </a:lnTo>
                  <a:lnTo>
                    <a:pt x="5502" y="63123"/>
                  </a:lnTo>
                  <a:lnTo>
                    <a:pt x="2968" y="67429"/>
                  </a:lnTo>
                  <a:lnTo>
                    <a:pt x="-213" y="71524"/>
                  </a:lnTo>
                  <a:lnTo>
                    <a:pt x="2559" y="75525"/>
                  </a:lnTo>
                  <a:lnTo>
                    <a:pt x="7426" y="7690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6" name="Freihandform: Form 755">
              <a:extLst>
                <a:ext uri="{FF2B5EF4-FFF2-40B4-BE49-F238E27FC236}">
                  <a16:creationId xmlns:a16="http://schemas.microsoft.com/office/drawing/2014/main" id="{40445308-EFEB-3172-CFBC-332DA5E5296D}"/>
                </a:ext>
              </a:extLst>
            </p:cNvPr>
            <p:cNvSpPr/>
            <p:nvPr/>
          </p:nvSpPr>
          <p:spPr>
            <a:xfrm>
              <a:off x="3158038" y="3241645"/>
              <a:ext cx="134686" cy="145693"/>
            </a:xfrm>
            <a:custGeom>
              <a:avLst/>
              <a:gdLst>
                <a:gd name="connsiteX0" fmla="*/ 62814 w 178812"/>
                <a:gd name="connsiteY0" fmla="*/ 193349 h 193424"/>
                <a:gd name="connsiteX1" fmla="*/ 67471 w 178812"/>
                <a:gd name="connsiteY1" fmla="*/ 192292 h 193424"/>
                <a:gd name="connsiteX2" fmla="*/ 72281 w 178812"/>
                <a:gd name="connsiteY2" fmla="*/ 192282 h 193424"/>
                <a:gd name="connsiteX3" fmla="*/ 76711 w 178812"/>
                <a:gd name="connsiteY3" fmla="*/ 190501 h 193424"/>
                <a:gd name="connsiteX4" fmla="*/ 81245 w 178812"/>
                <a:gd name="connsiteY4" fmla="*/ 189063 h 193424"/>
                <a:gd name="connsiteX5" fmla="*/ 85997 w 178812"/>
                <a:gd name="connsiteY5" fmla="*/ 189453 h 193424"/>
                <a:gd name="connsiteX6" fmla="*/ 89836 w 178812"/>
                <a:gd name="connsiteY6" fmla="*/ 186625 h 193424"/>
                <a:gd name="connsiteX7" fmla="*/ 94608 w 178812"/>
                <a:gd name="connsiteY7" fmla="*/ 186339 h 193424"/>
                <a:gd name="connsiteX8" fmla="*/ 99333 w 178812"/>
                <a:gd name="connsiteY8" fmla="*/ 185634 h 193424"/>
                <a:gd name="connsiteX9" fmla="*/ 104067 w 178812"/>
                <a:gd name="connsiteY9" fmla="*/ 185024 h 193424"/>
                <a:gd name="connsiteX10" fmla="*/ 108619 w 178812"/>
                <a:gd name="connsiteY10" fmla="*/ 183634 h 193424"/>
                <a:gd name="connsiteX11" fmla="*/ 113049 w 178812"/>
                <a:gd name="connsiteY11" fmla="*/ 181843 h 193424"/>
                <a:gd name="connsiteX12" fmla="*/ 117707 w 178812"/>
                <a:gd name="connsiteY12" fmla="*/ 182891 h 193424"/>
                <a:gd name="connsiteX13" fmla="*/ 122259 w 178812"/>
                <a:gd name="connsiteY13" fmla="*/ 181462 h 193424"/>
                <a:gd name="connsiteX14" fmla="*/ 126717 w 178812"/>
                <a:gd name="connsiteY14" fmla="*/ 183205 h 193424"/>
                <a:gd name="connsiteX15" fmla="*/ 130651 w 178812"/>
                <a:gd name="connsiteY15" fmla="*/ 180462 h 193424"/>
                <a:gd name="connsiteX16" fmla="*/ 134004 w 178812"/>
                <a:gd name="connsiteY16" fmla="*/ 177052 h 193424"/>
                <a:gd name="connsiteX17" fmla="*/ 137470 w 178812"/>
                <a:gd name="connsiteY17" fmla="*/ 173766 h 193424"/>
                <a:gd name="connsiteX18" fmla="*/ 141281 w 178812"/>
                <a:gd name="connsiteY18" fmla="*/ 170661 h 193424"/>
                <a:gd name="connsiteX19" fmla="*/ 145215 w 178812"/>
                <a:gd name="connsiteY19" fmla="*/ 167955 h 193424"/>
                <a:gd name="connsiteX20" fmla="*/ 149072 w 178812"/>
                <a:gd name="connsiteY20" fmla="*/ 165127 h 193424"/>
                <a:gd name="connsiteX21" fmla="*/ 152920 w 178812"/>
                <a:gd name="connsiteY21" fmla="*/ 162288 h 193424"/>
                <a:gd name="connsiteX22" fmla="*/ 156511 w 178812"/>
                <a:gd name="connsiteY22" fmla="*/ 159145 h 193424"/>
                <a:gd name="connsiteX23" fmla="*/ 159750 w 178812"/>
                <a:gd name="connsiteY23" fmla="*/ 155630 h 193424"/>
                <a:gd name="connsiteX24" fmla="*/ 163264 w 178812"/>
                <a:gd name="connsiteY24" fmla="*/ 152268 h 193424"/>
                <a:gd name="connsiteX25" fmla="*/ 166703 w 178812"/>
                <a:gd name="connsiteY25" fmla="*/ 148924 h 193424"/>
                <a:gd name="connsiteX26" fmla="*/ 170094 w 178812"/>
                <a:gd name="connsiteY26" fmla="*/ 145581 h 193424"/>
                <a:gd name="connsiteX27" fmla="*/ 173847 w 178812"/>
                <a:gd name="connsiteY27" fmla="*/ 142324 h 193424"/>
                <a:gd name="connsiteX28" fmla="*/ 176856 w 178812"/>
                <a:gd name="connsiteY28" fmla="*/ 138599 h 193424"/>
                <a:gd name="connsiteX29" fmla="*/ 178600 w 178812"/>
                <a:gd name="connsiteY29" fmla="*/ 133923 h 193424"/>
                <a:gd name="connsiteX30" fmla="*/ 176380 w 178812"/>
                <a:gd name="connsiteY30" fmla="*/ 129627 h 193424"/>
                <a:gd name="connsiteX31" fmla="*/ 172999 w 178812"/>
                <a:gd name="connsiteY31" fmla="*/ 126265 h 193424"/>
                <a:gd name="connsiteX32" fmla="*/ 168541 w 178812"/>
                <a:gd name="connsiteY32" fmla="*/ 124302 h 193424"/>
                <a:gd name="connsiteX33" fmla="*/ 163874 w 178812"/>
                <a:gd name="connsiteY33" fmla="*/ 122350 h 193424"/>
                <a:gd name="connsiteX34" fmla="*/ 159159 w 178812"/>
                <a:gd name="connsiteY34" fmla="*/ 120130 h 193424"/>
                <a:gd name="connsiteX35" fmla="*/ 154730 w 178812"/>
                <a:gd name="connsiteY35" fmla="*/ 117749 h 193424"/>
                <a:gd name="connsiteX36" fmla="*/ 156511 w 178812"/>
                <a:gd name="connsiteY36" fmla="*/ 113158 h 193424"/>
                <a:gd name="connsiteX37" fmla="*/ 158912 w 178812"/>
                <a:gd name="connsiteY37" fmla="*/ 108881 h 193424"/>
                <a:gd name="connsiteX38" fmla="*/ 155073 w 178812"/>
                <a:gd name="connsiteY38" fmla="*/ 105557 h 193424"/>
                <a:gd name="connsiteX39" fmla="*/ 150530 w 178812"/>
                <a:gd name="connsiteY39" fmla="*/ 103881 h 193424"/>
                <a:gd name="connsiteX40" fmla="*/ 150510 w 178812"/>
                <a:gd name="connsiteY40" fmla="*/ 99023 h 193424"/>
                <a:gd name="connsiteX41" fmla="*/ 146519 w 178812"/>
                <a:gd name="connsiteY41" fmla="*/ 96261 h 193424"/>
                <a:gd name="connsiteX42" fmla="*/ 141909 w 178812"/>
                <a:gd name="connsiteY42" fmla="*/ 94099 h 193424"/>
                <a:gd name="connsiteX43" fmla="*/ 144957 w 178812"/>
                <a:gd name="connsiteY43" fmla="*/ 90413 h 193424"/>
                <a:gd name="connsiteX44" fmla="*/ 140719 w 178812"/>
                <a:gd name="connsiteY44" fmla="*/ 88107 h 193424"/>
                <a:gd name="connsiteX45" fmla="*/ 141119 w 178812"/>
                <a:gd name="connsiteY45" fmla="*/ 83335 h 193424"/>
                <a:gd name="connsiteX46" fmla="*/ 144329 w 178812"/>
                <a:gd name="connsiteY46" fmla="*/ 79802 h 193424"/>
                <a:gd name="connsiteX47" fmla="*/ 143090 w 178812"/>
                <a:gd name="connsiteY47" fmla="*/ 75163 h 193424"/>
                <a:gd name="connsiteX48" fmla="*/ 140071 w 178812"/>
                <a:gd name="connsiteY48" fmla="*/ 71410 h 193424"/>
                <a:gd name="connsiteX49" fmla="*/ 136080 w 178812"/>
                <a:gd name="connsiteY49" fmla="*/ 68391 h 193424"/>
                <a:gd name="connsiteX50" fmla="*/ 132842 w 178812"/>
                <a:gd name="connsiteY50" fmla="*/ 64790 h 193424"/>
                <a:gd name="connsiteX51" fmla="*/ 128994 w 178812"/>
                <a:gd name="connsiteY51" fmla="*/ 61628 h 193424"/>
                <a:gd name="connsiteX52" fmla="*/ 125146 w 178812"/>
                <a:gd name="connsiteY52" fmla="*/ 58713 h 193424"/>
                <a:gd name="connsiteX53" fmla="*/ 126422 w 178812"/>
                <a:gd name="connsiteY53" fmla="*/ 53979 h 193424"/>
                <a:gd name="connsiteX54" fmla="*/ 129422 w 178812"/>
                <a:gd name="connsiteY54" fmla="*/ 50265 h 193424"/>
                <a:gd name="connsiteX55" fmla="*/ 133079 w 178812"/>
                <a:gd name="connsiteY55" fmla="*/ 47169 h 193424"/>
                <a:gd name="connsiteX56" fmla="*/ 131870 w 178812"/>
                <a:gd name="connsiteY56" fmla="*/ 42416 h 193424"/>
                <a:gd name="connsiteX57" fmla="*/ 127555 w 178812"/>
                <a:gd name="connsiteY57" fmla="*/ 39997 h 193424"/>
                <a:gd name="connsiteX58" fmla="*/ 123736 w 178812"/>
                <a:gd name="connsiteY58" fmla="*/ 36787 h 193424"/>
                <a:gd name="connsiteX59" fmla="*/ 119021 w 178812"/>
                <a:gd name="connsiteY59" fmla="*/ 35387 h 193424"/>
                <a:gd name="connsiteX60" fmla="*/ 114344 w 178812"/>
                <a:gd name="connsiteY60" fmla="*/ 34358 h 193424"/>
                <a:gd name="connsiteX61" fmla="*/ 110887 w 178812"/>
                <a:gd name="connsiteY61" fmla="*/ 31024 h 193424"/>
                <a:gd name="connsiteX62" fmla="*/ 109810 w 178812"/>
                <a:gd name="connsiteY62" fmla="*/ 26347 h 193424"/>
                <a:gd name="connsiteX63" fmla="*/ 112144 w 178812"/>
                <a:gd name="connsiteY63" fmla="*/ 22052 h 193424"/>
                <a:gd name="connsiteX64" fmla="*/ 107333 w 178812"/>
                <a:gd name="connsiteY64" fmla="*/ 21404 h 193424"/>
                <a:gd name="connsiteX65" fmla="*/ 111553 w 178812"/>
                <a:gd name="connsiteY65" fmla="*/ 19146 h 193424"/>
                <a:gd name="connsiteX66" fmla="*/ 112506 w 178812"/>
                <a:gd name="connsiteY66" fmla="*/ 14336 h 193424"/>
                <a:gd name="connsiteX67" fmla="*/ 116278 w 178812"/>
                <a:gd name="connsiteY67" fmla="*/ 11383 h 193424"/>
                <a:gd name="connsiteX68" fmla="*/ 113563 w 178812"/>
                <a:gd name="connsiteY68" fmla="*/ 7450 h 193424"/>
                <a:gd name="connsiteX69" fmla="*/ 109001 w 178812"/>
                <a:gd name="connsiteY69" fmla="*/ 5935 h 193424"/>
                <a:gd name="connsiteX70" fmla="*/ 104181 w 178812"/>
                <a:gd name="connsiteY70" fmla="*/ 4878 h 193424"/>
                <a:gd name="connsiteX71" fmla="*/ 99800 w 178812"/>
                <a:gd name="connsiteY71" fmla="*/ 2954 h 193424"/>
                <a:gd name="connsiteX72" fmla="*/ 95628 w 178812"/>
                <a:gd name="connsiteY72" fmla="*/ 382 h 193424"/>
                <a:gd name="connsiteX73" fmla="*/ 90874 w 178812"/>
                <a:gd name="connsiteY73" fmla="*/ -75 h 193424"/>
                <a:gd name="connsiteX74" fmla="*/ 86369 w 178812"/>
                <a:gd name="connsiteY74" fmla="*/ 1592 h 193424"/>
                <a:gd name="connsiteX75" fmla="*/ 81673 w 178812"/>
                <a:gd name="connsiteY75" fmla="*/ 2373 h 193424"/>
                <a:gd name="connsiteX76" fmla="*/ 76920 w 178812"/>
                <a:gd name="connsiteY76" fmla="*/ 2078 h 193424"/>
                <a:gd name="connsiteX77" fmla="*/ 72872 w 178812"/>
                <a:gd name="connsiteY77" fmla="*/ 4602 h 193424"/>
                <a:gd name="connsiteX78" fmla="*/ 68843 w 178812"/>
                <a:gd name="connsiteY78" fmla="*/ 7174 h 193424"/>
                <a:gd name="connsiteX79" fmla="*/ 68653 w 178812"/>
                <a:gd name="connsiteY79" fmla="*/ 11936 h 193424"/>
                <a:gd name="connsiteX80" fmla="*/ 68557 w 178812"/>
                <a:gd name="connsiteY80" fmla="*/ 16699 h 193424"/>
                <a:gd name="connsiteX81" fmla="*/ 67986 w 178812"/>
                <a:gd name="connsiteY81" fmla="*/ 21432 h 193424"/>
                <a:gd name="connsiteX82" fmla="*/ 63290 w 178812"/>
                <a:gd name="connsiteY82" fmla="*/ 22194 h 193424"/>
                <a:gd name="connsiteX83" fmla="*/ 60880 w 178812"/>
                <a:gd name="connsiteY83" fmla="*/ 26300 h 193424"/>
                <a:gd name="connsiteX84" fmla="*/ 55851 w 178812"/>
                <a:gd name="connsiteY84" fmla="*/ 25557 h 193424"/>
                <a:gd name="connsiteX85" fmla="*/ 51089 w 178812"/>
                <a:gd name="connsiteY85" fmla="*/ 24671 h 193424"/>
                <a:gd name="connsiteX86" fmla="*/ 46564 w 178812"/>
                <a:gd name="connsiteY86" fmla="*/ 23137 h 193424"/>
                <a:gd name="connsiteX87" fmla="*/ 41926 w 178812"/>
                <a:gd name="connsiteY87" fmla="*/ 24623 h 193424"/>
                <a:gd name="connsiteX88" fmla="*/ 37220 w 178812"/>
                <a:gd name="connsiteY88" fmla="*/ 25481 h 193424"/>
                <a:gd name="connsiteX89" fmla="*/ 32267 w 178812"/>
                <a:gd name="connsiteY89" fmla="*/ 25109 h 193424"/>
                <a:gd name="connsiteX90" fmla="*/ 27324 w 178812"/>
                <a:gd name="connsiteY90" fmla="*/ 24538 h 193424"/>
                <a:gd name="connsiteX91" fmla="*/ 22866 w 178812"/>
                <a:gd name="connsiteY91" fmla="*/ 22585 h 193424"/>
                <a:gd name="connsiteX92" fmla="*/ 19142 w 178812"/>
                <a:gd name="connsiteY92" fmla="*/ 19546 h 193424"/>
                <a:gd name="connsiteX93" fmla="*/ 14931 w 178812"/>
                <a:gd name="connsiteY93" fmla="*/ 16813 h 193424"/>
                <a:gd name="connsiteX94" fmla="*/ 10750 w 178812"/>
                <a:gd name="connsiteY94" fmla="*/ 14308 h 193424"/>
                <a:gd name="connsiteX95" fmla="*/ 5845 w 178812"/>
                <a:gd name="connsiteY95" fmla="*/ 14022 h 193424"/>
                <a:gd name="connsiteX96" fmla="*/ 4397 w 178812"/>
                <a:gd name="connsiteY96" fmla="*/ 18746 h 193424"/>
                <a:gd name="connsiteX97" fmla="*/ -213 w 178812"/>
                <a:gd name="connsiteY97" fmla="*/ 17375 h 193424"/>
                <a:gd name="connsiteX98" fmla="*/ 2654 w 178812"/>
                <a:gd name="connsiteY98" fmla="*/ 21223 h 193424"/>
                <a:gd name="connsiteX99" fmla="*/ 7178 w 178812"/>
                <a:gd name="connsiteY99" fmla="*/ 22737 h 193424"/>
                <a:gd name="connsiteX100" fmla="*/ 11236 w 178812"/>
                <a:gd name="connsiteY100" fmla="*/ 25242 h 193424"/>
                <a:gd name="connsiteX101" fmla="*/ 15674 w 178812"/>
                <a:gd name="connsiteY101" fmla="*/ 26957 h 193424"/>
                <a:gd name="connsiteX102" fmla="*/ 20028 w 178812"/>
                <a:gd name="connsiteY102" fmla="*/ 28919 h 193424"/>
                <a:gd name="connsiteX103" fmla="*/ 24828 w 178812"/>
                <a:gd name="connsiteY103" fmla="*/ 29271 h 193424"/>
                <a:gd name="connsiteX104" fmla="*/ 29457 w 178812"/>
                <a:gd name="connsiteY104" fmla="*/ 30414 h 193424"/>
                <a:gd name="connsiteX105" fmla="*/ 34001 w 178812"/>
                <a:gd name="connsiteY105" fmla="*/ 31938 h 193424"/>
                <a:gd name="connsiteX106" fmla="*/ 37782 w 178812"/>
                <a:gd name="connsiteY106" fmla="*/ 34958 h 193424"/>
                <a:gd name="connsiteX107" fmla="*/ 41878 w 178812"/>
                <a:gd name="connsiteY107" fmla="*/ 37406 h 193424"/>
                <a:gd name="connsiteX108" fmla="*/ 42763 w 178812"/>
                <a:gd name="connsiteY108" fmla="*/ 42111 h 193424"/>
                <a:gd name="connsiteX109" fmla="*/ 42450 w 178812"/>
                <a:gd name="connsiteY109" fmla="*/ 46893 h 193424"/>
                <a:gd name="connsiteX110" fmla="*/ 47136 w 178812"/>
                <a:gd name="connsiteY110" fmla="*/ 47807 h 193424"/>
                <a:gd name="connsiteX111" fmla="*/ 46088 w 178812"/>
                <a:gd name="connsiteY111" fmla="*/ 52455 h 193424"/>
                <a:gd name="connsiteX112" fmla="*/ 49422 w 178812"/>
                <a:gd name="connsiteY112" fmla="*/ 55865 h 193424"/>
                <a:gd name="connsiteX113" fmla="*/ 53146 w 178812"/>
                <a:gd name="connsiteY113" fmla="*/ 58961 h 193424"/>
                <a:gd name="connsiteX114" fmla="*/ 52403 w 178812"/>
                <a:gd name="connsiteY114" fmla="*/ 63695 h 193424"/>
                <a:gd name="connsiteX115" fmla="*/ 50374 w 178812"/>
                <a:gd name="connsiteY115" fmla="*/ 68019 h 193424"/>
                <a:gd name="connsiteX116" fmla="*/ 54013 w 178812"/>
                <a:gd name="connsiteY116" fmla="*/ 71086 h 193424"/>
                <a:gd name="connsiteX117" fmla="*/ 57327 w 178812"/>
                <a:gd name="connsiteY117" fmla="*/ 74563 h 193424"/>
                <a:gd name="connsiteX118" fmla="*/ 59632 w 178812"/>
                <a:gd name="connsiteY118" fmla="*/ 78725 h 193424"/>
                <a:gd name="connsiteX119" fmla="*/ 64090 w 178812"/>
                <a:gd name="connsiteY119" fmla="*/ 80421 h 193424"/>
                <a:gd name="connsiteX120" fmla="*/ 68738 w 178812"/>
                <a:gd name="connsiteY120" fmla="*/ 81487 h 193424"/>
                <a:gd name="connsiteX121" fmla="*/ 73396 w 178812"/>
                <a:gd name="connsiteY121" fmla="*/ 82659 h 193424"/>
                <a:gd name="connsiteX122" fmla="*/ 75749 w 178812"/>
                <a:gd name="connsiteY122" fmla="*/ 86812 h 193424"/>
                <a:gd name="connsiteX123" fmla="*/ 71948 w 178812"/>
                <a:gd name="connsiteY123" fmla="*/ 89689 h 193424"/>
                <a:gd name="connsiteX124" fmla="*/ 67367 w 178812"/>
                <a:gd name="connsiteY124" fmla="*/ 90993 h 193424"/>
                <a:gd name="connsiteX125" fmla="*/ 67957 w 178812"/>
                <a:gd name="connsiteY125" fmla="*/ 95766 h 193424"/>
                <a:gd name="connsiteX126" fmla="*/ 66186 w 178812"/>
                <a:gd name="connsiteY126" fmla="*/ 100204 h 193424"/>
                <a:gd name="connsiteX127" fmla="*/ 62156 w 178812"/>
                <a:gd name="connsiteY127" fmla="*/ 102757 h 193424"/>
                <a:gd name="connsiteX128" fmla="*/ 58804 w 178812"/>
                <a:gd name="connsiteY128" fmla="*/ 106148 h 193424"/>
                <a:gd name="connsiteX129" fmla="*/ 54775 w 178812"/>
                <a:gd name="connsiteY129" fmla="*/ 108700 h 193424"/>
                <a:gd name="connsiteX130" fmla="*/ 50669 w 178812"/>
                <a:gd name="connsiteY130" fmla="*/ 111139 h 193424"/>
                <a:gd name="connsiteX131" fmla="*/ 45955 w 178812"/>
                <a:gd name="connsiteY131" fmla="*/ 111815 h 193424"/>
                <a:gd name="connsiteX132" fmla="*/ 42602 w 178812"/>
                <a:gd name="connsiteY132" fmla="*/ 115225 h 193424"/>
                <a:gd name="connsiteX133" fmla="*/ 39878 w 178812"/>
                <a:gd name="connsiteY133" fmla="*/ 119140 h 193424"/>
                <a:gd name="connsiteX134" fmla="*/ 36115 w 178812"/>
                <a:gd name="connsiteY134" fmla="*/ 122112 h 193424"/>
                <a:gd name="connsiteX135" fmla="*/ 31467 w 178812"/>
                <a:gd name="connsiteY135" fmla="*/ 121092 h 193424"/>
                <a:gd name="connsiteX136" fmla="*/ 26895 w 178812"/>
                <a:gd name="connsiteY136" fmla="*/ 122436 h 193424"/>
                <a:gd name="connsiteX137" fmla="*/ 22294 w 178812"/>
                <a:gd name="connsiteY137" fmla="*/ 121169 h 193424"/>
                <a:gd name="connsiteX138" fmla="*/ 22933 w 178812"/>
                <a:gd name="connsiteY138" fmla="*/ 125903 h 193424"/>
                <a:gd name="connsiteX139" fmla="*/ 23685 w 178812"/>
                <a:gd name="connsiteY139" fmla="*/ 130646 h 193424"/>
                <a:gd name="connsiteX140" fmla="*/ 20180 w 178812"/>
                <a:gd name="connsiteY140" fmla="*/ 127341 h 193424"/>
                <a:gd name="connsiteX141" fmla="*/ 20580 w 178812"/>
                <a:gd name="connsiteY141" fmla="*/ 132094 h 193424"/>
                <a:gd name="connsiteX142" fmla="*/ 23866 w 178812"/>
                <a:gd name="connsiteY142" fmla="*/ 135551 h 193424"/>
                <a:gd name="connsiteX143" fmla="*/ 25019 w 178812"/>
                <a:gd name="connsiteY143" fmla="*/ 140209 h 193424"/>
                <a:gd name="connsiteX144" fmla="*/ 27781 w 178812"/>
                <a:gd name="connsiteY144" fmla="*/ 144153 h 193424"/>
                <a:gd name="connsiteX145" fmla="*/ 29171 w 178812"/>
                <a:gd name="connsiteY145" fmla="*/ 148715 h 193424"/>
                <a:gd name="connsiteX146" fmla="*/ 31105 w 178812"/>
                <a:gd name="connsiteY146" fmla="*/ 153077 h 193424"/>
                <a:gd name="connsiteX147" fmla="*/ 32829 w 178812"/>
                <a:gd name="connsiteY147" fmla="*/ 157526 h 193424"/>
                <a:gd name="connsiteX148" fmla="*/ 33772 w 178812"/>
                <a:gd name="connsiteY148" fmla="*/ 162231 h 193424"/>
                <a:gd name="connsiteX149" fmla="*/ 32725 w 178812"/>
                <a:gd name="connsiteY149" fmla="*/ 166879 h 193424"/>
                <a:gd name="connsiteX150" fmla="*/ 29667 w 178812"/>
                <a:gd name="connsiteY150" fmla="*/ 170546 h 193424"/>
                <a:gd name="connsiteX151" fmla="*/ 32734 w 178812"/>
                <a:gd name="connsiteY151" fmla="*/ 174213 h 193424"/>
                <a:gd name="connsiteX152" fmla="*/ 32915 w 178812"/>
                <a:gd name="connsiteY152" fmla="*/ 179195 h 193424"/>
                <a:gd name="connsiteX153" fmla="*/ 34029 w 178812"/>
                <a:gd name="connsiteY153" fmla="*/ 183824 h 193424"/>
                <a:gd name="connsiteX154" fmla="*/ 35391 w 178812"/>
                <a:gd name="connsiteY154" fmla="*/ 188415 h 193424"/>
                <a:gd name="connsiteX155" fmla="*/ 37877 w 178812"/>
                <a:gd name="connsiteY155" fmla="*/ 192511 h 193424"/>
                <a:gd name="connsiteX156" fmla="*/ 42659 w 178812"/>
                <a:gd name="connsiteY156" fmla="*/ 192178 h 193424"/>
                <a:gd name="connsiteX157" fmla="*/ 47374 w 178812"/>
                <a:gd name="connsiteY157" fmla="*/ 191482 h 193424"/>
                <a:gd name="connsiteX158" fmla="*/ 52108 w 178812"/>
                <a:gd name="connsiteY158" fmla="*/ 190911 h 193424"/>
                <a:gd name="connsiteX159" fmla="*/ 56899 w 178812"/>
                <a:gd name="connsiteY159" fmla="*/ 190968 h 193424"/>
                <a:gd name="connsiteX160" fmla="*/ 61509 w 178812"/>
                <a:gd name="connsiteY160" fmla="*/ 192339 h 19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78812" h="193424">
                  <a:moveTo>
                    <a:pt x="62814" y="193349"/>
                  </a:moveTo>
                  <a:lnTo>
                    <a:pt x="67471" y="192292"/>
                  </a:lnTo>
                  <a:lnTo>
                    <a:pt x="72281" y="192282"/>
                  </a:lnTo>
                  <a:lnTo>
                    <a:pt x="76711" y="190501"/>
                  </a:lnTo>
                  <a:lnTo>
                    <a:pt x="81245" y="189063"/>
                  </a:lnTo>
                  <a:lnTo>
                    <a:pt x="85997" y="189453"/>
                  </a:lnTo>
                  <a:lnTo>
                    <a:pt x="89836" y="186625"/>
                  </a:lnTo>
                  <a:lnTo>
                    <a:pt x="94608" y="186339"/>
                  </a:lnTo>
                  <a:lnTo>
                    <a:pt x="99333" y="185634"/>
                  </a:lnTo>
                  <a:lnTo>
                    <a:pt x="104067" y="185024"/>
                  </a:lnTo>
                  <a:lnTo>
                    <a:pt x="108619" y="183634"/>
                  </a:lnTo>
                  <a:lnTo>
                    <a:pt x="113049" y="181843"/>
                  </a:lnTo>
                  <a:lnTo>
                    <a:pt x="117707" y="182891"/>
                  </a:lnTo>
                  <a:lnTo>
                    <a:pt x="122259" y="181462"/>
                  </a:lnTo>
                  <a:lnTo>
                    <a:pt x="126717" y="183205"/>
                  </a:lnTo>
                  <a:lnTo>
                    <a:pt x="130651" y="180462"/>
                  </a:lnTo>
                  <a:lnTo>
                    <a:pt x="134004" y="177052"/>
                  </a:lnTo>
                  <a:lnTo>
                    <a:pt x="137470" y="173766"/>
                  </a:lnTo>
                  <a:lnTo>
                    <a:pt x="141281" y="170661"/>
                  </a:lnTo>
                  <a:lnTo>
                    <a:pt x="145215" y="167955"/>
                  </a:lnTo>
                  <a:lnTo>
                    <a:pt x="149072" y="165127"/>
                  </a:lnTo>
                  <a:lnTo>
                    <a:pt x="152920" y="162288"/>
                  </a:lnTo>
                  <a:lnTo>
                    <a:pt x="156511" y="159145"/>
                  </a:lnTo>
                  <a:lnTo>
                    <a:pt x="159750" y="155630"/>
                  </a:lnTo>
                  <a:lnTo>
                    <a:pt x="163264" y="152268"/>
                  </a:lnTo>
                  <a:lnTo>
                    <a:pt x="166703" y="148924"/>
                  </a:lnTo>
                  <a:lnTo>
                    <a:pt x="170094" y="145581"/>
                  </a:lnTo>
                  <a:lnTo>
                    <a:pt x="173847" y="142324"/>
                  </a:lnTo>
                  <a:lnTo>
                    <a:pt x="176856" y="138599"/>
                  </a:lnTo>
                  <a:lnTo>
                    <a:pt x="178600" y="133923"/>
                  </a:lnTo>
                  <a:lnTo>
                    <a:pt x="176380" y="129627"/>
                  </a:lnTo>
                  <a:lnTo>
                    <a:pt x="172999" y="126265"/>
                  </a:lnTo>
                  <a:lnTo>
                    <a:pt x="168541" y="124302"/>
                  </a:lnTo>
                  <a:lnTo>
                    <a:pt x="163874" y="122350"/>
                  </a:lnTo>
                  <a:lnTo>
                    <a:pt x="159159" y="120130"/>
                  </a:lnTo>
                  <a:lnTo>
                    <a:pt x="154730" y="117749"/>
                  </a:lnTo>
                  <a:lnTo>
                    <a:pt x="156511" y="113158"/>
                  </a:lnTo>
                  <a:lnTo>
                    <a:pt x="158912" y="108881"/>
                  </a:lnTo>
                  <a:lnTo>
                    <a:pt x="155073" y="105557"/>
                  </a:lnTo>
                  <a:lnTo>
                    <a:pt x="150530" y="103881"/>
                  </a:lnTo>
                  <a:lnTo>
                    <a:pt x="150510" y="99023"/>
                  </a:lnTo>
                  <a:lnTo>
                    <a:pt x="146519" y="96261"/>
                  </a:lnTo>
                  <a:lnTo>
                    <a:pt x="141909" y="94099"/>
                  </a:lnTo>
                  <a:lnTo>
                    <a:pt x="144957" y="90413"/>
                  </a:lnTo>
                  <a:lnTo>
                    <a:pt x="140719" y="88107"/>
                  </a:lnTo>
                  <a:lnTo>
                    <a:pt x="141119" y="83335"/>
                  </a:lnTo>
                  <a:lnTo>
                    <a:pt x="144329" y="79802"/>
                  </a:lnTo>
                  <a:lnTo>
                    <a:pt x="143090" y="75163"/>
                  </a:lnTo>
                  <a:lnTo>
                    <a:pt x="140071" y="71410"/>
                  </a:lnTo>
                  <a:lnTo>
                    <a:pt x="136080" y="68391"/>
                  </a:lnTo>
                  <a:lnTo>
                    <a:pt x="132842" y="64790"/>
                  </a:lnTo>
                  <a:lnTo>
                    <a:pt x="128994" y="61628"/>
                  </a:lnTo>
                  <a:lnTo>
                    <a:pt x="125146" y="58713"/>
                  </a:lnTo>
                  <a:lnTo>
                    <a:pt x="126422" y="53979"/>
                  </a:lnTo>
                  <a:lnTo>
                    <a:pt x="129422" y="50265"/>
                  </a:lnTo>
                  <a:lnTo>
                    <a:pt x="133079" y="47169"/>
                  </a:lnTo>
                  <a:lnTo>
                    <a:pt x="131870" y="42416"/>
                  </a:lnTo>
                  <a:lnTo>
                    <a:pt x="127555" y="39997"/>
                  </a:lnTo>
                  <a:lnTo>
                    <a:pt x="123736" y="36787"/>
                  </a:lnTo>
                  <a:lnTo>
                    <a:pt x="119021" y="35387"/>
                  </a:lnTo>
                  <a:lnTo>
                    <a:pt x="114344" y="34358"/>
                  </a:lnTo>
                  <a:lnTo>
                    <a:pt x="110887" y="31024"/>
                  </a:lnTo>
                  <a:lnTo>
                    <a:pt x="109810" y="26347"/>
                  </a:lnTo>
                  <a:lnTo>
                    <a:pt x="112144" y="22052"/>
                  </a:lnTo>
                  <a:lnTo>
                    <a:pt x="107333" y="21404"/>
                  </a:lnTo>
                  <a:lnTo>
                    <a:pt x="111553" y="19146"/>
                  </a:lnTo>
                  <a:lnTo>
                    <a:pt x="112506" y="14336"/>
                  </a:lnTo>
                  <a:lnTo>
                    <a:pt x="116278" y="11383"/>
                  </a:lnTo>
                  <a:lnTo>
                    <a:pt x="113563" y="7450"/>
                  </a:lnTo>
                  <a:lnTo>
                    <a:pt x="109001" y="5935"/>
                  </a:lnTo>
                  <a:lnTo>
                    <a:pt x="104181" y="4878"/>
                  </a:lnTo>
                  <a:lnTo>
                    <a:pt x="99800" y="2954"/>
                  </a:lnTo>
                  <a:lnTo>
                    <a:pt x="95628" y="382"/>
                  </a:lnTo>
                  <a:lnTo>
                    <a:pt x="90874" y="-75"/>
                  </a:lnTo>
                  <a:lnTo>
                    <a:pt x="86369" y="1592"/>
                  </a:lnTo>
                  <a:lnTo>
                    <a:pt x="81673" y="2373"/>
                  </a:lnTo>
                  <a:lnTo>
                    <a:pt x="76920" y="2078"/>
                  </a:lnTo>
                  <a:lnTo>
                    <a:pt x="72872" y="4602"/>
                  </a:lnTo>
                  <a:lnTo>
                    <a:pt x="68843" y="7174"/>
                  </a:lnTo>
                  <a:lnTo>
                    <a:pt x="68653" y="11936"/>
                  </a:lnTo>
                  <a:lnTo>
                    <a:pt x="68557" y="16699"/>
                  </a:lnTo>
                  <a:lnTo>
                    <a:pt x="67986" y="21432"/>
                  </a:lnTo>
                  <a:lnTo>
                    <a:pt x="63290" y="22194"/>
                  </a:lnTo>
                  <a:lnTo>
                    <a:pt x="60880" y="26300"/>
                  </a:lnTo>
                  <a:lnTo>
                    <a:pt x="55851" y="25557"/>
                  </a:lnTo>
                  <a:lnTo>
                    <a:pt x="51089" y="24671"/>
                  </a:lnTo>
                  <a:lnTo>
                    <a:pt x="46564" y="23137"/>
                  </a:lnTo>
                  <a:lnTo>
                    <a:pt x="41926" y="24623"/>
                  </a:lnTo>
                  <a:lnTo>
                    <a:pt x="37220" y="25481"/>
                  </a:lnTo>
                  <a:lnTo>
                    <a:pt x="32267" y="25109"/>
                  </a:lnTo>
                  <a:lnTo>
                    <a:pt x="27324" y="24538"/>
                  </a:lnTo>
                  <a:lnTo>
                    <a:pt x="22866" y="22585"/>
                  </a:lnTo>
                  <a:lnTo>
                    <a:pt x="19142" y="19546"/>
                  </a:lnTo>
                  <a:lnTo>
                    <a:pt x="14931" y="16813"/>
                  </a:lnTo>
                  <a:lnTo>
                    <a:pt x="10750" y="14308"/>
                  </a:lnTo>
                  <a:lnTo>
                    <a:pt x="5845" y="14022"/>
                  </a:lnTo>
                  <a:lnTo>
                    <a:pt x="4397" y="18746"/>
                  </a:lnTo>
                  <a:lnTo>
                    <a:pt x="-213" y="17375"/>
                  </a:lnTo>
                  <a:lnTo>
                    <a:pt x="2654" y="21223"/>
                  </a:lnTo>
                  <a:lnTo>
                    <a:pt x="7178" y="22737"/>
                  </a:lnTo>
                  <a:lnTo>
                    <a:pt x="11236" y="25242"/>
                  </a:lnTo>
                  <a:lnTo>
                    <a:pt x="15674" y="26957"/>
                  </a:lnTo>
                  <a:lnTo>
                    <a:pt x="20028" y="28919"/>
                  </a:lnTo>
                  <a:lnTo>
                    <a:pt x="24828" y="29271"/>
                  </a:lnTo>
                  <a:lnTo>
                    <a:pt x="29457" y="30414"/>
                  </a:lnTo>
                  <a:lnTo>
                    <a:pt x="34001" y="31938"/>
                  </a:lnTo>
                  <a:lnTo>
                    <a:pt x="37782" y="34958"/>
                  </a:lnTo>
                  <a:lnTo>
                    <a:pt x="41878" y="37406"/>
                  </a:lnTo>
                  <a:lnTo>
                    <a:pt x="42763" y="42111"/>
                  </a:lnTo>
                  <a:lnTo>
                    <a:pt x="42450" y="46893"/>
                  </a:lnTo>
                  <a:lnTo>
                    <a:pt x="47136" y="47807"/>
                  </a:lnTo>
                  <a:lnTo>
                    <a:pt x="46088" y="52455"/>
                  </a:lnTo>
                  <a:lnTo>
                    <a:pt x="49422" y="55865"/>
                  </a:lnTo>
                  <a:lnTo>
                    <a:pt x="53146" y="58961"/>
                  </a:lnTo>
                  <a:lnTo>
                    <a:pt x="52403" y="63695"/>
                  </a:lnTo>
                  <a:lnTo>
                    <a:pt x="50374" y="68019"/>
                  </a:lnTo>
                  <a:lnTo>
                    <a:pt x="54013" y="71086"/>
                  </a:lnTo>
                  <a:lnTo>
                    <a:pt x="57327" y="74563"/>
                  </a:lnTo>
                  <a:lnTo>
                    <a:pt x="59632" y="78725"/>
                  </a:lnTo>
                  <a:lnTo>
                    <a:pt x="64090" y="80421"/>
                  </a:lnTo>
                  <a:lnTo>
                    <a:pt x="68738" y="81487"/>
                  </a:lnTo>
                  <a:lnTo>
                    <a:pt x="73396" y="82659"/>
                  </a:lnTo>
                  <a:lnTo>
                    <a:pt x="75749" y="86812"/>
                  </a:lnTo>
                  <a:lnTo>
                    <a:pt x="71948" y="89689"/>
                  </a:lnTo>
                  <a:lnTo>
                    <a:pt x="67367" y="90993"/>
                  </a:lnTo>
                  <a:lnTo>
                    <a:pt x="67957" y="95766"/>
                  </a:lnTo>
                  <a:lnTo>
                    <a:pt x="66186" y="100204"/>
                  </a:lnTo>
                  <a:lnTo>
                    <a:pt x="62156" y="102757"/>
                  </a:lnTo>
                  <a:lnTo>
                    <a:pt x="58804" y="106148"/>
                  </a:lnTo>
                  <a:lnTo>
                    <a:pt x="54775" y="108700"/>
                  </a:lnTo>
                  <a:lnTo>
                    <a:pt x="50669" y="111139"/>
                  </a:lnTo>
                  <a:lnTo>
                    <a:pt x="45955" y="111815"/>
                  </a:lnTo>
                  <a:lnTo>
                    <a:pt x="42602" y="115225"/>
                  </a:lnTo>
                  <a:lnTo>
                    <a:pt x="39878" y="119140"/>
                  </a:lnTo>
                  <a:lnTo>
                    <a:pt x="36115" y="122112"/>
                  </a:lnTo>
                  <a:lnTo>
                    <a:pt x="31467" y="121092"/>
                  </a:lnTo>
                  <a:lnTo>
                    <a:pt x="26895" y="122436"/>
                  </a:lnTo>
                  <a:lnTo>
                    <a:pt x="22294" y="121169"/>
                  </a:lnTo>
                  <a:lnTo>
                    <a:pt x="22933" y="125903"/>
                  </a:lnTo>
                  <a:lnTo>
                    <a:pt x="23685" y="130646"/>
                  </a:lnTo>
                  <a:lnTo>
                    <a:pt x="20180" y="127341"/>
                  </a:lnTo>
                  <a:lnTo>
                    <a:pt x="20580" y="132094"/>
                  </a:lnTo>
                  <a:lnTo>
                    <a:pt x="23866" y="135551"/>
                  </a:lnTo>
                  <a:lnTo>
                    <a:pt x="25019" y="140209"/>
                  </a:lnTo>
                  <a:lnTo>
                    <a:pt x="27781" y="144153"/>
                  </a:lnTo>
                  <a:lnTo>
                    <a:pt x="29171" y="148715"/>
                  </a:lnTo>
                  <a:lnTo>
                    <a:pt x="31105" y="153077"/>
                  </a:lnTo>
                  <a:lnTo>
                    <a:pt x="32829" y="157526"/>
                  </a:lnTo>
                  <a:lnTo>
                    <a:pt x="33772" y="162231"/>
                  </a:lnTo>
                  <a:lnTo>
                    <a:pt x="32725" y="166879"/>
                  </a:lnTo>
                  <a:lnTo>
                    <a:pt x="29667" y="170546"/>
                  </a:lnTo>
                  <a:lnTo>
                    <a:pt x="32734" y="174213"/>
                  </a:lnTo>
                  <a:lnTo>
                    <a:pt x="32915" y="179195"/>
                  </a:lnTo>
                  <a:lnTo>
                    <a:pt x="34029" y="183824"/>
                  </a:lnTo>
                  <a:lnTo>
                    <a:pt x="35391" y="188415"/>
                  </a:lnTo>
                  <a:lnTo>
                    <a:pt x="37877" y="192511"/>
                  </a:lnTo>
                  <a:lnTo>
                    <a:pt x="42659" y="192178"/>
                  </a:lnTo>
                  <a:lnTo>
                    <a:pt x="47374" y="191482"/>
                  </a:lnTo>
                  <a:lnTo>
                    <a:pt x="52108" y="190911"/>
                  </a:lnTo>
                  <a:lnTo>
                    <a:pt x="56899" y="190968"/>
                  </a:lnTo>
                  <a:lnTo>
                    <a:pt x="61509" y="19233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7" name="Freihandform: Form 756">
              <a:extLst>
                <a:ext uri="{FF2B5EF4-FFF2-40B4-BE49-F238E27FC236}">
                  <a16:creationId xmlns:a16="http://schemas.microsoft.com/office/drawing/2014/main" id="{B56D112B-1FC1-3AA4-CA69-10FFBD13C254}"/>
                </a:ext>
              </a:extLst>
            </p:cNvPr>
            <p:cNvSpPr/>
            <p:nvPr/>
          </p:nvSpPr>
          <p:spPr>
            <a:xfrm>
              <a:off x="5446260" y="4579553"/>
              <a:ext cx="48320" cy="67885"/>
            </a:xfrm>
            <a:custGeom>
              <a:avLst/>
              <a:gdLst>
                <a:gd name="connsiteX0" fmla="*/ 41259 w 64150"/>
                <a:gd name="connsiteY0" fmla="*/ 90051 h 90125"/>
                <a:gd name="connsiteX1" fmla="*/ 56403 w 64150"/>
                <a:gd name="connsiteY1" fmla="*/ 29872 h 90125"/>
                <a:gd name="connsiteX2" fmla="*/ 55137 w 64150"/>
                <a:gd name="connsiteY2" fmla="*/ 34920 h 90125"/>
                <a:gd name="connsiteX3" fmla="*/ 53841 w 64150"/>
                <a:gd name="connsiteY3" fmla="*/ 40054 h 90125"/>
                <a:gd name="connsiteX4" fmla="*/ 52431 w 64150"/>
                <a:gd name="connsiteY4" fmla="*/ 45654 h 90125"/>
                <a:gd name="connsiteX5" fmla="*/ 50441 w 64150"/>
                <a:gd name="connsiteY5" fmla="*/ 53589 h 90125"/>
                <a:gd name="connsiteX6" fmla="*/ 49031 w 64150"/>
                <a:gd name="connsiteY6" fmla="*/ 59180 h 90125"/>
                <a:gd name="connsiteX7" fmla="*/ 47621 w 64150"/>
                <a:gd name="connsiteY7" fmla="*/ 64781 h 90125"/>
                <a:gd name="connsiteX8" fmla="*/ 46212 w 64150"/>
                <a:gd name="connsiteY8" fmla="*/ 70381 h 90125"/>
                <a:gd name="connsiteX9" fmla="*/ 44916 w 64150"/>
                <a:gd name="connsiteY9" fmla="*/ 75515 h 90125"/>
                <a:gd name="connsiteX10" fmla="*/ 43745 w 64150"/>
                <a:gd name="connsiteY10" fmla="*/ 80183 h 90125"/>
                <a:gd name="connsiteX11" fmla="*/ 42573 w 64150"/>
                <a:gd name="connsiteY11" fmla="*/ 84850 h 90125"/>
                <a:gd name="connsiteX12" fmla="*/ 41278 w 64150"/>
                <a:gd name="connsiteY12" fmla="*/ 89984 h 90125"/>
                <a:gd name="connsiteX13" fmla="*/ 54660 w 64150"/>
                <a:gd name="connsiteY13" fmla="*/ 30824 h 90125"/>
                <a:gd name="connsiteX14" fmla="*/ 57461 w 64150"/>
                <a:gd name="connsiteY14" fmla="*/ 25662 h 90125"/>
                <a:gd name="connsiteX15" fmla="*/ 54356 w 64150"/>
                <a:gd name="connsiteY15" fmla="*/ 29567 h 90125"/>
                <a:gd name="connsiteX16" fmla="*/ 7550 w 64150"/>
                <a:gd name="connsiteY16" fmla="*/ 76535 h 90125"/>
                <a:gd name="connsiteX17" fmla="*/ 11646 w 64150"/>
                <a:gd name="connsiteY17" fmla="*/ 74049 h 90125"/>
                <a:gd name="connsiteX18" fmla="*/ 16427 w 64150"/>
                <a:gd name="connsiteY18" fmla="*/ 73763 h 90125"/>
                <a:gd name="connsiteX19" fmla="*/ 11769 w 64150"/>
                <a:gd name="connsiteY19" fmla="*/ 72582 h 90125"/>
                <a:gd name="connsiteX20" fmla="*/ 7759 w 64150"/>
                <a:gd name="connsiteY20" fmla="*/ 75268 h 90125"/>
                <a:gd name="connsiteX21" fmla="*/ 9893 w 64150"/>
                <a:gd name="connsiteY21" fmla="*/ 57666 h 90125"/>
                <a:gd name="connsiteX22" fmla="*/ 14779 w 64150"/>
                <a:gd name="connsiteY22" fmla="*/ 57437 h 90125"/>
                <a:gd name="connsiteX23" fmla="*/ 18704 w 64150"/>
                <a:gd name="connsiteY23" fmla="*/ 54551 h 90125"/>
                <a:gd name="connsiteX24" fmla="*/ 23495 w 64150"/>
                <a:gd name="connsiteY24" fmla="*/ 54160 h 90125"/>
                <a:gd name="connsiteX25" fmla="*/ 24914 w 64150"/>
                <a:gd name="connsiteY25" fmla="*/ 49598 h 90125"/>
                <a:gd name="connsiteX26" fmla="*/ 26038 w 64150"/>
                <a:gd name="connsiteY26" fmla="*/ 44912 h 90125"/>
                <a:gd name="connsiteX27" fmla="*/ 22676 w 64150"/>
                <a:gd name="connsiteY27" fmla="*/ 41387 h 90125"/>
                <a:gd name="connsiteX28" fmla="*/ 20389 w 64150"/>
                <a:gd name="connsiteY28" fmla="*/ 37206 h 90125"/>
                <a:gd name="connsiteX29" fmla="*/ 16056 w 64150"/>
                <a:gd name="connsiteY29" fmla="*/ 39206 h 90125"/>
                <a:gd name="connsiteX30" fmla="*/ 11369 w 64150"/>
                <a:gd name="connsiteY30" fmla="*/ 40111 h 90125"/>
                <a:gd name="connsiteX31" fmla="*/ 6750 w 64150"/>
                <a:gd name="connsiteY31" fmla="*/ 41549 h 90125"/>
                <a:gd name="connsiteX32" fmla="*/ 3492 w 64150"/>
                <a:gd name="connsiteY32" fmla="*/ 45026 h 90125"/>
                <a:gd name="connsiteX33" fmla="*/ 549 w 64150"/>
                <a:gd name="connsiteY33" fmla="*/ 48807 h 90125"/>
                <a:gd name="connsiteX34" fmla="*/ -213 w 64150"/>
                <a:gd name="connsiteY34" fmla="*/ 53608 h 90125"/>
                <a:gd name="connsiteX35" fmla="*/ 4302 w 64150"/>
                <a:gd name="connsiteY35" fmla="*/ 55646 h 90125"/>
                <a:gd name="connsiteX36" fmla="*/ 8941 w 64150"/>
                <a:gd name="connsiteY36" fmla="*/ 56904 h 90125"/>
                <a:gd name="connsiteX37" fmla="*/ 32201 w 64150"/>
                <a:gd name="connsiteY37" fmla="*/ 30919 h 90125"/>
                <a:gd name="connsiteX38" fmla="*/ 35763 w 64150"/>
                <a:gd name="connsiteY38" fmla="*/ 27652 h 90125"/>
                <a:gd name="connsiteX39" fmla="*/ 40430 w 64150"/>
                <a:gd name="connsiteY39" fmla="*/ 26395 h 90125"/>
                <a:gd name="connsiteX40" fmla="*/ 44888 w 64150"/>
                <a:gd name="connsiteY40" fmla="*/ 24519 h 90125"/>
                <a:gd name="connsiteX41" fmla="*/ 49269 w 64150"/>
                <a:gd name="connsiteY41" fmla="*/ 26462 h 90125"/>
                <a:gd name="connsiteX42" fmla="*/ 53717 w 64150"/>
                <a:gd name="connsiteY42" fmla="*/ 24719 h 90125"/>
                <a:gd name="connsiteX43" fmla="*/ 56651 w 64150"/>
                <a:gd name="connsiteY43" fmla="*/ 20880 h 90125"/>
                <a:gd name="connsiteX44" fmla="*/ 52394 w 64150"/>
                <a:gd name="connsiteY44" fmla="*/ 23099 h 90125"/>
                <a:gd name="connsiteX45" fmla="*/ 48174 w 64150"/>
                <a:gd name="connsiteY45" fmla="*/ 25557 h 90125"/>
                <a:gd name="connsiteX46" fmla="*/ 50393 w 64150"/>
                <a:gd name="connsiteY46" fmla="*/ 21328 h 90125"/>
                <a:gd name="connsiteX47" fmla="*/ 54717 w 64150"/>
                <a:gd name="connsiteY47" fmla="*/ 18299 h 90125"/>
                <a:gd name="connsiteX48" fmla="*/ 57880 w 64150"/>
                <a:gd name="connsiteY48" fmla="*/ 14594 h 90125"/>
                <a:gd name="connsiteX49" fmla="*/ 58994 w 64150"/>
                <a:gd name="connsiteY49" fmla="*/ 19585 h 90125"/>
                <a:gd name="connsiteX50" fmla="*/ 57461 w 64150"/>
                <a:gd name="connsiteY50" fmla="*/ 25662 h 90125"/>
                <a:gd name="connsiteX51" fmla="*/ 60823 w 64150"/>
                <a:gd name="connsiteY51" fmla="*/ 12298 h 90125"/>
                <a:gd name="connsiteX52" fmla="*/ 56279 w 64150"/>
                <a:gd name="connsiteY52" fmla="*/ 13927 h 90125"/>
                <a:gd name="connsiteX53" fmla="*/ 51536 w 64150"/>
                <a:gd name="connsiteY53" fmla="*/ 14356 h 90125"/>
                <a:gd name="connsiteX54" fmla="*/ 47555 w 64150"/>
                <a:gd name="connsiteY54" fmla="*/ 17099 h 90125"/>
                <a:gd name="connsiteX55" fmla="*/ 43030 w 64150"/>
                <a:gd name="connsiteY55" fmla="*/ 18680 h 90125"/>
                <a:gd name="connsiteX56" fmla="*/ 38372 w 64150"/>
                <a:gd name="connsiteY56" fmla="*/ 19699 h 90125"/>
                <a:gd name="connsiteX57" fmla="*/ 34582 w 64150"/>
                <a:gd name="connsiteY57" fmla="*/ 22756 h 90125"/>
                <a:gd name="connsiteX58" fmla="*/ 30229 w 64150"/>
                <a:gd name="connsiteY58" fmla="*/ 24804 h 90125"/>
                <a:gd name="connsiteX59" fmla="*/ 31458 w 64150"/>
                <a:gd name="connsiteY59" fmla="*/ 29586 h 90125"/>
                <a:gd name="connsiteX60" fmla="*/ 41259 w 64150"/>
                <a:gd name="connsiteY60" fmla="*/ 90051 h 90125"/>
                <a:gd name="connsiteX61" fmla="*/ 42802 w 64150"/>
                <a:gd name="connsiteY61" fmla="*/ 83916 h 90125"/>
                <a:gd name="connsiteX62" fmla="*/ 44212 w 64150"/>
                <a:gd name="connsiteY62" fmla="*/ 78316 h 90125"/>
                <a:gd name="connsiteX63" fmla="*/ 46088 w 64150"/>
                <a:gd name="connsiteY63" fmla="*/ 70848 h 90125"/>
                <a:gd name="connsiteX64" fmla="*/ 47497 w 64150"/>
                <a:gd name="connsiteY64" fmla="*/ 65247 h 90125"/>
                <a:gd name="connsiteX65" fmla="*/ 48907 w 64150"/>
                <a:gd name="connsiteY65" fmla="*/ 59647 h 90125"/>
                <a:gd name="connsiteX66" fmla="*/ 50793 w 64150"/>
                <a:gd name="connsiteY66" fmla="*/ 52189 h 90125"/>
                <a:gd name="connsiteX67" fmla="*/ 52203 w 64150"/>
                <a:gd name="connsiteY67" fmla="*/ 46588 h 90125"/>
                <a:gd name="connsiteX68" fmla="*/ 53603 w 64150"/>
                <a:gd name="connsiteY68" fmla="*/ 40987 h 90125"/>
                <a:gd name="connsiteX69" fmla="*/ 55013 w 64150"/>
                <a:gd name="connsiteY69" fmla="*/ 35387 h 90125"/>
                <a:gd name="connsiteX70" fmla="*/ 41259 w 64150"/>
                <a:gd name="connsiteY70" fmla="*/ 90051 h 90125"/>
                <a:gd name="connsiteX71" fmla="*/ 62671 w 64150"/>
                <a:gd name="connsiteY71" fmla="*/ 4983 h 90125"/>
                <a:gd name="connsiteX72" fmla="*/ 63938 w 64150"/>
                <a:gd name="connsiteY72" fmla="*/ -75 h 90125"/>
                <a:gd name="connsiteX73" fmla="*/ 62766 w 64150"/>
                <a:gd name="connsiteY73" fmla="*/ 4592 h 90125"/>
                <a:gd name="connsiteX74" fmla="*/ 56403 w 64150"/>
                <a:gd name="connsiteY74" fmla="*/ 29872 h 90125"/>
                <a:gd name="connsiteX75" fmla="*/ 60099 w 64150"/>
                <a:gd name="connsiteY75" fmla="*/ 26538 h 90125"/>
                <a:gd name="connsiteX76" fmla="*/ 56403 w 64150"/>
                <a:gd name="connsiteY76" fmla="*/ 29872 h 90125"/>
                <a:gd name="connsiteX77" fmla="*/ 57461 w 64150"/>
                <a:gd name="connsiteY77" fmla="*/ 25662 h 90125"/>
                <a:gd name="connsiteX78" fmla="*/ 58756 w 64150"/>
                <a:gd name="connsiteY78" fmla="*/ 20547 h 90125"/>
                <a:gd name="connsiteX79" fmla="*/ 57461 w 64150"/>
                <a:gd name="connsiteY79" fmla="*/ 25662 h 9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4150" h="90125">
                  <a:moveTo>
                    <a:pt x="41259" y="90051"/>
                  </a:moveTo>
                  <a:lnTo>
                    <a:pt x="56403" y="29872"/>
                  </a:lnTo>
                  <a:lnTo>
                    <a:pt x="55137" y="34920"/>
                  </a:lnTo>
                  <a:lnTo>
                    <a:pt x="53841" y="40054"/>
                  </a:lnTo>
                  <a:lnTo>
                    <a:pt x="52431" y="45654"/>
                  </a:lnTo>
                  <a:lnTo>
                    <a:pt x="50441" y="53589"/>
                  </a:lnTo>
                  <a:lnTo>
                    <a:pt x="49031" y="59180"/>
                  </a:lnTo>
                  <a:lnTo>
                    <a:pt x="47621" y="64781"/>
                  </a:lnTo>
                  <a:lnTo>
                    <a:pt x="46212" y="70381"/>
                  </a:lnTo>
                  <a:lnTo>
                    <a:pt x="44916" y="75515"/>
                  </a:lnTo>
                  <a:lnTo>
                    <a:pt x="43745" y="80183"/>
                  </a:lnTo>
                  <a:lnTo>
                    <a:pt x="42573" y="84850"/>
                  </a:lnTo>
                  <a:lnTo>
                    <a:pt x="41278" y="89984"/>
                  </a:lnTo>
                  <a:close/>
                  <a:moveTo>
                    <a:pt x="54660" y="30824"/>
                  </a:moveTo>
                  <a:lnTo>
                    <a:pt x="57461" y="25662"/>
                  </a:lnTo>
                  <a:lnTo>
                    <a:pt x="54356" y="29567"/>
                  </a:lnTo>
                  <a:close/>
                  <a:moveTo>
                    <a:pt x="7550" y="76535"/>
                  </a:moveTo>
                  <a:lnTo>
                    <a:pt x="11646" y="74049"/>
                  </a:lnTo>
                  <a:lnTo>
                    <a:pt x="16427" y="73763"/>
                  </a:lnTo>
                  <a:lnTo>
                    <a:pt x="11769" y="72582"/>
                  </a:lnTo>
                  <a:lnTo>
                    <a:pt x="7759" y="75268"/>
                  </a:lnTo>
                  <a:close/>
                  <a:moveTo>
                    <a:pt x="9893" y="57666"/>
                  </a:moveTo>
                  <a:lnTo>
                    <a:pt x="14779" y="57437"/>
                  </a:lnTo>
                  <a:lnTo>
                    <a:pt x="18704" y="54551"/>
                  </a:lnTo>
                  <a:lnTo>
                    <a:pt x="23495" y="54160"/>
                  </a:lnTo>
                  <a:lnTo>
                    <a:pt x="24914" y="49598"/>
                  </a:lnTo>
                  <a:lnTo>
                    <a:pt x="26038" y="44912"/>
                  </a:lnTo>
                  <a:lnTo>
                    <a:pt x="22676" y="41387"/>
                  </a:lnTo>
                  <a:lnTo>
                    <a:pt x="20389" y="37206"/>
                  </a:lnTo>
                  <a:lnTo>
                    <a:pt x="16056" y="39206"/>
                  </a:lnTo>
                  <a:lnTo>
                    <a:pt x="11369" y="40111"/>
                  </a:lnTo>
                  <a:lnTo>
                    <a:pt x="6750" y="41549"/>
                  </a:lnTo>
                  <a:lnTo>
                    <a:pt x="3492" y="45026"/>
                  </a:lnTo>
                  <a:lnTo>
                    <a:pt x="549" y="48807"/>
                  </a:lnTo>
                  <a:lnTo>
                    <a:pt x="-213" y="53608"/>
                  </a:lnTo>
                  <a:lnTo>
                    <a:pt x="4302" y="55646"/>
                  </a:lnTo>
                  <a:lnTo>
                    <a:pt x="8941" y="56904"/>
                  </a:lnTo>
                  <a:close/>
                  <a:moveTo>
                    <a:pt x="32201" y="30919"/>
                  </a:moveTo>
                  <a:lnTo>
                    <a:pt x="35763" y="27652"/>
                  </a:lnTo>
                  <a:lnTo>
                    <a:pt x="40430" y="26395"/>
                  </a:lnTo>
                  <a:lnTo>
                    <a:pt x="44888" y="24519"/>
                  </a:lnTo>
                  <a:lnTo>
                    <a:pt x="49269" y="26462"/>
                  </a:lnTo>
                  <a:lnTo>
                    <a:pt x="53717" y="24719"/>
                  </a:lnTo>
                  <a:lnTo>
                    <a:pt x="56651" y="20880"/>
                  </a:lnTo>
                  <a:lnTo>
                    <a:pt x="52394" y="23099"/>
                  </a:lnTo>
                  <a:lnTo>
                    <a:pt x="48174" y="25557"/>
                  </a:lnTo>
                  <a:lnTo>
                    <a:pt x="50393" y="21328"/>
                  </a:lnTo>
                  <a:lnTo>
                    <a:pt x="54717" y="18299"/>
                  </a:lnTo>
                  <a:lnTo>
                    <a:pt x="57880" y="14594"/>
                  </a:lnTo>
                  <a:lnTo>
                    <a:pt x="58994" y="19585"/>
                  </a:lnTo>
                  <a:lnTo>
                    <a:pt x="57461" y="25662"/>
                  </a:lnTo>
                  <a:lnTo>
                    <a:pt x="60823" y="12298"/>
                  </a:lnTo>
                  <a:lnTo>
                    <a:pt x="56279" y="13927"/>
                  </a:lnTo>
                  <a:lnTo>
                    <a:pt x="51536" y="14356"/>
                  </a:lnTo>
                  <a:lnTo>
                    <a:pt x="47555" y="17099"/>
                  </a:lnTo>
                  <a:lnTo>
                    <a:pt x="43030" y="18680"/>
                  </a:lnTo>
                  <a:lnTo>
                    <a:pt x="38372" y="19699"/>
                  </a:lnTo>
                  <a:lnTo>
                    <a:pt x="34582" y="22756"/>
                  </a:lnTo>
                  <a:lnTo>
                    <a:pt x="30229" y="24804"/>
                  </a:lnTo>
                  <a:lnTo>
                    <a:pt x="31458" y="29586"/>
                  </a:lnTo>
                  <a:close/>
                  <a:moveTo>
                    <a:pt x="41259" y="90051"/>
                  </a:moveTo>
                  <a:lnTo>
                    <a:pt x="42802" y="83916"/>
                  </a:lnTo>
                  <a:lnTo>
                    <a:pt x="44212" y="78316"/>
                  </a:lnTo>
                  <a:lnTo>
                    <a:pt x="46088" y="70848"/>
                  </a:lnTo>
                  <a:lnTo>
                    <a:pt x="47497" y="65247"/>
                  </a:lnTo>
                  <a:lnTo>
                    <a:pt x="48907" y="59647"/>
                  </a:lnTo>
                  <a:lnTo>
                    <a:pt x="50793" y="52189"/>
                  </a:lnTo>
                  <a:lnTo>
                    <a:pt x="52203" y="46588"/>
                  </a:lnTo>
                  <a:lnTo>
                    <a:pt x="53603" y="40987"/>
                  </a:lnTo>
                  <a:lnTo>
                    <a:pt x="55013" y="35387"/>
                  </a:lnTo>
                  <a:lnTo>
                    <a:pt x="41259" y="90051"/>
                  </a:lnTo>
                  <a:close/>
                  <a:moveTo>
                    <a:pt x="62671" y="4983"/>
                  </a:moveTo>
                  <a:lnTo>
                    <a:pt x="63938" y="-75"/>
                  </a:lnTo>
                  <a:lnTo>
                    <a:pt x="62766" y="4592"/>
                  </a:lnTo>
                  <a:close/>
                  <a:moveTo>
                    <a:pt x="56403" y="29872"/>
                  </a:moveTo>
                  <a:lnTo>
                    <a:pt x="60099" y="26538"/>
                  </a:lnTo>
                  <a:lnTo>
                    <a:pt x="56403" y="29872"/>
                  </a:lnTo>
                  <a:close/>
                  <a:moveTo>
                    <a:pt x="57461" y="25662"/>
                  </a:moveTo>
                  <a:lnTo>
                    <a:pt x="58756" y="20547"/>
                  </a:lnTo>
                  <a:lnTo>
                    <a:pt x="57461" y="2566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8" name="Freihandform: Form 757">
              <a:extLst>
                <a:ext uri="{FF2B5EF4-FFF2-40B4-BE49-F238E27FC236}">
                  <a16:creationId xmlns:a16="http://schemas.microsoft.com/office/drawing/2014/main" id="{AECA97F3-1139-A9C6-1390-2529179330BA}"/>
                </a:ext>
              </a:extLst>
            </p:cNvPr>
            <p:cNvSpPr/>
            <p:nvPr/>
          </p:nvSpPr>
          <p:spPr>
            <a:xfrm>
              <a:off x="2192184" y="5146476"/>
              <a:ext cx="39768" cy="17018"/>
            </a:xfrm>
            <a:custGeom>
              <a:avLst/>
              <a:gdLst>
                <a:gd name="connsiteX0" fmla="*/ 23352 w 52797"/>
                <a:gd name="connsiteY0" fmla="*/ 2049 h 22593"/>
                <a:gd name="connsiteX1" fmla="*/ 18818 w 52797"/>
                <a:gd name="connsiteY1" fmla="*/ 449 h 22593"/>
                <a:gd name="connsiteX2" fmla="*/ 23352 w 52797"/>
                <a:gd name="connsiteY2" fmla="*/ 2049 h 22593"/>
                <a:gd name="connsiteX3" fmla="*/ 32467 w 52797"/>
                <a:gd name="connsiteY3" fmla="*/ 22518 h 22593"/>
                <a:gd name="connsiteX4" fmla="*/ 29705 w 52797"/>
                <a:gd name="connsiteY4" fmla="*/ 18622 h 22593"/>
                <a:gd name="connsiteX5" fmla="*/ 34477 w 52797"/>
                <a:gd name="connsiteY5" fmla="*/ 19594 h 22593"/>
                <a:gd name="connsiteX6" fmla="*/ 31858 w 52797"/>
                <a:gd name="connsiteY6" fmla="*/ 15555 h 22593"/>
                <a:gd name="connsiteX7" fmla="*/ 36496 w 52797"/>
                <a:gd name="connsiteY7" fmla="*/ 16889 h 22593"/>
                <a:gd name="connsiteX8" fmla="*/ 41268 w 52797"/>
                <a:gd name="connsiteY8" fmla="*/ 17022 h 22593"/>
                <a:gd name="connsiteX9" fmla="*/ 37573 w 52797"/>
                <a:gd name="connsiteY9" fmla="*/ 14003 h 22593"/>
                <a:gd name="connsiteX10" fmla="*/ 32886 w 52797"/>
                <a:gd name="connsiteY10" fmla="*/ 12727 h 22593"/>
                <a:gd name="connsiteX11" fmla="*/ 37668 w 52797"/>
                <a:gd name="connsiteY11" fmla="*/ 12317 h 22593"/>
                <a:gd name="connsiteX12" fmla="*/ 42392 w 52797"/>
                <a:gd name="connsiteY12" fmla="*/ 13031 h 22593"/>
                <a:gd name="connsiteX13" fmla="*/ 47174 w 52797"/>
                <a:gd name="connsiteY13" fmla="*/ 12069 h 22593"/>
                <a:gd name="connsiteX14" fmla="*/ 51517 w 52797"/>
                <a:gd name="connsiteY14" fmla="*/ 10050 h 22593"/>
                <a:gd name="connsiteX15" fmla="*/ 47802 w 52797"/>
                <a:gd name="connsiteY15" fmla="*/ 6735 h 22593"/>
                <a:gd name="connsiteX16" fmla="*/ 52584 w 52797"/>
                <a:gd name="connsiteY16" fmla="*/ 5345 h 22593"/>
                <a:gd name="connsiteX17" fmla="*/ 48641 w 52797"/>
                <a:gd name="connsiteY17" fmla="*/ 2440 h 22593"/>
                <a:gd name="connsiteX18" fmla="*/ 43869 w 52797"/>
                <a:gd name="connsiteY18" fmla="*/ 2773 h 22593"/>
                <a:gd name="connsiteX19" fmla="*/ 46050 w 52797"/>
                <a:gd name="connsiteY19" fmla="*/ 7069 h 22593"/>
                <a:gd name="connsiteX20" fmla="*/ 41373 w 52797"/>
                <a:gd name="connsiteY20" fmla="*/ 6078 h 22593"/>
                <a:gd name="connsiteX21" fmla="*/ 40354 w 52797"/>
                <a:gd name="connsiteY21" fmla="*/ 1392 h 22593"/>
                <a:gd name="connsiteX22" fmla="*/ 35515 w 52797"/>
                <a:gd name="connsiteY22" fmla="*/ 1582 h 22593"/>
                <a:gd name="connsiteX23" fmla="*/ 30991 w 52797"/>
                <a:gd name="connsiteY23" fmla="*/ -75 h 22593"/>
                <a:gd name="connsiteX24" fmla="*/ 29581 w 52797"/>
                <a:gd name="connsiteY24" fmla="*/ 4488 h 22593"/>
                <a:gd name="connsiteX25" fmla="*/ 34191 w 52797"/>
                <a:gd name="connsiteY25" fmla="*/ 5678 h 22593"/>
                <a:gd name="connsiteX26" fmla="*/ 34096 w 52797"/>
                <a:gd name="connsiteY26" fmla="*/ 10488 h 22593"/>
                <a:gd name="connsiteX27" fmla="*/ 29295 w 52797"/>
                <a:gd name="connsiteY27" fmla="*/ 10098 h 22593"/>
                <a:gd name="connsiteX28" fmla="*/ 26152 w 52797"/>
                <a:gd name="connsiteY28" fmla="*/ 13736 h 22593"/>
                <a:gd name="connsiteX29" fmla="*/ 26114 w 52797"/>
                <a:gd name="connsiteY29" fmla="*/ 18546 h 22593"/>
                <a:gd name="connsiteX30" fmla="*/ 29924 w 52797"/>
                <a:gd name="connsiteY30" fmla="*/ 21452 h 22593"/>
                <a:gd name="connsiteX31" fmla="*/ 11312 w 52797"/>
                <a:gd name="connsiteY31" fmla="*/ 20508 h 22593"/>
                <a:gd name="connsiteX32" fmla="*/ 14846 w 52797"/>
                <a:gd name="connsiteY32" fmla="*/ 17289 h 22593"/>
                <a:gd name="connsiteX33" fmla="*/ 18770 w 52797"/>
                <a:gd name="connsiteY33" fmla="*/ 14479 h 22593"/>
                <a:gd name="connsiteX34" fmla="*/ 22437 w 52797"/>
                <a:gd name="connsiteY34" fmla="*/ 11269 h 22593"/>
                <a:gd name="connsiteX35" fmla="*/ 25133 w 52797"/>
                <a:gd name="connsiteY35" fmla="*/ 7307 h 22593"/>
                <a:gd name="connsiteX36" fmla="*/ 27791 w 52797"/>
                <a:gd name="connsiteY36" fmla="*/ 3268 h 22593"/>
                <a:gd name="connsiteX37" fmla="*/ 23095 w 52797"/>
                <a:gd name="connsiteY37" fmla="*/ 4154 h 22593"/>
                <a:gd name="connsiteX38" fmla="*/ 18313 w 52797"/>
                <a:gd name="connsiteY38" fmla="*/ 4173 h 22593"/>
                <a:gd name="connsiteX39" fmla="*/ 13570 w 52797"/>
                <a:gd name="connsiteY39" fmla="*/ 3802 h 22593"/>
                <a:gd name="connsiteX40" fmla="*/ 8759 w 52797"/>
                <a:gd name="connsiteY40" fmla="*/ 3640 h 22593"/>
                <a:gd name="connsiteX41" fmla="*/ 4159 w 52797"/>
                <a:gd name="connsiteY41" fmla="*/ 1868 h 22593"/>
                <a:gd name="connsiteX42" fmla="*/ 8426 w 52797"/>
                <a:gd name="connsiteY42" fmla="*/ 4173 h 22593"/>
                <a:gd name="connsiteX43" fmla="*/ 12027 w 52797"/>
                <a:gd name="connsiteY43" fmla="*/ 7307 h 22593"/>
                <a:gd name="connsiteX44" fmla="*/ 16589 w 52797"/>
                <a:gd name="connsiteY44" fmla="*/ 9079 h 22593"/>
                <a:gd name="connsiteX45" fmla="*/ 11836 w 52797"/>
                <a:gd name="connsiteY45" fmla="*/ 8717 h 22593"/>
                <a:gd name="connsiteX46" fmla="*/ 7055 w 52797"/>
                <a:gd name="connsiteY46" fmla="*/ 8669 h 22593"/>
                <a:gd name="connsiteX47" fmla="*/ 11531 w 52797"/>
                <a:gd name="connsiteY47" fmla="*/ 10336 h 22593"/>
                <a:gd name="connsiteX48" fmla="*/ 10036 w 52797"/>
                <a:gd name="connsiteY48" fmla="*/ 14908 h 22593"/>
                <a:gd name="connsiteX49" fmla="*/ 5226 w 52797"/>
                <a:gd name="connsiteY49" fmla="*/ 14489 h 22593"/>
                <a:gd name="connsiteX50" fmla="*/ 7426 w 52797"/>
                <a:gd name="connsiteY50" fmla="*/ 18794 h 22593"/>
                <a:gd name="connsiteX51" fmla="*/ 3073 w 52797"/>
                <a:gd name="connsiteY51" fmla="*/ 15012 h 22593"/>
                <a:gd name="connsiteX52" fmla="*/ -213 w 52797"/>
                <a:gd name="connsiteY52" fmla="*/ 11498 h 22593"/>
                <a:gd name="connsiteX53" fmla="*/ 3073 w 52797"/>
                <a:gd name="connsiteY53" fmla="*/ 15012 h 2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2797" h="22593">
                  <a:moveTo>
                    <a:pt x="23352" y="2049"/>
                  </a:moveTo>
                  <a:lnTo>
                    <a:pt x="18818" y="449"/>
                  </a:lnTo>
                  <a:lnTo>
                    <a:pt x="23352" y="2049"/>
                  </a:lnTo>
                  <a:close/>
                  <a:moveTo>
                    <a:pt x="32467" y="22518"/>
                  </a:moveTo>
                  <a:lnTo>
                    <a:pt x="29705" y="18622"/>
                  </a:lnTo>
                  <a:lnTo>
                    <a:pt x="34477" y="19594"/>
                  </a:lnTo>
                  <a:lnTo>
                    <a:pt x="31858" y="15555"/>
                  </a:lnTo>
                  <a:lnTo>
                    <a:pt x="36496" y="16889"/>
                  </a:lnTo>
                  <a:lnTo>
                    <a:pt x="41268" y="17022"/>
                  </a:lnTo>
                  <a:lnTo>
                    <a:pt x="37573" y="14003"/>
                  </a:lnTo>
                  <a:lnTo>
                    <a:pt x="32886" y="12727"/>
                  </a:lnTo>
                  <a:lnTo>
                    <a:pt x="37668" y="12317"/>
                  </a:lnTo>
                  <a:lnTo>
                    <a:pt x="42392" y="13031"/>
                  </a:lnTo>
                  <a:lnTo>
                    <a:pt x="47174" y="12069"/>
                  </a:lnTo>
                  <a:lnTo>
                    <a:pt x="51517" y="10050"/>
                  </a:lnTo>
                  <a:lnTo>
                    <a:pt x="47802" y="6735"/>
                  </a:lnTo>
                  <a:lnTo>
                    <a:pt x="52584" y="5345"/>
                  </a:lnTo>
                  <a:lnTo>
                    <a:pt x="48641" y="2440"/>
                  </a:lnTo>
                  <a:lnTo>
                    <a:pt x="43869" y="2773"/>
                  </a:lnTo>
                  <a:lnTo>
                    <a:pt x="46050" y="7069"/>
                  </a:lnTo>
                  <a:lnTo>
                    <a:pt x="41373" y="6078"/>
                  </a:lnTo>
                  <a:lnTo>
                    <a:pt x="40354" y="1392"/>
                  </a:lnTo>
                  <a:lnTo>
                    <a:pt x="35515" y="1582"/>
                  </a:lnTo>
                  <a:lnTo>
                    <a:pt x="30991" y="-75"/>
                  </a:lnTo>
                  <a:lnTo>
                    <a:pt x="29581" y="4488"/>
                  </a:lnTo>
                  <a:lnTo>
                    <a:pt x="34191" y="5678"/>
                  </a:lnTo>
                  <a:lnTo>
                    <a:pt x="34096" y="10488"/>
                  </a:lnTo>
                  <a:lnTo>
                    <a:pt x="29295" y="10098"/>
                  </a:lnTo>
                  <a:lnTo>
                    <a:pt x="26152" y="13736"/>
                  </a:lnTo>
                  <a:lnTo>
                    <a:pt x="26114" y="18546"/>
                  </a:lnTo>
                  <a:lnTo>
                    <a:pt x="29924" y="21452"/>
                  </a:lnTo>
                  <a:close/>
                  <a:moveTo>
                    <a:pt x="11312" y="20508"/>
                  </a:moveTo>
                  <a:lnTo>
                    <a:pt x="14846" y="17289"/>
                  </a:lnTo>
                  <a:lnTo>
                    <a:pt x="18770" y="14479"/>
                  </a:lnTo>
                  <a:lnTo>
                    <a:pt x="22437" y="11269"/>
                  </a:lnTo>
                  <a:lnTo>
                    <a:pt x="25133" y="7307"/>
                  </a:lnTo>
                  <a:lnTo>
                    <a:pt x="27791" y="3268"/>
                  </a:lnTo>
                  <a:lnTo>
                    <a:pt x="23095" y="4154"/>
                  </a:lnTo>
                  <a:lnTo>
                    <a:pt x="18313" y="4173"/>
                  </a:lnTo>
                  <a:lnTo>
                    <a:pt x="13570" y="3802"/>
                  </a:lnTo>
                  <a:lnTo>
                    <a:pt x="8759" y="3640"/>
                  </a:lnTo>
                  <a:lnTo>
                    <a:pt x="4159" y="1868"/>
                  </a:lnTo>
                  <a:lnTo>
                    <a:pt x="8426" y="4173"/>
                  </a:lnTo>
                  <a:lnTo>
                    <a:pt x="12027" y="7307"/>
                  </a:lnTo>
                  <a:lnTo>
                    <a:pt x="16589" y="9079"/>
                  </a:lnTo>
                  <a:lnTo>
                    <a:pt x="11836" y="8717"/>
                  </a:lnTo>
                  <a:lnTo>
                    <a:pt x="7055" y="8669"/>
                  </a:lnTo>
                  <a:lnTo>
                    <a:pt x="11531" y="10336"/>
                  </a:lnTo>
                  <a:lnTo>
                    <a:pt x="10036" y="14908"/>
                  </a:lnTo>
                  <a:lnTo>
                    <a:pt x="5226" y="14489"/>
                  </a:lnTo>
                  <a:lnTo>
                    <a:pt x="7426" y="18794"/>
                  </a:lnTo>
                  <a:close/>
                  <a:moveTo>
                    <a:pt x="3073" y="15012"/>
                  </a:moveTo>
                  <a:lnTo>
                    <a:pt x="-213" y="11498"/>
                  </a:lnTo>
                  <a:lnTo>
                    <a:pt x="3073" y="1501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9" name="Freihandform: Form 758">
              <a:extLst>
                <a:ext uri="{FF2B5EF4-FFF2-40B4-BE49-F238E27FC236}">
                  <a16:creationId xmlns:a16="http://schemas.microsoft.com/office/drawing/2014/main" id="{1F278792-E7B2-A53D-6359-8ADBFBA7A5FC}"/>
                </a:ext>
              </a:extLst>
            </p:cNvPr>
            <p:cNvSpPr/>
            <p:nvPr/>
          </p:nvSpPr>
          <p:spPr>
            <a:xfrm>
              <a:off x="2961478" y="3649171"/>
              <a:ext cx="3400" cy="3457"/>
            </a:xfrm>
            <a:custGeom>
              <a:avLst/>
              <a:gdLst>
                <a:gd name="connsiteX0" fmla="*/ 397 w 4514"/>
                <a:gd name="connsiteY0" fmla="*/ 4516 h 4590"/>
                <a:gd name="connsiteX1" fmla="*/ 4302 w 4514"/>
                <a:gd name="connsiteY1" fmla="*/ 1773 h 4590"/>
                <a:gd name="connsiteX2" fmla="*/ -213 w 4514"/>
                <a:gd name="connsiteY2" fmla="*/ -75 h 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4" h="4590">
                  <a:moveTo>
                    <a:pt x="397" y="4516"/>
                  </a:moveTo>
                  <a:lnTo>
                    <a:pt x="4302" y="1773"/>
                  </a:lnTo>
                  <a:lnTo>
                    <a:pt x="-213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0" name="Freihandform: Form 759">
              <a:extLst>
                <a:ext uri="{FF2B5EF4-FFF2-40B4-BE49-F238E27FC236}">
                  <a16:creationId xmlns:a16="http://schemas.microsoft.com/office/drawing/2014/main" id="{0B78BAB7-B51B-0FD1-C779-4734B7DEC666}"/>
                </a:ext>
              </a:extLst>
            </p:cNvPr>
            <p:cNvSpPr/>
            <p:nvPr/>
          </p:nvSpPr>
          <p:spPr>
            <a:xfrm>
              <a:off x="5204185" y="4218913"/>
              <a:ext cx="1470" cy="3286"/>
            </a:xfrm>
            <a:custGeom>
              <a:avLst/>
              <a:gdLst>
                <a:gd name="connsiteX0" fmla="*/ 1740 w 1952"/>
                <a:gd name="connsiteY0" fmla="*/ 4288 h 4362"/>
                <a:gd name="connsiteX1" fmla="*/ -213 w 1952"/>
                <a:gd name="connsiteY1" fmla="*/ -75 h 4362"/>
                <a:gd name="connsiteX2" fmla="*/ 1721 w 1952"/>
                <a:gd name="connsiteY2" fmla="*/ 4288 h 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" h="4362">
                  <a:moveTo>
                    <a:pt x="1740" y="4288"/>
                  </a:moveTo>
                  <a:lnTo>
                    <a:pt x="-213" y="-75"/>
                  </a:lnTo>
                  <a:lnTo>
                    <a:pt x="1721" y="42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1" name="Freihandform: Form 760">
              <a:extLst>
                <a:ext uri="{FF2B5EF4-FFF2-40B4-BE49-F238E27FC236}">
                  <a16:creationId xmlns:a16="http://schemas.microsoft.com/office/drawing/2014/main" id="{53A5021B-D5C4-BF75-6B95-C6BEF372CE4A}"/>
                </a:ext>
              </a:extLst>
            </p:cNvPr>
            <p:cNvSpPr/>
            <p:nvPr/>
          </p:nvSpPr>
          <p:spPr>
            <a:xfrm>
              <a:off x="2861623" y="3350052"/>
              <a:ext cx="5438" cy="13057"/>
            </a:xfrm>
            <a:custGeom>
              <a:avLst/>
              <a:gdLst>
                <a:gd name="connsiteX0" fmla="*/ 6997 w 7219"/>
                <a:gd name="connsiteY0" fmla="*/ 10355 h 17335"/>
                <a:gd name="connsiteX1" fmla="*/ 3301 w 7219"/>
                <a:gd name="connsiteY1" fmla="*/ 7326 h 17335"/>
                <a:gd name="connsiteX2" fmla="*/ 6997 w 7219"/>
                <a:gd name="connsiteY2" fmla="*/ 10355 h 17335"/>
                <a:gd name="connsiteX3" fmla="*/ 6426 w 7219"/>
                <a:gd name="connsiteY3" fmla="*/ 17260 h 17335"/>
                <a:gd name="connsiteX4" fmla="*/ 3749 w 7219"/>
                <a:gd name="connsiteY4" fmla="*/ 13308 h 17335"/>
                <a:gd name="connsiteX5" fmla="*/ 6426 w 7219"/>
                <a:gd name="connsiteY5" fmla="*/ 17260 h 17335"/>
                <a:gd name="connsiteX6" fmla="*/ 6169 w 7219"/>
                <a:gd name="connsiteY6" fmla="*/ 6821 h 17335"/>
                <a:gd name="connsiteX7" fmla="*/ 3626 w 7219"/>
                <a:gd name="connsiteY7" fmla="*/ 2763 h 17335"/>
                <a:gd name="connsiteX8" fmla="*/ -213 w 7219"/>
                <a:gd name="connsiteY8" fmla="*/ -75 h 17335"/>
                <a:gd name="connsiteX9" fmla="*/ 2378 w 7219"/>
                <a:gd name="connsiteY9" fmla="*/ 3916 h 17335"/>
                <a:gd name="connsiteX10" fmla="*/ 6169 w 7219"/>
                <a:gd name="connsiteY10" fmla="*/ 6821 h 17335"/>
                <a:gd name="connsiteX11" fmla="*/ 7007 w 7219"/>
                <a:gd name="connsiteY11" fmla="*/ 4573 h 17335"/>
                <a:gd name="connsiteX12" fmla="*/ 5178 w 7219"/>
                <a:gd name="connsiteY12" fmla="*/ 163 h 17335"/>
                <a:gd name="connsiteX13" fmla="*/ 7007 w 7219"/>
                <a:gd name="connsiteY13" fmla="*/ 4573 h 1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19" h="17335">
                  <a:moveTo>
                    <a:pt x="6997" y="10355"/>
                  </a:moveTo>
                  <a:lnTo>
                    <a:pt x="3301" y="7326"/>
                  </a:lnTo>
                  <a:lnTo>
                    <a:pt x="6997" y="10355"/>
                  </a:lnTo>
                  <a:close/>
                  <a:moveTo>
                    <a:pt x="6426" y="17260"/>
                  </a:moveTo>
                  <a:lnTo>
                    <a:pt x="3749" y="13308"/>
                  </a:lnTo>
                  <a:lnTo>
                    <a:pt x="6426" y="17260"/>
                  </a:lnTo>
                  <a:close/>
                  <a:moveTo>
                    <a:pt x="6169" y="6821"/>
                  </a:moveTo>
                  <a:lnTo>
                    <a:pt x="3626" y="2763"/>
                  </a:lnTo>
                  <a:lnTo>
                    <a:pt x="-213" y="-75"/>
                  </a:lnTo>
                  <a:lnTo>
                    <a:pt x="2378" y="3916"/>
                  </a:lnTo>
                  <a:lnTo>
                    <a:pt x="6169" y="6821"/>
                  </a:lnTo>
                  <a:close/>
                  <a:moveTo>
                    <a:pt x="7007" y="4573"/>
                  </a:moveTo>
                  <a:lnTo>
                    <a:pt x="5178" y="163"/>
                  </a:lnTo>
                  <a:lnTo>
                    <a:pt x="7007" y="45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5" name="Freihandform: Form 764">
              <a:extLst>
                <a:ext uri="{FF2B5EF4-FFF2-40B4-BE49-F238E27FC236}">
                  <a16:creationId xmlns:a16="http://schemas.microsoft.com/office/drawing/2014/main" id="{F242BD78-7C0E-2AA6-71E1-AB7A68BA40E5}"/>
                </a:ext>
              </a:extLst>
            </p:cNvPr>
            <p:cNvSpPr/>
            <p:nvPr/>
          </p:nvSpPr>
          <p:spPr>
            <a:xfrm>
              <a:off x="3799547" y="5108838"/>
              <a:ext cx="25269" cy="14183"/>
            </a:xfrm>
            <a:custGeom>
              <a:avLst/>
              <a:gdLst>
                <a:gd name="connsiteX0" fmla="*/ -213 w 33547"/>
                <a:gd name="connsiteY0" fmla="*/ 18756 h 18830"/>
                <a:gd name="connsiteX1" fmla="*/ 4597 w 33547"/>
                <a:gd name="connsiteY1" fmla="*/ 18146 h 18830"/>
                <a:gd name="connsiteX2" fmla="*/ 8055 w 33547"/>
                <a:gd name="connsiteY2" fmla="*/ 14812 h 18830"/>
                <a:gd name="connsiteX3" fmla="*/ 12217 w 33547"/>
                <a:gd name="connsiteY3" fmla="*/ 17194 h 18830"/>
                <a:gd name="connsiteX4" fmla="*/ 16456 w 33547"/>
                <a:gd name="connsiteY4" fmla="*/ 14917 h 18830"/>
                <a:gd name="connsiteX5" fmla="*/ 20085 w 33547"/>
                <a:gd name="connsiteY5" fmla="*/ 18365 h 18830"/>
                <a:gd name="connsiteX6" fmla="*/ 18037 w 33547"/>
                <a:gd name="connsiteY6" fmla="*/ 14022 h 18830"/>
                <a:gd name="connsiteX7" fmla="*/ 22000 w 33547"/>
                <a:gd name="connsiteY7" fmla="*/ 11164 h 18830"/>
                <a:gd name="connsiteX8" fmla="*/ 26781 w 33547"/>
                <a:gd name="connsiteY8" fmla="*/ 11260 h 18830"/>
                <a:gd name="connsiteX9" fmla="*/ 31877 w 33547"/>
                <a:gd name="connsiteY9" fmla="*/ 10203 h 18830"/>
                <a:gd name="connsiteX10" fmla="*/ 33334 w 33547"/>
                <a:gd name="connsiteY10" fmla="*/ 5649 h 18830"/>
                <a:gd name="connsiteX11" fmla="*/ 28457 w 33547"/>
                <a:gd name="connsiteY11" fmla="*/ 6107 h 18830"/>
                <a:gd name="connsiteX12" fmla="*/ 23609 w 33547"/>
                <a:gd name="connsiteY12" fmla="*/ 7011 h 18830"/>
                <a:gd name="connsiteX13" fmla="*/ 19304 w 33547"/>
                <a:gd name="connsiteY13" fmla="*/ 9745 h 18830"/>
                <a:gd name="connsiteX14" fmla="*/ 14513 w 33547"/>
                <a:gd name="connsiteY14" fmla="*/ 9393 h 18830"/>
                <a:gd name="connsiteX15" fmla="*/ 18694 w 33547"/>
                <a:gd name="connsiteY15" fmla="*/ 6335 h 18830"/>
                <a:gd name="connsiteX16" fmla="*/ 13913 w 33547"/>
                <a:gd name="connsiteY16" fmla="*/ 5411 h 18830"/>
                <a:gd name="connsiteX17" fmla="*/ 9207 w 33547"/>
                <a:gd name="connsiteY17" fmla="*/ 4364 h 18830"/>
                <a:gd name="connsiteX18" fmla="*/ 12617 w 33547"/>
                <a:gd name="connsiteY18" fmla="*/ -75 h 18830"/>
                <a:gd name="connsiteX19" fmla="*/ 7759 w 33547"/>
                <a:gd name="connsiteY19" fmla="*/ 163 h 18830"/>
                <a:gd name="connsiteX20" fmla="*/ 5226 w 33547"/>
                <a:gd name="connsiteY20" fmla="*/ 4192 h 18830"/>
                <a:gd name="connsiteX21" fmla="*/ 3340 w 33547"/>
                <a:gd name="connsiteY21" fmla="*/ 8602 h 18830"/>
                <a:gd name="connsiteX22" fmla="*/ 2835 w 33547"/>
                <a:gd name="connsiteY22" fmla="*/ 13393 h 18830"/>
                <a:gd name="connsiteX23" fmla="*/ 197 w 33547"/>
                <a:gd name="connsiteY23" fmla="*/ 17375 h 1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547" h="18830">
                  <a:moveTo>
                    <a:pt x="-213" y="18756"/>
                  </a:moveTo>
                  <a:lnTo>
                    <a:pt x="4597" y="18146"/>
                  </a:lnTo>
                  <a:lnTo>
                    <a:pt x="8055" y="14812"/>
                  </a:lnTo>
                  <a:lnTo>
                    <a:pt x="12217" y="17194"/>
                  </a:lnTo>
                  <a:lnTo>
                    <a:pt x="16456" y="14917"/>
                  </a:lnTo>
                  <a:lnTo>
                    <a:pt x="20085" y="18365"/>
                  </a:lnTo>
                  <a:lnTo>
                    <a:pt x="18037" y="14022"/>
                  </a:lnTo>
                  <a:lnTo>
                    <a:pt x="22000" y="11164"/>
                  </a:lnTo>
                  <a:lnTo>
                    <a:pt x="26781" y="11260"/>
                  </a:lnTo>
                  <a:lnTo>
                    <a:pt x="31877" y="10203"/>
                  </a:lnTo>
                  <a:lnTo>
                    <a:pt x="33334" y="5649"/>
                  </a:lnTo>
                  <a:lnTo>
                    <a:pt x="28457" y="6107"/>
                  </a:lnTo>
                  <a:lnTo>
                    <a:pt x="23609" y="7011"/>
                  </a:lnTo>
                  <a:lnTo>
                    <a:pt x="19304" y="9745"/>
                  </a:lnTo>
                  <a:lnTo>
                    <a:pt x="14513" y="9393"/>
                  </a:lnTo>
                  <a:lnTo>
                    <a:pt x="18694" y="6335"/>
                  </a:lnTo>
                  <a:lnTo>
                    <a:pt x="13913" y="5411"/>
                  </a:lnTo>
                  <a:lnTo>
                    <a:pt x="9207" y="4364"/>
                  </a:lnTo>
                  <a:lnTo>
                    <a:pt x="12617" y="-75"/>
                  </a:lnTo>
                  <a:lnTo>
                    <a:pt x="7759" y="163"/>
                  </a:lnTo>
                  <a:lnTo>
                    <a:pt x="5226" y="4192"/>
                  </a:lnTo>
                  <a:lnTo>
                    <a:pt x="3340" y="8602"/>
                  </a:lnTo>
                  <a:lnTo>
                    <a:pt x="2835" y="13393"/>
                  </a:lnTo>
                  <a:lnTo>
                    <a:pt x="197" y="173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6" name="Freihandform: Form 765">
              <a:extLst>
                <a:ext uri="{FF2B5EF4-FFF2-40B4-BE49-F238E27FC236}">
                  <a16:creationId xmlns:a16="http://schemas.microsoft.com/office/drawing/2014/main" id="{55A24487-8327-396F-6CBE-B4080591EDE6}"/>
                </a:ext>
              </a:extLst>
            </p:cNvPr>
            <p:cNvSpPr/>
            <p:nvPr/>
          </p:nvSpPr>
          <p:spPr>
            <a:xfrm>
              <a:off x="2703267" y="4109810"/>
              <a:ext cx="41468" cy="11938"/>
            </a:xfrm>
            <a:custGeom>
              <a:avLst/>
              <a:gdLst>
                <a:gd name="connsiteX0" fmla="*/ 758 w 55054"/>
                <a:gd name="connsiteY0" fmla="*/ 15775 h 15849"/>
                <a:gd name="connsiteX1" fmla="*/ 18609 w 55054"/>
                <a:gd name="connsiteY1" fmla="*/ 13593 h 15849"/>
                <a:gd name="connsiteX2" fmla="*/ 20999 w 55054"/>
                <a:gd name="connsiteY2" fmla="*/ 9240 h 15849"/>
                <a:gd name="connsiteX3" fmla="*/ 26524 w 55054"/>
                <a:gd name="connsiteY3" fmla="*/ 9498 h 15849"/>
                <a:gd name="connsiteX4" fmla="*/ 30172 w 55054"/>
                <a:gd name="connsiteY4" fmla="*/ 5888 h 15849"/>
                <a:gd name="connsiteX5" fmla="*/ 35258 w 55054"/>
                <a:gd name="connsiteY5" fmla="*/ 7440 h 15849"/>
                <a:gd name="connsiteX6" fmla="*/ 40011 w 55054"/>
                <a:gd name="connsiteY6" fmla="*/ 9821 h 15849"/>
                <a:gd name="connsiteX7" fmla="*/ 44869 w 55054"/>
                <a:gd name="connsiteY7" fmla="*/ 11755 h 15849"/>
                <a:gd name="connsiteX8" fmla="*/ 49841 w 55054"/>
                <a:gd name="connsiteY8" fmla="*/ 11869 h 15849"/>
                <a:gd name="connsiteX9" fmla="*/ 54842 w 55054"/>
                <a:gd name="connsiteY9" fmla="*/ 10364 h 15849"/>
                <a:gd name="connsiteX10" fmla="*/ 54651 w 55054"/>
                <a:gd name="connsiteY10" fmla="*/ 5269 h 15849"/>
                <a:gd name="connsiteX11" fmla="*/ 49669 w 55054"/>
                <a:gd name="connsiteY11" fmla="*/ 5888 h 15849"/>
                <a:gd name="connsiteX12" fmla="*/ 44935 w 55054"/>
                <a:gd name="connsiteY12" fmla="*/ 6640 h 15849"/>
                <a:gd name="connsiteX13" fmla="*/ 41268 w 55054"/>
                <a:gd name="connsiteY13" fmla="*/ 3163 h 15849"/>
                <a:gd name="connsiteX14" fmla="*/ 37059 w 55054"/>
                <a:gd name="connsiteY14" fmla="*/ 916 h 15849"/>
                <a:gd name="connsiteX15" fmla="*/ 31762 w 55054"/>
                <a:gd name="connsiteY15" fmla="*/ -75 h 15849"/>
                <a:gd name="connsiteX16" fmla="*/ 26705 w 55054"/>
                <a:gd name="connsiteY16" fmla="*/ 868 h 15849"/>
                <a:gd name="connsiteX17" fmla="*/ 22876 w 55054"/>
                <a:gd name="connsiteY17" fmla="*/ 4526 h 15849"/>
                <a:gd name="connsiteX18" fmla="*/ 7302 w 55054"/>
                <a:gd name="connsiteY18" fmla="*/ 4526 h 15849"/>
                <a:gd name="connsiteX19" fmla="*/ 3187 w 55054"/>
                <a:gd name="connsiteY19" fmla="*/ 7174 h 15849"/>
                <a:gd name="connsiteX20" fmla="*/ -213 w 55054"/>
                <a:gd name="connsiteY20" fmla="*/ 10717 h 15849"/>
                <a:gd name="connsiteX21" fmla="*/ 302 w 55054"/>
                <a:gd name="connsiteY21" fmla="*/ 15460 h 1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054" h="15849">
                  <a:moveTo>
                    <a:pt x="758" y="15775"/>
                  </a:moveTo>
                  <a:lnTo>
                    <a:pt x="18609" y="13593"/>
                  </a:lnTo>
                  <a:lnTo>
                    <a:pt x="20999" y="9240"/>
                  </a:lnTo>
                  <a:lnTo>
                    <a:pt x="26524" y="9498"/>
                  </a:lnTo>
                  <a:lnTo>
                    <a:pt x="30172" y="5888"/>
                  </a:lnTo>
                  <a:lnTo>
                    <a:pt x="35258" y="7440"/>
                  </a:lnTo>
                  <a:lnTo>
                    <a:pt x="40011" y="9821"/>
                  </a:lnTo>
                  <a:lnTo>
                    <a:pt x="44869" y="11755"/>
                  </a:lnTo>
                  <a:lnTo>
                    <a:pt x="49841" y="11869"/>
                  </a:lnTo>
                  <a:lnTo>
                    <a:pt x="54842" y="10364"/>
                  </a:lnTo>
                  <a:lnTo>
                    <a:pt x="54651" y="5269"/>
                  </a:lnTo>
                  <a:lnTo>
                    <a:pt x="49669" y="5888"/>
                  </a:lnTo>
                  <a:lnTo>
                    <a:pt x="44935" y="6640"/>
                  </a:lnTo>
                  <a:lnTo>
                    <a:pt x="41268" y="3163"/>
                  </a:lnTo>
                  <a:lnTo>
                    <a:pt x="37059" y="916"/>
                  </a:lnTo>
                  <a:lnTo>
                    <a:pt x="31762" y="-75"/>
                  </a:lnTo>
                  <a:lnTo>
                    <a:pt x="26705" y="868"/>
                  </a:lnTo>
                  <a:lnTo>
                    <a:pt x="22876" y="4526"/>
                  </a:lnTo>
                  <a:lnTo>
                    <a:pt x="7302" y="4526"/>
                  </a:lnTo>
                  <a:lnTo>
                    <a:pt x="3187" y="7174"/>
                  </a:lnTo>
                  <a:lnTo>
                    <a:pt x="-213" y="10717"/>
                  </a:lnTo>
                  <a:lnTo>
                    <a:pt x="302" y="1546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7" name="Freihandform: Form 766">
              <a:extLst>
                <a:ext uri="{FF2B5EF4-FFF2-40B4-BE49-F238E27FC236}">
                  <a16:creationId xmlns:a16="http://schemas.microsoft.com/office/drawing/2014/main" id="{EF0A2F71-3BBB-C49B-6494-A2A480D37582}"/>
                </a:ext>
              </a:extLst>
            </p:cNvPr>
            <p:cNvSpPr/>
            <p:nvPr/>
          </p:nvSpPr>
          <p:spPr>
            <a:xfrm>
              <a:off x="3069182" y="4293987"/>
              <a:ext cx="80591" cy="99783"/>
            </a:xfrm>
            <a:custGeom>
              <a:avLst/>
              <a:gdLst>
                <a:gd name="connsiteX0" fmla="*/ 42697 w 106994"/>
                <a:gd name="connsiteY0" fmla="*/ 132399 h 132473"/>
                <a:gd name="connsiteX1" fmla="*/ 44478 w 106994"/>
                <a:gd name="connsiteY1" fmla="*/ 127846 h 132473"/>
                <a:gd name="connsiteX2" fmla="*/ 48526 w 106994"/>
                <a:gd name="connsiteY2" fmla="*/ 124941 h 132473"/>
                <a:gd name="connsiteX3" fmla="*/ 53317 w 106994"/>
                <a:gd name="connsiteY3" fmla="*/ 127141 h 132473"/>
                <a:gd name="connsiteX4" fmla="*/ 57956 w 106994"/>
                <a:gd name="connsiteY4" fmla="*/ 125798 h 132473"/>
                <a:gd name="connsiteX5" fmla="*/ 57556 w 106994"/>
                <a:gd name="connsiteY5" fmla="*/ 120950 h 132473"/>
                <a:gd name="connsiteX6" fmla="*/ 55051 w 106994"/>
                <a:gd name="connsiteY6" fmla="*/ 116682 h 132473"/>
                <a:gd name="connsiteX7" fmla="*/ 54594 w 106994"/>
                <a:gd name="connsiteY7" fmla="*/ 111243 h 132473"/>
                <a:gd name="connsiteX8" fmla="*/ 50736 w 106994"/>
                <a:gd name="connsiteY8" fmla="*/ 108415 h 132473"/>
                <a:gd name="connsiteX9" fmla="*/ 52641 w 106994"/>
                <a:gd name="connsiteY9" fmla="*/ 103966 h 132473"/>
                <a:gd name="connsiteX10" fmla="*/ 51708 w 106994"/>
                <a:gd name="connsiteY10" fmla="*/ 99223 h 132473"/>
                <a:gd name="connsiteX11" fmla="*/ 57137 w 106994"/>
                <a:gd name="connsiteY11" fmla="*/ 98709 h 132473"/>
                <a:gd name="connsiteX12" fmla="*/ 61871 w 106994"/>
                <a:gd name="connsiteY12" fmla="*/ 99661 h 132473"/>
                <a:gd name="connsiteX13" fmla="*/ 68519 w 106994"/>
                <a:gd name="connsiteY13" fmla="*/ 98109 h 132473"/>
                <a:gd name="connsiteX14" fmla="*/ 69272 w 106994"/>
                <a:gd name="connsiteY14" fmla="*/ 93175 h 132473"/>
                <a:gd name="connsiteX15" fmla="*/ 67957 w 106994"/>
                <a:gd name="connsiteY15" fmla="*/ 88545 h 132473"/>
                <a:gd name="connsiteX16" fmla="*/ 73234 w 106994"/>
                <a:gd name="connsiteY16" fmla="*/ 88126 h 132473"/>
                <a:gd name="connsiteX17" fmla="*/ 76015 w 106994"/>
                <a:gd name="connsiteY17" fmla="*/ 92184 h 132473"/>
                <a:gd name="connsiteX18" fmla="*/ 78568 w 106994"/>
                <a:gd name="connsiteY18" fmla="*/ 96261 h 132473"/>
                <a:gd name="connsiteX19" fmla="*/ 82759 w 106994"/>
                <a:gd name="connsiteY19" fmla="*/ 99052 h 132473"/>
                <a:gd name="connsiteX20" fmla="*/ 87503 w 106994"/>
                <a:gd name="connsiteY20" fmla="*/ 100471 h 132473"/>
                <a:gd name="connsiteX21" fmla="*/ 91970 w 106994"/>
                <a:gd name="connsiteY21" fmla="*/ 95423 h 132473"/>
                <a:gd name="connsiteX22" fmla="*/ 96161 w 106994"/>
                <a:gd name="connsiteY22" fmla="*/ 98642 h 132473"/>
                <a:gd name="connsiteX23" fmla="*/ 101199 w 106994"/>
                <a:gd name="connsiteY23" fmla="*/ 98813 h 132473"/>
                <a:gd name="connsiteX24" fmla="*/ 102305 w 106994"/>
                <a:gd name="connsiteY24" fmla="*/ 93841 h 132473"/>
                <a:gd name="connsiteX25" fmla="*/ 104753 w 106994"/>
                <a:gd name="connsiteY25" fmla="*/ 89565 h 132473"/>
                <a:gd name="connsiteX26" fmla="*/ 105896 w 106994"/>
                <a:gd name="connsiteY26" fmla="*/ 84764 h 132473"/>
                <a:gd name="connsiteX27" fmla="*/ 106353 w 106994"/>
                <a:gd name="connsiteY27" fmla="*/ 79735 h 132473"/>
                <a:gd name="connsiteX28" fmla="*/ 106648 w 106994"/>
                <a:gd name="connsiteY28" fmla="*/ 74220 h 132473"/>
                <a:gd name="connsiteX29" fmla="*/ 105800 w 106994"/>
                <a:gd name="connsiteY29" fmla="*/ 69067 h 132473"/>
                <a:gd name="connsiteX30" fmla="*/ 106619 w 106994"/>
                <a:gd name="connsiteY30" fmla="*/ 63971 h 132473"/>
                <a:gd name="connsiteX31" fmla="*/ 106114 w 106994"/>
                <a:gd name="connsiteY31" fmla="*/ 59104 h 132473"/>
                <a:gd name="connsiteX32" fmla="*/ 101342 w 106994"/>
                <a:gd name="connsiteY32" fmla="*/ 57799 h 132473"/>
                <a:gd name="connsiteX33" fmla="*/ 99313 w 106994"/>
                <a:gd name="connsiteY33" fmla="*/ 53370 h 132473"/>
                <a:gd name="connsiteX34" fmla="*/ 95265 w 106994"/>
                <a:gd name="connsiteY34" fmla="*/ 50845 h 132473"/>
                <a:gd name="connsiteX35" fmla="*/ 95942 w 106994"/>
                <a:gd name="connsiteY35" fmla="*/ 45445 h 132473"/>
                <a:gd name="connsiteX36" fmla="*/ 96932 w 106994"/>
                <a:gd name="connsiteY36" fmla="*/ 40321 h 132473"/>
                <a:gd name="connsiteX37" fmla="*/ 99628 w 106994"/>
                <a:gd name="connsiteY37" fmla="*/ 36301 h 132473"/>
                <a:gd name="connsiteX38" fmla="*/ 104753 w 106994"/>
                <a:gd name="connsiteY38" fmla="*/ 34558 h 132473"/>
                <a:gd name="connsiteX39" fmla="*/ 106781 w 106994"/>
                <a:gd name="connsiteY39" fmla="*/ 30157 h 132473"/>
                <a:gd name="connsiteX40" fmla="*/ 105029 w 106994"/>
                <a:gd name="connsiteY40" fmla="*/ 25338 h 132473"/>
                <a:gd name="connsiteX41" fmla="*/ 103067 w 106994"/>
                <a:gd name="connsiteY41" fmla="*/ 20870 h 132473"/>
                <a:gd name="connsiteX42" fmla="*/ 98218 w 106994"/>
                <a:gd name="connsiteY42" fmla="*/ 18956 h 132473"/>
                <a:gd name="connsiteX43" fmla="*/ 93389 w 106994"/>
                <a:gd name="connsiteY43" fmla="*/ 19118 h 132473"/>
                <a:gd name="connsiteX44" fmla="*/ 89208 w 106994"/>
                <a:gd name="connsiteY44" fmla="*/ 21537 h 132473"/>
                <a:gd name="connsiteX45" fmla="*/ 84493 w 106994"/>
                <a:gd name="connsiteY45" fmla="*/ 22366 h 132473"/>
                <a:gd name="connsiteX46" fmla="*/ 82769 w 106994"/>
                <a:gd name="connsiteY46" fmla="*/ 17699 h 132473"/>
                <a:gd name="connsiteX47" fmla="*/ 81054 w 106994"/>
                <a:gd name="connsiteY47" fmla="*/ 12536 h 132473"/>
                <a:gd name="connsiteX48" fmla="*/ 82083 w 106994"/>
                <a:gd name="connsiteY48" fmla="*/ 7621 h 132473"/>
                <a:gd name="connsiteX49" fmla="*/ 84131 w 106994"/>
                <a:gd name="connsiteY49" fmla="*/ 3144 h 132473"/>
                <a:gd name="connsiteX50" fmla="*/ 79854 w 106994"/>
                <a:gd name="connsiteY50" fmla="*/ 868 h 132473"/>
                <a:gd name="connsiteX51" fmla="*/ 75082 w 106994"/>
                <a:gd name="connsiteY51" fmla="*/ 1058 h 132473"/>
                <a:gd name="connsiteX52" fmla="*/ 70310 w 106994"/>
                <a:gd name="connsiteY52" fmla="*/ 439 h 132473"/>
                <a:gd name="connsiteX53" fmla="*/ 65224 w 106994"/>
                <a:gd name="connsiteY53" fmla="*/ 39 h 132473"/>
                <a:gd name="connsiteX54" fmla="*/ 60337 w 106994"/>
                <a:gd name="connsiteY54" fmla="*/ 39 h 132473"/>
                <a:gd name="connsiteX55" fmla="*/ 55527 w 106994"/>
                <a:gd name="connsiteY55" fmla="*/ 258 h 132473"/>
                <a:gd name="connsiteX56" fmla="*/ 50584 w 106994"/>
                <a:gd name="connsiteY56" fmla="*/ -75 h 132473"/>
                <a:gd name="connsiteX57" fmla="*/ 47069 w 106994"/>
                <a:gd name="connsiteY57" fmla="*/ 3354 h 132473"/>
                <a:gd name="connsiteX58" fmla="*/ 47288 w 106994"/>
                <a:gd name="connsiteY58" fmla="*/ 8183 h 132473"/>
                <a:gd name="connsiteX59" fmla="*/ 47621 w 106994"/>
                <a:gd name="connsiteY59" fmla="*/ 12936 h 132473"/>
                <a:gd name="connsiteX60" fmla="*/ 46802 w 106994"/>
                <a:gd name="connsiteY60" fmla="*/ 18822 h 132473"/>
                <a:gd name="connsiteX61" fmla="*/ 46821 w 106994"/>
                <a:gd name="connsiteY61" fmla="*/ 27443 h 132473"/>
                <a:gd name="connsiteX62" fmla="*/ 39563 w 106994"/>
                <a:gd name="connsiteY62" fmla="*/ 27443 h 132473"/>
                <a:gd name="connsiteX63" fmla="*/ 34391 w 106994"/>
                <a:gd name="connsiteY63" fmla="*/ 27443 h 132473"/>
                <a:gd name="connsiteX64" fmla="*/ 21371 w 106994"/>
                <a:gd name="connsiteY64" fmla="*/ 27452 h 132473"/>
                <a:gd name="connsiteX65" fmla="*/ 16456 w 106994"/>
                <a:gd name="connsiteY65" fmla="*/ 25966 h 132473"/>
                <a:gd name="connsiteX66" fmla="*/ 13503 w 106994"/>
                <a:gd name="connsiteY66" fmla="*/ 30919 h 132473"/>
                <a:gd name="connsiteX67" fmla="*/ 14141 w 106994"/>
                <a:gd name="connsiteY67" fmla="*/ 35929 h 132473"/>
                <a:gd name="connsiteX68" fmla="*/ 8607 w 106994"/>
                <a:gd name="connsiteY68" fmla="*/ 35529 h 132473"/>
                <a:gd name="connsiteX69" fmla="*/ 10760 w 106994"/>
                <a:gd name="connsiteY69" fmla="*/ 40187 h 132473"/>
                <a:gd name="connsiteX70" fmla="*/ 8426 w 106994"/>
                <a:gd name="connsiteY70" fmla="*/ 44426 h 132473"/>
                <a:gd name="connsiteX71" fmla="*/ 8978 w 106994"/>
                <a:gd name="connsiteY71" fmla="*/ 49455 h 132473"/>
                <a:gd name="connsiteX72" fmla="*/ 8217 w 106994"/>
                <a:gd name="connsiteY72" fmla="*/ 54417 h 132473"/>
                <a:gd name="connsiteX73" fmla="*/ 6988 w 106994"/>
                <a:gd name="connsiteY73" fmla="*/ 59047 h 132473"/>
                <a:gd name="connsiteX74" fmla="*/ 4730 w 106994"/>
                <a:gd name="connsiteY74" fmla="*/ 63466 h 132473"/>
                <a:gd name="connsiteX75" fmla="*/ 25 w 106994"/>
                <a:gd name="connsiteY75" fmla="*/ 64733 h 132473"/>
                <a:gd name="connsiteX76" fmla="*/ -213 w 106994"/>
                <a:gd name="connsiteY76" fmla="*/ 69562 h 132473"/>
                <a:gd name="connsiteX77" fmla="*/ 2111 w 106994"/>
                <a:gd name="connsiteY77" fmla="*/ 74144 h 132473"/>
                <a:gd name="connsiteX78" fmla="*/ 6083 w 106994"/>
                <a:gd name="connsiteY78" fmla="*/ 81916 h 132473"/>
                <a:gd name="connsiteX79" fmla="*/ 7512 w 106994"/>
                <a:gd name="connsiteY79" fmla="*/ 86536 h 132473"/>
                <a:gd name="connsiteX80" fmla="*/ 9331 w 106994"/>
                <a:gd name="connsiteY80" fmla="*/ 91155 h 132473"/>
                <a:gd name="connsiteX81" fmla="*/ 12846 w 106994"/>
                <a:gd name="connsiteY81" fmla="*/ 95403 h 132473"/>
                <a:gd name="connsiteX82" fmla="*/ 18046 w 106994"/>
                <a:gd name="connsiteY82" fmla="*/ 103900 h 132473"/>
                <a:gd name="connsiteX83" fmla="*/ 21914 w 106994"/>
                <a:gd name="connsiteY83" fmla="*/ 108138 h 132473"/>
                <a:gd name="connsiteX84" fmla="*/ 27009 w 106994"/>
                <a:gd name="connsiteY84" fmla="*/ 112386 h 132473"/>
                <a:gd name="connsiteX85" fmla="*/ 31105 w 106994"/>
                <a:gd name="connsiteY85" fmla="*/ 116625 h 132473"/>
                <a:gd name="connsiteX86" fmla="*/ 33877 w 106994"/>
                <a:gd name="connsiteY86" fmla="*/ 120864 h 132473"/>
                <a:gd name="connsiteX87" fmla="*/ 37496 w 106994"/>
                <a:gd name="connsiteY87" fmla="*/ 125131 h 132473"/>
                <a:gd name="connsiteX88" fmla="*/ 40621 w 106994"/>
                <a:gd name="connsiteY88" fmla="*/ 128941 h 13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6994" h="132473">
                  <a:moveTo>
                    <a:pt x="42697" y="132399"/>
                  </a:moveTo>
                  <a:lnTo>
                    <a:pt x="44478" y="127846"/>
                  </a:lnTo>
                  <a:lnTo>
                    <a:pt x="48526" y="124941"/>
                  </a:lnTo>
                  <a:lnTo>
                    <a:pt x="53317" y="127141"/>
                  </a:lnTo>
                  <a:lnTo>
                    <a:pt x="57956" y="125798"/>
                  </a:lnTo>
                  <a:lnTo>
                    <a:pt x="57556" y="120950"/>
                  </a:lnTo>
                  <a:lnTo>
                    <a:pt x="55051" y="116682"/>
                  </a:lnTo>
                  <a:lnTo>
                    <a:pt x="54594" y="111243"/>
                  </a:lnTo>
                  <a:lnTo>
                    <a:pt x="50736" y="108415"/>
                  </a:lnTo>
                  <a:lnTo>
                    <a:pt x="52641" y="103966"/>
                  </a:lnTo>
                  <a:lnTo>
                    <a:pt x="51708" y="99223"/>
                  </a:lnTo>
                  <a:lnTo>
                    <a:pt x="57137" y="98709"/>
                  </a:lnTo>
                  <a:lnTo>
                    <a:pt x="61871" y="99661"/>
                  </a:lnTo>
                  <a:lnTo>
                    <a:pt x="68519" y="98109"/>
                  </a:lnTo>
                  <a:lnTo>
                    <a:pt x="69272" y="93175"/>
                  </a:lnTo>
                  <a:lnTo>
                    <a:pt x="67957" y="88545"/>
                  </a:lnTo>
                  <a:lnTo>
                    <a:pt x="73234" y="88126"/>
                  </a:lnTo>
                  <a:lnTo>
                    <a:pt x="76015" y="92184"/>
                  </a:lnTo>
                  <a:lnTo>
                    <a:pt x="78568" y="96261"/>
                  </a:lnTo>
                  <a:lnTo>
                    <a:pt x="82759" y="99052"/>
                  </a:lnTo>
                  <a:lnTo>
                    <a:pt x="87503" y="100471"/>
                  </a:lnTo>
                  <a:lnTo>
                    <a:pt x="91970" y="95423"/>
                  </a:lnTo>
                  <a:lnTo>
                    <a:pt x="96161" y="98642"/>
                  </a:lnTo>
                  <a:lnTo>
                    <a:pt x="101199" y="98813"/>
                  </a:lnTo>
                  <a:lnTo>
                    <a:pt x="102305" y="93841"/>
                  </a:lnTo>
                  <a:lnTo>
                    <a:pt x="104753" y="89565"/>
                  </a:lnTo>
                  <a:lnTo>
                    <a:pt x="105896" y="84764"/>
                  </a:lnTo>
                  <a:lnTo>
                    <a:pt x="106353" y="79735"/>
                  </a:lnTo>
                  <a:lnTo>
                    <a:pt x="106648" y="74220"/>
                  </a:lnTo>
                  <a:lnTo>
                    <a:pt x="105800" y="69067"/>
                  </a:lnTo>
                  <a:lnTo>
                    <a:pt x="106619" y="63971"/>
                  </a:lnTo>
                  <a:lnTo>
                    <a:pt x="106114" y="59104"/>
                  </a:lnTo>
                  <a:lnTo>
                    <a:pt x="101342" y="57799"/>
                  </a:lnTo>
                  <a:lnTo>
                    <a:pt x="99313" y="53370"/>
                  </a:lnTo>
                  <a:lnTo>
                    <a:pt x="95265" y="50845"/>
                  </a:lnTo>
                  <a:lnTo>
                    <a:pt x="95942" y="45445"/>
                  </a:lnTo>
                  <a:lnTo>
                    <a:pt x="96932" y="40321"/>
                  </a:lnTo>
                  <a:lnTo>
                    <a:pt x="99628" y="36301"/>
                  </a:lnTo>
                  <a:lnTo>
                    <a:pt x="104753" y="34558"/>
                  </a:lnTo>
                  <a:lnTo>
                    <a:pt x="106781" y="30157"/>
                  </a:lnTo>
                  <a:lnTo>
                    <a:pt x="105029" y="25338"/>
                  </a:lnTo>
                  <a:lnTo>
                    <a:pt x="103067" y="20870"/>
                  </a:lnTo>
                  <a:lnTo>
                    <a:pt x="98218" y="18956"/>
                  </a:lnTo>
                  <a:lnTo>
                    <a:pt x="93389" y="19118"/>
                  </a:lnTo>
                  <a:lnTo>
                    <a:pt x="89208" y="21537"/>
                  </a:lnTo>
                  <a:lnTo>
                    <a:pt x="84493" y="22366"/>
                  </a:lnTo>
                  <a:lnTo>
                    <a:pt x="82769" y="17699"/>
                  </a:lnTo>
                  <a:lnTo>
                    <a:pt x="81054" y="12536"/>
                  </a:lnTo>
                  <a:lnTo>
                    <a:pt x="82083" y="7621"/>
                  </a:lnTo>
                  <a:lnTo>
                    <a:pt x="84131" y="3144"/>
                  </a:lnTo>
                  <a:lnTo>
                    <a:pt x="79854" y="868"/>
                  </a:lnTo>
                  <a:lnTo>
                    <a:pt x="75082" y="1058"/>
                  </a:lnTo>
                  <a:lnTo>
                    <a:pt x="70310" y="439"/>
                  </a:lnTo>
                  <a:lnTo>
                    <a:pt x="65224" y="39"/>
                  </a:lnTo>
                  <a:lnTo>
                    <a:pt x="60337" y="39"/>
                  </a:lnTo>
                  <a:lnTo>
                    <a:pt x="55527" y="258"/>
                  </a:lnTo>
                  <a:lnTo>
                    <a:pt x="50584" y="-75"/>
                  </a:lnTo>
                  <a:lnTo>
                    <a:pt x="47069" y="3354"/>
                  </a:lnTo>
                  <a:lnTo>
                    <a:pt x="47288" y="8183"/>
                  </a:lnTo>
                  <a:lnTo>
                    <a:pt x="47621" y="12936"/>
                  </a:lnTo>
                  <a:lnTo>
                    <a:pt x="46802" y="18822"/>
                  </a:lnTo>
                  <a:lnTo>
                    <a:pt x="46821" y="27443"/>
                  </a:lnTo>
                  <a:lnTo>
                    <a:pt x="39563" y="27443"/>
                  </a:lnTo>
                  <a:lnTo>
                    <a:pt x="34391" y="27443"/>
                  </a:lnTo>
                  <a:lnTo>
                    <a:pt x="21371" y="27452"/>
                  </a:lnTo>
                  <a:lnTo>
                    <a:pt x="16456" y="25966"/>
                  </a:lnTo>
                  <a:lnTo>
                    <a:pt x="13503" y="30919"/>
                  </a:lnTo>
                  <a:lnTo>
                    <a:pt x="14141" y="35929"/>
                  </a:lnTo>
                  <a:lnTo>
                    <a:pt x="8607" y="35529"/>
                  </a:lnTo>
                  <a:lnTo>
                    <a:pt x="10760" y="40187"/>
                  </a:lnTo>
                  <a:lnTo>
                    <a:pt x="8426" y="44426"/>
                  </a:lnTo>
                  <a:lnTo>
                    <a:pt x="8978" y="49455"/>
                  </a:lnTo>
                  <a:lnTo>
                    <a:pt x="8217" y="54417"/>
                  </a:lnTo>
                  <a:lnTo>
                    <a:pt x="6988" y="59047"/>
                  </a:lnTo>
                  <a:lnTo>
                    <a:pt x="4730" y="63466"/>
                  </a:lnTo>
                  <a:lnTo>
                    <a:pt x="25" y="64733"/>
                  </a:lnTo>
                  <a:lnTo>
                    <a:pt x="-213" y="69562"/>
                  </a:lnTo>
                  <a:lnTo>
                    <a:pt x="2111" y="74144"/>
                  </a:lnTo>
                  <a:lnTo>
                    <a:pt x="6083" y="81916"/>
                  </a:lnTo>
                  <a:lnTo>
                    <a:pt x="7512" y="86536"/>
                  </a:lnTo>
                  <a:lnTo>
                    <a:pt x="9331" y="91155"/>
                  </a:lnTo>
                  <a:lnTo>
                    <a:pt x="12846" y="95403"/>
                  </a:lnTo>
                  <a:lnTo>
                    <a:pt x="18046" y="103900"/>
                  </a:lnTo>
                  <a:lnTo>
                    <a:pt x="21914" y="108138"/>
                  </a:lnTo>
                  <a:lnTo>
                    <a:pt x="27009" y="112386"/>
                  </a:lnTo>
                  <a:lnTo>
                    <a:pt x="31105" y="116625"/>
                  </a:lnTo>
                  <a:lnTo>
                    <a:pt x="33877" y="120864"/>
                  </a:lnTo>
                  <a:lnTo>
                    <a:pt x="37496" y="125131"/>
                  </a:lnTo>
                  <a:lnTo>
                    <a:pt x="40621" y="12894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8" name="Freihandform: Form 767">
              <a:extLst>
                <a:ext uri="{FF2B5EF4-FFF2-40B4-BE49-F238E27FC236}">
                  <a16:creationId xmlns:a16="http://schemas.microsoft.com/office/drawing/2014/main" id="{E8095510-A86C-96BB-C88E-A85185922ACB}"/>
                </a:ext>
              </a:extLst>
            </p:cNvPr>
            <p:cNvSpPr/>
            <p:nvPr/>
          </p:nvSpPr>
          <p:spPr>
            <a:xfrm>
              <a:off x="3462459" y="3634570"/>
              <a:ext cx="92451" cy="39883"/>
            </a:xfrm>
            <a:custGeom>
              <a:avLst/>
              <a:gdLst>
                <a:gd name="connsiteX0" fmla="*/ 119812 w 122739"/>
                <a:gd name="connsiteY0" fmla="*/ 52874 h 52949"/>
                <a:gd name="connsiteX1" fmla="*/ 122526 w 122739"/>
                <a:gd name="connsiteY1" fmla="*/ 48750 h 52949"/>
                <a:gd name="connsiteX2" fmla="*/ 118783 w 122739"/>
                <a:gd name="connsiteY2" fmla="*/ 45426 h 52949"/>
                <a:gd name="connsiteX3" fmla="*/ 114697 w 122739"/>
                <a:gd name="connsiteY3" fmla="*/ 42930 h 52949"/>
                <a:gd name="connsiteX4" fmla="*/ 111392 w 122739"/>
                <a:gd name="connsiteY4" fmla="*/ 39063 h 52949"/>
                <a:gd name="connsiteX5" fmla="*/ 114811 w 122739"/>
                <a:gd name="connsiteY5" fmla="*/ 35691 h 52949"/>
                <a:gd name="connsiteX6" fmla="*/ 110906 w 122739"/>
                <a:gd name="connsiteY6" fmla="*/ 32729 h 52949"/>
                <a:gd name="connsiteX7" fmla="*/ 105876 w 122739"/>
                <a:gd name="connsiteY7" fmla="*/ 32272 h 52949"/>
                <a:gd name="connsiteX8" fmla="*/ 101628 w 122739"/>
                <a:gd name="connsiteY8" fmla="*/ 29843 h 52949"/>
                <a:gd name="connsiteX9" fmla="*/ 100962 w 122739"/>
                <a:gd name="connsiteY9" fmla="*/ 24671 h 52949"/>
                <a:gd name="connsiteX10" fmla="*/ 97171 w 122739"/>
                <a:gd name="connsiteY10" fmla="*/ 21528 h 52949"/>
                <a:gd name="connsiteX11" fmla="*/ 92284 w 122739"/>
                <a:gd name="connsiteY11" fmla="*/ 20985 h 52949"/>
                <a:gd name="connsiteX12" fmla="*/ 88075 w 122739"/>
                <a:gd name="connsiteY12" fmla="*/ 18089 h 52949"/>
                <a:gd name="connsiteX13" fmla="*/ 83521 w 122739"/>
                <a:gd name="connsiteY13" fmla="*/ 20099 h 52949"/>
                <a:gd name="connsiteX14" fmla="*/ 79168 w 122739"/>
                <a:gd name="connsiteY14" fmla="*/ 17384 h 52949"/>
                <a:gd name="connsiteX15" fmla="*/ 74463 w 122739"/>
                <a:gd name="connsiteY15" fmla="*/ 18251 h 52949"/>
                <a:gd name="connsiteX16" fmla="*/ 69986 w 122739"/>
                <a:gd name="connsiteY16" fmla="*/ 20642 h 52949"/>
                <a:gd name="connsiteX17" fmla="*/ 64691 w 122739"/>
                <a:gd name="connsiteY17" fmla="*/ 19699 h 52949"/>
                <a:gd name="connsiteX18" fmla="*/ 62052 w 122739"/>
                <a:gd name="connsiteY18" fmla="*/ 15537 h 52949"/>
                <a:gd name="connsiteX19" fmla="*/ 57109 w 122739"/>
                <a:gd name="connsiteY19" fmla="*/ 14355 h 52949"/>
                <a:gd name="connsiteX20" fmla="*/ 52746 w 122739"/>
                <a:gd name="connsiteY20" fmla="*/ 12050 h 52949"/>
                <a:gd name="connsiteX21" fmla="*/ 48926 w 122739"/>
                <a:gd name="connsiteY21" fmla="*/ 9164 h 52949"/>
                <a:gd name="connsiteX22" fmla="*/ 43526 w 122739"/>
                <a:gd name="connsiteY22" fmla="*/ 8583 h 52949"/>
                <a:gd name="connsiteX23" fmla="*/ 38725 w 122739"/>
                <a:gd name="connsiteY23" fmla="*/ 6869 h 52949"/>
                <a:gd name="connsiteX24" fmla="*/ 34030 w 122739"/>
                <a:gd name="connsiteY24" fmla="*/ 7774 h 52949"/>
                <a:gd name="connsiteX25" fmla="*/ 28972 w 122739"/>
                <a:gd name="connsiteY25" fmla="*/ 7393 h 52949"/>
                <a:gd name="connsiteX26" fmla="*/ 24057 w 122739"/>
                <a:gd name="connsiteY26" fmla="*/ 6278 h 52949"/>
                <a:gd name="connsiteX27" fmla="*/ 19599 w 122739"/>
                <a:gd name="connsiteY27" fmla="*/ 4449 h 52949"/>
                <a:gd name="connsiteX28" fmla="*/ 14665 w 122739"/>
                <a:gd name="connsiteY28" fmla="*/ 2982 h 52949"/>
                <a:gd name="connsiteX29" fmla="*/ 9693 w 122739"/>
                <a:gd name="connsiteY29" fmla="*/ 954 h 52949"/>
                <a:gd name="connsiteX30" fmla="*/ 4902 w 122739"/>
                <a:gd name="connsiteY30" fmla="*/ 554 h 52949"/>
                <a:gd name="connsiteX31" fmla="*/ -213 w 122739"/>
                <a:gd name="connsiteY31" fmla="*/ -75 h 52949"/>
                <a:gd name="connsiteX32" fmla="*/ 511 w 122739"/>
                <a:gd name="connsiteY32" fmla="*/ 4887 h 52949"/>
                <a:gd name="connsiteX33" fmla="*/ 4436 w 122739"/>
                <a:gd name="connsiteY33" fmla="*/ 8983 h 52949"/>
                <a:gd name="connsiteX34" fmla="*/ 9798 w 122739"/>
                <a:gd name="connsiteY34" fmla="*/ 9926 h 52949"/>
                <a:gd name="connsiteX35" fmla="*/ 15456 w 122739"/>
                <a:gd name="connsiteY35" fmla="*/ 12031 h 52949"/>
                <a:gd name="connsiteX36" fmla="*/ 19628 w 122739"/>
                <a:gd name="connsiteY36" fmla="*/ 16222 h 52949"/>
                <a:gd name="connsiteX37" fmla="*/ 24619 w 122739"/>
                <a:gd name="connsiteY37" fmla="*/ 17499 h 52949"/>
                <a:gd name="connsiteX38" fmla="*/ 28238 w 122739"/>
                <a:gd name="connsiteY38" fmla="*/ 24585 h 52949"/>
                <a:gd name="connsiteX39" fmla="*/ 30534 w 122739"/>
                <a:gd name="connsiteY39" fmla="*/ 29100 h 52949"/>
                <a:gd name="connsiteX40" fmla="*/ 33420 w 122739"/>
                <a:gd name="connsiteY40" fmla="*/ 33034 h 52949"/>
                <a:gd name="connsiteX41" fmla="*/ 34306 w 122739"/>
                <a:gd name="connsiteY41" fmla="*/ 37835 h 52949"/>
                <a:gd name="connsiteX42" fmla="*/ 31858 w 122739"/>
                <a:gd name="connsiteY42" fmla="*/ 42359 h 52949"/>
                <a:gd name="connsiteX43" fmla="*/ 36192 w 122739"/>
                <a:gd name="connsiteY43" fmla="*/ 44578 h 52949"/>
                <a:gd name="connsiteX44" fmla="*/ 40859 w 122739"/>
                <a:gd name="connsiteY44" fmla="*/ 43387 h 52949"/>
                <a:gd name="connsiteX45" fmla="*/ 45850 w 122739"/>
                <a:gd name="connsiteY45" fmla="*/ 44140 h 52949"/>
                <a:gd name="connsiteX46" fmla="*/ 51308 w 122739"/>
                <a:gd name="connsiteY46" fmla="*/ 41435 h 52949"/>
                <a:gd name="connsiteX47" fmla="*/ 55403 w 122739"/>
                <a:gd name="connsiteY47" fmla="*/ 43988 h 52949"/>
                <a:gd name="connsiteX48" fmla="*/ 59537 w 122739"/>
                <a:gd name="connsiteY48" fmla="*/ 46664 h 52949"/>
                <a:gd name="connsiteX49" fmla="*/ 64424 w 122739"/>
                <a:gd name="connsiteY49" fmla="*/ 49779 h 52949"/>
                <a:gd name="connsiteX50" fmla="*/ 69101 w 122739"/>
                <a:gd name="connsiteY50" fmla="*/ 51331 h 52949"/>
                <a:gd name="connsiteX51" fmla="*/ 74759 w 122739"/>
                <a:gd name="connsiteY51" fmla="*/ 50331 h 52949"/>
                <a:gd name="connsiteX52" fmla="*/ 79693 w 122739"/>
                <a:gd name="connsiteY52" fmla="*/ 49007 h 52949"/>
                <a:gd name="connsiteX53" fmla="*/ 84655 w 122739"/>
                <a:gd name="connsiteY53" fmla="*/ 49865 h 52949"/>
                <a:gd name="connsiteX54" fmla="*/ 89465 w 122739"/>
                <a:gd name="connsiteY54" fmla="*/ 49388 h 52949"/>
                <a:gd name="connsiteX55" fmla="*/ 93875 w 122739"/>
                <a:gd name="connsiteY55" fmla="*/ 47140 h 52949"/>
                <a:gd name="connsiteX56" fmla="*/ 98419 w 122739"/>
                <a:gd name="connsiteY56" fmla="*/ 44530 h 52949"/>
                <a:gd name="connsiteX57" fmla="*/ 103657 w 122739"/>
                <a:gd name="connsiteY57" fmla="*/ 46083 h 52949"/>
                <a:gd name="connsiteX58" fmla="*/ 108439 w 122739"/>
                <a:gd name="connsiteY58" fmla="*/ 49560 h 52949"/>
                <a:gd name="connsiteX59" fmla="*/ 113239 w 122739"/>
                <a:gd name="connsiteY59" fmla="*/ 49846 h 52949"/>
                <a:gd name="connsiteX60" fmla="*/ 117840 w 122739"/>
                <a:gd name="connsiteY60" fmla="*/ 51913 h 5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22739" h="52949">
                  <a:moveTo>
                    <a:pt x="119812" y="52874"/>
                  </a:moveTo>
                  <a:lnTo>
                    <a:pt x="122526" y="48750"/>
                  </a:lnTo>
                  <a:lnTo>
                    <a:pt x="118783" y="45426"/>
                  </a:lnTo>
                  <a:lnTo>
                    <a:pt x="114697" y="42930"/>
                  </a:lnTo>
                  <a:lnTo>
                    <a:pt x="111392" y="39063"/>
                  </a:lnTo>
                  <a:lnTo>
                    <a:pt x="114811" y="35691"/>
                  </a:lnTo>
                  <a:lnTo>
                    <a:pt x="110906" y="32729"/>
                  </a:lnTo>
                  <a:lnTo>
                    <a:pt x="105876" y="32272"/>
                  </a:lnTo>
                  <a:lnTo>
                    <a:pt x="101628" y="29843"/>
                  </a:lnTo>
                  <a:lnTo>
                    <a:pt x="100962" y="24671"/>
                  </a:lnTo>
                  <a:lnTo>
                    <a:pt x="97171" y="21528"/>
                  </a:lnTo>
                  <a:lnTo>
                    <a:pt x="92284" y="20985"/>
                  </a:lnTo>
                  <a:lnTo>
                    <a:pt x="88075" y="18089"/>
                  </a:lnTo>
                  <a:lnTo>
                    <a:pt x="83521" y="20099"/>
                  </a:lnTo>
                  <a:lnTo>
                    <a:pt x="79168" y="17384"/>
                  </a:lnTo>
                  <a:lnTo>
                    <a:pt x="74463" y="18251"/>
                  </a:lnTo>
                  <a:lnTo>
                    <a:pt x="69986" y="20642"/>
                  </a:lnTo>
                  <a:lnTo>
                    <a:pt x="64691" y="19699"/>
                  </a:lnTo>
                  <a:lnTo>
                    <a:pt x="62052" y="15537"/>
                  </a:lnTo>
                  <a:lnTo>
                    <a:pt x="57109" y="14355"/>
                  </a:lnTo>
                  <a:lnTo>
                    <a:pt x="52746" y="12050"/>
                  </a:lnTo>
                  <a:lnTo>
                    <a:pt x="48926" y="9164"/>
                  </a:lnTo>
                  <a:lnTo>
                    <a:pt x="43526" y="8583"/>
                  </a:lnTo>
                  <a:lnTo>
                    <a:pt x="38725" y="6869"/>
                  </a:lnTo>
                  <a:lnTo>
                    <a:pt x="34030" y="7774"/>
                  </a:lnTo>
                  <a:lnTo>
                    <a:pt x="28972" y="7393"/>
                  </a:lnTo>
                  <a:lnTo>
                    <a:pt x="24057" y="6278"/>
                  </a:lnTo>
                  <a:lnTo>
                    <a:pt x="19599" y="4449"/>
                  </a:lnTo>
                  <a:lnTo>
                    <a:pt x="14665" y="2982"/>
                  </a:lnTo>
                  <a:lnTo>
                    <a:pt x="9693" y="954"/>
                  </a:lnTo>
                  <a:lnTo>
                    <a:pt x="4902" y="554"/>
                  </a:lnTo>
                  <a:lnTo>
                    <a:pt x="-213" y="-75"/>
                  </a:lnTo>
                  <a:lnTo>
                    <a:pt x="511" y="4887"/>
                  </a:lnTo>
                  <a:lnTo>
                    <a:pt x="4436" y="8983"/>
                  </a:lnTo>
                  <a:lnTo>
                    <a:pt x="9798" y="9926"/>
                  </a:lnTo>
                  <a:lnTo>
                    <a:pt x="15456" y="12031"/>
                  </a:lnTo>
                  <a:lnTo>
                    <a:pt x="19628" y="16222"/>
                  </a:lnTo>
                  <a:lnTo>
                    <a:pt x="24619" y="17499"/>
                  </a:lnTo>
                  <a:lnTo>
                    <a:pt x="28238" y="24585"/>
                  </a:lnTo>
                  <a:lnTo>
                    <a:pt x="30534" y="29100"/>
                  </a:lnTo>
                  <a:lnTo>
                    <a:pt x="33420" y="33034"/>
                  </a:lnTo>
                  <a:lnTo>
                    <a:pt x="34306" y="37835"/>
                  </a:lnTo>
                  <a:lnTo>
                    <a:pt x="31858" y="42359"/>
                  </a:lnTo>
                  <a:lnTo>
                    <a:pt x="36192" y="44578"/>
                  </a:lnTo>
                  <a:lnTo>
                    <a:pt x="40859" y="43387"/>
                  </a:lnTo>
                  <a:lnTo>
                    <a:pt x="45850" y="44140"/>
                  </a:lnTo>
                  <a:lnTo>
                    <a:pt x="51308" y="41435"/>
                  </a:lnTo>
                  <a:lnTo>
                    <a:pt x="55403" y="43988"/>
                  </a:lnTo>
                  <a:lnTo>
                    <a:pt x="59537" y="46664"/>
                  </a:lnTo>
                  <a:lnTo>
                    <a:pt x="64424" y="49779"/>
                  </a:lnTo>
                  <a:lnTo>
                    <a:pt x="69101" y="51331"/>
                  </a:lnTo>
                  <a:lnTo>
                    <a:pt x="74759" y="50331"/>
                  </a:lnTo>
                  <a:lnTo>
                    <a:pt x="79693" y="49007"/>
                  </a:lnTo>
                  <a:lnTo>
                    <a:pt x="84655" y="49865"/>
                  </a:lnTo>
                  <a:lnTo>
                    <a:pt x="89465" y="49388"/>
                  </a:lnTo>
                  <a:lnTo>
                    <a:pt x="93875" y="47140"/>
                  </a:lnTo>
                  <a:lnTo>
                    <a:pt x="98419" y="44530"/>
                  </a:lnTo>
                  <a:lnTo>
                    <a:pt x="103657" y="46083"/>
                  </a:lnTo>
                  <a:lnTo>
                    <a:pt x="108439" y="49560"/>
                  </a:lnTo>
                  <a:lnTo>
                    <a:pt x="113239" y="49846"/>
                  </a:lnTo>
                  <a:lnTo>
                    <a:pt x="117840" y="5191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9" name="Freihandform: Form 768">
              <a:extLst>
                <a:ext uri="{FF2B5EF4-FFF2-40B4-BE49-F238E27FC236}">
                  <a16:creationId xmlns:a16="http://schemas.microsoft.com/office/drawing/2014/main" id="{F878C297-867F-BD24-FB6F-5F58FE3819F0}"/>
                </a:ext>
              </a:extLst>
            </p:cNvPr>
            <p:cNvSpPr/>
            <p:nvPr/>
          </p:nvSpPr>
          <p:spPr>
            <a:xfrm>
              <a:off x="2895903" y="4151960"/>
              <a:ext cx="63444" cy="102939"/>
            </a:xfrm>
            <a:custGeom>
              <a:avLst/>
              <a:gdLst>
                <a:gd name="connsiteX0" fmla="*/ 21475 w 84229"/>
                <a:gd name="connsiteY0" fmla="*/ 136590 h 136664"/>
                <a:gd name="connsiteX1" fmla="*/ 26285 w 84229"/>
                <a:gd name="connsiteY1" fmla="*/ 134275 h 136664"/>
                <a:gd name="connsiteX2" fmla="*/ 30181 w 84229"/>
                <a:gd name="connsiteY2" fmla="*/ 131065 h 136664"/>
                <a:gd name="connsiteX3" fmla="*/ 35620 w 84229"/>
                <a:gd name="connsiteY3" fmla="*/ 129322 h 136664"/>
                <a:gd name="connsiteX4" fmla="*/ 40487 w 84229"/>
                <a:gd name="connsiteY4" fmla="*/ 126941 h 136664"/>
                <a:gd name="connsiteX5" fmla="*/ 45878 w 84229"/>
                <a:gd name="connsiteY5" fmla="*/ 126465 h 136664"/>
                <a:gd name="connsiteX6" fmla="*/ 49726 w 84229"/>
                <a:gd name="connsiteY6" fmla="*/ 123569 h 136664"/>
                <a:gd name="connsiteX7" fmla="*/ 54251 w 84229"/>
                <a:gd name="connsiteY7" fmla="*/ 120559 h 136664"/>
                <a:gd name="connsiteX8" fmla="*/ 58889 w 84229"/>
                <a:gd name="connsiteY8" fmla="*/ 119035 h 136664"/>
                <a:gd name="connsiteX9" fmla="*/ 63595 w 84229"/>
                <a:gd name="connsiteY9" fmla="*/ 116044 h 136664"/>
                <a:gd name="connsiteX10" fmla="*/ 69576 w 84229"/>
                <a:gd name="connsiteY10" fmla="*/ 114292 h 136664"/>
                <a:gd name="connsiteX11" fmla="*/ 75768 w 84229"/>
                <a:gd name="connsiteY11" fmla="*/ 114682 h 136664"/>
                <a:gd name="connsiteX12" fmla="*/ 80149 w 84229"/>
                <a:gd name="connsiteY12" fmla="*/ 112253 h 136664"/>
                <a:gd name="connsiteX13" fmla="*/ 84016 w 84229"/>
                <a:gd name="connsiteY13" fmla="*/ 107434 h 136664"/>
                <a:gd name="connsiteX14" fmla="*/ 80349 w 84229"/>
                <a:gd name="connsiteY14" fmla="*/ 103509 h 136664"/>
                <a:gd name="connsiteX15" fmla="*/ 76187 w 84229"/>
                <a:gd name="connsiteY15" fmla="*/ 101052 h 136664"/>
                <a:gd name="connsiteX16" fmla="*/ 74006 w 84229"/>
                <a:gd name="connsiteY16" fmla="*/ 96785 h 136664"/>
                <a:gd name="connsiteX17" fmla="*/ 71958 w 84229"/>
                <a:gd name="connsiteY17" fmla="*/ 92298 h 136664"/>
                <a:gd name="connsiteX18" fmla="*/ 72577 w 84229"/>
                <a:gd name="connsiteY18" fmla="*/ 87260 h 136664"/>
                <a:gd name="connsiteX19" fmla="*/ 73463 w 84229"/>
                <a:gd name="connsiteY19" fmla="*/ 82440 h 136664"/>
                <a:gd name="connsiteX20" fmla="*/ 71072 w 84229"/>
                <a:gd name="connsiteY20" fmla="*/ 77735 h 136664"/>
                <a:gd name="connsiteX21" fmla="*/ 72834 w 84229"/>
                <a:gd name="connsiteY21" fmla="*/ 72544 h 136664"/>
                <a:gd name="connsiteX22" fmla="*/ 72548 w 84229"/>
                <a:gd name="connsiteY22" fmla="*/ 67629 h 136664"/>
                <a:gd name="connsiteX23" fmla="*/ 72596 w 84229"/>
                <a:gd name="connsiteY23" fmla="*/ 62828 h 136664"/>
                <a:gd name="connsiteX24" fmla="*/ 73606 w 84229"/>
                <a:gd name="connsiteY24" fmla="*/ 58056 h 136664"/>
                <a:gd name="connsiteX25" fmla="*/ 70176 w 84229"/>
                <a:gd name="connsiteY25" fmla="*/ 54732 h 136664"/>
                <a:gd name="connsiteX26" fmla="*/ 70634 w 84229"/>
                <a:gd name="connsiteY26" fmla="*/ 49522 h 136664"/>
                <a:gd name="connsiteX27" fmla="*/ 69996 w 84229"/>
                <a:gd name="connsiteY27" fmla="*/ 44502 h 136664"/>
                <a:gd name="connsiteX28" fmla="*/ 71434 w 84229"/>
                <a:gd name="connsiteY28" fmla="*/ 39616 h 136664"/>
                <a:gd name="connsiteX29" fmla="*/ 68462 w 84229"/>
                <a:gd name="connsiteY29" fmla="*/ 35663 h 136664"/>
                <a:gd name="connsiteX30" fmla="*/ 67767 w 84229"/>
                <a:gd name="connsiteY30" fmla="*/ 30872 h 136664"/>
                <a:gd name="connsiteX31" fmla="*/ 68557 w 84229"/>
                <a:gd name="connsiteY31" fmla="*/ 25919 h 136664"/>
                <a:gd name="connsiteX32" fmla="*/ 67986 w 84229"/>
                <a:gd name="connsiteY32" fmla="*/ 20680 h 136664"/>
                <a:gd name="connsiteX33" fmla="*/ 66614 w 84229"/>
                <a:gd name="connsiteY33" fmla="*/ 15908 h 136664"/>
                <a:gd name="connsiteX34" fmla="*/ 62385 w 84229"/>
                <a:gd name="connsiteY34" fmla="*/ 12965 h 136664"/>
                <a:gd name="connsiteX35" fmla="*/ 59851 w 84229"/>
                <a:gd name="connsiteY35" fmla="*/ 8536 h 136664"/>
                <a:gd name="connsiteX36" fmla="*/ 61861 w 84229"/>
                <a:gd name="connsiteY36" fmla="*/ 4106 h 136664"/>
                <a:gd name="connsiteX37" fmla="*/ 56023 w 84229"/>
                <a:gd name="connsiteY37" fmla="*/ -75 h 136664"/>
                <a:gd name="connsiteX38" fmla="*/ 52241 w 84229"/>
                <a:gd name="connsiteY38" fmla="*/ 2878 h 136664"/>
                <a:gd name="connsiteX39" fmla="*/ 45945 w 84229"/>
                <a:gd name="connsiteY39" fmla="*/ 3688 h 136664"/>
                <a:gd name="connsiteX40" fmla="*/ 40135 w 84229"/>
                <a:gd name="connsiteY40" fmla="*/ 3621 h 136664"/>
                <a:gd name="connsiteX41" fmla="*/ 35058 w 84229"/>
                <a:gd name="connsiteY41" fmla="*/ 3706 h 136664"/>
                <a:gd name="connsiteX42" fmla="*/ 29228 w 84229"/>
                <a:gd name="connsiteY42" fmla="*/ 3973 h 136664"/>
                <a:gd name="connsiteX43" fmla="*/ 20799 w 84229"/>
                <a:gd name="connsiteY43" fmla="*/ 3935 h 136664"/>
                <a:gd name="connsiteX44" fmla="*/ 13903 w 84229"/>
                <a:gd name="connsiteY44" fmla="*/ 3849 h 136664"/>
                <a:gd name="connsiteX45" fmla="*/ 8007 w 84229"/>
                <a:gd name="connsiteY45" fmla="*/ 3497 h 136664"/>
                <a:gd name="connsiteX46" fmla="*/ 6349 w 84229"/>
                <a:gd name="connsiteY46" fmla="*/ 8774 h 136664"/>
                <a:gd name="connsiteX47" fmla="*/ 6416 w 84229"/>
                <a:gd name="connsiteY47" fmla="*/ 13974 h 136664"/>
                <a:gd name="connsiteX48" fmla="*/ 7959 w 84229"/>
                <a:gd name="connsiteY48" fmla="*/ 18851 h 136664"/>
                <a:gd name="connsiteX49" fmla="*/ 8664 w 84229"/>
                <a:gd name="connsiteY49" fmla="*/ 24662 h 136664"/>
                <a:gd name="connsiteX50" fmla="*/ 8359 w 84229"/>
                <a:gd name="connsiteY50" fmla="*/ 30319 h 136664"/>
                <a:gd name="connsiteX51" fmla="*/ 9826 w 84229"/>
                <a:gd name="connsiteY51" fmla="*/ 35015 h 136664"/>
                <a:gd name="connsiteX52" fmla="*/ 9874 w 84229"/>
                <a:gd name="connsiteY52" fmla="*/ 39959 h 136664"/>
                <a:gd name="connsiteX53" fmla="*/ 8531 w 84229"/>
                <a:gd name="connsiteY53" fmla="*/ 44769 h 136664"/>
                <a:gd name="connsiteX54" fmla="*/ 11493 w 84229"/>
                <a:gd name="connsiteY54" fmla="*/ 48703 h 136664"/>
                <a:gd name="connsiteX55" fmla="*/ 12655 w 84229"/>
                <a:gd name="connsiteY55" fmla="*/ 54332 h 136664"/>
                <a:gd name="connsiteX56" fmla="*/ 13788 w 84229"/>
                <a:gd name="connsiteY56" fmla="*/ 60647 h 136664"/>
                <a:gd name="connsiteX57" fmla="*/ 11360 w 84229"/>
                <a:gd name="connsiteY57" fmla="*/ 64886 h 136664"/>
                <a:gd name="connsiteX58" fmla="*/ 8274 w 84229"/>
                <a:gd name="connsiteY58" fmla="*/ 70267 h 136664"/>
                <a:gd name="connsiteX59" fmla="*/ 5769 w 84229"/>
                <a:gd name="connsiteY59" fmla="*/ 75792 h 136664"/>
                <a:gd name="connsiteX60" fmla="*/ 4863 w 84229"/>
                <a:gd name="connsiteY60" fmla="*/ 81545 h 136664"/>
                <a:gd name="connsiteX61" fmla="*/ 3683 w 84229"/>
                <a:gd name="connsiteY61" fmla="*/ 87060 h 136664"/>
                <a:gd name="connsiteX62" fmla="*/ -128 w 84229"/>
                <a:gd name="connsiteY62" fmla="*/ 92365 h 136664"/>
                <a:gd name="connsiteX63" fmla="*/ -213 w 84229"/>
                <a:gd name="connsiteY63" fmla="*/ 98328 h 136664"/>
                <a:gd name="connsiteX64" fmla="*/ 1025 w 84229"/>
                <a:gd name="connsiteY64" fmla="*/ 103595 h 136664"/>
                <a:gd name="connsiteX65" fmla="*/ 2844 w 84229"/>
                <a:gd name="connsiteY65" fmla="*/ 110139 h 136664"/>
                <a:gd name="connsiteX66" fmla="*/ 3740 w 84229"/>
                <a:gd name="connsiteY66" fmla="*/ 115997 h 136664"/>
                <a:gd name="connsiteX67" fmla="*/ 8168 w 84229"/>
                <a:gd name="connsiteY67" fmla="*/ 117787 h 136664"/>
                <a:gd name="connsiteX68" fmla="*/ 9454 w 84229"/>
                <a:gd name="connsiteY68" fmla="*/ 122807 h 136664"/>
                <a:gd name="connsiteX69" fmla="*/ 9245 w 84229"/>
                <a:gd name="connsiteY69" fmla="*/ 127598 h 136664"/>
                <a:gd name="connsiteX70" fmla="*/ 4007 w 84229"/>
                <a:gd name="connsiteY70" fmla="*/ 128456 h 136664"/>
                <a:gd name="connsiteX71" fmla="*/ 10721 w 84229"/>
                <a:gd name="connsiteY71" fmla="*/ 131046 h 136664"/>
                <a:gd name="connsiteX72" fmla="*/ 17065 w 84229"/>
                <a:gd name="connsiteY72" fmla="*/ 132723 h 136664"/>
                <a:gd name="connsiteX73" fmla="*/ 21132 w 84229"/>
                <a:gd name="connsiteY73" fmla="*/ 135685 h 13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84229" h="136664">
                  <a:moveTo>
                    <a:pt x="21475" y="136590"/>
                  </a:moveTo>
                  <a:lnTo>
                    <a:pt x="26285" y="134275"/>
                  </a:lnTo>
                  <a:lnTo>
                    <a:pt x="30181" y="131065"/>
                  </a:lnTo>
                  <a:lnTo>
                    <a:pt x="35620" y="129322"/>
                  </a:lnTo>
                  <a:lnTo>
                    <a:pt x="40487" y="126941"/>
                  </a:lnTo>
                  <a:lnTo>
                    <a:pt x="45878" y="126465"/>
                  </a:lnTo>
                  <a:lnTo>
                    <a:pt x="49726" y="123569"/>
                  </a:lnTo>
                  <a:lnTo>
                    <a:pt x="54251" y="120559"/>
                  </a:lnTo>
                  <a:lnTo>
                    <a:pt x="58889" y="119035"/>
                  </a:lnTo>
                  <a:lnTo>
                    <a:pt x="63595" y="116044"/>
                  </a:lnTo>
                  <a:lnTo>
                    <a:pt x="69576" y="114292"/>
                  </a:lnTo>
                  <a:lnTo>
                    <a:pt x="75768" y="114682"/>
                  </a:lnTo>
                  <a:lnTo>
                    <a:pt x="80149" y="112253"/>
                  </a:lnTo>
                  <a:lnTo>
                    <a:pt x="84016" y="107434"/>
                  </a:lnTo>
                  <a:lnTo>
                    <a:pt x="80349" y="103509"/>
                  </a:lnTo>
                  <a:lnTo>
                    <a:pt x="76187" y="101052"/>
                  </a:lnTo>
                  <a:lnTo>
                    <a:pt x="74006" y="96785"/>
                  </a:lnTo>
                  <a:lnTo>
                    <a:pt x="71958" y="92298"/>
                  </a:lnTo>
                  <a:lnTo>
                    <a:pt x="72577" y="87260"/>
                  </a:lnTo>
                  <a:lnTo>
                    <a:pt x="73463" y="82440"/>
                  </a:lnTo>
                  <a:lnTo>
                    <a:pt x="71072" y="77735"/>
                  </a:lnTo>
                  <a:lnTo>
                    <a:pt x="72834" y="72544"/>
                  </a:lnTo>
                  <a:lnTo>
                    <a:pt x="72548" y="67629"/>
                  </a:lnTo>
                  <a:lnTo>
                    <a:pt x="72596" y="62828"/>
                  </a:lnTo>
                  <a:lnTo>
                    <a:pt x="73606" y="58056"/>
                  </a:lnTo>
                  <a:lnTo>
                    <a:pt x="70176" y="54732"/>
                  </a:lnTo>
                  <a:lnTo>
                    <a:pt x="70634" y="49522"/>
                  </a:lnTo>
                  <a:lnTo>
                    <a:pt x="69996" y="44502"/>
                  </a:lnTo>
                  <a:lnTo>
                    <a:pt x="71434" y="39616"/>
                  </a:lnTo>
                  <a:lnTo>
                    <a:pt x="68462" y="35663"/>
                  </a:lnTo>
                  <a:lnTo>
                    <a:pt x="67767" y="30872"/>
                  </a:lnTo>
                  <a:lnTo>
                    <a:pt x="68557" y="25919"/>
                  </a:lnTo>
                  <a:lnTo>
                    <a:pt x="67986" y="20680"/>
                  </a:lnTo>
                  <a:lnTo>
                    <a:pt x="66614" y="15908"/>
                  </a:lnTo>
                  <a:lnTo>
                    <a:pt x="62385" y="12965"/>
                  </a:lnTo>
                  <a:lnTo>
                    <a:pt x="59851" y="8536"/>
                  </a:lnTo>
                  <a:lnTo>
                    <a:pt x="61861" y="4106"/>
                  </a:lnTo>
                  <a:lnTo>
                    <a:pt x="56023" y="-75"/>
                  </a:lnTo>
                  <a:lnTo>
                    <a:pt x="52241" y="2878"/>
                  </a:lnTo>
                  <a:lnTo>
                    <a:pt x="45945" y="3688"/>
                  </a:lnTo>
                  <a:lnTo>
                    <a:pt x="40135" y="3621"/>
                  </a:lnTo>
                  <a:lnTo>
                    <a:pt x="35058" y="3706"/>
                  </a:lnTo>
                  <a:lnTo>
                    <a:pt x="29228" y="3973"/>
                  </a:lnTo>
                  <a:lnTo>
                    <a:pt x="20799" y="3935"/>
                  </a:lnTo>
                  <a:lnTo>
                    <a:pt x="13903" y="3849"/>
                  </a:lnTo>
                  <a:lnTo>
                    <a:pt x="8007" y="3497"/>
                  </a:lnTo>
                  <a:lnTo>
                    <a:pt x="6349" y="8774"/>
                  </a:lnTo>
                  <a:lnTo>
                    <a:pt x="6416" y="13974"/>
                  </a:lnTo>
                  <a:lnTo>
                    <a:pt x="7959" y="18851"/>
                  </a:lnTo>
                  <a:lnTo>
                    <a:pt x="8664" y="24662"/>
                  </a:lnTo>
                  <a:lnTo>
                    <a:pt x="8359" y="30319"/>
                  </a:lnTo>
                  <a:lnTo>
                    <a:pt x="9826" y="35015"/>
                  </a:lnTo>
                  <a:lnTo>
                    <a:pt x="9874" y="39959"/>
                  </a:lnTo>
                  <a:lnTo>
                    <a:pt x="8531" y="44769"/>
                  </a:lnTo>
                  <a:lnTo>
                    <a:pt x="11493" y="48703"/>
                  </a:lnTo>
                  <a:lnTo>
                    <a:pt x="12655" y="54332"/>
                  </a:lnTo>
                  <a:lnTo>
                    <a:pt x="13788" y="60647"/>
                  </a:lnTo>
                  <a:lnTo>
                    <a:pt x="11360" y="64886"/>
                  </a:lnTo>
                  <a:lnTo>
                    <a:pt x="8274" y="70267"/>
                  </a:lnTo>
                  <a:lnTo>
                    <a:pt x="5769" y="75792"/>
                  </a:lnTo>
                  <a:lnTo>
                    <a:pt x="4863" y="81545"/>
                  </a:lnTo>
                  <a:lnTo>
                    <a:pt x="3683" y="87060"/>
                  </a:lnTo>
                  <a:lnTo>
                    <a:pt x="-128" y="92365"/>
                  </a:lnTo>
                  <a:lnTo>
                    <a:pt x="-213" y="98328"/>
                  </a:lnTo>
                  <a:lnTo>
                    <a:pt x="1025" y="103595"/>
                  </a:lnTo>
                  <a:lnTo>
                    <a:pt x="2844" y="110139"/>
                  </a:lnTo>
                  <a:lnTo>
                    <a:pt x="3740" y="115997"/>
                  </a:lnTo>
                  <a:lnTo>
                    <a:pt x="8168" y="117787"/>
                  </a:lnTo>
                  <a:lnTo>
                    <a:pt x="9454" y="122807"/>
                  </a:lnTo>
                  <a:lnTo>
                    <a:pt x="9245" y="127598"/>
                  </a:lnTo>
                  <a:lnTo>
                    <a:pt x="4007" y="128456"/>
                  </a:lnTo>
                  <a:lnTo>
                    <a:pt x="10721" y="131046"/>
                  </a:lnTo>
                  <a:lnTo>
                    <a:pt x="17065" y="132723"/>
                  </a:lnTo>
                  <a:lnTo>
                    <a:pt x="21132" y="13568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0" name="Freihandform: Form 769">
              <a:extLst>
                <a:ext uri="{FF2B5EF4-FFF2-40B4-BE49-F238E27FC236}">
                  <a16:creationId xmlns:a16="http://schemas.microsoft.com/office/drawing/2014/main" id="{92234FEA-C32D-D56D-C9F7-1D5D40B34119}"/>
                </a:ext>
              </a:extLst>
            </p:cNvPr>
            <p:cNvSpPr/>
            <p:nvPr/>
          </p:nvSpPr>
          <p:spPr>
            <a:xfrm>
              <a:off x="3108426" y="4401131"/>
              <a:ext cx="176959" cy="218134"/>
            </a:xfrm>
            <a:custGeom>
              <a:avLst/>
              <a:gdLst>
                <a:gd name="connsiteX0" fmla="*/ 169580 w 234934"/>
                <a:gd name="connsiteY0" fmla="*/ 289523 h 289598"/>
                <a:gd name="connsiteX1" fmla="*/ 176924 w 234934"/>
                <a:gd name="connsiteY1" fmla="*/ 287199 h 289598"/>
                <a:gd name="connsiteX2" fmla="*/ 201146 w 234934"/>
                <a:gd name="connsiteY2" fmla="*/ 284884 h 289598"/>
                <a:gd name="connsiteX3" fmla="*/ 218796 w 234934"/>
                <a:gd name="connsiteY3" fmla="*/ 280998 h 289598"/>
                <a:gd name="connsiteX4" fmla="*/ 212433 w 234934"/>
                <a:gd name="connsiteY4" fmla="*/ 276236 h 289598"/>
                <a:gd name="connsiteX5" fmla="*/ 209004 w 234934"/>
                <a:gd name="connsiteY5" fmla="*/ 271721 h 289598"/>
                <a:gd name="connsiteX6" fmla="*/ 204984 w 234934"/>
                <a:gd name="connsiteY6" fmla="*/ 267625 h 289598"/>
                <a:gd name="connsiteX7" fmla="*/ 201279 w 234934"/>
                <a:gd name="connsiteY7" fmla="*/ 263301 h 289598"/>
                <a:gd name="connsiteX8" fmla="*/ 194907 w 234934"/>
                <a:gd name="connsiteY8" fmla="*/ 256624 h 289598"/>
                <a:gd name="connsiteX9" fmla="*/ 192907 w 234934"/>
                <a:gd name="connsiteY9" fmla="*/ 250470 h 289598"/>
                <a:gd name="connsiteX10" fmla="*/ 194202 w 234934"/>
                <a:gd name="connsiteY10" fmla="*/ 197607 h 289598"/>
                <a:gd name="connsiteX11" fmla="*/ 194583 w 234934"/>
                <a:gd name="connsiteY11" fmla="*/ 182510 h 289598"/>
                <a:gd name="connsiteX12" fmla="*/ 203955 w 234934"/>
                <a:gd name="connsiteY12" fmla="*/ 182510 h 289598"/>
                <a:gd name="connsiteX13" fmla="*/ 233340 w 234934"/>
                <a:gd name="connsiteY13" fmla="*/ 182510 h 289598"/>
                <a:gd name="connsiteX14" fmla="*/ 230435 w 234934"/>
                <a:gd name="connsiteY14" fmla="*/ 178262 h 289598"/>
                <a:gd name="connsiteX15" fmla="*/ 233892 w 234934"/>
                <a:gd name="connsiteY15" fmla="*/ 169765 h 289598"/>
                <a:gd name="connsiteX16" fmla="*/ 232445 w 234934"/>
                <a:gd name="connsiteY16" fmla="*/ 161679 h 289598"/>
                <a:gd name="connsiteX17" fmla="*/ 232197 w 234934"/>
                <a:gd name="connsiteY17" fmla="*/ 154059 h 289598"/>
                <a:gd name="connsiteX18" fmla="*/ 234722 w 234934"/>
                <a:gd name="connsiteY18" fmla="*/ 148629 h 289598"/>
                <a:gd name="connsiteX19" fmla="*/ 233683 w 234934"/>
                <a:gd name="connsiteY19" fmla="*/ 140038 h 289598"/>
                <a:gd name="connsiteX20" fmla="*/ 226920 w 234934"/>
                <a:gd name="connsiteY20" fmla="*/ 140057 h 289598"/>
                <a:gd name="connsiteX21" fmla="*/ 220853 w 234934"/>
                <a:gd name="connsiteY21" fmla="*/ 140009 h 289598"/>
                <a:gd name="connsiteX22" fmla="*/ 211718 w 234934"/>
                <a:gd name="connsiteY22" fmla="*/ 141362 h 289598"/>
                <a:gd name="connsiteX23" fmla="*/ 204861 w 234934"/>
                <a:gd name="connsiteY23" fmla="*/ 140981 h 289598"/>
                <a:gd name="connsiteX24" fmla="*/ 200803 w 234934"/>
                <a:gd name="connsiteY24" fmla="*/ 145343 h 289598"/>
                <a:gd name="connsiteX25" fmla="*/ 198641 w 234934"/>
                <a:gd name="connsiteY25" fmla="*/ 137190 h 289598"/>
                <a:gd name="connsiteX26" fmla="*/ 201450 w 234934"/>
                <a:gd name="connsiteY26" fmla="*/ 130075 h 289598"/>
                <a:gd name="connsiteX27" fmla="*/ 200250 w 234934"/>
                <a:gd name="connsiteY27" fmla="*/ 123045 h 289598"/>
                <a:gd name="connsiteX28" fmla="*/ 199288 w 234934"/>
                <a:gd name="connsiteY28" fmla="*/ 116902 h 289598"/>
                <a:gd name="connsiteX29" fmla="*/ 195879 w 234934"/>
                <a:gd name="connsiteY29" fmla="*/ 113472 h 289598"/>
                <a:gd name="connsiteX30" fmla="*/ 192183 w 234934"/>
                <a:gd name="connsiteY30" fmla="*/ 106062 h 289598"/>
                <a:gd name="connsiteX31" fmla="*/ 192944 w 234934"/>
                <a:gd name="connsiteY31" fmla="*/ 99652 h 289598"/>
                <a:gd name="connsiteX32" fmla="*/ 195373 w 234934"/>
                <a:gd name="connsiteY32" fmla="*/ 87031 h 289598"/>
                <a:gd name="connsiteX33" fmla="*/ 194145 w 234934"/>
                <a:gd name="connsiteY33" fmla="*/ 80087 h 289598"/>
                <a:gd name="connsiteX34" fmla="*/ 192144 w 234934"/>
                <a:gd name="connsiteY34" fmla="*/ 72086 h 289598"/>
                <a:gd name="connsiteX35" fmla="*/ 193602 w 234934"/>
                <a:gd name="connsiteY35" fmla="*/ 63038 h 289598"/>
                <a:gd name="connsiteX36" fmla="*/ 169132 w 234934"/>
                <a:gd name="connsiteY36" fmla="*/ 61104 h 289598"/>
                <a:gd name="connsiteX37" fmla="*/ 170637 w 234934"/>
                <a:gd name="connsiteY37" fmla="*/ 53322 h 289598"/>
                <a:gd name="connsiteX38" fmla="*/ 164846 w 234934"/>
                <a:gd name="connsiteY38" fmla="*/ 53322 h 289598"/>
                <a:gd name="connsiteX39" fmla="*/ 150130 w 234934"/>
                <a:gd name="connsiteY39" fmla="*/ 55094 h 289598"/>
                <a:gd name="connsiteX40" fmla="*/ 148863 w 234934"/>
                <a:gd name="connsiteY40" fmla="*/ 61799 h 289598"/>
                <a:gd name="connsiteX41" fmla="*/ 148853 w 234934"/>
                <a:gd name="connsiteY41" fmla="*/ 67000 h 289598"/>
                <a:gd name="connsiteX42" fmla="*/ 146005 w 234934"/>
                <a:gd name="connsiteY42" fmla="*/ 74229 h 289598"/>
                <a:gd name="connsiteX43" fmla="*/ 135633 w 234934"/>
                <a:gd name="connsiteY43" fmla="*/ 76325 h 289598"/>
                <a:gd name="connsiteX44" fmla="*/ 130584 w 234934"/>
                <a:gd name="connsiteY44" fmla="*/ 74553 h 289598"/>
                <a:gd name="connsiteX45" fmla="*/ 124689 w 234934"/>
                <a:gd name="connsiteY45" fmla="*/ 75801 h 289598"/>
                <a:gd name="connsiteX46" fmla="*/ 118126 w 234934"/>
                <a:gd name="connsiteY46" fmla="*/ 78039 h 289598"/>
                <a:gd name="connsiteX47" fmla="*/ 113144 w 234934"/>
                <a:gd name="connsiteY47" fmla="*/ 79106 h 289598"/>
                <a:gd name="connsiteX48" fmla="*/ 109848 w 234934"/>
                <a:gd name="connsiteY48" fmla="*/ 74296 h 289598"/>
                <a:gd name="connsiteX49" fmla="*/ 107096 w 234934"/>
                <a:gd name="connsiteY49" fmla="*/ 69800 h 289598"/>
                <a:gd name="connsiteX50" fmla="*/ 104496 w 234934"/>
                <a:gd name="connsiteY50" fmla="*/ 65019 h 289598"/>
                <a:gd name="connsiteX51" fmla="*/ 101266 w 234934"/>
                <a:gd name="connsiteY51" fmla="*/ 61228 h 289598"/>
                <a:gd name="connsiteX52" fmla="*/ 101114 w 234934"/>
                <a:gd name="connsiteY52" fmla="*/ 56208 h 289598"/>
                <a:gd name="connsiteX53" fmla="*/ 98828 w 234934"/>
                <a:gd name="connsiteY53" fmla="*/ 51417 h 289598"/>
                <a:gd name="connsiteX54" fmla="*/ 97237 w 234934"/>
                <a:gd name="connsiteY54" fmla="*/ 46617 h 289598"/>
                <a:gd name="connsiteX55" fmla="*/ 95780 w 234934"/>
                <a:gd name="connsiteY55" fmla="*/ 42006 h 289598"/>
                <a:gd name="connsiteX56" fmla="*/ 95999 w 234934"/>
                <a:gd name="connsiteY56" fmla="*/ 36139 h 289598"/>
                <a:gd name="connsiteX57" fmla="*/ 93846 w 234934"/>
                <a:gd name="connsiteY57" fmla="*/ 31110 h 289598"/>
                <a:gd name="connsiteX58" fmla="*/ 62900 w 234934"/>
                <a:gd name="connsiteY58" fmla="*/ 31005 h 289598"/>
                <a:gd name="connsiteX59" fmla="*/ 56328 w 234934"/>
                <a:gd name="connsiteY59" fmla="*/ 31834 h 289598"/>
                <a:gd name="connsiteX60" fmla="*/ 50384 w 234934"/>
                <a:gd name="connsiteY60" fmla="*/ 30814 h 289598"/>
                <a:gd name="connsiteX61" fmla="*/ 45021 w 234934"/>
                <a:gd name="connsiteY61" fmla="*/ 30167 h 289598"/>
                <a:gd name="connsiteX62" fmla="*/ 36659 w 234934"/>
                <a:gd name="connsiteY62" fmla="*/ 31443 h 289598"/>
                <a:gd name="connsiteX63" fmla="*/ 30248 w 234934"/>
                <a:gd name="connsiteY63" fmla="*/ 30919 h 289598"/>
                <a:gd name="connsiteX64" fmla="*/ 25085 w 234934"/>
                <a:gd name="connsiteY64" fmla="*/ 31996 h 289598"/>
                <a:gd name="connsiteX65" fmla="*/ 15723 w 234934"/>
                <a:gd name="connsiteY65" fmla="*/ 35463 h 289598"/>
                <a:gd name="connsiteX66" fmla="*/ 14504 w 234934"/>
                <a:gd name="connsiteY66" fmla="*/ 40825 h 289598"/>
                <a:gd name="connsiteX67" fmla="*/ 17570 w 234934"/>
                <a:gd name="connsiteY67" fmla="*/ 47902 h 289598"/>
                <a:gd name="connsiteX68" fmla="*/ 22628 w 234934"/>
                <a:gd name="connsiteY68" fmla="*/ 55046 h 289598"/>
                <a:gd name="connsiteX69" fmla="*/ 23000 w 234934"/>
                <a:gd name="connsiteY69" fmla="*/ 60723 h 289598"/>
                <a:gd name="connsiteX70" fmla="*/ 27553 w 234934"/>
                <a:gd name="connsiteY70" fmla="*/ 72944 h 289598"/>
                <a:gd name="connsiteX71" fmla="*/ 33134 w 234934"/>
                <a:gd name="connsiteY71" fmla="*/ 84812 h 289598"/>
                <a:gd name="connsiteX72" fmla="*/ 33448 w 234934"/>
                <a:gd name="connsiteY72" fmla="*/ 90222 h 289598"/>
                <a:gd name="connsiteX73" fmla="*/ 30000 w 234934"/>
                <a:gd name="connsiteY73" fmla="*/ 93518 h 289598"/>
                <a:gd name="connsiteX74" fmla="*/ 25657 w 234934"/>
                <a:gd name="connsiteY74" fmla="*/ 99738 h 289598"/>
                <a:gd name="connsiteX75" fmla="*/ 28705 w 234934"/>
                <a:gd name="connsiteY75" fmla="*/ 94822 h 289598"/>
                <a:gd name="connsiteX76" fmla="*/ 25448 w 234934"/>
                <a:gd name="connsiteY76" fmla="*/ 98290 h 289598"/>
                <a:gd name="connsiteX77" fmla="*/ 28448 w 234934"/>
                <a:gd name="connsiteY77" fmla="*/ 104928 h 289598"/>
                <a:gd name="connsiteX78" fmla="*/ 29906 w 234934"/>
                <a:gd name="connsiteY78" fmla="*/ 111015 h 289598"/>
                <a:gd name="connsiteX79" fmla="*/ 31344 w 234934"/>
                <a:gd name="connsiteY79" fmla="*/ 116082 h 289598"/>
                <a:gd name="connsiteX80" fmla="*/ 33677 w 234934"/>
                <a:gd name="connsiteY80" fmla="*/ 121416 h 289598"/>
                <a:gd name="connsiteX81" fmla="*/ 35296 w 234934"/>
                <a:gd name="connsiteY81" fmla="*/ 127036 h 289598"/>
                <a:gd name="connsiteX82" fmla="*/ 40011 w 234934"/>
                <a:gd name="connsiteY82" fmla="*/ 133475 h 289598"/>
                <a:gd name="connsiteX83" fmla="*/ 41259 w 234934"/>
                <a:gd name="connsiteY83" fmla="*/ 139123 h 289598"/>
                <a:gd name="connsiteX84" fmla="*/ 40650 w 234934"/>
                <a:gd name="connsiteY84" fmla="*/ 145343 h 289598"/>
                <a:gd name="connsiteX85" fmla="*/ 39497 w 234934"/>
                <a:gd name="connsiteY85" fmla="*/ 152382 h 289598"/>
                <a:gd name="connsiteX86" fmla="*/ 37545 w 234934"/>
                <a:gd name="connsiteY86" fmla="*/ 164317 h 289598"/>
                <a:gd name="connsiteX87" fmla="*/ 34868 w 234934"/>
                <a:gd name="connsiteY87" fmla="*/ 168708 h 289598"/>
                <a:gd name="connsiteX88" fmla="*/ 31801 w 234934"/>
                <a:gd name="connsiteY88" fmla="*/ 173890 h 289598"/>
                <a:gd name="connsiteX89" fmla="*/ 26076 w 234934"/>
                <a:gd name="connsiteY89" fmla="*/ 176481 h 289598"/>
                <a:gd name="connsiteX90" fmla="*/ 24200 w 234934"/>
                <a:gd name="connsiteY90" fmla="*/ 181967 h 289598"/>
                <a:gd name="connsiteX91" fmla="*/ 19999 w 234934"/>
                <a:gd name="connsiteY91" fmla="*/ 186748 h 289598"/>
                <a:gd name="connsiteX92" fmla="*/ 16903 w 234934"/>
                <a:gd name="connsiteY92" fmla="*/ 190730 h 289598"/>
                <a:gd name="connsiteX93" fmla="*/ 15332 w 234934"/>
                <a:gd name="connsiteY93" fmla="*/ 198769 h 289598"/>
                <a:gd name="connsiteX94" fmla="*/ 13036 w 234934"/>
                <a:gd name="connsiteY94" fmla="*/ 203122 h 289598"/>
                <a:gd name="connsiteX95" fmla="*/ 11655 w 234934"/>
                <a:gd name="connsiteY95" fmla="*/ 207818 h 289598"/>
                <a:gd name="connsiteX96" fmla="*/ 11189 w 234934"/>
                <a:gd name="connsiteY96" fmla="*/ 215085 h 289598"/>
                <a:gd name="connsiteX97" fmla="*/ 8427 w 234934"/>
                <a:gd name="connsiteY97" fmla="*/ 224144 h 289598"/>
                <a:gd name="connsiteX98" fmla="*/ 6902 w 234934"/>
                <a:gd name="connsiteY98" fmla="*/ 229220 h 289598"/>
                <a:gd name="connsiteX99" fmla="*/ 5359 w 234934"/>
                <a:gd name="connsiteY99" fmla="*/ 237021 h 289598"/>
                <a:gd name="connsiteX100" fmla="*/ 2626 w 234934"/>
                <a:gd name="connsiteY100" fmla="*/ 241717 h 289598"/>
                <a:gd name="connsiteX101" fmla="*/ 864 w 234934"/>
                <a:gd name="connsiteY101" fmla="*/ 248261 h 289598"/>
                <a:gd name="connsiteX102" fmla="*/ 1397 w 234934"/>
                <a:gd name="connsiteY102" fmla="*/ 255862 h 289598"/>
                <a:gd name="connsiteX103" fmla="*/ 1273 w 234934"/>
                <a:gd name="connsiteY103" fmla="*/ 261358 h 289598"/>
                <a:gd name="connsiteX104" fmla="*/ -213 w 234934"/>
                <a:gd name="connsiteY104" fmla="*/ 271692 h 289598"/>
                <a:gd name="connsiteX105" fmla="*/ 5922 w 234934"/>
                <a:gd name="connsiteY105" fmla="*/ 270463 h 289598"/>
                <a:gd name="connsiteX106" fmla="*/ 12389 w 234934"/>
                <a:gd name="connsiteY106" fmla="*/ 271883 h 289598"/>
                <a:gd name="connsiteX107" fmla="*/ 22619 w 234934"/>
                <a:gd name="connsiteY107" fmla="*/ 267454 h 289598"/>
                <a:gd name="connsiteX108" fmla="*/ 28000 w 234934"/>
                <a:gd name="connsiteY108" fmla="*/ 267454 h 289598"/>
                <a:gd name="connsiteX109" fmla="*/ 32858 w 234934"/>
                <a:gd name="connsiteY109" fmla="*/ 270378 h 289598"/>
                <a:gd name="connsiteX110" fmla="*/ 40526 w 234934"/>
                <a:gd name="connsiteY110" fmla="*/ 275874 h 289598"/>
                <a:gd name="connsiteX111" fmla="*/ 45917 w 234934"/>
                <a:gd name="connsiteY111" fmla="*/ 275950 h 289598"/>
                <a:gd name="connsiteX112" fmla="*/ 124869 w 234934"/>
                <a:gd name="connsiteY112" fmla="*/ 275721 h 289598"/>
                <a:gd name="connsiteX113" fmla="*/ 128422 w 234934"/>
                <a:gd name="connsiteY113" fmla="*/ 280188 h 289598"/>
                <a:gd name="connsiteX114" fmla="*/ 132823 w 234934"/>
                <a:gd name="connsiteY114" fmla="*/ 284408 h 289598"/>
                <a:gd name="connsiteX115" fmla="*/ 148091 w 234934"/>
                <a:gd name="connsiteY115" fmla="*/ 285484 h 289598"/>
                <a:gd name="connsiteX116" fmla="*/ 156226 w 234934"/>
                <a:gd name="connsiteY116" fmla="*/ 286799 h 289598"/>
                <a:gd name="connsiteX117" fmla="*/ 166922 w 234934"/>
                <a:gd name="connsiteY117" fmla="*/ 288675 h 289598"/>
                <a:gd name="connsiteX118" fmla="*/ 10884 w 234934"/>
                <a:gd name="connsiteY118" fmla="*/ 29043 h 289598"/>
                <a:gd name="connsiteX119" fmla="*/ 17085 w 234934"/>
                <a:gd name="connsiteY119" fmla="*/ 28376 h 289598"/>
                <a:gd name="connsiteX120" fmla="*/ 17151 w 234934"/>
                <a:gd name="connsiteY120" fmla="*/ 18422 h 289598"/>
                <a:gd name="connsiteX121" fmla="*/ 18895 w 234934"/>
                <a:gd name="connsiteY121" fmla="*/ 12622 h 289598"/>
                <a:gd name="connsiteX122" fmla="*/ 22895 w 234934"/>
                <a:gd name="connsiteY122" fmla="*/ 8383 h 289598"/>
                <a:gd name="connsiteX123" fmla="*/ 28020 w 234934"/>
                <a:gd name="connsiteY123" fmla="*/ 6069 h 289598"/>
                <a:gd name="connsiteX124" fmla="*/ 24295 w 234934"/>
                <a:gd name="connsiteY124" fmla="*/ -75 h 289598"/>
                <a:gd name="connsiteX125" fmla="*/ 19418 w 234934"/>
                <a:gd name="connsiteY125" fmla="*/ 3325 h 289598"/>
                <a:gd name="connsiteX126" fmla="*/ 13237 w 234934"/>
                <a:gd name="connsiteY126" fmla="*/ 8355 h 289598"/>
                <a:gd name="connsiteX127" fmla="*/ 8255 w 234934"/>
                <a:gd name="connsiteY127" fmla="*/ 12384 h 289598"/>
                <a:gd name="connsiteX128" fmla="*/ 10856 w 234934"/>
                <a:gd name="connsiteY128" fmla="*/ 21061 h 289598"/>
                <a:gd name="connsiteX129" fmla="*/ 10884 w 234934"/>
                <a:gd name="connsiteY129" fmla="*/ 29043 h 28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34934" h="289598">
                  <a:moveTo>
                    <a:pt x="169580" y="289523"/>
                  </a:moveTo>
                  <a:lnTo>
                    <a:pt x="176924" y="287199"/>
                  </a:lnTo>
                  <a:lnTo>
                    <a:pt x="201146" y="284884"/>
                  </a:lnTo>
                  <a:lnTo>
                    <a:pt x="218796" y="280998"/>
                  </a:lnTo>
                  <a:lnTo>
                    <a:pt x="212433" y="276236"/>
                  </a:lnTo>
                  <a:lnTo>
                    <a:pt x="209004" y="271721"/>
                  </a:lnTo>
                  <a:lnTo>
                    <a:pt x="204984" y="267625"/>
                  </a:lnTo>
                  <a:lnTo>
                    <a:pt x="201279" y="263301"/>
                  </a:lnTo>
                  <a:lnTo>
                    <a:pt x="194907" y="256624"/>
                  </a:lnTo>
                  <a:lnTo>
                    <a:pt x="192907" y="250470"/>
                  </a:lnTo>
                  <a:lnTo>
                    <a:pt x="194202" y="197607"/>
                  </a:lnTo>
                  <a:lnTo>
                    <a:pt x="194583" y="182510"/>
                  </a:lnTo>
                  <a:lnTo>
                    <a:pt x="203955" y="182510"/>
                  </a:lnTo>
                  <a:lnTo>
                    <a:pt x="233340" y="182510"/>
                  </a:lnTo>
                  <a:lnTo>
                    <a:pt x="230435" y="178262"/>
                  </a:lnTo>
                  <a:lnTo>
                    <a:pt x="233892" y="169765"/>
                  </a:lnTo>
                  <a:lnTo>
                    <a:pt x="232445" y="161679"/>
                  </a:lnTo>
                  <a:lnTo>
                    <a:pt x="232197" y="154059"/>
                  </a:lnTo>
                  <a:lnTo>
                    <a:pt x="234722" y="148629"/>
                  </a:lnTo>
                  <a:lnTo>
                    <a:pt x="233683" y="140038"/>
                  </a:lnTo>
                  <a:lnTo>
                    <a:pt x="226920" y="140057"/>
                  </a:lnTo>
                  <a:lnTo>
                    <a:pt x="220853" y="140009"/>
                  </a:lnTo>
                  <a:lnTo>
                    <a:pt x="211718" y="141362"/>
                  </a:lnTo>
                  <a:lnTo>
                    <a:pt x="204861" y="140981"/>
                  </a:lnTo>
                  <a:lnTo>
                    <a:pt x="200803" y="145343"/>
                  </a:lnTo>
                  <a:lnTo>
                    <a:pt x="198641" y="137190"/>
                  </a:lnTo>
                  <a:lnTo>
                    <a:pt x="201450" y="130075"/>
                  </a:lnTo>
                  <a:lnTo>
                    <a:pt x="200250" y="123045"/>
                  </a:lnTo>
                  <a:lnTo>
                    <a:pt x="199288" y="116902"/>
                  </a:lnTo>
                  <a:lnTo>
                    <a:pt x="195879" y="113472"/>
                  </a:lnTo>
                  <a:lnTo>
                    <a:pt x="192183" y="106062"/>
                  </a:lnTo>
                  <a:lnTo>
                    <a:pt x="192944" y="99652"/>
                  </a:lnTo>
                  <a:lnTo>
                    <a:pt x="195373" y="87031"/>
                  </a:lnTo>
                  <a:lnTo>
                    <a:pt x="194145" y="80087"/>
                  </a:lnTo>
                  <a:lnTo>
                    <a:pt x="192144" y="72086"/>
                  </a:lnTo>
                  <a:lnTo>
                    <a:pt x="193602" y="63038"/>
                  </a:lnTo>
                  <a:lnTo>
                    <a:pt x="169132" y="61104"/>
                  </a:lnTo>
                  <a:lnTo>
                    <a:pt x="170637" y="53322"/>
                  </a:lnTo>
                  <a:lnTo>
                    <a:pt x="164846" y="53322"/>
                  </a:lnTo>
                  <a:lnTo>
                    <a:pt x="150130" y="55094"/>
                  </a:lnTo>
                  <a:lnTo>
                    <a:pt x="148863" y="61799"/>
                  </a:lnTo>
                  <a:lnTo>
                    <a:pt x="148853" y="67000"/>
                  </a:lnTo>
                  <a:lnTo>
                    <a:pt x="146005" y="74229"/>
                  </a:lnTo>
                  <a:lnTo>
                    <a:pt x="135633" y="76325"/>
                  </a:lnTo>
                  <a:lnTo>
                    <a:pt x="130584" y="74553"/>
                  </a:lnTo>
                  <a:lnTo>
                    <a:pt x="124689" y="75801"/>
                  </a:lnTo>
                  <a:lnTo>
                    <a:pt x="118126" y="78039"/>
                  </a:lnTo>
                  <a:lnTo>
                    <a:pt x="113144" y="79106"/>
                  </a:lnTo>
                  <a:lnTo>
                    <a:pt x="109848" y="74296"/>
                  </a:lnTo>
                  <a:lnTo>
                    <a:pt x="107096" y="69800"/>
                  </a:lnTo>
                  <a:lnTo>
                    <a:pt x="104496" y="65019"/>
                  </a:lnTo>
                  <a:lnTo>
                    <a:pt x="101266" y="61228"/>
                  </a:lnTo>
                  <a:lnTo>
                    <a:pt x="101114" y="56208"/>
                  </a:lnTo>
                  <a:lnTo>
                    <a:pt x="98828" y="51417"/>
                  </a:lnTo>
                  <a:lnTo>
                    <a:pt x="97237" y="46617"/>
                  </a:lnTo>
                  <a:lnTo>
                    <a:pt x="95780" y="42006"/>
                  </a:lnTo>
                  <a:lnTo>
                    <a:pt x="95999" y="36139"/>
                  </a:lnTo>
                  <a:lnTo>
                    <a:pt x="93846" y="31110"/>
                  </a:lnTo>
                  <a:lnTo>
                    <a:pt x="62900" y="31005"/>
                  </a:lnTo>
                  <a:lnTo>
                    <a:pt x="56328" y="31834"/>
                  </a:lnTo>
                  <a:lnTo>
                    <a:pt x="50384" y="30814"/>
                  </a:lnTo>
                  <a:lnTo>
                    <a:pt x="45021" y="30167"/>
                  </a:lnTo>
                  <a:lnTo>
                    <a:pt x="36659" y="31443"/>
                  </a:lnTo>
                  <a:lnTo>
                    <a:pt x="30248" y="30919"/>
                  </a:lnTo>
                  <a:lnTo>
                    <a:pt x="25085" y="31996"/>
                  </a:lnTo>
                  <a:lnTo>
                    <a:pt x="15723" y="35463"/>
                  </a:lnTo>
                  <a:lnTo>
                    <a:pt x="14504" y="40825"/>
                  </a:lnTo>
                  <a:lnTo>
                    <a:pt x="17570" y="47902"/>
                  </a:lnTo>
                  <a:lnTo>
                    <a:pt x="22628" y="55046"/>
                  </a:lnTo>
                  <a:lnTo>
                    <a:pt x="23000" y="60723"/>
                  </a:lnTo>
                  <a:lnTo>
                    <a:pt x="27553" y="72944"/>
                  </a:lnTo>
                  <a:lnTo>
                    <a:pt x="33134" y="84812"/>
                  </a:lnTo>
                  <a:lnTo>
                    <a:pt x="33448" y="90222"/>
                  </a:lnTo>
                  <a:lnTo>
                    <a:pt x="30000" y="93518"/>
                  </a:lnTo>
                  <a:lnTo>
                    <a:pt x="25657" y="99738"/>
                  </a:lnTo>
                  <a:lnTo>
                    <a:pt x="28705" y="94822"/>
                  </a:lnTo>
                  <a:lnTo>
                    <a:pt x="25448" y="98290"/>
                  </a:lnTo>
                  <a:lnTo>
                    <a:pt x="28448" y="104928"/>
                  </a:lnTo>
                  <a:lnTo>
                    <a:pt x="29906" y="111015"/>
                  </a:lnTo>
                  <a:lnTo>
                    <a:pt x="31344" y="116082"/>
                  </a:lnTo>
                  <a:lnTo>
                    <a:pt x="33677" y="121416"/>
                  </a:lnTo>
                  <a:lnTo>
                    <a:pt x="35296" y="127036"/>
                  </a:lnTo>
                  <a:lnTo>
                    <a:pt x="40011" y="133475"/>
                  </a:lnTo>
                  <a:lnTo>
                    <a:pt x="41259" y="139123"/>
                  </a:lnTo>
                  <a:lnTo>
                    <a:pt x="40650" y="145343"/>
                  </a:lnTo>
                  <a:lnTo>
                    <a:pt x="39497" y="152382"/>
                  </a:lnTo>
                  <a:lnTo>
                    <a:pt x="37545" y="164317"/>
                  </a:lnTo>
                  <a:lnTo>
                    <a:pt x="34868" y="168708"/>
                  </a:lnTo>
                  <a:lnTo>
                    <a:pt x="31801" y="173890"/>
                  </a:lnTo>
                  <a:lnTo>
                    <a:pt x="26076" y="176481"/>
                  </a:lnTo>
                  <a:lnTo>
                    <a:pt x="24200" y="181967"/>
                  </a:lnTo>
                  <a:lnTo>
                    <a:pt x="19999" y="186748"/>
                  </a:lnTo>
                  <a:lnTo>
                    <a:pt x="16903" y="190730"/>
                  </a:lnTo>
                  <a:lnTo>
                    <a:pt x="15332" y="198769"/>
                  </a:lnTo>
                  <a:lnTo>
                    <a:pt x="13036" y="203122"/>
                  </a:lnTo>
                  <a:lnTo>
                    <a:pt x="11655" y="207818"/>
                  </a:lnTo>
                  <a:lnTo>
                    <a:pt x="11189" y="215085"/>
                  </a:lnTo>
                  <a:lnTo>
                    <a:pt x="8427" y="224144"/>
                  </a:lnTo>
                  <a:lnTo>
                    <a:pt x="6902" y="229220"/>
                  </a:lnTo>
                  <a:lnTo>
                    <a:pt x="5359" y="237021"/>
                  </a:lnTo>
                  <a:lnTo>
                    <a:pt x="2626" y="241717"/>
                  </a:lnTo>
                  <a:lnTo>
                    <a:pt x="864" y="248261"/>
                  </a:lnTo>
                  <a:lnTo>
                    <a:pt x="1397" y="255862"/>
                  </a:lnTo>
                  <a:lnTo>
                    <a:pt x="1273" y="261358"/>
                  </a:lnTo>
                  <a:lnTo>
                    <a:pt x="-213" y="271692"/>
                  </a:lnTo>
                  <a:lnTo>
                    <a:pt x="5922" y="270463"/>
                  </a:lnTo>
                  <a:lnTo>
                    <a:pt x="12389" y="271883"/>
                  </a:lnTo>
                  <a:lnTo>
                    <a:pt x="22619" y="267454"/>
                  </a:lnTo>
                  <a:lnTo>
                    <a:pt x="28000" y="267454"/>
                  </a:lnTo>
                  <a:lnTo>
                    <a:pt x="32858" y="270378"/>
                  </a:lnTo>
                  <a:lnTo>
                    <a:pt x="40526" y="275874"/>
                  </a:lnTo>
                  <a:lnTo>
                    <a:pt x="45917" y="275950"/>
                  </a:lnTo>
                  <a:lnTo>
                    <a:pt x="124869" y="275721"/>
                  </a:lnTo>
                  <a:lnTo>
                    <a:pt x="128422" y="280188"/>
                  </a:lnTo>
                  <a:lnTo>
                    <a:pt x="132823" y="284408"/>
                  </a:lnTo>
                  <a:lnTo>
                    <a:pt x="148091" y="285484"/>
                  </a:lnTo>
                  <a:lnTo>
                    <a:pt x="156226" y="286799"/>
                  </a:lnTo>
                  <a:lnTo>
                    <a:pt x="166922" y="288675"/>
                  </a:lnTo>
                  <a:close/>
                  <a:moveTo>
                    <a:pt x="10884" y="29043"/>
                  </a:moveTo>
                  <a:lnTo>
                    <a:pt x="17085" y="28376"/>
                  </a:lnTo>
                  <a:lnTo>
                    <a:pt x="17151" y="18422"/>
                  </a:lnTo>
                  <a:lnTo>
                    <a:pt x="18895" y="12622"/>
                  </a:lnTo>
                  <a:lnTo>
                    <a:pt x="22895" y="8383"/>
                  </a:lnTo>
                  <a:lnTo>
                    <a:pt x="28020" y="6069"/>
                  </a:lnTo>
                  <a:lnTo>
                    <a:pt x="24295" y="-75"/>
                  </a:lnTo>
                  <a:lnTo>
                    <a:pt x="19418" y="3325"/>
                  </a:lnTo>
                  <a:lnTo>
                    <a:pt x="13237" y="8355"/>
                  </a:lnTo>
                  <a:lnTo>
                    <a:pt x="8255" y="12384"/>
                  </a:lnTo>
                  <a:lnTo>
                    <a:pt x="10856" y="21061"/>
                  </a:lnTo>
                  <a:lnTo>
                    <a:pt x="10884" y="2904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2" name="Freihandform: Form 771">
              <a:extLst>
                <a:ext uri="{FF2B5EF4-FFF2-40B4-BE49-F238E27FC236}">
                  <a16:creationId xmlns:a16="http://schemas.microsoft.com/office/drawing/2014/main" id="{F20995FD-25B2-F86F-6E7C-99D1BDADDBDF}"/>
                </a:ext>
              </a:extLst>
            </p:cNvPr>
            <p:cNvSpPr/>
            <p:nvPr/>
          </p:nvSpPr>
          <p:spPr>
            <a:xfrm>
              <a:off x="2062411" y="4136198"/>
              <a:ext cx="2726" cy="2769"/>
            </a:xfrm>
            <a:custGeom>
              <a:avLst/>
              <a:gdLst>
                <a:gd name="connsiteX0" fmla="*/ 244 w 3619"/>
                <a:gd name="connsiteY0" fmla="*/ 3602 h 3676"/>
                <a:gd name="connsiteX1" fmla="*/ 3407 w 3619"/>
                <a:gd name="connsiteY1" fmla="*/ -75 h 3676"/>
                <a:gd name="connsiteX2" fmla="*/ -213 w 3619"/>
                <a:gd name="connsiteY2" fmla="*/ 3116 h 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" h="3676">
                  <a:moveTo>
                    <a:pt x="244" y="3602"/>
                  </a:moveTo>
                  <a:lnTo>
                    <a:pt x="3407" y="-75"/>
                  </a:lnTo>
                  <a:lnTo>
                    <a:pt x="-213" y="311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5" name="Freihandform: Form 774">
              <a:extLst>
                <a:ext uri="{FF2B5EF4-FFF2-40B4-BE49-F238E27FC236}">
                  <a16:creationId xmlns:a16="http://schemas.microsoft.com/office/drawing/2014/main" id="{4EFB40D3-53B0-2941-C2BD-E67564D4A014}"/>
                </a:ext>
              </a:extLst>
            </p:cNvPr>
            <p:cNvSpPr/>
            <p:nvPr/>
          </p:nvSpPr>
          <p:spPr>
            <a:xfrm>
              <a:off x="3015107" y="3457648"/>
              <a:ext cx="112159" cy="118896"/>
            </a:xfrm>
            <a:custGeom>
              <a:avLst/>
              <a:gdLst>
                <a:gd name="connsiteX0" fmla="*/ 83512 w 148904"/>
                <a:gd name="connsiteY0" fmla="*/ 11841 h 157848"/>
                <a:gd name="connsiteX1" fmla="*/ 79283 w 148904"/>
                <a:gd name="connsiteY1" fmla="*/ 9507 h 157848"/>
                <a:gd name="connsiteX2" fmla="*/ 83512 w 148904"/>
                <a:gd name="connsiteY2" fmla="*/ 11841 h 157848"/>
                <a:gd name="connsiteX3" fmla="*/ 117144 w 148904"/>
                <a:gd name="connsiteY3" fmla="*/ 15222 h 157848"/>
                <a:gd name="connsiteX4" fmla="*/ 122050 w 148904"/>
                <a:gd name="connsiteY4" fmla="*/ 14546 h 157848"/>
                <a:gd name="connsiteX5" fmla="*/ 119535 w 148904"/>
                <a:gd name="connsiteY5" fmla="*/ 10193 h 157848"/>
                <a:gd name="connsiteX6" fmla="*/ 115821 w 148904"/>
                <a:gd name="connsiteY6" fmla="*/ 6326 h 157848"/>
                <a:gd name="connsiteX7" fmla="*/ 113725 w 148904"/>
                <a:gd name="connsiteY7" fmla="*/ 10717 h 157848"/>
                <a:gd name="connsiteX8" fmla="*/ 116039 w 148904"/>
                <a:gd name="connsiteY8" fmla="*/ 14994 h 157848"/>
                <a:gd name="connsiteX9" fmla="*/ 74072 w 148904"/>
                <a:gd name="connsiteY9" fmla="*/ 157773 h 157848"/>
                <a:gd name="connsiteX10" fmla="*/ 78225 w 148904"/>
                <a:gd name="connsiteY10" fmla="*/ 155316 h 157848"/>
                <a:gd name="connsiteX11" fmla="*/ 81778 w 148904"/>
                <a:gd name="connsiteY11" fmla="*/ 151792 h 157848"/>
                <a:gd name="connsiteX12" fmla="*/ 86312 w 148904"/>
                <a:gd name="connsiteY12" fmla="*/ 153363 h 157848"/>
                <a:gd name="connsiteX13" fmla="*/ 90998 w 148904"/>
                <a:gd name="connsiteY13" fmla="*/ 154497 h 157848"/>
                <a:gd name="connsiteX14" fmla="*/ 95503 w 148904"/>
                <a:gd name="connsiteY14" fmla="*/ 152820 h 157848"/>
                <a:gd name="connsiteX15" fmla="*/ 100066 w 148904"/>
                <a:gd name="connsiteY15" fmla="*/ 151239 h 157848"/>
                <a:gd name="connsiteX16" fmla="*/ 104952 w 148904"/>
                <a:gd name="connsiteY16" fmla="*/ 150649 h 157848"/>
                <a:gd name="connsiteX17" fmla="*/ 109638 w 148904"/>
                <a:gd name="connsiteY17" fmla="*/ 149001 h 157848"/>
                <a:gd name="connsiteX18" fmla="*/ 114468 w 148904"/>
                <a:gd name="connsiteY18" fmla="*/ 149487 h 157848"/>
                <a:gd name="connsiteX19" fmla="*/ 118583 w 148904"/>
                <a:gd name="connsiteY19" fmla="*/ 152077 h 157848"/>
                <a:gd name="connsiteX20" fmla="*/ 119859 w 148904"/>
                <a:gd name="connsiteY20" fmla="*/ 147458 h 157848"/>
                <a:gd name="connsiteX21" fmla="*/ 118202 w 148904"/>
                <a:gd name="connsiteY21" fmla="*/ 142762 h 157848"/>
                <a:gd name="connsiteX22" fmla="*/ 119954 w 148904"/>
                <a:gd name="connsiteY22" fmla="*/ 138047 h 157848"/>
                <a:gd name="connsiteX23" fmla="*/ 124621 w 148904"/>
                <a:gd name="connsiteY23" fmla="*/ 136542 h 157848"/>
                <a:gd name="connsiteX24" fmla="*/ 127279 w 148904"/>
                <a:gd name="connsiteY24" fmla="*/ 132570 h 157848"/>
                <a:gd name="connsiteX25" fmla="*/ 131994 w 148904"/>
                <a:gd name="connsiteY25" fmla="*/ 131818 h 157848"/>
                <a:gd name="connsiteX26" fmla="*/ 133137 w 148904"/>
                <a:gd name="connsiteY26" fmla="*/ 127093 h 157848"/>
                <a:gd name="connsiteX27" fmla="*/ 129765 w 148904"/>
                <a:gd name="connsiteY27" fmla="*/ 123512 h 157848"/>
                <a:gd name="connsiteX28" fmla="*/ 125603 w 148904"/>
                <a:gd name="connsiteY28" fmla="*/ 121159 h 157848"/>
                <a:gd name="connsiteX29" fmla="*/ 121612 w 148904"/>
                <a:gd name="connsiteY29" fmla="*/ 118464 h 157848"/>
                <a:gd name="connsiteX30" fmla="*/ 118163 w 148904"/>
                <a:gd name="connsiteY30" fmla="*/ 115092 h 157848"/>
                <a:gd name="connsiteX31" fmla="*/ 113706 w 148904"/>
                <a:gd name="connsiteY31" fmla="*/ 113244 h 157848"/>
                <a:gd name="connsiteX32" fmla="*/ 110981 w 148904"/>
                <a:gd name="connsiteY32" fmla="*/ 109319 h 157848"/>
                <a:gd name="connsiteX33" fmla="*/ 109219 w 148904"/>
                <a:gd name="connsiteY33" fmla="*/ 104767 h 157848"/>
                <a:gd name="connsiteX34" fmla="*/ 106886 w 148904"/>
                <a:gd name="connsiteY34" fmla="*/ 100499 h 157848"/>
                <a:gd name="connsiteX35" fmla="*/ 103505 w 148904"/>
                <a:gd name="connsiteY35" fmla="*/ 96718 h 157848"/>
                <a:gd name="connsiteX36" fmla="*/ 107896 w 148904"/>
                <a:gd name="connsiteY36" fmla="*/ 94737 h 157848"/>
                <a:gd name="connsiteX37" fmla="*/ 112458 w 148904"/>
                <a:gd name="connsiteY37" fmla="*/ 92880 h 157848"/>
                <a:gd name="connsiteX38" fmla="*/ 117373 w 148904"/>
                <a:gd name="connsiteY38" fmla="*/ 92289 h 157848"/>
                <a:gd name="connsiteX39" fmla="*/ 121212 w 148904"/>
                <a:gd name="connsiteY39" fmla="*/ 89270 h 157848"/>
                <a:gd name="connsiteX40" fmla="*/ 125450 w 148904"/>
                <a:gd name="connsiteY40" fmla="*/ 87012 h 157848"/>
                <a:gd name="connsiteX41" fmla="*/ 130365 w 148904"/>
                <a:gd name="connsiteY41" fmla="*/ 86545 h 157848"/>
                <a:gd name="connsiteX42" fmla="*/ 134670 w 148904"/>
                <a:gd name="connsiteY42" fmla="*/ 84393 h 157848"/>
                <a:gd name="connsiteX43" fmla="*/ 139119 w 148904"/>
                <a:gd name="connsiteY43" fmla="*/ 82592 h 157848"/>
                <a:gd name="connsiteX44" fmla="*/ 143719 w 148904"/>
                <a:gd name="connsiteY44" fmla="*/ 84031 h 157848"/>
                <a:gd name="connsiteX45" fmla="*/ 147624 w 148904"/>
                <a:gd name="connsiteY45" fmla="*/ 81249 h 157848"/>
                <a:gd name="connsiteX46" fmla="*/ 148691 w 148904"/>
                <a:gd name="connsiteY46" fmla="*/ 76582 h 157848"/>
                <a:gd name="connsiteX47" fmla="*/ 147425 w 148904"/>
                <a:gd name="connsiteY47" fmla="*/ 71858 h 157848"/>
                <a:gd name="connsiteX48" fmla="*/ 143119 w 148904"/>
                <a:gd name="connsiteY48" fmla="*/ 69686 h 157848"/>
                <a:gd name="connsiteX49" fmla="*/ 141700 w 148904"/>
                <a:gd name="connsiteY49" fmla="*/ 65057 h 157848"/>
                <a:gd name="connsiteX50" fmla="*/ 142510 w 148904"/>
                <a:gd name="connsiteY50" fmla="*/ 60323 h 157848"/>
                <a:gd name="connsiteX51" fmla="*/ 141643 w 148904"/>
                <a:gd name="connsiteY51" fmla="*/ 55618 h 157848"/>
                <a:gd name="connsiteX52" fmla="*/ 139776 w 148904"/>
                <a:gd name="connsiteY52" fmla="*/ 51236 h 157848"/>
                <a:gd name="connsiteX53" fmla="*/ 137042 w 148904"/>
                <a:gd name="connsiteY53" fmla="*/ 47217 h 157848"/>
                <a:gd name="connsiteX54" fmla="*/ 133165 w 148904"/>
                <a:gd name="connsiteY54" fmla="*/ 44397 h 157848"/>
                <a:gd name="connsiteX55" fmla="*/ 134089 w 148904"/>
                <a:gd name="connsiteY55" fmla="*/ 39539 h 157848"/>
                <a:gd name="connsiteX56" fmla="*/ 135766 w 148904"/>
                <a:gd name="connsiteY56" fmla="*/ 35034 h 157848"/>
                <a:gd name="connsiteX57" fmla="*/ 133775 w 148904"/>
                <a:gd name="connsiteY57" fmla="*/ 30605 h 157848"/>
                <a:gd name="connsiteX58" fmla="*/ 132042 w 148904"/>
                <a:gd name="connsiteY58" fmla="*/ 26147 h 157848"/>
                <a:gd name="connsiteX59" fmla="*/ 130917 w 148904"/>
                <a:gd name="connsiteY59" fmla="*/ 21271 h 157848"/>
                <a:gd name="connsiteX60" fmla="*/ 126717 w 148904"/>
                <a:gd name="connsiteY60" fmla="*/ 18556 h 157848"/>
                <a:gd name="connsiteX61" fmla="*/ 121964 w 148904"/>
                <a:gd name="connsiteY61" fmla="*/ 16927 h 157848"/>
                <a:gd name="connsiteX62" fmla="*/ 117021 w 148904"/>
                <a:gd name="connsiteY62" fmla="*/ 16584 h 157848"/>
                <a:gd name="connsiteX63" fmla="*/ 112601 w 148904"/>
                <a:gd name="connsiteY63" fmla="*/ 14155 h 157848"/>
                <a:gd name="connsiteX64" fmla="*/ 109181 w 148904"/>
                <a:gd name="connsiteY64" fmla="*/ 10831 h 157848"/>
                <a:gd name="connsiteX65" fmla="*/ 104267 w 148904"/>
                <a:gd name="connsiteY65" fmla="*/ 10755 h 157848"/>
                <a:gd name="connsiteX66" fmla="*/ 100428 w 148904"/>
                <a:gd name="connsiteY66" fmla="*/ 13841 h 157848"/>
                <a:gd name="connsiteX67" fmla="*/ 96256 w 148904"/>
                <a:gd name="connsiteY67" fmla="*/ 16279 h 157848"/>
                <a:gd name="connsiteX68" fmla="*/ 91465 w 148904"/>
                <a:gd name="connsiteY68" fmla="*/ 16975 h 157848"/>
                <a:gd name="connsiteX69" fmla="*/ 86969 w 148904"/>
                <a:gd name="connsiteY69" fmla="*/ 19003 h 157848"/>
                <a:gd name="connsiteX70" fmla="*/ 82083 w 148904"/>
                <a:gd name="connsiteY70" fmla="*/ 19708 h 157848"/>
                <a:gd name="connsiteX71" fmla="*/ 77187 w 148904"/>
                <a:gd name="connsiteY71" fmla="*/ 20099 h 157848"/>
                <a:gd name="connsiteX72" fmla="*/ 79720 w 148904"/>
                <a:gd name="connsiteY72" fmla="*/ 15965 h 157848"/>
                <a:gd name="connsiteX73" fmla="*/ 75682 w 148904"/>
                <a:gd name="connsiteY73" fmla="*/ 13346 h 157848"/>
                <a:gd name="connsiteX74" fmla="*/ 71043 w 148904"/>
                <a:gd name="connsiteY74" fmla="*/ 12184 h 157848"/>
                <a:gd name="connsiteX75" fmla="*/ 66224 w 148904"/>
                <a:gd name="connsiteY75" fmla="*/ 11507 h 157848"/>
                <a:gd name="connsiteX76" fmla="*/ 61470 w 148904"/>
                <a:gd name="connsiteY76" fmla="*/ 10631 h 157848"/>
                <a:gd name="connsiteX77" fmla="*/ 62490 w 148904"/>
                <a:gd name="connsiteY77" fmla="*/ 5583 h 157848"/>
                <a:gd name="connsiteX78" fmla="*/ 57899 w 148904"/>
                <a:gd name="connsiteY78" fmla="*/ 3687 h 157848"/>
                <a:gd name="connsiteX79" fmla="*/ 53117 w 148904"/>
                <a:gd name="connsiteY79" fmla="*/ 3278 h 157848"/>
                <a:gd name="connsiteX80" fmla="*/ 48421 w 148904"/>
                <a:gd name="connsiteY80" fmla="*/ 2344 h 157848"/>
                <a:gd name="connsiteX81" fmla="*/ 43469 w 148904"/>
                <a:gd name="connsiteY81" fmla="*/ 1744 h 157848"/>
                <a:gd name="connsiteX82" fmla="*/ 42821 w 148904"/>
                <a:gd name="connsiteY82" fmla="*/ 6507 h 157848"/>
                <a:gd name="connsiteX83" fmla="*/ 46012 w 148904"/>
                <a:gd name="connsiteY83" fmla="*/ 10088 h 157848"/>
                <a:gd name="connsiteX84" fmla="*/ 41544 w 148904"/>
                <a:gd name="connsiteY84" fmla="*/ 11736 h 157848"/>
                <a:gd name="connsiteX85" fmla="*/ 45859 w 148904"/>
                <a:gd name="connsiteY85" fmla="*/ 13870 h 157848"/>
                <a:gd name="connsiteX86" fmla="*/ 46698 w 148904"/>
                <a:gd name="connsiteY86" fmla="*/ 18556 h 157848"/>
                <a:gd name="connsiteX87" fmla="*/ 49260 w 148904"/>
                <a:gd name="connsiteY87" fmla="*/ 22575 h 157848"/>
                <a:gd name="connsiteX88" fmla="*/ 44326 w 148904"/>
                <a:gd name="connsiteY88" fmla="*/ 23471 h 157848"/>
                <a:gd name="connsiteX89" fmla="*/ 39744 w 148904"/>
                <a:gd name="connsiteY89" fmla="*/ 24804 h 157848"/>
                <a:gd name="connsiteX90" fmla="*/ 36058 w 148904"/>
                <a:gd name="connsiteY90" fmla="*/ 27909 h 157848"/>
                <a:gd name="connsiteX91" fmla="*/ 31600 w 148904"/>
                <a:gd name="connsiteY91" fmla="*/ 26147 h 157848"/>
                <a:gd name="connsiteX92" fmla="*/ 26800 w 148904"/>
                <a:gd name="connsiteY92" fmla="*/ 26309 h 157848"/>
                <a:gd name="connsiteX93" fmla="*/ 21866 w 148904"/>
                <a:gd name="connsiteY93" fmla="*/ 26481 h 157848"/>
                <a:gd name="connsiteX94" fmla="*/ 17351 w 148904"/>
                <a:gd name="connsiteY94" fmla="*/ 28052 h 157848"/>
                <a:gd name="connsiteX95" fmla="*/ 15789 w 148904"/>
                <a:gd name="connsiteY95" fmla="*/ 32815 h 157848"/>
                <a:gd name="connsiteX96" fmla="*/ 19380 w 148904"/>
                <a:gd name="connsiteY96" fmla="*/ 36139 h 157848"/>
                <a:gd name="connsiteX97" fmla="*/ 19085 w 148904"/>
                <a:gd name="connsiteY97" fmla="*/ 41321 h 157848"/>
                <a:gd name="connsiteX98" fmla="*/ 17323 w 148904"/>
                <a:gd name="connsiteY98" fmla="*/ 45788 h 157848"/>
                <a:gd name="connsiteX99" fmla="*/ 12702 w 148904"/>
                <a:gd name="connsiteY99" fmla="*/ 47455 h 157848"/>
                <a:gd name="connsiteX100" fmla="*/ 15036 w 148904"/>
                <a:gd name="connsiteY100" fmla="*/ 51636 h 157848"/>
                <a:gd name="connsiteX101" fmla="*/ 17675 w 148904"/>
                <a:gd name="connsiteY101" fmla="*/ 55656 h 157848"/>
                <a:gd name="connsiteX102" fmla="*/ 13322 w 148904"/>
                <a:gd name="connsiteY102" fmla="*/ 58208 h 157848"/>
                <a:gd name="connsiteX103" fmla="*/ 11007 w 148904"/>
                <a:gd name="connsiteY103" fmla="*/ 62685 h 157848"/>
                <a:gd name="connsiteX104" fmla="*/ 6035 w 148904"/>
                <a:gd name="connsiteY104" fmla="*/ 63685 h 157848"/>
                <a:gd name="connsiteX105" fmla="*/ 1082 w 148904"/>
                <a:gd name="connsiteY105" fmla="*/ 63895 h 157848"/>
                <a:gd name="connsiteX106" fmla="*/ 2444 w 148904"/>
                <a:gd name="connsiteY106" fmla="*/ 68543 h 157848"/>
                <a:gd name="connsiteX107" fmla="*/ 4502 w 148904"/>
                <a:gd name="connsiteY107" fmla="*/ 72858 h 157848"/>
                <a:gd name="connsiteX108" fmla="*/ 2435 w 148904"/>
                <a:gd name="connsiteY108" fmla="*/ 77192 h 157848"/>
                <a:gd name="connsiteX109" fmla="*/ -213 w 148904"/>
                <a:gd name="connsiteY109" fmla="*/ 81173 h 157848"/>
                <a:gd name="connsiteX110" fmla="*/ 1815 w 148904"/>
                <a:gd name="connsiteY110" fmla="*/ 85507 h 157848"/>
                <a:gd name="connsiteX111" fmla="*/ 5521 w 148904"/>
                <a:gd name="connsiteY111" fmla="*/ 88612 h 157848"/>
                <a:gd name="connsiteX112" fmla="*/ 7788 w 148904"/>
                <a:gd name="connsiteY112" fmla="*/ 92813 h 157848"/>
                <a:gd name="connsiteX113" fmla="*/ 4806 w 148904"/>
                <a:gd name="connsiteY113" fmla="*/ 96585 h 157848"/>
                <a:gd name="connsiteX114" fmla="*/ 4597 w 148904"/>
                <a:gd name="connsiteY114" fmla="*/ 101385 h 157848"/>
                <a:gd name="connsiteX115" fmla="*/ 8331 w 148904"/>
                <a:gd name="connsiteY115" fmla="*/ 104490 h 157848"/>
                <a:gd name="connsiteX116" fmla="*/ 9378 w 148904"/>
                <a:gd name="connsiteY116" fmla="*/ 109243 h 157848"/>
                <a:gd name="connsiteX117" fmla="*/ 11464 w 148904"/>
                <a:gd name="connsiteY117" fmla="*/ 113549 h 157848"/>
                <a:gd name="connsiteX118" fmla="*/ 14075 w 148904"/>
                <a:gd name="connsiteY118" fmla="*/ 117549 h 157848"/>
                <a:gd name="connsiteX119" fmla="*/ 18837 w 148904"/>
                <a:gd name="connsiteY119" fmla="*/ 117749 h 157848"/>
                <a:gd name="connsiteX120" fmla="*/ 23370 w 148904"/>
                <a:gd name="connsiteY120" fmla="*/ 119340 h 157848"/>
                <a:gd name="connsiteX121" fmla="*/ 28152 w 148904"/>
                <a:gd name="connsiteY121" fmla="*/ 119950 h 157848"/>
                <a:gd name="connsiteX122" fmla="*/ 32981 w 148904"/>
                <a:gd name="connsiteY122" fmla="*/ 120902 h 157848"/>
                <a:gd name="connsiteX123" fmla="*/ 37782 w 148904"/>
                <a:gd name="connsiteY123" fmla="*/ 122264 h 157848"/>
                <a:gd name="connsiteX124" fmla="*/ 36515 w 148904"/>
                <a:gd name="connsiteY124" fmla="*/ 126912 h 157848"/>
                <a:gd name="connsiteX125" fmla="*/ 33125 w 148904"/>
                <a:gd name="connsiteY125" fmla="*/ 130370 h 157848"/>
                <a:gd name="connsiteX126" fmla="*/ 32086 w 148904"/>
                <a:gd name="connsiteY126" fmla="*/ 135028 h 157848"/>
                <a:gd name="connsiteX127" fmla="*/ 30067 w 148904"/>
                <a:gd name="connsiteY127" fmla="*/ 139514 h 157848"/>
                <a:gd name="connsiteX128" fmla="*/ 29953 w 148904"/>
                <a:gd name="connsiteY128" fmla="*/ 144381 h 157848"/>
                <a:gd name="connsiteX129" fmla="*/ 28971 w 148904"/>
                <a:gd name="connsiteY129" fmla="*/ 149153 h 157848"/>
                <a:gd name="connsiteX130" fmla="*/ 32772 w 148904"/>
                <a:gd name="connsiteY130" fmla="*/ 152097 h 157848"/>
                <a:gd name="connsiteX131" fmla="*/ 37563 w 148904"/>
                <a:gd name="connsiteY131" fmla="*/ 152011 h 157848"/>
                <a:gd name="connsiteX132" fmla="*/ 42220 w 148904"/>
                <a:gd name="connsiteY132" fmla="*/ 150887 h 157848"/>
                <a:gd name="connsiteX133" fmla="*/ 47107 w 148904"/>
                <a:gd name="connsiteY133" fmla="*/ 151039 h 157848"/>
                <a:gd name="connsiteX134" fmla="*/ 51250 w 148904"/>
                <a:gd name="connsiteY134" fmla="*/ 148658 h 157848"/>
                <a:gd name="connsiteX135" fmla="*/ 55946 w 148904"/>
                <a:gd name="connsiteY135" fmla="*/ 149544 h 157848"/>
                <a:gd name="connsiteX136" fmla="*/ 60709 w 148904"/>
                <a:gd name="connsiteY136" fmla="*/ 150829 h 157848"/>
                <a:gd name="connsiteX137" fmla="*/ 65243 w 148904"/>
                <a:gd name="connsiteY137" fmla="*/ 152563 h 157848"/>
                <a:gd name="connsiteX138" fmla="*/ 70024 w 148904"/>
                <a:gd name="connsiteY138" fmla="*/ 152325 h 157848"/>
                <a:gd name="connsiteX139" fmla="*/ 73387 w 148904"/>
                <a:gd name="connsiteY139" fmla="*/ 155811 h 157848"/>
                <a:gd name="connsiteX140" fmla="*/ 34744 w 148904"/>
                <a:gd name="connsiteY140" fmla="*/ 4783 h 157848"/>
                <a:gd name="connsiteX141" fmla="*/ 36373 w 148904"/>
                <a:gd name="connsiteY141" fmla="*/ -75 h 157848"/>
                <a:gd name="connsiteX142" fmla="*/ 34744 w 148904"/>
                <a:gd name="connsiteY142" fmla="*/ 4726 h 15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48904" h="157848">
                  <a:moveTo>
                    <a:pt x="83512" y="11841"/>
                  </a:moveTo>
                  <a:lnTo>
                    <a:pt x="79283" y="9507"/>
                  </a:lnTo>
                  <a:lnTo>
                    <a:pt x="83512" y="11841"/>
                  </a:lnTo>
                  <a:close/>
                  <a:moveTo>
                    <a:pt x="117144" y="15222"/>
                  </a:moveTo>
                  <a:lnTo>
                    <a:pt x="122050" y="14546"/>
                  </a:lnTo>
                  <a:lnTo>
                    <a:pt x="119535" y="10193"/>
                  </a:lnTo>
                  <a:lnTo>
                    <a:pt x="115821" y="6326"/>
                  </a:lnTo>
                  <a:lnTo>
                    <a:pt x="113725" y="10717"/>
                  </a:lnTo>
                  <a:lnTo>
                    <a:pt x="116039" y="14994"/>
                  </a:lnTo>
                  <a:close/>
                  <a:moveTo>
                    <a:pt x="74072" y="157773"/>
                  </a:moveTo>
                  <a:lnTo>
                    <a:pt x="78225" y="155316"/>
                  </a:lnTo>
                  <a:lnTo>
                    <a:pt x="81778" y="151792"/>
                  </a:lnTo>
                  <a:lnTo>
                    <a:pt x="86312" y="153363"/>
                  </a:lnTo>
                  <a:lnTo>
                    <a:pt x="90998" y="154497"/>
                  </a:lnTo>
                  <a:lnTo>
                    <a:pt x="95503" y="152820"/>
                  </a:lnTo>
                  <a:lnTo>
                    <a:pt x="100066" y="151239"/>
                  </a:lnTo>
                  <a:lnTo>
                    <a:pt x="104952" y="150649"/>
                  </a:lnTo>
                  <a:lnTo>
                    <a:pt x="109638" y="149001"/>
                  </a:lnTo>
                  <a:lnTo>
                    <a:pt x="114468" y="149487"/>
                  </a:lnTo>
                  <a:lnTo>
                    <a:pt x="118583" y="152077"/>
                  </a:lnTo>
                  <a:lnTo>
                    <a:pt x="119859" y="147458"/>
                  </a:lnTo>
                  <a:lnTo>
                    <a:pt x="118202" y="142762"/>
                  </a:lnTo>
                  <a:lnTo>
                    <a:pt x="119954" y="138047"/>
                  </a:lnTo>
                  <a:lnTo>
                    <a:pt x="124621" y="136542"/>
                  </a:lnTo>
                  <a:lnTo>
                    <a:pt x="127279" y="132570"/>
                  </a:lnTo>
                  <a:lnTo>
                    <a:pt x="131994" y="131818"/>
                  </a:lnTo>
                  <a:lnTo>
                    <a:pt x="133137" y="127093"/>
                  </a:lnTo>
                  <a:lnTo>
                    <a:pt x="129765" y="123512"/>
                  </a:lnTo>
                  <a:lnTo>
                    <a:pt x="125603" y="121159"/>
                  </a:lnTo>
                  <a:lnTo>
                    <a:pt x="121612" y="118464"/>
                  </a:lnTo>
                  <a:lnTo>
                    <a:pt x="118163" y="115092"/>
                  </a:lnTo>
                  <a:lnTo>
                    <a:pt x="113706" y="113244"/>
                  </a:lnTo>
                  <a:lnTo>
                    <a:pt x="110981" y="109319"/>
                  </a:lnTo>
                  <a:lnTo>
                    <a:pt x="109219" y="104767"/>
                  </a:lnTo>
                  <a:lnTo>
                    <a:pt x="106886" y="100499"/>
                  </a:lnTo>
                  <a:lnTo>
                    <a:pt x="103505" y="96718"/>
                  </a:lnTo>
                  <a:lnTo>
                    <a:pt x="107896" y="94737"/>
                  </a:lnTo>
                  <a:lnTo>
                    <a:pt x="112458" y="92880"/>
                  </a:lnTo>
                  <a:lnTo>
                    <a:pt x="117373" y="92289"/>
                  </a:lnTo>
                  <a:lnTo>
                    <a:pt x="121212" y="89270"/>
                  </a:lnTo>
                  <a:lnTo>
                    <a:pt x="125450" y="87012"/>
                  </a:lnTo>
                  <a:lnTo>
                    <a:pt x="130365" y="86545"/>
                  </a:lnTo>
                  <a:lnTo>
                    <a:pt x="134670" y="84393"/>
                  </a:lnTo>
                  <a:lnTo>
                    <a:pt x="139119" y="82592"/>
                  </a:lnTo>
                  <a:lnTo>
                    <a:pt x="143719" y="84031"/>
                  </a:lnTo>
                  <a:lnTo>
                    <a:pt x="147624" y="81249"/>
                  </a:lnTo>
                  <a:lnTo>
                    <a:pt x="148691" y="76582"/>
                  </a:lnTo>
                  <a:lnTo>
                    <a:pt x="147425" y="71858"/>
                  </a:lnTo>
                  <a:lnTo>
                    <a:pt x="143119" y="69686"/>
                  </a:lnTo>
                  <a:lnTo>
                    <a:pt x="141700" y="65057"/>
                  </a:lnTo>
                  <a:lnTo>
                    <a:pt x="142510" y="60323"/>
                  </a:lnTo>
                  <a:lnTo>
                    <a:pt x="141643" y="55618"/>
                  </a:lnTo>
                  <a:lnTo>
                    <a:pt x="139776" y="51236"/>
                  </a:lnTo>
                  <a:lnTo>
                    <a:pt x="137042" y="47217"/>
                  </a:lnTo>
                  <a:lnTo>
                    <a:pt x="133165" y="44397"/>
                  </a:lnTo>
                  <a:lnTo>
                    <a:pt x="134089" y="39539"/>
                  </a:lnTo>
                  <a:lnTo>
                    <a:pt x="135766" y="35034"/>
                  </a:lnTo>
                  <a:lnTo>
                    <a:pt x="133775" y="30605"/>
                  </a:lnTo>
                  <a:lnTo>
                    <a:pt x="132042" y="26147"/>
                  </a:lnTo>
                  <a:lnTo>
                    <a:pt x="130917" y="21271"/>
                  </a:lnTo>
                  <a:lnTo>
                    <a:pt x="126717" y="18556"/>
                  </a:lnTo>
                  <a:lnTo>
                    <a:pt x="121964" y="16927"/>
                  </a:lnTo>
                  <a:lnTo>
                    <a:pt x="117021" y="16584"/>
                  </a:lnTo>
                  <a:lnTo>
                    <a:pt x="112601" y="14155"/>
                  </a:lnTo>
                  <a:lnTo>
                    <a:pt x="109181" y="10831"/>
                  </a:lnTo>
                  <a:lnTo>
                    <a:pt x="104267" y="10755"/>
                  </a:lnTo>
                  <a:lnTo>
                    <a:pt x="100428" y="13841"/>
                  </a:lnTo>
                  <a:lnTo>
                    <a:pt x="96256" y="16279"/>
                  </a:lnTo>
                  <a:lnTo>
                    <a:pt x="91465" y="16975"/>
                  </a:lnTo>
                  <a:lnTo>
                    <a:pt x="86969" y="19003"/>
                  </a:lnTo>
                  <a:lnTo>
                    <a:pt x="82083" y="19708"/>
                  </a:lnTo>
                  <a:lnTo>
                    <a:pt x="77187" y="20099"/>
                  </a:lnTo>
                  <a:lnTo>
                    <a:pt x="79720" y="15965"/>
                  </a:lnTo>
                  <a:lnTo>
                    <a:pt x="75682" y="13346"/>
                  </a:lnTo>
                  <a:lnTo>
                    <a:pt x="71043" y="12184"/>
                  </a:lnTo>
                  <a:lnTo>
                    <a:pt x="66224" y="11507"/>
                  </a:lnTo>
                  <a:lnTo>
                    <a:pt x="61470" y="10631"/>
                  </a:lnTo>
                  <a:lnTo>
                    <a:pt x="62490" y="5583"/>
                  </a:lnTo>
                  <a:lnTo>
                    <a:pt x="57899" y="3687"/>
                  </a:lnTo>
                  <a:lnTo>
                    <a:pt x="53117" y="3278"/>
                  </a:lnTo>
                  <a:lnTo>
                    <a:pt x="48421" y="2344"/>
                  </a:lnTo>
                  <a:lnTo>
                    <a:pt x="43469" y="1744"/>
                  </a:lnTo>
                  <a:lnTo>
                    <a:pt x="42821" y="6507"/>
                  </a:lnTo>
                  <a:lnTo>
                    <a:pt x="46012" y="10088"/>
                  </a:lnTo>
                  <a:lnTo>
                    <a:pt x="41544" y="11736"/>
                  </a:lnTo>
                  <a:lnTo>
                    <a:pt x="45859" y="13870"/>
                  </a:lnTo>
                  <a:lnTo>
                    <a:pt x="46698" y="18556"/>
                  </a:lnTo>
                  <a:lnTo>
                    <a:pt x="49260" y="22575"/>
                  </a:lnTo>
                  <a:lnTo>
                    <a:pt x="44326" y="23471"/>
                  </a:lnTo>
                  <a:lnTo>
                    <a:pt x="39744" y="24804"/>
                  </a:lnTo>
                  <a:lnTo>
                    <a:pt x="36058" y="27909"/>
                  </a:lnTo>
                  <a:lnTo>
                    <a:pt x="31600" y="26147"/>
                  </a:lnTo>
                  <a:lnTo>
                    <a:pt x="26800" y="26309"/>
                  </a:lnTo>
                  <a:lnTo>
                    <a:pt x="21866" y="26481"/>
                  </a:lnTo>
                  <a:lnTo>
                    <a:pt x="17351" y="28052"/>
                  </a:lnTo>
                  <a:lnTo>
                    <a:pt x="15789" y="32815"/>
                  </a:lnTo>
                  <a:lnTo>
                    <a:pt x="19380" y="36139"/>
                  </a:lnTo>
                  <a:lnTo>
                    <a:pt x="19085" y="41321"/>
                  </a:lnTo>
                  <a:lnTo>
                    <a:pt x="17323" y="45788"/>
                  </a:lnTo>
                  <a:lnTo>
                    <a:pt x="12702" y="47455"/>
                  </a:lnTo>
                  <a:lnTo>
                    <a:pt x="15036" y="51636"/>
                  </a:lnTo>
                  <a:lnTo>
                    <a:pt x="17675" y="55656"/>
                  </a:lnTo>
                  <a:lnTo>
                    <a:pt x="13322" y="58208"/>
                  </a:lnTo>
                  <a:lnTo>
                    <a:pt x="11007" y="62685"/>
                  </a:lnTo>
                  <a:lnTo>
                    <a:pt x="6035" y="63685"/>
                  </a:lnTo>
                  <a:lnTo>
                    <a:pt x="1082" y="63895"/>
                  </a:lnTo>
                  <a:lnTo>
                    <a:pt x="2444" y="68543"/>
                  </a:lnTo>
                  <a:lnTo>
                    <a:pt x="4502" y="72858"/>
                  </a:lnTo>
                  <a:lnTo>
                    <a:pt x="2435" y="77192"/>
                  </a:lnTo>
                  <a:lnTo>
                    <a:pt x="-213" y="81173"/>
                  </a:lnTo>
                  <a:lnTo>
                    <a:pt x="1815" y="85507"/>
                  </a:lnTo>
                  <a:lnTo>
                    <a:pt x="5521" y="88612"/>
                  </a:lnTo>
                  <a:lnTo>
                    <a:pt x="7788" y="92813"/>
                  </a:lnTo>
                  <a:lnTo>
                    <a:pt x="4806" y="96585"/>
                  </a:lnTo>
                  <a:lnTo>
                    <a:pt x="4597" y="101385"/>
                  </a:lnTo>
                  <a:lnTo>
                    <a:pt x="8331" y="104490"/>
                  </a:lnTo>
                  <a:lnTo>
                    <a:pt x="9378" y="109243"/>
                  </a:lnTo>
                  <a:lnTo>
                    <a:pt x="11464" y="113549"/>
                  </a:lnTo>
                  <a:lnTo>
                    <a:pt x="14075" y="117549"/>
                  </a:lnTo>
                  <a:lnTo>
                    <a:pt x="18837" y="117749"/>
                  </a:lnTo>
                  <a:lnTo>
                    <a:pt x="23370" y="119340"/>
                  </a:lnTo>
                  <a:lnTo>
                    <a:pt x="28152" y="119950"/>
                  </a:lnTo>
                  <a:lnTo>
                    <a:pt x="32981" y="120902"/>
                  </a:lnTo>
                  <a:lnTo>
                    <a:pt x="37782" y="122264"/>
                  </a:lnTo>
                  <a:lnTo>
                    <a:pt x="36515" y="126912"/>
                  </a:lnTo>
                  <a:lnTo>
                    <a:pt x="33125" y="130370"/>
                  </a:lnTo>
                  <a:lnTo>
                    <a:pt x="32086" y="135028"/>
                  </a:lnTo>
                  <a:lnTo>
                    <a:pt x="30067" y="139514"/>
                  </a:lnTo>
                  <a:lnTo>
                    <a:pt x="29953" y="144381"/>
                  </a:lnTo>
                  <a:lnTo>
                    <a:pt x="28971" y="149153"/>
                  </a:lnTo>
                  <a:lnTo>
                    <a:pt x="32772" y="152097"/>
                  </a:lnTo>
                  <a:lnTo>
                    <a:pt x="37563" y="152011"/>
                  </a:lnTo>
                  <a:lnTo>
                    <a:pt x="42220" y="150887"/>
                  </a:lnTo>
                  <a:lnTo>
                    <a:pt x="47107" y="151039"/>
                  </a:lnTo>
                  <a:lnTo>
                    <a:pt x="51250" y="148658"/>
                  </a:lnTo>
                  <a:lnTo>
                    <a:pt x="55946" y="149544"/>
                  </a:lnTo>
                  <a:lnTo>
                    <a:pt x="60709" y="150829"/>
                  </a:lnTo>
                  <a:lnTo>
                    <a:pt x="65243" y="152563"/>
                  </a:lnTo>
                  <a:lnTo>
                    <a:pt x="70024" y="152325"/>
                  </a:lnTo>
                  <a:lnTo>
                    <a:pt x="73387" y="155811"/>
                  </a:lnTo>
                  <a:close/>
                  <a:moveTo>
                    <a:pt x="34744" y="4783"/>
                  </a:moveTo>
                  <a:lnTo>
                    <a:pt x="36373" y="-75"/>
                  </a:lnTo>
                  <a:lnTo>
                    <a:pt x="34744" y="472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6" name="Freihandform: Form 775">
              <a:extLst>
                <a:ext uri="{FF2B5EF4-FFF2-40B4-BE49-F238E27FC236}">
                  <a16:creationId xmlns:a16="http://schemas.microsoft.com/office/drawing/2014/main" id="{3FA07F8E-55FF-2679-C43B-BEAC9C936E7F}"/>
                </a:ext>
              </a:extLst>
            </p:cNvPr>
            <p:cNvSpPr/>
            <p:nvPr/>
          </p:nvSpPr>
          <p:spPr>
            <a:xfrm>
              <a:off x="2067025" y="4067933"/>
              <a:ext cx="7985" cy="7705"/>
            </a:xfrm>
            <a:custGeom>
              <a:avLst/>
              <a:gdLst>
                <a:gd name="connsiteX0" fmla="*/ 844 w 10601"/>
                <a:gd name="connsiteY0" fmla="*/ 10155 h 10229"/>
                <a:gd name="connsiteX1" fmla="*/ 3730 w 10601"/>
                <a:gd name="connsiteY1" fmla="*/ 6345 h 10229"/>
                <a:gd name="connsiteX2" fmla="*/ 1749 w 10601"/>
                <a:gd name="connsiteY2" fmla="*/ 2011 h 10229"/>
                <a:gd name="connsiteX3" fmla="*/ -213 w 10601"/>
                <a:gd name="connsiteY3" fmla="*/ 6345 h 10229"/>
                <a:gd name="connsiteX4" fmla="*/ 5731 w 10601"/>
                <a:gd name="connsiteY4" fmla="*/ 4840 h 10229"/>
                <a:gd name="connsiteX5" fmla="*/ 10388 w 10601"/>
                <a:gd name="connsiteY5" fmla="*/ 3630 h 10229"/>
                <a:gd name="connsiteX6" fmla="*/ 7388 w 10601"/>
                <a:gd name="connsiteY6" fmla="*/ -75 h 10229"/>
                <a:gd name="connsiteX7" fmla="*/ 4283 w 10601"/>
                <a:gd name="connsiteY7" fmla="*/ 3621 h 1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01" h="10229">
                  <a:moveTo>
                    <a:pt x="844" y="10155"/>
                  </a:moveTo>
                  <a:lnTo>
                    <a:pt x="3730" y="6345"/>
                  </a:lnTo>
                  <a:lnTo>
                    <a:pt x="1749" y="2011"/>
                  </a:lnTo>
                  <a:lnTo>
                    <a:pt x="-213" y="6345"/>
                  </a:lnTo>
                  <a:close/>
                  <a:moveTo>
                    <a:pt x="5731" y="4840"/>
                  </a:moveTo>
                  <a:lnTo>
                    <a:pt x="10388" y="3630"/>
                  </a:lnTo>
                  <a:lnTo>
                    <a:pt x="7388" y="-75"/>
                  </a:lnTo>
                  <a:lnTo>
                    <a:pt x="4283" y="362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7" name="Freihandform: Form 776">
              <a:extLst>
                <a:ext uri="{FF2B5EF4-FFF2-40B4-BE49-F238E27FC236}">
                  <a16:creationId xmlns:a16="http://schemas.microsoft.com/office/drawing/2014/main" id="{A5F8B174-1CA5-7BDE-86DB-6ADCC44BDEA4}"/>
                </a:ext>
              </a:extLst>
            </p:cNvPr>
            <p:cNvSpPr/>
            <p:nvPr/>
          </p:nvSpPr>
          <p:spPr>
            <a:xfrm>
              <a:off x="4999181" y="4115428"/>
              <a:ext cx="2102" cy="3408"/>
            </a:xfrm>
            <a:custGeom>
              <a:avLst/>
              <a:gdLst>
                <a:gd name="connsiteX0" fmla="*/ 1025 w 2790"/>
                <a:gd name="connsiteY0" fmla="*/ 4449 h 4524"/>
                <a:gd name="connsiteX1" fmla="*/ 2578 w 2790"/>
                <a:gd name="connsiteY1" fmla="*/ -75 h 4524"/>
                <a:gd name="connsiteX2" fmla="*/ -213 w 2790"/>
                <a:gd name="connsiteY2" fmla="*/ 3811 h 4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0" h="4524">
                  <a:moveTo>
                    <a:pt x="1025" y="4449"/>
                  </a:moveTo>
                  <a:lnTo>
                    <a:pt x="2578" y="-75"/>
                  </a:lnTo>
                  <a:lnTo>
                    <a:pt x="-213" y="38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0" name="Freihandform: Form 779">
              <a:extLst>
                <a:ext uri="{FF2B5EF4-FFF2-40B4-BE49-F238E27FC236}">
                  <a16:creationId xmlns:a16="http://schemas.microsoft.com/office/drawing/2014/main" id="{00C7950C-0A1E-93F4-8E43-F58CD3AAF05D}"/>
                </a:ext>
              </a:extLst>
            </p:cNvPr>
            <p:cNvSpPr/>
            <p:nvPr/>
          </p:nvSpPr>
          <p:spPr>
            <a:xfrm>
              <a:off x="3202326" y="3663470"/>
              <a:ext cx="118429" cy="108665"/>
            </a:xfrm>
            <a:custGeom>
              <a:avLst/>
              <a:gdLst>
                <a:gd name="connsiteX0" fmla="*/ 8217 w 157229"/>
                <a:gd name="connsiteY0" fmla="*/ 50227 h 144265"/>
                <a:gd name="connsiteX1" fmla="*/ 4626 w 157229"/>
                <a:gd name="connsiteY1" fmla="*/ 46636 h 144265"/>
                <a:gd name="connsiteX2" fmla="*/ 4749 w 157229"/>
                <a:gd name="connsiteY2" fmla="*/ 41768 h 144265"/>
                <a:gd name="connsiteX3" fmla="*/ -213 w 157229"/>
                <a:gd name="connsiteY3" fmla="*/ 41054 h 144265"/>
                <a:gd name="connsiteX4" fmla="*/ 2311 w 157229"/>
                <a:gd name="connsiteY4" fmla="*/ 45245 h 144265"/>
                <a:gd name="connsiteX5" fmla="*/ 5588 w 157229"/>
                <a:gd name="connsiteY5" fmla="*/ 48960 h 144265"/>
                <a:gd name="connsiteX6" fmla="*/ 22609 w 157229"/>
                <a:gd name="connsiteY6" fmla="*/ 77725 h 144265"/>
                <a:gd name="connsiteX7" fmla="*/ 19961 w 157229"/>
                <a:gd name="connsiteY7" fmla="*/ 73258 h 144265"/>
                <a:gd name="connsiteX8" fmla="*/ 17732 w 157229"/>
                <a:gd name="connsiteY8" fmla="*/ 68962 h 144265"/>
                <a:gd name="connsiteX9" fmla="*/ 14751 w 157229"/>
                <a:gd name="connsiteY9" fmla="*/ 73153 h 144265"/>
                <a:gd name="connsiteX10" fmla="*/ 17904 w 157229"/>
                <a:gd name="connsiteY10" fmla="*/ 76820 h 144265"/>
                <a:gd name="connsiteX11" fmla="*/ 22609 w 157229"/>
                <a:gd name="connsiteY11" fmla="*/ 77725 h 144265"/>
                <a:gd name="connsiteX12" fmla="*/ 24095 w 157229"/>
                <a:gd name="connsiteY12" fmla="*/ 86736 h 144265"/>
                <a:gd name="connsiteX13" fmla="*/ 22209 w 157229"/>
                <a:gd name="connsiteY13" fmla="*/ 82155 h 144265"/>
                <a:gd name="connsiteX14" fmla="*/ 23971 w 157229"/>
                <a:gd name="connsiteY14" fmla="*/ 86641 h 144265"/>
                <a:gd name="connsiteX15" fmla="*/ 55499 w 157229"/>
                <a:gd name="connsiteY15" fmla="*/ 113196 h 144265"/>
                <a:gd name="connsiteX16" fmla="*/ 54708 w 157229"/>
                <a:gd name="connsiteY16" fmla="*/ 108224 h 144265"/>
                <a:gd name="connsiteX17" fmla="*/ 57985 w 157229"/>
                <a:gd name="connsiteY17" fmla="*/ 104357 h 144265"/>
                <a:gd name="connsiteX18" fmla="*/ 61633 w 157229"/>
                <a:gd name="connsiteY18" fmla="*/ 107567 h 144265"/>
                <a:gd name="connsiteX19" fmla="*/ 64262 w 157229"/>
                <a:gd name="connsiteY19" fmla="*/ 111711 h 144265"/>
                <a:gd name="connsiteX20" fmla="*/ 64662 w 157229"/>
                <a:gd name="connsiteY20" fmla="*/ 106691 h 144265"/>
                <a:gd name="connsiteX21" fmla="*/ 63766 w 157229"/>
                <a:gd name="connsiteY21" fmla="*/ 101986 h 144265"/>
                <a:gd name="connsiteX22" fmla="*/ 61290 w 157229"/>
                <a:gd name="connsiteY22" fmla="*/ 97404 h 144265"/>
                <a:gd name="connsiteX23" fmla="*/ 59337 w 157229"/>
                <a:gd name="connsiteY23" fmla="*/ 92851 h 144265"/>
                <a:gd name="connsiteX24" fmla="*/ 57337 w 157229"/>
                <a:gd name="connsiteY24" fmla="*/ 88498 h 144265"/>
                <a:gd name="connsiteX25" fmla="*/ 62138 w 157229"/>
                <a:gd name="connsiteY25" fmla="*/ 89193 h 144265"/>
                <a:gd name="connsiteX26" fmla="*/ 65062 w 157229"/>
                <a:gd name="connsiteY26" fmla="*/ 93146 h 144265"/>
                <a:gd name="connsiteX27" fmla="*/ 69739 w 157229"/>
                <a:gd name="connsiteY27" fmla="*/ 91460 h 144265"/>
                <a:gd name="connsiteX28" fmla="*/ 69167 w 157229"/>
                <a:gd name="connsiteY28" fmla="*/ 86641 h 144265"/>
                <a:gd name="connsiteX29" fmla="*/ 64481 w 157229"/>
                <a:gd name="connsiteY29" fmla="*/ 84888 h 144265"/>
                <a:gd name="connsiteX30" fmla="*/ 61795 w 157229"/>
                <a:gd name="connsiteY30" fmla="*/ 80849 h 144265"/>
                <a:gd name="connsiteX31" fmla="*/ 66748 w 157229"/>
                <a:gd name="connsiteY31" fmla="*/ 79602 h 144265"/>
                <a:gd name="connsiteX32" fmla="*/ 71491 w 157229"/>
                <a:gd name="connsiteY32" fmla="*/ 80126 h 144265"/>
                <a:gd name="connsiteX33" fmla="*/ 75596 w 157229"/>
                <a:gd name="connsiteY33" fmla="*/ 82916 h 144265"/>
                <a:gd name="connsiteX34" fmla="*/ 78959 w 157229"/>
                <a:gd name="connsiteY34" fmla="*/ 86536 h 144265"/>
                <a:gd name="connsiteX35" fmla="*/ 80159 w 157229"/>
                <a:gd name="connsiteY35" fmla="*/ 81926 h 144265"/>
                <a:gd name="connsiteX36" fmla="*/ 78835 w 157229"/>
                <a:gd name="connsiteY36" fmla="*/ 77335 h 144265"/>
                <a:gd name="connsiteX37" fmla="*/ 77092 w 157229"/>
                <a:gd name="connsiteY37" fmla="*/ 72687 h 144265"/>
                <a:gd name="connsiteX38" fmla="*/ 72330 w 157229"/>
                <a:gd name="connsiteY38" fmla="*/ 71286 h 144265"/>
                <a:gd name="connsiteX39" fmla="*/ 77225 w 157229"/>
                <a:gd name="connsiteY39" fmla="*/ 70839 h 144265"/>
                <a:gd name="connsiteX40" fmla="*/ 81149 w 157229"/>
                <a:gd name="connsiteY40" fmla="*/ 74077 h 144265"/>
                <a:gd name="connsiteX41" fmla="*/ 84455 w 157229"/>
                <a:gd name="connsiteY41" fmla="*/ 77802 h 144265"/>
                <a:gd name="connsiteX42" fmla="*/ 88922 w 157229"/>
                <a:gd name="connsiteY42" fmla="*/ 79659 h 144265"/>
                <a:gd name="connsiteX43" fmla="*/ 86217 w 157229"/>
                <a:gd name="connsiteY43" fmla="*/ 75658 h 144265"/>
                <a:gd name="connsiteX44" fmla="*/ 82407 w 157229"/>
                <a:gd name="connsiteY44" fmla="*/ 72229 h 144265"/>
                <a:gd name="connsiteX45" fmla="*/ 81579 w 157229"/>
                <a:gd name="connsiteY45" fmla="*/ 67429 h 144265"/>
                <a:gd name="connsiteX46" fmla="*/ 77711 w 157229"/>
                <a:gd name="connsiteY46" fmla="*/ 64619 h 144265"/>
                <a:gd name="connsiteX47" fmla="*/ 73053 w 157229"/>
                <a:gd name="connsiteY47" fmla="*/ 63247 h 144265"/>
                <a:gd name="connsiteX48" fmla="*/ 68624 w 157229"/>
                <a:gd name="connsiteY48" fmla="*/ 61466 h 144265"/>
                <a:gd name="connsiteX49" fmla="*/ 65957 w 157229"/>
                <a:gd name="connsiteY49" fmla="*/ 57504 h 144265"/>
                <a:gd name="connsiteX50" fmla="*/ 61300 w 157229"/>
                <a:gd name="connsiteY50" fmla="*/ 58732 h 144265"/>
                <a:gd name="connsiteX51" fmla="*/ 57137 w 157229"/>
                <a:gd name="connsiteY51" fmla="*/ 61056 h 144265"/>
                <a:gd name="connsiteX52" fmla="*/ 61976 w 157229"/>
                <a:gd name="connsiteY52" fmla="*/ 61056 h 144265"/>
                <a:gd name="connsiteX53" fmla="*/ 66510 w 157229"/>
                <a:gd name="connsiteY53" fmla="*/ 63762 h 144265"/>
                <a:gd name="connsiteX54" fmla="*/ 70262 w 157229"/>
                <a:gd name="connsiteY54" fmla="*/ 66753 h 144265"/>
                <a:gd name="connsiteX55" fmla="*/ 65481 w 157229"/>
                <a:gd name="connsiteY55" fmla="*/ 65343 h 144265"/>
                <a:gd name="connsiteX56" fmla="*/ 60814 w 157229"/>
                <a:gd name="connsiteY56" fmla="*/ 63381 h 144265"/>
                <a:gd name="connsiteX57" fmla="*/ 55918 w 157229"/>
                <a:gd name="connsiteY57" fmla="*/ 62352 h 144265"/>
                <a:gd name="connsiteX58" fmla="*/ 51318 w 157229"/>
                <a:gd name="connsiteY58" fmla="*/ 60847 h 144265"/>
                <a:gd name="connsiteX59" fmla="*/ 56137 w 157229"/>
                <a:gd name="connsiteY59" fmla="*/ 60352 h 144265"/>
                <a:gd name="connsiteX60" fmla="*/ 60157 w 157229"/>
                <a:gd name="connsiteY60" fmla="*/ 57628 h 144265"/>
                <a:gd name="connsiteX61" fmla="*/ 56461 w 157229"/>
                <a:gd name="connsiteY61" fmla="*/ 54084 h 144265"/>
                <a:gd name="connsiteX62" fmla="*/ 60366 w 157229"/>
                <a:gd name="connsiteY62" fmla="*/ 51131 h 144265"/>
                <a:gd name="connsiteX63" fmla="*/ 60785 w 157229"/>
                <a:gd name="connsiteY63" fmla="*/ 55932 h 144265"/>
                <a:gd name="connsiteX64" fmla="*/ 65281 w 157229"/>
                <a:gd name="connsiteY64" fmla="*/ 54303 h 144265"/>
                <a:gd name="connsiteX65" fmla="*/ 62642 w 157229"/>
                <a:gd name="connsiteY65" fmla="*/ 49979 h 144265"/>
                <a:gd name="connsiteX66" fmla="*/ 59194 w 157229"/>
                <a:gd name="connsiteY66" fmla="*/ 46598 h 144265"/>
                <a:gd name="connsiteX67" fmla="*/ 56156 w 157229"/>
                <a:gd name="connsiteY67" fmla="*/ 42454 h 144265"/>
                <a:gd name="connsiteX68" fmla="*/ 53117 w 157229"/>
                <a:gd name="connsiteY68" fmla="*/ 38730 h 144265"/>
                <a:gd name="connsiteX69" fmla="*/ 50127 w 157229"/>
                <a:gd name="connsiteY69" fmla="*/ 35025 h 144265"/>
                <a:gd name="connsiteX70" fmla="*/ 50708 w 157229"/>
                <a:gd name="connsiteY70" fmla="*/ 30110 h 144265"/>
                <a:gd name="connsiteX71" fmla="*/ 52031 w 157229"/>
                <a:gd name="connsiteY71" fmla="*/ 25338 h 144265"/>
                <a:gd name="connsiteX72" fmla="*/ 55527 w 157229"/>
                <a:gd name="connsiteY72" fmla="*/ 28595 h 144265"/>
                <a:gd name="connsiteX73" fmla="*/ 59814 w 157229"/>
                <a:gd name="connsiteY73" fmla="*/ 30872 h 144265"/>
                <a:gd name="connsiteX74" fmla="*/ 63052 w 157229"/>
                <a:gd name="connsiteY74" fmla="*/ 34558 h 144265"/>
                <a:gd name="connsiteX75" fmla="*/ 66881 w 157229"/>
                <a:gd name="connsiteY75" fmla="*/ 37644 h 144265"/>
                <a:gd name="connsiteX76" fmla="*/ 64176 w 157229"/>
                <a:gd name="connsiteY76" fmla="*/ 33720 h 144265"/>
                <a:gd name="connsiteX77" fmla="*/ 68596 w 157229"/>
                <a:gd name="connsiteY77" fmla="*/ 31929 h 144265"/>
                <a:gd name="connsiteX78" fmla="*/ 72139 w 157229"/>
                <a:gd name="connsiteY78" fmla="*/ 36101 h 144265"/>
                <a:gd name="connsiteX79" fmla="*/ 70110 w 157229"/>
                <a:gd name="connsiteY79" fmla="*/ 31453 h 144265"/>
                <a:gd name="connsiteX80" fmla="*/ 74959 w 157229"/>
                <a:gd name="connsiteY80" fmla="*/ 30253 h 144265"/>
                <a:gd name="connsiteX81" fmla="*/ 79283 w 157229"/>
                <a:gd name="connsiteY81" fmla="*/ 32720 h 144265"/>
                <a:gd name="connsiteX82" fmla="*/ 76082 w 157229"/>
                <a:gd name="connsiteY82" fmla="*/ 29024 h 144265"/>
                <a:gd name="connsiteX83" fmla="*/ 71577 w 157229"/>
                <a:gd name="connsiteY83" fmla="*/ 27471 h 144265"/>
                <a:gd name="connsiteX84" fmla="*/ 69558 w 157229"/>
                <a:gd name="connsiteY84" fmla="*/ 23090 h 144265"/>
                <a:gd name="connsiteX85" fmla="*/ 74387 w 157229"/>
                <a:gd name="connsiteY85" fmla="*/ 21623 h 144265"/>
                <a:gd name="connsiteX86" fmla="*/ 78635 w 157229"/>
                <a:gd name="connsiteY86" fmla="*/ 18880 h 144265"/>
                <a:gd name="connsiteX87" fmla="*/ 83074 w 157229"/>
                <a:gd name="connsiteY87" fmla="*/ 17032 h 144265"/>
                <a:gd name="connsiteX88" fmla="*/ 87522 w 157229"/>
                <a:gd name="connsiteY88" fmla="*/ 18928 h 144265"/>
                <a:gd name="connsiteX89" fmla="*/ 91380 w 157229"/>
                <a:gd name="connsiteY89" fmla="*/ 15832 h 144265"/>
                <a:gd name="connsiteX90" fmla="*/ 96104 w 157229"/>
                <a:gd name="connsiteY90" fmla="*/ 16870 h 144265"/>
                <a:gd name="connsiteX91" fmla="*/ 100599 w 157229"/>
                <a:gd name="connsiteY91" fmla="*/ 18661 h 144265"/>
                <a:gd name="connsiteX92" fmla="*/ 105543 w 157229"/>
                <a:gd name="connsiteY92" fmla="*/ 18937 h 144265"/>
                <a:gd name="connsiteX93" fmla="*/ 109677 w 157229"/>
                <a:gd name="connsiteY93" fmla="*/ 21366 h 144265"/>
                <a:gd name="connsiteX94" fmla="*/ 112668 w 157229"/>
                <a:gd name="connsiteY94" fmla="*/ 17565 h 144265"/>
                <a:gd name="connsiteX95" fmla="*/ 113220 w 157229"/>
                <a:gd name="connsiteY95" fmla="*/ 12822 h 144265"/>
                <a:gd name="connsiteX96" fmla="*/ 115782 w 157229"/>
                <a:gd name="connsiteY96" fmla="*/ 8802 h 144265"/>
                <a:gd name="connsiteX97" fmla="*/ 117068 w 157229"/>
                <a:gd name="connsiteY97" fmla="*/ 4202 h 144265"/>
                <a:gd name="connsiteX98" fmla="*/ 113363 w 157229"/>
                <a:gd name="connsiteY98" fmla="*/ 1182 h 144265"/>
                <a:gd name="connsiteX99" fmla="*/ 108629 w 157229"/>
                <a:gd name="connsiteY99" fmla="*/ -75 h 144265"/>
                <a:gd name="connsiteX100" fmla="*/ 109906 w 157229"/>
                <a:gd name="connsiteY100" fmla="*/ 4526 h 144265"/>
                <a:gd name="connsiteX101" fmla="*/ 107182 w 157229"/>
                <a:gd name="connsiteY101" fmla="*/ 8574 h 144265"/>
                <a:gd name="connsiteX102" fmla="*/ 102371 w 157229"/>
                <a:gd name="connsiteY102" fmla="*/ 9040 h 144265"/>
                <a:gd name="connsiteX103" fmla="*/ 97571 w 157229"/>
                <a:gd name="connsiteY103" fmla="*/ 9707 h 144265"/>
                <a:gd name="connsiteX104" fmla="*/ 92760 w 157229"/>
                <a:gd name="connsiteY104" fmla="*/ 8936 h 144265"/>
                <a:gd name="connsiteX105" fmla="*/ 88332 w 157229"/>
                <a:gd name="connsiteY105" fmla="*/ 7012 h 144265"/>
                <a:gd name="connsiteX106" fmla="*/ 83550 w 157229"/>
                <a:gd name="connsiteY106" fmla="*/ 6364 h 144265"/>
                <a:gd name="connsiteX107" fmla="*/ 79111 w 157229"/>
                <a:gd name="connsiteY107" fmla="*/ 4288 h 144265"/>
                <a:gd name="connsiteX108" fmla="*/ 74225 w 157229"/>
                <a:gd name="connsiteY108" fmla="*/ 4164 h 144265"/>
                <a:gd name="connsiteX109" fmla="*/ 69767 w 157229"/>
                <a:gd name="connsiteY109" fmla="*/ 6126 h 144265"/>
                <a:gd name="connsiteX110" fmla="*/ 65167 w 157229"/>
                <a:gd name="connsiteY110" fmla="*/ 7393 h 144265"/>
                <a:gd name="connsiteX111" fmla="*/ 60366 w 157229"/>
                <a:gd name="connsiteY111" fmla="*/ 7136 h 144265"/>
                <a:gd name="connsiteX112" fmla="*/ 55727 w 157229"/>
                <a:gd name="connsiteY112" fmla="*/ 8564 h 144265"/>
                <a:gd name="connsiteX113" fmla="*/ 50898 w 157229"/>
                <a:gd name="connsiteY113" fmla="*/ 8831 h 144265"/>
                <a:gd name="connsiteX114" fmla="*/ 48441 w 157229"/>
                <a:gd name="connsiteY114" fmla="*/ 13013 h 144265"/>
                <a:gd name="connsiteX115" fmla="*/ 43688 w 157229"/>
                <a:gd name="connsiteY115" fmla="*/ 12546 h 144265"/>
                <a:gd name="connsiteX116" fmla="*/ 38916 w 157229"/>
                <a:gd name="connsiteY116" fmla="*/ 12546 h 144265"/>
                <a:gd name="connsiteX117" fmla="*/ 35296 w 157229"/>
                <a:gd name="connsiteY117" fmla="*/ 15813 h 144265"/>
                <a:gd name="connsiteX118" fmla="*/ 31182 w 157229"/>
                <a:gd name="connsiteY118" fmla="*/ 18289 h 144265"/>
                <a:gd name="connsiteX119" fmla="*/ 26419 w 157229"/>
                <a:gd name="connsiteY119" fmla="*/ 18404 h 144265"/>
                <a:gd name="connsiteX120" fmla="*/ 21504 w 157229"/>
                <a:gd name="connsiteY120" fmla="*/ 18575 h 144265"/>
                <a:gd name="connsiteX121" fmla="*/ 22628 w 157229"/>
                <a:gd name="connsiteY121" fmla="*/ 23309 h 144265"/>
                <a:gd name="connsiteX122" fmla="*/ 19142 w 157229"/>
                <a:gd name="connsiteY122" fmla="*/ 26700 h 144265"/>
                <a:gd name="connsiteX123" fmla="*/ 17503 w 157229"/>
                <a:gd name="connsiteY123" fmla="*/ 31177 h 144265"/>
                <a:gd name="connsiteX124" fmla="*/ 14922 w 157229"/>
                <a:gd name="connsiteY124" fmla="*/ 35234 h 144265"/>
                <a:gd name="connsiteX125" fmla="*/ 11179 w 157229"/>
                <a:gd name="connsiteY125" fmla="*/ 38263 h 144265"/>
                <a:gd name="connsiteX126" fmla="*/ 10312 w 157229"/>
                <a:gd name="connsiteY126" fmla="*/ 43026 h 144265"/>
                <a:gd name="connsiteX127" fmla="*/ 10398 w 157229"/>
                <a:gd name="connsiteY127" fmla="*/ 47883 h 144265"/>
                <a:gd name="connsiteX128" fmla="*/ 12884 w 157229"/>
                <a:gd name="connsiteY128" fmla="*/ 52094 h 144265"/>
                <a:gd name="connsiteX129" fmla="*/ 16894 w 157229"/>
                <a:gd name="connsiteY129" fmla="*/ 55008 h 144265"/>
                <a:gd name="connsiteX130" fmla="*/ 19999 w 157229"/>
                <a:gd name="connsiteY130" fmla="*/ 59037 h 144265"/>
                <a:gd name="connsiteX131" fmla="*/ 17532 w 157229"/>
                <a:gd name="connsiteY131" fmla="*/ 63381 h 144265"/>
                <a:gd name="connsiteX132" fmla="*/ 22190 w 157229"/>
                <a:gd name="connsiteY132" fmla="*/ 62181 h 144265"/>
                <a:gd name="connsiteX133" fmla="*/ 25476 w 157229"/>
                <a:gd name="connsiteY133" fmla="*/ 66057 h 144265"/>
                <a:gd name="connsiteX134" fmla="*/ 27124 w 157229"/>
                <a:gd name="connsiteY134" fmla="*/ 70572 h 144265"/>
                <a:gd name="connsiteX135" fmla="*/ 31925 w 157229"/>
                <a:gd name="connsiteY135" fmla="*/ 69896 h 144265"/>
                <a:gd name="connsiteX136" fmla="*/ 36544 w 157229"/>
                <a:gd name="connsiteY136" fmla="*/ 71791 h 144265"/>
                <a:gd name="connsiteX137" fmla="*/ 41526 w 157229"/>
                <a:gd name="connsiteY137" fmla="*/ 71029 h 144265"/>
                <a:gd name="connsiteX138" fmla="*/ 46260 w 157229"/>
                <a:gd name="connsiteY138" fmla="*/ 71953 h 144265"/>
                <a:gd name="connsiteX139" fmla="*/ 50746 w 157229"/>
                <a:gd name="connsiteY139" fmla="*/ 69886 h 144265"/>
                <a:gd name="connsiteX140" fmla="*/ 55356 w 157229"/>
                <a:gd name="connsiteY140" fmla="*/ 71658 h 144265"/>
                <a:gd name="connsiteX141" fmla="*/ 59299 w 157229"/>
                <a:gd name="connsiteY141" fmla="*/ 74449 h 144265"/>
                <a:gd name="connsiteX142" fmla="*/ 64052 w 157229"/>
                <a:gd name="connsiteY142" fmla="*/ 75497 h 144265"/>
                <a:gd name="connsiteX143" fmla="*/ 59842 w 157229"/>
                <a:gd name="connsiteY143" fmla="*/ 77802 h 144265"/>
                <a:gd name="connsiteX144" fmla="*/ 54880 w 157229"/>
                <a:gd name="connsiteY144" fmla="*/ 77382 h 144265"/>
                <a:gd name="connsiteX145" fmla="*/ 50251 w 157229"/>
                <a:gd name="connsiteY145" fmla="*/ 75944 h 144265"/>
                <a:gd name="connsiteX146" fmla="*/ 45717 w 157229"/>
                <a:gd name="connsiteY146" fmla="*/ 73611 h 144265"/>
                <a:gd name="connsiteX147" fmla="*/ 40821 w 157229"/>
                <a:gd name="connsiteY147" fmla="*/ 71915 h 144265"/>
                <a:gd name="connsiteX148" fmla="*/ 37411 w 157229"/>
                <a:gd name="connsiteY148" fmla="*/ 75430 h 144265"/>
                <a:gd name="connsiteX149" fmla="*/ 32505 w 157229"/>
                <a:gd name="connsiteY149" fmla="*/ 74677 h 144265"/>
                <a:gd name="connsiteX150" fmla="*/ 30953 w 157229"/>
                <a:gd name="connsiteY150" fmla="*/ 79192 h 144265"/>
                <a:gd name="connsiteX151" fmla="*/ 31848 w 157229"/>
                <a:gd name="connsiteY151" fmla="*/ 83964 h 144265"/>
                <a:gd name="connsiteX152" fmla="*/ 35430 w 157229"/>
                <a:gd name="connsiteY152" fmla="*/ 87565 h 144265"/>
                <a:gd name="connsiteX153" fmla="*/ 38716 w 157229"/>
                <a:gd name="connsiteY153" fmla="*/ 91289 h 144265"/>
                <a:gd name="connsiteX154" fmla="*/ 37773 w 157229"/>
                <a:gd name="connsiteY154" fmla="*/ 96347 h 144265"/>
                <a:gd name="connsiteX155" fmla="*/ 39706 w 157229"/>
                <a:gd name="connsiteY155" fmla="*/ 100890 h 144265"/>
                <a:gd name="connsiteX156" fmla="*/ 40544 w 157229"/>
                <a:gd name="connsiteY156" fmla="*/ 105710 h 144265"/>
                <a:gd name="connsiteX157" fmla="*/ 45174 w 157229"/>
                <a:gd name="connsiteY157" fmla="*/ 104319 h 144265"/>
                <a:gd name="connsiteX158" fmla="*/ 46241 w 157229"/>
                <a:gd name="connsiteY158" fmla="*/ 99519 h 144265"/>
                <a:gd name="connsiteX159" fmla="*/ 50032 w 157229"/>
                <a:gd name="connsiteY159" fmla="*/ 102814 h 144265"/>
                <a:gd name="connsiteX160" fmla="*/ 52661 w 157229"/>
                <a:gd name="connsiteY160" fmla="*/ 107100 h 144265"/>
                <a:gd name="connsiteX161" fmla="*/ 54299 w 157229"/>
                <a:gd name="connsiteY161" fmla="*/ 111634 h 144265"/>
                <a:gd name="connsiteX162" fmla="*/ 99571 w 157229"/>
                <a:gd name="connsiteY162" fmla="*/ 41225 h 144265"/>
                <a:gd name="connsiteX163" fmla="*/ 100666 w 157229"/>
                <a:gd name="connsiteY163" fmla="*/ 36406 h 144265"/>
                <a:gd name="connsiteX164" fmla="*/ 95723 w 157229"/>
                <a:gd name="connsiteY164" fmla="*/ 36844 h 144265"/>
                <a:gd name="connsiteX165" fmla="*/ 98676 w 157229"/>
                <a:gd name="connsiteY165" fmla="*/ 41007 h 144265"/>
                <a:gd name="connsiteX166" fmla="*/ 88884 w 157229"/>
                <a:gd name="connsiteY166" fmla="*/ 63105 h 144265"/>
                <a:gd name="connsiteX167" fmla="*/ 86989 w 157229"/>
                <a:gd name="connsiteY167" fmla="*/ 58732 h 144265"/>
                <a:gd name="connsiteX168" fmla="*/ 88884 w 157229"/>
                <a:gd name="connsiteY168" fmla="*/ 63105 h 144265"/>
                <a:gd name="connsiteX169" fmla="*/ 96771 w 157229"/>
                <a:gd name="connsiteY169" fmla="*/ 85441 h 144265"/>
                <a:gd name="connsiteX170" fmla="*/ 94485 w 157229"/>
                <a:gd name="connsiteY170" fmla="*/ 80945 h 144265"/>
                <a:gd name="connsiteX171" fmla="*/ 96580 w 157229"/>
                <a:gd name="connsiteY171" fmla="*/ 85240 h 144265"/>
                <a:gd name="connsiteX172" fmla="*/ 101314 w 157229"/>
                <a:gd name="connsiteY172" fmla="*/ 89193 h 144265"/>
                <a:gd name="connsiteX173" fmla="*/ 97676 w 157229"/>
                <a:gd name="connsiteY173" fmla="*/ 85850 h 144265"/>
                <a:gd name="connsiteX174" fmla="*/ 101314 w 157229"/>
                <a:gd name="connsiteY174" fmla="*/ 89193 h 144265"/>
                <a:gd name="connsiteX175" fmla="*/ 102028 w 157229"/>
                <a:gd name="connsiteY175" fmla="*/ 92346 h 144265"/>
                <a:gd name="connsiteX176" fmla="*/ 106543 w 157229"/>
                <a:gd name="connsiteY176" fmla="*/ 90651 h 144265"/>
                <a:gd name="connsiteX177" fmla="*/ 101648 w 157229"/>
                <a:gd name="connsiteY177" fmla="*/ 90717 h 144265"/>
                <a:gd name="connsiteX178" fmla="*/ 100447 w 157229"/>
                <a:gd name="connsiteY178" fmla="*/ 101433 h 144265"/>
                <a:gd name="connsiteX179" fmla="*/ 103629 w 157229"/>
                <a:gd name="connsiteY179" fmla="*/ 97804 h 144265"/>
                <a:gd name="connsiteX180" fmla="*/ 99180 w 157229"/>
                <a:gd name="connsiteY180" fmla="*/ 99909 h 144265"/>
                <a:gd name="connsiteX181" fmla="*/ 98714 w 157229"/>
                <a:gd name="connsiteY181" fmla="*/ 108977 h 144265"/>
                <a:gd name="connsiteX182" fmla="*/ 102762 w 157229"/>
                <a:gd name="connsiteY182" fmla="*/ 106405 h 144265"/>
                <a:gd name="connsiteX183" fmla="*/ 97761 w 157229"/>
                <a:gd name="connsiteY183" fmla="*/ 107310 h 144265"/>
                <a:gd name="connsiteX184" fmla="*/ 119964 w 157229"/>
                <a:gd name="connsiteY184" fmla="*/ 58599 h 144265"/>
                <a:gd name="connsiteX185" fmla="*/ 121488 w 157229"/>
                <a:gd name="connsiteY185" fmla="*/ 54084 h 144265"/>
                <a:gd name="connsiteX186" fmla="*/ 118287 w 157229"/>
                <a:gd name="connsiteY186" fmla="*/ 50455 h 144265"/>
                <a:gd name="connsiteX187" fmla="*/ 112982 w 157229"/>
                <a:gd name="connsiteY187" fmla="*/ 51522 h 144265"/>
                <a:gd name="connsiteX188" fmla="*/ 114230 w 157229"/>
                <a:gd name="connsiteY188" fmla="*/ 56304 h 144265"/>
                <a:gd name="connsiteX189" fmla="*/ 118688 w 157229"/>
                <a:gd name="connsiteY189" fmla="*/ 58332 h 144265"/>
                <a:gd name="connsiteX190" fmla="*/ 114745 w 157229"/>
                <a:gd name="connsiteY190" fmla="*/ 75849 h 144265"/>
                <a:gd name="connsiteX191" fmla="*/ 116421 w 157229"/>
                <a:gd name="connsiteY191" fmla="*/ 71382 h 144265"/>
                <a:gd name="connsiteX192" fmla="*/ 114478 w 157229"/>
                <a:gd name="connsiteY192" fmla="*/ 66638 h 144265"/>
                <a:gd name="connsiteX193" fmla="*/ 113687 w 157229"/>
                <a:gd name="connsiteY193" fmla="*/ 71715 h 144265"/>
                <a:gd name="connsiteX194" fmla="*/ 116964 w 157229"/>
                <a:gd name="connsiteY194" fmla="*/ 89251 h 144265"/>
                <a:gd name="connsiteX195" fmla="*/ 121069 w 157229"/>
                <a:gd name="connsiteY195" fmla="*/ 86641 h 144265"/>
                <a:gd name="connsiteX196" fmla="*/ 116211 w 157229"/>
                <a:gd name="connsiteY196" fmla="*/ 87098 h 144265"/>
                <a:gd name="connsiteX197" fmla="*/ 107019 w 157229"/>
                <a:gd name="connsiteY197" fmla="*/ 101823 h 144265"/>
                <a:gd name="connsiteX198" fmla="*/ 108886 w 157229"/>
                <a:gd name="connsiteY198" fmla="*/ 96404 h 144265"/>
                <a:gd name="connsiteX199" fmla="*/ 105610 w 157229"/>
                <a:gd name="connsiteY199" fmla="*/ 100128 h 144265"/>
                <a:gd name="connsiteX200" fmla="*/ 113839 w 157229"/>
                <a:gd name="connsiteY200" fmla="*/ 105281 h 144265"/>
                <a:gd name="connsiteX201" fmla="*/ 117468 w 157229"/>
                <a:gd name="connsiteY201" fmla="*/ 102186 h 144265"/>
                <a:gd name="connsiteX202" fmla="*/ 113106 w 157229"/>
                <a:gd name="connsiteY202" fmla="*/ 104243 h 144265"/>
                <a:gd name="connsiteX203" fmla="*/ 129727 w 157229"/>
                <a:gd name="connsiteY203" fmla="*/ 86879 h 144265"/>
                <a:gd name="connsiteX204" fmla="*/ 134204 w 157229"/>
                <a:gd name="connsiteY204" fmla="*/ 85240 h 144265"/>
                <a:gd name="connsiteX205" fmla="*/ 129327 w 157229"/>
                <a:gd name="connsiteY205" fmla="*/ 82955 h 144265"/>
                <a:gd name="connsiteX206" fmla="*/ 134832 w 157229"/>
                <a:gd name="connsiteY206" fmla="*/ 107072 h 144265"/>
                <a:gd name="connsiteX207" fmla="*/ 138499 w 157229"/>
                <a:gd name="connsiteY207" fmla="*/ 103986 h 144265"/>
                <a:gd name="connsiteX208" fmla="*/ 133585 w 157229"/>
                <a:gd name="connsiteY208" fmla="*/ 105224 h 144265"/>
                <a:gd name="connsiteX209" fmla="*/ 65881 w 157229"/>
                <a:gd name="connsiteY209" fmla="*/ 118645 h 144265"/>
                <a:gd name="connsiteX210" fmla="*/ 64243 w 157229"/>
                <a:gd name="connsiteY210" fmla="*/ 114082 h 144265"/>
                <a:gd name="connsiteX211" fmla="*/ 65881 w 157229"/>
                <a:gd name="connsiteY211" fmla="*/ 118645 h 144265"/>
                <a:gd name="connsiteX212" fmla="*/ 98352 w 157229"/>
                <a:gd name="connsiteY212" fmla="*/ 144191 h 144265"/>
                <a:gd name="connsiteX213" fmla="*/ 103162 w 157229"/>
                <a:gd name="connsiteY213" fmla="*/ 143914 h 144265"/>
                <a:gd name="connsiteX214" fmla="*/ 108058 w 157229"/>
                <a:gd name="connsiteY214" fmla="*/ 142915 h 144265"/>
                <a:gd name="connsiteX215" fmla="*/ 113706 w 157229"/>
                <a:gd name="connsiteY215" fmla="*/ 142600 h 144265"/>
                <a:gd name="connsiteX216" fmla="*/ 118793 w 157229"/>
                <a:gd name="connsiteY216" fmla="*/ 142248 h 144265"/>
                <a:gd name="connsiteX217" fmla="*/ 123917 w 157229"/>
                <a:gd name="connsiteY217" fmla="*/ 142200 h 144265"/>
                <a:gd name="connsiteX218" fmla="*/ 125326 w 157229"/>
                <a:gd name="connsiteY218" fmla="*/ 137333 h 144265"/>
                <a:gd name="connsiteX219" fmla="*/ 120364 w 157229"/>
                <a:gd name="connsiteY219" fmla="*/ 138123 h 144265"/>
                <a:gd name="connsiteX220" fmla="*/ 115773 w 157229"/>
                <a:gd name="connsiteY220" fmla="*/ 139495 h 144265"/>
                <a:gd name="connsiteX221" fmla="*/ 113973 w 157229"/>
                <a:gd name="connsiteY221" fmla="*/ 135028 h 144265"/>
                <a:gd name="connsiteX222" fmla="*/ 109134 w 157229"/>
                <a:gd name="connsiteY222" fmla="*/ 135475 h 144265"/>
                <a:gd name="connsiteX223" fmla="*/ 104343 w 157229"/>
                <a:gd name="connsiteY223" fmla="*/ 135332 h 144265"/>
                <a:gd name="connsiteX224" fmla="*/ 99838 w 157229"/>
                <a:gd name="connsiteY224" fmla="*/ 133532 h 144265"/>
                <a:gd name="connsiteX225" fmla="*/ 94809 w 157229"/>
                <a:gd name="connsiteY225" fmla="*/ 134075 h 144265"/>
                <a:gd name="connsiteX226" fmla="*/ 89922 w 157229"/>
                <a:gd name="connsiteY226" fmla="*/ 134913 h 144265"/>
                <a:gd name="connsiteX227" fmla="*/ 85712 w 157229"/>
                <a:gd name="connsiteY227" fmla="*/ 132218 h 144265"/>
                <a:gd name="connsiteX228" fmla="*/ 80730 w 157229"/>
                <a:gd name="connsiteY228" fmla="*/ 131094 h 144265"/>
                <a:gd name="connsiteX229" fmla="*/ 76187 w 157229"/>
                <a:gd name="connsiteY229" fmla="*/ 132685 h 144265"/>
                <a:gd name="connsiteX230" fmla="*/ 77378 w 157229"/>
                <a:gd name="connsiteY230" fmla="*/ 137676 h 144265"/>
                <a:gd name="connsiteX231" fmla="*/ 83302 w 157229"/>
                <a:gd name="connsiteY231" fmla="*/ 137723 h 144265"/>
                <a:gd name="connsiteX232" fmla="*/ 88074 w 157229"/>
                <a:gd name="connsiteY232" fmla="*/ 138276 h 144265"/>
                <a:gd name="connsiteX233" fmla="*/ 92780 w 157229"/>
                <a:gd name="connsiteY233" fmla="*/ 139362 h 144265"/>
                <a:gd name="connsiteX234" fmla="*/ 97561 w 157229"/>
                <a:gd name="connsiteY234" fmla="*/ 140390 h 144265"/>
                <a:gd name="connsiteX235" fmla="*/ 151273 w 157229"/>
                <a:gd name="connsiteY235" fmla="*/ 123979 h 144265"/>
                <a:gd name="connsiteX236" fmla="*/ 154264 w 157229"/>
                <a:gd name="connsiteY236" fmla="*/ 119892 h 144265"/>
                <a:gd name="connsiteX237" fmla="*/ 157016 w 157229"/>
                <a:gd name="connsiteY237" fmla="*/ 115940 h 144265"/>
                <a:gd name="connsiteX238" fmla="*/ 152463 w 157229"/>
                <a:gd name="connsiteY238" fmla="*/ 113977 h 144265"/>
                <a:gd name="connsiteX239" fmla="*/ 149349 w 157229"/>
                <a:gd name="connsiteY239" fmla="*/ 117797 h 144265"/>
                <a:gd name="connsiteX240" fmla="*/ 149834 w 157229"/>
                <a:gd name="connsiteY240" fmla="*/ 122559 h 144265"/>
                <a:gd name="connsiteX241" fmla="*/ 140624 w 157229"/>
                <a:gd name="connsiteY241" fmla="*/ 133675 h 144265"/>
                <a:gd name="connsiteX242" fmla="*/ 140452 w 157229"/>
                <a:gd name="connsiteY242" fmla="*/ 128494 h 144265"/>
                <a:gd name="connsiteX243" fmla="*/ 141052 w 157229"/>
                <a:gd name="connsiteY243" fmla="*/ 123379 h 144265"/>
                <a:gd name="connsiteX244" fmla="*/ 139642 w 157229"/>
                <a:gd name="connsiteY244" fmla="*/ 128036 h 144265"/>
                <a:gd name="connsiteX245" fmla="*/ 139519 w 157229"/>
                <a:gd name="connsiteY245" fmla="*/ 132894 h 14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7229" h="144265">
                  <a:moveTo>
                    <a:pt x="8217" y="50227"/>
                  </a:moveTo>
                  <a:lnTo>
                    <a:pt x="4626" y="46636"/>
                  </a:lnTo>
                  <a:lnTo>
                    <a:pt x="4749" y="41768"/>
                  </a:lnTo>
                  <a:lnTo>
                    <a:pt x="-213" y="41054"/>
                  </a:lnTo>
                  <a:lnTo>
                    <a:pt x="2311" y="45245"/>
                  </a:lnTo>
                  <a:lnTo>
                    <a:pt x="5588" y="48960"/>
                  </a:lnTo>
                  <a:close/>
                  <a:moveTo>
                    <a:pt x="22609" y="77725"/>
                  </a:moveTo>
                  <a:lnTo>
                    <a:pt x="19961" y="73258"/>
                  </a:lnTo>
                  <a:lnTo>
                    <a:pt x="17732" y="68962"/>
                  </a:lnTo>
                  <a:lnTo>
                    <a:pt x="14751" y="73153"/>
                  </a:lnTo>
                  <a:lnTo>
                    <a:pt x="17904" y="76820"/>
                  </a:lnTo>
                  <a:lnTo>
                    <a:pt x="22609" y="77725"/>
                  </a:lnTo>
                  <a:close/>
                  <a:moveTo>
                    <a:pt x="24095" y="86736"/>
                  </a:moveTo>
                  <a:lnTo>
                    <a:pt x="22209" y="82155"/>
                  </a:lnTo>
                  <a:lnTo>
                    <a:pt x="23971" y="86641"/>
                  </a:lnTo>
                  <a:close/>
                  <a:moveTo>
                    <a:pt x="55499" y="113196"/>
                  </a:moveTo>
                  <a:lnTo>
                    <a:pt x="54708" y="108224"/>
                  </a:lnTo>
                  <a:lnTo>
                    <a:pt x="57985" y="104357"/>
                  </a:lnTo>
                  <a:lnTo>
                    <a:pt x="61633" y="107567"/>
                  </a:lnTo>
                  <a:lnTo>
                    <a:pt x="64262" y="111711"/>
                  </a:lnTo>
                  <a:lnTo>
                    <a:pt x="64662" y="106691"/>
                  </a:lnTo>
                  <a:lnTo>
                    <a:pt x="63766" y="101986"/>
                  </a:lnTo>
                  <a:lnTo>
                    <a:pt x="61290" y="97404"/>
                  </a:lnTo>
                  <a:lnTo>
                    <a:pt x="59337" y="92851"/>
                  </a:lnTo>
                  <a:lnTo>
                    <a:pt x="57337" y="88498"/>
                  </a:lnTo>
                  <a:lnTo>
                    <a:pt x="62138" y="89193"/>
                  </a:lnTo>
                  <a:lnTo>
                    <a:pt x="65062" y="93146"/>
                  </a:lnTo>
                  <a:lnTo>
                    <a:pt x="69739" y="91460"/>
                  </a:lnTo>
                  <a:lnTo>
                    <a:pt x="69167" y="86641"/>
                  </a:lnTo>
                  <a:lnTo>
                    <a:pt x="64481" y="84888"/>
                  </a:lnTo>
                  <a:lnTo>
                    <a:pt x="61795" y="80849"/>
                  </a:lnTo>
                  <a:lnTo>
                    <a:pt x="66748" y="79602"/>
                  </a:lnTo>
                  <a:lnTo>
                    <a:pt x="71491" y="80126"/>
                  </a:lnTo>
                  <a:lnTo>
                    <a:pt x="75596" y="82916"/>
                  </a:lnTo>
                  <a:lnTo>
                    <a:pt x="78959" y="86536"/>
                  </a:lnTo>
                  <a:lnTo>
                    <a:pt x="80159" y="81926"/>
                  </a:lnTo>
                  <a:lnTo>
                    <a:pt x="78835" y="77335"/>
                  </a:lnTo>
                  <a:lnTo>
                    <a:pt x="77092" y="72687"/>
                  </a:lnTo>
                  <a:lnTo>
                    <a:pt x="72330" y="71286"/>
                  </a:lnTo>
                  <a:lnTo>
                    <a:pt x="77225" y="70839"/>
                  </a:lnTo>
                  <a:lnTo>
                    <a:pt x="81149" y="74077"/>
                  </a:lnTo>
                  <a:lnTo>
                    <a:pt x="84455" y="77802"/>
                  </a:lnTo>
                  <a:lnTo>
                    <a:pt x="88922" y="79659"/>
                  </a:lnTo>
                  <a:lnTo>
                    <a:pt x="86217" y="75658"/>
                  </a:lnTo>
                  <a:lnTo>
                    <a:pt x="82407" y="72229"/>
                  </a:lnTo>
                  <a:lnTo>
                    <a:pt x="81579" y="67429"/>
                  </a:lnTo>
                  <a:lnTo>
                    <a:pt x="77711" y="64619"/>
                  </a:lnTo>
                  <a:lnTo>
                    <a:pt x="73053" y="63247"/>
                  </a:lnTo>
                  <a:lnTo>
                    <a:pt x="68624" y="61466"/>
                  </a:lnTo>
                  <a:lnTo>
                    <a:pt x="65957" y="57504"/>
                  </a:lnTo>
                  <a:lnTo>
                    <a:pt x="61300" y="58732"/>
                  </a:lnTo>
                  <a:lnTo>
                    <a:pt x="57137" y="61056"/>
                  </a:lnTo>
                  <a:lnTo>
                    <a:pt x="61976" y="61056"/>
                  </a:lnTo>
                  <a:lnTo>
                    <a:pt x="66510" y="63762"/>
                  </a:lnTo>
                  <a:lnTo>
                    <a:pt x="70262" y="66753"/>
                  </a:lnTo>
                  <a:lnTo>
                    <a:pt x="65481" y="65343"/>
                  </a:lnTo>
                  <a:lnTo>
                    <a:pt x="60814" y="63381"/>
                  </a:lnTo>
                  <a:lnTo>
                    <a:pt x="55918" y="62352"/>
                  </a:lnTo>
                  <a:lnTo>
                    <a:pt x="51318" y="60847"/>
                  </a:lnTo>
                  <a:lnTo>
                    <a:pt x="56137" y="60352"/>
                  </a:lnTo>
                  <a:lnTo>
                    <a:pt x="60157" y="57628"/>
                  </a:lnTo>
                  <a:lnTo>
                    <a:pt x="56461" y="54084"/>
                  </a:lnTo>
                  <a:lnTo>
                    <a:pt x="60366" y="51131"/>
                  </a:lnTo>
                  <a:lnTo>
                    <a:pt x="60785" y="55932"/>
                  </a:lnTo>
                  <a:lnTo>
                    <a:pt x="65281" y="54303"/>
                  </a:lnTo>
                  <a:lnTo>
                    <a:pt x="62642" y="49979"/>
                  </a:lnTo>
                  <a:lnTo>
                    <a:pt x="59194" y="46598"/>
                  </a:lnTo>
                  <a:lnTo>
                    <a:pt x="56156" y="42454"/>
                  </a:lnTo>
                  <a:lnTo>
                    <a:pt x="53117" y="38730"/>
                  </a:lnTo>
                  <a:lnTo>
                    <a:pt x="50127" y="35025"/>
                  </a:lnTo>
                  <a:lnTo>
                    <a:pt x="50708" y="30110"/>
                  </a:lnTo>
                  <a:lnTo>
                    <a:pt x="52031" y="25338"/>
                  </a:lnTo>
                  <a:lnTo>
                    <a:pt x="55527" y="28595"/>
                  </a:lnTo>
                  <a:lnTo>
                    <a:pt x="59814" y="30872"/>
                  </a:lnTo>
                  <a:lnTo>
                    <a:pt x="63052" y="34558"/>
                  </a:lnTo>
                  <a:lnTo>
                    <a:pt x="66881" y="37644"/>
                  </a:lnTo>
                  <a:lnTo>
                    <a:pt x="64176" y="33720"/>
                  </a:lnTo>
                  <a:lnTo>
                    <a:pt x="68596" y="31929"/>
                  </a:lnTo>
                  <a:lnTo>
                    <a:pt x="72139" y="36101"/>
                  </a:lnTo>
                  <a:lnTo>
                    <a:pt x="70110" y="31453"/>
                  </a:lnTo>
                  <a:lnTo>
                    <a:pt x="74959" y="30253"/>
                  </a:lnTo>
                  <a:lnTo>
                    <a:pt x="79283" y="32720"/>
                  </a:lnTo>
                  <a:lnTo>
                    <a:pt x="76082" y="29024"/>
                  </a:lnTo>
                  <a:lnTo>
                    <a:pt x="71577" y="27471"/>
                  </a:lnTo>
                  <a:lnTo>
                    <a:pt x="69558" y="23090"/>
                  </a:lnTo>
                  <a:lnTo>
                    <a:pt x="74387" y="21623"/>
                  </a:lnTo>
                  <a:lnTo>
                    <a:pt x="78635" y="18880"/>
                  </a:lnTo>
                  <a:lnTo>
                    <a:pt x="83074" y="17032"/>
                  </a:lnTo>
                  <a:lnTo>
                    <a:pt x="87522" y="18928"/>
                  </a:lnTo>
                  <a:lnTo>
                    <a:pt x="91380" y="15832"/>
                  </a:lnTo>
                  <a:lnTo>
                    <a:pt x="96104" y="16870"/>
                  </a:lnTo>
                  <a:lnTo>
                    <a:pt x="100599" y="18661"/>
                  </a:lnTo>
                  <a:lnTo>
                    <a:pt x="105543" y="18937"/>
                  </a:lnTo>
                  <a:lnTo>
                    <a:pt x="109677" y="21366"/>
                  </a:lnTo>
                  <a:lnTo>
                    <a:pt x="112668" y="17565"/>
                  </a:lnTo>
                  <a:lnTo>
                    <a:pt x="113220" y="12822"/>
                  </a:lnTo>
                  <a:lnTo>
                    <a:pt x="115782" y="8802"/>
                  </a:lnTo>
                  <a:lnTo>
                    <a:pt x="117068" y="4202"/>
                  </a:lnTo>
                  <a:lnTo>
                    <a:pt x="113363" y="1182"/>
                  </a:lnTo>
                  <a:lnTo>
                    <a:pt x="108629" y="-75"/>
                  </a:lnTo>
                  <a:lnTo>
                    <a:pt x="109906" y="4526"/>
                  </a:lnTo>
                  <a:lnTo>
                    <a:pt x="107182" y="8574"/>
                  </a:lnTo>
                  <a:lnTo>
                    <a:pt x="102371" y="9040"/>
                  </a:lnTo>
                  <a:lnTo>
                    <a:pt x="97571" y="9707"/>
                  </a:lnTo>
                  <a:lnTo>
                    <a:pt x="92760" y="8936"/>
                  </a:lnTo>
                  <a:lnTo>
                    <a:pt x="88332" y="7012"/>
                  </a:lnTo>
                  <a:lnTo>
                    <a:pt x="83550" y="6364"/>
                  </a:lnTo>
                  <a:lnTo>
                    <a:pt x="79111" y="4288"/>
                  </a:lnTo>
                  <a:lnTo>
                    <a:pt x="74225" y="4164"/>
                  </a:lnTo>
                  <a:lnTo>
                    <a:pt x="69767" y="6126"/>
                  </a:lnTo>
                  <a:lnTo>
                    <a:pt x="65167" y="7393"/>
                  </a:lnTo>
                  <a:lnTo>
                    <a:pt x="60366" y="7136"/>
                  </a:lnTo>
                  <a:lnTo>
                    <a:pt x="55727" y="8564"/>
                  </a:lnTo>
                  <a:lnTo>
                    <a:pt x="50898" y="8831"/>
                  </a:lnTo>
                  <a:lnTo>
                    <a:pt x="48441" y="13013"/>
                  </a:lnTo>
                  <a:lnTo>
                    <a:pt x="43688" y="12546"/>
                  </a:lnTo>
                  <a:lnTo>
                    <a:pt x="38916" y="12546"/>
                  </a:lnTo>
                  <a:lnTo>
                    <a:pt x="35296" y="15813"/>
                  </a:lnTo>
                  <a:lnTo>
                    <a:pt x="31182" y="18289"/>
                  </a:lnTo>
                  <a:lnTo>
                    <a:pt x="26419" y="18404"/>
                  </a:lnTo>
                  <a:lnTo>
                    <a:pt x="21504" y="18575"/>
                  </a:lnTo>
                  <a:lnTo>
                    <a:pt x="22628" y="23309"/>
                  </a:lnTo>
                  <a:lnTo>
                    <a:pt x="19142" y="26700"/>
                  </a:lnTo>
                  <a:lnTo>
                    <a:pt x="17503" y="31177"/>
                  </a:lnTo>
                  <a:lnTo>
                    <a:pt x="14922" y="35234"/>
                  </a:lnTo>
                  <a:lnTo>
                    <a:pt x="11179" y="38263"/>
                  </a:lnTo>
                  <a:lnTo>
                    <a:pt x="10312" y="43026"/>
                  </a:lnTo>
                  <a:lnTo>
                    <a:pt x="10398" y="47883"/>
                  </a:lnTo>
                  <a:lnTo>
                    <a:pt x="12884" y="52094"/>
                  </a:lnTo>
                  <a:lnTo>
                    <a:pt x="16894" y="55008"/>
                  </a:lnTo>
                  <a:lnTo>
                    <a:pt x="19999" y="59037"/>
                  </a:lnTo>
                  <a:lnTo>
                    <a:pt x="17532" y="63381"/>
                  </a:lnTo>
                  <a:lnTo>
                    <a:pt x="22190" y="62181"/>
                  </a:lnTo>
                  <a:lnTo>
                    <a:pt x="25476" y="66057"/>
                  </a:lnTo>
                  <a:lnTo>
                    <a:pt x="27124" y="70572"/>
                  </a:lnTo>
                  <a:lnTo>
                    <a:pt x="31925" y="69896"/>
                  </a:lnTo>
                  <a:lnTo>
                    <a:pt x="36544" y="71791"/>
                  </a:lnTo>
                  <a:lnTo>
                    <a:pt x="41526" y="71029"/>
                  </a:lnTo>
                  <a:lnTo>
                    <a:pt x="46260" y="71953"/>
                  </a:lnTo>
                  <a:lnTo>
                    <a:pt x="50746" y="69886"/>
                  </a:lnTo>
                  <a:lnTo>
                    <a:pt x="55356" y="71658"/>
                  </a:lnTo>
                  <a:lnTo>
                    <a:pt x="59299" y="74449"/>
                  </a:lnTo>
                  <a:lnTo>
                    <a:pt x="64052" y="75497"/>
                  </a:lnTo>
                  <a:lnTo>
                    <a:pt x="59842" y="77802"/>
                  </a:lnTo>
                  <a:lnTo>
                    <a:pt x="54880" y="77382"/>
                  </a:lnTo>
                  <a:lnTo>
                    <a:pt x="50251" y="75944"/>
                  </a:lnTo>
                  <a:lnTo>
                    <a:pt x="45717" y="73611"/>
                  </a:lnTo>
                  <a:lnTo>
                    <a:pt x="40821" y="71915"/>
                  </a:lnTo>
                  <a:lnTo>
                    <a:pt x="37411" y="75430"/>
                  </a:lnTo>
                  <a:lnTo>
                    <a:pt x="32505" y="74677"/>
                  </a:lnTo>
                  <a:lnTo>
                    <a:pt x="30953" y="79192"/>
                  </a:lnTo>
                  <a:lnTo>
                    <a:pt x="31848" y="83964"/>
                  </a:lnTo>
                  <a:lnTo>
                    <a:pt x="35430" y="87565"/>
                  </a:lnTo>
                  <a:lnTo>
                    <a:pt x="38716" y="91289"/>
                  </a:lnTo>
                  <a:lnTo>
                    <a:pt x="37773" y="96347"/>
                  </a:lnTo>
                  <a:lnTo>
                    <a:pt x="39706" y="100890"/>
                  </a:lnTo>
                  <a:lnTo>
                    <a:pt x="40544" y="105710"/>
                  </a:lnTo>
                  <a:lnTo>
                    <a:pt x="45174" y="104319"/>
                  </a:lnTo>
                  <a:lnTo>
                    <a:pt x="46241" y="99519"/>
                  </a:lnTo>
                  <a:lnTo>
                    <a:pt x="50032" y="102814"/>
                  </a:lnTo>
                  <a:lnTo>
                    <a:pt x="52661" y="107100"/>
                  </a:lnTo>
                  <a:lnTo>
                    <a:pt x="54299" y="111634"/>
                  </a:lnTo>
                  <a:close/>
                  <a:moveTo>
                    <a:pt x="99571" y="41225"/>
                  </a:moveTo>
                  <a:lnTo>
                    <a:pt x="100666" y="36406"/>
                  </a:lnTo>
                  <a:lnTo>
                    <a:pt x="95723" y="36844"/>
                  </a:lnTo>
                  <a:lnTo>
                    <a:pt x="98676" y="41007"/>
                  </a:lnTo>
                  <a:close/>
                  <a:moveTo>
                    <a:pt x="88884" y="63105"/>
                  </a:moveTo>
                  <a:lnTo>
                    <a:pt x="86989" y="58732"/>
                  </a:lnTo>
                  <a:lnTo>
                    <a:pt x="88884" y="63105"/>
                  </a:lnTo>
                  <a:close/>
                  <a:moveTo>
                    <a:pt x="96771" y="85441"/>
                  </a:moveTo>
                  <a:lnTo>
                    <a:pt x="94485" y="80945"/>
                  </a:lnTo>
                  <a:lnTo>
                    <a:pt x="96580" y="85240"/>
                  </a:lnTo>
                  <a:close/>
                  <a:moveTo>
                    <a:pt x="101314" y="89193"/>
                  </a:moveTo>
                  <a:lnTo>
                    <a:pt x="97676" y="85850"/>
                  </a:lnTo>
                  <a:lnTo>
                    <a:pt x="101314" y="89193"/>
                  </a:lnTo>
                  <a:close/>
                  <a:moveTo>
                    <a:pt x="102028" y="92346"/>
                  </a:moveTo>
                  <a:lnTo>
                    <a:pt x="106543" y="90651"/>
                  </a:lnTo>
                  <a:lnTo>
                    <a:pt x="101648" y="90717"/>
                  </a:lnTo>
                  <a:close/>
                  <a:moveTo>
                    <a:pt x="100447" y="101433"/>
                  </a:moveTo>
                  <a:lnTo>
                    <a:pt x="103629" y="97804"/>
                  </a:lnTo>
                  <a:lnTo>
                    <a:pt x="99180" y="99909"/>
                  </a:lnTo>
                  <a:close/>
                  <a:moveTo>
                    <a:pt x="98714" y="108977"/>
                  </a:moveTo>
                  <a:lnTo>
                    <a:pt x="102762" y="106405"/>
                  </a:lnTo>
                  <a:lnTo>
                    <a:pt x="97761" y="107310"/>
                  </a:lnTo>
                  <a:close/>
                  <a:moveTo>
                    <a:pt x="119964" y="58599"/>
                  </a:moveTo>
                  <a:lnTo>
                    <a:pt x="121488" y="54084"/>
                  </a:lnTo>
                  <a:lnTo>
                    <a:pt x="118287" y="50455"/>
                  </a:lnTo>
                  <a:lnTo>
                    <a:pt x="112982" y="51522"/>
                  </a:lnTo>
                  <a:lnTo>
                    <a:pt x="114230" y="56304"/>
                  </a:lnTo>
                  <a:lnTo>
                    <a:pt x="118688" y="58332"/>
                  </a:lnTo>
                  <a:close/>
                  <a:moveTo>
                    <a:pt x="114745" y="75849"/>
                  </a:moveTo>
                  <a:lnTo>
                    <a:pt x="116421" y="71382"/>
                  </a:lnTo>
                  <a:lnTo>
                    <a:pt x="114478" y="66638"/>
                  </a:lnTo>
                  <a:lnTo>
                    <a:pt x="113687" y="71715"/>
                  </a:lnTo>
                  <a:close/>
                  <a:moveTo>
                    <a:pt x="116964" y="89251"/>
                  </a:moveTo>
                  <a:lnTo>
                    <a:pt x="121069" y="86641"/>
                  </a:lnTo>
                  <a:lnTo>
                    <a:pt x="116211" y="87098"/>
                  </a:lnTo>
                  <a:close/>
                  <a:moveTo>
                    <a:pt x="107019" y="101823"/>
                  </a:moveTo>
                  <a:lnTo>
                    <a:pt x="108886" y="96404"/>
                  </a:lnTo>
                  <a:lnTo>
                    <a:pt x="105610" y="100128"/>
                  </a:lnTo>
                  <a:close/>
                  <a:moveTo>
                    <a:pt x="113839" y="105281"/>
                  </a:moveTo>
                  <a:lnTo>
                    <a:pt x="117468" y="102186"/>
                  </a:lnTo>
                  <a:lnTo>
                    <a:pt x="113106" y="104243"/>
                  </a:lnTo>
                  <a:close/>
                  <a:moveTo>
                    <a:pt x="129727" y="86879"/>
                  </a:moveTo>
                  <a:lnTo>
                    <a:pt x="134204" y="85240"/>
                  </a:lnTo>
                  <a:lnTo>
                    <a:pt x="129327" y="82955"/>
                  </a:lnTo>
                  <a:close/>
                  <a:moveTo>
                    <a:pt x="134832" y="107072"/>
                  </a:moveTo>
                  <a:lnTo>
                    <a:pt x="138499" y="103986"/>
                  </a:lnTo>
                  <a:lnTo>
                    <a:pt x="133585" y="105224"/>
                  </a:lnTo>
                  <a:close/>
                  <a:moveTo>
                    <a:pt x="65881" y="118645"/>
                  </a:moveTo>
                  <a:lnTo>
                    <a:pt x="64243" y="114082"/>
                  </a:lnTo>
                  <a:lnTo>
                    <a:pt x="65881" y="118645"/>
                  </a:lnTo>
                  <a:close/>
                  <a:moveTo>
                    <a:pt x="98352" y="144191"/>
                  </a:moveTo>
                  <a:lnTo>
                    <a:pt x="103162" y="143914"/>
                  </a:lnTo>
                  <a:lnTo>
                    <a:pt x="108058" y="142915"/>
                  </a:lnTo>
                  <a:lnTo>
                    <a:pt x="113706" y="142600"/>
                  </a:lnTo>
                  <a:lnTo>
                    <a:pt x="118793" y="142248"/>
                  </a:lnTo>
                  <a:lnTo>
                    <a:pt x="123917" y="142200"/>
                  </a:lnTo>
                  <a:lnTo>
                    <a:pt x="125326" y="137333"/>
                  </a:lnTo>
                  <a:lnTo>
                    <a:pt x="120364" y="138123"/>
                  </a:lnTo>
                  <a:lnTo>
                    <a:pt x="115773" y="139495"/>
                  </a:lnTo>
                  <a:lnTo>
                    <a:pt x="113973" y="135028"/>
                  </a:lnTo>
                  <a:lnTo>
                    <a:pt x="109134" y="135475"/>
                  </a:lnTo>
                  <a:lnTo>
                    <a:pt x="104343" y="135332"/>
                  </a:lnTo>
                  <a:lnTo>
                    <a:pt x="99838" y="133532"/>
                  </a:lnTo>
                  <a:lnTo>
                    <a:pt x="94809" y="134075"/>
                  </a:lnTo>
                  <a:lnTo>
                    <a:pt x="89922" y="134913"/>
                  </a:lnTo>
                  <a:lnTo>
                    <a:pt x="85712" y="132218"/>
                  </a:lnTo>
                  <a:lnTo>
                    <a:pt x="80730" y="131094"/>
                  </a:lnTo>
                  <a:lnTo>
                    <a:pt x="76187" y="132685"/>
                  </a:lnTo>
                  <a:lnTo>
                    <a:pt x="77378" y="137676"/>
                  </a:lnTo>
                  <a:lnTo>
                    <a:pt x="83302" y="137723"/>
                  </a:lnTo>
                  <a:lnTo>
                    <a:pt x="88074" y="138276"/>
                  </a:lnTo>
                  <a:lnTo>
                    <a:pt x="92780" y="139362"/>
                  </a:lnTo>
                  <a:lnTo>
                    <a:pt x="97561" y="140390"/>
                  </a:lnTo>
                  <a:close/>
                  <a:moveTo>
                    <a:pt x="151273" y="123979"/>
                  </a:moveTo>
                  <a:lnTo>
                    <a:pt x="154264" y="119892"/>
                  </a:lnTo>
                  <a:lnTo>
                    <a:pt x="157016" y="115940"/>
                  </a:lnTo>
                  <a:lnTo>
                    <a:pt x="152463" y="113977"/>
                  </a:lnTo>
                  <a:lnTo>
                    <a:pt x="149349" y="117797"/>
                  </a:lnTo>
                  <a:lnTo>
                    <a:pt x="149834" y="122559"/>
                  </a:lnTo>
                  <a:close/>
                  <a:moveTo>
                    <a:pt x="140624" y="133675"/>
                  </a:moveTo>
                  <a:lnTo>
                    <a:pt x="140452" y="128494"/>
                  </a:lnTo>
                  <a:lnTo>
                    <a:pt x="141052" y="123379"/>
                  </a:lnTo>
                  <a:lnTo>
                    <a:pt x="139642" y="128036"/>
                  </a:lnTo>
                  <a:lnTo>
                    <a:pt x="139519" y="13289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1" name="Freihandform: Form 780">
              <a:extLst>
                <a:ext uri="{FF2B5EF4-FFF2-40B4-BE49-F238E27FC236}">
                  <a16:creationId xmlns:a16="http://schemas.microsoft.com/office/drawing/2014/main" id="{F14D8CEF-68A9-0AA2-B043-ACABF0D8E247}"/>
                </a:ext>
              </a:extLst>
            </p:cNvPr>
            <p:cNvSpPr/>
            <p:nvPr/>
          </p:nvSpPr>
          <p:spPr>
            <a:xfrm>
              <a:off x="1632938" y="4045727"/>
              <a:ext cx="58680" cy="65223"/>
            </a:xfrm>
            <a:custGeom>
              <a:avLst/>
              <a:gdLst>
                <a:gd name="connsiteX0" fmla="*/ 37420 w 77905"/>
                <a:gd name="connsiteY0" fmla="*/ 86517 h 86591"/>
                <a:gd name="connsiteX1" fmla="*/ 39783 w 77905"/>
                <a:gd name="connsiteY1" fmla="*/ 82345 h 86591"/>
                <a:gd name="connsiteX2" fmla="*/ 43821 w 77905"/>
                <a:gd name="connsiteY2" fmla="*/ 79716 h 86591"/>
                <a:gd name="connsiteX3" fmla="*/ 47622 w 77905"/>
                <a:gd name="connsiteY3" fmla="*/ 76744 h 86591"/>
                <a:gd name="connsiteX4" fmla="*/ 49298 w 77905"/>
                <a:gd name="connsiteY4" fmla="*/ 72248 h 86591"/>
                <a:gd name="connsiteX5" fmla="*/ 53908 w 77905"/>
                <a:gd name="connsiteY5" fmla="*/ 70782 h 86591"/>
                <a:gd name="connsiteX6" fmla="*/ 57547 w 77905"/>
                <a:gd name="connsiteY6" fmla="*/ 67648 h 86591"/>
                <a:gd name="connsiteX7" fmla="*/ 56518 w 77905"/>
                <a:gd name="connsiteY7" fmla="*/ 62847 h 86591"/>
                <a:gd name="connsiteX8" fmla="*/ 58261 w 77905"/>
                <a:gd name="connsiteY8" fmla="*/ 58371 h 86591"/>
                <a:gd name="connsiteX9" fmla="*/ 62585 w 77905"/>
                <a:gd name="connsiteY9" fmla="*/ 56313 h 86591"/>
                <a:gd name="connsiteX10" fmla="*/ 66548 w 77905"/>
                <a:gd name="connsiteY10" fmla="*/ 53427 h 86591"/>
                <a:gd name="connsiteX11" fmla="*/ 70396 w 77905"/>
                <a:gd name="connsiteY11" fmla="*/ 50522 h 86591"/>
                <a:gd name="connsiteX12" fmla="*/ 74063 w 77905"/>
                <a:gd name="connsiteY12" fmla="*/ 47445 h 86591"/>
                <a:gd name="connsiteX13" fmla="*/ 77692 w 77905"/>
                <a:gd name="connsiteY13" fmla="*/ 44178 h 86591"/>
                <a:gd name="connsiteX14" fmla="*/ 73587 w 77905"/>
                <a:gd name="connsiteY14" fmla="*/ 41378 h 86591"/>
                <a:gd name="connsiteX15" fmla="*/ 70110 w 77905"/>
                <a:gd name="connsiteY15" fmla="*/ 44921 h 86591"/>
                <a:gd name="connsiteX16" fmla="*/ 66824 w 77905"/>
                <a:gd name="connsiteY16" fmla="*/ 41378 h 86591"/>
                <a:gd name="connsiteX17" fmla="*/ 62023 w 77905"/>
                <a:gd name="connsiteY17" fmla="*/ 40483 h 86591"/>
                <a:gd name="connsiteX18" fmla="*/ 60033 w 77905"/>
                <a:gd name="connsiteY18" fmla="*/ 36034 h 86591"/>
                <a:gd name="connsiteX19" fmla="*/ 61023 w 77905"/>
                <a:gd name="connsiteY19" fmla="*/ 30653 h 86591"/>
                <a:gd name="connsiteX20" fmla="*/ 61976 w 77905"/>
                <a:gd name="connsiteY20" fmla="*/ 25519 h 86591"/>
                <a:gd name="connsiteX21" fmla="*/ 62919 w 77905"/>
                <a:gd name="connsiteY21" fmla="*/ 20385 h 86591"/>
                <a:gd name="connsiteX22" fmla="*/ 63805 w 77905"/>
                <a:gd name="connsiteY22" fmla="*/ 15251 h 86591"/>
                <a:gd name="connsiteX23" fmla="*/ 64405 w 77905"/>
                <a:gd name="connsiteY23" fmla="*/ 10117 h 86591"/>
                <a:gd name="connsiteX24" fmla="*/ 64995 w 77905"/>
                <a:gd name="connsiteY24" fmla="*/ 4983 h 86591"/>
                <a:gd name="connsiteX25" fmla="*/ 65586 w 77905"/>
                <a:gd name="connsiteY25" fmla="*/ -37 h 86591"/>
                <a:gd name="connsiteX26" fmla="*/ 60823 w 77905"/>
                <a:gd name="connsiteY26" fmla="*/ -37 h 86591"/>
                <a:gd name="connsiteX27" fmla="*/ 55870 w 77905"/>
                <a:gd name="connsiteY27" fmla="*/ -37 h 86591"/>
                <a:gd name="connsiteX28" fmla="*/ 50927 w 77905"/>
                <a:gd name="connsiteY28" fmla="*/ -46 h 86591"/>
                <a:gd name="connsiteX29" fmla="*/ 45983 w 77905"/>
                <a:gd name="connsiteY29" fmla="*/ -46 h 86591"/>
                <a:gd name="connsiteX30" fmla="*/ 41040 w 77905"/>
                <a:gd name="connsiteY30" fmla="*/ -75 h 86591"/>
                <a:gd name="connsiteX31" fmla="*/ 36087 w 77905"/>
                <a:gd name="connsiteY31" fmla="*/ -46 h 86591"/>
                <a:gd name="connsiteX32" fmla="*/ 31162 w 77905"/>
                <a:gd name="connsiteY32" fmla="*/ -18 h 86591"/>
                <a:gd name="connsiteX33" fmla="*/ 30515 w 77905"/>
                <a:gd name="connsiteY33" fmla="*/ 4983 h 86591"/>
                <a:gd name="connsiteX34" fmla="*/ 29896 w 77905"/>
                <a:gd name="connsiteY34" fmla="*/ 9821 h 86591"/>
                <a:gd name="connsiteX35" fmla="*/ 25495 w 77905"/>
                <a:gd name="connsiteY35" fmla="*/ 11955 h 86591"/>
                <a:gd name="connsiteX36" fmla="*/ 25371 w 77905"/>
                <a:gd name="connsiteY36" fmla="*/ 16737 h 86591"/>
                <a:gd name="connsiteX37" fmla="*/ 29276 w 77905"/>
                <a:gd name="connsiteY37" fmla="*/ 19575 h 86591"/>
                <a:gd name="connsiteX38" fmla="*/ 32867 w 77905"/>
                <a:gd name="connsiteY38" fmla="*/ 22785 h 86591"/>
                <a:gd name="connsiteX39" fmla="*/ 34087 w 77905"/>
                <a:gd name="connsiteY39" fmla="*/ 27395 h 86591"/>
                <a:gd name="connsiteX40" fmla="*/ 38173 w 77905"/>
                <a:gd name="connsiteY40" fmla="*/ 29919 h 86591"/>
                <a:gd name="connsiteX41" fmla="*/ 36773 w 77905"/>
                <a:gd name="connsiteY41" fmla="*/ 34510 h 86591"/>
                <a:gd name="connsiteX42" fmla="*/ 32639 w 77905"/>
                <a:gd name="connsiteY42" fmla="*/ 36968 h 86591"/>
                <a:gd name="connsiteX43" fmla="*/ 26438 w 77905"/>
                <a:gd name="connsiteY43" fmla="*/ 36949 h 86591"/>
                <a:gd name="connsiteX44" fmla="*/ 21476 w 77905"/>
                <a:gd name="connsiteY44" fmla="*/ 36949 h 86591"/>
                <a:gd name="connsiteX45" fmla="*/ 16523 w 77905"/>
                <a:gd name="connsiteY45" fmla="*/ 36958 h 86591"/>
                <a:gd name="connsiteX46" fmla="*/ 11846 w 77905"/>
                <a:gd name="connsiteY46" fmla="*/ 37920 h 86591"/>
                <a:gd name="connsiteX47" fmla="*/ 9055 w 77905"/>
                <a:gd name="connsiteY47" fmla="*/ 42178 h 86591"/>
                <a:gd name="connsiteX48" fmla="*/ 6217 w 77905"/>
                <a:gd name="connsiteY48" fmla="*/ 46512 h 86591"/>
                <a:gd name="connsiteX49" fmla="*/ 3607 w 77905"/>
                <a:gd name="connsiteY49" fmla="*/ 50532 h 86591"/>
                <a:gd name="connsiteX50" fmla="*/ 1635 w 77905"/>
                <a:gd name="connsiteY50" fmla="*/ 54913 h 86591"/>
                <a:gd name="connsiteX51" fmla="*/ 1892 w 77905"/>
                <a:gd name="connsiteY51" fmla="*/ 59685 h 86591"/>
                <a:gd name="connsiteX52" fmla="*/ 959 w 77905"/>
                <a:gd name="connsiteY52" fmla="*/ 64390 h 86591"/>
                <a:gd name="connsiteX53" fmla="*/ -213 w 77905"/>
                <a:gd name="connsiteY53" fmla="*/ 69010 h 86591"/>
                <a:gd name="connsiteX54" fmla="*/ 2911 w 77905"/>
                <a:gd name="connsiteY54" fmla="*/ 72868 h 86591"/>
                <a:gd name="connsiteX55" fmla="*/ 6531 w 77905"/>
                <a:gd name="connsiteY55" fmla="*/ 76373 h 86591"/>
                <a:gd name="connsiteX56" fmla="*/ 10617 w 77905"/>
                <a:gd name="connsiteY56" fmla="*/ 79383 h 86591"/>
                <a:gd name="connsiteX57" fmla="*/ 14979 w 77905"/>
                <a:gd name="connsiteY57" fmla="*/ 81602 h 86591"/>
                <a:gd name="connsiteX58" fmla="*/ 19866 w 77905"/>
                <a:gd name="connsiteY58" fmla="*/ 82612 h 86591"/>
                <a:gd name="connsiteX59" fmla="*/ 24828 w 77905"/>
                <a:gd name="connsiteY59" fmla="*/ 82735 h 86591"/>
                <a:gd name="connsiteX60" fmla="*/ 29791 w 77905"/>
                <a:gd name="connsiteY60" fmla="*/ 82840 h 86591"/>
                <a:gd name="connsiteX61" fmla="*/ 34182 w 77905"/>
                <a:gd name="connsiteY61" fmla="*/ 84802 h 8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7905" h="86591">
                  <a:moveTo>
                    <a:pt x="37420" y="86517"/>
                  </a:moveTo>
                  <a:lnTo>
                    <a:pt x="39783" y="82345"/>
                  </a:lnTo>
                  <a:lnTo>
                    <a:pt x="43821" y="79716"/>
                  </a:lnTo>
                  <a:lnTo>
                    <a:pt x="47622" y="76744"/>
                  </a:lnTo>
                  <a:lnTo>
                    <a:pt x="49298" y="72248"/>
                  </a:lnTo>
                  <a:lnTo>
                    <a:pt x="53908" y="70782"/>
                  </a:lnTo>
                  <a:lnTo>
                    <a:pt x="57547" y="67648"/>
                  </a:lnTo>
                  <a:lnTo>
                    <a:pt x="56518" y="62847"/>
                  </a:lnTo>
                  <a:lnTo>
                    <a:pt x="58261" y="58371"/>
                  </a:lnTo>
                  <a:lnTo>
                    <a:pt x="62585" y="56313"/>
                  </a:lnTo>
                  <a:lnTo>
                    <a:pt x="66548" y="53427"/>
                  </a:lnTo>
                  <a:lnTo>
                    <a:pt x="70396" y="50522"/>
                  </a:lnTo>
                  <a:lnTo>
                    <a:pt x="74063" y="47445"/>
                  </a:lnTo>
                  <a:lnTo>
                    <a:pt x="77692" y="44178"/>
                  </a:lnTo>
                  <a:lnTo>
                    <a:pt x="73587" y="41378"/>
                  </a:lnTo>
                  <a:lnTo>
                    <a:pt x="70110" y="44921"/>
                  </a:lnTo>
                  <a:lnTo>
                    <a:pt x="66824" y="41378"/>
                  </a:lnTo>
                  <a:lnTo>
                    <a:pt x="62023" y="40483"/>
                  </a:lnTo>
                  <a:lnTo>
                    <a:pt x="60033" y="36034"/>
                  </a:lnTo>
                  <a:lnTo>
                    <a:pt x="61023" y="30653"/>
                  </a:lnTo>
                  <a:lnTo>
                    <a:pt x="61976" y="25519"/>
                  </a:lnTo>
                  <a:lnTo>
                    <a:pt x="62919" y="20385"/>
                  </a:lnTo>
                  <a:lnTo>
                    <a:pt x="63805" y="15251"/>
                  </a:lnTo>
                  <a:lnTo>
                    <a:pt x="64405" y="10117"/>
                  </a:lnTo>
                  <a:lnTo>
                    <a:pt x="64995" y="4983"/>
                  </a:lnTo>
                  <a:lnTo>
                    <a:pt x="65586" y="-37"/>
                  </a:lnTo>
                  <a:lnTo>
                    <a:pt x="60823" y="-37"/>
                  </a:lnTo>
                  <a:lnTo>
                    <a:pt x="55870" y="-37"/>
                  </a:lnTo>
                  <a:lnTo>
                    <a:pt x="50927" y="-46"/>
                  </a:lnTo>
                  <a:lnTo>
                    <a:pt x="45983" y="-46"/>
                  </a:lnTo>
                  <a:lnTo>
                    <a:pt x="41040" y="-75"/>
                  </a:lnTo>
                  <a:lnTo>
                    <a:pt x="36087" y="-46"/>
                  </a:lnTo>
                  <a:lnTo>
                    <a:pt x="31162" y="-18"/>
                  </a:lnTo>
                  <a:lnTo>
                    <a:pt x="30515" y="4983"/>
                  </a:lnTo>
                  <a:lnTo>
                    <a:pt x="29896" y="9821"/>
                  </a:lnTo>
                  <a:lnTo>
                    <a:pt x="25495" y="11955"/>
                  </a:lnTo>
                  <a:lnTo>
                    <a:pt x="25371" y="16737"/>
                  </a:lnTo>
                  <a:lnTo>
                    <a:pt x="29276" y="19575"/>
                  </a:lnTo>
                  <a:lnTo>
                    <a:pt x="32867" y="22785"/>
                  </a:lnTo>
                  <a:lnTo>
                    <a:pt x="34087" y="27395"/>
                  </a:lnTo>
                  <a:lnTo>
                    <a:pt x="38173" y="29919"/>
                  </a:lnTo>
                  <a:lnTo>
                    <a:pt x="36773" y="34510"/>
                  </a:lnTo>
                  <a:lnTo>
                    <a:pt x="32639" y="36968"/>
                  </a:lnTo>
                  <a:lnTo>
                    <a:pt x="26438" y="36949"/>
                  </a:lnTo>
                  <a:lnTo>
                    <a:pt x="21476" y="36949"/>
                  </a:lnTo>
                  <a:lnTo>
                    <a:pt x="16523" y="36958"/>
                  </a:lnTo>
                  <a:lnTo>
                    <a:pt x="11846" y="37920"/>
                  </a:lnTo>
                  <a:lnTo>
                    <a:pt x="9055" y="42178"/>
                  </a:lnTo>
                  <a:lnTo>
                    <a:pt x="6217" y="46512"/>
                  </a:lnTo>
                  <a:lnTo>
                    <a:pt x="3607" y="50532"/>
                  </a:lnTo>
                  <a:lnTo>
                    <a:pt x="1635" y="54913"/>
                  </a:lnTo>
                  <a:lnTo>
                    <a:pt x="1892" y="59685"/>
                  </a:lnTo>
                  <a:lnTo>
                    <a:pt x="959" y="64390"/>
                  </a:lnTo>
                  <a:lnTo>
                    <a:pt x="-213" y="69010"/>
                  </a:lnTo>
                  <a:lnTo>
                    <a:pt x="2911" y="72868"/>
                  </a:lnTo>
                  <a:lnTo>
                    <a:pt x="6531" y="76373"/>
                  </a:lnTo>
                  <a:lnTo>
                    <a:pt x="10617" y="79383"/>
                  </a:lnTo>
                  <a:lnTo>
                    <a:pt x="14979" y="81602"/>
                  </a:lnTo>
                  <a:lnTo>
                    <a:pt x="19866" y="82612"/>
                  </a:lnTo>
                  <a:lnTo>
                    <a:pt x="24828" y="82735"/>
                  </a:lnTo>
                  <a:lnTo>
                    <a:pt x="29791" y="82840"/>
                  </a:lnTo>
                  <a:lnTo>
                    <a:pt x="34182" y="8480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2" name="Freihandform: Form 781">
              <a:extLst>
                <a:ext uri="{FF2B5EF4-FFF2-40B4-BE49-F238E27FC236}">
                  <a16:creationId xmlns:a16="http://schemas.microsoft.com/office/drawing/2014/main" id="{89C61863-BD2E-2EA9-1267-7E433321579A}"/>
                </a:ext>
              </a:extLst>
            </p:cNvPr>
            <p:cNvSpPr/>
            <p:nvPr/>
          </p:nvSpPr>
          <p:spPr>
            <a:xfrm>
              <a:off x="3203309" y="3640418"/>
              <a:ext cx="22542" cy="22348"/>
            </a:xfrm>
            <a:custGeom>
              <a:avLst/>
              <a:gdLst>
                <a:gd name="connsiteX0" fmla="*/ 10560 w 29927"/>
                <a:gd name="connsiteY0" fmla="*/ 29595 h 29670"/>
                <a:gd name="connsiteX1" fmla="*/ 13303 w 29927"/>
                <a:gd name="connsiteY1" fmla="*/ 25490 h 29670"/>
                <a:gd name="connsiteX2" fmla="*/ 16980 w 29927"/>
                <a:gd name="connsiteY2" fmla="*/ 22375 h 29670"/>
                <a:gd name="connsiteX3" fmla="*/ 21875 w 29927"/>
                <a:gd name="connsiteY3" fmla="*/ 23242 h 29670"/>
                <a:gd name="connsiteX4" fmla="*/ 25599 w 29927"/>
                <a:gd name="connsiteY4" fmla="*/ 20032 h 29670"/>
                <a:gd name="connsiteX5" fmla="*/ 27600 w 29927"/>
                <a:gd name="connsiteY5" fmla="*/ 15689 h 29670"/>
                <a:gd name="connsiteX6" fmla="*/ 29714 w 29927"/>
                <a:gd name="connsiteY6" fmla="*/ 11422 h 29670"/>
                <a:gd name="connsiteX7" fmla="*/ 25142 w 29927"/>
                <a:gd name="connsiteY7" fmla="*/ 10069 h 29670"/>
                <a:gd name="connsiteX8" fmla="*/ 21475 w 29927"/>
                <a:gd name="connsiteY8" fmla="*/ 6754 h 29670"/>
                <a:gd name="connsiteX9" fmla="*/ 17951 w 29927"/>
                <a:gd name="connsiteY9" fmla="*/ 3516 h 29670"/>
                <a:gd name="connsiteX10" fmla="*/ 13703 w 29927"/>
                <a:gd name="connsiteY10" fmla="*/ 1249 h 29670"/>
                <a:gd name="connsiteX11" fmla="*/ 9093 w 29927"/>
                <a:gd name="connsiteY11" fmla="*/ -75 h 29670"/>
                <a:gd name="connsiteX12" fmla="*/ 7874 w 29927"/>
                <a:gd name="connsiteY12" fmla="*/ 4544 h 29670"/>
                <a:gd name="connsiteX13" fmla="*/ 4378 w 29927"/>
                <a:gd name="connsiteY13" fmla="*/ 7850 h 29670"/>
                <a:gd name="connsiteX14" fmla="*/ -213 w 29927"/>
                <a:gd name="connsiteY14" fmla="*/ 9240 h 29670"/>
                <a:gd name="connsiteX15" fmla="*/ 958 w 29927"/>
                <a:gd name="connsiteY15" fmla="*/ 13936 h 29670"/>
                <a:gd name="connsiteX16" fmla="*/ 3683 w 29927"/>
                <a:gd name="connsiteY16" fmla="*/ 17870 h 29670"/>
                <a:gd name="connsiteX17" fmla="*/ 8055 w 29927"/>
                <a:gd name="connsiteY17" fmla="*/ 19928 h 29670"/>
                <a:gd name="connsiteX18" fmla="*/ 10331 w 29927"/>
                <a:gd name="connsiteY18" fmla="*/ 24176 h 29670"/>
                <a:gd name="connsiteX19" fmla="*/ 10360 w 29927"/>
                <a:gd name="connsiteY19" fmla="*/ 29014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927" h="29670">
                  <a:moveTo>
                    <a:pt x="10560" y="29595"/>
                  </a:moveTo>
                  <a:lnTo>
                    <a:pt x="13303" y="25490"/>
                  </a:lnTo>
                  <a:lnTo>
                    <a:pt x="16980" y="22375"/>
                  </a:lnTo>
                  <a:lnTo>
                    <a:pt x="21875" y="23242"/>
                  </a:lnTo>
                  <a:lnTo>
                    <a:pt x="25599" y="20032"/>
                  </a:lnTo>
                  <a:lnTo>
                    <a:pt x="27600" y="15689"/>
                  </a:lnTo>
                  <a:lnTo>
                    <a:pt x="29714" y="11422"/>
                  </a:lnTo>
                  <a:lnTo>
                    <a:pt x="25142" y="10069"/>
                  </a:lnTo>
                  <a:lnTo>
                    <a:pt x="21475" y="6754"/>
                  </a:lnTo>
                  <a:lnTo>
                    <a:pt x="17951" y="3516"/>
                  </a:lnTo>
                  <a:lnTo>
                    <a:pt x="13703" y="1249"/>
                  </a:lnTo>
                  <a:lnTo>
                    <a:pt x="9093" y="-75"/>
                  </a:lnTo>
                  <a:lnTo>
                    <a:pt x="7874" y="4544"/>
                  </a:lnTo>
                  <a:lnTo>
                    <a:pt x="4378" y="7850"/>
                  </a:lnTo>
                  <a:lnTo>
                    <a:pt x="-213" y="9240"/>
                  </a:lnTo>
                  <a:lnTo>
                    <a:pt x="958" y="13936"/>
                  </a:lnTo>
                  <a:lnTo>
                    <a:pt x="3683" y="17870"/>
                  </a:lnTo>
                  <a:lnTo>
                    <a:pt x="8055" y="19928"/>
                  </a:lnTo>
                  <a:lnTo>
                    <a:pt x="10331" y="24176"/>
                  </a:lnTo>
                  <a:lnTo>
                    <a:pt x="10360" y="2901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FF351A-1D15-0B8B-F431-F7C930518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247" y="2370508"/>
            <a:ext cx="5903263" cy="3177107"/>
          </a:xfrm>
        </p:spPr>
        <p:txBody>
          <a:bodyPr>
            <a:normAutofit/>
          </a:bodyPr>
          <a:lstStyle/>
          <a:p>
            <a:r>
              <a:rPr lang="de-DE" b="1">
                <a:solidFill>
                  <a:srgbClr val="333435"/>
                </a:solidFill>
                <a:latin typeface="Bierstadt" panose="020B0004020202020204" pitchFamily="34" charset="0"/>
              </a:rPr>
              <a:t>Win-Win Lösung </a:t>
            </a:r>
            <a:r>
              <a:rPr lang="de-DE">
                <a:solidFill>
                  <a:srgbClr val="777478"/>
                </a:solidFill>
                <a:latin typeface="Bierstadt" panose="020B0004020202020204" pitchFamily="34" charset="0"/>
              </a:rPr>
              <a:t>für Unternehmen und Gäste.</a:t>
            </a:r>
          </a:p>
          <a:p>
            <a:r>
              <a:rPr lang="de-DE" b="1">
                <a:solidFill>
                  <a:srgbClr val="333435"/>
                </a:solidFill>
                <a:latin typeface="Bierstadt" panose="020B0004020202020204" pitchFamily="34" charset="0"/>
              </a:rPr>
              <a:t>Umweltschonend </a:t>
            </a:r>
            <a:r>
              <a:rPr lang="de-DE">
                <a:solidFill>
                  <a:srgbClr val="777478"/>
                </a:solidFill>
                <a:latin typeface="Bierstadt" panose="020B0004020202020204" pitchFamily="34" charset="0"/>
              </a:rPr>
              <a:t>durch das Ersetzen von Papier-Rechnungen durch Digitale.</a:t>
            </a:r>
          </a:p>
          <a:p>
            <a:r>
              <a:rPr lang="de-DE" b="1">
                <a:solidFill>
                  <a:srgbClr val="333435"/>
                </a:solidFill>
                <a:latin typeface="Bierstadt" panose="020B0004020202020204" pitchFamily="34" charset="0"/>
              </a:rPr>
              <a:t>Zukunftssicher </a:t>
            </a:r>
            <a:r>
              <a:rPr lang="de-DE">
                <a:solidFill>
                  <a:srgbClr val="777478"/>
                </a:solidFill>
                <a:latin typeface="Bierstadt" panose="020B0004020202020204" pitchFamily="34" charset="0"/>
              </a:rPr>
              <a:t>im Falle einer weiteren Pandemie.</a:t>
            </a:r>
          </a:p>
        </p:txBody>
      </p:sp>
      <p:sp>
        <p:nvSpPr>
          <p:cNvPr id="562" name="Titel 1">
            <a:extLst>
              <a:ext uri="{FF2B5EF4-FFF2-40B4-BE49-F238E27FC236}">
                <a16:creationId xmlns:a16="http://schemas.microsoft.com/office/drawing/2014/main" id="{47DA0C77-C1CB-EA8A-5F05-72F94991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>
                <a:latin typeface="Bierstadt" panose="020B0004020202020204" pitchFamily="34" charset="0"/>
              </a:rPr>
              <a:t>FAZIT</a:t>
            </a:r>
          </a:p>
        </p:txBody>
      </p:sp>
      <p:pic>
        <p:nvPicPr>
          <p:cNvPr id="564" name="Grafik 563" descr="Präsentation mit Checkliste mit einfarbiger Füllung">
            <a:extLst>
              <a:ext uri="{FF2B5EF4-FFF2-40B4-BE49-F238E27FC236}">
                <a16:creationId xmlns:a16="http://schemas.microsoft.com/office/drawing/2014/main" id="{37ECDF65-706E-16E9-79BB-FAFC0CBB7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6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A8175C342F3CF40A6BF02B98F923CF7" ma:contentTypeVersion="5" ma:contentTypeDescription="Ein neues Dokument erstellen." ma:contentTypeScope="" ma:versionID="35814622ffb1f9b285139d4cd0592b6a">
  <xsd:schema xmlns:xsd="http://www.w3.org/2001/XMLSchema" xmlns:xs="http://www.w3.org/2001/XMLSchema" xmlns:p="http://schemas.microsoft.com/office/2006/metadata/properties" xmlns:ns3="d3ece68b-6199-4c77-9893-cf3eb1e05a08" targetNamespace="http://schemas.microsoft.com/office/2006/metadata/properties" ma:root="true" ma:fieldsID="23832a91a7cfe002bd0ff197ea19d8e0" ns3:_="">
    <xsd:import namespace="d3ece68b-6199-4c77-9893-cf3eb1e05a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ece68b-6199-4c77-9893-cf3eb1e05a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3ece68b-6199-4c77-9893-cf3eb1e05a08" xsi:nil="true"/>
  </documentManagement>
</p:properties>
</file>

<file path=customXml/itemProps1.xml><?xml version="1.0" encoding="utf-8"?>
<ds:datastoreItem xmlns:ds="http://schemas.openxmlformats.org/officeDocument/2006/customXml" ds:itemID="{6D9723C2-CED3-4863-8AB4-DB6DE5ADAE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642D7E-1C7E-46B1-8806-5E323A69045A}">
  <ds:schemaRefs>
    <ds:schemaRef ds:uri="d3ece68b-6199-4c77-9893-cf3eb1e05a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59ECFD4-15AA-484A-A1B5-01A091F77081}">
  <ds:schemaRefs>
    <ds:schemaRef ds:uri="d3ece68b-6199-4c77-9893-cf3eb1e05a0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Application>Microsoft Office PowerPoint</Application>
  <PresentationFormat>Widescreen</PresentationFormat>
  <Slides>9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</vt:lpstr>
      <vt:lpstr>PowerPoint Presentation</vt:lpstr>
      <vt:lpstr>PROBLEM</vt:lpstr>
      <vt:lpstr>LÖSUNG</vt:lpstr>
      <vt:lpstr>FUNKTIONSWEISE</vt:lpstr>
      <vt:lpstr>PowerPoint Presentation</vt:lpstr>
      <vt:lpstr>MARTKPOTENTIAL</vt:lpstr>
      <vt:lpstr>ZAHLEN</vt:lpstr>
      <vt:lpstr>GESCHÄFTSMODELL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Silas Schäffer</dc:creator>
  <cp:revision>2</cp:revision>
  <dcterms:created xsi:type="dcterms:W3CDTF">2023-11-10T14:45:28Z</dcterms:created>
  <dcterms:modified xsi:type="dcterms:W3CDTF">2023-11-14T21:20:23Z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0x010100EA8175C342F3CF40A6BF02B98F923CF7</vt:lpwstr>
  </property>
</Properties>
</file>