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99" r:id="rId1"/>
  </p:sldMasterIdLst>
  <p:notesMasterIdLst>
    <p:notesMasterId r:id="rId5"/>
  </p:notesMasterIdLst>
  <p:handoutMasterIdLst>
    <p:handoutMasterId r:id="rId6"/>
  </p:handoutMasterIdLst>
  <p:sldIdLst>
    <p:sldId id="281" r:id="rId2"/>
    <p:sldId id="282" r:id="rId3"/>
    <p:sldId id="283" r:id="rId4"/>
  </p:sldIdLst>
  <p:sldSz cx="9144000" cy="6858000" type="screen4x3"/>
  <p:notesSz cx="7099300" cy="10234613"/>
  <p:defaultTextStyle>
    <a:defPPr>
      <a:defRPr lang="de-AT"/>
    </a:defPPr>
    <a:lvl1pPr algn="ctr" rtl="0" fontAlgn="base">
      <a:lnSpc>
        <a:spcPct val="90000"/>
      </a:lnSpc>
      <a:spcBef>
        <a:spcPct val="20000"/>
      </a:spcBef>
      <a:spcAft>
        <a:spcPct val="0"/>
      </a:spcAft>
      <a:buChar char="•"/>
      <a:defRPr sz="1600" kern="1200">
        <a:solidFill>
          <a:schemeClr val="tx1"/>
        </a:solidFill>
        <a:latin typeface="Arial monospaced for SAP" panose="020B0609020202030204" pitchFamily="49" charset="0"/>
        <a:ea typeface="+mn-ea"/>
        <a:cs typeface="Times New Roman" panose="02020603050405020304" pitchFamily="18" charset="0"/>
      </a:defRPr>
    </a:lvl1pPr>
    <a:lvl2pPr marL="457200" algn="ctr" rtl="0" fontAlgn="base">
      <a:lnSpc>
        <a:spcPct val="90000"/>
      </a:lnSpc>
      <a:spcBef>
        <a:spcPct val="20000"/>
      </a:spcBef>
      <a:spcAft>
        <a:spcPct val="0"/>
      </a:spcAft>
      <a:buChar char="•"/>
      <a:defRPr sz="1600" kern="1200">
        <a:solidFill>
          <a:schemeClr val="tx1"/>
        </a:solidFill>
        <a:latin typeface="Arial monospaced for SAP" panose="020B0609020202030204" pitchFamily="49" charset="0"/>
        <a:ea typeface="+mn-ea"/>
        <a:cs typeface="Times New Roman" panose="02020603050405020304" pitchFamily="18" charset="0"/>
      </a:defRPr>
    </a:lvl2pPr>
    <a:lvl3pPr marL="914400" algn="ctr" rtl="0" fontAlgn="base">
      <a:lnSpc>
        <a:spcPct val="90000"/>
      </a:lnSpc>
      <a:spcBef>
        <a:spcPct val="20000"/>
      </a:spcBef>
      <a:spcAft>
        <a:spcPct val="0"/>
      </a:spcAft>
      <a:buChar char="•"/>
      <a:defRPr sz="1600" kern="1200">
        <a:solidFill>
          <a:schemeClr val="tx1"/>
        </a:solidFill>
        <a:latin typeface="Arial monospaced for SAP" panose="020B0609020202030204" pitchFamily="49" charset="0"/>
        <a:ea typeface="+mn-ea"/>
        <a:cs typeface="Times New Roman" panose="02020603050405020304" pitchFamily="18" charset="0"/>
      </a:defRPr>
    </a:lvl3pPr>
    <a:lvl4pPr marL="1371600" algn="ctr" rtl="0" fontAlgn="base">
      <a:lnSpc>
        <a:spcPct val="90000"/>
      </a:lnSpc>
      <a:spcBef>
        <a:spcPct val="20000"/>
      </a:spcBef>
      <a:spcAft>
        <a:spcPct val="0"/>
      </a:spcAft>
      <a:buChar char="•"/>
      <a:defRPr sz="1600" kern="1200">
        <a:solidFill>
          <a:schemeClr val="tx1"/>
        </a:solidFill>
        <a:latin typeface="Arial monospaced for SAP" panose="020B0609020202030204" pitchFamily="49" charset="0"/>
        <a:ea typeface="+mn-ea"/>
        <a:cs typeface="Times New Roman" panose="02020603050405020304" pitchFamily="18" charset="0"/>
      </a:defRPr>
    </a:lvl4pPr>
    <a:lvl5pPr marL="1828800" algn="ctr" rtl="0" fontAlgn="base">
      <a:lnSpc>
        <a:spcPct val="90000"/>
      </a:lnSpc>
      <a:spcBef>
        <a:spcPct val="20000"/>
      </a:spcBef>
      <a:spcAft>
        <a:spcPct val="0"/>
      </a:spcAft>
      <a:buChar char="•"/>
      <a:defRPr sz="1600" kern="1200">
        <a:solidFill>
          <a:schemeClr val="tx1"/>
        </a:solidFill>
        <a:latin typeface="Arial monospaced for SAP" panose="020B0609020202030204" pitchFamily="49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 monospaced for SAP" panose="020B0609020202030204" pitchFamily="49" charset="0"/>
        <a:ea typeface="+mn-ea"/>
        <a:cs typeface="Times New Roman" panose="02020603050405020304" pitchFamily="18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 monospaced for SAP" panose="020B0609020202030204" pitchFamily="49" charset="0"/>
        <a:ea typeface="+mn-ea"/>
        <a:cs typeface="Times New Roman" panose="02020603050405020304" pitchFamily="18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 monospaced for SAP" panose="020B0609020202030204" pitchFamily="49" charset="0"/>
        <a:ea typeface="+mn-ea"/>
        <a:cs typeface="Times New Roman" panose="02020603050405020304" pitchFamily="18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 monospaced for SAP" panose="020B0609020202030204" pitchFamily="49" charset="0"/>
        <a:ea typeface="+mn-ea"/>
        <a:cs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8F8F8"/>
    <a:srgbClr val="EAEAEA"/>
    <a:srgbClr val="990000"/>
    <a:srgbClr val="800000"/>
    <a:srgbClr val="A50021"/>
    <a:srgbClr val="990033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23" autoAdjust="0"/>
    <p:restoredTop sz="97466" autoAdjust="0"/>
  </p:normalViewPr>
  <p:slideViewPr>
    <p:cSldViewPr snapToGrid="0">
      <p:cViewPr varScale="1">
        <p:scale>
          <a:sx n="103" d="100"/>
          <a:sy n="103" d="100"/>
        </p:scale>
        <p:origin x="81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36606"/>
    </p:cViewPr>
  </p:sorterViewPr>
  <p:notesViewPr>
    <p:cSldViewPr snapToGrid="0">
      <p:cViewPr varScale="1">
        <p:scale>
          <a:sx n="71" d="100"/>
          <a:sy n="71" d="100"/>
        </p:scale>
        <p:origin x="4032" y="84"/>
      </p:cViewPr>
      <p:guideLst>
        <p:guide orient="horz" pos="3224"/>
        <p:guide pos="2237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5131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8" tIns="46159" rIns="92318" bIns="46159" numCol="1" anchor="t" anchorCtr="0" compatLnSpc="1">
            <a:prstTxWarp prst="textNoShape">
              <a:avLst/>
            </a:prstTxWarp>
          </a:bodyPr>
          <a:lstStyle>
            <a:lvl1pPr algn="l" defTabSz="923925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endParaRPr lang="de-DE" altLang="de-DE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9548" y="0"/>
            <a:ext cx="307821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8" tIns="46159" rIns="92318" bIns="46159" numCol="1" anchor="t" anchorCtr="0" compatLnSpc="1">
            <a:prstTxWarp prst="textNoShape">
              <a:avLst/>
            </a:prstTxWarp>
          </a:bodyPr>
          <a:lstStyle>
            <a:lvl1pPr algn="r" defTabSz="923925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fld id="{8FE366EE-9BA4-4681-A25A-EB96999980C7}" type="datetime1">
              <a:rPr lang="de-DE" altLang="de-DE"/>
              <a:pPr/>
              <a:t>03.12.2020</a:t>
            </a:fld>
            <a:endParaRPr lang="de-DE" altLang="de-DE"/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68"/>
            <a:ext cx="3075131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8" tIns="46159" rIns="92318" bIns="46159" numCol="1" anchor="b" anchorCtr="0" compatLnSpc="1">
            <a:prstTxWarp prst="textNoShape">
              <a:avLst/>
            </a:prstTxWarp>
          </a:bodyPr>
          <a:lstStyle>
            <a:lvl1pPr algn="l" defTabSz="923925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endParaRPr lang="de-DE" altLang="de-DE"/>
          </a:p>
        </p:txBody>
      </p:sp>
      <p:sp>
        <p:nvSpPr>
          <p:cNvPr id="1034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9548" y="9721868"/>
            <a:ext cx="307821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8" tIns="46159" rIns="92318" bIns="46159" numCol="1" anchor="b" anchorCtr="0" compatLnSpc="1">
            <a:prstTxWarp prst="textNoShape">
              <a:avLst/>
            </a:prstTxWarp>
          </a:bodyPr>
          <a:lstStyle>
            <a:lvl1pPr algn="r" defTabSz="923925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fld id="{6AADA930-82F1-4535-9E73-BA40EAFCDF79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280108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5131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8" tIns="46159" rIns="92318" bIns="46159" numCol="1" anchor="t" anchorCtr="0" compatLnSpc="1">
            <a:prstTxWarp prst="textNoShape">
              <a:avLst/>
            </a:prstTxWarp>
          </a:bodyPr>
          <a:lstStyle>
            <a:lvl1pPr algn="l" defTabSz="923925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endParaRPr lang="de-DE" altLang="de-DE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9548" y="0"/>
            <a:ext cx="307821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8" tIns="46159" rIns="92318" bIns="46159" numCol="1" anchor="t" anchorCtr="0" compatLnSpc="1">
            <a:prstTxWarp prst="textNoShape">
              <a:avLst/>
            </a:prstTxWarp>
          </a:bodyPr>
          <a:lstStyle>
            <a:lvl1pPr algn="r" defTabSz="923925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fld id="{E05B4DB7-7ED0-4F90-8756-459F7BEB799D}" type="datetime1">
              <a:rPr lang="de-DE" altLang="de-DE"/>
              <a:pPr/>
              <a:t>03.12.2020</a:t>
            </a:fld>
            <a:endParaRPr lang="de-DE" altLang="de-DE"/>
          </a:p>
        </p:txBody>
      </p:sp>
      <p:sp>
        <p:nvSpPr>
          <p:cNvPr id="158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8698" y="4861781"/>
            <a:ext cx="5681905" cy="4604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8" tIns="46159" rIns="92318" bIns="4615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68"/>
            <a:ext cx="3075131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8" tIns="46159" rIns="92318" bIns="46159" numCol="1" anchor="b" anchorCtr="0" compatLnSpc="1">
            <a:prstTxWarp prst="textNoShape">
              <a:avLst/>
            </a:prstTxWarp>
          </a:bodyPr>
          <a:lstStyle>
            <a:lvl1pPr algn="l" defTabSz="923925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endParaRPr lang="de-DE" altLang="de-DE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9548" y="9721868"/>
            <a:ext cx="307821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8" tIns="46159" rIns="92318" bIns="46159" numCol="1" anchor="b" anchorCtr="0" compatLnSpc="1">
            <a:prstTxWarp prst="textNoShape">
              <a:avLst/>
            </a:prstTxWarp>
          </a:bodyPr>
          <a:lstStyle>
            <a:lvl1pPr algn="r" defTabSz="923925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fld id="{21274041-5ABB-4507-A2BE-D8C34B9C0E33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794849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1600">
                <a:solidFill>
                  <a:schemeClr val="tx1"/>
                </a:solidFill>
                <a:latin typeface="Arial monospaced for SAP" panose="020B0609020202030204" pitchFamily="49" charset="0"/>
                <a:cs typeface="Times New Roman" panose="02020603050405020304" pitchFamily="18" charset="0"/>
              </a:defRPr>
            </a:lvl1pPr>
            <a:lvl2pPr marL="742950" indent="-285750" defTabSz="923925" eaLnBrk="0" hangingPunct="0">
              <a:defRPr sz="1600">
                <a:solidFill>
                  <a:schemeClr val="tx1"/>
                </a:solidFill>
                <a:latin typeface="Arial monospaced for SAP" panose="020B0609020202030204" pitchFamily="49" charset="0"/>
                <a:cs typeface="Times New Roman" panose="02020603050405020304" pitchFamily="18" charset="0"/>
              </a:defRPr>
            </a:lvl2pPr>
            <a:lvl3pPr marL="1143000" indent="-228600" defTabSz="923925" eaLnBrk="0" hangingPunct="0">
              <a:defRPr sz="1600">
                <a:solidFill>
                  <a:schemeClr val="tx1"/>
                </a:solidFill>
                <a:latin typeface="Arial monospaced for SAP" panose="020B0609020202030204" pitchFamily="49" charset="0"/>
                <a:cs typeface="Times New Roman" panose="02020603050405020304" pitchFamily="18" charset="0"/>
              </a:defRPr>
            </a:lvl3pPr>
            <a:lvl4pPr marL="1600200" indent="-228600" defTabSz="923925" eaLnBrk="0" hangingPunct="0">
              <a:defRPr sz="1600">
                <a:solidFill>
                  <a:schemeClr val="tx1"/>
                </a:solidFill>
                <a:latin typeface="Arial monospaced for SAP" panose="020B0609020202030204" pitchFamily="49" charset="0"/>
                <a:cs typeface="Times New Roman" panose="02020603050405020304" pitchFamily="18" charset="0"/>
              </a:defRPr>
            </a:lvl4pPr>
            <a:lvl5pPr marL="2057400" indent="-228600" defTabSz="923925" eaLnBrk="0" hangingPunct="0">
              <a:defRPr sz="1600">
                <a:solidFill>
                  <a:schemeClr val="tx1"/>
                </a:solidFill>
                <a:latin typeface="Arial monospaced for SAP" panose="020B0609020202030204" pitchFamily="49" charset="0"/>
                <a:cs typeface="Times New Roman" panose="02020603050405020304" pitchFamily="18" charset="0"/>
              </a:defRPr>
            </a:lvl5pPr>
            <a:lvl6pPr marL="2514600" indent="-228600" algn="ctr" defTabSz="92392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Arial monospaced for SAP" panose="020B0609020202030204" pitchFamily="49" charset="0"/>
                <a:cs typeface="Times New Roman" panose="02020603050405020304" pitchFamily="18" charset="0"/>
              </a:defRPr>
            </a:lvl6pPr>
            <a:lvl7pPr marL="2971800" indent="-228600" algn="ctr" defTabSz="92392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Arial monospaced for SAP" panose="020B0609020202030204" pitchFamily="49" charset="0"/>
                <a:cs typeface="Times New Roman" panose="02020603050405020304" pitchFamily="18" charset="0"/>
              </a:defRPr>
            </a:lvl7pPr>
            <a:lvl8pPr marL="3429000" indent="-228600" algn="ctr" defTabSz="92392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Arial monospaced for SAP" panose="020B0609020202030204" pitchFamily="49" charset="0"/>
                <a:cs typeface="Times New Roman" panose="02020603050405020304" pitchFamily="18" charset="0"/>
              </a:defRPr>
            </a:lvl8pPr>
            <a:lvl9pPr marL="3886200" indent="-228600" algn="ctr" defTabSz="92392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Arial monospaced for SAP" panose="020B0609020202030204" pitchFamily="49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AE57E05E-26AD-466F-9D69-BBBB69BC3FA3}" type="slidenum">
              <a:rPr lang="de-DE" altLang="de-DE" sz="1200">
                <a:latin typeface="Times New Roman" panose="02020603050405020304" pitchFamily="18" charset="0"/>
              </a:rPr>
              <a:pPr eaLnBrk="1" hangingPunct="1"/>
              <a:t>1</a:t>
            </a:fld>
            <a:endParaRPr lang="de-DE" altLang="de-DE" sz="1200">
              <a:latin typeface="Times New Roman" panose="02020603050405020304" pitchFamily="18" charset="0"/>
            </a:endParaRPr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0239" y="4863472"/>
            <a:ext cx="5678824" cy="460286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1327492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1089025"/>
            <a:ext cx="9144000" cy="55740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77586" y="1401884"/>
            <a:ext cx="8596539" cy="1470025"/>
          </a:xfrm>
        </p:spPr>
        <p:txBody>
          <a:bodyPr anchor="t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77586" y="4465864"/>
            <a:ext cx="8596539" cy="1752600"/>
          </a:xfrm>
        </p:spPr>
        <p:txBody>
          <a:bodyPr anchor="b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603720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26">
          <p15:clr>
            <a:srgbClr val="FBAE40"/>
          </p15:clr>
        </p15:guide>
        <p15:guide id="3" pos="5534">
          <p15:clr>
            <a:srgbClr val="FBAE40"/>
          </p15:clr>
        </p15:guide>
        <p15:guide id="4" orient="horz" pos="1003">
          <p15:clr>
            <a:srgbClr val="FBAE40"/>
          </p15:clr>
        </p15:guide>
        <p15:guide id="5" orient="horz" pos="3838">
          <p15:clr>
            <a:srgbClr val="FBAE40"/>
          </p15:clr>
        </p15:guide>
        <p15:guide id="6" orient="horz" pos="686">
          <p15:clr>
            <a:srgbClr val="FBAE40"/>
          </p15:clr>
        </p15:guide>
        <p15:guide id="7" orient="horz" pos="4178">
          <p15:clr>
            <a:srgbClr val="FBAE40"/>
          </p15:clr>
        </p15:guide>
        <p15:guide id="8" pos="170">
          <p15:clr>
            <a:srgbClr val="FBAE40"/>
          </p15:clr>
        </p15:guide>
        <p15:guide id="9" pos="559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symmetrisch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71845" y="2155600"/>
            <a:ext cx="4300156" cy="3937225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AC8A2-3C1F-47EE-8E41-61ECC7403593}" type="slidenum">
              <a:rPr lang="de-AT" altLang="de-DE" smtClean="0"/>
              <a:pPr/>
              <a:t>‹Nr.›</a:t>
            </a:fld>
            <a:endParaRPr lang="de-AT" alt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271845" y="1592263"/>
            <a:ext cx="4300155" cy="549956"/>
          </a:xfrm>
        </p:spPr>
        <p:txBody>
          <a:bodyPr anchor="b">
            <a:noAutofit/>
          </a:bodyPr>
          <a:lstStyle>
            <a:lvl1pPr algn="l"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3"/>
          </p:nvPr>
        </p:nvSpPr>
        <p:spPr>
          <a:xfrm>
            <a:off x="6019800" y="1592263"/>
            <a:ext cx="2765425" cy="4500562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69680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9875" y="1089025"/>
            <a:ext cx="860228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69875" y="2335667"/>
            <a:ext cx="422751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69875" y="2975429"/>
            <a:ext cx="4227513" cy="311739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2335667"/>
            <a:ext cx="42271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975429"/>
            <a:ext cx="4229100" cy="311739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AC8A2-3C1F-47EE-8E41-61ECC7403593}" type="slidenum">
              <a:rPr lang="de-AT" altLang="de-DE" smtClean="0"/>
              <a:pPr/>
              <a:t>‹Nr.›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1104925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AC8A2-3C1F-47EE-8E41-61ECC7403593}" type="slidenum">
              <a:rPr lang="de-AT" altLang="de-DE" smtClean="0"/>
              <a:pPr/>
              <a:t>‹Nr.›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25025550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4980" y="1089025"/>
            <a:ext cx="3200533" cy="1202418"/>
          </a:xfrm>
        </p:spPr>
        <p:txBody>
          <a:bodyPr anchor="t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49" y="1089025"/>
            <a:ext cx="5297105" cy="5003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69876" y="2293257"/>
            <a:ext cx="3195638" cy="37995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AC8A2-3C1F-47EE-8E41-61ECC7403593}" type="slidenum">
              <a:rPr lang="de-AT" altLang="de-DE" smtClean="0"/>
              <a:pPr/>
              <a:t>‹Nr.›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171518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9875" y="5526087"/>
            <a:ext cx="430212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58775" y="1089025"/>
            <a:ext cx="8426450" cy="44370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1999" y="5526087"/>
            <a:ext cx="4302125" cy="566738"/>
          </a:xfrm>
        </p:spPr>
        <p:txBody>
          <a:bodyPr anchor="b"/>
          <a:lstStyle>
            <a:lvl1pPr marL="0" indent="0" algn="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AC8A2-3C1F-47EE-8E41-61ECC7403593}" type="slidenum">
              <a:rPr lang="de-AT" altLang="de-DE" smtClean="0"/>
              <a:pPr/>
              <a:t>‹Nr.›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149490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0" y="1592262"/>
            <a:ext cx="9144000" cy="52657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38555" y="6356350"/>
            <a:ext cx="2133600" cy="365125"/>
          </a:xfrm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 monospaced for SAP" panose="020B0609020202030204" pitchFamily="49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 monospaced for SAP" panose="020B0609020202030204" pitchFamily="49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 monospaced for SAP" panose="020B0609020202030204" pitchFamily="49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 monospaced for SAP" panose="020B0609020202030204" pitchFamily="49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 monospaced for SAP" panose="020B0609020202030204" pitchFamily="49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Arial monospaced for SAP" panose="020B0609020202030204" pitchFamily="49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Arial monospaced for SAP" panose="020B0609020202030204" pitchFamily="49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Arial monospaced for SAP" panose="020B0609020202030204" pitchFamily="49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Arial monospaced for SAP" panose="020B0609020202030204" pitchFamily="49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1431CA95-3BE9-4AB0-8007-EABCBA0E9DAC}" type="slidenum">
              <a:rPr lang="de-AT" altLang="de-DE" sz="1400" smtClean="0">
                <a:latin typeface="Arial" panose="020B0604020202020204" pitchFamily="34" charset="0"/>
                <a:cs typeface="Arial" panose="020B0604020202020204" pitchFamily="34" charset="0"/>
              </a:rPr>
              <a:pPr eaLnBrk="1" hangingPunct="1"/>
              <a:t>‹Nr.›</a:t>
            </a:fld>
            <a:endParaRPr lang="de-AT" alt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8345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26498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 alt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AC8A2-3C1F-47EE-8E41-61ECC7403593}" type="slidenum">
              <a:rPr lang="de-AT" altLang="de-DE" smtClean="0"/>
              <a:pPr/>
              <a:t>‹Nr.›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29475448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399" y="1089025"/>
            <a:ext cx="2244725" cy="50038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69875" y="1089025"/>
            <a:ext cx="6207125" cy="500380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26498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 alt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AC8A2-3C1F-47EE-8E41-61ECC7403593}" type="slidenum">
              <a:rPr lang="de-AT" altLang="de-DE" smtClean="0"/>
              <a:pPr/>
              <a:t>‹Nr.›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1530285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AC8A2-3C1F-47EE-8E41-61ECC7403593}" type="slidenum">
              <a:rPr lang="de-AT" altLang="de-DE" smtClean="0"/>
              <a:pPr/>
              <a:t>‹Nr.›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182411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0" y="1089025"/>
            <a:ext cx="9144000" cy="55740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9875" y="1419384"/>
            <a:ext cx="86042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69874" y="4592638"/>
            <a:ext cx="86042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AC8A2-3C1F-47EE-8E41-61ECC7403593}" type="slidenum">
              <a:rPr lang="de-AT" altLang="de-DE" smtClean="0"/>
              <a:pPr/>
              <a:t>‹Nr.›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3268316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u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0" y="1592263"/>
            <a:ext cx="9144000" cy="45005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2599645"/>
            <a:ext cx="8604250" cy="1362075"/>
          </a:xfrm>
        </p:spPr>
        <p:txBody>
          <a:bodyPr anchor="b"/>
          <a:lstStyle>
            <a:lvl1pPr algn="ctr">
              <a:defRPr sz="4000" b="1" i="1" cap="none" baseline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69875" y="4339545"/>
            <a:ext cx="8604251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AC8A2-3C1F-47EE-8E41-61ECC7403593}" type="slidenum">
              <a:rPr lang="de-AT" altLang="de-DE" smtClean="0"/>
              <a:pPr/>
              <a:t>‹Nr.›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3359290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69875" y="2233515"/>
            <a:ext cx="4225925" cy="38593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199" y="2233515"/>
            <a:ext cx="4225925" cy="38593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AC8A2-3C1F-47EE-8E41-61ECC7403593}" type="slidenum">
              <a:rPr lang="de-AT" altLang="de-DE" smtClean="0"/>
              <a:pPr/>
              <a:t>‹Nr.›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376775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69876" y="2233515"/>
            <a:ext cx="2808000" cy="38593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63641" y="2233515"/>
            <a:ext cx="2808000" cy="38593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AC8A2-3C1F-47EE-8E41-61ECC7403593}" type="slidenum">
              <a:rPr lang="de-AT" altLang="de-DE" smtClean="0"/>
              <a:pPr/>
              <a:t>‹Nr.›</a:t>
            </a:fld>
            <a:endParaRPr lang="de-AT" altLang="de-DE"/>
          </a:p>
        </p:txBody>
      </p:sp>
      <p:sp>
        <p:nvSpPr>
          <p:cNvPr id="11" name="Inhaltsplatzhalter 2"/>
          <p:cNvSpPr>
            <a:spLocks noGrp="1"/>
          </p:cNvSpPr>
          <p:nvPr>
            <p:ph sz="half" idx="13"/>
          </p:nvPr>
        </p:nvSpPr>
        <p:spPr>
          <a:xfrm>
            <a:off x="3166759" y="2233515"/>
            <a:ext cx="2808000" cy="38593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9415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ins plus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69875" y="2233515"/>
            <a:ext cx="4225925" cy="38593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199" y="2233515"/>
            <a:ext cx="4225925" cy="18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AC8A2-3C1F-47EE-8E41-61ECC7403593}" type="slidenum">
              <a:rPr lang="de-AT" altLang="de-DE" smtClean="0"/>
              <a:pPr/>
              <a:t>‹Nr.›</a:t>
            </a:fld>
            <a:endParaRPr lang="de-AT" altLang="de-DE"/>
          </a:p>
        </p:txBody>
      </p:sp>
      <p:sp>
        <p:nvSpPr>
          <p:cNvPr id="12" name="Inhaltsplatzhalter 3"/>
          <p:cNvSpPr>
            <a:spLocks noGrp="1"/>
          </p:cNvSpPr>
          <p:nvPr>
            <p:ph sz="half" idx="14"/>
          </p:nvPr>
        </p:nvSpPr>
        <p:spPr>
          <a:xfrm>
            <a:off x="4648200" y="4220825"/>
            <a:ext cx="4225925" cy="18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4880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69875" y="2233515"/>
            <a:ext cx="4225925" cy="18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199" y="2233515"/>
            <a:ext cx="4225925" cy="18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AC8A2-3C1F-47EE-8E41-61ECC7403593}" type="slidenum">
              <a:rPr lang="de-AT" altLang="de-DE" smtClean="0"/>
              <a:pPr/>
              <a:t>‹Nr.›</a:t>
            </a:fld>
            <a:endParaRPr lang="de-AT" altLang="de-DE"/>
          </a:p>
        </p:txBody>
      </p:sp>
      <p:sp>
        <p:nvSpPr>
          <p:cNvPr id="11" name="Inhaltsplatzhalter 2"/>
          <p:cNvSpPr>
            <a:spLocks noGrp="1"/>
          </p:cNvSpPr>
          <p:nvPr>
            <p:ph sz="half" idx="13"/>
          </p:nvPr>
        </p:nvSpPr>
        <p:spPr>
          <a:xfrm>
            <a:off x="264980" y="4220825"/>
            <a:ext cx="4225925" cy="18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Inhaltsplatzhalter 3"/>
          <p:cNvSpPr>
            <a:spLocks noGrp="1"/>
          </p:cNvSpPr>
          <p:nvPr>
            <p:ph sz="half" idx="14"/>
          </p:nvPr>
        </p:nvSpPr>
        <p:spPr>
          <a:xfrm>
            <a:off x="4648200" y="4220825"/>
            <a:ext cx="4225925" cy="18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2952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symmetrisch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1999" y="2155600"/>
            <a:ext cx="4300156" cy="3937225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AC8A2-3C1F-47EE-8E41-61ECC7403593}" type="slidenum">
              <a:rPr lang="de-AT" altLang="de-DE" smtClean="0"/>
              <a:pPr/>
              <a:t>‹Nr.›</a:t>
            </a:fld>
            <a:endParaRPr lang="de-AT" alt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4571999" y="1605644"/>
            <a:ext cx="4300155" cy="549956"/>
          </a:xfrm>
        </p:spPr>
        <p:txBody>
          <a:bodyPr anchor="b">
            <a:noAutofit/>
          </a:bodyPr>
          <a:lstStyle>
            <a:lvl1pPr algn="l"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3"/>
          </p:nvPr>
        </p:nvSpPr>
        <p:spPr>
          <a:xfrm>
            <a:off x="358775" y="1592263"/>
            <a:ext cx="2765425" cy="4500562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93725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69875" y="1090515"/>
            <a:ext cx="860228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AT" dirty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69875" y="2344057"/>
            <a:ext cx="8604250" cy="3748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AT" dirty="0"/>
              <a:t>Mastertextformat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  <a:endParaRPr lang="de-DE" dirty="0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73855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buNone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46B946C-EFAE-4F51-B369-34902329CE98}" type="slidenum">
              <a:rPr lang="de-AT" altLang="de-DE" smtClean="0"/>
              <a:pPr/>
              <a:t>‹Nr.›</a:t>
            </a:fld>
            <a:endParaRPr lang="de-AT" altLang="de-DE" dirty="0"/>
          </a:p>
        </p:txBody>
      </p:sp>
      <p:cxnSp>
        <p:nvCxnSpPr>
          <p:cNvPr id="14" name="Gerade Verbindung 13"/>
          <p:cNvCxnSpPr/>
          <p:nvPr/>
        </p:nvCxnSpPr>
        <p:spPr>
          <a:xfrm>
            <a:off x="355600" y="6311900"/>
            <a:ext cx="8423275" cy="0"/>
          </a:xfrm>
          <a:prstGeom prst="line">
            <a:avLst/>
          </a:prstGeom>
          <a:ln w="6350" cmpd="sng"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13"/>
          <p:cNvCxnSpPr/>
          <p:nvPr/>
        </p:nvCxnSpPr>
        <p:spPr>
          <a:xfrm>
            <a:off x="355600" y="6311900"/>
            <a:ext cx="8423275" cy="0"/>
          </a:xfrm>
          <a:prstGeom prst="line">
            <a:avLst/>
          </a:prstGeom>
          <a:ln w="6350" cmpd="sng"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Grafik 7">
            <a:extLst>
              <a:ext uri="{FF2B5EF4-FFF2-40B4-BE49-F238E27FC236}">
                <a16:creationId xmlns:a16="http://schemas.microsoft.com/office/drawing/2014/main" id="{124499EE-4F42-446B-B87C-A319732BA35F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6422086" y="210692"/>
            <a:ext cx="2482373" cy="77699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77FC3647-BC2F-4386-B834-56A1E10A980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0"/>
          <a:srcRect l="20083" t="2557" r="77667" b="30618"/>
          <a:stretch/>
        </p:blipFill>
        <p:spPr>
          <a:xfrm flipH="1">
            <a:off x="269875" y="228599"/>
            <a:ext cx="72777" cy="62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488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  <p:sldLayoutId id="2147484011" r:id="rId12"/>
    <p:sldLayoutId id="2147484012" r:id="rId13"/>
    <p:sldLayoutId id="2147484013" r:id="rId14"/>
    <p:sldLayoutId id="2147484014" r:id="rId15"/>
    <p:sldLayoutId id="2147484015" r:id="rId16"/>
    <p:sldLayoutId id="2147484016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ts val="600"/>
        </a:spcBef>
        <a:spcAft>
          <a:spcPts val="0"/>
        </a:spcAft>
        <a:buClr>
          <a:srgbClr val="F7A600"/>
        </a:buClr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457200" rtl="0" eaLnBrk="1" latinLnBrk="0" hangingPunct="1">
        <a:spcBef>
          <a:spcPts val="0"/>
        </a:spcBef>
        <a:buClr>
          <a:srgbClr val="F7A600"/>
        </a:buClr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457200" rtl="0" eaLnBrk="1" latinLnBrk="0" hangingPunct="1">
        <a:spcBef>
          <a:spcPts val="0"/>
        </a:spcBef>
        <a:buClr>
          <a:srgbClr val="F7A600"/>
        </a:buClr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457200" rtl="0" eaLnBrk="1" latinLnBrk="0" hangingPunct="1">
        <a:spcBef>
          <a:spcPts val="0"/>
        </a:spcBef>
        <a:buClr>
          <a:srgbClr val="F7A600"/>
        </a:buClr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36000" indent="0" algn="l" defTabSz="457200" rtl="0" eaLnBrk="1" latinLnBrk="0" hangingPunct="1">
        <a:spcBef>
          <a:spcPts val="0"/>
        </a:spcBef>
        <a:buClr>
          <a:srgbClr val="F7A600"/>
        </a:buClr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03">
          <p15:clr>
            <a:srgbClr val="F26B43"/>
          </p15:clr>
        </p15:guide>
        <p15:guide id="2" pos="2880">
          <p15:clr>
            <a:srgbClr val="F26B43"/>
          </p15:clr>
        </p15:guide>
        <p15:guide id="3" pos="226">
          <p15:clr>
            <a:srgbClr val="F26B43"/>
          </p15:clr>
        </p15:guide>
        <p15:guide id="4" pos="170">
          <p15:clr>
            <a:srgbClr val="F26B43"/>
          </p15:clr>
        </p15:guide>
        <p15:guide id="5" pos="5534">
          <p15:clr>
            <a:srgbClr val="F26B43"/>
          </p15:clr>
        </p15:guide>
        <p15:guide id="6" pos="5590">
          <p15:clr>
            <a:srgbClr val="F26B43"/>
          </p15:clr>
        </p15:guide>
        <p15:guide id="7" orient="horz" pos="3838">
          <p15:clr>
            <a:srgbClr val="F26B43"/>
          </p15:clr>
        </p15:guide>
        <p15:guide id="8" orient="horz" pos="686">
          <p15:clr>
            <a:srgbClr val="F26B43"/>
          </p15:clr>
        </p15:guide>
        <p15:guide id="9" orient="horz" pos="417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de-AT" sz="4800" dirty="0"/>
              <a:t>Lehrveranstaltung</a:t>
            </a:r>
            <a:br>
              <a:rPr lang="de-AT" sz="4800" dirty="0"/>
            </a:br>
            <a:r>
              <a:rPr lang="en-US" sz="3600" smtClean="0"/>
              <a:t>WS 2020/21</a:t>
            </a:r>
            <a:r>
              <a:rPr lang="de-AT" sz="4800" dirty="0"/>
              <a:t/>
            </a:r>
            <a:br>
              <a:rPr lang="de-AT" sz="4800" dirty="0"/>
            </a:br>
            <a:r>
              <a:rPr lang="de-AT" sz="4800" dirty="0"/>
              <a:t/>
            </a:r>
            <a:br>
              <a:rPr lang="de-AT" sz="4800" dirty="0"/>
            </a:br>
            <a:r>
              <a:rPr lang="de-AT" sz="3600" dirty="0"/>
              <a:t>Elektronik und Computer Engineering</a:t>
            </a:r>
            <a:r>
              <a:rPr lang="de-AT" sz="4800" dirty="0"/>
              <a:t/>
            </a:r>
            <a:br>
              <a:rPr lang="de-AT" sz="4800" dirty="0"/>
            </a:br>
            <a:r>
              <a:rPr lang="de-AT" altLang="de-DE" sz="3200" dirty="0"/>
              <a:t>Vorname Nachname</a:t>
            </a:r>
            <a:endParaRPr lang="en-US" sz="36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de-AT" altLang="de-DE" sz="3200" dirty="0"/>
          </a:p>
          <a:p>
            <a:pPr eaLnBrk="1" hangingPunct="1"/>
            <a:endParaRPr lang="de-AT" altLang="de-DE" sz="3200" dirty="0"/>
          </a:p>
          <a:p>
            <a:pPr eaLnBrk="1" hangingPunct="1"/>
            <a:r>
              <a:rPr lang="de-AT" altLang="de-DE" sz="3200" dirty="0"/>
              <a:t>Kapitel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AC8A2-3C1F-47EE-8E41-61ECC7403593}" type="slidenum">
              <a:rPr lang="de-AT" altLang="de-DE" smtClean="0"/>
              <a:pPr/>
              <a:t>2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194376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AC8A2-3C1F-47EE-8E41-61ECC7403593}" type="slidenum">
              <a:rPr lang="de-AT" altLang="de-DE" smtClean="0"/>
              <a:pPr/>
              <a:t>3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4214206758"/>
      </p:ext>
    </p:extLst>
  </p:cSld>
  <p:clrMapOvr>
    <a:masterClrMapping/>
  </p:clrMapOvr>
</p:sld>
</file>

<file path=ppt/theme/theme1.xml><?xml version="1.0" encoding="utf-8"?>
<a:theme xmlns:a="http://schemas.openxmlformats.org/drawingml/2006/main" name="FH türkis">
  <a:themeElements>
    <a:clrScheme name="FH türk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0B0CA"/>
      </a:accent1>
      <a:accent2>
        <a:srgbClr val="056781"/>
      </a:accent2>
      <a:accent3>
        <a:srgbClr val="22FFFE"/>
      </a:accent3>
      <a:accent4>
        <a:srgbClr val="BBBBBB"/>
      </a:accent4>
      <a:accent5>
        <a:srgbClr val="888888"/>
      </a:accent5>
      <a:accent6>
        <a:srgbClr val="444444"/>
      </a:accent6>
      <a:hlink>
        <a:srgbClr val="0000FF"/>
      </a:hlink>
      <a:folHlink>
        <a:srgbClr val="800080"/>
      </a:folHlink>
    </a:clrScheme>
    <a:fontScheme name="FH Joanneum">
      <a:majorFont>
        <a:latin typeface="Georgia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PT_Vorlage_Engineering_türkis.potx" id="{9DF60437-7A7F-4325-B4A4-74C8421B57F5}" vid="{8DBB88B0-6F53-4C7D-A7A4-CFB01C39B17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17</Words>
  <Application>Microsoft Office PowerPoint</Application>
  <PresentationFormat>Bildschirmpräsentation (4:3)</PresentationFormat>
  <Paragraphs>7</Paragraphs>
  <Slides>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9" baseType="lpstr">
      <vt:lpstr>Arial</vt:lpstr>
      <vt:lpstr>Arial monospaced for SAP</vt:lpstr>
      <vt:lpstr>Calibri</vt:lpstr>
      <vt:lpstr>Georgia</vt:lpstr>
      <vt:lpstr>Times New Roman</vt:lpstr>
      <vt:lpstr>FH türkis</vt:lpstr>
      <vt:lpstr>Lehrveranstaltung WS 2020/21  Elektronik und Computer Engineering Vorname Nachname</vt:lpstr>
      <vt:lpstr>PowerPoint-Präsentation</vt:lpstr>
      <vt:lpstr>PowerPoint-Präsentation</vt:lpstr>
    </vt:vector>
  </TitlesOfParts>
  <Company>FH Joanneum Ges 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Dobita</dc:creator>
  <cp:lastModifiedBy>Dorner Birgit</cp:lastModifiedBy>
  <cp:revision>1271</cp:revision>
  <cp:lastPrinted>2014-11-20T12:43:48Z</cp:lastPrinted>
  <dcterms:created xsi:type="dcterms:W3CDTF">2006-09-28T08:59:28Z</dcterms:created>
  <dcterms:modified xsi:type="dcterms:W3CDTF">2020-12-03T10:08:21Z</dcterms:modified>
</cp:coreProperties>
</file>