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68" r:id="rId7"/>
    <p:sldId id="275" r:id="rId8"/>
    <p:sldId id="273" r:id="rId9"/>
    <p:sldId id="274" r:id="rId10"/>
    <p:sldId id="271" r:id="rId11"/>
    <p:sldId id="272" r:id="rId12"/>
    <p:sldId id="269" r:id="rId13"/>
    <p:sldId id="260" r:id="rId14"/>
    <p:sldId id="270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lorian Kudirka" initials="F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Flo 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Markus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 &amp; Untertite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i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el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1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Stüc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ild"/>
          <p:cNvSpPr>
            <a:spLocks noGrp="1"/>
          </p:cNvSpPr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Bild"/>
          <p:cNvSpPr>
            <a:spLocks noGrp="1"/>
          </p:cNvSpPr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Bild"/>
          <p:cNvSpPr>
            <a:spLocks noGrp="1"/>
          </p:cNvSpPr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lase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Zitat hier eingeben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Zitat hier eingeben.</a:t>
            </a:r>
          </a:p>
        </p:txBody>
      </p:sp>
      <p:sp>
        <p:nvSpPr>
          <p:cNvPr id="123" name="Christian Bauer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Christian Bauer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i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el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25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Unter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i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el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35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- Mit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el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4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k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i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Bild"/>
          <p:cNvSpPr>
            <a:spLocks noGrp="1"/>
          </p:cNvSpPr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el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5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3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3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Bild"/>
          <p:cNvSpPr>
            <a:spLocks noGrp="1"/>
          </p:cNvSpPr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el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94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i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el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Titeltext</a:t>
            </a:r>
          </a:p>
        </p:txBody>
      </p:sp>
      <p:sp>
        <p:nvSpPr>
          <p:cNvPr id="4" name="Textebene 1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us fest wird flüssig: Simulation von schmelzendem Eis.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280415">
              <a:defRPr sz="8160"/>
            </a:lvl1pPr>
          </a:lstStyle>
          <a:p>
            <a:r>
              <a:t>Aus fest wird flüssig: Simulation von schmelzendem Eis.</a:t>
            </a:r>
          </a:p>
        </p:txBody>
      </p:sp>
      <p:sp>
        <p:nvSpPr>
          <p:cNvPr id="176" name="Ein Zweiter Zwischenbericht von florian pfützenreuter, florian  kudirka &amp; Markus Schürmann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1800"/>
              </a:spcBef>
              <a:defRPr sz="4374"/>
            </a:lvl1pPr>
          </a:lstStyle>
          <a:p>
            <a:r>
              <a:rPr lang="de-DE" dirty="0" smtClean="0"/>
              <a:t>Abschlussbericht </a:t>
            </a:r>
            <a:r>
              <a:rPr dirty="0" smtClean="0"/>
              <a:t>von </a:t>
            </a:r>
            <a:r>
              <a:rPr dirty="0" err="1"/>
              <a:t>florian</a:t>
            </a:r>
            <a:r>
              <a:rPr dirty="0"/>
              <a:t> </a:t>
            </a:r>
            <a:r>
              <a:rPr dirty="0" err="1"/>
              <a:t>pfützenreuter</a:t>
            </a:r>
            <a:r>
              <a:rPr dirty="0"/>
              <a:t>, </a:t>
            </a:r>
            <a:r>
              <a:rPr dirty="0" err="1"/>
              <a:t>florian</a:t>
            </a:r>
            <a:r>
              <a:rPr dirty="0"/>
              <a:t>  </a:t>
            </a:r>
            <a:r>
              <a:rPr dirty="0" err="1"/>
              <a:t>kudirka</a:t>
            </a:r>
            <a:r>
              <a:rPr dirty="0"/>
              <a:t> &amp; Markus </a:t>
            </a:r>
            <a:r>
              <a:rPr dirty="0" err="1"/>
              <a:t>Schürmann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trategien zur risikovermeidu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DE" dirty="0"/>
              <a:t>Fazit</a:t>
            </a:r>
            <a:endParaRPr dirty="0"/>
          </a:p>
        </p:txBody>
      </p:sp>
      <p:sp>
        <p:nvSpPr>
          <p:cNvPr id="196" name="Bei aufkommenden Problemen rechtzeitig nachfrage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Houdini mächtig aber sehr </a:t>
            </a:r>
            <a:r>
              <a:rPr lang="de-DE" dirty="0" smtClean="0"/>
              <a:t>komplex</a:t>
            </a:r>
          </a:p>
          <a:p>
            <a:r>
              <a:rPr lang="de-DE" dirty="0"/>
              <a:t>Lange </a:t>
            </a:r>
            <a:r>
              <a:rPr lang="de-DE" dirty="0" smtClean="0"/>
              <a:t>Einarbeitungszeit</a:t>
            </a:r>
            <a:endParaRPr lang="de-DE" dirty="0"/>
          </a:p>
          <a:p>
            <a:r>
              <a:rPr lang="de-DE" dirty="0"/>
              <a:t>Viele Prototypen waren notwendig </a:t>
            </a:r>
            <a:r>
              <a:rPr lang="de-DE" dirty="0" smtClean="0"/>
              <a:t>um zum </a:t>
            </a:r>
            <a:r>
              <a:rPr lang="de-DE" dirty="0"/>
              <a:t>Endergebnis zu kommen</a:t>
            </a:r>
          </a:p>
          <a:p>
            <a:r>
              <a:rPr lang="de-DE" dirty="0"/>
              <a:t>Kompromisse mussten erbracht werden</a:t>
            </a:r>
          </a:p>
          <a:p>
            <a:r>
              <a:rPr lang="de-DE" dirty="0" smtClean="0"/>
              <a:t>Neue </a:t>
            </a:r>
            <a:r>
              <a:rPr lang="de-DE" dirty="0"/>
              <a:t>Sichtweisen auf </a:t>
            </a:r>
            <a:r>
              <a:rPr lang="de-DE" dirty="0" smtClean="0"/>
              <a:t>die </a:t>
            </a:r>
            <a:r>
              <a:rPr lang="de-DE" dirty="0"/>
              <a:t>Computergrafik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hao-zhang-5kHWjYZB45U-unsplash.jpg" descr="hao-zhang-5kHWjYZB45U-unsplash.jp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5555" r="5555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26" name="Linie"/>
          <p:cNvSpPr>
            <a:spLocks noGrp="1"/>
          </p:cNvSpPr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27" name="Danke 😊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15640"/>
            </a:lvl1pPr>
          </a:lstStyle>
          <a:p>
            <a:r>
              <a:rPr dirty="0" err="1"/>
              <a:t>Danke</a:t>
            </a:r>
            <a:r>
              <a:rPr dirty="0"/>
              <a:t> 😊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ktueller Zwischensta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DE" dirty="0"/>
              <a:t>Ergebnis</a:t>
            </a:r>
            <a:endParaRPr dirty="0"/>
          </a:p>
        </p:txBody>
      </p:sp>
      <p:sp>
        <p:nvSpPr>
          <p:cNvPr id="179" name="Würfel als Grundgerüs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Würfel als Grundgerüst </a:t>
            </a:r>
          </a:p>
          <a:p>
            <a:r>
              <a:rPr lang="de-DE" dirty="0"/>
              <a:t>Punktposition entspricht Metaballs</a:t>
            </a:r>
          </a:p>
          <a:p>
            <a:r>
              <a:rPr lang="de-DE" dirty="0"/>
              <a:t>Metaballs bilden Eisblock</a:t>
            </a:r>
          </a:p>
          <a:p>
            <a:r>
              <a:rPr lang="de-DE" dirty="0"/>
              <a:t>Löschung der Metaballs in Abhängigkeit der Frames</a:t>
            </a:r>
          </a:p>
          <a:p>
            <a:pPr lvl="1"/>
            <a:r>
              <a:rPr lang="de-DE" sz="2800" dirty="0"/>
              <a:t>Löschung erfolgt von Außen nach Innen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nänderunge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Planänderungen</a:t>
            </a:r>
          </a:p>
        </p:txBody>
      </p:sp>
      <p:sp>
        <p:nvSpPr>
          <p:cNvPr id="216" name="Änderung von nodebasierter zur scriptorientierten Programmieru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Wechsel von </a:t>
            </a:r>
            <a:r>
              <a:rPr lang="de-DE" dirty="0" err="1" smtClean="0"/>
              <a:t>python</a:t>
            </a:r>
            <a:r>
              <a:rPr lang="de-DE" dirty="0" smtClean="0"/>
              <a:t>-basierter Entwicklung zur Entwicklung mit Nodes</a:t>
            </a:r>
          </a:p>
          <a:p>
            <a:r>
              <a:rPr lang="de-DE" dirty="0" smtClean="0"/>
              <a:t>Verwendung von Metabällen, anstatt </a:t>
            </a:r>
            <a:r>
              <a:rPr lang="de-DE" dirty="0" err="1" smtClean="0"/>
              <a:t>Spheres</a:t>
            </a:r>
            <a:endParaRPr lang="de-DE" dirty="0" smtClean="0"/>
          </a:p>
          <a:p>
            <a:pPr lvl="1"/>
            <a:r>
              <a:rPr lang="de-DE" sz="2800" dirty="0" smtClean="0"/>
              <a:t>Natürlichere Aussehens des Eisblocks</a:t>
            </a:r>
          </a:p>
          <a:p>
            <a:r>
              <a:rPr lang="de-DE" dirty="0" smtClean="0"/>
              <a:t>Löschen der einzelnen Punkte, statt Schwerkraft setzen auf Metabälle</a:t>
            </a:r>
          </a:p>
          <a:p>
            <a:endParaRPr lang="de-DE" dirty="0" smtClean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06400" y="1239817"/>
            <a:ext cx="12192000" cy="7239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Vorführung des </a:t>
            </a:r>
            <a:r>
              <a:rPr lang="de-DE" dirty="0" err="1" smtClean="0"/>
              <a:t>EnderGebnis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454275"/>
            <a:ext cx="121920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3358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175657"/>
            <a:ext cx="12192000" cy="76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096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219200"/>
            <a:ext cx="12192000" cy="763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093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9320E27-7DDC-4A70-BE0A-CA53EA5FC1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C4B2993-3170-4A6E-B41B-B7A8470A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HINDERNISSE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DADCEF-40ED-4DB0-B081-2B1E05B40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Verständnis der Nodes </a:t>
            </a:r>
          </a:p>
          <a:p>
            <a:pPr lvl="1"/>
            <a:r>
              <a:rPr lang="de-DE" sz="2800" dirty="0" err="1"/>
              <a:t>Node</a:t>
            </a:r>
            <a:r>
              <a:rPr lang="de-DE" sz="2800" dirty="0"/>
              <a:t>-Dokumentation verwirrend und undeutlich</a:t>
            </a:r>
          </a:p>
          <a:p>
            <a:r>
              <a:rPr lang="de-DE" dirty="0"/>
              <a:t>Zeitdruck</a:t>
            </a:r>
          </a:p>
          <a:p>
            <a:pPr lvl="1"/>
            <a:r>
              <a:rPr lang="de-DE" sz="2800" dirty="0"/>
              <a:t>Zu ambitionierte Ideen</a:t>
            </a:r>
          </a:p>
          <a:p>
            <a:r>
              <a:rPr lang="de-DE" dirty="0"/>
              <a:t>Technische Probleme( Abstürze, Performance Probleme</a:t>
            </a:r>
          </a:p>
          <a:p>
            <a:r>
              <a:rPr lang="de-DE" dirty="0"/>
              <a:t>Fehlendes Wissen </a:t>
            </a:r>
          </a:p>
        </p:txBody>
      </p:sp>
    </p:spTree>
    <p:extLst>
      <p:ext uri="{BB962C8B-B14F-4D97-AF65-F5344CB8AC3E}">
        <p14:creationId xmlns:p14="http://schemas.microsoft.com/office/powerpoint/2010/main" val="2301063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96527E3-E37E-4FAA-B028-61AF53BAD9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231A317-CADF-49E3-B2DF-C0C9E8BF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Gewonnene Erkenntnisse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153180-E185-4AB5-996F-E07D59E1D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Bündnis von Metaballen =&gt; Volumen</a:t>
            </a:r>
          </a:p>
          <a:p>
            <a:r>
              <a:rPr lang="de-DE" dirty="0"/>
              <a:t>Eigenschaften von Objektattributen verknüpfen( Beispiel: </a:t>
            </a:r>
            <a:r>
              <a:rPr lang="de-DE" dirty="0" err="1"/>
              <a:t>ch</a:t>
            </a:r>
            <a:r>
              <a:rPr lang="de-DE" dirty="0"/>
              <a:t>)</a:t>
            </a:r>
          </a:p>
          <a:p>
            <a:r>
              <a:rPr lang="de-DE" dirty="0" smtClean="0"/>
              <a:t>Löschen </a:t>
            </a:r>
            <a:r>
              <a:rPr lang="de-DE" dirty="0"/>
              <a:t>von Elementen in Abhängigkeit der Framerate</a:t>
            </a:r>
          </a:p>
          <a:p>
            <a:r>
              <a:rPr lang="de-DE" dirty="0" err="1"/>
              <a:t>Nodebasierte</a:t>
            </a:r>
            <a:r>
              <a:rPr lang="de-DE" dirty="0"/>
              <a:t> Programmierung</a:t>
            </a:r>
          </a:p>
          <a:p>
            <a:r>
              <a:rPr lang="de-DE" dirty="0"/>
              <a:t>Grundverständnis von Pipelines und (Houdini) Networks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28478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nung bis zur Abgab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DE" dirty="0" smtClean="0"/>
              <a:t>Mögliche Verbesserungen</a:t>
            </a:r>
            <a:endParaRPr dirty="0"/>
          </a:p>
        </p:txBody>
      </p:sp>
      <p:sp>
        <p:nvSpPr>
          <p:cNvPr id="221" name="Iteration über Punkte ▶️ Ze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Runterskalieren des gesamten Eisblocks über die Zeit</a:t>
            </a:r>
          </a:p>
          <a:p>
            <a:r>
              <a:rPr lang="de-DE" dirty="0" smtClean="0"/>
              <a:t>Verwendung jeglicher Geometrie zur Schmelzsimulation</a:t>
            </a:r>
          </a:p>
          <a:p>
            <a:r>
              <a:rPr lang="de-DE" dirty="0" smtClean="0"/>
              <a:t>Metabälle einzeln runterskalieren und vom Eisblock abfallen lassen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E8337524BDD349AC71BDCD41E8C2B5" ma:contentTypeVersion="8" ma:contentTypeDescription="Create a new document." ma:contentTypeScope="" ma:versionID="ba28f70afe83efc9b8b11219f63a69f5">
  <xsd:schema xmlns:xsd="http://www.w3.org/2001/XMLSchema" xmlns:xs="http://www.w3.org/2001/XMLSchema" xmlns:p="http://schemas.microsoft.com/office/2006/metadata/properties" xmlns:ns3="cac19739-dc99-463c-b255-13cde6450ec3" targetNamespace="http://schemas.microsoft.com/office/2006/metadata/properties" ma:root="true" ma:fieldsID="469b19acb2f7e468ee4fc46aa713952e" ns3:_="">
    <xsd:import namespace="cac19739-dc99-463c-b255-13cde6450e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19739-dc99-463c-b255-13cde6450e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C5AE0C-EC55-4766-B908-F2A597C657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c19739-dc99-463c-b255-13cde6450e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FFF020-C4D6-46E0-8585-A3F29A9472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1E4111-0075-4034-92E9-15FEF1C94866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cac19739-dc99-463c-b255-13cde6450ec3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Benutzerdefiniert</PresentationFormat>
  <Paragraphs>40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Avenir Next</vt:lpstr>
      <vt:lpstr>Avenir Next Medium</vt:lpstr>
      <vt:lpstr>DIN Alternate</vt:lpstr>
      <vt:lpstr>DIN Condensed</vt:lpstr>
      <vt:lpstr>Helvetica</vt:lpstr>
      <vt:lpstr>Helvetica Neue</vt:lpstr>
      <vt:lpstr>New_Template7</vt:lpstr>
      <vt:lpstr>Aus fest wird flüssig: Simulation von schmelzendem Eis.</vt:lpstr>
      <vt:lpstr>Ergebnis</vt:lpstr>
      <vt:lpstr>Planänderungen</vt:lpstr>
      <vt:lpstr>Vorführung des EnderGebnis</vt:lpstr>
      <vt:lpstr>PowerPoint-Präsentation</vt:lpstr>
      <vt:lpstr>PowerPoint-Präsentation</vt:lpstr>
      <vt:lpstr>HINDERNISSE</vt:lpstr>
      <vt:lpstr>Gewonnene Erkenntnisse</vt:lpstr>
      <vt:lpstr>Mögliche Verbesserungen</vt:lpstr>
      <vt:lpstr>Fazit</vt:lpstr>
      <vt:lpstr>Danke 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 fest wird flüssig: Simulation von schmelzendem Eis.</dc:title>
  <dc:creator>Markus Schürmann</dc:creator>
  <cp:lastModifiedBy>Florian Pfützenreuter</cp:lastModifiedBy>
  <cp:revision>16</cp:revision>
  <dcterms:modified xsi:type="dcterms:W3CDTF">2020-01-29T17:56:17Z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0x01010002E8337524BDD349AC71BDCD41E8C2B5</vt:lpwstr>
  </property>
</Properties>
</file>