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9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38" y="72"/>
      </p:cViewPr>
      <p:guideLst>
        <p:guide orient="horz" pos="2183"/>
        <p:guide pos="39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3071-A9FD-4C24-819D-32001A1C6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57742-9D65-4005-8185-967BAF1E9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34B78-D641-47F5-9AE1-B220A4F4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D368-8884-4E62-9389-6B8A00BBCA87}" type="datetimeFigureOut">
              <a:rPr lang="en-NZ" smtClean="0"/>
              <a:t>10/02/2019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5F26C-CB5E-4C42-BA4C-8BFDE3B8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A9065-43CC-4124-8E1F-0C7BA3B3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4975-9C85-4605-9FBD-43A373CFD3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872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29B2-D43C-4D9C-86B4-F5157027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5C719-0FA1-4A5D-87E1-1C7DFBF16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B27F8-F51A-4D7D-8A1E-D80D4380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D368-8884-4E62-9389-6B8A00BBCA87}" type="datetimeFigureOut">
              <a:rPr lang="en-NZ" smtClean="0"/>
              <a:t>10/02/2019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C3A89-036F-4C6D-B321-981770053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4EFB9-7535-4C6B-95A1-D1280FBD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4975-9C85-4605-9FBD-43A373CFD3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9160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5C1AE3-B737-4A51-8166-E6D1B965F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C31F9-AE94-4DC8-B440-30FB520BC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B603F-3944-4E85-BA9F-008EA205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D368-8884-4E62-9389-6B8A00BBCA87}" type="datetimeFigureOut">
              <a:rPr lang="en-NZ" smtClean="0"/>
              <a:t>10/02/2019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59C58-D7C3-4211-A87F-EB155D04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D001-82A0-486A-B8B4-CD44B7E4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4975-9C85-4605-9FBD-43A373CFD3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499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4E65B-23C3-43A5-B256-2FDEAD8B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8AB5-D5B3-465F-BD32-45E6B3DC7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A2451-9352-44F2-A8F4-634B5892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D368-8884-4E62-9389-6B8A00BBCA87}" type="datetimeFigureOut">
              <a:rPr lang="en-NZ" smtClean="0"/>
              <a:t>10/02/2019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B9A0D-C580-4E88-9887-8B2C25A98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7A8BB-FC93-4A7F-AB5C-D7DE7478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4975-9C85-4605-9FBD-43A373CFD3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872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9E86-3A79-4234-AC2E-915DC5D6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7AFD-FEE6-4833-820C-76DF83AEA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B07B5-8B4F-444B-B836-1E53460D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D368-8884-4E62-9389-6B8A00BBCA87}" type="datetimeFigureOut">
              <a:rPr lang="en-NZ" smtClean="0"/>
              <a:t>10/02/2019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1F89D-4720-4BA3-9E06-3C2B50D6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BF5E3-E3C1-4DE4-AD86-A2EB1976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4975-9C85-4605-9FBD-43A373CFD3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089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DF730-A543-44AE-AAF8-FDDC8422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A086F-BCB8-4226-9D6E-DED1ACB33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74F99-F939-4E33-B70F-B133429F2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71CA9-9E6A-48DB-AE50-560C9FF56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D368-8884-4E62-9389-6B8A00BBCA87}" type="datetimeFigureOut">
              <a:rPr lang="en-NZ" smtClean="0"/>
              <a:t>10/02/2019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A06D9-B629-4A91-B6E1-547179CF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C38B4-D770-4FC2-B450-C4FA9CD5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4975-9C85-4605-9FBD-43A373CFD3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8960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A3B2-A85C-439E-9D83-435B8117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2EAE1-2D97-4E6B-8733-A2BCEDBB7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E7DC6-6BFF-4385-9696-200B32006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92E80-59E3-4075-B184-A02696129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A71D8E-A1A9-42FF-9955-DAC840C31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7D77AC-2215-4572-B351-5710E5E8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D368-8884-4E62-9389-6B8A00BBCA87}" type="datetimeFigureOut">
              <a:rPr lang="en-NZ" smtClean="0"/>
              <a:t>10/02/2019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4A8546-479B-4DA8-860A-3E369F05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AD7F3A-1F30-4D11-BA80-FC254853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4975-9C85-4605-9FBD-43A373CFD3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9339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1F5C-E3D3-4BB7-99B3-6EC78729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41316-706D-43CF-B90F-1DCF49FE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D368-8884-4E62-9389-6B8A00BBCA87}" type="datetimeFigureOut">
              <a:rPr lang="en-NZ" smtClean="0"/>
              <a:t>10/02/2019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E7058-159E-49D1-B0B9-30AABD26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1BF83-56BC-4990-BC14-8020FAAF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4975-9C85-4605-9FBD-43A373CFD3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4987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A3853F-F6E6-44A8-8283-4F5019E2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D368-8884-4E62-9389-6B8A00BBCA87}" type="datetimeFigureOut">
              <a:rPr lang="en-NZ" smtClean="0"/>
              <a:t>10/02/2019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647A7-A009-4EF5-9A08-E8E3C4BE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55196-8A36-47C9-83EB-8FDA2706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4975-9C85-4605-9FBD-43A373CFD3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8086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036D-A0BF-4595-AAA1-D74FF3D17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CE812-1555-4421-9B70-5E21F01A3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00892-2C90-46E4-9B8F-47F45A52F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A7180-A9E5-443B-B72F-E233A3A5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D368-8884-4E62-9389-6B8A00BBCA87}" type="datetimeFigureOut">
              <a:rPr lang="en-NZ" smtClean="0"/>
              <a:t>10/02/2019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87D33-62AB-4D21-A7AC-427B8CB5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FCC37-0D7E-4B37-BC79-9E9945B6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4975-9C85-4605-9FBD-43A373CFD3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9584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FD21-4C8C-48E9-A5A7-41A891D6B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94E630-9BC7-48B2-A49C-5EB6D0CDB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25311-DA00-4D45-B357-798BC6841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56CB4-3B31-4D31-AA0F-6A0F3E884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D368-8884-4E62-9389-6B8A00BBCA87}" type="datetimeFigureOut">
              <a:rPr lang="en-NZ" smtClean="0"/>
              <a:t>10/02/2019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5717D-52E1-4945-9746-313A7948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E7BD-0C6E-4BB3-A8F9-18C56578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04975-9C85-4605-9FBD-43A373CFD3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384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A8D80-2EAE-4EF1-8A8D-AF01183E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4A90B-F9C0-433E-A72D-ED7F7AA44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8CFDB-29CE-431E-8A93-03C2715A8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FD368-8884-4E62-9389-6B8A00BBCA87}" type="datetimeFigureOut">
              <a:rPr lang="en-NZ" smtClean="0"/>
              <a:t>10/02/2019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0FBDE-207A-47D4-AED0-E11E2AE30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752E8-222F-41C8-BBA9-6C7079867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04975-9C85-4605-9FBD-43A373CFD36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5489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547A175-4043-455B-A140-6D0433E6D3BF}"/>
              </a:ext>
            </a:extLst>
          </p:cNvPr>
          <p:cNvGrpSpPr/>
          <p:nvPr/>
        </p:nvGrpSpPr>
        <p:grpSpPr>
          <a:xfrm>
            <a:off x="4458286" y="239150"/>
            <a:ext cx="3275427" cy="877946"/>
            <a:chOff x="4656406" y="225083"/>
            <a:chExt cx="3275427" cy="87794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35FD392-2A89-49BD-9A66-342C5A980173}"/>
                </a:ext>
              </a:extLst>
            </p:cNvPr>
            <p:cNvSpPr/>
            <p:nvPr/>
          </p:nvSpPr>
          <p:spPr>
            <a:xfrm>
              <a:off x="4656406" y="225083"/>
              <a:ext cx="3275427" cy="87794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315E5F-73F0-4C68-AC3F-A4EAB32BE9D5}"/>
                </a:ext>
              </a:extLst>
            </p:cNvPr>
            <p:cNvSpPr txBox="1"/>
            <p:nvPr/>
          </p:nvSpPr>
          <p:spPr>
            <a:xfrm>
              <a:off x="5297179" y="433223"/>
              <a:ext cx="19938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4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Main Window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FF00A8D-EB5E-4E28-8A4E-F31168A99769}"/>
              </a:ext>
            </a:extLst>
          </p:cNvPr>
          <p:cNvGrpSpPr/>
          <p:nvPr/>
        </p:nvGrpSpPr>
        <p:grpSpPr>
          <a:xfrm>
            <a:off x="1182859" y="2133278"/>
            <a:ext cx="3275427" cy="706788"/>
            <a:chOff x="4656406" y="225083"/>
            <a:chExt cx="3275427" cy="87794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3BA9CA2-2003-4D92-A40B-5137BE496749}"/>
                </a:ext>
              </a:extLst>
            </p:cNvPr>
            <p:cNvSpPr/>
            <p:nvPr/>
          </p:nvSpPr>
          <p:spPr>
            <a:xfrm>
              <a:off x="4656406" y="225083"/>
              <a:ext cx="3275427" cy="87794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F5910A-5EBA-4B17-BFD0-0BDCD645E72D}"/>
                </a:ext>
              </a:extLst>
            </p:cNvPr>
            <p:cNvSpPr txBox="1"/>
            <p:nvPr/>
          </p:nvSpPr>
          <p:spPr>
            <a:xfrm>
              <a:off x="5350367" y="377324"/>
              <a:ext cx="1887504" cy="573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4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ShowAllForm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86B84B-4E23-4834-B24A-660A6DC68C0D}"/>
              </a:ext>
            </a:extLst>
          </p:cNvPr>
          <p:cNvGrpSpPr/>
          <p:nvPr/>
        </p:nvGrpSpPr>
        <p:grpSpPr>
          <a:xfrm>
            <a:off x="7733713" y="2133278"/>
            <a:ext cx="3275427" cy="706788"/>
            <a:chOff x="4656406" y="225083"/>
            <a:chExt cx="3275427" cy="87794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A8CAA9A-7B4D-48AC-B12B-94B8F34AFE0B}"/>
                </a:ext>
              </a:extLst>
            </p:cNvPr>
            <p:cNvSpPr/>
            <p:nvPr/>
          </p:nvSpPr>
          <p:spPr>
            <a:xfrm>
              <a:off x="4656406" y="225083"/>
              <a:ext cx="3275427" cy="87794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93A95C-622D-4A95-AB70-B1E1944E4E14}"/>
                </a:ext>
              </a:extLst>
            </p:cNvPr>
            <p:cNvSpPr txBox="1"/>
            <p:nvPr/>
          </p:nvSpPr>
          <p:spPr>
            <a:xfrm>
              <a:off x="5350367" y="377324"/>
              <a:ext cx="1785810" cy="573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24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Report Form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407D3D-633E-46BD-B1F7-3F5F82309E58}"/>
              </a:ext>
            </a:extLst>
          </p:cNvPr>
          <p:cNvCxnSpPr>
            <a:cxnSpLocks/>
          </p:cNvCxnSpPr>
          <p:nvPr/>
        </p:nvCxnSpPr>
        <p:spPr>
          <a:xfrm flipH="1" flipV="1">
            <a:off x="2794212" y="1512803"/>
            <a:ext cx="1637714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228B74-7C01-49C4-9088-4A7EF98A5DD3}"/>
              </a:ext>
            </a:extLst>
          </p:cNvPr>
          <p:cNvCxnSpPr/>
          <p:nvPr/>
        </p:nvCxnSpPr>
        <p:spPr>
          <a:xfrm flipH="1" flipV="1">
            <a:off x="7757318" y="1512803"/>
            <a:ext cx="1637714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81197D-73A1-4334-A6DB-0E527DFBFAC3}"/>
              </a:ext>
            </a:extLst>
          </p:cNvPr>
          <p:cNvCxnSpPr>
            <a:cxnSpLocks/>
          </p:cNvCxnSpPr>
          <p:nvPr/>
        </p:nvCxnSpPr>
        <p:spPr>
          <a:xfrm>
            <a:off x="2801246" y="1512803"/>
            <a:ext cx="0" cy="603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80E705B-D5BF-4F3A-BE1E-49FF93F8A142}"/>
              </a:ext>
            </a:extLst>
          </p:cNvPr>
          <p:cNvSpPr/>
          <p:nvPr/>
        </p:nvSpPr>
        <p:spPr>
          <a:xfrm>
            <a:off x="4458286" y="1280159"/>
            <a:ext cx="1534549" cy="44989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E9DB52-8565-4C96-AB18-5A3410511653}"/>
              </a:ext>
            </a:extLst>
          </p:cNvPr>
          <p:cNvSpPr/>
          <p:nvPr/>
        </p:nvSpPr>
        <p:spPr>
          <a:xfrm>
            <a:off x="6199162" y="1278194"/>
            <a:ext cx="1534549" cy="45185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A28B53-45B3-4599-8082-0D79BE331FD1}"/>
              </a:ext>
            </a:extLst>
          </p:cNvPr>
          <p:cNvSpPr txBox="1"/>
          <p:nvPr/>
        </p:nvSpPr>
        <p:spPr>
          <a:xfrm>
            <a:off x="4457145" y="1243864"/>
            <a:ext cx="1536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400"/>
              <a:t>Show All Students </a:t>
            </a:r>
            <a:br>
              <a:rPr lang="en-NZ" sz="1400"/>
            </a:br>
            <a:r>
              <a:rPr lang="en-NZ" sz="1400"/>
              <a:t>button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4FF52B-7692-4A15-886A-36885942633E}"/>
              </a:ext>
            </a:extLst>
          </p:cNvPr>
          <p:cNvSpPr/>
          <p:nvPr/>
        </p:nvSpPr>
        <p:spPr>
          <a:xfrm>
            <a:off x="6202713" y="1251193"/>
            <a:ext cx="15368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NZ" sz="1400"/>
              <a:t>Grade a Student</a:t>
            </a:r>
            <a:br>
              <a:rPr lang="en-NZ" sz="1400"/>
            </a:br>
            <a:r>
              <a:rPr lang="en-NZ" sz="1400"/>
              <a:t>button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C1D81F5-2BA7-4FD3-A4BD-933B354DCCF2}"/>
              </a:ext>
            </a:extLst>
          </p:cNvPr>
          <p:cNvCxnSpPr>
            <a:cxnSpLocks/>
          </p:cNvCxnSpPr>
          <p:nvPr/>
        </p:nvCxnSpPr>
        <p:spPr>
          <a:xfrm>
            <a:off x="9388731" y="1515939"/>
            <a:ext cx="0" cy="603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D557147-F439-41C0-8098-6DDCC4496427}"/>
              </a:ext>
            </a:extLst>
          </p:cNvPr>
          <p:cNvSpPr/>
          <p:nvPr/>
        </p:nvSpPr>
        <p:spPr>
          <a:xfrm>
            <a:off x="7092938" y="3010486"/>
            <a:ext cx="4451945" cy="35028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A83122-4741-4B37-85D8-2D023CF071B9}"/>
              </a:ext>
            </a:extLst>
          </p:cNvPr>
          <p:cNvSpPr/>
          <p:nvPr/>
        </p:nvSpPr>
        <p:spPr>
          <a:xfrm>
            <a:off x="647117" y="3010486"/>
            <a:ext cx="4656403" cy="35028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857E3D2-A35F-4430-B763-07DADBBA3B8E}"/>
              </a:ext>
            </a:extLst>
          </p:cNvPr>
          <p:cNvGrpSpPr/>
          <p:nvPr/>
        </p:nvGrpSpPr>
        <p:grpSpPr>
          <a:xfrm>
            <a:off x="2236242" y="6077086"/>
            <a:ext cx="1376827" cy="312204"/>
            <a:chOff x="1576989" y="5978299"/>
            <a:chExt cx="1376827" cy="31220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C47610-5884-4C5C-9BB2-7E7AC43C71B9}"/>
                </a:ext>
              </a:extLst>
            </p:cNvPr>
            <p:cNvSpPr/>
            <p:nvPr/>
          </p:nvSpPr>
          <p:spPr>
            <a:xfrm>
              <a:off x="1645001" y="5995081"/>
              <a:ext cx="1237956" cy="28135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E8EC621-6D0D-4A0D-9CEA-FF492DF552BE}"/>
                </a:ext>
              </a:extLst>
            </p:cNvPr>
            <p:cNvSpPr/>
            <p:nvPr/>
          </p:nvSpPr>
          <p:spPr>
            <a:xfrm>
              <a:off x="1576989" y="5978299"/>
              <a:ext cx="1376827" cy="3122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NZ" sz="1400">
                  <a:solidFill>
                    <a:schemeClr val="bg1"/>
                  </a:solidFill>
                </a:rPr>
                <a:t>Main Window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78DD5E8-8ABC-437D-A479-7B0D9FE25C3B}"/>
              </a:ext>
            </a:extLst>
          </p:cNvPr>
          <p:cNvGrpSpPr/>
          <p:nvPr/>
        </p:nvGrpSpPr>
        <p:grpSpPr>
          <a:xfrm>
            <a:off x="3601488" y="6077086"/>
            <a:ext cx="1376827" cy="312204"/>
            <a:chOff x="1576989" y="5978299"/>
            <a:chExt cx="1376827" cy="312204"/>
          </a:xfrm>
          <a:solidFill>
            <a:srgbClr val="FF0000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F2ECDC6-FB10-4A11-93F7-3F34EBFC4156}"/>
                </a:ext>
              </a:extLst>
            </p:cNvPr>
            <p:cNvSpPr/>
            <p:nvPr/>
          </p:nvSpPr>
          <p:spPr>
            <a:xfrm>
              <a:off x="1645001" y="5995081"/>
              <a:ext cx="1237956" cy="2813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E1BC23B-8C46-49D4-AD42-86A23B9345FE}"/>
                </a:ext>
              </a:extLst>
            </p:cNvPr>
            <p:cNvSpPr/>
            <p:nvPr/>
          </p:nvSpPr>
          <p:spPr>
            <a:xfrm>
              <a:off x="1576989" y="5978299"/>
              <a:ext cx="1376827" cy="31220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NZ" sz="1400">
                  <a:solidFill>
                    <a:schemeClr val="bg1"/>
                  </a:solidFill>
                </a:rPr>
                <a:t>Exit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F09A49E-ECA3-4E3B-839D-89E8944E8536}"/>
              </a:ext>
            </a:extLst>
          </p:cNvPr>
          <p:cNvGrpSpPr/>
          <p:nvPr/>
        </p:nvGrpSpPr>
        <p:grpSpPr>
          <a:xfrm>
            <a:off x="8700317" y="6093868"/>
            <a:ext cx="1376827" cy="312204"/>
            <a:chOff x="1576989" y="5978299"/>
            <a:chExt cx="1376827" cy="31220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EDCFD96-2A35-47FE-943C-B9174A344619}"/>
                </a:ext>
              </a:extLst>
            </p:cNvPr>
            <p:cNvSpPr/>
            <p:nvPr/>
          </p:nvSpPr>
          <p:spPr>
            <a:xfrm>
              <a:off x="1645001" y="5995081"/>
              <a:ext cx="1237956" cy="28135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B499E53-F771-45F9-BC9B-B4C3E350D4C3}"/>
                </a:ext>
              </a:extLst>
            </p:cNvPr>
            <p:cNvSpPr/>
            <p:nvPr/>
          </p:nvSpPr>
          <p:spPr>
            <a:xfrm>
              <a:off x="1576989" y="5978299"/>
              <a:ext cx="1376827" cy="3122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NZ" sz="1400">
                  <a:solidFill>
                    <a:schemeClr val="bg1"/>
                  </a:solidFill>
                </a:rPr>
                <a:t>Main Window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8CCF152-7BE7-4BCB-9584-F5E442BF2818}"/>
              </a:ext>
            </a:extLst>
          </p:cNvPr>
          <p:cNvGrpSpPr/>
          <p:nvPr/>
        </p:nvGrpSpPr>
        <p:grpSpPr>
          <a:xfrm>
            <a:off x="10065563" y="6093868"/>
            <a:ext cx="1376827" cy="312204"/>
            <a:chOff x="1576989" y="5978299"/>
            <a:chExt cx="1376827" cy="312204"/>
          </a:xfrm>
          <a:solidFill>
            <a:srgbClr val="FF0000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C7787E2-1839-45AF-9541-B91B3588E7C3}"/>
                </a:ext>
              </a:extLst>
            </p:cNvPr>
            <p:cNvSpPr/>
            <p:nvPr/>
          </p:nvSpPr>
          <p:spPr>
            <a:xfrm>
              <a:off x="1645001" y="5995081"/>
              <a:ext cx="1237956" cy="2813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F51C26-FC79-47F5-8A71-12376CA102D8}"/>
                </a:ext>
              </a:extLst>
            </p:cNvPr>
            <p:cNvSpPr/>
            <p:nvPr/>
          </p:nvSpPr>
          <p:spPr>
            <a:xfrm>
              <a:off x="1576989" y="5978299"/>
              <a:ext cx="1376827" cy="31220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NZ" sz="1400">
                  <a:solidFill>
                    <a:schemeClr val="bg1"/>
                  </a:solidFill>
                </a:rPr>
                <a:t>Exit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9D12D07F-679A-4C29-B2B0-34C9E4AEEF6F}"/>
              </a:ext>
            </a:extLst>
          </p:cNvPr>
          <p:cNvSpPr/>
          <p:nvPr/>
        </p:nvSpPr>
        <p:spPr>
          <a:xfrm>
            <a:off x="773722" y="3305908"/>
            <a:ext cx="4204593" cy="2478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021DCA3-DE42-4C2C-9CD7-FEBCECA2AB81}"/>
              </a:ext>
            </a:extLst>
          </p:cNvPr>
          <p:cNvSpPr/>
          <p:nvPr/>
        </p:nvSpPr>
        <p:spPr>
          <a:xfrm>
            <a:off x="875874" y="3428999"/>
            <a:ext cx="613969" cy="2212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AEBE2B-85AE-4096-AAC7-E27E6AA60754}"/>
              </a:ext>
            </a:extLst>
          </p:cNvPr>
          <p:cNvSpPr/>
          <p:nvPr/>
        </p:nvSpPr>
        <p:spPr>
          <a:xfrm>
            <a:off x="1569835" y="3428998"/>
            <a:ext cx="938201" cy="2212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F07971-4165-470F-8B8F-1BDFD6780D4A}"/>
              </a:ext>
            </a:extLst>
          </p:cNvPr>
          <p:cNvSpPr/>
          <p:nvPr/>
        </p:nvSpPr>
        <p:spPr>
          <a:xfrm>
            <a:off x="2588028" y="3428997"/>
            <a:ext cx="895691" cy="2212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A2C5367-159D-46BE-8F0B-80E37FC7C20B}"/>
              </a:ext>
            </a:extLst>
          </p:cNvPr>
          <p:cNvSpPr/>
          <p:nvPr/>
        </p:nvSpPr>
        <p:spPr>
          <a:xfrm>
            <a:off x="3594095" y="3428170"/>
            <a:ext cx="613969" cy="2212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7AAF9B0-A39A-4A4F-9559-9BF318230916}"/>
              </a:ext>
            </a:extLst>
          </p:cNvPr>
          <p:cNvSpPr/>
          <p:nvPr/>
        </p:nvSpPr>
        <p:spPr>
          <a:xfrm>
            <a:off x="4284048" y="3425713"/>
            <a:ext cx="613969" cy="2212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AD618B-B1AC-4240-8A22-24AE2B04D56A}"/>
              </a:ext>
            </a:extLst>
          </p:cNvPr>
          <p:cNvSpPr txBox="1"/>
          <p:nvPr/>
        </p:nvSpPr>
        <p:spPr>
          <a:xfrm>
            <a:off x="773722" y="2998131"/>
            <a:ext cx="4001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/>
              <a:t>Tabular representation of Students database table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F5E7D4A-1A81-4B29-9C58-146D1B8635CF}"/>
              </a:ext>
            </a:extLst>
          </p:cNvPr>
          <p:cNvSpPr txBox="1"/>
          <p:nvPr/>
        </p:nvSpPr>
        <p:spPr>
          <a:xfrm>
            <a:off x="972757" y="3425713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/>
              <a:t>ID1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1ED69B-CBEB-4F47-B432-A012EADB7352}"/>
              </a:ext>
            </a:extLst>
          </p:cNvPr>
          <p:cNvSpPr txBox="1"/>
          <p:nvPr/>
        </p:nvSpPr>
        <p:spPr>
          <a:xfrm>
            <a:off x="1647757" y="3415354"/>
            <a:ext cx="805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200"/>
              <a:t>Firstname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B19266-26DB-4A86-BE20-79BB96EBCE36}"/>
              </a:ext>
            </a:extLst>
          </p:cNvPr>
          <p:cNvSpPr txBox="1"/>
          <p:nvPr/>
        </p:nvSpPr>
        <p:spPr>
          <a:xfrm>
            <a:off x="2626955" y="3419573"/>
            <a:ext cx="787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200"/>
              <a:t>Lastname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EF8E8A9-D7B6-4F37-AB0B-A02DFBF1FFA9}"/>
              </a:ext>
            </a:extLst>
          </p:cNvPr>
          <p:cNvSpPr txBox="1"/>
          <p:nvPr/>
        </p:nvSpPr>
        <p:spPr>
          <a:xfrm>
            <a:off x="3551058" y="3413593"/>
            <a:ext cx="694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200"/>
              <a:t>Course1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0935740-E7E2-47AA-94E1-3A6290B6A5A0}"/>
              </a:ext>
            </a:extLst>
          </p:cNvPr>
          <p:cNvSpPr txBox="1"/>
          <p:nvPr/>
        </p:nvSpPr>
        <p:spPr>
          <a:xfrm>
            <a:off x="4255233" y="3411645"/>
            <a:ext cx="694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/>
              <a:t>Course2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9E68FCB-6430-428D-A797-58C9AF370C88}"/>
              </a:ext>
            </a:extLst>
          </p:cNvPr>
          <p:cNvSpPr/>
          <p:nvPr/>
        </p:nvSpPr>
        <p:spPr>
          <a:xfrm>
            <a:off x="3020589" y="5812240"/>
            <a:ext cx="195772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1E5B06A-B3D7-4C9B-A35B-B926DB8DAC19}"/>
              </a:ext>
            </a:extLst>
          </p:cNvPr>
          <p:cNvSpPr/>
          <p:nvPr/>
        </p:nvSpPr>
        <p:spPr>
          <a:xfrm rot="16200000">
            <a:off x="4054250" y="4261911"/>
            <a:ext cx="195772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3226D2-3DF8-4CFB-BB79-43A97AFFD5A5}"/>
              </a:ext>
            </a:extLst>
          </p:cNvPr>
          <p:cNvSpPr txBox="1"/>
          <p:nvPr/>
        </p:nvSpPr>
        <p:spPr>
          <a:xfrm>
            <a:off x="5369242" y="5300842"/>
            <a:ext cx="911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>
                <a:solidFill>
                  <a:srgbClr val="00B050"/>
                </a:solidFill>
              </a:rPr>
              <a:t>Scrollbars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D0929A1-5A45-423C-B0A9-E1F144CF0681}"/>
              </a:ext>
            </a:extLst>
          </p:cNvPr>
          <p:cNvCxnSpPr/>
          <p:nvPr/>
        </p:nvCxnSpPr>
        <p:spPr>
          <a:xfrm flipH="1" flipV="1">
            <a:off x="5032380" y="4965895"/>
            <a:ext cx="482155" cy="297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5495290-72C7-4F58-879F-71D4B9BA3CBA}"/>
              </a:ext>
            </a:extLst>
          </p:cNvPr>
          <p:cNvCxnSpPr>
            <a:endCxn id="58" idx="3"/>
          </p:cNvCxnSpPr>
          <p:nvPr/>
        </p:nvCxnSpPr>
        <p:spPr>
          <a:xfrm flipH="1">
            <a:off x="4978315" y="5591909"/>
            <a:ext cx="536220" cy="24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03729BA-6376-49D7-8FB3-0B94C642B08E}"/>
              </a:ext>
            </a:extLst>
          </p:cNvPr>
          <p:cNvSpPr/>
          <p:nvPr/>
        </p:nvSpPr>
        <p:spPr>
          <a:xfrm>
            <a:off x="7310681" y="3198931"/>
            <a:ext cx="1848790" cy="22121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7880A0E-F9FF-4EAE-84C2-018E0415B3A8}"/>
              </a:ext>
            </a:extLst>
          </p:cNvPr>
          <p:cNvSpPr txBox="1"/>
          <p:nvPr/>
        </p:nvSpPr>
        <p:spPr>
          <a:xfrm>
            <a:off x="6940584" y="3584814"/>
            <a:ext cx="1573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/>
              <a:t>Enter ID: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4D73CB7-9B5B-4E15-91FE-F04A25920918}"/>
              </a:ext>
            </a:extLst>
          </p:cNvPr>
          <p:cNvSpPr/>
          <p:nvPr/>
        </p:nvSpPr>
        <p:spPr>
          <a:xfrm>
            <a:off x="8162462" y="3580562"/>
            <a:ext cx="704175" cy="2334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825945-4B12-4E72-96C3-A3FC03BB5580}"/>
              </a:ext>
            </a:extLst>
          </p:cNvPr>
          <p:cNvSpPr txBox="1"/>
          <p:nvPr/>
        </p:nvSpPr>
        <p:spPr>
          <a:xfrm>
            <a:off x="9048199" y="3415123"/>
            <a:ext cx="1573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/>
              <a:t>Firstname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6C5A373-6838-4584-AD09-3609936A043A}"/>
              </a:ext>
            </a:extLst>
          </p:cNvPr>
          <p:cNvSpPr txBox="1"/>
          <p:nvPr/>
        </p:nvSpPr>
        <p:spPr>
          <a:xfrm>
            <a:off x="9038968" y="3605204"/>
            <a:ext cx="1573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/>
              <a:t>Lastname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A700E8-D7CD-4B1C-93E5-55EDA48E15A1}"/>
              </a:ext>
            </a:extLst>
          </p:cNvPr>
          <p:cNvSpPr txBox="1"/>
          <p:nvPr/>
        </p:nvSpPr>
        <p:spPr>
          <a:xfrm>
            <a:off x="9443651" y="3832095"/>
            <a:ext cx="1068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/>
              <a:t>Average Mark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78662C9-39AD-42E2-9718-D320028061AF}"/>
              </a:ext>
            </a:extLst>
          </p:cNvPr>
          <p:cNvSpPr/>
          <p:nvPr/>
        </p:nvSpPr>
        <p:spPr>
          <a:xfrm>
            <a:off x="10449015" y="3488676"/>
            <a:ext cx="704175" cy="122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DF0661D-CF26-417D-AFC5-19FC8F0896FC}"/>
              </a:ext>
            </a:extLst>
          </p:cNvPr>
          <p:cNvGrpSpPr/>
          <p:nvPr/>
        </p:nvGrpSpPr>
        <p:grpSpPr>
          <a:xfrm>
            <a:off x="7406966" y="3891902"/>
            <a:ext cx="1020708" cy="302787"/>
            <a:chOff x="1576989" y="5946317"/>
            <a:chExt cx="1376827" cy="349858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3899401-E2C8-4291-8566-8C389E94CDF0}"/>
                </a:ext>
              </a:extLst>
            </p:cNvPr>
            <p:cNvSpPr/>
            <p:nvPr/>
          </p:nvSpPr>
          <p:spPr>
            <a:xfrm>
              <a:off x="1645001" y="5995081"/>
              <a:ext cx="1237956" cy="28135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42D50DD-D1DF-499C-B779-68B932BFABF1}"/>
                </a:ext>
              </a:extLst>
            </p:cNvPr>
            <p:cNvSpPr/>
            <p:nvPr/>
          </p:nvSpPr>
          <p:spPr>
            <a:xfrm>
              <a:off x="1576989" y="5946317"/>
              <a:ext cx="1376827" cy="3498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NZ" sz="1400">
                  <a:solidFill>
                    <a:schemeClr val="bg1"/>
                  </a:solidFill>
                </a:rPr>
                <a:t>Search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C8B6192-6118-4AB4-B355-195A83531D71}"/>
              </a:ext>
            </a:extLst>
          </p:cNvPr>
          <p:cNvSpPr txBox="1"/>
          <p:nvPr/>
        </p:nvSpPr>
        <p:spPr>
          <a:xfrm>
            <a:off x="7364183" y="4242650"/>
            <a:ext cx="1305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/>
              <a:t>Record retrieved </a:t>
            </a:r>
          </a:p>
          <a:p>
            <a:r>
              <a:rPr lang="en-NZ" sz="1200"/>
              <a:t>for student: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B7FE9EB-983B-4068-9B84-ADE5A3035628}"/>
              </a:ext>
            </a:extLst>
          </p:cNvPr>
          <p:cNvSpPr/>
          <p:nvPr/>
        </p:nvSpPr>
        <p:spPr>
          <a:xfrm>
            <a:off x="8667310" y="4349503"/>
            <a:ext cx="248296" cy="224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FEB6887-699E-4CA2-B2DC-23E6DD4A8401}"/>
              </a:ext>
            </a:extLst>
          </p:cNvPr>
          <p:cNvSpPr txBox="1"/>
          <p:nvPr/>
        </p:nvSpPr>
        <p:spPr>
          <a:xfrm>
            <a:off x="7357047" y="3144240"/>
            <a:ext cx="1046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/>
              <a:t>Search By ID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4864FB8-C209-4BF6-9D0E-4656A9E1FE2C}"/>
              </a:ext>
            </a:extLst>
          </p:cNvPr>
          <p:cNvSpPr/>
          <p:nvPr/>
        </p:nvSpPr>
        <p:spPr>
          <a:xfrm>
            <a:off x="9389879" y="3190082"/>
            <a:ext cx="1926247" cy="2653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9406C31-7219-473D-820B-32C00E1A601D}"/>
              </a:ext>
            </a:extLst>
          </p:cNvPr>
          <p:cNvSpPr txBox="1"/>
          <p:nvPr/>
        </p:nvSpPr>
        <p:spPr>
          <a:xfrm>
            <a:off x="9422177" y="3149459"/>
            <a:ext cx="1196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/>
              <a:t>Details Found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2F84D98-B956-4BDA-A8F7-C657387091A8}"/>
              </a:ext>
            </a:extLst>
          </p:cNvPr>
          <p:cNvSpPr/>
          <p:nvPr/>
        </p:nvSpPr>
        <p:spPr>
          <a:xfrm>
            <a:off x="10446667" y="3697348"/>
            <a:ext cx="704175" cy="122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9EB2DBE-4406-4244-A8C1-06CC0B0EE42E}"/>
              </a:ext>
            </a:extLst>
          </p:cNvPr>
          <p:cNvSpPr/>
          <p:nvPr/>
        </p:nvSpPr>
        <p:spPr>
          <a:xfrm>
            <a:off x="10458387" y="3920088"/>
            <a:ext cx="704175" cy="122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799F166-D463-4FED-9933-02AF0590E41A}"/>
              </a:ext>
            </a:extLst>
          </p:cNvPr>
          <p:cNvSpPr txBox="1"/>
          <p:nvPr/>
        </p:nvSpPr>
        <p:spPr>
          <a:xfrm>
            <a:off x="9443651" y="4056388"/>
            <a:ext cx="1068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/>
              <a:t>Highest Mark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6ACD7CE-C674-4623-AED4-72DBEC059E5C}"/>
              </a:ext>
            </a:extLst>
          </p:cNvPr>
          <p:cNvSpPr/>
          <p:nvPr/>
        </p:nvSpPr>
        <p:spPr>
          <a:xfrm>
            <a:off x="10458387" y="4144381"/>
            <a:ext cx="704175" cy="122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A9DA83C-297B-4624-BDAB-54C4C5FA4251}"/>
              </a:ext>
            </a:extLst>
          </p:cNvPr>
          <p:cNvSpPr txBox="1"/>
          <p:nvPr/>
        </p:nvSpPr>
        <p:spPr>
          <a:xfrm>
            <a:off x="9443651" y="4293352"/>
            <a:ext cx="1068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/>
              <a:t>Lowest Mark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FA0A7A6-1BA3-4A9F-A658-FE9E6A5A492A}"/>
              </a:ext>
            </a:extLst>
          </p:cNvPr>
          <p:cNvSpPr/>
          <p:nvPr/>
        </p:nvSpPr>
        <p:spPr>
          <a:xfrm>
            <a:off x="10458387" y="4381345"/>
            <a:ext cx="704175" cy="122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CD9DA64-759C-4442-900C-BCBDCD7AB5D5}"/>
              </a:ext>
            </a:extLst>
          </p:cNvPr>
          <p:cNvSpPr/>
          <p:nvPr/>
        </p:nvSpPr>
        <p:spPr>
          <a:xfrm>
            <a:off x="10472455" y="4597691"/>
            <a:ext cx="704175" cy="894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7E75B3B-ECF6-45DA-BF77-D03A01028BD5}"/>
              </a:ext>
            </a:extLst>
          </p:cNvPr>
          <p:cNvSpPr txBox="1"/>
          <p:nvPr/>
        </p:nvSpPr>
        <p:spPr>
          <a:xfrm>
            <a:off x="9456647" y="4515248"/>
            <a:ext cx="1068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/>
              <a:t>Marks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FA5E0C1-5C90-41EB-A520-10BEB17420A2}"/>
              </a:ext>
            </a:extLst>
          </p:cNvPr>
          <p:cNvSpPr txBox="1"/>
          <p:nvPr/>
        </p:nvSpPr>
        <p:spPr>
          <a:xfrm>
            <a:off x="9075864" y="5536707"/>
            <a:ext cx="1573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200"/>
              <a:t>Grade level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4B4747D-2AC1-45BE-A277-26A772DACF26}"/>
              </a:ext>
            </a:extLst>
          </p:cNvPr>
          <p:cNvSpPr/>
          <p:nvPr/>
        </p:nvSpPr>
        <p:spPr>
          <a:xfrm>
            <a:off x="10476680" y="5610260"/>
            <a:ext cx="704175" cy="122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67DB52-3103-4B1A-99D8-A81E9CCDBC9B}"/>
              </a:ext>
            </a:extLst>
          </p:cNvPr>
          <p:cNvSpPr txBox="1"/>
          <p:nvPr/>
        </p:nvSpPr>
        <p:spPr>
          <a:xfrm>
            <a:off x="7573414" y="5463334"/>
            <a:ext cx="1429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>
                <a:solidFill>
                  <a:srgbClr val="00B050"/>
                </a:solidFill>
              </a:rPr>
              <a:t>Excellent, Good, </a:t>
            </a:r>
          </a:p>
          <a:p>
            <a:r>
              <a:rPr lang="en-NZ" sz="1400">
                <a:solidFill>
                  <a:srgbClr val="00B050"/>
                </a:solidFill>
              </a:rPr>
              <a:t>Simple Pass, Fail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A4CE49F-5910-45BF-8CBB-829BC976E88A}"/>
              </a:ext>
            </a:extLst>
          </p:cNvPr>
          <p:cNvCxnSpPr>
            <a:cxnSpLocks/>
          </p:cNvCxnSpPr>
          <p:nvPr/>
        </p:nvCxnSpPr>
        <p:spPr>
          <a:xfrm>
            <a:off x="8863384" y="5683044"/>
            <a:ext cx="453639" cy="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23881AE-6BA1-4689-8E76-3AE81B7E1C85}"/>
              </a:ext>
            </a:extLst>
          </p:cNvPr>
          <p:cNvGrpSpPr/>
          <p:nvPr/>
        </p:nvGrpSpPr>
        <p:grpSpPr>
          <a:xfrm>
            <a:off x="10486451" y="1127540"/>
            <a:ext cx="1559429" cy="826306"/>
            <a:chOff x="10241865" y="903745"/>
            <a:chExt cx="1559429" cy="826306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E42A914-DCF9-4B5C-B713-445DEE7C03D1}"/>
                </a:ext>
              </a:extLst>
            </p:cNvPr>
            <p:cNvSpPr/>
            <p:nvPr/>
          </p:nvSpPr>
          <p:spPr>
            <a:xfrm>
              <a:off x="10241865" y="922793"/>
              <a:ext cx="1534549" cy="80725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D4DF803-4D2D-40A3-ACE8-99F8DED18A4B}"/>
                </a:ext>
              </a:extLst>
            </p:cNvPr>
            <p:cNvSpPr txBox="1"/>
            <p:nvPr/>
          </p:nvSpPr>
          <p:spPr>
            <a:xfrm>
              <a:off x="10458387" y="903745"/>
              <a:ext cx="10462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b="1"/>
                <a:t>MessageBox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E181989-C932-42A4-82F6-93C4436A15B1}"/>
                </a:ext>
              </a:extLst>
            </p:cNvPr>
            <p:cNvSpPr txBox="1"/>
            <p:nvPr/>
          </p:nvSpPr>
          <p:spPr>
            <a:xfrm>
              <a:off x="10274543" y="1107900"/>
              <a:ext cx="1526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>
                  <a:solidFill>
                    <a:srgbClr val="FF0000"/>
                  </a:solidFill>
                </a:rPr>
                <a:t>No Student has been found with ID: &lt;ID&gt;</a:t>
              </a:r>
            </a:p>
          </p:txBody>
        </p:sp>
      </p:grp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8CE71877-AF79-4762-9681-79DCDE21D21F}"/>
              </a:ext>
            </a:extLst>
          </p:cNvPr>
          <p:cNvCxnSpPr/>
          <p:nvPr/>
        </p:nvCxnSpPr>
        <p:spPr>
          <a:xfrm rot="5400000" flipH="1" flipV="1">
            <a:off x="10749031" y="2295563"/>
            <a:ext cx="1054934" cy="4048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33663FF-17C1-4635-AA37-789D66F37B80}"/>
              </a:ext>
            </a:extLst>
          </p:cNvPr>
          <p:cNvSpPr txBox="1"/>
          <p:nvPr/>
        </p:nvSpPr>
        <p:spPr>
          <a:xfrm>
            <a:off x="172082" y="85261"/>
            <a:ext cx="2795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/>
              <a:t>Project: Student Performance Portal</a:t>
            </a:r>
          </a:p>
          <a:p>
            <a:r>
              <a:rPr lang="en-NZ" sz="1400"/>
              <a:t>Wireframe</a:t>
            </a:r>
          </a:p>
          <a:p>
            <a:r>
              <a:rPr lang="en-NZ" sz="1400"/>
              <a:t>Version: 1</a:t>
            </a:r>
          </a:p>
          <a:p>
            <a:r>
              <a:rPr lang="en-NZ" sz="1400"/>
              <a:t>Author: Fred Lunjevich</a:t>
            </a:r>
          </a:p>
        </p:txBody>
      </p:sp>
    </p:spTree>
    <p:extLst>
      <p:ext uri="{BB962C8B-B14F-4D97-AF65-F5344CB8AC3E}">
        <p14:creationId xmlns:p14="http://schemas.microsoft.com/office/powerpoint/2010/main" val="20248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87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 Lunjevich</dc:creator>
  <cp:lastModifiedBy>Fred Lunjevich</cp:lastModifiedBy>
  <cp:revision>20</cp:revision>
  <dcterms:created xsi:type="dcterms:W3CDTF">2019-02-09T08:20:18Z</dcterms:created>
  <dcterms:modified xsi:type="dcterms:W3CDTF">2019-02-09T21:45:37Z</dcterms:modified>
</cp:coreProperties>
</file>