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62" y="4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3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181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9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103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747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1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275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656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83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889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BE6CF-5789-43E9-BAEF-660DFFE1D9E7}" type="datetimeFigureOut">
              <a:rPr lang="en-NZ" smtClean="0"/>
              <a:t>9/02/2019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EABC3-20C6-4294-8A16-8098CA727B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20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656AB7-2F96-43B7-9578-8425E79AA14A}"/>
              </a:ext>
            </a:extLst>
          </p:cNvPr>
          <p:cNvSpPr/>
          <p:nvPr/>
        </p:nvSpPr>
        <p:spPr>
          <a:xfrm>
            <a:off x="336884" y="2093495"/>
            <a:ext cx="2959769" cy="21544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1D796-A1F2-42ED-B270-53EC37999786}"/>
              </a:ext>
            </a:extLst>
          </p:cNvPr>
          <p:cNvSpPr/>
          <p:nvPr/>
        </p:nvSpPr>
        <p:spPr>
          <a:xfrm>
            <a:off x="3573381" y="583122"/>
            <a:ext cx="2959769" cy="72207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A5724DE1-438F-404F-B19D-4950630461DC}"/>
              </a:ext>
            </a:extLst>
          </p:cNvPr>
          <p:cNvSpPr/>
          <p:nvPr/>
        </p:nvSpPr>
        <p:spPr>
          <a:xfrm>
            <a:off x="336883" y="372978"/>
            <a:ext cx="2959769" cy="1251284"/>
          </a:xfrm>
          <a:prstGeom prst="snip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7C257-A5F2-421C-BC7F-441938C610C4}"/>
              </a:ext>
            </a:extLst>
          </p:cNvPr>
          <p:cNvSpPr txBox="1"/>
          <p:nvPr/>
        </p:nvSpPr>
        <p:spPr>
          <a:xfrm>
            <a:off x="324853" y="523487"/>
            <a:ext cx="2959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 Reporting Portal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D94A7-9675-4B53-923D-419057D4E42A}"/>
              </a:ext>
            </a:extLst>
          </p:cNvPr>
          <p:cNvSpPr txBox="1"/>
          <p:nvPr/>
        </p:nvSpPr>
        <p:spPr>
          <a:xfrm>
            <a:off x="208126" y="2093495"/>
            <a:ext cx="325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Show All Students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43B57-AF61-447F-B1D0-55770C554475}"/>
              </a:ext>
            </a:extLst>
          </p:cNvPr>
          <p:cNvSpPr txBox="1"/>
          <p:nvPr/>
        </p:nvSpPr>
        <p:spPr>
          <a:xfrm>
            <a:off x="351703" y="2433971"/>
            <a:ext cx="2836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View all student records via table</a:t>
            </a:r>
          </a:p>
          <a:p>
            <a:r>
              <a:rPr lang="en-NZ" dirty="0"/>
              <a:t>Provides overview of entire class</a:t>
            </a:r>
          </a:p>
          <a:p>
            <a:r>
              <a:rPr lang="en-NZ" dirty="0"/>
              <a:t>Table matches Access Database structure.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8A635-95C2-46D2-B01D-32EA1A1834CE}"/>
              </a:ext>
            </a:extLst>
          </p:cNvPr>
          <p:cNvSpPr txBox="1"/>
          <p:nvPr/>
        </p:nvSpPr>
        <p:spPr>
          <a:xfrm>
            <a:off x="3960278" y="591406"/>
            <a:ext cx="221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Report 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E6162-2E89-48A3-B1C8-B38DCE5ED3D3}"/>
              </a:ext>
            </a:extLst>
          </p:cNvPr>
          <p:cNvSpPr txBox="1"/>
          <p:nvPr/>
        </p:nvSpPr>
        <p:spPr>
          <a:xfrm>
            <a:off x="3681664" y="883464"/>
            <a:ext cx="28394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Simple form, enables record search via </a:t>
            </a:r>
            <a:r>
              <a:rPr lang="en-NZ"/>
              <a:t>student ID </a:t>
            </a:r>
            <a:endParaRPr lang="en-NZ" dirty="0"/>
          </a:p>
          <a:p>
            <a:r>
              <a:rPr lang="en-NZ" dirty="0"/>
              <a:t>Provides access to an individual students </a:t>
            </a:r>
            <a:r>
              <a:rPr lang="en-NZ"/>
              <a:t>entire record</a:t>
            </a:r>
            <a:endParaRPr lang="en-NZ" dirty="0"/>
          </a:p>
          <a:p>
            <a:r>
              <a:rPr lang="en-NZ" dirty="0"/>
              <a:t>Output fields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First and last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All </a:t>
            </a:r>
            <a:r>
              <a:rPr lang="en-NZ" dirty="0"/>
              <a:t>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Average 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Highest and </a:t>
            </a:r>
            <a:r>
              <a:rPr lang="en-NZ"/>
              <a:t>lowest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ID</a:t>
            </a:r>
          </a:p>
          <a:p>
            <a:r>
              <a:rPr lang="en-NZ"/>
              <a:t>Shows </a:t>
            </a:r>
            <a:r>
              <a:rPr lang="en-NZ" dirty="0"/>
              <a:t>grade level for student based on average 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&gt; 80: Excellent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&lt;= 80 and &gt; 60: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&lt;= 60 &gt; 40: Simple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&lt;= 40: </a:t>
            </a:r>
            <a:r>
              <a:rPr lang="en-NZ"/>
              <a:t>Fail.</a:t>
            </a:r>
          </a:p>
          <a:p>
            <a:r>
              <a:rPr lang="en-NZ"/>
              <a:t>If an ID does not exist: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Return a message box that reports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Indicate error in ID output box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40AE2E-8B7D-4654-95B1-7983CF1EC62D}"/>
              </a:ext>
            </a:extLst>
          </p:cNvPr>
          <p:cNvSpPr/>
          <p:nvPr/>
        </p:nvSpPr>
        <p:spPr>
          <a:xfrm>
            <a:off x="336883" y="4580852"/>
            <a:ext cx="2959769" cy="32316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7D7E8-45F2-409F-A19C-DBCFABD885E5}"/>
              </a:ext>
            </a:extLst>
          </p:cNvPr>
          <p:cNvSpPr txBox="1"/>
          <p:nvPr/>
        </p:nvSpPr>
        <p:spPr>
          <a:xfrm>
            <a:off x="683797" y="4611465"/>
            <a:ext cx="235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 window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8303D-E313-4032-B9D5-C5DD03873800}"/>
              </a:ext>
            </a:extLst>
          </p:cNvPr>
          <p:cNvSpPr txBox="1"/>
          <p:nvPr/>
        </p:nvSpPr>
        <p:spPr>
          <a:xfrm>
            <a:off x="351703" y="4940223"/>
            <a:ext cx="2891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Outlines application structure</a:t>
            </a:r>
          </a:p>
          <a:p>
            <a:r>
              <a:rPr lang="en-NZ" dirty="0"/>
              <a:t>Button links through to Show All Students Form and Report Form</a:t>
            </a:r>
          </a:p>
          <a:p>
            <a:r>
              <a:rPr lang="en-NZ" dirty="0"/>
              <a:t>Simple outline for each form that indicates what actions the user can do with each form.</a:t>
            </a:r>
          </a:p>
        </p:txBody>
      </p:sp>
      <p:sp>
        <p:nvSpPr>
          <p:cNvPr id="21" name="Rectangle: Top Corners One Rounded and One Snipped 20">
            <a:extLst>
              <a:ext uri="{FF2B5EF4-FFF2-40B4-BE49-F238E27FC236}">
                <a16:creationId xmlns:a16="http://schemas.microsoft.com/office/drawing/2014/main" id="{1BF4DDBA-244F-44CD-A0A6-7BA4A490D6F6}"/>
              </a:ext>
            </a:extLst>
          </p:cNvPr>
          <p:cNvSpPr/>
          <p:nvPr/>
        </p:nvSpPr>
        <p:spPr>
          <a:xfrm>
            <a:off x="351703" y="8200897"/>
            <a:ext cx="6097226" cy="1499694"/>
          </a:xfrm>
          <a:prstGeom prst="snip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1AC562-CA49-4236-80AF-5C70987E7B2D}"/>
              </a:ext>
            </a:extLst>
          </p:cNvPr>
          <p:cNvSpPr txBox="1"/>
          <p:nvPr/>
        </p:nvSpPr>
        <p:spPr>
          <a:xfrm>
            <a:off x="592312" y="8252944"/>
            <a:ext cx="33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Additional features</a:t>
            </a:r>
            <a:endParaRPr lang="en-NZ" sz="2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3F6F8-F00C-4807-BA36-755895698B5D}"/>
              </a:ext>
            </a:extLst>
          </p:cNvPr>
          <p:cNvSpPr txBox="1"/>
          <p:nvPr/>
        </p:nvSpPr>
        <p:spPr>
          <a:xfrm>
            <a:off x="590114" y="8550058"/>
            <a:ext cx="5882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/>
              <a:t>Buttons at bottom right of each of the two forms to:</a:t>
            </a: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Exit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/>
              <a:t>Return to Main Window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A6A45-5842-473C-9BE4-07D71A7CACED}"/>
              </a:ext>
            </a:extLst>
          </p:cNvPr>
          <p:cNvSpPr txBox="1"/>
          <p:nvPr/>
        </p:nvSpPr>
        <p:spPr>
          <a:xfrm>
            <a:off x="801943" y="126566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/>
              <a:t>Concept Breakdown</a:t>
            </a:r>
          </a:p>
        </p:txBody>
      </p:sp>
    </p:spTree>
    <p:extLst>
      <p:ext uri="{BB962C8B-B14F-4D97-AF65-F5344CB8AC3E}">
        <p14:creationId xmlns:p14="http://schemas.microsoft.com/office/powerpoint/2010/main" val="53566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170</Words>
  <Application>Microsoft Office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Lunjevich</dc:creator>
  <cp:lastModifiedBy>Fred Lunjevich</cp:lastModifiedBy>
  <cp:revision>11</cp:revision>
  <dcterms:created xsi:type="dcterms:W3CDTF">2019-02-07T19:15:52Z</dcterms:created>
  <dcterms:modified xsi:type="dcterms:W3CDTF">2019-02-09T08:18:27Z</dcterms:modified>
</cp:coreProperties>
</file>