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473" autoAdjust="0"/>
  </p:normalViewPr>
  <p:slideViewPr>
    <p:cSldViewPr snapToGrid="0">
      <p:cViewPr varScale="1">
        <p:scale>
          <a:sx n="61" d="100"/>
          <a:sy n="61" d="100"/>
        </p:scale>
        <p:origin x="16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7C2C-048F-4B06-B126-4F431C8DDC1C}" type="datetimeFigureOut">
              <a:rPr lang="de-CH" smtClean="0"/>
              <a:t>02.03.2015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007FF-AEFB-4736-AA45-26904E561B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00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Transforming Systems</a:t>
            </a:r>
          </a:p>
          <a:p>
            <a:r>
              <a:rPr lang="en-US" dirty="0" smtClean="0"/>
              <a:t>- </a:t>
            </a:r>
            <a:r>
              <a:rPr lang="en-US" baseline="0" dirty="0" smtClean="0"/>
              <a:t>  e.g. Parser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processing quality (no latency, no data loss)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Huge Throughput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Optimization for system load and memory usage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Reactive Systems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e.g. Thermostat: Measures temperature and reacts with powering up the fan if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is going to overheat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 loop for external event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Guaranteed response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Real-time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Interactive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e.g. common calculator: </a:t>
            </a:r>
            <a:r>
              <a:rPr lang="en-US" dirty="0" smtClean="0"/>
              <a:t>Takes</a:t>
            </a:r>
            <a:r>
              <a:rPr lang="en-US" baseline="0" dirty="0" smtClean="0"/>
              <a:t> input, applies some magic and returns an output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Short response time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High system load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HMI (Human </a:t>
            </a:r>
            <a:r>
              <a:rPr lang="en-US" baseline="0" dirty="0" err="1" smtClean="0"/>
              <a:t>Maschine</a:t>
            </a:r>
            <a:r>
              <a:rPr lang="en-US" baseline="0" dirty="0" smtClean="0"/>
              <a:t> Interface)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9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</a:p>
          <a:p>
            <a:r>
              <a:rPr lang="en-US" dirty="0" smtClean="0"/>
              <a:t>-Procedures that can be executed</a:t>
            </a:r>
          </a:p>
          <a:p>
            <a:r>
              <a:rPr lang="en-US" dirty="0" smtClean="0"/>
              <a:t>-Function calls</a:t>
            </a:r>
          </a:p>
          <a:p>
            <a:endParaRPr lang="en-US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-Indication of state changing</a:t>
            </a:r>
          </a:p>
          <a:p>
            <a:r>
              <a:rPr lang="en-US" dirty="0" smtClean="0"/>
              <a:t>-Usually implementation of ISRs</a:t>
            </a:r>
          </a:p>
          <a:p>
            <a:endParaRPr lang="en-US" dirty="0" smtClean="0"/>
          </a:p>
          <a:p>
            <a:r>
              <a:rPr lang="en-US" dirty="0" smtClean="0"/>
              <a:t>Properties </a:t>
            </a:r>
          </a:p>
          <a:p>
            <a:r>
              <a:rPr lang="en-US" dirty="0" smtClean="0"/>
              <a:t>-Modify/Customize object behavior</a:t>
            </a:r>
          </a:p>
          <a:p>
            <a:r>
              <a:rPr lang="en-US" dirty="0" smtClean="0"/>
              <a:t>-Set during design-time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07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BitIO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just named signal</a:t>
            </a:r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72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WriteLine</a:t>
            </a:r>
            <a:r>
              <a:rPr lang="en-US" noProof="0" dirty="0" smtClean="0"/>
              <a:t>():</a:t>
            </a:r>
            <a:r>
              <a:rPr lang="en-US" baseline="0" noProof="0" dirty="0" smtClean="0"/>
              <a:t> Writes a line of characters to the display</a:t>
            </a:r>
          </a:p>
          <a:p>
            <a:r>
              <a:rPr lang="en-US" baseline="0" noProof="0" dirty="0" err="1" smtClean="0"/>
              <a:t>OnError</a:t>
            </a:r>
            <a:r>
              <a:rPr lang="en-US" baseline="0" noProof="0" dirty="0" smtClean="0"/>
              <a:t>: If display could not be accessed for writing.</a:t>
            </a:r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2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LabQuestion</a:t>
            </a:r>
            <a:r>
              <a:rPr lang="en-US" baseline="0" dirty="0" smtClean="0"/>
              <a:t> #1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5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1102755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1470" y="673933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11499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36365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/ </a:t>
            </a:r>
            <a:r>
              <a:rPr lang="en-US" dirty="0" err="1" smtClean="0"/>
              <a:t>Realtime</a:t>
            </a:r>
            <a:r>
              <a:rPr lang="en-US" dirty="0" smtClean="0"/>
              <a:t> / </a:t>
            </a:r>
            <a:r>
              <a:rPr lang="en-US" dirty="0" err="1" smtClean="0"/>
              <a:t>ProcessorExpert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Roman Stutz and Florian Bucher</a:t>
            </a:r>
          </a:p>
          <a:p>
            <a:r>
              <a:rPr lang="en-US" dirty="0" smtClean="0"/>
              <a:t>INTRO FS15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either </a:t>
            </a:r>
            <a:r>
              <a:rPr lang="en-US" dirty="0" err="1" smtClean="0"/>
              <a:t>BitIO</a:t>
            </a:r>
            <a:r>
              <a:rPr lang="en-US" dirty="0" smtClean="0"/>
              <a:t> or the LED component: What are the pros and cons of each approach?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is wrapper for </a:t>
            </a:r>
            <a:r>
              <a:rPr lang="en-US" dirty="0" err="1" smtClean="0"/>
              <a:t>BitIO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Better abstraction for LED component(+)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Additional access to </a:t>
            </a:r>
            <a:r>
              <a:rPr lang="en-US" dirty="0" err="1" smtClean="0"/>
              <a:t>pwm</a:t>
            </a:r>
            <a:r>
              <a:rPr lang="en-US" dirty="0" smtClean="0"/>
              <a:t> and anode/cathode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overhead (-)</a:t>
            </a:r>
          </a:p>
        </p:txBody>
      </p:sp>
    </p:spTree>
    <p:extLst>
      <p:ext uri="{BB962C8B-B14F-4D97-AF65-F5344CB8AC3E}">
        <p14:creationId xmlns:p14="http://schemas.microsoft.com/office/powerpoint/2010/main" val="1612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 of using a tool like Processor Expert? What could be the disadvantages?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Less code writing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Focus on more important 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General code, not always 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be a typical method for an character display component?</a:t>
            </a:r>
            <a:br>
              <a:rPr lang="en-US" dirty="0" smtClean="0"/>
            </a:br>
            <a:r>
              <a:rPr lang="en-US" dirty="0" smtClean="0"/>
              <a:t>What would be a typical property or event?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#4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Method: 		</a:t>
            </a:r>
            <a:r>
              <a:rPr lang="en-US" dirty="0" err="1" smtClean="0"/>
              <a:t>WriteLine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Event: 		</a:t>
            </a:r>
            <a:r>
              <a:rPr lang="en-US" dirty="0" err="1" smtClean="0"/>
              <a:t>OnError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GitHub you could download the repository as zip file and then unpack it at the right location. What is the advantage of cloning it instead?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#5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change in the repo, with the zip method, you have to </a:t>
            </a:r>
            <a:r>
              <a:rPr lang="en-US" dirty="0" err="1" smtClean="0"/>
              <a:t>redownload</a:t>
            </a:r>
            <a:r>
              <a:rPr lang="en-US" dirty="0" smtClean="0"/>
              <a:t> the repo and copy / replace / merge the file by hand. With the cloned repo </a:t>
            </a:r>
            <a:r>
              <a:rPr lang="en-US" dirty="0" err="1" smtClean="0"/>
              <a:t>git</a:t>
            </a:r>
            <a:r>
              <a:rPr lang="en-US" dirty="0" smtClean="0"/>
              <a:t> will do most of the work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Systemtypes</a:t>
            </a:r>
            <a:endParaRPr lang="en-US" dirty="0" smtClean="0"/>
          </a:p>
          <a:p>
            <a:r>
              <a:rPr lang="en-US" dirty="0" err="1" smtClean="0"/>
              <a:t>Realtime</a:t>
            </a:r>
            <a:endParaRPr lang="en-US" dirty="0" smtClean="0"/>
          </a:p>
          <a:p>
            <a:pPr lvl="1"/>
            <a:r>
              <a:rPr lang="en-US" dirty="0" smtClean="0"/>
              <a:t>Hard / Soft</a:t>
            </a:r>
          </a:p>
          <a:p>
            <a:r>
              <a:rPr lang="en-US" dirty="0" err="1" smtClean="0"/>
              <a:t>ProcessorExpert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Lab –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8" y="4953122"/>
            <a:ext cx="4495800" cy="1733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Systemtypes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76284"/>
            <a:ext cx="4320945" cy="134562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699" y="2903423"/>
            <a:ext cx="2941337" cy="1905866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74838" y="5596960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Interactive Systems</a:t>
            </a:r>
            <a:endParaRPr lang="en-US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585229" y="3671690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Reactive Systems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574838" y="1864429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Transforming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React to real word ....</a:t>
            </a:r>
          </a:p>
          <a:p>
            <a:pPr marL="0" indent="0">
              <a:buNone/>
            </a:pPr>
            <a:r>
              <a:rPr lang="en-US" dirty="0" smtClean="0"/>
              <a:t>	.... With the correct result</a:t>
            </a:r>
          </a:p>
          <a:p>
            <a:pPr marL="0" indent="0">
              <a:buNone/>
            </a:pPr>
            <a:r>
              <a:rPr lang="en-US" dirty="0" smtClean="0"/>
              <a:t>	.... At the correct time</a:t>
            </a:r>
          </a:p>
          <a:p>
            <a:pPr marL="0" indent="0">
              <a:buNone/>
            </a:pPr>
            <a:r>
              <a:rPr lang="en-US" dirty="0" smtClean="0"/>
              <a:t>	.... Independent of system load</a:t>
            </a:r>
          </a:p>
          <a:p>
            <a:pPr marL="0" indent="0">
              <a:buNone/>
            </a:pPr>
            <a:r>
              <a:rPr lang="en-US" dirty="0" smtClean="0"/>
              <a:t>	.... In a deterministic and </a:t>
            </a:r>
            <a:r>
              <a:rPr lang="en-US" dirty="0" err="1" smtClean="0"/>
              <a:t>forseeable</a:t>
            </a:r>
            <a:r>
              <a:rPr lang="en-US" dirty="0" smtClean="0"/>
              <a:t> 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589809" y="4894117"/>
            <a:ext cx="644567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Platform announcements at the train station as soon as you exit the train.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 / Soft real-time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1401038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Reaction always at the same time</a:t>
            </a:r>
          </a:p>
          <a:p>
            <a:pPr lvl="1"/>
            <a:r>
              <a:rPr lang="en-US" dirty="0" smtClean="0"/>
              <a:t>No deviation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Reaction within time span </a:t>
            </a:r>
          </a:p>
          <a:p>
            <a:pPr lvl="1"/>
            <a:r>
              <a:rPr lang="en-US" dirty="0" smtClean="0"/>
              <a:t>Little deviation allowed</a:t>
            </a:r>
          </a:p>
          <a:p>
            <a:pPr lvl="1"/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r="8960"/>
          <a:stretch/>
        </p:blipFill>
        <p:spPr>
          <a:xfrm>
            <a:off x="4311362" y="3269670"/>
            <a:ext cx="4957331" cy="313285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645" r="19772"/>
          <a:stretch/>
        </p:blipFill>
        <p:spPr>
          <a:xfrm>
            <a:off x="540330" y="3311234"/>
            <a:ext cx="4384965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ProcessorExpert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generator for hardware component drivers</a:t>
            </a:r>
          </a:p>
          <a:p>
            <a:endParaRPr lang="en-US" dirty="0" smtClean="0"/>
          </a:p>
          <a:p>
            <a:r>
              <a:rPr lang="en-US" dirty="0" smtClean="0"/>
              <a:t>Each component consists of three parts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ProcessorExpert</a:t>
            </a:r>
            <a:r>
              <a:rPr lang="de-CH" dirty="0" smtClean="0"/>
              <a:t>: Flow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71" y="2160588"/>
            <a:ext cx="52856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LabQuestions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9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the advantage of using *.</a:t>
            </a:r>
            <a:r>
              <a:rPr lang="en-US" sz="3200" dirty="0" err="1" smtClean="0"/>
              <a:t>PEupd</a:t>
            </a:r>
            <a:r>
              <a:rPr lang="en-US" sz="3200" dirty="0" smtClean="0"/>
              <a:t> compared to use the files in the repository? What are advantages and disadvantages of using the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 files?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77335" y="4173177"/>
            <a:ext cx="8596668" cy="1868185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context:</a:t>
            </a:r>
          </a:p>
          <a:p>
            <a:r>
              <a:rPr lang="en-US" dirty="0" smtClean="0"/>
              <a:t>If components are used in multiple projects, a </a:t>
            </a:r>
            <a:r>
              <a:rPr lang="en-US" dirty="0" err="1" smtClean="0"/>
              <a:t>git</a:t>
            </a:r>
            <a:r>
              <a:rPr lang="en-US" dirty="0" smtClean="0"/>
              <a:t> repo will share fix/adjustments to all other projects.</a:t>
            </a:r>
          </a:p>
          <a:p>
            <a:r>
              <a:rPr lang="en-US" dirty="0" smtClean="0"/>
              <a:t>But it is easer and more user-friendly to import just a file into the </a:t>
            </a:r>
            <a:r>
              <a:rPr lang="en-US" dirty="0" err="1" smtClean="0"/>
              <a:t>ProcessorExpert</a:t>
            </a:r>
            <a:r>
              <a:rPr lang="en-US" dirty="0" smtClean="0"/>
              <a:t> then specifying and configure the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25345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475</Words>
  <Application>Microsoft Office PowerPoint</Application>
  <PresentationFormat>Breitbild</PresentationFormat>
  <Paragraphs>99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Facette</vt:lpstr>
      <vt:lpstr>Systems / Realtime / ProcessorExpert</vt:lpstr>
      <vt:lpstr>Agenda</vt:lpstr>
      <vt:lpstr>Systemtypes</vt:lpstr>
      <vt:lpstr>Real-time</vt:lpstr>
      <vt:lpstr>Hard- / Soft real-time</vt:lpstr>
      <vt:lpstr>ProcessorExpert</vt:lpstr>
      <vt:lpstr>ProcessorExpert: Flow</vt:lpstr>
      <vt:lpstr>LabQuestions</vt:lpstr>
      <vt:lpstr>What is the advantage of using *.PEupd compared to use the files in the repository? What are advantages and disadvantages of using the Git repository files?</vt:lpstr>
      <vt:lpstr>You could use either BitIO or the LED component: What are the pros and cons of each approach?</vt:lpstr>
      <vt:lpstr>What are the advantages of using a tool like Processor Expert? What could be the disadvantages?</vt:lpstr>
      <vt:lpstr>What would be a typical method for an character display component? What would be a typical property or event?</vt:lpstr>
      <vt:lpstr>From the GitHub you could download the repository as zip _x000c_file and then unpack it at the right location. What is the advantage of cloning it instead?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/ Realtime / ProcessorExpert</dc:title>
  <dc:creator>Florian Bucher</dc:creator>
  <cp:lastModifiedBy>Florian Bucher</cp:lastModifiedBy>
  <cp:revision>13</cp:revision>
  <dcterms:created xsi:type="dcterms:W3CDTF">2015-03-02T08:35:34Z</dcterms:created>
  <dcterms:modified xsi:type="dcterms:W3CDTF">2015-03-02T10:13:06Z</dcterms:modified>
</cp:coreProperties>
</file>