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ED6"/>
    <a:srgbClr val="942093"/>
    <a:srgbClr val="706C72"/>
    <a:srgbClr val="999899"/>
    <a:srgbClr val="C5C1C0"/>
    <a:srgbClr val="79701C"/>
    <a:srgbClr val="9C9512"/>
    <a:srgbClr val="FAF604"/>
    <a:srgbClr val="2E90D8"/>
    <a:srgbClr val="288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694"/>
  </p:normalViewPr>
  <p:slideViewPr>
    <p:cSldViewPr snapToGrid="0" snapToObjects="1">
      <p:cViewPr>
        <p:scale>
          <a:sx n="102" d="100"/>
          <a:sy n="102" d="100"/>
        </p:scale>
        <p:origin x="1936" y="496"/>
      </p:cViewPr>
      <p:guideLst>
        <p:guide orient="horz" pos="29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6A7D-6F9B-8246-8107-1B69C7C70BBA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7CB4-03EF-0341-BB58-AB06C0B8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97CB4-03EF-0341-BB58-AB06C0B8E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97CB4-03EF-0341-BB58-AB06C0B8EA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9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9D4-12D4-694C-84FF-E98E41FA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D7F4-2CFC-D446-A225-14BE154A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6DB3-20BF-064A-8D1E-911789B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98-AF0A-A84C-96E8-EC75167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BF34-A036-464E-AEEC-02D8A21E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EE1-5569-D849-BD7E-2CD3E0B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A289-D39B-6140-8906-C893B4F7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6D0C-1BDD-6A45-A547-8C0ABB2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6768-3BDB-E640-A68B-26BB13D1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5475-6D04-CA41-8B75-76EEE1C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E4268-036D-D04E-ADF2-B996EE7B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03A6-F6E2-E540-AF46-28011FC9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E963-32A3-AF4F-A339-EAA6985C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52E9-B636-8048-9D74-6B81D8D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DA56-A292-8F41-BEAB-FF14ED3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295-9741-E143-BDDD-118A4CE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1E9B-5269-DE41-9A80-8A60FE08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D42E-2D7D-614D-BE89-ED66F0D1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8DA4-469F-F44A-A19A-68070D12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8E11-40B2-E54F-89BE-5474DA4B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2BC4-6AF1-6345-BAB5-FDFF19E1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76E6-1A2A-4A49-84C7-7F262930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AAE-7B06-F64A-AC41-C294A9D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3F57-A8BC-CC48-944C-CB4F6DBE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1419-BC32-5647-8FF8-0EE9D47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595-A2F3-0548-ABC1-A41BAB6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B291-02DC-4B4A-A04A-0095182D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7B22E-CF78-0C49-9437-3BEFE2BD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71A1-C300-ED45-9965-26566BC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4BD5-56CB-3947-A083-DDB502A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30A2-0750-6E48-B42E-51041E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6F49-180C-9A47-8A0A-39F30BF7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B303-4F65-EE40-BDF5-C8D681FB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2B45-2BF1-4D4E-8C14-2847993AD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3508A-8FA4-B04C-A281-EB70AB77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4FEC9-5A99-DD48-B64C-76642957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6A562-385F-6B4B-9B1D-D46AD135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EE549-77AE-F94B-B0E6-754D436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1FD4-8210-0C44-B89B-4B3A327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F9E1-8B66-E04F-8C7A-D987632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B385C-21B8-574A-9570-C8101360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5804-CC4C-1F4C-B2EB-9983778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59ACA-E971-3B49-9BAD-687DB58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AC543-475D-ED44-B95B-23430CE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7125-1440-8D40-B3F2-D719C20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5AE4-4440-0141-A543-03EEBBD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4B8-4B07-764C-B20F-41FDC8E6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5A6-FD27-1541-AD26-3A98692A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FEBA-A3FD-5747-BA1B-6EA8FE2A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7D15-FCDC-9742-BDFD-63B57DE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8FD-8CDE-8E43-9E0C-AE41A4A9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0F9D-8893-9549-8537-2A6712D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E6EE-78EE-8F41-9E3C-BF3DDCB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6EC2-2B70-7C4D-BB5D-35DE24BA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C6B8-A1BF-B64F-90C3-02A32238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84FD-205B-9841-9EFC-5A3DE979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693-A291-F24D-9F23-E2E3B7A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096-B917-D745-8ABE-962EEC6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11C62-F882-2748-8CCC-C5562BB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CA27-24C0-5B48-96D2-574878F8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898C-35ED-E144-8B8A-97EFA1270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D04-304B-434F-B198-50A7E16FD3F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45CE-E07E-1F4B-B955-C96DF8EF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C568-D62F-3B48-83C0-51FE0A07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9.tiff"/><Relationship Id="rId1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tiff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10" Type="http://schemas.openxmlformats.org/officeDocument/2006/relationships/image" Target="../media/image7.tiff"/><Relationship Id="rId4" Type="http://schemas.openxmlformats.org/officeDocument/2006/relationships/image" Target="../media/image2.svg"/><Relationship Id="rId9" Type="http://schemas.microsoft.com/office/2007/relationships/hdphoto" Target="../media/hdphoto1.wdp"/><Relationship Id="rId1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tiff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10" Type="http://schemas.openxmlformats.org/officeDocument/2006/relationships/image" Target="../media/image7.tiff"/><Relationship Id="rId4" Type="http://schemas.openxmlformats.org/officeDocument/2006/relationships/image" Target="../media/image2.svg"/><Relationship Id="rId9" Type="http://schemas.microsoft.com/office/2007/relationships/hdphoto" Target="../media/hdphoto1.wdp"/><Relationship Id="rId1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F00A5-3121-FF46-821F-13EA9165724D}"/>
              </a:ext>
            </a:extLst>
          </p:cNvPr>
          <p:cNvCxnSpPr>
            <a:cxnSpLocks/>
          </p:cNvCxnSpPr>
          <p:nvPr/>
        </p:nvCxnSpPr>
        <p:spPr>
          <a:xfrm>
            <a:off x="60960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A0CFD4-BAE2-5E47-8119-317B24278D1B}"/>
              </a:ext>
            </a:extLst>
          </p:cNvPr>
          <p:cNvCxnSpPr/>
          <p:nvPr/>
        </p:nvCxnSpPr>
        <p:spPr>
          <a:xfrm>
            <a:off x="609600" y="3850298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D7BEEC-95BB-304A-B5A9-918316013012}"/>
              </a:ext>
            </a:extLst>
          </p:cNvPr>
          <p:cNvCxnSpPr>
            <a:cxnSpLocks/>
          </p:cNvCxnSpPr>
          <p:nvPr/>
        </p:nvCxnSpPr>
        <p:spPr>
          <a:xfrm>
            <a:off x="2280834" y="3439592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D49B3-5908-2947-AC20-0A2317EDE205}"/>
              </a:ext>
            </a:extLst>
          </p:cNvPr>
          <p:cNvCxnSpPr>
            <a:cxnSpLocks/>
          </p:cNvCxnSpPr>
          <p:nvPr/>
        </p:nvCxnSpPr>
        <p:spPr>
          <a:xfrm>
            <a:off x="345022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F4488-C2BC-A04A-AF13-C874EC3992D8}"/>
              </a:ext>
            </a:extLst>
          </p:cNvPr>
          <p:cNvCxnSpPr>
            <a:cxnSpLocks/>
          </p:cNvCxnSpPr>
          <p:nvPr/>
        </p:nvCxnSpPr>
        <p:spPr>
          <a:xfrm>
            <a:off x="10410303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C5B89-B9D1-5D48-B58C-F4B17022B2F1}"/>
              </a:ext>
            </a:extLst>
          </p:cNvPr>
          <p:cNvCxnSpPr>
            <a:cxnSpLocks/>
          </p:cNvCxnSpPr>
          <p:nvPr/>
        </p:nvCxnSpPr>
        <p:spPr>
          <a:xfrm>
            <a:off x="2293765" y="5333647"/>
            <a:ext cx="11564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AACE1-9E13-ED4F-ACB5-B08F0D935284}"/>
              </a:ext>
            </a:extLst>
          </p:cNvPr>
          <p:cNvCxnSpPr>
            <a:cxnSpLocks/>
          </p:cNvCxnSpPr>
          <p:nvPr/>
        </p:nvCxnSpPr>
        <p:spPr>
          <a:xfrm>
            <a:off x="2293765" y="5938611"/>
            <a:ext cx="8095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oon">
            <a:extLst>
              <a:ext uri="{FF2B5EF4-FFF2-40B4-BE49-F238E27FC236}">
                <a16:creationId xmlns:a16="http://schemas.microsoft.com/office/drawing/2014/main" id="{419849B7-28FB-9940-8DB7-DD62D753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>
            <a:off x="10624623" y="2140982"/>
            <a:ext cx="311939" cy="687684"/>
          </a:xfrm>
          <a:prstGeom prst="rect">
            <a:avLst/>
          </a:prstGeom>
        </p:spPr>
      </p:pic>
      <p:pic>
        <p:nvPicPr>
          <p:cNvPr id="47" name="Graphic 46" descr="Moon">
            <a:extLst>
              <a:ext uri="{FF2B5EF4-FFF2-40B4-BE49-F238E27FC236}">
                <a16:creationId xmlns:a16="http://schemas.microsoft.com/office/drawing/2014/main" id="{4634E93F-505F-364A-B4F9-0A135944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 flipH="1" flipV="1">
            <a:off x="9878705" y="2370601"/>
            <a:ext cx="311939" cy="687684"/>
          </a:xfrm>
          <a:prstGeom prst="rect">
            <a:avLst/>
          </a:prstGeom>
        </p:spPr>
      </p:pic>
      <p:pic>
        <p:nvPicPr>
          <p:cNvPr id="48" name="Graphic 47" descr="Moon">
            <a:extLst>
              <a:ext uri="{FF2B5EF4-FFF2-40B4-BE49-F238E27FC236}">
                <a16:creationId xmlns:a16="http://schemas.microsoft.com/office/drawing/2014/main" id="{AC589169-E18F-3549-B11D-4AD851757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>
            <a:off x="10860043" y="1755499"/>
            <a:ext cx="550561" cy="1213737"/>
          </a:xfrm>
          <a:prstGeom prst="rect">
            <a:avLst/>
          </a:prstGeom>
        </p:spPr>
      </p:pic>
      <p:pic>
        <p:nvPicPr>
          <p:cNvPr id="49" name="Graphic 48" descr="Moon">
            <a:extLst>
              <a:ext uri="{FF2B5EF4-FFF2-40B4-BE49-F238E27FC236}">
                <a16:creationId xmlns:a16="http://schemas.microsoft.com/office/drawing/2014/main" id="{41586A40-24D1-FF41-9279-5FD0B391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 flipH="1" flipV="1">
            <a:off x="9350159" y="2151188"/>
            <a:ext cx="550561" cy="121373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2A62E-DD16-EF46-859F-6AD4B65F20AE}"/>
              </a:ext>
            </a:extLst>
          </p:cNvPr>
          <p:cNvCxnSpPr>
            <a:cxnSpLocks/>
          </p:cNvCxnSpPr>
          <p:nvPr/>
        </p:nvCxnSpPr>
        <p:spPr>
          <a:xfrm>
            <a:off x="10969151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C436FA-4ACC-2440-BC7D-36546FFCB9C9}"/>
              </a:ext>
            </a:extLst>
          </p:cNvPr>
          <p:cNvSpPr/>
          <p:nvPr/>
        </p:nvSpPr>
        <p:spPr>
          <a:xfrm>
            <a:off x="1809371" y="2279605"/>
            <a:ext cx="331460" cy="334143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1FD612-9824-A341-B805-E1EA716F963A}"/>
              </a:ext>
            </a:extLst>
          </p:cNvPr>
          <p:cNvSpPr/>
          <p:nvPr/>
        </p:nvSpPr>
        <p:spPr>
          <a:xfrm>
            <a:off x="2534141" y="2296516"/>
            <a:ext cx="286572" cy="288892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506EC5-FB6D-774E-B7A8-0F9578E79A47}"/>
              </a:ext>
            </a:extLst>
          </p:cNvPr>
          <p:cNvSpPr/>
          <p:nvPr/>
        </p:nvSpPr>
        <p:spPr>
          <a:xfrm>
            <a:off x="4695478" y="2316083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EA25E-9ABA-AC48-AB4E-545BF367C027}"/>
              </a:ext>
            </a:extLst>
          </p:cNvPr>
          <p:cNvSpPr/>
          <p:nvPr/>
        </p:nvSpPr>
        <p:spPr>
          <a:xfrm>
            <a:off x="4237017" y="238314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133754-BA95-E94D-B7CA-69D18EE4C69C}"/>
              </a:ext>
            </a:extLst>
          </p:cNvPr>
          <p:cNvSpPr/>
          <p:nvPr/>
        </p:nvSpPr>
        <p:spPr>
          <a:xfrm>
            <a:off x="10410303" y="2436345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E52971-C4AC-334E-B62C-734D34210713}"/>
              </a:ext>
            </a:extLst>
          </p:cNvPr>
          <p:cNvSpPr/>
          <p:nvPr/>
        </p:nvSpPr>
        <p:spPr>
          <a:xfrm>
            <a:off x="10262597" y="254165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711F47-21B6-864B-9D77-261823EB6802}"/>
              </a:ext>
            </a:extLst>
          </p:cNvPr>
          <p:cNvCxnSpPr>
            <a:cxnSpLocks/>
          </p:cNvCxnSpPr>
          <p:nvPr/>
        </p:nvCxnSpPr>
        <p:spPr>
          <a:xfrm flipH="1">
            <a:off x="3556304" y="2696499"/>
            <a:ext cx="953272" cy="65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C0EE059-EF55-7D4C-BC8F-D1A19CB2BD60}"/>
              </a:ext>
            </a:extLst>
          </p:cNvPr>
          <p:cNvCxnSpPr>
            <a:cxnSpLocks/>
          </p:cNvCxnSpPr>
          <p:nvPr/>
        </p:nvCxnSpPr>
        <p:spPr>
          <a:xfrm>
            <a:off x="10410303" y="2983974"/>
            <a:ext cx="0" cy="22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74B92A-ECD6-694D-BD80-0998F08FE562}"/>
              </a:ext>
            </a:extLst>
          </p:cNvPr>
          <p:cNvSpPr txBox="1"/>
          <p:nvPr/>
        </p:nvSpPr>
        <p:spPr>
          <a:xfrm>
            <a:off x="1956726" y="1476692"/>
            <a:ext cx="14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ZAMS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3204E-C53D-CE45-A709-77E1D4F06546}"/>
              </a:ext>
            </a:extLst>
          </p:cNvPr>
          <p:cNvSpPr txBox="1"/>
          <p:nvPr/>
        </p:nvSpPr>
        <p:spPr>
          <a:xfrm>
            <a:off x="4223516" y="1473897"/>
            <a:ext cx="8226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BHNS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518383-F561-C94F-83C6-03E8E58E3472}"/>
              </a:ext>
            </a:extLst>
          </p:cNvPr>
          <p:cNvSpPr txBox="1"/>
          <p:nvPr/>
        </p:nvSpPr>
        <p:spPr>
          <a:xfrm>
            <a:off x="9863221" y="1473897"/>
            <a:ext cx="1159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Merger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2B335-A2F5-1348-83F1-7024BB3FB0EE}"/>
              </a:ext>
            </a:extLst>
          </p:cNvPr>
          <p:cNvCxnSpPr>
            <a:cxnSpLocks/>
          </p:cNvCxnSpPr>
          <p:nvPr/>
        </p:nvCxnSpPr>
        <p:spPr>
          <a:xfrm flipH="1">
            <a:off x="609606" y="622127"/>
            <a:ext cx="1035954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A806FA-4645-B244-A5AB-EF4FE7EB5549}"/>
              </a:ext>
            </a:extLst>
          </p:cNvPr>
          <p:cNvCxnSpPr>
            <a:cxnSpLocks/>
          </p:cNvCxnSpPr>
          <p:nvPr/>
        </p:nvCxnSpPr>
        <p:spPr>
          <a:xfrm>
            <a:off x="3450220" y="5333647"/>
            <a:ext cx="69490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2518DA-580D-CC4D-9AB1-945E3EF8D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750" y="3321050"/>
            <a:ext cx="4445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BDB1C-04CA-5540-BCB0-354B98BA1DC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923" y="4426035"/>
            <a:ext cx="641623" cy="3116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75E68-DB2A-F04C-AB33-B0441F463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6785" y="4423896"/>
            <a:ext cx="714952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57DB-1C02-3246-A2D5-6C2715337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97621" y="5406027"/>
            <a:ext cx="824944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AE681-5D5B-5D4C-B999-D1085909C8F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38967" y="5409186"/>
            <a:ext cx="953269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73767-2897-2942-A466-F587BA8EC4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570" y="6101395"/>
            <a:ext cx="714952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CFF50-BBA7-FF46-BCCF-2149B1C4FC1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78144" y="4454173"/>
            <a:ext cx="329978" cy="2933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154168-D852-BF45-95E5-0543D12FA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6947" y="4422405"/>
            <a:ext cx="769948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FA5D0A-3177-EF4A-87CB-11A0667001F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8461" y="226607"/>
            <a:ext cx="751616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699A8C-980F-E94D-81F5-0FA00FF934D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463" y="206792"/>
            <a:ext cx="898273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8" name="Chevron 27">
            <a:extLst>
              <a:ext uri="{FF2B5EF4-FFF2-40B4-BE49-F238E27FC236}">
                <a16:creationId xmlns:a16="http://schemas.microsoft.com/office/drawing/2014/main" id="{F74438C2-F38E-C147-8260-53F2094C4C81}"/>
              </a:ext>
            </a:extLst>
          </p:cNvPr>
          <p:cNvSpPr/>
          <p:nvPr/>
        </p:nvSpPr>
        <p:spPr>
          <a:xfrm>
            <a:off x="3321356" y="2282348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9F023827-633E-2240-9EC7-7C0759190500}"/>
              </a:ext>
            </a:extLst>
          </p:cNvPr>
          <p:cNvSpPr/>
          <p:nvPr/>
        </p:nvSpPr>
        <p:spPr>
          <a:xfrm>
            <a:off x="3517436" y="2292174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AC4B024B-BEEC-BE4F-BD66-A62C0476FE2D}"/>
              </a:ext>
            </a:extLst>
          </p:cNvPr>
          <p:cNvSpPr/>
          <p:nvPr/>
        </p:nvSpPr>
        <p:spPr>
          <a:xfrm>
            <a:off x="7186772" y="2284315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8260DC74-C125-0344-A792-E41CFBA7ED9C}"/>
              </a:ext>
            </a:extLst>
          </p:cNvPr>
          <p:cNvSpPr/>
          <p:nvPr/>
        </p:nvSpPr>
        <p:spPr>
          <a:xfrm>
            <a:off x="7382852" y="2294141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1A331-ADC6-7243-962D-21602F4A1584}"/>
              </a:ext>
            </a:extLst>
          </p:cNvPr>
          <p:cNvCxnSpPr>
            <a:cxnSpLocks/>
          </p:cNvCxnSpPr>
          <p:nvPr/>
        </p:nvCxnSpPr>
        <p:spPr>
          <a:xfrm>
            <a:off x="2149150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00DC6B-7BFD-4C46-8AC7-0C8C35D9FF57}"/>
              </a:ext>
            </a:extLst>
          </p:cNvPr>
          <p:cNvCxnSpPr>
            <a:cxnSpLocks/>
          </p:cNvCxnSpPr>
          <p:nvPr/>
        </p:nvCxnSpPr>
        <p:spPr>
          <a:xfrm>
            <a:off x="332001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CC872-24BB-0143-ABF8-D8E2A00D6564}"/>
              </a:ext>
            </a:extLst>
          </p:cNvPr>
          <p:cNvCxnSpPr>
            <a:cxnSpLocks/>
          </p:cNvCxnSpPr>
          <p:nvPr/>
        </p:nvCxnSpPr>
        <p:spPr>
          <a:xfrm>
            <a:off x="1027702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1D65C53B-1161-204A-8A1A-CE3831D4890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75629" t="-23077" r="-5952" b="-17695"/>
          <a:stretch/>
        </p:blipFill>
        <p:spPr>
          <a:xfrm>
            <a:off x="495617" y="4438296"/>
            <a:ext cx="227910" cy="33548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5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E19D22-8557-2DE7-FF36-7AA82A04CB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F00A5-3121-FF46-821F-13EA9165724D}"/>
              </a:ext>
            </a:extLst>
          </p:cNvPr>
          <p:cNvCxnSpPr>
            <a:cxnSpLocks/>
          </p:cNvCxnSpPr>
          <p:nvPr/>
        </p:nvCxnSpPr>
        <p:spPr>
          <a:xfrm>
            <a:off x="60960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A0CFD4-BAE2-5E47-8119-317B24278D1B}"/>
              </a:ext>
            </a:extLst>
          </p:cNvPr>
          <p:cNvCxnSpPr/>
          <p:nvPr/>
        </p:nvCxnSpPr>
        <p:spPr>
          <a:xfrm>
            <a:off x="609600" y="3850298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D7BEEC-95BB-304A-B5A9-918316013012}"/>
              </a:ext>
            </a:extLst>
          </p:cNvPr>
          <p:cNvCxnSpPr>
            <a:cxnSpLocks/>
          </p:cNvCxnSpPr>
          <p:nvPr/>
        </p:nvCxnSpPr>
        <p:spPr>
          <a:xfrm>
            <a:off x="2280834" y="3439592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D49B3-5908-2947-AC20-0A2317EDE205}"/>
              </a:ext>
            </a:extLst>
          </p:cNvPr>
          <p:cNvCxnSpPr>
            <a:cxnSpLocks/>
          </p:cNvCxnSpPr>
          <p:nvPr/>
        </p:nvCxnSpPr>
        <p:spPr>
          <a:xfrm>
            <a:off x="345022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F4488-C2BC-A04A-AF13-C874EC3992D8}"/>
              </a:ext>
            </a:extLst>
          </p:cNvPr>
          <p:cNvCxnSpPr>
            <a:cxnSpLocks/>
          </p:cNvCxnSpPr>
          <p:nvPr/>
        </p:nvCxnSpPr>
        <p:spPr>
          <a:xfrm>
            <a:off x="10410303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C5B89-B9D1-5D48-B58C-F4B17022B2F1}"/>
              </a:ext>
            </a:extLst>
          </p:cNvPr>
          <p:cNvCxnSpPr>
            <a:cxnSpLocks/>
          </p:cNvCxnSpPr>
          <p:nvPr/>
        </p:nvCxnSpPr>
        <p:spPr>
          <a:xfrm>
            <a:off x="2293765" y="5333647"/>
            <a:ext cx="11564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AACE1-9E13-ED4F-ACB5-B08F0D935284}"/>
              </a:ext>
            </a:extLst>
          </p:cNvPr>
          <p:cNvCxnSpPr>
            <a:cxnSpLocks/>
          </p:cNvCxnSpPr>
          <p:nvPr/>
        </p:nvCxnSpPr>
        <p:spPr>
          <a:xfrm>
            <a:off x="2293765" y="5938611"/>
            <a:ext cx="8095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oon">
            <a:extLst>
              <a:ext uri="{FF2B5EF4-FFF2-40B4-BE49-F238E27FC236}">
                <a16:creationId xmlns:a16="http://schemas.microsoft.com/office/drawing/2014/main" id="{419849B7-28FB-9940-8DB7-DD62D753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>
            <a:off x="10624623" y="2140982"/>
            <a:ext cx="311939" cy="687684"/>
          </a:xfrm>
          <a:prstGeom prst="rect">
            <a:avLst/>
          </a:prstGeom>
        </p:spPr>
      </p:pic>
      <p:pic>
        <p:nvPicPr>
          <p:cNvPr id="47" name="Graphic 46" descr="Moon">
            <a:extLst>
              <a:ext uri="{FF2B5EF4-FFF2-40B4-BE49-F238E27FC236}">
                <a16:creationId xmlns:a16="http://schemas.microsoft.com/office/drawing/2014/main" id="{4634E93F-505F-364A-B4F9-0A135944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 flipH="1" flipV="1">
            <a:off x="9878705" y="2370601"/>
            <a:ext cx="311939" cy="687684"/>
          </a:xfrm>
          <a:prstGeom prst="rect">
            <a:avLst/>
          </a:prstGeom>
        </p:spPr>
      </p:pic>
      <p:pic>
        <p:nvPicPr>
          <p:cNvPr id="48" name="Graphic 47" descr="Moon">
            <a:extLst>
              <a:ext uri="{FF2B5EF4-FFF2-40B4-BE49-F238E27FC236}">
                <a16:creationId xmlns:a16="http://schemas.microsoft.com/office/drawing/2014/main" id="{AC589169-E18F-3549-B11D-4AD851757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>
            <a:off x="10860043" y="1755499"/>
            <a:ext cx="550561" cy="1213737"/>
          </a:xfrm>
          <a:prstGeom prst="rect">
            <a:avLst/>
          </a:prstGeom>
        </p:spPr>
      </p:pic>
      <p:pic>
        <p:nvPicPr>
          <p:cNvPr id="49" name="Graphic 48" descr="Moon">
            <a:extLst>
              <a:ext uri="{FF2B5EF4-FFF2-40B4-BE49-F238E27FC236}">
                <a16:creationId xmlns:a16="http://schemas.microsoft.com/office/drawing/2014/main" id="{41586A40-24D1-FF41-9279-5FD0B391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 flipH="1" flipV="1">
            <a:off x="9350159" y="2151188"/>
            <a:ext cx="550561" cy="121373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2A62E-DD16-EF46-859F-6AD4B65F20AE}"/>
              </a:ext>
            </a:extLst>
          </p:cNvPr>
          <p:cNvCxnSpPr>
            <a:cxnSpLocks/>
          </p:cNvCxnSpPr>
          <p:nvPr/>
        </p:nvCxnSpPr>
        <p:spPr>
          <a:xfrm>
            <a:off x="10969151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C436FA-4ACC-2440-BC7D-36546FFCB9C9}"/>
              </a:ext>
            </a:extLst>
          </p:cNvPr>
          <p:cNvSpPr/>
          <p:nvPr/>
        </p:nvSpPr>
        <p:spPr>
          <a:xfrm>
            <a:off x="1809371" y="2279605"/>
            <a:ext cx="331460" cy="334143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1FD612-9824-A341-B805-E1EA716F963A}"/>
              </a:ext>
            </a:extLst>
          </p:cNvPr>
          <p:cNvSpPr/>
          <p:nvPr/>
        </p:nvSpPr>
        <p:spPr>
          <a:xfrm>
            <a:off x="2534141" y="2296516"/>
            <a:ext cx="286572" cy="288892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506EC5-FB6D-774E-B7A8-0F9578E79A47}"/>
              </a:ext>
            </a:extLst>
          </p:cNvPr>
          <p:cNvSpPr/>
          <p:nvPr/>
        </p:nvSpPr>
        <p:spPr>
          <a:xfrm>
            <a:off x="4695478" y="2316083"/>
            <a:ext cx="247751" cy="2497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EA25E-9ABA-AC48-AB4E-545BF367C027}"/>
              </a:ext>
            </a:extLst>
          </p:cNvPr>
          <p:cNvSpPr/>
          <p:nvPr/>
        </p:nvSpPr>
        <p:spPr>
          <a:xfrm>
            <a:off x="4237017" y="238314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133754-BA95-E94D-B7CA-69D18EE4C69C}"/>
              </a:ext>
            </a:extLst>
          </p:cNvPr>
          <p:cNvSpPr/>
          <p:nvPr/>
        </p:nvSpPr>
        <p:spPr>
          <a:xfrm>
            <a:off x="10410303" y="2436345"/>
            <a:ext cx="247751" cy="2497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E52971-C4AC-334E-B62C-734D34210713}"/>
              </a:ext>
            </a:extLst>
          </p:cNvPr>
          <p:cNvSpPr/>
          <p:nvPr/>
        </p:nvSpPr>
        <p:spPr>
          <a:xfrm>
            <a:off x="10262597" y="254165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711F47-21B6-864B-9D77-261823EB6802}"/>
              </a:ext>
            </a:extLst>
          </p:cNvPr>
          <p:cNvCxnSpPr>
            <a:cxnSpLocks/>
          </p:cNvCxnSpPr>
          <p:nvPr/>
        </p:nvCxnSpPr>
        <p:spPr>
          <a:xfrm flipH="1">
            <a:off x="3556304" y="2696499"/>
            <a:ext cx="953272" cy="65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C0EE059-EF55-7D4C-BC8F-D1A19CB2BD60}"/>
              </a:ext>
            </a:extLst>
          </p:cNvPr>
          <p:cNvCxnSpPr>
            <a:cxnSpLocks/>
          </p:cNvCxnSpPr>
          <p:nvPr/>
        </p:nvCxnSpPr>
        <p:spPr>
          <a:xfrm>
            <a:off x="10410303" y="2983974"/>
            <a:ext cx="0" cy="22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74B92A-ECD6-694D-BD80-0998F08FE562}"/>
              </a:ext>
            </a:extLst>
          </p:cNvPr>
          <p:cNvSpPr txBox="1"/>
          <p:nvPr/>
        </p:nvSpPr>
        <p:spPr>
          <a:xfrm>
            <a:off x="1956726" y="1476692"/>
            <a:ext cx="14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ZAMS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3204E-C53D-CE45-A709-77E1D4F06546}"/>
              </a:ext>
            </a:extLst>
          </p:cNvPr>
          <p:cNvSpPr txBox="1"/>
          <p:nvPr/>
        </p:nvSpPr>
        <p:spPr>
          <a:xfrm>
            <a:off x="4223516" y="1473897"/>
            <a:ext cx="9532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BHBH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518383-F561-C94F-83C6-03E8E58E3472}"/>
              </a:ext>
            </a:extLst>
          </p:cNvPr>
          <p:cNvSpPr txBox="1"/>
          <p:nvPr/>
        </p:nvSpPr>
        <p:spPr>
          <a:xfrm>
            <a:off x="9863221" y="1473897"/>
            <a:ext cx="1159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Merger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2B335-A2F5-1348-83F1-7024BB3FB0EE}"/>
              </a:ext>
            </a:extLst>
          </p:cNvPr>
          <p:cNvCxnSpPr>
            <a:cxnSpLocks/>
          </p:cNvCxnSpPr>
          <p:nvPr/>
        </p:nvCxnSpPr>
        <p:spPr>
          <a:xfrm flipH="1">
            <a:off x="609606" y="622127"/>
            <a:ext cx="1035954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A806FA-4645-B244-A5AB-EF4FE7EB5549}"/>
              </a:ext>
            </a:extLst>
          </p:cNvPr>
          <p:cNvCxnSpPr>
            <a:cxnSpLocks/>
          </p:cNvCxnSpPr>
          <p:nvPr/>
        </p:nvCxnSpPr>
        <p:spPr>
          <a:xfrm>
            <a:off x="3450220" y="5333647"/>
            <a:ext cx="69490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2518DA-580D-CC4D-9AB1-945E3EF8D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750" y="3321050"/>
            <a:ext cx="4445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BDB1C-04CA-5540-BCB0-354B98BA1DC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923" y="4426035"/>
            <a:ext cx="641623" cy="3116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75E68-DB2A-F04C-AB33-B0441F463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6785" y="4423896"/>
            <a:ext cx="714952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57DB-1C02-3246-A2D5-6C2715337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97621" y="5406027"/>
            <a:ext cx="824944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AE681-5D5B-5D4C-B999-D1085909C8F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38967" y="5409186"/>
            <a:ext cx="953269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73767-2897-2942-A466-F587BA8EC4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570" y="6101395"/>
            <a:ext cx="714952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CFF50-BBA7-FF46-BCCF-2149B1C4FC1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78144" y="4454173"/>
            <a:ext cx="329978" cy="2933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154168-D852-BF45-95E5-0543D12FA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6947" y="4422405"/>
            <a:ext cx="769948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FA5D0A-3177-EF4A-87CB-11A0667001F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8461" y="226607"/>
            <a:ext cx="751616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8" name="Chevron 27">
            <a:extLst>
              <a:ext uri="{FF2B5EF4-FFF2-40B4-BE49-F238E27FC236}">
                <a16:creationId xmlns:a16="http://schemas.microsoft.com/office/drawing/2014/main" id="{F74438C2-F38E-C147-8260-53F2094C4C81}"/>
              </a:ext>
            </a:extLst>
          </p:cNvPr>
          <p:cNvSpPr/>
          <p:nvPr/>
        </p:nvSpPr>
        <p:spPr>
          <a:xfrm>
            <a:off x="3321356" y="2282348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9F023827-633E-2240-9EC7-7C0759190500}"/>
              </a:ext>
            </a:extLst>
          </p:cNvPr>
          <p:cNvSpPr/>
          <p:nvPr/>
        </p:nvSpPr>
        <p:spPr>
          <a:xfrm>
            <a:off x="3517436" y="2292174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AC4B024B-BEEC-BE4F-BD66-A62C0476FE2D}"/>
              </a:ext>
            </a:extLst>
          </p:cNvPr>
          <p:cNvSpPr/>
          <p:nvPr/>
        </p:nvSpPr>
        <p:spPr>
          <a:xfrm>
            <a:off x="7186772" y="2284315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8260DC74-C125-0344-A792-E41CFBA7ED9C}"/>
              </a:ext>
            </a:extLst>
          </p:cNvPr>
          <p:cNvSpPr/>
          <p:nvPr/>
        </p:nvSpPr>
        <p:spPr>
          <a:xfrm>
            <a:off x="7382852" y="2294141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1A331-ADC6-7243-962D-21602F4A1584}"/>
              </a:ext>
            </a:extLst>
          </p:cNvPr>
          <p:cNvCxnSpPr>
            <a:cxnSpLocks/>
          </p:cNvCxnSpPr>
          <p:nvPr/>
        </p:nvCxnSpPr>
        <p:spPr>
          <a:xfrm>
            <a:off x="2149150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00DC6B-7BFD-4C46-8AC7-0C8C35D9FF57}"/>
              </a:ext>
            </a:extLst>
          </p:cNvPr>
          <p:cNvCxnSpPr>
            <a:cxnSpLocks/>
          </p:cNvCxnSpPr>
          <p:nvPr/>
        </p:nvCxnSpPr>
        <p:spPr>
          <a:xfrm>
            <a:off x="332001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CC872-24BB-0143-ABF8-D8E2A00D6564}"/>
              </a:ext>
            </a:extLst>
          </p:cNvPr>
          <p:cNvCxnSpPr>
            <a:cxnSpLocks/>
          </p:cNvCxnSpPr>
          <p:nvPr/>
        </p:nvCxnSpPr>
        <p:spPr>
          <a:xfrm>
            <a:off x="1027702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1D65C53B-1161-204A-8A1A-CE3831D4890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75629" t="-23077" r="-5952" b="-17695"/>
          <a:stretch/>
        </p:blipFill>
        <p:spPr>
          <a:xfrm>
            <a:off x="495617" y="4438296"/>
            <a:ext cx="227910" cy="33548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1ED4A-3D09-0997-2B39-887505425CD1}"/>
              </a:ext>
            </a:extLst>
          </p:cNvPr>
          <p:cNvSpPr txBox="1"/>
          <p:nvPr/>
        </p:nvSpPr>
        <p:spPr>
          <a:xfrm>
            <a:off x="325286" y="185615"/>
            <a:ext cx="26559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early in the Universe </a:t>
            </a:r>
          </a:p>
        </p:txBody>
      </p:sp>
    </p:spTree>
    <p:extLst>
      <p:ext uri="{BB962C8B-B14F-4D97-AF65-F5344CB8AC3E}">
        <p14:creationId xmlns:p14="http://schemas.microsoft.com/office/powerpoint/2010/main" val="224764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12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Floor Broekkgaardem</dc:creator>
  <cp:lastModifiedBy>Broekgaarden, Floor</cp:lastModifiedBy>
  <cp:revision>25</cp:revision>
  <cp:lastPrinted>2020-12-02T20:18:08Z</cp:lastPrinted>
  <dcterms:created xsi:type="dcterms:W3CDTF">2020-04-06T19:38:26Z</dcterms:created>
  <dcterms:modified xsi:type="dcterms:W3CDTF">2023-05-01T02:37:25Z</dcterms:modified>
</cp:coreProperties>
</file>