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6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59" r:id="rId6"/>
    <p:sldId id="258" r:id="rId7"/>
    <p:sldId id="260" r:id="rId8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724"/>
    <a:srgbClr val="0E0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55"/>
  </p:normalViewPr>
  <p:slideViewPr>
    <p:cSldViewPr snapToGrid="0" snapToObjects="1">
      <p:cViewPr>
        <p:scale>
          <a:sx n="112" d="100"/>
          <a:sy n="112" d="100"/>
        </p:scale>
        <p:origin x="9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3:58.513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580 443 24575,'0'-23'0,"0"-6"0,-2 11 0,0-8 0,-1 11 0,-2-3 0,2 4 0,-2 3 0,2 1 0,1 3 0,-1 0 0,0 3 0,1-1 0,-2 2 0,2-2 0,-2 0 0,2 1 0,0-1 0,-1 0 0,1 0 0,-1 1 0,0-1 0,0-1 0,0 2 0,1-2 0,0 0 0,2 1 0,-2-4 0,1 4 0,1-3 0,-1 2 0,0-1 0,0 2 0,0-1 0,0 1 0,1-1 0,-2 2 0,1-2 0,-1 0 0,1 1 0,0 0 0,-3 1 0,3-1 0,-3 0 0,2 0 0,0 1 0,0-1 0,-1 0 0,-2 2 0,0 1 0,-2 2 0,1 0 0,2 0 0,-3 0 0,3 0 0,-2 4 0,-1 2 0,1 3 0,-2 1 0,1-1 0,-1 2 0,-2 1 0,0 1 0,2 0 0,0-1 0,0 0 0,2-3 0,-2 2 0,4-3 0,-2 1 0,3 0 0,-2-2 0,-1 4 0,2-2 0,-13 27 0,8-16 0,-12 20 0,11-24 0,-7 10 0,7-13 0,-4 6 0,7-12 0,-1 4 0,2-4 0,-1 3 0,3-3 0,0-3 0,1-1 0,0 1 0,-1 0 0,0 1 0,0 0 0,0 0 0,0 0 0,0-1 0,0 1 0,0-2 0,2 1 0,-2 2 0,2-3 0,-1 2 0,0-1 0,-1-1 0,1 2 0,-2-3 0,1 2 0,-1-1 0,1 0 0,-1-1 0,0-1 0,-1-1 0,1 0 0,-1 0 0,2 0 0,-1 0 0,-1 0 0,0 0 0,0 0 0,-1 0 0,2 0 0,-1 0 0,0-1 0,1 0 0,0-3 0,1 0 0,1-1 0,1-3 0,0 2 0,1-1 0,0 0 0,1-4 0,0-2 0,0-4 0,3 0 0,3-4 0,3 4 0,7-12 0,-2 9 0,5-11 0,-3 4 0,-3 5 0,3-3 0,-5 7 0,1-1 0,-3 3 0,-1 4 0,-2 2 0,-2 3 0,0 1 0,-2 3 0,2-3 0,-2 3 0,2-4 0,-1 2 0,1-2 0,2-2 0,0 0 0,3 0 0,-3 0 0,1 0 0,-1 2 0,-2 0 0,0 3 0,-2-1 0,2 3 0,-1-3 0,1 1 0,0 1 0,0-2 0,0 2 0,0-1 0,0 0 0,-1 1 0,2-1 0,-3 1 0,4-2 0,-2 0 0,1 0 0,0 3 0,-2-1 0,2 0 0,-1 0 0,1 1 0,2 1 0,-2 0 0,0 0 0,0-1 0,0 2 0,1-2 0,-1 2 0,0 0 0,0 0 0,1 0 0,0 0 0,0 0 0,0 0 0,-1 0 0,1 0 0,-2 0 0,2 0 0,-1 0 0,0 2 0,1-1 0,-1 1 0,-1 1 0,1 0 0,0 0 0,-2 1 0,2-1 0,-2 0 0,2 0 0,0 0 0,0 0 0,-1 1 0,1-2 0,-1 2 0,0-1 0,0 0 0,0 0 0,1 1 0,-1-2 0,1 2 0,0-2 0,1 0 0,-1 1 0,0 0 0,-1-1 0,1 1 0,-1-1 0,1 1 0,1 0 0,-2 0 0,1 0 0,1 0 0,-3-1 0,4 2 0,-3-1 0,0-1 0,1 1 0,-1 0 0,1 0 0,-1 1 0,-1-1 0,1 1 0,0 0 0,-1 0 0,0 0 0,0 0 0,-1 0 0,2 3 0,-2-4 0,1 2 0,0 0 0,-1-1 0,0 1 0,1-1 0,-1 0 0,2 2 0,-2-2 0,2 2 0,0-2 0,-2 1 0,4 2 0,-2-1 0,1 0 0,0 0 0,1-1 0,0 0 0,0 1 0,2-1 0,-1 1 0,2 1 0,-2-2 0,0 2 0,-2-3 0,-1 0 0,0-1 0,-1 1 0,1-1 0,0 2 0,-1-2 0,-1 3 0,0-2 0,-1 2 0,0 0 0,-1-1 0,1 1 0,-1-1 0,0 0 0,0 2 0,0 0 0,0 2 0,0-1 0,0 1 0,-1-1 0,-1 1 0,-1-2 0,-1 1 0,1-2 0,-1 1 0,2-2 0,0-1 0,-1 0 0,-1 2 0,0-1 0,-2 0 0,3-1 0,-2-1 0,1 2 0,0-3 0,0 3 0,0-2 0,-3 0 0,0 1 0,-3 0 0,-3 1 0,-2 1 0,0 2 0,0-3 0,4 3 0,1-5 0,3 1 0,0-1 0,2-1 0,0 0 0,-1 0 0,0 0 0,-2-1 0,-2 2 0,-1-2 0,-1 3 0,1-1 0,-1 0 0,3-1 0,0 0 0,2-1 0,1 1 0,0-2 0,-4 1 0,3-1 0,-4 0 0,3 0 0,-1 0 0,0 0 0,1 0 0,1 0 0,0 0 0,3 0 0,-2 0 0,1 0 0,-2 0 0,2 0 0,0 0 0,-1 0 0,2 0 0,-5 1 0,5 1 0,-2 1 0,1-1 0,-2 1 0,1 1 0,1-1 0,0 0 0,2 1 0,-2 0 0,3 0 0,-3-1 0,2 1 0,-2 1 0,2 0 0,0 0 0,0 0 0,1-1 0,-2 2 0,2 0 0,-1 0 0,1-1 0,0 1 0,0-1 0,0 0 0,0 2 0,1-2 0,-2 2 0,3-2 0,-2 0 0,1 2 0,-1-3 0,2 2 0,-1-2 0,0 1 0,7-16 0,0 2 0,10-17 0,0 5 0,3-2 0,1-3 0,-3 8 0,0-6 0,-2 6 0,0-1 0,-3 1 0,-2 7 0,-4 2 0,-2 2 0,-1 3 0,-1 0 0,0-1 0,-1-1 0,-1-2 0,0-2 0,0-3 0,1-5 0,7-7 0,3-1 0,3 3 0,1-3 0,-2 6 0,-2 1 0,1 4 0,-7 4 0,1 4 0,-4 1 0,1 3 0,1-1 0,0-1 0,1-1 0,0-3 0,-1 2 0,2-1 0,-2 4 0,0-3 0,-2 5 0,2-3 0,-1-1 0,1-1 0,0-4 0,-1 3 0,0-2 0,1 2 0,-1 0 0,2 0 0,-3 2 0,1 1 0,-2 0 0,0 0 0,-1 0 0,-1 0 0,1 0 0,-1-1 0,0 1 0,10 13 0,-5-6 0,7 11 0,-7-11 0,-1 0 0,1 2 0,1 0 0,-1-1 0,-1 2 0,0-2 0,0 2 0,2-2 0,-1 1 0,1-1 0,-1 0 0,0 0 0,1 1 0,-2-1 0,3 1 0,-1-2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3.662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4.59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5.640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7.329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8.57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20.757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22.014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23.472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30.783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1309 451 24575,'-21'-6'0,"-4"-2"0,8 0 0,-14-6 0,6 5 0,-11-3 0,11 6 0,-3-1 0,4 3 0,0-1 0,0 1 0,7 2 0,2 0 0,2 2 0,2 0 0,3 0 0,0 0 0,1 0 0,-1 0 0,2 0 0,-1 2 0,1-1 0,-2 3 0,-1 1 0,-1-2 0,0 4 0,-3-2 0,0 3 0,-7 0 0,4-1 0,-6 0 0,4 0 0,0-2 0,0 0 0,3-1 0,0 1 0,3-3 0,1 1 0,7-1 0,-2-2 0,1 2 0,0 0 0,-2 2 0,2 1 0,-2 1 0,0 2 0,-2 3 0,0 1 0,-3 3 0,0-3 0,1 2 0,1-4 0,2-1 0,1-1 0,2-3 0,1-1 0,1 1 0,0-2 0,-2 1 0,0-1 0,-1 0 0,-2 0 0,-1 2 0,-2 1 0,-4 1 0,4 0 0,-3 0 0,3-1 0,-1 0 0,1-2 0,1 1 0,1-1 0,0-1 0,2-1 0,0-1 0,1-1 0,3 0 0,-4 0 0,0 0 0,1 0 0,0 0 0,2 0 0,-1 0 0,-1 0 0,0 0 0,1 0 0,0 0 0,-1 0 0,0 0 0,0 0 0,0 0 0,-1 0 0,2 0 0,0 0 0,-2 0 0,0 0 0,-3 0 0,4 0 0,-4 0 0,3 2 0,-3-1 0,1 3 0,1-1 0,0 0 0,1-1 0,3-1 0,-2-1 0,3-6 0,0 1 0,2-6 0,1-2 0,0-3 0,4-5 0,5-5 0,13-13 0,2 1 0,23-33 0,-15 28 0,19-29 0,-13 21 0,5-7 0,-11 14 0,2 2 0,-12 16 0,2-4 0,-5 8 0,-6 4 0,-2 6 0,-4 3 0,-2 5 0,-1 1 0,-19 21 0,1-2 0,-17 22 0,5-8 0,6-4 0,-13 12 0,18-20 0,-15 18 0,15-19 0,-5 5 0,5-2 0,0-2 0,3-1 0,0-1 0,2 0 0,0-1 0,2 0 0,3 0 0,-3 0 0,4 0 0,-3 2 0,3-1 0,-2 1 0,2 1 0,0-3 0,0 5 0,0-2 0,2 0 0,-2 1 0,4-3 0,-2 1 0,2-2 0,0-2 0,0 6 0,0-9 0,0 7 0,0-9 0,0 3 0,0-1 0,0 2 0,0-1 0,0 4 0,2-2 0,0 2 0,2 0 0,-1-3 0,1 1 0,-1-1 0,-1-3 0,1 1 0,-1-3 0,0-1 0,0-1 0,-1 1 0,1-2 0,0 1 0,-1 0 0,2-1 0,-2 2 0,1-1 0,0-1 0,0 2 0,1-2 0,-1 3 0,0 0 0,-1-1 0,1-2 0,-2 1 0,1 0 0,-1 2 0,1-3 0,1 3 0,0-2 0,0 3 0,-1-1 0,3 10 0,-4-10 0,3 7 0,-2-10 0,1 3 0,1-1 0,0 3 0,0-6 0,1 9 0,-1-7 0,0 4 0,-1-6 0,0 2 0,-9-22 0,0 12 0,-10-22 0,-27-25 0,-4-4 0,12 2 0,-16-22 0,7-1 0,32 23 0,2-20 0,2-1 0,5 18 0,-1-2 0,1 6 0,3 31 0,-1 5 0,2 4 0,0 5 0,0-1 0,0 5 0,0-2 0,0 1 0,0 0 0,-1 19 0,0-8 0,0 17 0,1-13 0,0 3 0,0 0 0,0 2 0,0 2 0,0-1 0,0 3 0,0-1 0,0 5 0,0-2 0,1 2 0,2 0 0,7 24 0,-2-15 0,4 14 0,-4-23 0,16 23 0,-10-24 0,10 16 0,-15-34 0,-3-2 0,0-2 0,1 0 0,5 0 0,-5-2 0,5-1 0,-6 0 0,-1-1 0,1 2 0,-1 0 0,3-1 0,0-2 0,7-3 0,-1-2 0,2-2 0,0 0 0,-2 0 0,2 0 0,-2 0 0,-3 3 0,-2 0 0,-3 3 0,-1 0 0,1-1 0,8-15 0,-1 5 0,12-19 0,-15 22 0,-35 33 0,2 2 0,-30 30 0,20-18 0,-1 1 0,-3 3 0,0 0 0,0 0 0,10-9 0,-5 3 0,11-10 0,-3 5 0,7-6 0,2-1 0,5-6 0,1 0 0,4-4 0,0 0 0,2 0 0,1 1 0,-2 1 0,4-1 0,-3 0 0,3 0 0,-2 1 0,2-1 0,0 0 0,0-1 0,0-1 0,0 1 0,0-4 0,0 2 0,0-3 0,7 0 0,-3-1 0,30-13 0,-25 7 0,18-10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33.89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13.923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44 351 24575,'19'-7'0,"-4"-1"0,-8 5 0,-1-2 0,-1 2 0,1-1 0,-2 2 0,0-1 0,1 0 0,-1-1 0,1 0 0,0-1 0,-2 2 0,2-2 0,-2 2 0,2-1 0,-2 1 0,1-1 0,1 1 0,-2-1 0,1 1 0,0-2 0,0 2 0,0-1 0,1 1 0,-2 0 0,3 0 0,-3-1 0,3 0 0,-2-1 0,2 2 0,-1-2 0,-1 1 0,1 0 0,-2 0 0,1 0 0,0 2 0,1-2 0,0 0 0,1 0 0,-1 0 0,0-1 0,0 2 0,0-2 0,1 2 0,-2 0 0,0 0 0,3-1 0,-1 0 0,1 0 0,0 0 0,-1 0 0,0 1 0,0 0 0,-2 0 0,0 0 0,0 0 0,1-1 0,-1 2 0,1 0 0,0-1 0,0 1 0,0-1 0,-1 2 0,1-3 0,0 1 0,-2-2 0,2 1 0,-2 1 0,2-3 0,-2 3 0,1-2 0,-1 2 0,-1-2 0,1-2 0,-2 0 0,2-2 0,0 1 0,0-1 0,-2 2 0,2 0 0,-3 2 0,2 1 0,-1-2 0,-7 3 0,-1-1 0,-5 3 0,-1 3 0,4 2 0,-3 2 0,1 1 0,-2 1 0,-4 2 0,-1-1 0,-5 6 0,0 1 0,-3 4 0,-1 1 0,4-1 0,-1-1 0,7-4 0,-1 1 0,4-4 0,3-1 0,3-3 0,1-2 0,2-2 0,1-1 0,0 1 0,0 0 0,1-1 0,-3 3 0,4-4 0,-4 3 0,2-3 0,-3 3 0,1 0 0,0 0 0,-1 0 0,1 1 0,0-1 0,1-1 0,0 0 0,2-2 0,-1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35.052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3:58.513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580 443 24575,'0'-23'0,"0"-6"0,-2 11 0,0-8 0,-1 11 0,-2-3 0,2 4 0,-2 3 0,2 1 0,1 3 0,-1 0 0,0 3 0,1-1 0,-2 2 0,2-2 0,-2 0 0,2 1 0,0-1 0,-1 0 0,1 0 0,-1 1 0,0-1 0,0-1 0,0 2 0,1-2 0,0 0 0,2 1 0,-2-4 0,1 4 0,1-3 0,-1 2 0,0-1 0,0 2 0,0-1 0,0 1 0,1-1 0,-2 2 0,1-2 0,-1 0 0,1 1 0,0 0 0,-3 1 0,3-1 0,-3 0 0,2 0 0,0 1 0,0-1 0,-1 0 0,-2 2 0,0 1 0,-2 2 0,1 0 0,2 0 0,-3 0 0,3 0 0,-2 4 0,-1 2 0,1 3 0,-2 1 0,1-1 0,-1 2 0,-2 1 0,0 1 0,2 0 0,0-1 0,0 0 0,2-3 0,-2 2 0,4-3 0,-2 1 0,3 0 0,-2-2 0,-1 4 0,2-2 0,-13 27 0,8-16 0,-12 20 0,11-24 0,-7 10 0,7-13 0,-4 6 0,7-12 0,-1 4 0,2-4 0,-1 3 0,3-3 0,0-3 0,1-1 0,0 1 0,-1 0 0,0 1 0,0 0 0,0 0 0,0 0 0,0-1 0,0 1 0,0-2 0,2 1 0,-2 2 0,2-3 0,-1 2 0,0-1 0,-1-1 0,1 2 0,-2-3 0,1 2 0,-1-1 0,1 0 0,-1-1 0,0-1 0,-1-1 0,1 0 0,-1 0 0,2 0 0,-1 0 0,-1 0 0,0 0 0,0 0 0,-1 0 0,2 0 0,-1 0 0,0-1 0,1 0 0,0-3 0,1 0 0,1-1 0,1-3 0,0 2 0,1-1 0,0 0 0,1-4 0,0-2 0,0-4 0,3 0 0,3-4 0,3 4 0,7-12 0,-2 9 0,5-11 0,-3 4 0,-3 5 0,3-3 0,-5 7 0,1-1 0,-3 3 0,-1 4 0,-2 2 0,-2 3 0,0 1 0,-2 3 0,2-3 0,-2 3 0,2-4 0,-1 2 0,1-2 0,2-2 0,0 0 0,3 0 0,-3 0 0,1 0 0,-1 2 0,-2 0 0,0 3 0,-2-1 0,2 3 0,-1-3 0,1 1 0,0 1 0,0-2 0,0 2 0,0-1 0,0 0 0,-1 1 0,2-1 0,-3 1 0,4-2 0,-2 0 0,1 0 0,0 3 0,-2-1 0,2 0 0,-1 0 0,1 1 0,2 1 0,-2 0 0,0 0 0,0-1 0,0 2 0,1-2 0,-1 2 0,0 0 0,0 0 0,1 0 0,0 0 0,0 0 0,0 0 0,-1 0 0,1 0 0,-2 0 0,2 0 0,-1 0 0,0 2 0,1-1 0,-1 1 0,-1 1 0,1 0 0,0 0 0,-2 1 0,2-1 0,-2 0 0,2 0 0,0 0 0,0 0 0,-1 1 0,1-2 0,-1 2 0,0-1 0,0 0 0,0 0 0,1 1 0,-1-2 0,1 2 0,0-2 0,1 0 0,-1 1 0,0 0 0,-1-1 0,1 1 0,-1-1 0,1 1 0,1 0 0,-2 0 0,1 0 0,1 0 0,-3-1 0,4 2 0,-3-1 0,0-1 0,1 1 0,-1 0 0,1 0 0,-1 1 0,-1-1 0,1 1 0,0 0 0,-1 0 0,0 0 0,0 0 0,-1 0 0,2 3 0,-2-4 0,1 2 0,0 0 0,-1-1 0,0 1 0,1-1 0,-1 0 0,2 2 0,-2-2 0,2 2 0,0-2 0,-2 1 0,4 2 0,-2-1 0,1 0 0,0 0 0,1-1 0,0 0 0,0 1 0,2-1 0,-1 1 0,2 1 0,-2-2 0,0 2 0,-2-3 0,-1 0 0,0-1 0,-1 1 0,1-1 0,0 2 0,-1-2 0,-1 3 0,0-2 0,-1 2 0,0 0 0,-1-1 0,1 1 0,-1-1 0,0 0 0,0 2 0,0 0 0,0 2 0,0-1 0,0 1 0,-1-1 0,-1 1 0,-1-2 0,-1 1 0,1-2 0,-1 1 0,2-2 0,0-1 0,-1 0 0,-1 2 0,0-1 0,-2 0 0,3-1 0,-2-1 0,1 2 0,0-3 0,0 3 0,0-2 0,-3 0 0,0 1 0,-3 0 0,-3 1 0,-2 1 0,0 2 0,0-3 0,4 3 0,1-5 0,3 1 0,0-1 0,2-1 0,0 0 0,-1 0 0,0 0 0,-2-1 0,-2 2 0,-1-2 0,-1 3 0,1-1 0,-1 0 0,3-1 0,0 0 0,2-1 0,1 1 0,0-2 0,-4 1 0,3-1 0,-4 0 0,3 0 0,-1 0 0,0 0 0,1 0 0,1 0 0,0 0 0,3 0 0,-2 0 0,1 0 0,-2 0 0,2 0 0,0 0 0,-1 0 0,2 0 0,-5 1 0,5 1 0,-2 1 0,1-1 0,-2 1 0,1 1 0,1-1 0,0 0 0,2 1 0,-2 0 0,3 0 0,-3-1 0,2 1 0,-2 1 0,2 0 0,0 0 0,0 0 0,1-1 0,-2 2 0,2 0 0,-1 0 0,1-1 0,0 1 0,0-1 0,0 0 0,0 2 0,1-2 0,-2 2 0,3-2 0,-2 0 0,1 2 0,-1-3 0,2 2 0,-1-2 0,0 1 0,7-16 0,0 2 0,10-17 0,0 5 0,3-2 0,1-3 0,-3 8 0,0-6 0,-2 6 0,0-1 0,-3 1 0,-2 7 0,-4 2 0,-2 2 0,-1 3 0,-1 0 0,0-1 0,-1-1 0,-1-2 0,0-2 0,0-3 0,1-5 0,7-7 0,3-1 0,3 3 0,1-3 0,-2 6 0,-2 1 0,1 4 0,-7 4 0,1 4 0,-4 1 0,1 3 0,1-1 0,0-1 0,1-1 0,0-3 0,-1 2 0,2-1 0,-2 4 0,0-3 0,-2 5 0,2-3 0,-1-1 0,1-1 0,0-4 0,-1 3 0,0-2 0,1 2 0,-1 0 0,2 0 0,-3 2 0,1 1 0,-2 0 0,0 0 0,-1 0 0,-1 0 0,1 0 0,-1-1 0,0 1 0,10 13 0,-5-6 0,7 11 0,-7-11 0,-1 0 0,1 2 0,1 0 0,-1-1 0,-1 2 0,0-2 0,0 2 0,2-2 0,-1 1 0,1-1 0,-1 0 0,0 0 0,1 1 0,-2-1 0,3 1 0,-1-2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13.923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44 351 24575,'19'-7'0,"-4"-1"0,-8 5 0,-1-2 0,-1 2 0,1-1 0,-2 2 0,0-1 0,1 0 0,-1-1 0,1 0 0,0-1 0,-2 2 0,2-2 0,-2 2 0,2-1 0,-2 1 0,1-1 0,1 1 0,-2-1 0,1 1 0,0-2 0,0 2 0,0-1 0,1 1 0,-2 0 0,3 0 0,-3-1 0,3 0 0,-2-1 0,2 2 0,-1-2 0,-1 1 0,1 0 0,-2 0 0,1 0 0,0 2 0,1-2 0,0 0 0,1 0 0,-1 0 0,0-1 0,0 2 0,0-2 0,1 2 0,-2 0 0,0 0 0,3-1 0,-1 0 0,1 0 0,0 0 0,-1 0 0,0 1 0,0 0 0,-2 0 0,0 0 0,0 0 0,1-1 0,-1 2 0,1 0 0,0-1 0,0 1 0,0-1 0,-1 2 0,1-3 0,0 1 0,-2-2 0,2 1 0,-2 1 0,2-3 0,-2 3 0,1-2 0,-1 2 0,-1-2 0,1-2 0,-2 0 0,2-2 0,0 1 0,0-1 0,-2 2 0,2 0 0,-3 2 0,2 1 0,-1-2 0,-7 3 0,-1-1 0,-5 3 0,-1 3 0,4 2 0,-3 2 0,1 1 0,-2 1 0,-4 2 0,-1-1 0,-5 6 0,0 1 0,-3 4 0,-1 1 0,4-1 0,-1-1 0,7-4 0,-1 1 0,4-4 0,3-1 0,3-3 0,1-2 0,2-2 0,1-1 0,0 1 0,0 0 0,1-1 0,-3 3 0,4-4 0,-4 3 0,2-3 0,-3 3 0,1 0 0,0 0 0,-1 0 0,1 1 0,0-1 0,1-1 0,0 0 0,2-2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21.861"/>
    </inkml:context>
    <inkml:brush xml:id="br0">
      <inkml:brushProperty name="width" value="0.025" units="cm"/>
      <inkml:brushProperty name="height" value="0.025" units="cm"/>
      <inkml:brushProperty name="color" value="#150825"/>
    </inkml:brush>
  </inkml:definitions>
  <inkml:trace contextRef="#ctx0" brushRef="#br0">2 0 24575,'12'2'0,"2"-1"0,-5 5 0,9 0 0,-11 2 0,5-3 0,-8-1 0,-1-2 0,1 1 0,-2-1 0,-1 0 0,0 0 0,-1 1 0,1-1 0,0 0 0,0 0 0,0 0 0,-1 1 0,1 0 0,0 1 0,-1 0 0,1 1 0,-1-2 0,0 2 0,0 0 0,0 0 0,0 2 0,0-2 0,0 3 0,0-1 0,0 0 0,0-1 0,-1-1 0,1-1 0,-2 0 0,2-2 0,-2 0 0,1 1 0,-1-1 0,2 0 0,-2 0 0,1 0 0,-2 0 0,1-2 0,0 1 0,-1-1 0,0 0 0,0 0 0,1-1 0,-2 0 0,1-3 0,0 1 0,-1-2 0,2 3 0,-2-2 0,2 1 0,0 0 0,0 0 0,2 0 0,-2 2 0,2-1 0,-1 1 0,1-1 0,-1 0 0,0 0 0,0 1 0,1-1 0,0 0 0,0-2 0,-1-1 0,1-2 0,-1-1 0,1 1 0,0-1 0,-2 2 0,2 0 0,-1 2 0,0 0 0,1 2 0,-1 0 0,1 0 0,0-1 0,-1 1 0,1 0 0,-1 0 0,1 0 0,0 1 0,2 0 0,0 1 0,1 1 0,0 0 0,2 3 0,-2-1 0,1 2 0,1 0 0,-2 0 0,1 1 0,-2-3 0,0 1 0,1-2 0,-1 0 0,-1 1 0,0-2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42.365"/>
    </inkml:context>
    <inkml:brush xml:id="br0">
      <inkml:brushProperty name="width" value="0.05" units="cm"/>
      <inkml:brushProperty name="height" value="0.05" units="cm"/>
      <inkml:brushProperty name="color" value="#150825"/>
    </inkml:brush>
  </inkml:definitions>
  <inkml:trace contextRef="#ctx0" brushRef="#br0">48 280 24575,'-5'0'0,"1"0"0,0 0 0,2 0 0,-1 0 0,0 0 0,1 0 0,0 0 0,0 0 0,0 0 0,0 0 0,0 0 0,1 2 0,1 0 0,0 0 0,0 0 0,1 0 0,1 1 0,-1-1 0,1 0 0,-1 0 0,0 1 0,0-1 0,0 0 0,1 1 0,-1-1 0,1 0 0,-2 0 0,2 1 0,-2-1 0,1 0 0,0 0 0,0 1 0,0-1 0,0 0 0,-1 0 0,1 1 0,-1-1 0,1 0 0,-1 0 0,1 1 0,-1-1 0,1-1 0,-1 1 0,1-1 0,-1 1 0,0 0 0,0 1 0,0-1 0,0 0 0,0 1 0,0-1 0,0 0 0,0 0 0,0 1 0,0-1 0,0 0 0,0 0 0,0 0 0,-3-5 0,0 0 0,-1-3 0,-1 3 0,1-3 0,0 2 0,-1-3 0,2 1 0,-1 0 0,2 0 0,0 1 0,1 1 0,1-1 0,0 2 0,0 0 0,0 1 0,1-1 0,0 2 0,3 0 0,-2 0 0,3 0 0,-3 0 0,3-1 0,-1 1 0,1 1 0,-1-1 0,-1 1 0,0-1 0,-1 1 0,0-1 0,0 1 0,1-1 0,-1 0 0,0 0 0,0 1 0,1 0 0,-1 0 0,1 0 0,0 0 0,1 0 0,-2 0 0,0 0 0,2 0 0,-2 0 0,2 0 0,-2 0 0,0 0 0,0 0 0,1 0 0,-1-1 0,0 1 0,2-1 0,-1 0 0,3 1 0,-1-3 0,-2 3 0,2-2 0,-2 0 0,1 1 0,-1-1 0,0 2 0,0-2 0,-1 0 0,0 0 0,1 1 0,-1-1 0,0 0 0,0 0 0,1 1 0,-1-1 0,-1 1 0,1-2 0,-2 1 0,2 0 0,-1-1 0,1 1 0,-2 0 0,2 0 0,-1-2 0,1 1 0,0-1 0,-1 1 0,2-2 0,-1 1 0,2-1 0,0-1 0,3-1 0,-2 0 0,2-2 0,0 4 0,-3-2 0,3 3 0,-5-1 0,2 3 0,0-2 0,-2 3 0,2-2 0,-2 3 0,0-2 0,0 2 0,0-2 0,1 2 0,-1-1 0,-1 0 0,1 1 0,-1-1 0,2 0 0,-1 0 0,0 0 0,0 0 0,1 1 0,-1-1 0,0 0 0,1 1 0,-1-1 0,0 0 0,0 0 0,1 0 0,-1 0 0,0 1 0,0-1 0,2 0 0,0 1 0,-1-2 0,2 1 0,-2-1 0,0 2 0,-1-2 0,1 2 0,-1-1 0,0 0 0,1 0 0,-1-1 0,0 1 0,0 0 0,0-1 0,1 2 0,-2-2 0,1 0 0,-1 1 0,1-1 0,0 2 0,-1-2 0,1 0 0,0 0 0,1 0 0,-1-1 0,0 0 0,1-1 0,0-1 0,1 0 0,1 0 0,-1 0 0,1 0 0,-2 1 0,0-1 0,0 3 0,-1-2 0,0 3 0,1-1 0,-1 1 0,0-1 0,0 1 0,1-1 0,-1-1 0,0 1 0,3 0 0,-1-1 0,3 1 0,-2-2 0,0 1 0,1-1 0,0 2 0,0-1 0,-1 1 0,0 0 0,0 0 0,2 2 0,-3-3 0,2 3 0,-2-2 0,2 2 0,-1-3 0,1 3 0,-1-1 0,0 0 0,2 1 0,-2-2 0,1 1 0,-2 1 0,1-1 0,-2 1 0,0 0 0,-1 0 0,0 1 0,-1 0 0,-1 1 0,-1 0 0,0 0 0,0 1 0,1-1 0,0 0 0,0 0 0,-1 0 0,1 1 0,-1-1 0,0 0 0,0 0 0,0 0 0,-1 1 0,1-1 0,-1-1 0,2 1 0,-1-1 0,0 1 0,1 0 0,-2-1 0,-1 1 0,-1 2 0,-1 0 0,0 2 0,0 0 0,0 0 0,-2-1 0,2 0 0,-2-1 0,3 1 0,1-2 0,0 0 0,1 0 0,0-2 0,1 1 0,-1-2 0,0 2 0,0-2 0,1 2 0,-1-2 0,1 2 0,-2-1 0,1 1 0,0-2 0,0 2 0,-1-1 0,0 2 0,-1-1 0,-1 0 0,0 1 0,1-1 0,-1 1 0,3-1 0,-2 0 0,2-1 0,0 0 0,-1 1 0,1-2 0,-1 2 0,0-1 0,-2 1 0,3 0 0,-2-1 0,2 0 0,-1 1 0,1-2 0,0 2 0,0-1 0,-2 1 0,0-1 0,-1 2 0,0 0 0,0 1 0,0 0 0,0 0 0,0-1 0,1 0 0,1 1 0,0-2 0,1-1 0,0 1 0,0-2 0,1 2 0,-1-2 0,0 2 0,0-1 0,0 0 0,0-1 0,0 0 0,0-1 0,2-1 0,0-1 0,0 0 0,0 0 0,0-1 0,0 2 0,0-3 0,1 1 0,3-3 0,2 0 0,5-4 0,-2 3 0,3-4 0,-1 4 0,2-3 0,-1 1 0,-2 2 0,-1 1 0,-4 2 0,2 1 0,-5 1 0,2 1 0,-2 2 0,0-1 0,0 1 0,0-1 0,0 0 0,-1 0 0,1 1 0,0 0 0,0 0 0,0 0 0,1 0 0,-1 0 0,0 0 0,0 0 0,-6 0 0,1 2 0,-5-1 0,1 2 0,0-1 0,0 1 0,-1 0 0,3-1 0,-3 1 0,1 1 0,-1 0 0,-4 3 0,3 1 0,-5 2 0,2 0 0,-1 2 0,0 0 0,0 0 0,2-2 0,0 1 0,2-2 0,2-2 0,0 1 0,3-2 0,-1 0 0,2-1 0,-1 0 0,2 0 0,-1-1 0,1 1 0,0-3 0,0 2 0,2-2 0,-2 1 0,2-1 0,-2 0 0,1-1 0,1 1 0,-1 0 0,0-1 0,1 1 0,-2-1 0,1 1 0,0 0 0,-1 0 0,1-1 0,-1 0 0,2 1 0,-2-2 0,2 2 0,-2-2 0,2 2 0,-2-1 0,0 2 0,0-1 0,0 0 0,-1 0 0,1 1 0,0-1 0,-1 0 0,2 0 0,0 1 0,0-2 0,1 1 0,-2-2 0,1 2 0,-2 0 0,1 0 0,0 0 0,-1 0 0,2 1 0,-1-2 0,1 1 0,-1-1 0,0 0 0,2 1 0,-2-1 0,1 1 0,-2-1 0,1 1 0,1 0 0,-1-1 0,2 1 0,-1-1 0,1 1 0,0 1 0,0-1 0,0 0 0,-1 0 0,1 0 0,-1 0 0,0 0 0,0 1 0,1-1 0,0 0 0,-2 0 0,2 1 0,-2-2 0,2 1 0,-1-1 0,0 1 0,1 0 0,-1 0 0,2-1 0,1 0 0,1-1 0,2 0 0,-2 0 0,2 0 0,-1 0 0,1 0 0,-3 0 0,2 0 0,-2 0 0,0 0 0,1 0 0,0 0 0,0 0 0,2 0 0,-3 0 0,3 0 0,-3 0 0,3 0 0,-2 0 0,0 0 0,0 0 0,-1 0 0,0 0 0,0 0 0,2 0 0,-2 0 0,3 0 0,-1 0 0,1 0 0,0 0 0,0 0 0,0 0 0,-1 0 0,-1 0 0,0 0 0,-1 0 0,0 0 0,0 0 0,1 0 0,-1 1 0,0 0 0,0 0 0,0 0 0,1-1 0,-2 2 0,1-2 0,-2 2 0,2-2 0,-1 2 0,1-2 0,1 2 0,-1-1 0,0 1 0,0-1 0,1 0 0,-1 1 0,0-2 0,0 2 0,1 0 0,-1-1 0,0 1 0,0-2 0,1 2 0,-1-1 0,0 1 0,-1 0 0,1-2 0,-2 2 0,1-1 0,-1 1 0,0 0 0,-1 0 0,0-1 0,-1 0 0,0-1 0,0 0 0,0 0 0,-1 0 0,1 0 0,-1 0 0,0 0 0,-1 0 0,1 0 0,-1 0 0,-1 0 0,1 0 0,-1 0 0,2 0 0,-2 0 0,1 0 0,-1 0 0,2 0 0,-1 0 0,1 0 0,-1 0 0,2 0 0,0 0 0,-2 0 0,2 0 0,-2 0 0,1 0 0,0 0 0,-1 0 0,1 0 0,1 0 0,-2 0 0,1 0 0,0 0 0,-2 0 0,3 0 0,-3 0 0,2 0 0,-1 0 0,1 0 0,-1 0 0,2 0 0,0 0 0,0 0 0,-1 0 0,1 0 0,0 1 0,-1 0 0,1 0 0,0 0 0,0-1 0,-1 1 0,1-1 0,1 1 0,-1-1 0,1 1 0,-2-1 0,1 0 0,0 0 0,0 1 0,0-1 0,8 0 0,-1-2 0,9 0 0,-4-3 0,2 2 0,2-2 0,-1 1 0,1 1 0,-2-2 0,-2 1 0,0 2 0,-3-2 0,-1 4 0,-2-2 0,0 2 0,-2-1 0,-1 0 0,0 0 0,0-1 0,0 2 0,0-1 0,1 0 0,-2-1 0,1 1 0,0-1 0,-1 0 0,1 0 0,-1-2 0,0 0 0,2-2 0,-2 0 0,1 1 0,-1 2 0,0 0 0,0 1 0,0 0 0,0 0 0,0 0 0,0-1 0,-1 2 0,1-1 0,-2 2 0,2-2 0,-2 2 0,2-2 0,-2 1 0,1-1 0,-1 2 0,1-2 0,0 1 0,-1-2 0,0 1 0,0 0 0,0 0 0,1-1 0,-1 2 0,1-1 0,0 1 0,0 0 0,1-1 0,-2 1 0,1 0 0,-1 1 0,0-1 0,-1 1 0,1-1 0,0 0 0,0 1 0,0-2 0,1 1 0,0 0 0,1-1 0,-2 0 0,2 0 0,-1 0 0,1 0 0,0-1 0,0 1 0,0 0 0,0 0 0,0-1 0,0 1 0,0 0 0,0 0 0,0-1 0,0 1 0,0 0 0,0-1 0,0 1 0,0-1 0,1 0 0,-1 0 0,2 0 0,-2 1 0,2 0 0,-1 0 0,-1-1 0,1 1 0,0 0 0,1 1 0,-1-1 0,0 1 0,1 0 0,-2-1 0,2 1 0,-2-1 0,2 2 0,0-1 0,0 0 0,0 1 0,1-1 0,-1 0 0,0 1 0,0-2 0,1 1 0,-1 0 0,0 0 0,0 1 0,0-1 0,1 1 0,-1 0 0,0 0 0,0 0 0,0 0 0,0 0 0,0 0 0,0 0 0,1 0 0,-1 0 0,0 0 0,0 0 0,0 1 0,0-1 0,1 1 0,-1 0 0,0 0 0,0 0 0,0 0 0,0-1 0,-2 2 0,2-2 0,-2 2 0,2-2 0,-2 2 0,1 0 0,0 0 0,0 0 0,1 2 0,-2-2 0,1 3 0,0-1 0,0 1 0,1 0 0,-2-1 0,1 0 0,0-1 0,-1 2 0,2-3 0,-1 2 0,0-2 0,0-1 0,0 0 0,1-1 0,0 0 0,0 0 0,0 0 0,1 0 0,-1 0 0,0 0 0,0 0 0,0 0 0,1 0 0,-1 0 0,0 0 0,0 0 0,0 0 0,1-1 0,-2 0 0,1 0 0,-1 0 0,1 0 0,0 0 0,-1-1 0,1 2 0,-1-2 0,1 2 0,-2-2 0,2 1 0,0-1 0,0 0 0,0 1 0,0 0 0,1-1 0,-1 1 0,0-1 0,1 2 0,-1-2 0,0 2 0,0-1 0,0 0 0,1 1 0,-1-1 0,0 1 0,0 0 0,0 0 0,1 0 0,-1 0 0,0 0 0,2 0 0,-2 0 0,2 0 0,-2 0 0,0 0 0,1 0 0,-1 0 0,0 0 0,0 0 0,1 0 0,-1 0 0,0 0 0,0 0 0,0 0 0,1 0 0,-1 0 0,-1 1 0,1-1 0,-1 1 0,1-1 0,0 0 0,0 0 0,0 0 0,0-1 0,-1 0 0,-1-1 0,0-2 0,0 0 0,0-1 0,0 1 0,0 0 0,0 1 0,0-2 0,0 1 0,0 1 0,0-1 0,0 1 0,0 0 0,0-1 0,-1 2 0,-1 0 0,1-1 0,-1 1 0,1 0 0,-2 0 0,1 0 0,0 0 0,-1 2 0,1-1 0,-1 1 0,0-1 0,-1 1 0,1-1 0,0 1 0,0 0 0,0 0 0,1 0 0,0 0 0,0 0 0,-1 0 0,0 0 0,-1 0 0,-1 0 0,-2 0 0,2 0 0,-3 0 0,1 1 0,-1 0 0,1 3 0,0-1 0,2 1 0,0-2 0,1 1 0,1-1 0,1 0 0,-1 2 0,1-2 0,1 1 0,0-1 0,2 0 0,0-2 0,1 0 0,0 0 0,0 0 0,1 0 0,-1 0 0,0 0 0,0 0 0,0 0 0,0-1 0,-1-2 0,1 2 0,1-6 0,2 0 0,6-7 0,4-4 0,4-3 0,-5 3 0,2-3 0,-5 5 0,1-1 0,-5 4 0,1 3 0,-4 3 0,0 2 0,-2 1 0,-1 2 0,0 0 0,-1 1 0,0 5 0,0-1 0,0 2 0,0-3 0,0 3 0,0-1 0,0 4 0,0-1 0,0 1 0,0 2 0,0-1 0,0 3 0,0-5 0,0 2 0,0-3 0,0 0 0,0-2 0,0 0 0,0-2 0,0 0 0,0 0 0,0 1 0,0-1 0,-1-1 0,1 1 0,-3-3 0,2 0 0,-7-1 0,3 1 0,-6 1 0,2 0 0,-5 0 0,2 0 0,-4 0 0,3 0 0,1 1 0,0 1 0,4 1 0,-2 1 0,1 0 0,3 0 0,-2 1 0,2-2 0,1 1 0,0-2 0,3 1 0,-2-1 0,2 0 0,-1 1 0,1-1 0,0 0 0,1 0 0,-1 0 0,0 0 0,0-1 0,0 1 0,0 1 0,-1-1 0,1 0 0,-1 3 0,1-2 0,-1 2 0,1-2 0,-1 2 0,2-3 0,-1 2 0,1-2 0,-1 0 0,0 2 0,2-2 0,-2 2 0,1-2 0,-1 0 0,2 1 0,-1-1 0,0-1 0,1 1 0,-2 0 0,2 0 0,-4 1 0,4 0 0,-3 0 0,2-1 0,-1 0 0,0 0 0,2 0 0,-1-1 0,0 0 0,1 1 0,-2-2 0,1 2 0,-2-1 0,1 0 0,0 1 0,0 0 0,-2-1 0,0 1 0,-1-1 0,-1 2 0,0-1 0,0 1 0,1 0 0,0-1 0,1 1 0,0-1 0,2-1 0,1 1 0,-1-2 0,5 1 0,-2-1 0,5 1 0,-4 0 0,0 0 0,0 0 0,1-1 0,-1 1 0,0 0 0,1-1 0,-1 1 0,0-1 0,0 0 0,1 0 0,-1 0 0,0 0 0,0 0 0,1 0 0,-1 0 0,0 0 0,0 0 0,1 0 0,-1 0 0,0 0 0,0 0 0,1 0 0,-1 0 0,0 0 0,0 0 0,1 0 0,-1 0 0,0 0 0,1 0 0,-1 0 0,0 0 0,0 0 0,0 0 0,0 0 0,0 0 0,1 0 0,-2 1 0,1-1 0,-1 1 0,0 0 0,1 0 0,0 1 0,0-2 0,0 1 0,0-1 0,-1 1 0,1-1 0,-1 1 0,1 0 0,0-1 0,-1 1 0,1-1 0,0 0 0,-1 1 0,1 0 0,0 0 0,0-1 0,0 1 0,0-1 0,1 2 0,-1-2 0,0 1 0,-1 0 0,1-1 0,-1 1 0,1 0 0,0-1 0,1 1 0,-1-1 0,0 1 0,0 0 0,0 0 0,1-1 0,-1 0 0,0 1 0,0-1 0,1 1 0,-1-1 0,0 0 0,0 0 0,1 0 0,-1 0 0,0 0 0,0 0 0,1 0 0,-1 0 0,0 0 0,0 0 0,2 0 0,-1 0 0,0 0 0,-1 0 0,1 0 0,-1 0 0,0 0 0,-6 0 0,2 0 0,-5 0 0,5 0 0,0 0 0,0 0 0,0 0 0,0 0 0,-1 0 0,1 0 0,0 0 0,0 0 0,-1-1 0,1 0 0,0 0 0,1-1 0,-1 1 0,0-1 0,0 2 0,0-2 0,-1 1 0,1-2 0,1 1 0,-1 0 0,1 0 0,-1-1 0,0 2 0,1-3 0,0 2 0,-1-1 0,1 1 0,-1 0 0,2-1 0,-1 1 0,0 0 0,1 0 0,-1-1 0,1 1 0,0 0 0,0-1 0,0 1 0,0 0 0,0 0 0,0-1 0,0 1 0,0 0 0,0 0 0,0-1 0,0 1 0,0 0 0,0-1 0,0 1 0,0 0 0,0 0 0,0-1 0,0 1 0,0 0 0,0 1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46.584"/>
    </inkml:context>
    <inkml:brush xml:id="br0">
      <inkml:brushProperty name="width" value="0.05" units="cm"/>
      <inkml:brushProperty name="height" value="0.05" units="cm"/>
      <inkml:brushProperty name="color" value="#150825"/>
    </inkml:brush>
  </inkml:definitions>
  <inkml:trace contextRef="#ctx0" brushRef="#br0">876 1 24575,'-15'0'0,"-4"0"0,-7 0 0,3 0 0,-4 2 0,8 0 0,-5 3 0,3 1 0,-19 7 0,7-1 0,-21 10 0,5-4 0,-7 9 0,-5-2 0,9 5 0,13-10 0,4 2 0,13-8 0,0 0 0,5-2 0,8-4 0,3 0 0,2-4 0,1 0 0,2-1 0,0 0 0,1 2 0,-2-1 0,2 0 0,-1 1 0,1 0 0,0-1 0,0-1 0,0 0 0,0-1 0,-1 1 0,1-1 0,-2 1 0,2-1 0,0 0 0,0 1 0,0-1 0,0 1 0,0-1 0,0 1 0,0 0 0,0 2 0,0 0 0,0 0 0,0 1 0,0-1 0,2 2 0,-1-1 0,3 1 0,-1-2 0,3 2 0,-2-2 0,2 1 0,-1-1 0,0-1 0,0 1 0,0-2 0,-2 1 0,0 0 0,0-2 0,-1 2 0,1-1 0,-1-1 0,1 0 0,-1 0 0,1 0 0,-1-2 0,1 2 0,-1-1 0,-1 1 0,2-1 0,-2 2 0,1-1 0,2 1 0,-1-1 0,0 0 0,1 1 0,-1-2 0,0 2 0,0-3 0,-1 2 0,1-2 0,-1 1 0,1 1 0,-1-2 0,0 1 0,1-1 0,-1 1 0,2-1 0,-1 1 0,2-1 0,-1 2 0,1-2 0,2 2 0,-3-2 0,1 1 0,-2 1 0,-1-2 0,0 1 0,2 0 0,-1-1 0,1 2 0,-2-2 0,1 1 0,-1-1 0,0 1 0,1-1 0,-2 1 0,1-1 0,-1 3 0,1-3 0,-1 1 0,1 0 0,0-1 0,-2 2 0,2-1 0,0 1 0,-1-1 0,1 1 0,-1 0 0,1-1 0,0 1 0,-2 0 0,1-1 0,0 0 0,0 2 0,0-2 0,0 0 0,-1 1 0,1 0 0,0 0 0,0 0 0,1 1 0,-2-1 0,1 1 0,0-1 0,-1 0 0,2 0 0,-1 0 0,1-1 0,-1 2 0,2-2 0,-2 1 0,1-2 0,-1 1 0,2 0 0,-1 1 0,1-1 0,-1 1 0,1 0 0,-1-1 0,2 1 0,0-1 0,1 1 0,1-2 0,1 3 0,-2-3 0,2 2 0,-1-1 0,-1-1 0,1 1 0,-2-1 0,1 0 0,-2 0 0,0 0 0,0 0 0,-1 0 0,1 0 0,-1 0 0,0 0 0,1 0 0,1 0 0,-2 0 0,3 0 0,-2 0 0,2 0 0,-2 0 0,2 1 0,-2 0 0,2 0 0,0-1 0,1 1 0,-1-1 0,0 2 0,-1-1 0,2-1 0,-2 1 0,-1-1 0,0 0 0,-1 1 0,1 0 0,-3-1 0,-3-4 0,-3-1 0,-2-3 0,-1 1 0,-3-2 0,0 0 0,0-1 0,-1 0 0,0-1 0,2 3 0,-1 0 0,5 2 0,1 2 0,1 0 0,3 2 0,-1-1 0,1 2 0,0-1 0,0 2 0,-1 0 0,1 0 0,0 0 0,-1 0 0,1 0 0,-2 0 0,1-1 0,-2 1 0,1-2 0,-3 1 0,-2-1 0,-2 1 0,-2-1 0,0 1 0,-2 0 0,1-1 0,-3 2 0,4-3 0,-4 3 0,3-2 0,-7 2 0,4 0 0,-8 0 0,5 0 0,0 0 0,-2 2 0,1 2 0,-1 1 0,-1 3 0,3-1 0,0-1 0,5 0 0,0-2 0,4 0 0,1-2 0,3 0 0,2-2 0,1 0 0,1 0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57.74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490 17 24575,'0'17'0,"0"-1"0,0-9 0,0 2 0,1 0 0,1-1 0,2 0 0,-1-2 0,2 1 0,0-2 0,-1 1 0,0-2 0,-1 0 0,1-1 0,0 0 0,1 2 0,-2-3 0,1 3 0,0-2 0,0 0 0,0 1 0,0-1 0,1 0 0,0 0 0,0-1 0,0 0 0,0 1 0,-1 0 0,0 0 0,0 0 0,0 0 0,0 1 0,-1 1 0,1-2 0,-2 2 0,3-2 0,-2 1 0,0 1 0,2-1 0,-1 0 0,1-1 0,1 0 0,-4 0 0,3 0 0,-1 1 0,0 0 0,0-1 0,0 0 0,1 0 0,0 1 0,-2-1 0,2 1 0,-3-1 0,3 0 0,-1 3 0,0-3 0,-1 2 0,0 1 0,-2-2 0,1 3 0,-1-2 0,1 2 0,-2 0 0,3 0 0,-3-2 0,2 4 0,-2-3 0,0 2 0,0-2 0,0 2 0,0 0 0,0 2 0,0 0 0,0 0 0,-2 1 0,-1 0 0,-2 0 0,-1 2 0,-1-2 0,1 0 0,0 0 0,0-2 0,0-2 0,1 0 0,0-2 0,0 0 0,3-2 0,-3 1 0,0-1 0,0 0 0,-1 0 0,2 0 0,-3-1 0,1 1 0,-3 0 0,2-1 0,-2 0 0,0-1 0,0 1 0,-2-1 0,5 0 0,-6-1 0,4 1 0,-7 3 0,-3 1 0,0 2 0,-2-1 0,-5 1 0,10-3 0,-9 2 0,10-1 0,2-3 0,3 1 0,6-3 0,-1 1 0,-1 3 0,-1-1 0,0 1 0,0-1 0,3 0 0,-2-1 0,1 1 0,-1 1 0,-1-1 0,1 2 0,-1-1 0,1 0 0,-1 1 0,2-2 0,-1 6 0,3-4 0,-2 5 0,2-4 0,-1 1 0,2 0 0,-2-2 0,3 4 0,-3-2 0,2 2 0,-2 0 0,0 0 0,0 0 0,-1 0 0,-1 0 0,0-1 0,1 0 0,0-1 0,0-2 0,-2 2 0,2-4 0,-2 7 0,2-6 0,-2 4 0,2-5 0,0 0 0,1 0 0,2-14 0,3 2 0,5-16 0,5 2 0,2-4 0,4-5 0,-1 0 0,0-3 0,0 3 0,-4 5 0,3-1 0,-3-2 0,2 0 0,-1-1 0,-2 9 0,-3 1 0,1 6 0,-2-3 0,-2 7 0,0 1 0,-3 4 0,1 0 0,-2 2 0,2 0 0,-1 0 0,2 0 0,-3-1 0,2 1 0,0-1 0,-2 2 0,3 0 0,0-1 0,0 1 0,1-1 0,-3 2 0,2-1 0,-1 1 0,-11-5 0,6 2 0,-12-3 0,10 3 0,-3-2 0,2 1 0,-2-3 0,1 3 0,-1-1 0,1 2 0,0 0 0,2 0 0,0 0 0,1 2 0,-4 0 0,2 1 0,-3 4 0,0 5 0,-1 2 0,-3 9 0,2-3 0,-2 6 0,-3 4 0,1 1 0,-1-1 0,2 2 0,5-11 0,-4 6 0,4-4 0,0-5 0,1 2 0,2-7 0,0 2 0,1-4 0,0 1 0,1-3 0,0 1 0,-1 0 0,1 1 0,-2 0 0,1 0 0,1-2 0,-1 1 0,2-1 0,-2 1 0,0 1 0,0-1 0,-2 2 0,2 0 0,-2 1 0,0 0 0,-1-1 0,0 1 0,1-1 0,-2-2 0,1 1 0,-1 0 0,2-1 0,-2 1 0,1-1 0,-3 0 0,3 0 0,-1-2 0,2 1 0,-1-2 0,1 1 0,0 0 0,0-2 0,-2 1 0,2-2 0,-3 0 0,3 0 0,-1 0 0,1 0 0,0 0 0,-1 0 0,1 0 0,-2 0 0,3-2 0,-2 1 0,2-3 0,0 0 0,1-1 0,1-1 0,2 0 0,-3 0 0,3-1 0,-2 1 0,1-1 0,0 0 0,1 1 0,0-3 0,0-4 0,0-4 0,0-8 0,6-3 0,1-7 0,9-6 0,3-2 0,-5 9 0,5 0 0,-9 12 0,4-1 0,-5 5 0,-1 3 0,0 4 0,-1 0 0,0 3 0,-1 0 0,-2 3 0,1-1 0,-1 1 0,0 1 0,0 0 0,1 1 0,-2 0 0,1-2 0,0 2 0,-1-2 0,2 1 0,-2 0 0,2 0 0,-2 0 0,1 1 0,0-2 0,-2 2 0,2-1 0,-1-2 0,0 3 0,1-2 0,-1 0 0,0 2 0,2-4 0,-1 1 0,4-3 0,-2 0 0,3-1 0,-3 1 0,2 1 0,-2 0 0,-2 3 0,0-1 0,-2 3 0,2-2 0,0 1 0,0-1 0,1 1 0,-1-2 0,2 3 0,-1-2 0,-1 2 0,1 0 0,-2 12 0,-1 0 0,-1 11 0,-1 0 0,0 3 0,-2 2 0,0 4 0,-2 1 0,0-1 0,0 5 0,0-12 0,0 16 0,0-21 0,0 27 0,0-27 0,2 15 0,-2-11 0,4 0 0,-4 3 0,4-6 0,-3 2 0,2-3 0,-2 1 0,3-3 0,-2-2 0,2 0 0,0-2 0,0 0 0,0 0 0,0-1 0,2 6 0,3-4 0,0 5 0,4-7 0,0 3 0,1-3 0,0 1 0,-1-1 0,1 0 0,-1-2 0,-1-1 0,1-1 0,-4-2 0,2 2 0,0-2 0,1 0 0,-1 2 0,3-1 0,-2 0 0,4 2 0,-2-1 0,2-1 0,-2 0 0,0 0 0,7 3 0,-5-3 0,7 2 0,-8-3 0,0 0 0,-2-2 0,-2-1 0,0 0 0,-3 0 0,-22 0 0,8-3 0,-20 2 0,15-3 0,-1 1 0,3 0 0,2-1 0,4 3 0,1-2 0,1 1 0,0-2 0,-1 1 0,-2-2 0,1 0 0,-2-1 0,0-1 0,2 1 0,-2 0 0,3 1 0,1 1 0,1 1 0,1-5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00.757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411 205 24575,'-17'0'0,"1"0"0,11 0 0,-1 0 0,0 0 0,0 0 0,0 0 0,-1 0 0,3 0 0,-3 0 0,2 0 0,0 0 0,-1-1 0,2 1 0,-4-2 0,2 2 0,1-1 0,-1 1 0,2-2 0,-2 2 0,1-3 0,1 1 0,-1-1 0,1-1 0,1 1 0,-1-2 0,1 2 0,-1 0 0,-2 0 0,1 2 0,0-1 0,0 1 0,0-1 0,1-1 0,-1 1 0,1-2 0,0 2 0,0-2 0,-1 2 0,0-1 0,1 2 0,-2 0 0,1 0 0,-1-1 0,1 0 0,1-1 0,-1 1 0,0 1 0,0-2 0,0 2 0,0-1 0,0-2 0,1 1 0,0-1 0,1 1 0,-2-1 0,2 1 0,-1 0 0,-1-1 0,2 0 0,-1 0 0,1 0 0,-1 0 0,2 0 0,-3 0 0,1 0 0,0 0 0,1 0 0,-2-2 0,2 2 0,-2-1 0,1 0 0,1 2 0,-1-3 0,1 4 0,-1-2 0,-1 0 0,1 1 0,-1 0 0,0 0 0,1 0 0,1 0 0,-2-1 0,1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09.457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104 301 24575,'0'22'0,"0"-1"0,0-12 0,0 0 0,-3 0 0,3-3 0,-3 1 0,3-3 0,0 2 0,0-2 0,0 2 0,0 0 0,0-2 0,0 2 0,0-2 0,0 2 0,0 0 0,0-1 0,0 1 0,0-1 0,0 0 0,0 0 0,0 1 0,0-1 0,0 1 0,0-1 0,0 0 0,0 1 0,0-1 0,0 1 0,0-1 0,0 0 0,0 0 0,0 0 0,0 0 0,0 1 0,3-1 0,-1-1 0,3 0 0,-2-1 0,1 0 0,1 0 0,-1 0 0,1 0 0,-1 0 0,1 0 0,0 0 0,-1-2 0,2 0 0,-2-6 0,-1 2 0,0-5 0,-3 3 0,1-2 0,-1-1 0,0-4 0,0 0 0,0-3 0,0 0 0,0-1 0,0 1 0,0 0 0,-1 2 0,-1 0 0,-3 0 0,1 0 0,0 2 0,1 0 0,0 2 0,0 0 0,1 1 0,0 0 0,1 1 0,0 2 0,1-1 0,0 1 0,0 0 0,2 0 0,1 1 0,4-1 0,2 0 0,4-3 0,-1 1 0,10-5 0,-7 2 0,10-4 0,-1 1 0,-7 3 0,7-1 0,-9 3 0,2 0 0,-2 1 0,-4 1 0,0 3 0,-4 0 0,0 0 0,-3 3 0,1-2 0,4 0 0,-3-1 0,5 2 0,-5-2 0,2 3 0,-2-3 0,0 3 0,-1-1 0,0 1 0,0 0 0,1 0 0,-1 0 0,-1 0 0,1 6 0,-2-3 0,-1 6 0,-2-4 0,0 1 0,0 1 0,0 0 0,0 0 0,0 2 0,0-3 0,0 1 0,0-2 0,0-1 0,0 2 0,0-1 0,-1 0 0,-1 1 0,-2-2 0,1-1 0,-3 2 0,2-2 0,-3 2 0,1-1 0,-2 1 0,1 0 0,-1-1 0,1 1 0,3-2 0,-1 0 0,1 1 0,0-1 0,-2 1 0,3-1 0,-3 1 0,0-2 0,0 1 0,-1 1 0,3-1 0,-1 2 0,1-2 0,0 1 0,0 0 0,0 0 0,0 1 0,-2-1 0,2 2 0,-1-2 0,2 1 0,-2 1 0,2-2 0,-1 1 0,0-1 0,1 3 0,-2-1 0,1 2 0,1-2 0,-2 2 0,0 1 0,1 1 0,-2 0 0,3-1 0,-2 0 0,2 0 0,0 0 0,0-2 0,2-1 0,-2-1 0,2-1 0,13-13 0,-6 4 0,13-11 0,-11 9 0,0 2 0,-2 0 0,1 2 0,-2-1 0,1 0 0,-1 1 0,2-1 0,-1 1 0,2 0 0,-2 0 0,3 0 0,-4 1 0,1-1 0,-1 1 0,-1 1 0,3 1 0,-1 0 0,1 0 0,0 0 0,-2 0 0,0 0 0,1 0 0,0 1 0,0 1 0,-1 0 0,0 1 0,-1 0 0,0 0 0,1 1 0,-1-2 0,0 1 0,1 0 0,-1 0 0,2-1 0,-2-1 0,1-1 0,1 0 0,-2 0 0,3 0 0,-3 0 0,1-3 0,-3-2 0,-1 0 0,-1-2 0,0 2 0,0-2 0,0-2 0,0-2 0,-3-2 0,-1-5 0,-2-2 0,0 0 0,1-2 0,-2 1 0,0-1 0,-1-1 0,-3 3 0,4 0 0,-3 3 0,1-1 0,-2 2 0,1 1 0,-1-1 0,1 2 0,-2-2 0,1 4 0,-3-2 0,4 4 0,-3 0 0,3 1 0,-1 2 0,0-1 0,2 3 0,-2 0 0,-2 0 0,3 0 0,-3 1 0,5 2 0,0 1 0,0 1 0,2 0 0,-3 0 0,3 0 0,-2 3 0,1 0 0,-3 6 0,-2 4 0,3-2 0,-4 4 0,5-7 0,-4 5 0,2-2 0,1 0 0,2-2 0,1 0 0,1 0 0,0 0 0,1-2 0,0 2 0,1-2 0,-2 6 0,1-5 0,-2 4 0,3-4 0,1-1 0,-1 2 0,0-4 0,0 2 0,0-1 0,2-2 0,-2 1 0,1 0 0,-1-1 0,0 3 0,1-3 0,1 0 0,-2 2 0,0-3 0,2 3 0,-1-1 0,1-1 0,-2 2 0,1-2 0,0 1 0,0 1 0,1-2 0,-2 1 0,2 2 0,-2-2 0,3 2 0,-1-1 0,0-2 0,1 2 0,-2-2 0,1 3 0,1-2 0,-1 0 0,0 1 0,0-2 0,0 2 0,1-1 0,0-1 0,0 3 0,0-3 0,0 2 0,0 0 0,0-2 0,0 3 0,0-3 0,0 1 0,0 1 0,0-2 0,1 3 0,2-3 0,-1 1 0,3-1 0,-2-1 0,2-1 0,0 0 0,0 0 0,0 0 0,-1 3 0,0-3 0,-1 4 0,0-3 0,0 1 0,2 1 0,-3-1 0,2 1 0,-1-2 0,1 1 0,0-1 0,0 1 0,-1-1 0,1 0 0,1 2 0,-1-3 0,1 2 0,-2-1 0,1 1 0,-1 0 0,2-1 0,-2 0 0,0 1 0,0 2 0,-1-2 0,-1 1 0,1 0 0,0-1 0,-1 3 0,0-3 0,-1 3 0,0-1 0,0-1 0,0 1 0,0-1 0,0 0 0,0 0 0,0 1 0,0-1 0,0 2 0,0-1 0,0 2 0,0-2 0,0 1 0,0-1 0,0-1 0,0 0 0,0 2 0,0-3 0,0 2 0,0 0 0,0-1 0,0 2 0,0-2 0,0 0 0,0 1 0,0-1 0,0 1 0,0-1 0,0 2 0,0-3 0,-1 2 0,1-1 0,-1-1 0,0 3 0,0-1 0,0-1 0,1 1 0,0-1 0,0 0 0,0 1 0,0-2 0,-1 1 0,1 1 0,-1 0 0,1 0 0,-2 1 0,2-1 0,-1 3 0,-1-2 0,2 2 0,-3 0 0,3 0 0,-1-2 0,1 0 0,-1-2 0,0 1 0,0 0 0,1-2 0,0 4 0,-1-3 0,1 2 0,-2-2 0,2 0 0,0 2 0,0-1 0,0 1 0,0-1 0,0 1 0,0-1 0,0 2 0,0-2 0,0 2 0,0 0 0,0 1 0,0 0 0,0-2 0,0 1 0,0-2 0,0 1 0,0-2 0,0 1 0,0-1 0,0 2 0,0-2 0,0 1 0,0-1 0,0 1 0,0 0 0,0 1 0,0-2 0,0-1 0,0 2 0,0 1 0,0-2 0,0 2 0,1-4 0,0 3 0,0 1 0,-1-3 0,1 3 0,-1-3 0,1 1 0,-1 3 0,1-2 0,0 3 0,0-1 0,0 0 0,0 1 0,0 2 0,-1 0 0,1 0 0,-1 2 0,2-2 0,-1 4 0,1-2 0,2 4 0,-1-4 0,3 12 0,1-6 0,2 12 0,1-8 0,1 7 0,-5-16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2.068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21.861"/>
    </inkml:context>
    <inkml:brush xml:id="br0">
      <inkml:brushProperty name="width" value="0.025" units="cm"/>
      <inkml:brushProperty name="height" value="0.025" units="cm"/>
      <inkml:brushProperty name="color" value="#150825"/>
    </inkml:brush>
  </inkml:definitions>
  <inkml:trace contextRef="#ctx0" brushRef="#br0">2 0 24575,'12'2'0,"2"-1"0,-5 5 0,9 0 0,-11 2 0,5-3 0,-8-1 0,-1-2 0,1 1 0,-2-1 0,-1 0 0,0 0 0,-1 1 0,1-1 0,0 0 0,0 0 0,0 0 0,-1 1 0,1 0 0,0 1 0,-1 0 0,1 1 0,-1-2 0,0 2 0,0 0 0,0 0 0,0 2 0,0-2 0,0 3 0,0-1 0,0 0 0,0-1 0,-1-1 0,1-1 0,-2 0 0,2-2 0,-2 0 0,1 1 0,-1-1 0,2 0 0,-2 0 0,1 0 0,-2 0 0,1-2 0,0 1 0,-1-1 0,0 0 0,0 0 0,1-1 0,-2 0 0,1-3 0,0 1 0,-1-2 0,2 3 0,-2-2 0,2 1 0,0 0 0,0 0 0,2 0 0,-2 2 0,2-1 0,-1 1 0,1-1 0,-1 0 0,0 0 0,0 1 0,1-1 0,0 0 0,0-2 0,-1-1 0,1-2 0,-1-1 0,1 1 0,0-1 0,-2 2 0,2 0 0,-1 2 0,0 0 0,1 2 0,-1 0 0,1 0 0,0-1 0,-1 1 0,1 0 0,-1 0 0,1 0 0,0 1 0,2 0 0,0 1 0,1 1 0,0 0 0,2 3 0,-2-1 0,1 2 0,1 0 0,-2 0 0,1 1 0,-2-3 0,0 1 0,1-2 0,-1 0 0,-1 1 0,0-2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3.662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4.59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5.640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7.329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8.57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20.757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22.014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23.472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30.783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1309 451 24575,'-21'-6'0,"-4"-2"0,8 0 0,-14-6 0,6 5 0,-11-3 0,11 6 0,-3-1 0,4 3 0,0-1 0,0 1 0,7 2 0,2 0 0,2 2 0,2 0 0,3 0 0,0 0 0,1 0 0,-1 0 0,2 0 0,-1 2 0,1-1 0,-2 3 0,-1 1 0,-1-2 0,0 4 0,-3-2 0,0 3 0,-7 0 0,4-1 0,-6 0 0,4 0 0,0-2 0,0 0 0,3-1 0,0 1 0,3-3 0,1 1 0,7-1 0,-2-2 0,1 2 0,0 0 0,-2 2 0,2 1 0,-2 1 0,0 2 0,-2 3 0,0 1 0,-3 3 0,0-3 0,1 2 0,1-4 0,2-1 0,1-1 0,2-3 0,1-1 0,1 1 0,0-2 0,-2 1 0,0-1 0,-1 0 0,-2 0 0,-1 2 0,-2 1 0,-4 1 0,4 0 0,-3 0 0,3-1 0,-1 0 0,1-2 0,1 1 0,1-1 0,0-1 0,2-1 0,0-1 0,1-1 0,3 0 0,-4 0 0,0 0 0,1 0 0,0 0 0,2 0 0,-1 0 0,-1 0 0,0 0 0,1 0 0,0 0 0,-1 0 0,0 0 0,0 0 0,0 0 0,-1 0 0,2 0 0,0 0 0,-2 0 0,0 0 0,-3 0 0,4 0 0,-4 0 0,3 2 0,-3-1 0,1 3 0,1-1 0,0 0 0,1-1 0,3-1 0,-2-1 0,3-6 0,0 1 0,2-6 0,1-2 0,0-3 0,4-5 0,5-5 0,13-13 0,2 1 0,23-33 0,-15 28 0,19-29 0,-13 21 0,5-7 0,-11 14 0,2 2 0,-12 16 0,2-4 0,-5 8 0,-6 4 0,-2 6 0,-4 3 0,-2 5 0,-1 1 0,-19 21 0,1-2 0,-17 22 0,5-8 0,6-4 0,-13 12 0,18-20 0,-15 18 0,15-19 0,-5 5 0,5-2 0,0-2 0,3-1 0,0-1 0,2 0 0,0-1 0,2 0 0,3 0 0,-3 0 0,4 0 0,-3 2 0,3-1 0,-2 1 0,2 1 0,0-3 0,0 5 0,0-2 0,2 0 0,-2 1 0,4-3 0,-2 1 0,2-2 0,0-2 0,0 6 0,0-9 0,0 7 0,0-9 0,0 3 0,0-1 0,0 2 0,0-1 0,0 4 0,2-2 0,0 2 0,2 0 0,-1-3 0,1 1 0,-1-1 0,-1-3 0,1 1 0,-1-3 0,0-1 0,0-1 0,-1 1 0,1-2 0,0 1 0,-1 0 0,2-1 0,-2 2 0,1-1 0,0-1 0,0 2 0,1-2 0,-1 3 0,0 0 0,-1-1 0,1-2 0,-2 1 0,1 0 0,-1 2 0,1-3 0,1 3 0,0-2 0,0 3 0,-1-1 0,3 10 0,-4-10 0,3 7 0,-2-10 0,1 3 0,1-1 0,0 3 0,0-6 0,1 9 0,-1-7 0,0 4 0,-1-6 0,0 2 0,-9-22 0,0 12 0,-10-22 0,-27-25 0,-4-4 0,12 2 0,-16-22 0,7-1 0,32 23 0,2-20 0,2-1 0,5 18 0,-1-2 0,1 6 0,3 31 0,-1 5 0,2 4 0,0 5 0,0-1 0,0 5 0,0-2 0,0 1 0,0 0 0,-1 19 0,0-8 0,0 17 0,1-13 0,0 3 0,0 0 0,0 2 0,0 2 0,0-1 0,0 3 0,0-1 0,0 5 0,0-2 0,1 2 0,2 0 0,7 24 0,-2-15 0,4 14 0,-4-23 0,16 23 0,-10-24 0,10 16 0,-15-34 0,-3-2 0,0-2 0,1 0 0,5 0 0,-5-2 0,5-1 0,-6 0 0,-1-1 0,1 2 0,-1 0 0,3-1 0,0-2 0,7-3 0,-1-2 0,2-2 0,0 0 0,-2 0 0,2 0 0,-2 0 0,-3 3 0,-2 0 0,-3 3 0,-1 0 0,1-1 0,8-15 0,-1 5 0,12-19 0,-15 22 0,-35 33 0,2 2 0,-30 30 0,20-18 0,-1 1 0,-3 3 0,0 0 0,0 0 0,10-9 0,-5 3 0,11-10 0,-3 5 0,7-6 0,2-1 0,5-6 0,1 0 0,4-4 0,0 0 0,2 0 0,1 1 0,-2 1 0,4-1 0,-3 0 0,3 0 0,-2 1 0,2-1 0,0 0 0,0-1 0,0-1 0,0 1 0,0-4 0,0 2 0,0-3 0,7 0 0,-3-1 0,30-13 0,-25 7 0,18-10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33.89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42.365"/>
    </inkml:context>
    <inkml:brush xml:id="br0">
      <inkml:brushProperty name="width" value="0.05" units="cm"/>
      <inkml:brushProperty name="height" value="0.05" units="cm"/>
      <inkml:brushProperty name="color" value="#150825"/>
    </inkml:brush>
  </inkml:definitions>
  <inkml:trace contextRef="#ctx0" brushRef="#br0">48 280 24575,'-5'0'0,"1"0"0,0 0 0,2 0 0,-1 0 0,0 0 0,1 0 0,0 0 0,0 0 0,0 0 0,0 0 0,0 0 0,1 2 0,1 0 0,0 0 0,0 0 0,1 0 0,1 1 0,-1-1 0,1 0 0,-1 0 0,0 1 0,0-1 0,0 0 0,1 1 0,-1-1 0,1 0 0,-2 0 0,2 1 0,-2-1 0,1 0 0,0 0 0,0 1 0,0-1 0,0 0 0,-1 0 0,1 1 0,-1-1 0,1 0 0,-1 0 0,1 1 0,-1-1 0,1-1 0,-1 1 0,1-1 0,-1 1 0,0 0 0,0 1 0,0-1 0,0 0 0,0 1 0,0-1 0,0 0 0,0 0 0,0 1 0,0-1 0,0 0 0,0 0 0,0 0 0,-3-5 0,0 0 0,-1-3 0,-1 3 0,1-3 0,0 2 0,-1-3 0,2 1 0,-1 0 0,2 0 0,0 1 0,1 1 0,1-1 0,0 2 0,0 0 0,0 1 0,1-1 0,0 2 0,3 0 0,-2 0 0,3 0 0,-3 0 0,3-1 0,-1 1 0,1 1 0,-1-1 0,-1 1 0,0-1 0,-1 1 0,0-1 0,0 1 0,1-1 0,-1 0 0,0 0 0,0 1 0,1 0 0,-1 0 0,1 0 0,0 0 0,1 0 0,-2 0 0,0 0 0,2 0 0,-2 0 0,2 0 0,-2 0 0,0 0 0,0 0 0,1 0 0,-1-1 0,0 1 0,2-1 0,-1 0 0,3 1 0,-1-3 0,-2 3 0,2-2 0,-2 0 0,1 1 0,-1-1 0,0 2 0,0-2 0,-1 0 0,0 0 0,1 1 0,-1-1 0,0 0 0,0 0 0,1 1 0,-1-1 0,-1 1 0,1-2 0,-2 1 0,2 0 0,-1-1 0,1 1 0,-2 0 0,2 0 0,-1-2 0,1 1 0,0-1 0,-1 1 0,2-2 0,-1 1 0,2-1 0,0-1 0,3-1 0,-2 0 0,2-2 0,0 4 0,-3-2 0,3 3 0,-5-1 0,2 3 0,0-2 0,-2 3 0,2-2 0,-2 3 0,0-2 0,0 2 0,0-2 0,1 2 0,-1-1 0,-1 0 0,1 1 0,-1-1 0,2 0 0,-1 0 0,0 0 0,0 0 0,1 1 0,-1-1 0,0 0 0,1 1 0,-1-1 0,0 0 0,0 0 0,1 0 0,-1 0 0,0 1 0,0-1 0,2 0 0,0 1 0,-1-2 0,2 1 0,-2-1 0,0 2 0,-1-2 0,1 2 0,-1-1 0,0 0 0,1 0 0,-1-1 0,0 1 0,0 0 0,0-1 0,1 2 0,-2-2 0,1 0 0,-1 1 0,1-1 0,0 2 0,-1-2 0,1 0 0,0 0 0,1 0 0,-1-1 0,0 0 0,1-1 0,0-1 0,1 0 0,1 0 0,-1 0 0,1 0 0,-2 1 0,0-1 0,0 3 0,-1-2 0,0 3 0,1-1 0,-1 1 0,0-1 0,0 1 0,1-1 0,-1-1 0,0 1 0,3 0 0,-1-1 0,3 1 0,-2-2 0,0 1 0,1-1 0,0 2 0,0-1 0,-1 1 0,0 0 0,0 0 0,2 2 0,-3-3 0,2 3 0,-2-2 0,2 2 0,-1-3 0,1 3 0,-1-1 0,0 0 0,2 1 0,-2-2 0,1 1 0,-2 1 0,1-1 0,-2 1 0,0 0 0,-1 0 0,0 1 0,-1 0 0,-1 1 0,-1 0 0,0 0 0,0 1 0,1-1 0,0 0 0,0 0 0,-1 0 0,1 1 0,-1-1 0,0 0 0,0 0 0,0 0 0,-1 1 0,1-1 0,-1-1 0,2 1 0,-1-1 0,0 1 0,1 0 0,-2-1 0,-1 1 0,-1 2 0,-1 0 0,0 2 0,0 0 0,0 0 0,-2-1 0,2 0 0,-2-1 0,3 1 0,1-2 0,0 0 0,1 0 0,0-2 0,1 1 0,-1-2 0,0 2 0,0-2 0,1 2 0,-1-2 0,1 2 0,-2-1 0,1 1 0,0-2 0,0 2 0,-1-1 0,0 2 0,-1-1 0,-1 0 0,0 1 0,1-1 0,-1 1 0,3-1 0,-2 0 0,2-1 0,0 0 0,-1 1 0,1-2 0,-1 2 0,0-1 0,-2 1 0,3 0 0,-2-1 0,2 0 0,-1 1 0,1-2 0,0 2 0,0-1 0,-2 1 0,0-1 0,-1 2 0,0 0 0,0 1 0,0 0 0,0 0 0,0-1 0,1 0 0,1 1 0,0-2 0,1-1 0,0 1 0,0-2 0,1 2 0,-1-2 0,0 2 0,0-1 0,0 0 0,0-1 0,0 0 0,0-1 0,2-1 0,0-1 0,0 0 0,0 0 0,0-1 0,0 2 0,0-3 0,1 1 0,3-3 0,2 0 0,5-4 0,-2 3 0,3-4 0,-1 4 0,2-3 0,-1 1 0,-2 2 0,-1 1 0,-4 2 0,2 1 0,-5 1 0,2 1 0,-2 2 0,0-1 0,0 1 0,0-1 0,0 0 0,-1 0 0,1 1 0,0 0 0,0 0 0,0 0 0,1 0 0,-1 0 0,0 0 0,0 0 0,-6 0 0,1 2 0,-5-1 0,1 2 0,0-1 0,0 1 0,-1 0 0,3-1 0,-3 1 0,1 1 0,-1 0 0,-4 3 0,3 1 0,-5 2 0,2 0 0,-1 2 0,0 0 0,0 0 0,2-2 0,0 1 0,2-2 0,2-2 0,0 1 0,3-2 0,-1 0 0,2-1 0,-1 0 0,2 0 0,-1-1 0,1 1 0,0-3 0,0 2 0,2-2 0,-2 1 0,2-1 0,-2 0 0,1-1 0,1 1 0,-1 0 0,0-1 0,1 1 0,-2-1 0,1 1 0,0 0 0,-1 0 0,1-1 0,-1 0 0,2 1 0,-2-2 0,2 2 0,-2-2 0,2 2 0,-2-1 0,0 2 0,0-1 0,0 0 0,-1 0 0,1 1 0,0-1 0,-1 0 0,2 0 0,0 1 0,0-2 0,1 1 0,-2-2 0,1 2 0,-2 0 0,1 0 0,0 0 0,-1 0 0,2 1 0,-1-2 0,1 1 0,-1-1 0,0 0 0,2 1 0,-2-1 0,1 1 0,-2-1 0,1 1 0,1 0 0,-1-1 0,2 1 0,-1-1 0,1 1 0,0 1 0,0-1 0,0 0 0,-1 0 0,1 0 0,-1 0 0,0 0 0,0 1 0,1-1 0,0 0 0,-2 0 0,2 1 0,-2-2 0,2 1 0,-1-1 0,0 1 0,1 0 0,-1 0 0,2-1 0,1 0 0,1-1 0,2 0 0,-2 0 0,2 0 0,-1 0 0,1 0 0,-3 0 0,2 0 0,-2 0 0,0 0 0,1 0 0,0 0 0,0 0 0,2 0 0,-3 0 0,3 0 0,-3 0 0,3 0 0,-2 0 0,0 0 0,0 0 0,-1 0 0,0 0 0,0 0 0,2 0 0,-2 0 0,3 0 0,-1 0 0,1 0 0,0 0 0,0 0 0,0 0 0,-1 0 0,-1 0 0,0 0 0,-1 0 0,0 0 0,0 0 0,1 0 0,-1 1 0,0 0 0,0 0 0,0 0 0,1-1 0,-2 2 0,1-2 0,-2 2 0,2-2 0,-1 2 0,1-2 0,1 2 0,-1-1 0,0 1 0,0-1 0,1 0 0,-1 1 0,0-2 0,0 2 0,1 0 0,-1-1 0,0 1 0,0-2 0,1 2 0,-1-1 0,0 1 0,-1 0 0,1-2 0,-2 2 0,1-1 0,-1 1 0,0 0 0,-1 0 0,0-1 0,-1 0 0,0-1 0,0 0 0,0 0 0,-1 0 0,1 0 0,-1 0 0,0 0 0,-1 0 0,1 0 0,-1 0 0,-1 0 0,1 0 0,-1 0 0,2 0 0,-2 0 0,1 0 0,-1 0 0,2 0 0,-1 0 0,1 0 0,-1 0 0,2 0 0,0 0 0,-2 0 0,2 0 0,-2 0 0,1 0 0,0 0 0,-1 0 0,1 0 0,1 0 0,-2 0 0,1 0 0,0 0 0,-2 0 0,3 0 0,-3 0 0,2 0 0,-1 0 0,1 0 0,-1 0 0,2 0 0,0 0 0,0 0 0,-1 0 0,1 0 0,0 1 0,-1 0 0,1 0 0,0 0 0,0-1 0,-1 1 0,1-1 0,1 1 0,-1-1 0,1 1 0,-2-1 0,1 0 0,0 0 0,0 1 0,0-1 0,8 0 0,-1-2 0,9 0 0,-4-3 0,2 2 0,2-2 0,-1 1 0,1 1 0,-2-2 0,-2 1 0,0 2 0,-3-2 0,-1 4 0,-2-2 0,0 2 0,-2-1 0,-1 0 0,0 0 0,0-1 0,0 2 0,0-1 0,1 0 0,-2-1 0,1 1 0,0-1 0,-1 0 0,1 0 0,-1-2 0,0 0 0,2-2 0,-2 0 0,1 1 0,-1 2 0,0 0 0,0 1 0,0 0 0,0 0 0,0 0 0,0-1 0,-1 2 0,1-1 0,-2 2 0,2-2 0,-2 2 0,2-2 0,-2 1 0,1-1 0,-1 2 0,1-2 0,0 1 0,-1-2 0,0 1 0,0 0 0,0 0 0,1-1 0,-1 2 0,1-1 0,0 1 0,0 0 0,1-1 0,-2 1 0,1 0 0,-1 1 0,0-1 0,-1 1 0,1-1 0,0 0 0,0 1 0,0-2 0,1 1 0,0 0 0,1-1 0,-2 0 0,2 0 0,-1 0 0,1 0 0,0-1 0,0 1 0,0 0 0,0 0 0,0-1 0,0 1 0,0 0 0,0 0 0,0-1 0,0 1 0,0 0 0,0-1 0,0 1 0,0-1 0,1 0 0,-1 0 0,2 0 0,-2 1 0,2 0 0,-1 0 0,-1-1 0,1 1 0,0 0 0,1 1 0,-1-1 0,0 1 0,1 0 0,-2-1 0,2 1 0,-2-1 0,2 2 0,0-1 0,0 0 0,0 1 0,1-1 0,-1 0 0,0 1 0,0-2 0,1 1 0,-1 0 0,0 0 0,0 1 0,0-1 0,1 1 0,-1 0 0,0 0 0,0 0 0,0 0 0,0 0 0,0 0 0,0 0 0,1 0 0,-1 0 0,0 0 0,0 0 0,0 1 0,0-1 0,1 1 0,-1 0 0,0 0 0,0 0 0,0 0 0,0-1 0,-2 2 0,2-2 0,-2 2 0,2-2 0,-2 2 0,1 0 0,0 0 0,0 0 0,1 2 0,-2-2 0,1 3 0,0-1 0,0 1 0,1 0 0,-2-1 0,1 0 0,0-1 0,-1 2 0,2-3 0,-1 2 0,0-2 0,0-1 0,0 0 0,1-1 0,0 0 0,0 0 0,0 0 0,1 0 0,-1 0 0,0 0 0,0 0 0,0 0 0,1 0 0,-1 0 0,0 0 0,0 0 0,0 0 0,1-1 0,-2 0 0,1 0 0,-1 0 0,1 0 0,0 0 0,-1-1 0,1 2 0,-1-2 0,1 2 0,-2-2 0,2 1 0,0-1 0,0 0 0,0 1 0,0 0 0,1-1 0,-1 1 0,0-1 0,1 2 0,-1-2 0,0 2 0,0-1 0,0 0 0,1 1 0,-1-1 0,0 1 0,0 0 0,0 0 0,1 0 0,-1 0 0,0 0 0,2 0 0,-2 0 0,2 0 0,-2 0 0,0 0 0,1 0 0,-1 0 0,0 0 0,0 0 0,1 0 0,-1 0 0,0 0 0,0 0 0,0 0 0,1 0 0,-1 0 0,-1 1 0,1-1 0,-1 1 0,1-1 0,0 0 0,0 0 0,0 0 0,0-1 0,-1 0 0,-1-1 0,0-2 0,0 0 0,0-1 0,0 1 0,0 0 0,0 1 0,0-2 0,0 1 0,0 1 0,0-1 0,0 1 0,0 0 0,0-1 0,-1 2 0,-1 0 0,1-1 0,-1 1 0,1 0 0,-2 0 0,1 0 0,0 0 0,-1 2 0,1-1 0,-1 1 0,0-1 0,-1 1 0,1-1 0,0 1 0,0 0 0,0 0 0,1 0 0,0 0 0,0 0 0,-1 0 0,0 0 0,-1 0 0,-1 0 0,-2 0 0,2 0 0,-3 0 0,1 1 0,-1 0 0,1 3 0,0-1 0,2 1 0,0-2 0,1 1 0,1-1 0,1 0 0,-1 2 0,1-2 0,1 1 0,0-1 0,2 0 0,0-2 0,1 0 0,0 0 0,0 0 0,1 0 0,-1 0 0,0 0 0,0 0 0,0 0 0,0-1 0,-1-2 0,1 2 0,1-6 0,2 0 0,6-7 0,4-4 0,4-3 0,-5 3 0,2-3 0,-5 5 0,1-1 0,-5 4 0,1 3 0,-4 3 0,0 2 0,-2 1 0,-1 2 0,0 0 0,-1 1 0,0 5 0,0-1 0,0 2 0,0-3 0,0 3 0,0-1 0,0 4 0,0-1 0,0 1 0,0 2 0,0-1 0,0 3 0,0-5 0,0 2 0,0-3 0,0 0 0,0-2 0,0 0 0,0-2 0,0 0 0,0 0 0,0 1 0,0-1 0,-1-1 0,1 1 0,-3-3 0,2 0 0,-7-1 0,3 1 0,-6 1 0,2 0 0,-5 0 0,2 0 0,-4 0 0,3 0 0,1 1 0,0 1 0,4 1 0,-2 1 0,1 0 0,3 0 0,-2 1 0,2-2 0,1 1 0,0-2 0,3 1 0,-2-1 0,2 0 0,-1 1 0,1-1 0,0 0 0,1 0 0,-1 0 0,0 0 0,0-1 0,0 1 0,0 1 0,-1-1 0,1 0 0,-1 3 0,1-2 0,-1 2 0,1-2 0,-1 2 0,2-3 0,-1 2 0,1-2 0,-1 0 0,0 2 0,2-2 0,-2 2 0,1-2 0,-1 0 0,2 1 0,-1-1 0,0-1 0,1 1 0,-2 0 0,2 0 0,-4 1 0,4 0 0,-3 0 0,2-1 0,-1 0 0,0 0 0,2 0 0,-1-1 0,0 0 0,1 1 0,-2-2 0,1 2 0,-2-1 0,1 0 0,0 1 0,0 0 0,-2-1 0,0 1 0,-1-1 0,-1 2 0,0-1 0,0 1 0,1 0 0,0-1 0,1 1 0,0-1 0,2-1 0,1 1 0,-1-2 0,5 1 0,-2-1 0,5 1 0,-4 0 0,0 0 0,0 0 0,1-1 0,-1 1 0,0 0 0,1-1 0,-1 1 0,0-1 0,0 0 0,1 0 0,-1 0 0,0 0 0,0 0 0,1 0 0,-1 0 0,0 0 0,0 0 0,1 0 0,-1 0 0,0 0 0,0 0 0,1 0 0,-1 0 0,0 0 0,0 0 0,1 0 0,-1 0 0,0 0 0,1 0 0,-1 0 0,0 0 0,0 0 0,0 0 0,0 0 0,0 0 0,1 0 0,-2 1 0,1-1 0,-1 1 0,0 0 0,1 0 0,0 1 0,0-2 0,0 1 0,0-1 0,-1 1 0,1-1 0,-1 1 0,1 0 0,0-1 0,-1 1 0,1-1 0,0 0 0,-1 1 0,1 0 0,0 0 0,0-1 0,0 1 0,0-1 0,1 2 0,-1-2 0,0 1 0,-1 0 0,1-1 0,-1 1 0,1 0 0,0-1 0,1 1 0,-1-1 0,0 1 0,0 0 0,0 0 0,1-1 0,-1 0 0,0 1 0,0-1 0,1 1 0,-1-1 0,0 0 0,0 0 0,1 0 0,-1 0 0,0 0 0,0 0 0,1 0 0,-1 0 0,0 0 0,0 0 0,2 0 0,-1 0 0,0 0 0,-1 0 0,1 0 0,-1 0 0,0 0 0,-6 0 0,2 0 0,-5 0 0,5 0 0,0 0 0,0 0 0,0 0 0,0 0 0,-1 0 0,1 0 0,0 0 0,0 0 0,-1-1 0,1 0 0,0 0 0,1-1 0,-1 1 0,0-1 0,0 2 0,0-2 0,-1 1 0,1-2 0,1 1 0,-1 0 0,1 0 0,-1-1 0,0 2 0,1-3 0,0 2 0,-1-1 0,1 1 0,-1 0 0,2-1 0,-1 1 0,0 0 0,1 0 0,-1-1 0,1 1 0,0 0 0,0-1 0,0 1 0,0 0 0,0 0 0,0-1 0,0 1 0,0 0 0,0 0 0,0-1 0,0 1 0,0 0 0,0-1 0,0 1 0,0 0 0,0 0 0,0-1 0,0 1 0,0 0 0,0 1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35.052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3:58.513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580 443 24575,'0'-23'0,"0"-6"0,-2 11 0,0-8 0,-1 11 0,-2-3 0,2 4 0,-2 3 0,2 1 0,1 3 0,-1 0 0,0 3 0,1-1 0,-2 2 0,2-2 0,-2 0 0,2 1 0,0-1 0,-1 0 0,1 0 0,-1 1 0,0-1 0,0-1 0,0 2 0,1-2 0,0 0 0,2 1 0,-2-4 0,1 4 0,1-3 0,-1 2 0,0-1 0,0 2 0,0-1 0,0 1 0,1-1 0,-2 2 0,1-2 0,-1 0 0,1 1 0,0 0 0,-3 1 0,3-1 0,-3 0 0,2 0 0,0 1 0,0-1 0,-1 0 0,-2 2 0,0 1 0,-2 2 0,1 0 0,2 0 0,-3 0 0,3 0 0,-2 4 0,-1 2 0,1 3 0,-2 1 0,1-1 0,-1 2 0,-2 1 0,0 1 0,2 0 0,0-1 0,0 0 0,2-3 0,-2 2 0,4-3 0,-2 1 0,3 0 0,-2-2 0,-1 4 0,2-2 0,-13 27 0,8-16 0,-12 20 0,11-24 0,-7 10 0,7-13 0,-4 6 0,7-12 0,-1 4 0,2-4 0,-1 3 0,3-3 0,0-3 0,1-1 0,0 1 0,-1 0 0,0 1 0,0 0 0,0 0 0,0 0 0,0-1 0,0 1 0,0-2 0,2 1 0,-2 2 0,2-3 0,-1 2 0,0-1 0,-1-1 0,1 2 0,-2-3 0,1 2 0,-1-1 0,1 0 0,-1-1 0,0-1 0,-1-1 0,1 0 0,-1 0 0,2 0 0,-1 0 0,-1 0 0,0 0 0,0 0 0,-1 0 0,2 0 0,-1 0 0,0-1 0,1 0 0,0-3 0,1 0 0,1-1 0,1-3 0,0 2 0,1-1 0,0 0 0,1-4 0,0-2 0,0-4 0,3 0 0,3-4 0,3 4 0,7-12 0,-2 9 0,5-11 0,-3 4 0,-3 5 0,3-3 0,-5 7 0,1-1 0,-3 3 0,-1 4 0,-2 2 0,-2 3 0,0 1 0,-2 3 0,2-3 0,-2 3 0,2-4 0,-1 2 0,1-2 0,2-2 0,0 0 0,3 0 0,-3 0 0,1 0 0,-1 2 0,-2 0 0,0 3 0,-2-1 0,2 3 0,-1-3 0,1 1 0,0 1 0,0-2 0,0 2 0,0-1 0,0 0 0,-1 1 0,2-1 0,-3 1 0,4-2 0,-2 0 0,1 0 0,0 3 0,-2-1 0,2 0 0,-1 0 0,1 1 0,2 1 0,-2 0 0,0 0 0,0-1 0,0 2 0,1-2 0,-1 2 0,0 0 0,0 0 0,1 0 0,0 0 0,0 0 0,0 0 0,-1 0 0,1 0 0,-2 0 0,2 0 0,-1 0 0,0 2 0,1-1 0,-1 1 0,-1 1 0,1 0 0,0 0 0,-2 1 0,2-1 0,-2 0 0,2 0 0,0 0 0,0 0 0,-1 1 0,1-2 0,-1 2 0,0-1 0,0 0 0,0 0 0,1 1 0,-1-2 0,1 2 0,0-2 0,1 0 0,-1 1 0,0 0 0,-1-1 0,1 1 0,-1-1 0,1 1 0,1 0 0,-2 0 0,1 0 0,1 0 0,-3-1 0,4 2 0,-3-1 0,0-1 0,1 1 0,-1 0 0,1 0 0,-1 1 0,-1-1 0,1 1 0,0 0 0,-1 0 0,0 0 0,0 0 0,-1 0 0,2 3 0,-2-4 0,1 2 0,0 0 0,-1-1 0,0 1 0,1-1 0,-1 0 0,2 2 0,-2-2 0,2 2 0,0-2 0,-2 1 0,4 2 0,-2-1 0,1 0 0,0 0 0,1-1 0,0 0 0,0 1 0,2-1 0,-1 1 0,2 1 0,-2-2 0,0 2 0,-2-3 0,-1 0 0,0-1 0,-1 1 0,1-1 0,0 2 0,-1-2 0,-1 3 0,0-2 0,-1 2 0,0 0 0,-1-1 0,1 1 0,-1-1 0,0 0 0,0 2 0,0 0 0,0 2 0,0-1 0,0 1 0,-1-1 0,-1 1 0,-1-2 0,-1 1 0,1-2 0,-1 1 0,2-2 0,0-1 0,-1 0 0,-1 2 0,0-1 0,-2 0 0,3-1 0,-2-1 0,1 2 0,0-3 0,0 3 0,0-2 0,-3 0 0,0 1 0,-3 0 0,-3 1 0,-2 1 0,0 2 0,0-3 0,4 3 0,1-5 0,3 1 0,0-1 0,2-1 0,0 0 0,-1 0 0,0 0 0,-2-1 0,-2 2 0,-1-2 0,-1 3 0,1-1 0,-1 0 0,3-1 0,0 0 0,2-1 0,1 1 0,0-2 0,-4 1 0,3-1 0,-4 0 0,3 0 0,-1 0 0,0 0 0,1 0 0,1 0 0,0 0 0,3 0 0,-2 0 0,1 0 0,-2 0 0,2 0 0,0 0 0,-1 0 0,2 0 0,-5 1 0,5 1 0,-2 1 0,1-1 0,-2 1 0,1 1 0,1-1 0,0 0 0,2 1 0,-2 0 0,3 0 0,-3-1 0,2 1 0,-2 1 0,2 0 0,0 0 0,0 0 0,1-1 0,-2 2 0,2 0 0,-1 0 0,1-1 0,0 1 0,0-1 0,0 0 0,0 2 0,1-2 0,-2 2 0,3-2 0,-2 0 0,1 2 0,-1-3 0,2 2 0,-1-2 0,0 1 0,7-16 0,0 2 0,10-17 0,0 5 0,3-2 0,1-3 0,-3 8 0,0-6 0,-2 6 0,0-1 0,-3 1 0,-2 7 0,-4 2 0,-2 2 0,-1 3 0,-1 0 0,0-1 0,-1-1 0,-1-2 0,0-2 0,0-3 0,1-5 0,7-7 0,3-1 0,3 3 0,1-3 0,-2 6 0,-2 1 0,1 4 0,-7 4 0,1 4 0,-4 1 0,1 3 0,1-1 0,0-1 0,1-1 0,0-3 0,-1 2 0,2-1 0,-2 4 0,0-3 0,-2 5 0,2-3 0,-1-1 0,1-1 0,0-4 0,-1 3 0,0-2 0,1 2 0,-1 0 0,2 0 0,-3 2 0,1 1 0,-2 0 0,0 0 0,-1 0 0,-1 0 0,1 0 0,-1-1 0,0 1 0,10 13 0,-5-6 0,7 11 0,-7-11 0,-1 0 0,1 2 0,1 0 0,-1-1 0,-1 2 0,0-2 0,0 2 0,2-2 0,-1 1 0,1-1 0,-1 0 0,0 0 0,1 1 0,-2-1 0,3 1 0,-1-2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13.923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44 351 24575,'19'-7'0,"-4"-1"0,-8 5 0,-1-2 0,-1 2 0,1-1 0,-2 2 0,0-1 0,1 0 0,-1-1 0,1 0 0,0-1 0,-2 2 0,2-2 0,-2 2 0,2-1 0,-2 1 0,1-1 0,1 1 0,-2-1 0,1 1 0,0-2 0,0 2 0,0-1 0,1 1 0,-2 0 0,3 0 0,-3-1 0,3 0 0,-2-1 0,2 2 0,-1-2 0,-1 1 0,1 0 0,-2 0 0,1 0 0,0 2 0,1-2 0,0 0 0,1 0 0,-1 0 0,0-1 0,0 2 0,0-2 0,1 2 0,-2 0 0,0 0 0,3-1 0,-1 0 0,1 0 0,0 0 0,-1 0 0,0 1 0,0 0 0,-2 0 0,0 0 0,0 0 0,1-1 0,-1 2 0,1 0 0,0-1 0,0 1 0,0-1 0,-1 2 0,1-3 0,0 1 0,-2-2 0,2 1 0,-2 1 0,2-3 0,-2 3 0,1-2 0,-1 2 0,-1-2 0,1-2 0,-2 0 0,2-2 0,0 1 0,0-1 0,-2 2 0,2 0 0,-3 2 0,2 1 0,-1-2 0,-7 3 0,-1-1 0,-5 3 0,-1 3 0,4 2 0,-3 2 0,1 1 0,-2 1 0,-4 2 0,-1-1 0,-5 6 0,0 1 0,-3 4 0,-1 1 0,4-1 0,-1-1 0,7-4 0,-1 1 0,4-4 0,3-1 0,3-3 0,1-2 0,2-2 0,1-1 0,0 1 0,0 0 0,1-1 0,-3 3 0,4-4 0,-4 3 0,2-3 0,-3 3 0,1 0 0,0 0 0,-1 0 0,1 1 0,0-1 0,1-1 0,0 0 0,2-2 0,-1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21.861"/>
    </inkml:context>
    <inkml:brush xml:id="br0">
      <inkml:brushProperty name="width" value="0.025" units="cm"/>
      <inkml:brushProperty name="height" value="0.025" units="cm"/>
      <inkml:brushProperty name="color" value="#150825"/>
    </inkml:brush>
  </inkml:definitions>
  <inkml:trace contextRef="#ctx0" brushRef="#br0">2 0 24575,'12'2'0,"2"-1"0,-5 5 0,9 0 0,-11 2 0,5-3 0,-8-1 0,-1-2 0,1 1 0,-2-1 0,-1 0 0,0 0 0,-1 1 0,1-1 0,0 0 0,0 0 0,0 0 0,-1 1 0,1 0 0,0 1 0,-1 0 0,1 1 0,-1-2 0,0 2 0,0 0 0,0 0 0,0 2 0,0-2 0,0 3 0,0-1 0,0 0 0,0-1 0,-1-1 0,1-1 0,-2 0 0,2-2 0,-2 0 0,1 1 0,-1-1 0,2 0 0,-2 0 0,1 0 0,-2 0 0,1-2 0,0 1 0,-1-1 0,0 0 0,0 0 0,1-1 0,-2 0 0,1-3 0,0 1 0,-1-2 0,2 3 0,-2-2 0,2 1 0,0 0 0,0 0 0,2 0 0,-2 2 0,2-1 0,-1 1 0,1-1 0,-1 0 0,0 0 0,0 1 0,1-1 0,0 0 0,0-2 0,-1-1 0,1-2 0,-1-1 0,1 1 0,0-1 0,-2 2 0,2 0 0,-1 2 0,0 0 0,1 2 0,-1 0 0,1 0 0,0-1 0,-1 1 0,1 0 0,-1 0 0,1 0 0,0 1 0,2 0 0,0 1 0,1 1 0,0 0 0,2 3 0,-2-1 0,1 2 0,1 0 0,-2 0 0,1 1 0,-2-3 0,0 1 0,1-2 0,-1 0 0,-1 1 0,0-2 0,-1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42.365"/>
    </inkml:context>
    <inkml:brush xml:id="br0">
      <inkml:brushProperty name="width" value="0.05" units="cm"/>
      <inkml:brushProperty name="height" value="0.05" units="cm"/>
      <inkml:brushProperty name="color" value="#150825"/>
    </inkml:brush>
  </inkml:definitions>
  <inkml:trace contextRef="#ctx0" brushRef="#br0">48 280 24575,'-5'0'0,"1"0"0,0 0 0,2 0 0,-1 0 0,0 0 0,1 0 0,0 0 0,0 0 0,0 0 0,0 0 0,0 0 0,1 2 0,1 0 0,0 0 0,0 0 0,1 0 0,1 1 0,-1-1 0,1 0 0,-1 0 0,0 1 0,0-1 0,0 0 0,1 1 0,-1-1 0,1 0 0,-2 0 0,2 1 0,-2-1 0,1 0 0,0 0 0,0 1 0,0-1 0,0 0 0,-1 0 0,1 1 0,-1-1 0,1 0 0,-1 0 0,1 1 0,-1-1 0,1-1 0,-1 1 0,1-1 0,-1 1 0,0 0 0,0 1 0,0-1 0,0 0 0,0 1 0,0-1 0,0 0 0,0 0 0,0 1 0,0-1 0,0 0 0,0 0 0,0 0 0,-3-5 0,0 0 0,-1-3 0,-1 3 0,1-3 0,0 2 0,-1-3 0,2 1 0,-1 0 0,2 0 0,0 1 0,1 1 0,1-1 0,0 2 0,0 0 0,0 1 0,1-1 0,0 2 0,3 0 0,-2 0 0,3 0 0,-3 0 0,3-1 0,-1 1 0,1 1 0,-1-1 0,-1 1 0,0-1 0,-1 1 0,0-1 0,0 1 0,1-1 0,-1 0 0,0 0 0,0 1 0,1 0 0,-1 0 0,1 0 0,0 0 0,1 0 0,-2 0 0,0 0 0,2 0 0,-2 0 0,2 0 0,-2 0 0,0 0 0,0 0 0,1 0 0,-1-1 0,0 1 0,2-1 0,-1 0 0,3 1 0,-1-3 0,-2 3 0,2-2 0,-2 0 0,1 1 0,-1-1 0,0 2 0,0-2 0,-1 0 0,0 0 0,1 1 0,-1-1 0,0 0 0,0 0 0,1 1 0,-1-1 0,-1 1 0,1-2 0,-2 1 0,2 0 0,-1-1 0,1 1 0,-2 0 0,2 0 0,-1-2 0,1 1 0,0-1 0,-1 1 0,2-2 0,-1 1 0,2-1 0,0-1 0,3-1 0,-2 0 0,2-2 0,0 4 0,-3-2 0,3 3 0,-5-1 0,2 3 0,0-2 0,-2 3 0,2-2 0,-2 3 0,0-2 0,0 2 0,0-2 0,1 2 0,-1-1 0,-1 0 0,1 1 0,-1-1 0,2 0 0,-1 0 0,0 0 0,0 0 0,1 1 0,-1-1 0,0 0 0,1 1 0,-1-1 0,0 0 0,0 0 0,1 0 0,-1 0 0,0 1 0,0-1 0,2 0 0,0 1 0,-1-2 0,2 1 0,-2-1 0,0 2 0,-1-2 0,1 2 0,-1-1 0,0 0 0,1 0 0,-1-1 0,0 1 0,0 0 0,0-1 0,1 2 0,-2-2 0,1 0 0,-1 1 0,1-1 0,0 2 0,-1-2 0,1 0 0,0 0 0,1 0 0,-1-1 0,0 0 0,1-1 0,0-1 0,1 0 0,1 0 0,-1 0 0,1 0 0,-2 1 0,0-1 0,0 3 0,-1-2 0,0 3 0,1-1 0,-1 1 0,0-1 0,0 1 0,1-1 0,-1-1 0,0 1 0,3 0 0,-1-1 0,3 1 0,-2-2 0,0 1 0,1-1 0,0 2 0,0-1 0,-1 1 0,0 0 0,0 0 0,2 2 0,-3-3 0,2 3 0,-2-2 0,2 2 0,-1-3 0,1 3 0,-1-1 0,0 0 0,2 1 0,-2-2 0,1 1 0,-2 1 0,1-1 0,-2 1 0,0 0 0,-1 0 0,0 1 0,-1 0 0,-1 1 0,-1 0 0,0 0 0,0 1 0,1-1 0,0 0 0,0 0 0,-1 0 0,1 1 0,-1-1 0,0 0 0,0 0 0,0 0 0,-1 1 0,1-1 0,-1-1 0,2 1 0,-1-1 0,0 1 0,1 0 0,-2-1 0,-1 1 0,-1 2 0,-1 0 0,0 2 0,0 0 0,0 0 0,-2-1 0,2 0 0,-2-1 0,3 1 0,1-2 0,0 0 0,1 0 0,0-2 0,1 1 0,-1-2 0,0 2 0,0-2 0,1 2 0,-1-2 0,1 2 0,-2-1 0,1 1 0,0-2 0,0 2 0,-1-1 0,0 2 0,-1-1 0,-1 0 0,0 1 0,1-1 0,-1 1 0,3-1 0,-2 0 0,2-1 0,0 0 0,-1 1 0,1-2 0,-1 2 0,0-1 0,-2 1 0,3 0 0,-2-1 0,2 0 0,-1 1 0,1-2 0,0 2 0,0-1 0,-2 1 0,0-1 0,-1 2 0,0 0 0,0 1 0,0 0 0,0 0 0,0-1 0,1 0 0,1 1 0,0-2 0,1-1 0,0 1 0,0-2 0,1 2 0,-1-2 0,0 2 0,0-1 0,0 0 0,0-1 0,0 0 0,0-1 0,2-1 0,0-1 0,0 0 0,0 0 0,0-1 0,0 2 0,0-3 0,1 1 0,3-3 0,2 0 0,5-4 0,-2 3 0,3-4 0,-1 4 0,2-3 0,-1 1 0,-2 2 0,-1 1 0,-4 2 0,2 1 0,-5 1 0,2 1 0,-2 2 0,0-1 0,0 1 0,0-1 0,0 0 0,-1 0 0,1 1 0,0 0 0,0 0 0,0 0 0,1 0 0,-1 0 0,0 0 0,0 0 0,-6 0 0,1 2 0,-5-1 0,1 2 0,0-1 0,0 1 0,-1 0 0,3-1 0,-3 1 0,1 1 0,-1 0 0,-4 3 0,3 1 0,-5 2 0,2 0 0,-1 2 0,0 0 0,0 0 0,2-2 0,0 1 0,2-2 0,2-2 0,0 1 0,3-2 0,-1 0 0,2-1 0,-1 0 0,2 0 0,-1-1 0,1 1 0,0-3 0,0 2 0,2-2 0,-2 1 0,2-1 0,-2 0 0,1-1 0,1 1 0,-1 0 0,0-1 0,1 1 0,-2-1 0,1 1 0,0 0 0,-1 0 0,1-1 0,-1 0 0,2 1 0,-2-2 0,2 2 0,-2-2 0,2 2 0,-2-1 0,0 2 0,0-1 0,0 0 0,-1 0 0,1 1 0,0-1 0,-1 0 0,2 0 0,0 1 0,0-2 0,1 1 0,-2-2 0,1 2 0,-2 0 0,1 0 0,0 0 0,-1 0 0,2 1 0,-1-2 0,1 1 0,-1-1 0,0 0 0,2 1 0,-2-1 0,1 1 0,-2-1 0,1 1 0,1 0 0,-1-1 0,2 1 0,-1-1 0,1 1 0,0 1 0,0-1 0,0 0 0,-1 0 0,1 0 0,-1 0 0,0 0 0,0 1 0,1-1 0,0 0 0,-2 0 0,2 1 0,-2-2 0,2 1 0,-1-1 0,0 1 0,1 0 0,-1 0 0,2-1 0,1 0 0,1-1 0,2 0 0,-2 0 0,2 0 0,-1 0 0,1 0 0,-3 0 0,2 0 0,-2 0 0,0 0 0,1 0 0,0 0 0,0 0 0,2 0 0,-3 0 0,3 0 0,-3 0 0,3 0 0,-2 0 0,0 0 0,0 0 0,-1 0 0,0 0 0,0 0 0,2 0 0,-2 0 0,3 0 0,-1 0 0,1 0 0,0 0 0,0 0 0,0 0 0,-1 0 0,-1 0 0,0 0 0,-1 0 0,0 0 0,0 0 0,1 0 0,-1 1 0,0 0 0,0 0 0,0 0 0,1-1 0,-2 2 0,1-2 0,-2 2 0,2-2 0,-1 2 0,1-2 0,1 2 0,-1-1 0,0 1 0,0-1 0,1 0 0,-1 1 0,0-2 0,0 2 0,1 0 0,-1-1 0,0 1 0,0-2 0,1 2 0,-1-1 0,0 1 0,-1 0 0,1-2 0,-2 2 0,1-1 0,-1 1 0,0 0 0,-1 0 0,0-1 0,-1 0 0,0-1 0,0 0 0,0 0 0,-1 0 0,1 0 0,-1 0 0,0 0 0,-1 0 0,1 0 0,-1 0 0,-1 0 0,1 0 0,-1 0 0,2 0 0,-2 0 0,1 0 0,-1 0 0,2 0 0,-1 0 0,1 0 0,-1 0 0,2 0 0,0 0 0,-2 0 0,2 0 0,-2 0 0,1 0 0,0 0 0,-1 0 0,1 0 0,1 0 0,-2 0 0,1 0 0,0 0 0,-2 0 0,3 0 0,-3 0 0,2 0 0,-1 0 0,1 0 0,-1 0 0,2 0 0,0 0 0,0 0 0,-1 0 0,1 0 0,0 1 0,-1 0 0,1 0 0,0 0 0,0-1 0,-1 1 0,1-1 0,1 1 0,-1-1 0,1 1 0,-2-1 0,1 0 0,0 0 0,0 1 0,0-1 0,8 0 0,-1-2 0,9 0 0,-4-3 0,2 2 0,2-2 0,-1 1 0,1 1 0,-2-2 0,-2 1 0,0 2 0,-3-2 0,-1 4 0,-2-2 0,0 2 0,-2-1 0,-1 0 0,0 0 0,0-1 0,0 2 0,0-1 0,1 0 0,-2-1 0,1 1 0,0-1 0,-1 0 0,1 0 0,-1-2 0,0 0 0,2-2 0,-2 0 0,1 1 0,-1 2 0,0 0 0,0 1 0,0 0 0,0 0 0,0 0 0,0-1 0,-1 2 0,1-1 0,-2 2 0,2-2 0,-2 2 0,2-2 0,-2 1 0,1-1 0,-1 2 0,1-2 0,0 1 0,-1-2 0,0 1 0,0 0 0,0 0 0,1-1 0,-1 2 0,1-1 0,0 1 0,0 0 0,1-1 0,-2 1 0,1 0 0,-1 1 0,0-1 0,-1 1 0,1-1 0,0 0 0,0 1 0,0-2 0,1 1 0,0 0 0,1-1 0,-2 0 0,2 0 0,-1 0 0,1 0 0,0-1 0,0 1 0,0 0 0,0 0 0,0-1 0,0 1 0,0 0 0,0 0 0,0-1 0,0 1 0,0 0 0,0-1 0,0 1 0,0-1 0,1 0 0,-1 0 0,2 0 0,-2 1 0,2 0 0,-1 0 0,-1-1 0,1 1 0,0 0 0,1 1 0,-1-1 0,0 1 0,1 0 0,-2-1 0,2 1 0,-2-1 0,2 2 0,0-1 0,0 0 0,0 1 0,1-1 0,-1 0 0,0 1 0,0-2 0,1 1 0,-1 0 0,0 0 0,0 1 0,0-1 0,1 1 0,-1 0 0,0 0 0,0 0 0,0 0 0,0 0 0,0 0 0,0 0 0,1 0 0,-1 0 0,0 0 0,0 0 0,0 1 0,0-1 0,1 1 0,-1 0 0,0 0 0,0 0 0,0 0 0,0-1 0,-2 2 0,2-2 0,-2 2 0,2-2 0,-2 2 0,1 0 0,0 0 0,0 0 0,1 2 0,-2-2 0,1 3 0,0-1 0,0 1 0,1 0 0,-2-1 0,1 0 0,0-1 0,-1 2 0,2-3 0,-1 2 0,0-2 0,0-1 0,0 0 0,1-1 0,0 0 0,0 0 0,0 0 0,1 0 0,-1 0 0,0 0 0,0 0 0,0 0 0,1 0 0,-1 0 0,0 0 0,0 0 0,0 0 0,1-1 0,-2 0 0,1 0 0,-1 0 0,1 0 0,0 0 0,-1-1 0,1 2 0,-1-2 0,1 2 0,-2-2 0,2 1 0,0-1 0,0 0 0,0 1 0,0 0 0,1-1 0,-1 1 0,0-1 0,1 2 0,-1-2 0,0 2 0,0-1 0,0 0 0,1 1 0,-1-1 0,0 1 0,0 0 0,0 0 0,1 0 0,-1 0 0,0 0 0,2 0 0,-2 0 0,2 0 0,-2 0 0,0 0 0,1 0 0,-1 0 0,0 0 0,0 0 0,1 0 0,-1 0 0,0 0 0,0 0 0,0 0 0,1 0 0,-1 0 0,-1 1 0,1-1 0,-1 1 0,1-1 0,0 0 0,0 0 0,0 0 0,0-1 0,-1 0 0,-1-1 0,0-2 0,0 0 0,0-1 0,0 1 0,0 0 0,0 1 0,0-2 0,0 1 0,0 1 0,0-1 0,0 1 0,0 0 0,0-1 0,-1 2 0,-1 0 0,1-1 0,-1 1 0,1 0 0,-2 0 0,1 0 0,0 0 0,-1 2 0,1-1 0,-1 1 0,0-1 0,-1 1 0,1-1 0,0 1 0,0 0 0,0 0 0,1 0 0,0 0 0,0 0 0,-1 0 0,0 0 0,-1 0 0,-1 0 0,-2 0 0,2 0 0,-3 0 0,1 1 0,-1 0 0,1 3 0,0-1 0,2 1 0,0-2 0,1 1 0,1-1 0,1 0 0,-1 2 0,1-2 0,1 1 0,0-1 0,2 0 0,0-2 0,1 0 0,0 0 0,0 0 0,1 0 0,-1 0 0,0 0 0,0 0 0,0 0 0,0-1 0,-1-2 0,1 2 0,1-6 0,2 0 0,6-7 0,4-4 0,4-3 0,-5 3 0,2-3 0,-5 5 0,1-1 0,-5 4 0,1 3 0,-4 3 0,0 2 0,-2 1 0,-1 2 0,0 0 0,-1 1 0,0 5 0,0-1 0,0 2 0,0-3 0,0 3 0,0-1 0,0 4 0,0-1 0,0 1 0,0 2 0,0-1 0,0 3 0,0-5 0,0 2 0,0-3 0,0 0 0,0-2 0,0 0 0,0-2 0,0 0 0,0 0 0,0 1 0,0-1 0,-1-1 0,1 1 0,-3-3 0,2 0 0,-7-1 0,3 1 0,-6 1 0,2 0 0,-5 0 0,2 0 0,-4 0 0,3 0 0,1 1 0,0 1 0,4 1 0,-2 1 0,1 0 0,3 0 0,-2 1 0,2-2 0,1 1 0,0-2 0,3 1 0,-2-1 0,2 0 0,-1 1 0,1-1 0,0 0 0,1 0 0,-1 0 0,0 0 0,0-1 0,0 1 0,0 1 0,-1-1 0,1 0 0,-1 3 0,1-2 0,-1 2 0,1-2 0,-1 2 0,2-3 0,-1 2 0,1-2 0,-1 0 0,0 2 0,2-2 0,-2 2 0,1-2 0,-1 0 0,2 1 0,-1-1 0,0-1 0,1 1 0,-2 0 0,2 0 0,-4 1 0,4 0 0,-3 0 0,2-1 0,-1 0 0,0 0 0,2 0 0,-1-1 0,0 0 0,1 1 0,-2-2 0,1 2 0,-2-1 0,1 0 0,0 1 0,0 0 0,-2-1 0,0 1 0,-1-1 0,-1 2 0,0-1 0,0 1 0,1 0 0,0-1 0,1 1 0,0-1 0,2-1 0,1 1 0,-1-2 0,5 1 0,-2-1 0,5 1 0,-4 0 0,0 0 0,0 0 0,1-1 0,-1 1 0,0 0 0,1-1 0,-1 1 0,0-1 0,0 0 0,1 0 0,-1 0 0,0 0 0,0 0 0,1 0 0,-1 0 0,0 0 0,0 0 0,1 0 0,-1 0 0,0 0 0,0 0 0,1 0 0,-1 0 0,0 0 0,0 0 0,1 0 0,-1 0 0,0 0 0,1 0 0,-1 0 0,0 0 0,0 0 0,0 0 0,0 0 0,0 0 0,1 0 0,-2 1 0,1-1 0,-1 1 0,0 0 0,1 0 0,0 1 0,0-2 0,0 1 0,0-1 0,-1 1 0,1-1 0,-1 1 0,1 0 0,0-1 0,-1 1 0,1-1 0,0 0 0,-1 1 0,1 0 0,0 0 0,0-1 0,0 1 0,0-1 0,1 2 0,-1-2 0,0 1 0,-1 0 0,1-1 0,-1 1 0,1 0 0,0-1 0,1 1 0,-1-1 0,0 1 0,0 0 0,0 0 0,1-1 0,-1 0 0,0 1 0,0-1 0,1 1 0,-1-1 0,0 0 0,0 0 0,1 0 0,-1 0 0,0 0 0,0 0 0,1 0 0,-1 0 0,0 0 0,0 0 0,2 0 0,-1 0 0,0 0 0,-1 0 0,1 0 0,-1 0 0,0 0 0,-6 0 0,2 0 0,-5 0 0,5 0 0,0 0 0,0 0 0,0 0 0,0 0 0,-1 0 0,1 0 0,0 0 0,0 0 0,-1-1 0,1 0 0,0 0 0,1-1 0,-1 1 0,0-1 0,0 2 0,0-2 0,-1 1 0,1-2 0,1 1 0,-1 0 0,1 0 0,-1-1 0,0 2 0,1-3 0,0 2 0,-1-1 0,1 1 0,-1 0 0,2-1 0,-1 1 0,0 0 0,1 0 0,-1-1 0,1 1 0,0 0 0,0-1 0,0 1 0,0 0 0,0 0 0,0-1 0,0 1 0,0 0 0,0 0 0,0-1 0,0 1 0,0 0 0,0-1 0,0 1 0,0 0 0,0 0 0,0-1 0,0 1 0,0 0 0,0 1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46.584"/>
    </inkml:context>
    <inkml:brush xml:id="br0">
      <inkml:brushProperty name="width" value="0.05" units="cm"/>
      <inkml:brushProperty name="height" value="0.05" units="cm"/>
      <inkml:brushProperty name="color" value="#150825"/>
    </inkml:brush>
  </inkml:definitions>
  <inkml:trace contextRef="#ctx0" brushRef="#br0">876 1 24575,'-15'0'0,"-4"0"0,-7 0 0,3 0 0,-4 2 0,8 0 0,-5 3 0,3 1 0,-19 7 0,7-1 0,-21 10 0,5-4 0,-7 9 0,-5-2 0,9 5 0,13-10 0,4 2 0,13-8 0,0 0 0,5-2 0,8-4 0,3 0 0,2-4 0,1 0 0,2-1 0,0 0 0,1 2 0,-2-1 0,2 0 0,-1 1 0,1 0 0,0-1 0,0-1 0,0 0 0,0-1 0,-1 1 0,1-1 0,-2 1 0,2-1 0,0 0 0,0 1 0,0-1 0,0 1 0,0-1 0,0 1 0,0 0 0,0 2 0,0 0 0,0 0 0,0 1 0,0-1 0,2 2 0,-1-1 0,3 1 0,-1-2 0,3 2 0,-2-2 0,2 1 0,-1-1 0,0-1 0,0 1 0,0-2 0,-2 1 0,0 0 0,0-2 0,-1 2 0,1-1 0,-1-1 0,1 0 0,-1 0 0,1 0 0,-1-2 0,1 2 0,-1-1 0,-1 1 0,2-1 0,-2 2 0,1-1 0,2 1 0,-1-1 0,0 0 0,1 1 0,-1-2 0,0 2 0,0-3 0,-1 2 0,1-2 0,-1 1 0,1 1 0,-1-2 0,0 1 0,1-1 0,-1 1 0,2-1 0,-1 1 0,2-1 0,-1 2 0,1-2 0,2 2 0,-3-2 0,1 1 0,-2 1 0,-1-2 0,0 1 0,2 0 0,-1-1 0,1 2 0,-2-2 0,1 1 0,-1-1 0,0 1 0,1-1 0,-2 1 0,1-1 0,-1 3 0,1-3 0,-1 1 0,1 0 0,0-1 0,-2 2 0,2-1 0,0 1 0,-1-1 0,1 1 0,-1 0 0,1-1 0,0 1 0,-2 0 0,1-1 0,0 0 0,0 2 0,0-2 0,0 0 0,-1 1 0,1 0 0,0 0 0,0 0 0,1 1 0,-2-1 0,1 1 0,0-1 0,-1 0 0,2 0 0,-1 0 0,1-1 0,-1 2 0,2-2 0,-2 1 0,1-2 0,-1 1 0,2 0 0,-1 1 0,1-1 0,-1 1 0,1 0 0,-1-1 0,2 1 0,0-1 0,1 1 0,1-2 0,1 3 0,-2-3 0,2 2 0,-1-1 0,-1-1 0,1 1 0,-2-1 0,1 0 0,-2 0 0,0 0 0,0 0 0,-1 0 0,1 0 0,-1 0 0,0 0 0,1 0 0,1 0 0,-2 0 0,3 0 0,-2 0 0,2 0 0,-2 0 0,2 1 0,-2 0 0,2 0 0,0-1 0,1 1 0,-1-1 0,0 2 0,-1-1 0,2-1 0,-2 1 0,-1-1 0,0 0 0,-1 1 0,1 0 0,-3-1 0,-3-4 0,-3-1 0,-2-3 0,-1 1 0,-3-2 0,0 0 0,0-1 0,-1 0 0,0-1 0,2 3 0,-1 0 0,5 2 0,1 2 0,1 0 0,3 2 0,-1-1 0,1 2 0,0-1 0,0 2 0,-1 0 0,1 0 0,0 0 0,-1 0 0,1 0 0,-2 0 0,1-1 0,-2 1 0,1-2 0,-3 1 0,-2-1 0,-2 1 0,-2-1 0,0 1 0,-2 0 0,1-1 0,-3 2 0,4-3 0,-4 3 0,3-2 0,-7 2 0,4 0 0,-8 0 0,5 0 0,0 0 0,-2 2 0,1 2 0,-1 1 0,-1 3 0,3-1 0,0-1 0,5 0 0,0-2 0,4 0 0,1-2 0,3 0 0,2-2 0,1 0 0,1 0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57.74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490 17 24575,'0'17'0,"0"-1"0,0-9 0,0 2 0,1 0 0,1-1 0,2 0 0,-1-2 0,2 1 0,0-2 0,-1 1 0,0-2 0,-1 0 0,1-1 0,0 0 0,1 2 0,-2-3 0,1 3 0,0-2 0,0 0 0,0 1 0,0-1 0,1 0 0,0 0 0,0-1 0,0 0 0,0 1 0,-1 0 0,0 0 0,0 0 0,0 0 0,0 1 0,-1 1 0,1-2 0,-2 2 0,3-2 0,-2 1 0,0 1 0,2-1 0,-1 0 0,1-1 0,1 0 0,-4 0 0,3 0 0,-1 1 0,0 0 0,0-1 0,0 0 0,1 0 0,0 1 0,-2-1 0,2 1 0,-3-1 0,3 0 0,-1 3 0,0-3 0,-1 2 0,0 1 0,-2-2 0,1 3 0,-1-2 0,1 2 0,-2 0 0,3 0 0,-3-2 0,2 4 0,-2-3 0,0 2 0,0-2 0,0 2 0,0 0 0,0 2 0,0 0 0,0 0 0,-2 1 0,-1 0 0,-2 0 0,-1 2 0,-1-2 0,1 0 0,0 0 0,0-2 0,0-2 0,1 0 0,0-2 0,0 0 0,3-2 0,-3 1 0,0-1 0,0 0 0,-1 0 0,2 0 0,-3-1 0,1 1 0,-3 0 0,2-1 0,-2 0 0,0-1 0,0 1 0,-2-1 0,5 0 0,-6-1 0,4 1 0,-7 3 0,-3 1 0,0 2 0,-2-1 0,-5 1 0,10-3 0,-9 2 0,10-1 0,2-3 0,3 1 0,6-3 0,-1 1 0,-1 3 0,-1-1 0,0 1 0,0-1 0,3 0 0,-2-1 0,1 1 0,-1 1 0,-1-1 0,1 2 0,-1-1 0,1 0 0,-1 1 0,2-2 0,-1 6 0,3-4 0,-2 5 0,2-4 0,-1 1 0,2 0 0,-2-2 0,3 4 0,-3-2 0,2 2 0,-2 0 0,0 0 0,0 0 0,-1 0 0,-1 0 0,0-1 0,1 0 0,0-1 0,0-2 0,-2 2 0,2-4 0,-2 7 0,2-6 0,-2 4 0,2-5 0,0 0 0,1 0 0,2-14 0,3 2 0,5-16 0,5 2 0,2-4 0,4-5 0,-1 0 0,0-3 0,0 3 0,-4 5 0,3-1 0,-3-2 0,2 0 0,-1-1 0,-2 9 0,-3 1 0,1 6 0,-2-3 0,-2 7 0,0 1 0,-3 4 0,1 0 0,-2 2 0,2 0 0,-1 0 0,2 0 0,-3-1 0,2 1 0,0-1 0,-2 2 0,3 0 0,0-1 0,0 1 0,1-1 0,-3 2 0,2-1 0,-1 1 0,-11-5 0,6 2 0,-12-3 0,10 3 0,-3-2 0,2 1 0,-2-3 0,1 3 0,-1-1 0,1 2 0,0 0 0,2 0 0,0 0 0,1 2 0,-4 0 0,2 1 0,-3 4 0,0 5 0,-1 2 0,-3 9 0,2-3 0,-2 6 0,-3 4 0,1 1 0,-1-1 0,2 2 0,5-11 0,-4 6 0,4-4 0,0-5 0,1 2 0,2-7 0,0 2 0,1-4 0,0 1 0,1-3 0,0 1 0,-1 0 0,1 1 0,-2 0 0,1 0 0,1-2 0,-1 1 0,2-1 0,-2 1 0,0 1 0,0-1 0,-2 2 0,2 0 0,-2 1 0,0 0 0,-1-1 0,0 1 0,1-1 0,-2-2 0,1 1 0,-1 0 0,2-1 0,-2 1 0,1-1 0,-3 0 0,3 0 0,-1-2 0,2 1 0,-1-2 0,1 1 0,0 0 0,0-2 0,-2 1 0,2-2 0,-3 0 0,3 0 0,-1 0 0,1 0 0,0 0 0,-1 0 0,1 0 0,-2 0 0,3-2 0,-2 1 0,2-3 0,0 0 0,1-1 0,1-1 0,2 0 0,-3 0 0,3-1 0,-2 1 0,1-1 0,0 0 0,1 1 0,0-3 0,0-4 0,0-4 0,0-8 0,6-3 0,1-7 0,9-6 0,3-2 0,-5 9 0,5 0 0,-9 12 0,4-1 0,-5 5 0,-1 3 0,0 4 0,-1 0 0,0 3 0,-1 0 0,-2 3 0,1-1 0,-1 1 0,0 1 0,0 0 0,1 1 0,-2 0 0,1-2 0,0 2 0,-1-2 0,2 1 0,-2 0 0,2 0 0,-2 0 0,1 1 0,0-2 0,-2 2 0,2-1 0,-1-2 0,0 3 0,1-2 0,-1 0 0,0 2 0,2-4 0,-1 1 0,4-3 0,-2 0 0,3-1 0,-3 1 0,2 1 0,-2 0 0,-2 3 0,0-1 0,-2 3 0,2-2 0,0 1 0,0-1 0,1 1 0,-1-2 0,2 3 0,-1-2 0,-1 2 0,1 0 0,-2 12 0,-1 0 0,-1 11 0,-1 0 0,0 3 0,-2 2 0,0 4 0,-2 1 0,0-1 0,0 5 0,0-12 0,0 16 0,0-21 0,0 27 0,0-27 0,2 15 0,-2-11 0,4 0 0,-4 3 0,4-6 0,-3 2 0,2-3 0,-2 1 0,3-3 0,-2-2 0,2 0 0,0-2 0,0 0 0,0 0 0,0-1 0,2 6 0,3-4 0,0 5 0,4-7 0,0 3 0,1-3 0,0 1 0,-1-1 0,1 0 0,-1-2 0,-1-1 0,1-1 0,-4-2 0,2 2 0,0-2 0,1 0 0,-1 2 0,3-1 0,-2 0 0,4 2 0,-2-1 0,2-1 0,-2 0 0,0 0 0,7 3 0,-5-3 0,7 2 0,-8-3 0,0 0 0,-2-2 0,-2-1 0,0 0 0,-3 0 0,-22 0 0,8-3 0,-20 2 0,15-3 0,-1 1 0,3 0 0,2-1 0,4 3 0,1-2 0,1 1 0,0-2 0,-1 1 0,-2-2 0,1 0 0,-2-1 0,0-1 0,2 1 0,-2 0 0,3 1 0,1 1 0,1 1 0,1-5 0,1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00.757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411 205 24575,'-17'0'0,"1"0"0,11 0 0,-1 0 0,0 0 0,0 0 0,0 0 0,-1 0 0,3 0 0,-3 0 0,2 0 0,0 0 0,-1-1 0,2 1 0,-4-2 0,2 2 0,1-1 0,-1 1 0,2-2 0,-2 2 0,1-3 0,1 1 0,-1-1 0,1-1 0,1 1 0,-1-2 0,1 2 0,-1 0 0,-2 0 0,1 2 0,0-1 0,0 1 0,0-1 0,1-1 0,-1 1 0,1-2 0,0 2 0,0-2 0,-1 2 0,0-1 0,1 2 0,-2 0 0,1 0 0,-1-1 0,1 0 0,1-1 0,-1 1 0,0 1 0,0-2 0,0 2 0,0-1 0,0-2 0,1 1 0,0-1 0,1 1 0,-2-1 0,2 1 0,-1 0 0,-1-1 0,2 0 0,-1 0 0,1 0 0,-1 0 0,2 0 0,-3 0 0,1 0 0,0 0 0,1 0 0,-2-2 0,2 2 0,-2-1 0,1 0 0,1 2 0,-1-3 0,1 4 0,-1-2 0,-1 0 0,1 1 0,-1 0 0,0 0 0,1 0 0,1 0 0,-2-1 0,1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09.457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104 301 24575,'0'22'0,"0"-1"0,0-12 0,0 0 0,-3 0 0,3-3 0,-3 1 0,3-3 0,0 2 0,0-2 0,0 2 0,0 0 0,0-2 0,0 2 0,0-2 0,0 2 0,0 0 0,0-1 0,0 1 0,0-1 0,0 0 0,0 0 0,0 1 0,0-1 0,0 1 0,0-1 0,0 0 0,0 1 0,0-1 0,0 1 0,0-1 0,0 0 0,0 0 0,0 0 0,0 0 0,0 1 0,3-1 0,-1-1 0,3 0 0,-2-1 0,1 0 0,1 0 0,-1 0 0,1 0 0,-1 0 0,1 0 0,0 0 0,-1-2 0,2 0 0,-2-6 0,-1 2 0,0-5 0,-3 3 0,1-2 0,-1-1 0,0-4 0,0 0 0,0-3 0,0 0 0,0-1 0,0 1 0,0 0 0,-1 2 0,-1 0 0,-3 0 0,1 0 0,0 2 0,1 0 0,0 2 0,0 0 0,1 1 0,0 0 0,1 1 0,0 2 0,1-1 0,0 1 0,0 0 0,2 0 0,1 1 0,4-1 0,2 0 0,4-3 0,-1 1 0,10-5 0,-7 2 0,10-4 0,-1 1 0,-7 3 0,7-1 0,-9 3 0,2 0 0,-2 1 0,-4 1 0,0 3 0,-4 0 0,0 0 0,-3 3 0,1-2 0,4 0 0,-3-1 0,5 2 0,-5-2 0,2 3 0,-2-3 0,0 3 0,-1-1 0,0 1 0,0 0 0,1 0 0,-1 0 0,-1 0 0,1 6 0,-2-3 0,-1 6 0,-2-4 0,0 1 0,0 1 0,0 0 0,0 0 0,0 2 0,0-3 0,0 1 0,0-2 0,0-1 0,0 2 0,0-1 0,-1 0 0,-1 1 0,-2-2 0,1-1 0,-3 2 0,2-2 0,-3 2 0,1-1 0,-2 1 0,1 0 0,-1-1 0,1 1 0,3-2 0,-1 0 0,1 1 0,0-1 0,-2 1 0,3-1 0,-3 1 0,0-2 0,0 1 0,-1 1 0,3-1 0,-1 2 0,1-2 0,0 1 0,0 0 0,0 0 0,0 1 0,-2-1 0,2 2 0,-1-2 0,2 1 0,-2 1 0,2-2 0,-1 1 0,0-1 0,1 3 0,-2-1 0,1 2 0,1-2 0,-2 2 0,0 1 0,1 1 0,-2 0 0,3-1 0,-2 0 0,2 0 0,0 0 0,0-2 0,2-1 0,-2-1 0,2-1 0,13-13 0,-6 4 0,13-11 0,-11 9 0,0 2 0,-2 0 0,1 2 0,-2-1 0,1 0 0,-1 1 0,2-1 0,-1 1 0,2 0 0,-2 0 0,3 0 0,-4 1 0,1-1 0,-1 1 0,-1 1 0,3 1 0,-1 0 0,1 0 0,0 0 0,-2 0 0,0 0 0,1 0 0,0 1 0,0 1 0,-1 0 0,0 1 0,-1 0 0,0 0 0,1 1 0,-1-2 0,0 1 0,1 0 0,-1 0 0,2-1 0,-2-1 0,1-1 0,1 0 0,-2 0 0,3 0 0,-3 0 0,1-3 0,-3-2 0,-1 0 0,-1-2 0,0 2 0,0-2 0,0-2 0,0-2 0,-3-2 0,-1-5 0,-2-2 0,0 0 0,1-2 0,-2 1 0,0-1 0,-1-1 0,-3 3 0,4 0 0,-3 3 0,1-1 0,-2 2 0,1 1 0,-1-1 0,1 2 0,-2-2 0,1 4 0,-3-2 0,4 4 0,-3 0 0,3 1 0,-1 2 0,0-1 0,2 3 0,-2 0 0,-2 0 0,3 0 0,-3 1 0,5 2 0,0 1 0,0 1 0,2 0 0,-3 0 0,3 0 0,-2 3 0,1 0 0,-3 6 0,-2 4 0,3-2 0,-4 4 0,5-7 0,-4 5 0,2-2 0,1 0 0,2-2 0,1 0 0,1 0 0,0 0 0,1-2 0,0 2 0,1-2 0,-2 6 0,1-5 0,-2 4 0,3-4 0,1-1 0,-1 2 0,0-4 0,0 2 0,0-1 0,2-2 0,-2 1 0,1 0 0,-1-1 0,0 3 0,1-3 0,1 0 0,-2 2 0,0-3 0,2 3 0,-1-1 0,1-1 0,-2 2 0,1-2 0,0 1 0,0 1 0,1-2 0,-2 1 0,2 2 0,-2-2 0,3 2 0,-1-1 0,0-2 0,1 2 0,-2-2 0,1 3 0,1-2 0,-1 0 0,0 1 0,0-2 0,0 2 0,1-1 0,0-1 0,0 3 0,0-3 0,0 2 0,0 0 0,0-2 0,0 3 0,0-3 0,0 1 0,0 1 0,0-2 0,1 3 0,2-3 0,-1 1 0,3-1 0,-2-1 0,2-1 0,0 0 0,0 0 0,0 0 0,-1 3 0,0-3 0,-1 4 0,0-3 0,0 1 0,2 1 0,-3-1 0,2 1 0,-1-2 0,1 1 0,0-1 0,0 1 0,-1-1 0,1 0 0,1 2 0,-1-3 0,1 2 0,-2-1 0,1 1 0,-1 0 0,2-1 0,-2 0 0,0 1 0,0 2 0,-1-2 0,-1 1 0,1 0 0,0-1 0,-1 3 0,0-3 0,-1 3 0,0-1 0,0-1 0,0 1 0,0-1 0,0 0 0,0 0 0,0 1 0,0-1 0,0 2 0,0-1 0,0 2 0,0-2 0,0 1 0,0-1 0,0-1 0,0 0 0,0 2 0,0-3 0,0 2 0,0 0 0,0-1 0,0 2 0,0-2 0,0 0 0,0 1 0,0-1 0,0 1 0,0-1 0,0 2 0,0-3 0,-1 2 0,1-1 0,-1-1 0,0 3 0,0-1 0,0-1 0,1 1 0,0-1 0,0 0 0,0 1 0,0-2 0,-1 1 0,1 1 0,-1 0 0,1 0 0,-2 1 0,2-1 0,-1 3 0,-1-2 0,2 2 0,-3 0 0,3 0 0,-1-2 0,1 0 0,-1-2 0,0 1 0,0 0 0,1-2 0,0 4 0,-1-3 0,1 2 0,-2-2 0,2 0 0,0 2 0,0-1 0,0 1 0,0-1 0,0 1 0,0-1 0,0 2 0,0-2 0,0 2 0,0 0 0,0 1 0,0 0 0,0-2 0,0 1 0,0-2 0,0 1 0,0-2 0,0 1 0,0-1 0,0 2 0,0-2 0,0 1 0,0-1 0,0 1 0,0 0 0,0 1 0,0-2 0,0-1 0,0 2 0,0 1 0,0-2 0,0 2 0,1-4 0,0 3 0,0 1 0,-1-3 0,1 3 0,-1-3 0,1 1 0,-1 3 0,1-2 0,0 3 0,0-1 0,0 0 0,0 1 0,0 2 0,-1 0 0,1 0 0,-1 2 0,2-2 0,-1 4 0,1-2 0,2 4 0,-1-4 0,3 12 0,1-6 0,2 12 0,1-8 0,1 7 0,-5-16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2.068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46.584"/>
    </inkml:context>
    <inkml:brush xml:id="br0">
      <inkml:brushProperty name="width" value="0.05" units="cm"/>
      <inkml:brushProperty name="height" value="0.05" units="cm"/>
      <inkml:brushProperty name="color" value="#150825"/>
    </inkml:brush>
  </inkml:definitions>
  <inkml:trace contextRef="#ctx0" brushRef="#br0">876 1 24575,'-15'0'0,"-4"0"0,-7 0 0,3 0 0,-4 2 0,8 0 0,-5 3 0,3 1 0,-19 7 0,7-1 0,-21 10 0,5-4 0,-7 9 0,-5-2 0,9 5 0,13-10 0,4 2 0,13-8 0,0 0 0,5-2 0,8-4 0,3 0 0,2-4 0,1 0 0,2-1 0,0 0 0,1 2 0,-2-1 0,2 0 0,-1 1 0,1 0 0,0-1 0,0-1 0,0 0 0,0-1 0,-1 1 0,1-1 0,-2 1 0,2-1 0,0 0 0,0 1 0,0-1 0,0 1 0,0-1 0,0 1 0,0 0 0,0 2 0,0 0 0,0 0 0,0 1 0,0-1 0,2 2 0,-1-1 0,3 1 0,-1-2 0,3 2 0,-2-2 0,2 1 0,-1-1 0,0-1 0,0 1 0,0-2 0,-2 1 0,0 0 0,0-2 0,-1 2 0,1-1 0,-1-1 0,1 0 0,-1 0 0,1 0 0,-1-2 0,1 2 0,-1-1 0,-1 1 0,2-1 0,-2 2 0,1-1 0,2 1 0,-1-1 0,0 0 0,1 1 0,-1-2 0,0 2 0,0-3 0,-1 2 0,1-2 0,-1 1 0,1 1 0,-1-2 0,0 1 0,1-1 0,-1 1 0,2-1 0,-1 1 0,2-1 0,-1 2 0,1-2 0,2 2 0,-3-2 0,1 1 0,-2 1 0,-1-2 0,0 1 0,2 0 0,-1-1 0,1 2 0,-2-2 0,1 1 0,-1-1 0,0 1 0,1-1 0,-2 1 0,1-1 0,-1 3 0,1-3 0,-1 1 0,1 0 0,0-1 0,-2 2 0,2-1 0,0 1 0,-1-1 0,1 1 0,-1 0 0,1-1 0,0 1 0,-2 0 0,1-1 0,0 0 0,0 2 0,0-2 0,0 0 0,-1 1 0,1 0 0,0 0 0,0 0 0,1 1 0,-2-1 0,1 1 0,0-1 0,-1 0 0,2 0 0,-1 0 0,1-1 0,-1 2 0,2-2 0,-2 1 0,1-2 0,-1 1 0,2 0 0,-1 1 0,1-1 0,-1 1 0,1 0 0,-1-1 0,2 1 0,0-1 0,1 1 0,1-2 0,1 3 0,-2-3 0,2 2 0,-1-1 0,-1-1 0,1 1 0,-2-1 0,1 0 0,-2 0 0,0 0 0,0 0 0,-1 0 0,1 0 0,-1 0 0,0 0 0,1 0 0,1 0 0,-2 0 0,3 0 0,-2 0 0,2 0 0,-2 0 0,2 1 0,-2 0 0,2 0 0,0-1 0,1 1 0,-1-1 0,0 2 0,-1-1 0,2-1 0,-2 1 0,-1-1 0,0 0 0,-1 1 0,1 0 0,-3-1 0,-3-4 0,-3-1 0,-2-3 0,-1 1 0,-3-2 0,0 0 0,0-1 0,-1 0 0,0-1 0,2 3 0,-1 0 0,5 2 0,1 2 0,1 0 0,3 2 0,-1-1 0,1 2 0,0-1 0,0 2 0,-1 0 0,1 0 0,0 0 0,-1 0 0,1 0 0,-2 0 0,1-1 0,-2 1 0,1-2 0,-3 1 0,-2-1 0,-2 1 0,-2-1 0,0 1 0,-2 0 0,1-1 0,-3 2 0,4-3 0,-4 3 0,3-2 0,-7 2 0,4 0 0,-8 0 0,5 0 0,0 0 0,-2 2 0,1 2 0,-1 1 0,-1 3 0,3-1 0,0-1 0,5 0 0,0-2 0,4 0 0,1-2 0,3 0 0,2-2 0,1 0 0,1 0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3.662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4.59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5.640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7.329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8.57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20.757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22.014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23.472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30.783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1309 451 24575,'-21'-6'0,"-4"-2"0,8 0 0,-14-6 0,6 5 0,-11-3 0,11 6 0,-3-1 0,4 3 0,0-1 0,0 1 0,7 2 0,2 0 0,2 2 0,2 0 0,3 0 0,0 0 0,1 0 0,-1 0 0,2 0 0,-1 2 0,1-1 0,-2 3 0,-1 1 0,-1-2 0,0 4 0,-3-2 0,0 3 0,-7 0 0,4-1 0,-6 0 0,4 0 0,0-2 0,0 0 0,3-1 0,0 1 0,3-3 0,1 1 0,7-1 0,-2-2 0,1 2 0,0 0 0,-2 2 0,2 1 0,-2 1 0,0 2 0,-2 3 0,0 1 0,-3 3 0,0-3 0,1 2 0,1-4 0,2-1 0,1-1 0,2-3 0,1-1 0,1 1 0,0-2 0,-2 1 0,0-1 0,-1 0 0,-2 0 0,-1 2 0,-2 1 0,-4 1 0,4 0 0,-3 0 0,3-1 0,-1 0 0,1-2 0,1 1 0,1-1 0,0-1 0,2-1 0,0-1 0,1-1 0,3 0 0,-4 0 0,0 0 0,1 0 0,0 0 0,2 0 0,-1 0 0,-1 0 0,0 0 0,1 0 0,0 0 0,-1 0 0,0 0 0,0 0 0,0 0 0,-1 0 0,2 0 0,0 0 0,-2 0 0,0 0 0,-3 0 0,4 0 0,-4 0 0,3 2 0,-3-1 0,1 3 0,1-1 0,0 0 0,1-1 0,3-1 0,-2-1 0,3-6 0,0 1 0,2-6 0,1-2 0,0-3 0,4-5 0,5-5 0,13-13 0,2 1 0,23-33 0,-15 28 0,19-29 0,-13 21 0,5-7 0,-11 14 0,2 2 0,-12 16 0,2-4 0,-5 8 0,-6 4 0,-2 6 0,-4 3 0,-2 5 0,-1 1 0,-19 21 0,1-2 0,-17 22 0,5-8 0,6-4 0,-13 12 0,18-20 0,-15 18 0,15-19 0,-5 5 0,5-2 0,0-2 0,3-1 0,0-1 0,2 0 0,0-1 0,2 0 0,3 0 0,-3 0 0,4 0 0,-3 2 0,3-1 0,-2 1 0,2 1 0,0-3 0,0 5 0,0-2 0,2 0 0,-2 1 0,4-3 0,-2 1 0,2-2 0,0-2 0,0 6 0,0-9 0,0 7 0,0-9 0,0 3 0,0-1 0,0 2 0,0-1 0,0 4 0,2-2 0,0 2 0,2 0 0,-1-3 0,1 1 0,-1-1 0,-1-3 0,1 1 0,-1-3 0,0-1 0,0-1 0,-1 1 0,1-2 0,0 1 0,-1 0 0,2-1 0,-2 2 0,1-1 0,0-1 0,0 2 0,1-2 0,-1 3 0,0 0 0,-1-1 0,1-2 0,-2 1 0,1 0 0,-1 2 0,1-3 0,1 3 0,0-2 0,0 3 0,-1-1 0,3 10 0,-4-10 0,3 7 0,-2-10 0,1 3 0,1-1 0,0 3 0,0-6 0,1 9 0,-1-7 0,0 4 0,-1-6 0,0 2 0,-9-22 0,0 12 0,-10-22 0,-27-25 0,-4-4 0,12 2 0,-16-22 0,7-1 0,32 23 0,2-20 0,2-1 0,5 18 0,-1-2 0,1 6 0,3 31 0,-1 5 0,2 4 0,0 5 0,0-1 0,0 5 0,0-2 0,0 1 0,0 0 0,-1 19 0,0-8 0,0 17 0,1-13 0,0 3 0,0 0 0,0 2 0,0 2 0,0-1 0,0 3 0,0-1 0,0 5 0,0-2 0,1 2 0,2 0 0,7 24 0,-2-15 0,4 14 0,-4-23 0,16 23 0,-10-24 0,10 16 0,-15-34 0,-3-2 0,0-2 0,1 0 0,5 0 0,-5-2 0,5-1 0,-6 0 0,-1-1 0,1 2 0,-1 0 0,3-1 0,0-2 0,7-3 0,-1-2 0,2-2 0,0 0 0,-2 0 0,2 0 0,-2 0 0,-3 3 0,-2 0 0,-3 3 0,-1 0 0,1-1 0,8-15 0,-1 5 0,12-19 0,-15 22 0,-35 33 0,2 2 0,-30 30 0,20-18 0,-1 1 0,-3 3 0,0 0 0,0 0 0,10-9 0,-5 3 0,11-10 0,-3 5 0,7-6 0,2-1 0,5-6 0,1 0 0,4-4 0,0 0 0,2 0 0,1 1 0,-2 1 0,4-1 0,-3 0 0,3 0 0,-2 1 0,2-1 0,0 0 0,0-1 0,0-1 0,0 1 0,0-4 0,0 2 0,0-3 0,7 0 0,-3-1 0,30-13 0,-25 7 0,18-10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33.89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57.74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490 17 24575,'0'17'0,"0"-1"0,0-9 0,0 2 0,1 0 0,1-1 0,2 0 0,-1-2 0,2 1 0,0-2 0,-1 1 0,0-2 0,-1 0 0,1-1 0,0 0 0,1 2 0,-2-3 0,1 3 0,0-2 0,0 0 0,0 1 0,0-1 0,1 0 0,0 0 0,0-1 0,0 0 0,0 1 0,-1 0 0,0 0 0,0 0 0,0 0 0,0 1 0,-1 1 0,1-2 0,-2 2 0,3-2 0,-2 1 0,0 1 0,2-1 0,-1 0 0,1-1 0,1 0 0,-4 0 0,3 0 0,-1 1 0,0 0 0,0-1 0,0 0 0,1 0 0,0 1 0,-2-1 0,2 1 0,-3-1 0,3 0 0,-1 3 0,0-3 0,-1 2 0,0 1 0,-2-2 0,1 3 0,-1-2 0,1 2 0,-2 0 0,3 0 0,-3-2 0,2 4 0,-2-3 0,0 2 0,0-2 0,0 2 0,0 0 0,0 2 0,0 0 0,0 0 0,-2 1 0,-1 0 0,-2 0 0,-1 2 0,-1-2 0,1 0 0,0 0 0,0-2 0,0-2 0,1 0 0,0-2 0,0 0 0,3-2 0,-3 1 0,0-1 0,0 0 0,-1 0 0,2 0 0,-3-1 0,1 1 0,-3 0 0,2-1 0,-2 0 0,0-1 0,0 1 0,-2-1 0,5 0 0,-6-1 0,4 1 0,-7 3 0,-3 1 0,0 2 0,-2-1 0,-5 1 0,10-3 0,-9 2 0,10-1 0,2-3 0,3 1 0,6-3 0,-1 1 0,-1 3 0,-1-1 0,0 1 0,0-1 0,3 0 0,-2-1 0,1 1 0,-1 1 0,-1-1 0,1 2 0,-1-1 0,1 0 0,-1 1 0,2-2 0,-1 6 0,3-4 0,-2 5 0,2-4 0,-1 1 0,2 0 0,-2-2 0,3 4 0,-3-2 0,2 2 0,-2 0 0,0 0 0,0 0 0,-1 0 0,-1 0 0,0-1 0,1 0 0,0-1 0,0-2 0,-2 2 0,2-4 0,-2 7 0,2-6 0,-2 4 0,2-5 0,0 0 0,1 0 0,2-14 0,3 2 0,5-16 0,5 2 0,2-4 0,4-5 0,-1 0 0,0-3 0,0 3 0,-4 5 0,3-1 0,-3-2 0,2 0 0,-1-1 0,-2 9 0,-3 1 0,1 6 0,-2-3 0,-2 7 0,0 1 0,-3 4 0,1 0 0,-2 2 0,2 0 0,-1 0 0,2 0 0,-3-1 0,2 1 0,0-1 0,-2 2 0,3 0 0,0-1 0,0 1 0,1-1 0,-3 2 0,2-1 0,-1 1 0,-11-5 0,6 2 0,-12-3 0,10 3 0,-3-2 0,2 1 0,-2-3 0,1 3 0,-1-1 0,1 2 0,0 0 0,2 0 0,0 0 0,1 2 0,-4 0 0,2 1 0,-3 4 0,0 5 0,-1 2 0,-3 9 0,2-3 0,-2 6 0,-3 4 0,1 1 0,-1-1 0,2 2 0,5-11 0,-4 6 0,4-4 0,0-5 0,1 2 0,2-7 0,0 2 0,1-4 0,0 1 0,1-3 0,0 1 0,-1 0 0,1 1 0,-2 0 0,1 0 0,1-2 0,-1 1 0,2-1 0,-2 1 0,0 1 0,0-1 0,-2 2 0,2 0 0,-2 1 0,0 0 0,-1-1 0,0 1 0,1-1 0,-2-2 0,1 1 0,-1 0 0,2-1 0,-2 1 0,1-1 0,-3 0 0,3 0 0,-1-2 0,2 1 0,-1-2 0,1 1 0,0 0 0,0-2 0,-2 1 0,2-2 0,-3 0 0,3 0 0,-1 0 0,1 0 0,0 0 0,-1 0 0,1 0 0,-2 0 0,3-2 0,-2 1 0,2-3 0,0 0 0,1-1 0,1-1 0,2 0 0,-3 0 0,3-1 0,-2 1 0,1-1 0,0 0 0,1 1 0,0-3 0,0-4 0,0-4 0,0-8 0,6-3 0,1-7 0,9-6 0,3-2 0,-5 9 0,5 0 0,-9 12 0,4-1 0,-5 5 0,-1 3 0,0 4 0,-1 0 0,0 3 0,-1 0 0,-2 3 0,1-1 0,-1 1 0,0 1 0,0 0 0,1 1 0,-2 0 0,1-2 0,0 2 0,-1-2 0,2 1 0,-2 0 0,2 0 0,-2 0 0,1 1 0,0-2 0,-2 2 0,2-1 0,-1-2 0,0 3 0,1-2 0,-1 0 0,0 2 0,2-4 0,-1 1 0,4-3 0,-2 0 0,3-1 0,-3 1 0,2 1 0,-2 0 0,-2 3 0,0-1 0,-2 3 0,2-2 0,0 1 0,0-1 0,1 1 0,-1-2 0,2 3 0,-1-2 0,-1 2 0,1 0 0,-2 12 0,-1 0 0,-1 11 0,-1 0 0,0 3 0,-2 2 0,0 4 0,-2 1 0,0-1 0,0 5 0,0-12 0,0 16 0,0-21 0,0 27 0,0-27 0,2 15 0,-2-11 0,4 0 0,-4 3 0,4-6 0,-3 2 0,2-3 0,-2 1 0,3-3 0,-2-2 0,2 0 0,0-2 0,0 0 0,0 0 0,0-1 0,2 6 0,3-4 0,0 5 0,4-7 0,0 3 0,1-3 0,0 1 0,-1-1 0,1 0 0,-1-2 0,-1-1 0,1-1 0,-4-2 0,2 2 0,0-2 0,1 0 0,-1 2 0,3-1 0,-2 0 0,4 2 0,-2-1 0,2-1 0,-2 0 0,0 0 0,7 3 0,-5-3 0,7 2 0,-8-3 0,0 0 0,-2-2 0,-2-1 0,0 0 0,-3 0 0,-22 0 0,8-3 0,-20 2 0,15-3 0,-1 1 0,3 0 0,2-1 0,4 3 0,1-2 0,1 1 0,0-2 0,-1 1 0,-2-2 0,1 0 0,-2-1 0,0-1 0,2 1 0,-2 0 0,3 1 0,1 1 0,1 1 0,1-5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35.052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1:03:43.498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490 17 24575,'0'17'0,"0"-1"0,0-9 0,0 2 0,1 0 0,1-1 0,2 0 0,-1-2 0,2 1 0,0-2 0,-1 1 0,0-2 0,-1 0 0,1-1 0,0 0 0,1 2 0,-2-3 0,1 3 0,0-2 0,0 0 0,0 1 0,0-1 0,1 0 0,0 0 0,0-1 0,0 0 0,0 1 0,-1 0 0,0 0 0,0 0 0,0 0 0,0 1 0,-1 1 0,1-2 0,-2 2 0,3-2 0,-2 1 0,0 1 0,2-1 0,-1 0 0,1-1 0,1 0 0,-4 0 0,3 0 0,-1 1 0,0 0 0,0-1 0,0 0 0,1 0 0,0 1 0,-2-1 0,2 1 0,-3-1 0,3 0 0,-1 3 0,0-3 0,-1 2 0,0 1 0,-2-2 0,1 3 0,-1-2 0,1 2 0,-2 0 0,3 0 0,-3-2 0,2 4 0,-2-3 0,0 2 0,0-2 0,0 2 0,0 0 0,0 2 0,0 0 0,0 0 0,-2 1 0,-1 0 0,-2 0 0,-1 2 0,-1-2 0,1 0 0,0 0 0,0-2 0,0-2 0,1 0 0,0-2 0,0 0 0,3-2 0,-3 1 0,0-1 0,0 0 0,-1 0 0,2 0 0,-3-1 0,1 1 0,-3 0 0,2-1 0,-2 0 0,0-1 0,0 1 0,-2-1 0,5 0 0,-6-1 0,4 1 0,-7 3 0,-3 1 0,0 2 0,-2-1 0,-5 1 0,10-3 0,-9 2 0,10-1 0,2-3 0,3 1 0,6-3 0,-1 1 0,-1 3 0,-1-1 0,0 1 0,0-1 0,3 0 0,-2-1 0,1 1 0,-1 1 0,-1-1 0,1 2 0,-1-1 0,1 0 0,-1 1 0,2-2 0,-1 6 0,3-4 0,-2 5 0,2-4 0,-1 1 0,2 0 0,-2-2 0,3 4 0,-3-2 0,2 2 0,-2 0 0,0 0 0,0 0 0,-1 0 0,-1 0 0,0-1 0,1 0 0,0-1 0,0-2 0,-2 2 0,2-4 0,-2 7 0,2-6 0,-2 4 0,2-5 0,0 0 0,1 0 0,2-14 0,3 2 0,5-16 0,5 2 0,2-4 0,4-5 0,-1 0 0,0-3 0,0 3 0,-4 5 0,3-1 0,-3-2 0,2 0 0,-1-1 0,-2 9 0,-3 1 0,1 6 0,-2-3 0,-2 7 0,0 1 0,-3 4 0,1 0 0,-2 2 0,2 0 0,-1 0 0,2 0 0,-3-1 0,2 1 0,0-1 0,-2 2 0,3 0 0,0-1 0,0 1 0,1-1 0,-3 2 0,2-1 0,-1 1 0,-11-5 0,6 2 0,-12-3 0,10 3 0,-3-2 0,2 1 0,-2-3 0,1 3 0,-1-1 0,1 2 0,0 0 0,2 0 0,0 0 0,1 2 0,-4 0 0,2 1 0,-3 4 0,0 5 0,-1 2 0,-3 9 0,2-3 0,-2 6 0,-3 4 0,1 1 0,-1-1 0,2 2 0,5-11 0,-4 6 0,4-4 0,0-5 0,1 2 0,2-7 0,0 2 0,1-4 0,0 1 0,1-3 0,0 1 0,-1 0 0,1 1 0,-2 0 0,1 0 0,1-2 0,-1 1 0,2-1 0,-2 1 0,0 1 0,0-1 0,-2 2 0,2 0 0,-2 1 0,0 0 0,-1-1 0,0 1 0,1-1 0,-2-2 0,1 1 0,-1 0 0,2-1 0,-2 1 0,1-1 0,-3 0 0,3 0 0,-1-2 0,2 1 0,-1-2 0,1 1 0,0 0 0,0-2 0,-2 1 0,2-2 0,-3 0 0,3 0 0,-1 0 0,1 0 0,0 0 0,-1 0 0,1 0 0,-2 0 0,3-2 0,-2 1 0,2-3 0,0 0 0,1-1 0,1-1 0,2 0 0,-3 0 0,3-1 0,-2 1 0,1-1 0,0 0 0,1 1 0,0-3 0,0-4 0,0-4 0,0-8 0,6-3 0,1-7 0,9-6 0,3-2 0,-5 9 0,5 0 0,-9 12 0,4-1 0,-5 5 0,-1 3 0,0 4 0,-1 0 0,0 3 0,-1 0 0,-2 3 0,1-1 0,-1 1 0,0 1 0,0 0 0,1 1 0,-2 0 0,1-2 0,0 2 0,-1-2 0,2 1 0,-2 0 0,2 0 0,-2 0 0,1 1 0,0-2 0,-2 2 0,2-1 0,-1-2 0,0 3 0,1-2 0,-1 0 0,0 2 0,2-4 0,-1 1 0,4-3 0,-2 0 0,3-1 0,-3 1 0,2 1 0,-2 0 0,-2 3 0,0-1 0,-2 3 0,2-2 0,0 1 0,0-1 0,1 1 0,-1-2 0,2 3 0,-1-2 0,-1 2 0,1 0 0,-2 12 0,-1 0 0,-1 11 0,-1 0 0,0 3 0,-2 2 0,0 4 0,-2 1 0,0-1 0,0 5 0,0-12 0,0 16 0,0-21 0,0 27 0,0-27 0,2 15 0,-2-11 0,4 0 0,-4 3 0,4-6 0,-3 2 0,2-3 0,-2 1 0,3-3 0,-2-2 0,2 0 0,0-2 0,0 0 0,0 0 0,0-1 0,2 6 0,3-4 0,0 5 0,4-7 0,0 3 0,1-3 0,0 1 0,-1-1 0,1 0 0,-1-2 0,-1-1 0,1-1 0,-4-2 0,2 2 0,0-2 0,1 0 0,-1 2 0,3-1 0,-2 0 0,4 2 0,-2-1 0,2-1 0,-2 0 0,0 0 0,7 3 0,-5-3 0,7 2 0,-8-3 0,0 0 0,-2-2 0,-2-1 0,0 0 0,-3 0 0,-22 0 0,8-3 0,-20 2 0,15-3 0,-1 1 0,3 0 0,2-1 0,4 3 0,1-2 0,1 1 0,0-2 0,-1 1 0,-2-2 0,1 0 0,-2-1 0,0-1 0,2 1 0,-2 0 0,3 1 0,1 1 0,1 1 0,1-5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1:03:43.499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411 205 24575,'-17'0'0,"1"0"0,11 0 0,-1 0 0,0 0 0,0 0 0,0 0 0,-1 0 0,3 0 0,-3 0 0,2 0 0,0 0 0,-1-1 0,2 1 0,-4-2 0,2 2 0,1-1 0,-1 1 0,2-2 0,-2 2 0,1-3 0,1 1 0,-1-1 0,1-1 0,1 1 0,-1-2 0,1 2 0,-1 0 0,-2 0 0,1 2 0,0-1 0,0 1 0,0-1 0,1-1 0,-1 1 0,1-2 0,0 2 0,0-2 0,-1 2 0,0-1 0,1 2 0,-2 0 0,1 0 0,-1-1 0,1 0 0,1-1 0,-1 1 0,0 1 0,0-2 0,0 2 0,0-1 0,0-2 0,1 1 0,0-1 0,1 1 0,-2-1 0,2 1 0,-1 0 0,-1-1 0,2 0 0,-1 0 0,1 0 0,-1 0 0,2 0 0,-3 0 0,1 0 0,0 0 0,1 0 0,-2-2 0,2 2 0,-2-1 0,1 0 0,1 2 0,-1-3 0,1 4 0,-1-2 0,-1 0 0,1 1 0,-1 0 0,0 0 0,1 0 0,1 0 0,-2-1 0,1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1:03:43.500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104 301 24575,'0'22'0,"0"-1"0,0-12 0,0 0 0,-3 0 0,3-3 0,-3 1 0,3-3 0,0 2 0,0-2 0,0 2 0,0 0 0,0-2 0,0 2 0,0-2 0,0 2 0,0 0 0,0-1 0,0 1 0,0-1 0,0 0 0,0 0 0,0 1 0,0-1 0,0 1 0,0-1 0,0 0 0,0 1 0,0-1 0,0 1 0,0-1 0,0 0 0,0 0 0,0 0 0,0 0 0,0 1 0,3-1 0,-1-1 0,3 0 0,-2-1 0,1 0 0,1 0 0,-1 0 0,1 0 0,-1 0 0,1 0 0,0 0 0,-1-2 0,2 0 0,-2-6 0,-1 2 0,0-5 0,-3 3 0,1-2 0,-1-1 0,0-4 0,0 0 0,0-3 0,0 0 0,0-1 0,0 1 0,0 0 0,-1 2 0,-1 0 0,-3 0 0,1 0 0,0 2 0,1 0 0,0 2 0,0 0 0,1 1 0,0 0 0,1 1 0,0 2 0,1-1 0,0 1 0,0 0 0,2 0 0,1 1 0,4-1 0,2 0 0,4-3 0,-1 1 0,10-5 0,-7 2 0,10-4 0,-1 1 0,-7 3 0,7-1 0,-9 3 0,2 0 0,-2 1 0,-4 1 0,0 3 0,-4 0 0,0 0 0,-3 3 0,1-2 0,4 0 0,-3-1 0,5 2 0,-5-2 0,2 3 0,-2-3 0,0 3 0,-1-1 0,0 1 0,0 0 0,1 0 0,-1 0 0,-1 0 0,1 6 0,-2-3 0,-1 6 0,-2-4 0,0 1 0,0 1 0,0 0 0,0 0 0,0 2 0,0-3 0,0 1 0,0-2 0,0-1 0,0 2 0,0-1 0,-1 0 0,-1 1 0,-2-2 0,1-1 0,-3 2 0,2-2 0,-3 2 0,1-1 0,-2 1 0,1 0 0,-1-1 0,1 1 0,3-2 0,-1 0 0,1 1 0,0-1 0,-2 1 0,3-1 0,-3 1 0,0-2 0,0 1 0,-1 1 0,3-1 0,-1 2 0,1-2 0,0 1 0,0 0 0,0 0 0,0 1 0,-2-1 0,2 2 0,-1-2 0,2 1 0,-2 1 0,2-2 0,-1 1 0,0-1 0,1 3 0,-2-1 0,1 2 0,1-2 0,-2 2 0,0 1 0,1 1 0,-2 0 0,3-1 0,-2 0 0,2 0 0,0 0 0,0-2 0,2-1 0,-2-1 0,2-1 0,13-13 0,-6 4 0,13-11 0,-11 9 0,0 2 0,-2 0 0,1 2 0,-2-1 0,1 0 0,-1 1 0,2-1 0,-1 1 0,2 0 0,-2 0 0,3 0 0,-4 1 0,1-1 0,-1 1 0,-1 1 0,3 1 0,-1 0 0,1 0 0,0 0 0,-2 0 0,0 0 0,1 0 0,0 1 0,0 1 0,-1 0 0,0 1 0,-1 0 0,0 0 0,1 1 0,-1-2 0,0 1 0,1 0 0,-1 0 0,2-1 0,-2-1 0,1-1 0,1 0 0,-2 0 0,3 0 0,-3 0 0,1-3 0,-3-2 0,-1 0 0,-1-2 0,0 2 0,0-2 0,0-2 0,0-2 0,-3-2 0,-1-5 0,-2-2 0,0 0 0,1-2 0,-2 1 0,0-1 0,-1-1 0,-3 3 0,4 0 0,-3 3 0,1-1 0,-2 2 0,1 1 0,-1-1 0,1 2 0,-2-2 0,1 4 0,-3-2 0,4 4 0,-3 0 0,3 1 0,-1 2 0,0-1 0,2 3 0,-2 0 0,-2 0 0,3 0 0,-3 1 0,5 2 0,0 1 0,0 1 0,2 0 0,-3 0 0,3 0 0,-2 3 0,1 0 0,-3 6 0,-2 4 0,3-2 0,-4 4 0,5-7 0,-4 5 0,2-2 0,1 0 0,2-2 0,1 0 0,1 0 0,0 0 0,1-2 0,0 2 0,1-2 0,-2 6 0,1-5 0,-2 4 0,3-4 0,1-1 0,-1 2 0,0-4 0,0 2 0,0-1 0,2-2 0,-2 1 0,1 0 0,-1-1 0,0 3 0,1-3 0,1 0 0,-2 2 0,0-3 0,2 3 0,-1-1 0,1-1 0,-2 2 0,1-2 0,0 1 0,0 1 0,1-2 0,-2 1 0,2 2 0,-2-2 0,3 2 0,-1-1 0,0-2 0,1 2 0,-2-2 0,1 3 0,1-2 0,-1 0 0,0 1 0,0-2 0,0 2 0,1-1 0,0-1 0,0 3 0,0-3 0,0 2 0,0 0 0,0-2 0,0 3 0,0-3 0,0 1 0,0 1 0,0-2 0,1 3 0,2-3 0,-1 1 0,3-1 0,-2-1 0,2-1 0,0 0 0,0 0 0,0 0 0,-1 3 0,0-3 0,-1 4 0,0-3 0,0 1 0,2 1 0,-3-1 0,2 1 0,-1-2 0,1 1 0,0-1 0,0 1 0,-1-1 0,1 0 0,1 2 0,-1-3 0,1 2 0,-2-1 0,1 1 0,-1 0 0,2-1 0,-2 0 0,0 1 0,0 2 0,-1-2 0,-1 1 0,1 0 0,0-1 0,-1 3 0,0-3 0,-1 3 0,0-1 0,0-1 0,0 1 0,0-1 0,0 0 0,0 0 0,0 1 0,0-1 0,0 2 0,0-1 0,0 2 0,0-2 0,0 1 0,0-1 0,0-1 0,0 0 0,0 2 0,0-3 0,0 2 0,0 0 0,0-1 0,0 2 0,0-2 0,0 0 0,0 1 0,0-1 0,0 1 0,0-1 0,0 2 0,0-3 0,-1 2 0,1-1 0,-1-1 0,0 3 0,0-1 0,0-1 0,1 1 0,0-1 0,0 0 0,0 1 0,0-2 0,-1 1 0,1 1 0,-1 0 0,1 0 0,-2 1 0,2-1 0,-1 3 0,-1-2 0,2 2 0,-3 0 0,3 0 0,-1-2 0,1 0 0,-1-2 0,0 1 0,0 0 0,1-2 0,0 4 0,-1-3 0,1 2 0,-2-2 0,2 0 0,0 2 0,0-1 0,0 1 0,0-1 0,0 1 0,0-1 0,0 2 0,0-2 0,0 2 0,0 0 0,0 1 0,0 0 0,0-2 0,0 1 0,0-2 0,0 1 0,0-2 0,0 1 0,0-1 0,0 2 0,0-2 0,0 1 0,0-1 0,0 1 0,0 0 0,0 1 0,0-2 0,0-1 0,0 2 0,0 1 0,0-2 0,0 2 0,1-4 0,0 3 0,0 1 0,-1-3 0,1 3 0,-1-3 0,1 1 0,-1 3 0,1-2 0,0 3 0,0-1 0,0 0 0,0 1 0,0 2 0,-1 0 0,1 0 0,-1 2 0,2-2 0,-1 4 0,1-2 0,2 4 0,-1-4 0,3 12 0,1-6 0,2 12 0,1-8 0,1 7 0,-5-16 0,0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1:03:43.50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1:03:43.502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1:03:43.503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1:03:43.504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1:03:43.505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1:03:43.506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00.757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411 205 24575,'-17'0'0,"1"0"0,11 0 0,-1 0 0,0 0 0,0 0 0,0 0 0,-1 0 0,3 0 0,-3 0 0,2 0 0,0 0 0,-1-1 0,2 1 0,-4-2 0,2 2 0,1-1 0,-1 1 0,2-2 0,-2 2 0,1-3 0,1 1 0,-1-1 0,1-1 0,1 1 0,-1-2 0,1 2 0,-1 0 0,-2 0 0,1 2 0,0-1 0,0 1 0,0-1 0,1-1 0,-1 1 0,1-2 0,0 2 0,0-2 0,-1 2 0,0-1 0,1 2 0,-2 0 0,1 0 0,-1-1 0,1 0 0,1-1 0,-1 1 0,0 1 0,0-2 0,0 2 0,0-1 0,0-2 0,1 1 0,0-1 0,1 1 0,-2-1 0,2 1 0,-1 0 0,-1-1 0,2 0 0,-1 0 0,1 0 0,-1 0 0,2 0 0,-3 0 0,1 0 0,0 0 0,1 0 0,-2-2 0,2 2 0,-2-1 0,1 0 0,1 2 0,-1-3 0,1 4 0,-1-2 0,-1 0 0,1 1 0,-1 0 0,0 0 0,1 0 0,1 0 0,-2-1 0,1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1:03:43.507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1:03:43.508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0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1:03:43.509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3:58.513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580 443 24575,'0'-23'0,"0"-6"0,-2 11 0,0-8 0,-1 11 0,-2-3 0,2 4 0,-2 3 0,2 1 0,1 3 0,-1 0 0,0 3 0,1-1 0,-2 2 0,2-2 0,-2 0 0,2 1 0,0-1 0,-1 0 0,1 0 0,-1 1 0,0-1 0,0-1 0,0 2 0,1-2 0,0 0 0,2 1 0,-2-4 0,1 4 0,1-3 0,-1 2 0,0-1 0,0 2 0,0-1 0,0 1 0,1-1 0,-2 2 0,1-2 0,-1 0 0,1 1 0,0 0 0,-3 1 0,3-1 0,-3 0 0,2 0 0,0 1 0,0-1 0,-1 0 0,-2 2 0,0 1 0,-2 2 0,1 0 0,2 0 0,-3 0 0,3 0 0,-2 4 0,-1 2 0,1 3 0,-2 1 0,1-1 0,-1 2 0,-2 1 0,0 1 0,2 0 0,0-1 0,0 0 0,2-3 0,-2 2 0,4-3 0,-2 1 0,3 0 0,-2-2 0,-1 4 0,2-2 0,-13 27 0,8-16 0,-12 20 0,11-24 0,-7 10 0,7-13 0,-4 6 0,7-12 0,-1 4 0,2-4 0,-1 3 0,3-3 0,0-3 0,1-1 0,0 1 0,-1 0 0,0 1 0,0 0 0,0 0 0,0 0 0,0-1 0,0 1 0,0-2 0,2 1 0,-2 2 0,2-3 0,-1 2 0,0-1 0,-1-1 0,1 2 0,-2-3 0,1 2 0,-1-1 0,1 0 0,-1-1 0,0-1 0,-1-1 0,1 0 0,-1 0 0,2 0 0,-1 0 0,-1 0 0,0 0 0,0 0 0,-1 0 0,2 0 0,-1 0 0,0-1 0,1 0 0,0-3 0,1 0 0,1-1 0,1-3 0,0 2 0,1-1 0,0 0 0,1-4 0,0-2 0,0-4 0,3 0 0,3-4 0,3 4 0,7-12 0,-2 9 0,5-11 0,-3 4 0,-3 5 0,3-3 0,-5 7 0,1-1 0,-3 3 0,-1 4 0,-2 2 0,-2 3 0,0 1 0,-2 3 0,2-3 0,-2 3 0,2-4 0,-1 2 0,1-2 0,2-2 0,0 0 0,3 0 0,-3 0 0,1 0 0,-1 2 0,-2 0 0,0 3 0,-2-1 0,2 3 0,-1-3 0,1 1 0,0 1 0,0-2 0,0 2 0,0-1 0,0 0 0,-1 1 0,2-1 0,-3 1 0,4-2 0,-2 0 0,1 0 0,0 3 0,-2-1 0,2 0 0,-1 0 0,1 1 0,2 1 0,-2 0 0,0 0 0,0-1 0,0 2 0,1-2 0,-1 2 0,0 0 0,0 0 0,1 0 0,0 0 0,0 0 0,0 0 0,-1 0 0,1 0 0,-2 0 0,2 0 0,-1 0 0,0 2 0,1-1 0,-1 1 0,-1 1 0,1 0 0,0 0 0,-2 1 0,2-1 0,-2 0 0,2 0 0,0 0 0,0 0 0,-1 1 0,1-2 0,-1 2 0,0-1 0,0 0 0,0 0 0,1 1 0,-1-2 0,1 2 0,0-2 0,1 0 0,-1 1 0,0 0 0,-1-1 0,1 1 0,-1-1 0,1 1 0,1 0 0,-2 0 0,1 0 0,1 0 0,-3-1 0,4 2 0,-3-1 0,0-1 0,1 1 0,-1 0 0,1 0 0,-1 1 0,-1-1 0,1 1 0,0 0 0,-1 0 0,0 0 0,0 0 0,-1 0 0,2 3 0,-2-4 0,1 2 0,0 0 0,-1-1 0,0 1 0,1-1 0,-1 0 0,2 2 0,-2-2 0,2 2 0,0-2 0,-2 1 0,4 2 0,-2-1 0,1 0 0,0 0 0,1-1 0,0 0 0,0 1 0,2-1 0,-1 1 0,2 1 0,-2-2 0,0 2 0,-2-3 0,-1 0 0,0-1 0,-1 1 0,1-1 0,0 2 0,-1-2 0,-1 3 0,0-2 0,-1 2 0,0 0 0,-1-1 0,1 1 0,-1-1 0,0 0 0,0 2 0,0 0 0,0 2 0,0-1 0,0 1 0,-1-1 0,-1 1 0,-1-2 0,-1 1 0,1-2 0,-1 1 0,2-2 0,0-1 0,-1 0 0,-1 2 0,0-1 0,-2 0 0,3-1 0,-2-1 0,1 2 0,0-3 0,0 3 0,0-2 0,-3 0 0,0 1 0,-3 0 0,-3 1 0,-2 1 0,0 2 0,0-3 0,4 3 0,1-5 0,3 1 0,0-1 0,2-1 0,0 0 0,-1 0 0,0 0 0,-2-1 0,-2 2 0,-1-2 0,-1 3 0,1-1 0,-1 0 0,3-1 0,0 0 0,2-1 0,1 1 0,0-2 0,-4 1 0,3-1 0,-4 0 0,3 0 0,-1 0 0,0 0 0,1 0 0,1 0 0,0 0 0,3 0 0,-2 0 0,1 0 0,-2 0 0,2 0 0,0 0 0,-1 0 0,2 0 0,-5 1 0,5 1 0,-2 1 0,1-1 0,-2 1 0,1 1 0,1-1 0,0 0 0,2 1 0,-2 0 0,3 0 0,-3-1 0,2 1 0,-2 1 0,2 0 0,0 0 0,0 0 0,1-1 0,-2 2 0,2 0 0,-1 0 0,1-1 0,0 1 0,0-1 0,0 0 0,0 2 0,1-2 0,-2 2 0,3-2 0,-2 0 0,1 2 0,-1-3 0,2 2 0,-1-2 0,0 1 0,7-16 0,0 2 0,10-17 0,0 5 0,3-2 0,1-3 0,-3 8 0,0-6 0,-2 6 0,0-1 0,-3 1 0,-2 7 0,-4 2 0,-2 2 0,-1 3 0,-1 0 0,0-1 0,-1-1 0,-1-2 0,0-2 0,0-3 0,1-5 0,7-7 0,3-1 0,3 3 0,1-3 0,-2 6 0,-2 1 0,1 4 0,-7 4 0,1 4 0,-4 1 0,1 3 0,1-1 0,0-1 0,1-1 0,0-3 0,-1 2 0,2-1 0,-2 4 0,0-3 0,-2 5 0,2-3 0,-1-1 0,1-1 0,0-4 0,-1 3 0,0-2 0,1 2 0,-1 0 0,2 0 0,-3 2 0,1 1 0,-2 0 0,0 0 0,-1 0 0,-1 0 0,1 0 0,-1-1 0,0 1 0,10 13 0,-5-6 0,7 11 0,-7-11 0,-1 0 0,1 2 0,1 0 0,-1-1 0,-1 2 0,0-2 0,0 2 0,2-2 0,-1 1 0,1-1 0,-1 0 0,0 0 0,1 1 0,-2-1 0,3 1 0,-1-2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13.923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44 351 24575,'19'-7'0,"-4"-1"0,-8 5 0,-1-2 0,-1 2 0,1-1 0,-2 2 0,0-1 0,1 0 0,-1-1 0,1 0 0,0-1 0,-2 2 0,2-2 0,-2 2 0,2-1 0,-2 1 0,1-1 0,1 1 0,-2-1 0,1 1 0,0-2 0,0 2 0,0-1 0,1 1 0,-2 0 0,3 0 0,-3-1 0,3 0 0,-2-1 0,2 2 0,-1-2 0,-1 1 0,1 0 0,-2 0 0,1 0 0,0 2 0,1-2 0,0 0 0,1 0 0,-1 0 0,0-1 0,0 2 0,0-2 0,1 2 0,-2 0 0,0 0 0,3-1 0,-1 0 0,1 0 0,0 0 0,-1 0 0,0 1 0,0 0 0,-2 0 0,0 0 0,0 0 0,1-1 0,-1 2 0,1 0 0,0-1 0,0 1 0,0-1 0,-1 2 0,1-3 0,0 1 0,-2-2 0,2 1 0,-2 1 0,2-3 0,-2 3 0,1-2 0,-1 2 0,-1-2 0,1-2 0,-2 0 0,2-2 0,0 1 0,0-1 0,-2 2 0,2 0 0,-3 2 0,2 1 0,-1-2 0,-7 3 0,-1-1 0,-5 3 0,-1 3 0,4 2 0,-3 2 0,1 1 0,-2 1 0,-4 2 0,-1-1 0,-5 6 0,0 1 0,-3 4 0,-1 1 0,4-1 0,-1-1 0,7-4 0,-1 1 0,4-4 0,3-1 0,3-3 0,1-2 0,2-2 0,1-1 0,0 1 0,0 0 0,1-1 0,-3 3 0,4-4 0,-4 3 0,2-3 0,-3 3 0,1 0 0,0 0 0,-1 0 0,1 1 0,0-1 0,1-1 0,0 0 0,2-2 0,-1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21.861"/>
    </inkml:context>
    <inkml:brush xml:id="br0">
      <inkml:brushProperty name="width" value="0.025" units="cm"/>
      <inkml:brushProperty name="height" value="0.025" units="cm"/>
      <inkml:brushProperty name="color" value="#150825"/>
    </inkml:brush>
  </inkml:definitions>
  <inkml:trace contextRef="#ctx0" brushRef="#br0">2 0 24575,'12'2'0,"2"-1"0,-5 5 0,9 0 0,-11 2 0,5-3 0,-8-1 0,-1-2 0,1 1 0,-2-1 0,-1 0 0,0 0 0,-1 1 0,1-1 0,0 0 0,0 0 0,0 0 0,-1 1 0,1 0 0,0 1 0,-1 0 0,1 1 0,-1-2 0,0 2 0,0 0 0,0 0 0,0 2 0,0-2 0,0 3 0,0-1 0,0 0 0,0-1 0,-1-1 0,1-1 0,-2 0 0,2-2 0,-2 0 0,1 1 0,-1-1 0,2 0 0,-2 0 0,1 0 0,-2 0 0,1-2 0,0 1 0,-1-1 0,0 0 0,0 0 0,1-1 0,-2 0 0,1-3 0,0 1 0,-1-2 0,2 3 0,-2-2 0,2 1 0,0 0 0,0 0 0,2 0 0,-2 2 0,2-1 0,-1 1 0,1-1 0,-1 0 0,0 0 0,0 1 0,1-1 0,0 0 0,0-2 0,-1-1 0,1-2 0,-1-1 0,1 1 0,0-1 0,-2 2 0,2 0 0,-1 2 0,0 0 0,1 2 0,-1 0 0,1 0 0,0-1 0,-1 1 0,1 0 0,-1 0 0,1 0 0,0 1 0,2 0 0,0 1 0,1 1 0,0 0 0,2 3 0,-2-1 0,1 2 0,1 0 0,-2 0 0,1 1 0,-2-3 0,0 1 0,1-2 0,-1 0 0,-1 1 0,0-2 0,-1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42.365"/>
    </inkml:context>
    <inkml:brush xml:id="br0">
      <inkml:brushProperty name="width" value="0.05" units="cm"/>
      <inkml:brushProperty name="height" value="0.05" units="cm"/>
      <inkml:brushProperty name="color" value="#150825"/>
    </inkml:brush>
  </inkml:definitions>
  <inkml:trace contextRef="#ctx0" brushRef="#br0">48 280 24575,'-5'0'0,"1"0"0,0 0 0,2 0 0,-1 0 0,0 0 0,1 0 0,0 0 0,0 0 0,0 0 0,0 0 0,0 0 0,1 2 0,1 0 0,0 0 0,0 0 0,1 0 0,1 1 0,-1-1 0,1 0 0,-1 0 0,0 1 0,0-1 0,0 0 0,1 1 0,-1-1 0,1 0 0,-2 0 0,2 1 0,-2-1 0,1 0 0,0 0 0,0 1 0,0-1 0,0 0 0,-1 0 0,1 1 0,-1-1 0,1 0 0,-1 0 0,1 1 0,-1-1 0,1-1 0,-1 1 0,1-1 0,-1 1 0,0 0 0,0 1 0,0-1 0,0 0 0,0 1 0,0-1 0,0 0 0,0 0 0,0 1 0,0-1 0,0 0 0,0 0 0,0 0 0,-3-5 0,0 0 0,-1-3 0,-1 3 0,1-3 0,0 2 0,-1-3 0,2 1 0,-1 0 0,2 0 0,0 1 0,1 1 0,1-1 0,0 2 0,0 0 0,0 1 0,1-1 0,0 2 0,3 0 0,-2 0 0,3 0 0,-3 0 0,3-1 0,-1 1 0,1 1 0,-1-1 0,-1 1 0,0-1 0,-1 1 0,0-1 0,0 1 0,1-1 0,-1 0 0,0 0 0,0 1 0,1 0 0,-1 0 0,1 0 0,0 0 0,1 0 0,-2 0 0,0 0 0,2 0 0,-2 0 0,2 0 0,-2 0 0,0 0 0,0 0 0,1 0 0,-1-1 0,0 1 0,2-1 0,-1 0 0,3 1 0,-1-3 0,-2 3 0,2-2 0,-2 0 0,1 1 0,-1-1 0,0 2 0,0-2 0,-1 0 0,0 0 0,1 1 0,-1-1 0,0 0 0,0 0 0,1 1 0,-1-1 0,-1 1 0,1-2 0,-2 1 0,2 0 0,-1-1 0,1 1 0,-2 0 0,2 0 0,-1-2 0,1 1 0,0-1 0,-1 1 0,2-2 0,-1 1 0,2-1 0,0-1 0,3-1 0,-2 0 0,2-2 0,0 4 0,-3-2 0,3 3 0,-5-1 0,2 3 0,0-2 0,-2 3 0,2-2 0,-2 3 0,0-2 0,0 2 0,0-2 0,1 2 0,-1-1 0,-1 0 0,1 1 0,-1-1 0,2 0 0,-1 0 0,0 0 0,0 0 0,1 1 0,-1-1 0,0 0 0,1 1 0,-1-1 0,0 0 0,0 0 0,1 0 0,-1 0 0,0 1 0,0-1 0,2 0 0,0 1 0,-1-2 0,2 1 0,-2-1 0,0 2 0,-1-2 0,1 2 0,-1-1 0,0 0 0,1 0 0,-1-1 0,0 1 0,0 0 0,0-1 0,1 2 0,-2-2 0,1 0 0,-1 1 0,1-1 0,0 2 0,-1-2 0,1 0 0,0 0 0,1 0 0,-1-1 0,0 0 0,1-1 0,0-1 0,1 0 0,1 0 0,-1 0 0,1 0 0,-2 1 0,0-1 0,0 3 0,-1-2 0,0 3 0,1-1 0,-1 1 0,0-1 0,0 1 0,1-1 0,-1-1 0,0 1 0,3 0 0,-1-1 0,3 1 0,-2-2 0,0 1 0,1-1 0,0 2 0,0-1 0,-1 1 0,0 0 0,0 0 0,2 2 0,-3-3 0,2 3 0,-2-2 0,2 2 0,-1-3 0,1 3 0,-1-1 0,0 0 0,2 1 0,-2-2 0,1 1 0,-2 1 0,1-1 0,-2 1 0,0 0 0,-1 0 0,0 1 0,-1 0 0,-1 1 0,-1 0 0,0 0 0,0 1 0,1-1 0,0 0 0,0 0 0,-1 0 0,1 1 0,-1-1 0,0 0 0,0 0 0,0 0 0,-1 1 0,1-1 0,-1-1 0,2 1 0,-1-1 0,0 1 0,1 0 0,-2-1 0,-1 1 0,-1 2 0,-1 0 0,0 2 0,0 0 0,0 0 0,-2-1 0,2 0 0,-2-1 0,3 1 0,1-2 0,0 0 0,1 0 0,0-2 0,1 1 0,-1-2 0,0 2 0,0-2 0,1 2 0,-1-2 0,1 2 0,-2-1 0,1 1 0,0-2 0,0 2 0,-1-1 0,0 2 0,-1-1 0,-1 0 0,0 1 0,1-1 0,-1 1 0,3-1 0,-2 0 0,2-1 0,0 0 0,-1 1 0,1-2 0,-1 2 0,0-1 0,-2 1 0,3 0 0,-2-1 0,2 0 0,-1 1 0,1-2 0,0 2 0,0-1 0,-2 1 0,0-1 0,-1 2 0,0 0 0,0 1 0,0 0 0,0 0 0,0-1 0,1 0 0,1 1 0,0-2 0,1-1 0,0 1 0,0-2 0,1 2 0,-1-2 0,0 2 0,0-1 0,0 0 0,0-1 0,0 0 0,0-1 0,2-1 0,0-1 0,0 0 0,0 0 0,0-1 0,0 2 0,0-3 0,1 1 0,3-3 0,2 0 0,5-4 0,-2 3 0,3-4 0,-1 4 0,2-3 0,-1 1 0,-2 2 0,-1 1 0,-4 2 0,2 1 0,-5 1 0,2 1 0,-2 2 0,0-1 0,0 1 0,0-1 0,0 0 0,-1 0 0,1 1 0,0 0 0,0 0 0,0 0 0,1 0 0,-1 0 0,0 0 0,0 0 0,-6 0 0,1 2 0,-5-1 0,1 2 0,0-1 0,0 1 0,-1 0 0,3-1 0,-3 1 0,1 1 0,-1 0 0,-4 3 0,3 1 0,-5 2 0,2 0 0,-1 2 0,0 0 0,0 0 0,2-2 0,0 1 0,2-2 0,2-2 0,0 1 0,3-2 0,-1 0 0,2-1 0,-1 0 0,2 0 0,-1-1 0,1 1 0,0-3 0,0 2 0,2-2 0,-2 1 0,2-1 0,-2 0 0,1-1 0,1 1 0,-1 0 0,0-1 0,1 1 0,-2-1 0,1 1 0,0 0 0,-1 0 0,1-1 0,-1 0 0,2 1 0,-2-2 0,2 2 0,-2-2 0,2 2 0,-2-1 0,0 2 0,0-1 0,0 0 0,-1 0 0,1 1 0,0-1 0,-1 0 0,2 0 0,0 1 0,0-2 0,1 1 0,-2-2 0,1 2 0,-2 0 0,1 0 0,0 0 0,-1 0 0,2 1 0,-1-2 0,1 1 0,-1-1 0,0 0 0,2 1 0,-2-1 0,1 1 0,-2-1 0,1 1 0,1 0 0,-1-1 0,2 1 0,-1-1 0,1 1 0,0 1 0,0-1 0,0 0 0,-1 0 0,1 0 0,-1 0 0,0 0 0,0 1 0,1-1 0,0 0 0,-2 0 0,2 1 0,-2-2 0,2 1 0,-1-1 0,0 1 0,1 0 0,-1 0 0,2-1 0,1 0 0,1-1 0,2 0 0,-2 0 0,2 0 0,-1 0 0,1 0 0,-3 0 0,2 0 0,-2 0 0,0 0 0,1 0 0,0 0 0,0 0 0,2 0 0,-3 0 0,3 0 0,-3 0 0,3 0 0,-2 0 0,0 0 0,0 0 0,-1 0 0,0 0 0,0 0 0,2 0 0,-2 0 0,3 0 0,-1 0 0,1 0 0,0 0 0,0 0 0,0 0 0,-1 0 0,-1 0 0,0 0 0,-1 0 0,0 0 0,0 0 0,1 0 0,-1 1 0,0 0 0,0 0 0,0 0 0,1-1 0,-2 2 0,1-2 0,-2 2 0,2-2 0,-1 2 0,1-2 0,1 2 0,-1-1 0,0 1 0,0-1 0,1 0 0,-1 1 0,0-2 0,0 2 0,1 0 0,-1-1 0,0 1 0,0-2 0,1 2 0,-1-1 0,0 1 0,-1 0 0,1-2 0,-2 2 0,1-1 0,-1 1 0,0 0 0,-1 0 0,0-1 0,-1 0 0,0-1 0,0 0 0,0 0 0,-1 0 0,1 0 0,-1 0 0,0 0 0,-1 0 0,1 0 0,-1 0 0,-1 0 0,1 0 0,-1 0 0,2 0 0,-2 0 0,1 0 0,-1 0 0,2 0 0,-1 0 0,1 0 0,-1 0 0,2 0 0,0 0 0,-2 0 0,2 0 0,-2 0 0,1 0 0,0 0 0,-1 0 0,1 0 0,1 0 0,-2 0 0,1 0 0,0 0 0,-2 0 0,3 0 0,-3 0 0,2 0 0,-1 0 0,1 0 0,-1 0 0,2 0 0,0 0 0,0 0 0,-1 0 0,1 0 0,0 1 0,-1 0 0,1 0 0,0 0 0,0-1 0,-1 1 0,1-1 0,1 1 0,-1-1 0,1 1 0,-2-1 0,1 0 0,0 0 0,0 1 0,0-1 0,8 0 0,-1-2 0,9 0 0,-4-3 0,2 2 0,2-2 0,-1 1 0,1 1 0,-2-2 0,-2 1 0,0 2 0,-3-2 0,-1 4 0,-2-2 0,0 2 0,-2-1 0,-1 0 0,0 0 0,0-1 0,0 2 0,0-1 0,1 0 0,-2-1 0,1 1 0,0-1 0,-1 0 0,1 0 0,-1-2 0,0 0 0,2-2 0,-2 0 0,1 1 0,-1 2 0,0 0 0,0 1 0,0 0 0,0 0 0,0 0 0,0-1 0,-1 2 0,1-1 0,-2 2 0,2-2 0,-2 2 0,2-2 0,-2 1 0,1-1 0,-1 2 0,1-2 0,0 1 0,-1-2 0,0 1 0,0 0 0,0 0 0,1-1 0,-1 2 0,1-1 0,0 1 0,0 0 0,1-1 0,-2 1 0,1 0 0,-1 1 0,0-1 0,-1 1 0,1-1 0,0 0 0,0 1 0,0-2 0,1 1 0,0 0 0,1-1 0,-2 0 0,2 0 0,-1 0 0,1 0 0,0-1 0,0 1 0,0 0 0,0 0 0,0-1 0,0 1 0,0 0 0,0 0 0,0-1 0,0 1 0,0 0 0,0-1 0,0 1 0,0-1 0,1 0 0,-1 0 0,2 0 0,-2 1 0,2 0 0,-1 0 0,-1-1 0,1 1 0,0 0 0,1 1 0,-1-1 0,0 1 0,1 0 0,-2-1 0,2 1 0,-2-1 0,2 2 0,0-1 0,0 0 0,0 1 0,1-1 0,-1 0 0,0 1 0,0-2 0,1 1 0,-1 0 0,0 0 0,0 1 0,0-1 0,1 1 0,-1 0 0,0 0 0,0 0 0,0 0 0,0 0 0,0 0 0,0 0 0,1 0 0,-1 0 0,0 0 0,0 0 0,0 1 0,0-1 0,1 1 0,-1 0 0,0 0 0,0 0 0,0 0 0,0-1 0,-2 2 0,2-2 0,-2 2 0,2-2 0,-2 2 0,1 0 0,0 0 0,0 0 0,1 2 0,-2-2 0,1 3 0,0-1 0,0 1 0,1 0 0,-2-1 0,1 0 0,0-1 0,-1 2 0,2-3 0,-1 2 0,0-2 0,0-1 0,0 0 0,1-1 0,0 0 0,0 0 0,0 0 0,1 0 0,-1 0 0,0 0 0,0 0 0,0 0 0,1 0 0,-1 0 0,0 0 0,0 0 0,0 0 0,1-1 0,-2 0 0,1 0 0,-1 0 0,1 0 0,0 0 0,-1-1 0,1 2 0,-1-2 0,1 2 0,-2-2 0,2 1 0,0-1 0,0 0 0,0 1 0,0 0 0,1-1 0,-1 1 0,0-1 0,1 2 0,-1-2 0,0 2 0,0-1 0,0 0 0,1 1 0,-1-1 0,0 1 0,0 0 0,0 0 0,1 0 0,-1 0 0,0 0 0,2 0 0,-2 0 0,2 0 0,-2 0 0,0 0 0,1 0 0,-1 0 0,0 0 0,0 0 0,1 0 0,-1 0 0,0 0 0,0 0 0,0 0 0,1 0 0,-1 0 0,-1 1 0,1-1 0,-1 1 0,1-1 0,0 0 0,0 0 0,0 0 0,0-1 0,-1 0 0,-1-1 0,0-2 0,0 0 0,0-1 0,0 1 0,0 0 0,0 1 0,0-2 0,0 1 0,0 1 0,0-1 0,0 1 0,0 0 0,0-1 0,-1 2 0,-1 0 0,1-1 0,-1 1 0,1 0 0,-2 0 0,1 0 0,0 0 0,-1 2 0,1-1 0,-1 1 0,0-1 0,-1 1 0,1-1 0,0 1 0,0 0 0,0 0 0,1 0 0,0 0 0,0 0 0,-1 0 0,0 0 0,-1 0 0,-1 0 0,-2 0 0,2 0 0,-3 0 0,1 1 0,-1 0 0,1 3 0,0-1 0,2 1 0,0-2 0,1 1 0,1-1 0,1 0 0,-1 2 0,1-2 0,1 1 0,0-1 0,2 0 0,0-2 0,1 0 0,0 0 0,0 0 0,1 0 0,-1 0 0,0 0 0,0 0 0,0 0 0,0-1 0,-1-2 0,1 2 0,1-6 0,2 0 0,6-7 0,4-4 0,4-3 0,-5 3 0,2-3 0,-5 5 0,1-1 0,-5 4 0,1 3 0,-4 3 0,0 2 0,-2 1 0,-1 2 0,0 0 0,-1 1 0,0 5 0,0-1 0,0 2 0,0-3 0,0 3 0,0-1 0,0 4 0,0-1 0,0 1 0,0 2 0,0-1 0,0 3 0,0-5 0,0 2 0,0-3 0,0 0 0,0-2 0,0 0 0,0-2 0,0 0 0,0 0 0,0 1 0,0-1 0,-1-1 0,1 1 0,-3-3 0,2 0 0,-7-1 0,3 1 0,-6 1 0,2 0 0,-5 0 0,2 0 0,-4 0 0,3 0 0,1 1 0,0 1 0,4 1 0,-2 1 0,1 0 0,3 0 0,-2 1 0,2-2 0,1 1 0,0-2 0,3 1 0,-2-1 0,2 0 0,-1 1 0,1-1 0,0 0 0,1 0 0,-1 0 0,0 0 0,0-1 0,0 1 0,0 1 0,-1-1 0,1 0 0,-1 3 0,1-2 0,-1 2 0,1-2 0,-1 2 0,2-3 0,-1 2 0,1-2 0,-1 0 0,0 2 0,2-2 0,-2 2 0,1-2 0,-1 0 0,2 1 0,-1-1 0,0-1 0,1 1 0,-2 0 0,2 0 0,-4 1 0,4 0 0,-3 0 0,2-1 0,-1 0 0,0 0 0,2 0 0,-1-1 0,0 0 0,1 1 0,-2-2 0,1 2 0,-2-1 0,1 0 0,0 1 0,0 0 0,-2-1 0,0 1 0,-1-1 0,-1 2 0,0-1 0,0 1 0,1 0 0,0-1 0,1 1 0,0-1 0,2-1 0,1 1 0,-1-2 0,5 1 0,-2-1 0,5 1 0,-4 0 0,0 0 0,0 0 0,1-1 0,-1 1 0,0 0 0,1-1 0,-1 1 0,0-1 0,0 0 0,1 0 0,-1 0 0,0 0 0,0 0 0,1 0 0,-1 0 0,0 0 0,0 0 0,1 0 0,-1 0 0,0 0 0,0 0 0,1 0 0,-1 0 0,0 0 0,0 0 0,1 0 0,-1 0 0,0 0 0,1 0 0,-1 0 0,0 0 0,0 0 0,0 0 0,0 0 0,0 0 0,1 0 0,-2 1 0,1-1 0,-1 1 0,0 0 0,1 0 0,0 1 0,0-2 0,0 1 0,0-1 0,-1 1 0,1-1 0,-1 1 0,1 0 0,0-1 0,-1 1 0,1-1 0,0 0 0,-1 1 0,1 0 0,0 0 0,0-1 0,0 1 0,0-1 0,1 2 0,-1-2 0,0 1 0,-1 0 0,1-1 0,-1 1 0,1 0 0,0-1 0,1 1 0,-1-1 0,0 1 0,0 0 0,0 0 0,1-1 0,-1 0 0,0 1 0,0-1 0,1 1 0,-1-1 0,0 0 0,0 0 0,1 0 0,-1 0 0,0 0 0,0 0 0,1 0 0,-1 0 0,0 0 0,0 0 0,2 0 0,-1 0 0,0 0 0,-1 0 0,1 0 0,-1 0 0,0 0 0,-6 0 0,2 0 0,-5 0 0,5 0 0,0 0 0,0 0 0,0 0 0,0 0 0,-1 0 0,1 0 0,0 0 0,0 0 0,-1-1 0,1 0 0,0 0 0,1-1 0,-1 1 0,0-1 0,0 2 0,0-2 0,-1 1 0,1-2 0,1 1 0,-1 0 0,1 0 0,-1-1 0,0 2 0,1-3 0,0 2 0,-1-1 0,1 1 0,-1 0 0,2-1 0,-1 1 0,0 0 0,1 0 0,-1-1 0,1 1 0,0 0 0,0-1 0,0 1 0,0 0 0,0 0 0,0-1 0,0 1 0,0 0 0,0 0 0,0-1 0,0 1 0,0 0 0,0-1 0,0 1 0,0 0 0,0 0 0,0-1 0,0 1 0,0 0 0,0 1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46.584"/>
    </inkml:context>
    <inkml:brush xml:id="br0">
      <inkml:brushProperty name="width" value="0.05" units="cm"/>
      <inkml:brushProperty name="height" value="0.05" units="cm"/>
      <inkml:brushProperty name="color" value="#150825"/>
    </inkml:brush>
  </inkml:definitions>
  <inkml:trace contextRef="#ctx0" brushRef="#br0">876 1 24575,'-15'0'0,"-4"0"0,-7 0 0,3 0 0,-4 2 0,8 0 0,-5 3 0,3 1 0,-19 7 0,7-1 0,-21 10 0,5-4 0,-7 9 0,-5-2 0,9 5 0,13-10 0,4 2 0,13-8 0,0 0 0,5-2 0,8-4 0,3 0 0,2-4 0,1 0 0,2-1 0,0 0 0,1 2 0,-2-1 0,2 0 0,-1 1 0,1 0 0,0-1 0,0-1 0,0 0 0,0-1 0,-1 1 0,1-1 0,-2 1 0,2-1 0,0 0 0,0 1 0,0-1 0,0 1 0,0-1 0,0 1 0,0 0 0,0 2 0,0 0 0,0 0 0,0 1 0,0-1 0,2 2 0,-1-1 0,3 1 0,-1-2 0,3 2 0,-2-2 0,2 1 0,-1-1 0,0-1 0,0 1 0,0-2 0,-2 1 0,0 0 0,0-2 0,-1 2 0,1-1 0,-1-1 0,1 0 0,-1 0 0,1 0 0,-1-2 0,1 2 0,-1-1 0,-1 1 0,2-1 0,-2 2 0,1-1 0,2 1 0,-1-1 0,0 0 0,1 1 0,-1-2 0,0 2 0,0-3 0,-1 2 0,1-2 0,-1 1 0,1 1 0,-1-2 0,0 1 0,1-1 0,-1 1 0,2-1 0,-1 1 0,2-1 0,-1 2 0,1-2 0,2 2 0,-3-2 0,1 1 0,-2 1 0,-1-2 0,0 1 0,2 0 0,-1-1 0,1 2 0,-2-2 0,1 1 0,-1-1 0,0 1 0,1-1 0,-2 1 0,1-1 0,-1 3 0,1-3 0,-1 1 0,1 0 0,0-1 0,-2 2 0,2-1 0,0 1 0,-1-1 0,1 1 0,-1 0 0,1-1 0,0 1 0,-2 0 0,1-1 0,0 0 0,0 2 0,0-2 0,0 0 0,-1 1 0,1 0 0,0 0 0,0 0 0,1 1 0,-2-1 0,1 1 0,0-1 0,-1 0 0,2 0 0,-1 0 0,1-1 0,-1 2 0,2-2 0,-2 1 0,1-2 0,-1 1 0,2 0 0,-1 1 0,1-1 0,-1 1 0,1 0 0,-1-1 0,2 1 0,0-1 0,1 1 0,1-2 0,1 3 0,-2-3 0,2 2 0,-1-1 0,-1-1 0,1 1 0,-2-1 0,1 0 0,-2 0 0,0 0 0,0 0 0,-1 0 0,1 0 0,-1 0 0,0 0 0,1 0 0,1 0 0,-2 0 0,3 0 0,-2 0 0,2 0 0,-2 0 0,2 1 0,-2 0 0,2 0 0,0-1 0,1 1 0,-1-1 0,0 2 0,-1-1 0,2-1 0,-2 1 0,-1-1 0,0 0 0,-1 1 0,1 0 0,-3-1 0,-3-4 0,-3-1 0,-2-3 0,-1 1 0,-3-2 0,0 0 0,0-1 0,-1 0 0,0-1 0,2 3 0,-1 0 0,5 2 0,1 2 0,1 0 0,3 2 0,-1-1 0,1 2 0,0-1 0,0 2 0,-1 0 0,1 0 0,0 0 0,-1 0 0,1 0 0,-2 0 0,1-1 0,-2 1 0,1-2 0,-3 1 0,-2-1 0,-2 1 0,-2-1 0,0 1 0,-2 0 0,1-1 0,-3 2 0,4-3 0,-4 3 0,3-2 0,-7 2 0,4 0 0,-8 0 0,5 0 0,0 0 0,-2 2 0,1 2 0,-1 1 0,-1 3 0,3-1 0,0-1 0,5 0 0,0-2 0,4 0 0,1-2 0,3 0 0,2-2 0,1 0 0,1 0 0,2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4:57.74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490 17 24575,'0'17'0,"0"-1"0,0-9 0,0 2 0,1 0 0,1-1 0,2 0 0,-1-2 0,2 1 0,0-2 0,-1 1 0,0-2 0,-1 0 0,1-1 0,0 0 0,1 2 0,-2-3 0,1 3 0,0-2 0,0 0 0,0 1 0,0-1 0,1 0 0,0 0 0,0-1 0,0 0 0,0 1 0,-1 0 0,0 0 0,0 0 0,0 0 0,0 1 0,-1 1 0,1-2 0,-2 2 0,3-2 0,-2 1 0,0 1 0,2-1 0,-1 0 0,1-1 0,1 0 0,-4 0 0,3 0 0,-1 1 0,0 0 0,0-1 0,0 0 0,1 0 0,0 1 0,-2-1 0,2 1 0,-3-1 0,3 0 0,-1 3 0,0-3 0,-1 2 0,0 1 0,-2-2 0,1 3 0,-1-2 0,1 2 0,-2 0 0,3 0 0,-3-2 0,2 4 0,-2-3 0,0 2 0,0-2 0,0 2 0,0 0 0,0 2 0,0 0 0,0 0 0,-2 1 0,-1 0 0,-2 0 0,-1 2 0,-1-2 0,1 0 0,0 0 0,0-2 0,0-2 0,1 0 0,0-2 0,0 0 0,3-2 0,-3 1 0,0-1 0,0 0 0,-1 0 0,2 0 0,-3-1 0,1 1 0,-3 0 0,2-1 0,-2 0 0,0-1 0,0 1 0,-2-1 0,5 0 0,-6-1 0,4 1 0,-7 3 0,-3 1 0,0 2 0,-2-1 0,-5 1 0,10-3 0,-9 2 0,10-1 0,2-3 0,3 1 0,6-3 0,-1 1 0,-1 3 0,-1-1 0,0 1 0,0-1 0,3 0 0,-2-1 0,1 1 0,-1 1 0,-1-1 0,1 2 0,-1-1 0,1 0 0,-1 1 0,2-2 0,-1 6 0,3-4 0,-2 5 0,2-4 0,-1 1 0,2 0 0,-2-2 0,3 4 0,-3-2 0,2 2 0,-2 0 0,0 0 0,0 0 0,-1 0 0,-1 0 0,0-1 0,1 0 0,0-1 0,0-2 0,-2 2 0,2-4 0,-2 7 0,2-6 0,-2 4 0,2-5 0,0 0 0,1 0 0,2-14 0,3 2 0,5-16 0,5 2 0,2-4 0,4-5 0,-1 0 0,0-3 0,0 3 0,-4 5 0,3-1 0,-3-2 0,2 0 0,-1-1 0,-2 9 0,-3 1 0,1 6 0,-2-3 0,-2 7 0,0 1 0,-3 4 0,1 0 0,-2 2 0,2 0 0,-1 0 0,2 0 0,-3-1 0,2 1 0,0-1 0,-2 2 0,3 0 0,0-1 0,0 1 0,1-1 0,-3 2 0,2-1 0,-1 1 0,-11-5 0,6 2 0,-12-3 0,10 3 0,-3-2 0,2 1 0,-2-3 0,1 3 0,-1-1 0,1 2 0,0 0 0,2 0 0,0 0 0,1 2 0,-4 0 0,2 1 0,-3 4 0,0 5 0,-1 2 0,-3 9 0,2-3 0,-2 6 0,-3 4 0,1 1 0,-1-1 0,2 2 0,5-11 0,-4 6 0,4-4 0,0-5 0,1 2 0,2-7 0,0 2 0,1-4 0,0 1 0,1-3 0,0 1 0,-1 0 0,1 1 0,-2 0 0,1 0 0,1-2 0,-1 1 0,2-1 0,-2 1 0,0 1 0,0-1 0,-2 2 0,2 0 0,-2 1 0,0 0 0,-1-1 0,0 1 0,1-1 0,-2-2 0,1 1 0,-1 0 0,2-1 0,-2 1 0,1-1 0,-3 0 0,3 0 0,-1-2 0,2 1 0,-1-2 0,1 1 0,0 0 0,0-2 0,-2 1 0,2-2 0,-3 0 0,3 0 0,-1 0 0,1 0 0,0 0 0,-1 0 0,1 0 0,-2 0 0,3-2 0,-2 1 0,2-3 0,0 0 0,1-1 0,1-1 0,2 0 0,-3 0 0,3-1 0,-2 1 0,1-1 0,0 0 0,1 1 0,0-3 0,0-4 0,0-4 0,0-8 0,6-3 0,1-7 0,9-6 0,3-2 0,-5 9 0,5 0 0,-9 12 0,4-1 0,-5 5 0,-1 3 0,0 4 0,-1 0 0,0 3 0,-1 0 0,-2 3 0,1-1 0,-1 1 0,0 1 0,0 0 0,1 1 0,-2 0 0,1-2 0,0 2 0,-1-2 0,2 1 0,-2 0 0,2 0 0,-2 0 0,1 1 0,0-2 0,-2 2 0,2-1 0,-1-2 0,0 3 0,1-2 0,-1 0 0,0 2 0,2-4 0,-1 1 0,4-3 0,-2 0 0,3-1 0,-3 1 0,2 1 0,-2 0 0,-2 3 0,0-1 0,-2 3 0,2-2 0,0 1 0,0-1 0,1 1 0,-1-2 0,2 3 0,-1-2 0,-1 2 0,1 0 0,-2 12 0,-1 0 0,-1 11 0,-1 0 0,0 3 0,-2 2 0,0 4 0,-2 1 0,0-1 0,0 5 0,0-12 0,0 16 0,0-21 0,0 27 0,0-27 0,2 15 0,-2-11 0,4 0 0,-4 3 0,4-6 0,-3 2 0,2-3 0,-2 1 0,3-3 0,-2-2 0,2 0 0,0-2 0,0 0 0,0 0 0,0-1 0,2 6 0,3-4 0,0 5 0,4-7 0,0 3 0,1-3 0,0 1 0,-1-1 0,1 0 0,-1-2 0,-1-1 0,1-1 0,-4-2 0,2 2 0,0-2 0,1 0 0,-1 2 0,3-1 0,-2 0 0,4 2 0,-2-1 0,2-1 0,-2 0 0,0 0 0,7 3 0,-5-3 0,7 2 0,-8-3 0,0 0 0,-2-2 0,-2-1 0,0 0 0,-3 0 0,-22 0 0,8-3 0,-20 2 0,15-3 0,-1 1 0,3 0 0,2-1 0,4 3 0,1-2 0,1 1 0,0-2 0,-1 1 0,-2-2 0,1 0 0,-2-1 0,0-1 0,2 1 0,-2 0 0,3 1 0,1 1 0,1 1 0,1-5 0,1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00.757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411 205 24575,'-17'0'0,"1"0"0,11 0 0,-1 0 0,0 0 0,0 0 0,0 0 0,-1 0 0,3 0 0,-3 0 0,2 0 0,0 0 0,-1-1 0,2 1 0,-4-2 0,2 2 0,1-1 0,-1 1 0,2-2 0,-2 2 0,1-3 0,1 1 0,-1-1 0,1-1 0,1 1 0,-1-2 0,1 2 0,-1 0 0,-2 0 0,1 2 0,0-1 0,0 1 0,0-1 0,1-1 0,-1 1 0,1-2 0,0 2 0,0-2 0,-1 2 0,0-1 0,1 2 0,-2 0 0,1 0 0,-1-1 0,1 0 0,1-1 0,-1 1 0,0 1 0,0-2 0,0 2 0,0-1 0,0-2 0,1 1 0,0-1 0,1 1 0,-2-1 0,2 1 0,-1 0 0,-1-1 0,2 0 0,-1 0 0,1 0 0,-1 0 0,2 0 0,-3 0 0,1 0 0,0 0 0,1 0 0,-2-2 0,2 2 0,-2-1 0,1 0 0,1 2 0,-1-3 0,1 4 0,-1-2 0,-1 0 0,1 1 0,-1 0 0,0 0 0,1 0 0,1 0 0,-2-1 0,1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09.457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104 301 24575,'0'22'0,"0"-1"0,0-12 0,0 0 0,-3 0 0,3-3 0,-3 1 0,3-3 0,0 2 0,0-2 0,0 2 0,0 0 0,0-2 0,0 2 0,0-2 0,0 2 0,0 0 0,0-1 0,0 1 0,0-1 0,0 0 0,0 0 0,0 1 0,0-1 0,0 1 0,0-1 0,0 0 0,0 1 0,0-1 0,0 1 0,0-1 0,0 0 0,0 0 0,0 0 0,0 0 0,0 1 0,3-1 0,-1-1 0,3 0 0,-2-1 0,1 0 0,1 0 0,-1 0 0,1 0 0,-1 0 0,1 0 0,0 0 0,-1-2 0,2 0 0,-2-6 0,-1 2 0,0-5 0,-3 3 0,1-2 0,-1-1 0,0-4 0,0 0 0,0-3 0,0 0 0,0-1 0,0 1 0,0 0 0,-1 2 0,-1 0 0,-3 0 0,1 0 0,0 2 0,1 0 0,0 2 0,0 0 0,1 1 0,0 0 0,1 1 0,0 2 0,1-1 0,0 1 0,0 0 0,2 0 0,1 1 0,4-1 0,2 0 0,4-3 0,-1 1 0,10-5 0,-7 2 0,10-4 0,-1 1 0,-7 3 0,7-1 0,-9 3 0,2 0 0,-2 1 0,-4 1 0,0 3 0,-4 0 0,0 0 0,-3 3 0,1-2 0,4 0 0,-3-1 0,5 2 0,-5-2 0,2 3 0,-2-3 0,0 3 0,-1-1 0,0 1 0,0 0 0,1 0 0,-1 0 0,-1 0 0,1 6 0,-2-3 0,-1 6 0,-2-4 0,0 1 0,0 1 0,0 0 0,0 0 0,0 2 0,0-3 0,0 1 0,0-2 0,0-1 0,0 2 0,0-1 0,-1 0 0,-1 1 0,-2-2 0,1-1 0,-3 2 0,2-2 0,-3 2 0,1-1 0,-2 1 0,1 0 0,-1-1 0,1 1 0,3-2 0,-1 0 0,1 1 0,0-1 0,-2 1 0,3-1 0,-3 1 0,0-2 0,0 1 0,-1 1 0,3-1 0,-1 2 0,1-2 0,0 1 0,0 0 0,0 0 0,0 1 0,-2-1 0,2 2 0,-1-2 0,2 1 0,-2 1 0,2-2 0,-1 1 0,0-1 0,1 3 0,-2-1 0,1 2 0,1-2 0,-2 2 0,0 1 0,1 1 0,-2 0 0,3-1 0,-2 0 0,2 0 0,0 0 0,0-2 0,2-1 0,-2-1 0,2-1 0,13-13 0,-6 4 0,13-11 0,-11 9 0,0 2 0,-2 0 0,1 2 0,-2-1 0,1 0 0,-1 1 0,2-1 0,-1 1 0,2 0 0,-2 0 0,3 0 0,-4 1 0,1-1 0,-1 1 0,-1 1 0,3 1 0,-1 0 0,1 0 0,0 0 0,-2 0 0,0 0 0,1 0 0,0 1 0,0 1 0,-1 0 0,0 1 0,-1 0 0,0 0 0,1 1 0,-1-2 0,0 1 0,1 0 0,-1 0 0,2-1 0,-2-1 0,1-1 0,1 0 0,-2 0 0,3 0 0,-3 0 0,1-3 0,-3-2 0,-1 0 0,-1-2 0,0 2 0,0-2 0,0-2 0,0-2 0,-3-2 0,-1-5 0,-2-2 0,0 0 0,1-2 0,-2 1 0,0-1 0,-1-1 0,-3 3 0,4 0 0,-3 3 0,1-1 0,-2 2 0,1 1 0,-1-1 0,1 2 0,-2-2 0,1 4 0,-3-2 0,4 4 0,-3 0 0,3 1 0,-1 2 0,0-1 0,2 3 0,-2 0 0,-2 0 0,3 0 0,-3 1 0,5 2 0,0 1 0,0 1 0,2 0 0,-3 0 0,3 0 0,-2 3 0,1 0 0,-3 6 0,-2 4 0,3-2 0,-4 4 0,5-7 0,-4 5 0,2-2 0,1 0 0,2-2 0,1 0 0,1 0 0,0 0 0,1-2 0,0 2 0,1-2 0,-2 6 0,1-5 0,-2 4 0,3-4 0,1-1 0,-1 2 0,0-4 0,0 2 0,0-1 0,2-2 0,-2 1 0,1 0 0,-1-1 0,0 3 0,1-3 0,1 0 0,-2 2 0,0-3 0,2 3 0,-1-1 0,1-1 0,-2 2 0,1-2 0,0 1 0,0 1 0,1-2 0,-2 1 0,2 2 0,-2-2 0,3 2 0,-1-1 0,0-2 0,1 2 0,-2-2 0,1 3 0,1-2 0,-1 0 0,0 1 0,0-2 0,0 2 0,1-1 0,0-1 0,0 3 0,0-3 0,0 2 0,0 0 0,0-2 0,0 3 0,0-3 0,0 1 0,0 1 0,0-2 0,1 3 0,2-3 0,-1 1 0,3-1 0,-2-1 0,2-1 0,0 0 0,0 0 0,0 0 0,-1 3 0,0-3 0,-1 4 0,0-3 0,0 1 0,2 1 0,-3-1 0,2 1 0,-1-2 0,1 1 0,0-1 0,0 1 0,-1-1 0,1 0 0,1 2 0,-1-3 0,1 2 0,-2-1 0,1 1 0,-1 0 0,2-1 0,-2 0 0,0 1 0,0 2 0,-1-2 0,-1 1 0,1 0 0,0-1 0,-1 3 0,0-3 0,-1 3 0,0-1 0,0-1 0,0 1 0,0-1 0,0 0 0,0 0 0,0 1 0,0-1 0,0 2 0,0-1 0,0 2 0,0-2 0,0 1 0,0-1 0,0-1 0,0 0 0,0 2 0,0-3 0,0 2 0,0 0 0,0-1 0,0 2 0,0-2 0,0 0 0,0 1 0,0-1 0,0 1 0,0-1 0,0 2 0,0-3 0,-1 2 0,1-1 0,-1-1 0,0 3 0,0-1 0,0-1 0,1 1 0,0-1 0,0 0 0,0 1 0,0-2 0,-1 1 0,1 1 0,-1 0 0,1 0 0,-2 1 0,2-1 0,-1 3 0,-1-2 0,2 2 0,-3 0 0,3 0 0,-1-2 0,1 0 0,-1-2 0,0 1 0,0 0 0,1-2 0,0 4 0,-1-3 0,1 2 0,-2-2 0,2 0 0,0 2 0,0-1 0,0 1 0,0-1 0,0 1 0,0-1 0,0 2 0,0-2 0,0 2 0,0 0 0,0 1 0,0 0 0,0-2 0,0 1 0,0-2 0,0 1 0,0-2 0,0 1 0,0-1 0,0 2 0,0-2 0,0 1 0,0-1 0,0 1 0,0 0 0,0 1 0,0-2 0,0-1 0,0 2 0,0 1 0,0-2 0,0 2 0,1-4 0,0 3 0,0 1 0,-1-3 0,1 3 0,-1-3 0,1 1 0,-1 3 0,1-2 0,0 3 0,0-1 0,0 0 0,0 1 0,0 2 0,-1 0 0,1 0 0,-1 2 0,2-2 0,-1 4 0,1-2 0,2 4 0,-1-4 0,3 12 0,1-6 0,2 12 0,1-8 0,1 7 0,-5-16 0,0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09.457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104 301 24575,'0'22'0,"0"-1"0,0-12 0,0 0 0,-3 0 0,3-3 0,-3 1 0,3-3 0,0 2 0,0-2 0,0 2 0,0 0 0,0-2 0,0 2 0,0-2 0,0 2 0,0 0 0,0-1 0,0 1 0,0-1 0,0 0 0,0 0 0,0 1 0,0-1 0,0 1 0,0-1 0,0 0 0,0 1 0,0-1 0,0 1 0,0-1 0,0 0 0,0 0 0,0 0 0,0 0 0,0 1 0,3-1 0,-1-1 0,3 0 0,-2-1 0,1 0 0,1 0 0,-1 0 0,1 0 0,-1 0 0,1 0 0,0 0 0,-1-2 0,2 0 0,-2-6 0,-1 2 0,0-5 0,-3 3 0,1-2 0,-1-1 0,0-4 0,0 0 0,0-3 0,0 0 0,0-1 0,0 1 0,0 0 0,-1 2 0,-1 0 0,-3 0 0,1 0 0,0 2 0,1 0 0,0 2 0,0 0 0,1 1 0,0 0 0,1 1 0,0 2 0,1-1 0,0 1 0,0 0 0,2 0 0,1 1 0,4-1 0,2 0 0,4-3 0,-1 1 0,10-5 0,-7 2 0,10-4 0,-1 1 0,-7 3 0,7-1 0,-9 3 0,2 0 0,-2 1 0,-4 1 0,0 3 0,-4 0 0,0 0 0,-3 3 0,1-2 0,4 0 0,-3-1 0,5 2 0,-5-2 0,2 3 0,-2-3 0,0 3 0,-1-1 0,0 1 0,0 0 0,1 0 0,-1 0 0,-1 0 0,1 6 0,-2-3 0,-1 6 0,-2-4 0,0 1 0,0 1 0,0 0 0,0 0 0,0 2 0,0-3 0,0 1 0,0-2 0,0-1 0,0 2 0,0-1 0,-1 0 0,-1 1 0,-2-2 0,1-1 0,-3 2 0,2-2 0,-3 2 0,1-1 0,-2 1 0,1 0 0,-1-1 0,1 1 0,3-2 0,-1 0 0,1 1 0,0-1 0,-2 1 0,3-1 0,-3 1 0,0-2 0,0 1 0,-1 1 0,3-1 0,-1 2 0,1-2 0,0 1 0,0 0 0,0 0 0,0 1 0,-2-1 0,2 2 0,-1-2 0,2 1 0,-2 1 0,2-2 0,-1 1 0,0-1 0,1 3 0,-2-1 0,1 2 0,1-2 0,-2 2 0,0 1 0,1 1 0,-2 0 0,3-1 0,-2 0 0,2 0 0,0 0 0,0-2 0,2-1 0,-2-1 0,2-1 0,13-13 0,-6 4 0,13-11 0,-11 9 0,0 2 0,-2 0 0,1 2 0,-2-1 0,1 0 0,-1 1 0,2-1 0,-1 1 0,2 0 0,-2 0 0,3 0 0,-4 1 0,1-1 0,-1 1 0,-1 1 0,3 1 0,-1 0 0,1 0 0,0 0 0,-2 0 0,0 0 0,1 0 0,0 1 0,0 1 0,-1 0 0,0 1 0,-1 0 0,0 0 0,1 1 0,-1-2 0,0 1 0,1 0 0,-1 0 0,2-1 0,-2-1 0,1-1 0,1 0 0,-2 0 0,3 0 0,-3 0 0,1-3 0,-3-2 0,-1 0 0,-1-2 0,0 2 0,0-2 0,0-2 0,0-2 0,-3-2 0,-1-5 0,-2-2 0,0 0 0,1-2 0,-2 1 0,0-1 0,-1-1 0,-3 3 0,4 0 0,-3 3 0,1-1 0,-2 2 0,1 1 0,-1-1 0,1 2 0,-2-2 0,1 4 0,-3-2 0,4 4 0,-3 0 0,3 1 0,-1 2 0,0-1 0,2 3 0,-2 0 0,-2 0 0,3 0 0,-3 1 0,5 2 0,0 1 0,0 1 0,2 0 0,-3 0 0,3 0 0,-2 3 0,1 0 0,-3 6 0,-2 4 0,3-2 0,-4 4 0,5-7 0,-4 5 0,2-2 0,1 0 0,2-2 0,1 0 0,1 0 0,0 0 0,1-2 0,0 2 0,1-2 0,-2 6 0,1-5 0,-2 4 0,3-4 0,1-1 0,-1 2 0,0-4 0,0 2 0,0-1 0,2-2 0,-2 1 0,1 0 0,-1-1 0,0 3 0,1-3 0,1 0 0,-2 2 0,0-3 0,2 3 0,-1-1 0,1-1 0,-2 2 0,1-2 0,0 1 0,0 1 0,1-2 0,-2 1 0,2 2 0,-2-2 0,3 2 0,-1-1 0,0-2 0,1 2 0,-2-2 0,1 3 0,1-2 0,-1 0 0,0 1 0,0-2 0,0 2 0,1-1 0,0-1 0,0 3 0,0-3 0,0 2 0,0 0 0,0-2 0,0 3 0,0-3 0,0 1 0,0 1 0,0-2 0,1 3 0,2-3 0,-1 1 0,3-1 0,-2-1 0,2-1 0,0 0 0,0 0 0,0 0 0,-1 3 0,0-3 0,-1 4 0,0-3 0,0 1 0,2 1 0,-3-1 0,2 1 0,-1-2 0,1 1 0,0-1 0,0 1 0,-1-1 0,1 0 0,1 2 0,-1-3 0,1 2 0,-2-1 0,1 1 0,-1 0 0,2-1 0,-2 0 0,0 1 0,0 2 0,-1-2 0,-1 1 0,1 0 0,0-1 0,-1 3 0,0-3 0,-1 3 0,0-1 0,0-1 0,0 1 0,0-1 0,0 0 0,0 0 0,0 1 0,0-1 0,0 2 0,0-1 0,0 2 0,0-2 0,0 1 0,0-1 0,0-1 0,0 0 0,0 2 0,0-3 0,0 2 0,0 0 0,0-1 0,0 2 0,0-2 0,0 0 0,0 1 0,0-1 0,0 1 0,0-1 0,0 2 0,0-3 0,-1 2 0,1-1 0,-1-1 0,0 3 0,0-1 0,0-1 0,1 1 0,0-1 0,0 0 0,0 1 0,0-2 0,-1 1 0,1 1 0,-1 0 0,1 0 0,-2 1 0,2-1 0,-1 3 0,-1-2 0,2 2 0,-3 0 0,3 0 0,-1-2 0,1 0 0,-1-2 0,0 1 0,0 0 0,1-2 0,0 4 0,-1-3 0,1 2 0,-2-2 0,2 0 0,0 2 0,0-1 0,0 1 0,0-1 0,0 1 0,0-1 0,0 2 0,0-2 0,0 2 0,0 0 0,0 1 0,0 0 0,0-2 0,0 1 0,0-2 0,0 1 0,0-2 0,0 1 0,0-1 0,0 2 0,0-2 0,0 1 0,0-1 0,0 1 0,0 0 0,0 1 0,0-2 0,0-1 0,0 2 0,0 1 0,0-2 0,0 2 0,1-4 0,0 3 0,0 1 0,-1-3 0,1 3 0,-1-3 0,1 1 0,-1 3 0,1-2 0,0 3 0,0-1 0,0 0 0,0 1 0,0 2 0,-1 0 0,1 0 0,-1 2 0,2-2 0,-1 4 0,1-2 0,2 4 0,-1-4 0,3 12 0,1-6 0,2 12 0,1-8 0,1 7 0,-5-16 0,0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2.068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3.662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4.59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5.640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7.329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8.57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20.757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22.014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23.472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12.068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1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30.783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1309 451 24575,'-21'-6'0,"-4"-2"0,8 0 0,-14-6 0,6 5 0,-11-3 0,11 6 0,-3-1 0,4 3 0,0-1 0,0 1 0,7 2 0,2 0 0,2 2 0,2 0 0,3 0 0,0 0 0,1 0 0,-1 0 0,2 0 0,-1 2 0,1-1 0,-2 3 0,-1 1 0,-1-2 0,0 4 0,-3-2 0,0 3 0,-7 0 0,4-1 0,-6 0 0,4 0 0,0-2 0,0 0 0,3-1 0,0 1 0,3-3 0,1 1 0,7-1 0,-2-2 0,1 2 0,0 0 0,-2 2 0,2 1 0,-2 1 0,0 2 0,-2 3 0,0 1 0,-3 3 0,0-3 0,1 2 0,1-4 0,2-1 0,1-1 0,2-3 0,1-1 0,1 1 0,0-2 0,-2 1 0,0-1 0,-1 0 0,-2 0 0,-1 2 0,-2 1 0,-4 1 0,4 0 0,-3 0 0,3-1 0,-1 0 0,1-2 0,1 1 0,1-1 0,0-1 0,2-1 0,0-1 0,1-1 0,3 0 0,-4 0 0,0 0 0,1 0 0,0 0 0,2 0 0,-1 0 0,-1 0 0,0 0 0,1 0 0,0 0 0,-1 0 0,0 0 0,0 0 0,0 0 0,-1 0 0,2 0 0,0 0 0,-2 0 0,0 0 0,-3 0 0,4 0 0,-4 0 0,3 2 0,-3-1 0,1 3 0,1-1 0,0 0 0,1-1 0,3-1 0,-2-1 0,3-6 0,0 1 0,2-6 0,1-2 0,0-3 0,4-5 0,5-5 0,13-13 0,2 1 0,23-33 0,-15 28 0,19-29 0,-13 21 0,5-7 0,-11 14 0,2 2 0,-12 16 0,2-4 0,-5 8 0,-6 4 0,-2 6 0,-4 3 0,-2 5 0,-1 1 0,-19 21 0,1-2 0,-17 22 0,5-8 0,6-4 0,-13 12 0,18-20 0,-15 18 0,15-19 0,-5 5 0,5-2 0,0-2 0,3-1 0,0-1 0,2 0 0,0-1 0,2 0 0,3 0 0,-3 0 0,4 0 0,-3 2 0,3-1 0,-2 1 0,2 1 0,0-3 0,0 5 0,0-2 0,2 0 0,-2 1 0,4-3 0,-2 1 0,2-2 0,0-2 0,0 6 0,0-9 0,0 7 0,0-9 0,0 3 0,0-1 0,0 2 0,0-1 0,0 4 0,2-2 0,0 2 0,2 0 0,-1-3 0,1 1 0,-1-1 0,-1-3 0,1 1 0,-1-3 0,0-1 0,0-1 0,-1 1 0,1-2 0,0 1 0,-1 0 0,2-1 0,-2 2 0,1-1 0,0-1 0,0 2 0,1-2 0,-1 3 0,0 0 0,-1-1 0,1-2 0,-2 1 0,1 0 0,-1 2 0,1-3 0,1 3 0,0-2 0,0 3 0,-1-1 0,3 10 0,-4-10 0,3 7 0,-2-10 0,1 3 0,1-1 0,0 3 0,0-6 0,1 9 0,-1-7 0,0 4 0,-1-6 0,0 2 0,-9-22 0,0 12 0,-10-22 0,-27-25 0,-4-4 0,12 2 0,-16-22 0,7-1 0,32 23 0,2-20 0,2-1 0,5 18 0,-1-2 0,1 6 0,3 31 0,-1 5 0,2 4 0,0 5 0,0-1 0,0 5 0,0-2 0,0 1 0,0 0 0,-1 19 0,0-8 0,0 17 0,1-13 0,0 3 0,0 0 0,0 2 0,0 2 0,0-1 0,0 3 0,0-1 0,0 5 0,0-2 0,1 2 0,2 0 0,7 24 0,-2-15 0,4 14 0,-4-23 0,16 23 0,-10-24 0,10 16 0,-15-34 0,-3-2 0,0-2 0,1 0 0,5 0 0,-5-2 0,5-1 0,-6 0 0,-1-1 0,1 2 0,-1 0 0,3-1 0,0-2 0,7-3 0,-1-2 0,2-2 0,0 0 0,-2 0 0,2 0 0,-2 0 0,-3 3 0,-2 0 0,-3 3 0,-1 0 0,1-1 0,8-15 0,-1 5 0,12-19 0,-15 22 0,-35 33 0,2 2 0,-30 30 0,20-18 0,-1 1 0,-3 3 0,0 0 0,0 0 0,10-9 0,-5 3 0,11-10 0,-3 5 0,7-6 0,2-1 0,5-6 0,1 0 0,4-4 0,0 0 0,2 0 0,1 1 0,-2 1 0,4-1 0,-3 0 0,3 0 0,-2 1 0,2-1 0,0 0 0,0-1 0,0-1 0,0 1 0,0-4 0,0 2 0,0-3 0,7 0 0,-3-1 0,30-13 0,-25 7 0,18-10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33.891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0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20:25:35.052"/>
    </inkml:context>
    <inkml:brush xml:id="br0">
      <inkml:brushProperty name="width" value="0.2" units="cm"/>
      <inkml:brushProperty name="height" value="0.2" units="cm"/>
      <inkml:brushProperty name="color" value="#150825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4B583-39C7-9F45-9C48-C2B5B446507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261B7-0EFC-0746-80FF-0C4B54A0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8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261B7-0EFC-0746-80FF-0C4B54A08F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4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261B7-0EFC-0746-80FF-0C4B54A08F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261B7-0EFC-0746-80FF-0C4B54A08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261B7-0EFC-0746-80FF-0C4B54A08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261B7-0EFC-0746-80FF-0C4B54A08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6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261B7-0EFC-0746-80FF-0C4B54A08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7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53A4-3296-1B4D-B918-BD1F63ACF5D8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8B69-B21C-EE42-8D16-58514295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8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53A4-3296-1B4D-B918-BD1F63ACF5D8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8B69-B21C-EE42-8D16-58514295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2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53A4-3296-1B4D-B918-BD1F63ACF5D8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8B69-B21C-EE42-8D16-58514295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53A4-3296-1B4D-B918-BD1F63ACF5D8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8B69-B21C-EE42-8D16-58514295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53A4-3296-1B4D-B918-BD1F63ACF5D8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8B69-B21C-EE42-8D16-58514295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7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53A4-3296-1B4D-B918-BD1F63ACF5D8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8B69-B21C-EE42-8D16-58514295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1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53A4-3296-1B4D-B918-BD1F63ACF5D8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8B69-B21C-EE42-8D16-58514295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7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53A4-3296-1B4D-B918-BD1F63ACF5D8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8B69-B21C-EE42-8D16-58514295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1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53A4-3296-1B4D-B918-BD1F63ACF5D8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8B69-B21C-EE42-8D16-58514295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7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53A4-3296-1B4D-B918-BD1F63ACF5D8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8B69-B21C-EE42-8D16-58514295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53A4-3296-1B4D-B918-BD1F63ACF5D8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8B69-B21C-EE42-8D16-58514295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953A4-3296-1B4D-B918-BD1F63ACF5D8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8B69-B21C-EE42-8D16-58514295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4.xml"/><Relationship Id="rId3" Type="http://schemas.openxmlformats.org/officeDocument/2006/relationships/image" Target="../media/image1.jp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customXml" Target="../ink/ink13.xml"/><Relationship Id="rId33" Type="http://schemas.openxmlformats.org/officeDocument/2006/relationships/customXml" Target="../ink/ink20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9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customXml" Target="../ink/ink11.xml"/><Relationship Id="rId28" Type="http://schemas.openxmlformats.org/officeDocument/2006/relationships/customXml" Target="../ink/ink16.xml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31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8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28.xml"/><Relationship Id="rId26" Type="http://schemas.openxmlformats.org/officeDocument/2006/relationships/customXml" Target="../ink/ink34.xml"/><Relationship Id="rId3" Type="http://schemas.openxmlformats.org/officeDocument/2006/relationships/image" Target="../media/image1.jpg"/><Relationship Id="rId21" Type="http://schemas.openxmlformats.org/officeDocument/2006/relationships/image" Target="../media/image10.png"/><Relationship Id="rId34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customXml" Target="../ink/ink25.xml"/><Relationship Id="rId17" Type="http://schemas.openxmlformats.org/officeDocument/2006/relationships/image" Target="../media/image8.png"/><Relationship Id="rId25" Type="http://schemas.openxmlformats.org/officeDocument/2006/relationships/customXml" Target="../ink/ink33.xml"/><Relationship Id="rId33" Type="http://schemas.openxmlformats.org/officeDocument/2006/relationships/customXml" Target="../ink/ink40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customXml" Target="../ink/ink3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.xml"/><Relationship Id="rId11" Type="http://schemas.openxmlformats.org/officeDocument/2006/relationships/image" Target="../media/image5.png"/><Relationship Id="rId24" Type="http://schemas.openxmlformats.org/officeDocument/2006/relationships/customXml" Target="../ink/ink32.xml"/><Relationship Id="rId32" Type="http://schemas.openxmlformats.org/officeDocument/2006/relationships/customXml" Target="../ink/ink39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customXml" Target="../ink/ink31.xml"/><Relationship Id="rId28" Type="http://schemas.openxmlformats.org/officeDocument/2006/relationships/customXml" Target="../ink/ink36.xml"/><Relationship Id="rId10" Type="http://schemas.openxmlformats.org/officeDocument/2006/relationships/customXml" Target="../ink/ink24.xml"/><Relationship Id="rId19" Type="http://schemas.openxmlformats.org/officeDocument/2006/relationships/image" Target="../media/image9.png"/><Relationship Id="rId31" Type="http://schemas.openxmlformats.org/officeDocument/2006/relationships/image" Target="../media/image11.png"/><Relationship Id="rId4" Type="http://schemas.openxmlformats.org/officeDocument/2006/relationships/customXml" Target="../ink/ink21.xml"/><Relationship Id="rId9" Type="http://schemas.openxmlformats.org/officeDocument/2006/relationships/image" Target="../media/image4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customXml" Target="../ink/ink35.xml"/><Relationship Id="rId30" Type="http://schemas.openxmlformats.org/officeDocument/2006/relationships/customXml" Target="../ink/ink38.xml"/><Relationship Id="rId8" Type="http://schemas.openxmlformats.org/officeDocument/2006/relationships/customXml" Target="../ink/ink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48.xml"/><Relationship Id="rId26" Type="http://schemas.openxmlformats.org/officeDocument/2006/relationships/customXml" Target="../ink/ink54.xml"/><Relationship Id="rId39" Type="http://schemas.openxmlformats.org/officeDocument/2006/relationships/customXml" Target="../ink/ink66.xml"/><Relationship Id="rId21" Type="http://schemas.openxmlformats.org/officeDocument/2006/relationships/image" Target="../media/image10.png"/><Relationship Id="rId34" Type="http://schemas.openxmlformats.org/officeDocument/2006/relationships/customXml" Target="../ink/ink61.xml"/><Relationship Id="rId42" Type="http://schemas.openxmlformats.org/officeDocument/2006/relationships/customXml" Target="../ink/ink69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47.xml"/><Relationship Id="rId29" Type="http://schemas.openxmlformats.org/officeDocument/2006/relationships/customXml" Target="../ink/ink5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2.xml"/><Relationship Id="rId11" Type="http://schemas.openxmlformats.org/officeDocument/2006/relationships/image" Target="../media/image5.png"/><Relationship Id="rId24" Type="http://schemas.openxmlformats.org/officeDocument/2006/relationships/customXml" Target="../ink/ink52.xml"/><Relationship Id="rId32" Type="http://schemas.openxmlformats.org/officeDocument/2006/relationships/customXml" Target="../ink/ink59.xml"/><Relationship Id="rId37" Type="http://schemas.openxmlformats.org/officeDocument/2006/relationships/customXml" Target="../ink/ink64.xml"/><Relationship Id="rId40" Type="http://schemas.openxmlformats.org/officeDocument/2006/relationships/customXml" Target="../ink/ink67.xml"/><Relationship Id="rId45" Type="http://schemas.openxmlformats.org/officeDocument/2006/relationships/customXml" Target="../ink/ink7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customXml" Target="../ink/ink51.xml"/><Relationship Id="rId28" Type="http://schemas.openxmlformats.org/officeDocument/2006/relationships/customXml" Target="../ink/ink56.xml"/><Relationship Id="rId36" Type="http://schemas.openxmlformats.org/officeDocument/2006/relationships/customXml" Target="../ink/ink63.xml"/><Relationship Id="rId10" Type="http://schemas.openxmlformats.org/officeDocument/2006/relationships/customXml" Target="../ink/ink44.xml"/><Relationship Id="rId19" Type="http://schemas.openxmlformats.org/officeDocument/2006/relationships/image" Target="../media/image9.png"/><Relationship Id="rId31" Type="http://schemas.openxmlformats.org/officeDocument/2006/relationships/image" Target="../media/image11.png"/><Relationship Id="rId44" Type="http://schemas.openxmlformats.org/officeDocument/2006/relationships/customXml" Target="../ink/ink71.xml"/><Relationship Id="rId4" Type="http://schemas.openxmlformats.org/officeDocument/2006/relationships/customXml" Target="../ink/ink41.xml"/><Relationship Id="rId9" Type="http://schemas.openxmlformats.org/officeDocument/2006/relationships/image" Target="../media/image4.png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customXml" Target="../ink/ink55.xml"/><Relationship Id="rId30" Type="http://schemas.openxmlformats.org/officeDocument/2006/relationships/customXml" Target="../ink/ink58.xml"/><Relationship Id="rId35" Type="http://schemas.openxmlformats.org/officeDocument/2006/relationships/customXml" Target="../ink/ink62.xml"/><Relationship Id="rId43" Type="http://schemas.openxmlformats.org/officeDocument/2006/relationships/customXml" Target="../ink/ink70.xml"/><Relationship Id="rId8" Type="http://schemas.openxmlformats.org/officeDocument/2006/relationships/customXml" Target="../ink/ink43.xml"/><Relationship Id="rId3" Type="http://schemas.openxmlformats.org/officeDocument/2006/relationships/image" Target="../media/image1.jpg"/><Relationship Id="rId12" Type="http://schemas.openxmlformats.org/officeDocument/2006/relationships/customXml" Target="../ink/ink45.xml"/><Relationship Id="rId17" Type="http://schemas.openxmlformats.org/officeDocument/2006/relationships/image" Target="../media/image8.png"/><Relationship Id="rId25" Type="http://schemas.openxmlformats.org/officeDocument/2006/relationships/customXml" Target="../ink/ink53.xml"/><Relationship Id="rId33" Type="http://schemas.openxmlformats.org/officeDocument/2006/relationships/customXml" Target="../ink/ink60.xml"/><Relationship Id="rId38" Type="http://schemas.openxmlformats.org/officeDocument/2006/relationships/customXml" Target="../ink/ink65.xml"/><Relationship Id="rId20" Type="http://schemas.openxmlformats.org/officeDocument/2006/relationships/customXml" Target="../ink/ink49.xml"/><Relationship Id="rId41" Type="http://schemas.openxmlformats.org/officeDocument/2006/relationships/customXml" Target="../ink/ink6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0.xml"/><Relationship Id="rId26" Type="http://schemas.openxmlformats.org/officeDocument/2006/relationships/customXml" Target="../ink/ink86.xml"/><Relationship Id="rId3" Type="http://schemas.openxmlformats.org/officeDocument/2006/relationships/image" Target="../media/image1.jp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77.xml"/><Relationship Id="rId17" Type="http://schemas.openxmlformats.org/officeDocument/2006/relationships/image" Target="../media/image8.png"/><Relationship Id="rId25" Type="http://schemas.openxmlformats.org/officeDocument/2006/relationships/customXml" Target="../ink/ink85.xml"/><Relationship Id="rId33" Type="http://schemas.openxmlformats.org/officeDocument/2006/relationships/customXml" Target="../ink/ink92.xml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79.xml"/><Relationship Id="rId20" Type="http://schemas.openxmlformats.org/officeDocument/2006/relationships/customXml" Target="../ink/ink81.xml"/><Relationship Id="rId29" Type="http://schemas.openxmlformats.org/officeDocument/2006/relationships/customXml" Target="../ink/ink8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4.xml"/><Relationship Id="rId11" Type="http://schemas.openxmlformats.org/officeDocument/2006/relationships/image" Target="../media/image5.png"/><Relationship Id="rId24" Type="http://schemas.openxmlformats.org/officeDocument/2006/relationships/customXml" Target="../ink/ink84.xml"/><Relationship Id="rId32" Type="http://schemas.openxmlformats.org/officeDocument/2006/relationships/customXml" Target="../ink/ink91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customXml" Target="../ink/ink83.xml"/><Relationship Id="rId28" Type="http://schemas.openxmlformats.org/officeDocument/2006/relationships/customXml" Target="../ink/ink88.xml"/><Relationship Id="rId10" Type="http://schemas.openxmlformats.org/officeDocument/2006/relationships/customXml" Target="../ink/ink76.xml"/><Relationship Id="rId19" Type="http://schemas.openxmlformats.org/officeDocument/2006/relationships/image" Target="../media/image9.png"/><Relationship Id="rId31" Type="http://schemas.openxmlformats.org/officeDocument/2006/relationships/image" Target="../media/image11.png"/><Relationship Id="rId4" Type="http://schemas.openxmlformats.org/officeDocument/2006/relationships/customXml" Target="../ink/ink73.xml"/><Relationship Id="rId9" Type="http://schemas.openxmlformats.org/officeDocument/2006/relationships/image" Target="../media/image4.png"/><Relationship Id="rId14" Type="http://schemas.openxmlformats.org/officeDocument/2006/relationships/customXml" Target="../ink/ink78.xml"/><Relationship Id="rId22" Type="http://schemas.openxmlformats.org/officeDocument/2006/relationships/customXml" Target="../ink/ink82.xml"/><Relationship Id="rId27" Type="http://schemas.openxmlformats.org/officeDocument/2006/relationships/customXml" Target="../ink/ink87.xml"/><Relationship Id="rId30" Type="http://schemas.openxmlformats.org/officeDocument/2006/relationships/customXml" Target="../ink/ink90.xml"/><Relationship Id="rId8" Type="http://schemas.openxmlformats.org/officeDocument/2006/relationships/customXml" Target="../ink/ink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E4179-FBA9-964B-A2D5-7917827A1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3099"/>
            <a:ext cx="12801600" cy="7306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4C25D-3552-6D44-B0E5-14C0E8BF7D90}"/>
              </a:ext>
            </a:extLst>
          </p:cNvPr>
          <p:cNvSpPr txBox="1"/>
          <p:nvPr/>
        </p:nvSpPr>
        <p:spPr>
          <a:xfrm>
            <a:off x="1749020" y="6781289"/>
            <a:ext cx="1083080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1C703-373C-4B42-BDD6-34AB83A68C98}"/>
              </a:ext>
            </a:extLst>
          </p:cNvPr>
          <p:cNvSpPr txBox="1"/>
          <p:nvPr/>
        </p:nvSpPr>
        <p:spPr>
          <a:xfrm>
            <a:off x="9996007" y="6781289"/>
            <a:ext cx="541071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2DECE6-EA47-BF45-8F1C-44020FF3FCC6}"/>
                  </a:ext>
                </a:extLst>
              </p14:cNvPr>
              <p14:cNvContentPartPr/>
              <p14:nvPr/>
            </p14:nvContentPartPr>
            <p14:xfrm>
              <a:off x="9835907" y="5697417"/>
              <a:ext cx="277920" cy="261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2DECE6-EA47-BF45-8F1C-44020FF3FC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9907" y="5661417"/>
                <a:ext cx="3495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31D94CB-B7B2-F54D-AC8A-8C3FC9FEA8B8}"/>
                  </a:ext>
                </a:extLst>
              </p14:cNvPr>
              <p14:cNvContentPartPr/>
              <p14:nvPr/>
            </p14:nvContentPartPr>
            <p14:xfrm>
              <a:off x="10196267" y="5417337"/>
              <a:ext cx="155520" cy="126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31D94CB-B7B2-F54D-AC8A-8C3FC9FEA8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60267" y="5381337"/>
                <a:ext cx="2271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62C3AE-3D6F-004C-95EB-36F3AD3A1C35}"/>
                  </a:ext>
                </a:extLst>
              </p14:cNvPr>
              <p14:cNvContentPartPr/>
              <p14:nvPr/>
            </p14:nvContentPartPr>
            <p14:xfrm>
              <a:off x="10212835" y="5592705"/>
              <a:ext cx="34200" cy="58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62C3AE-3D6F-004C-95EB-36F3AD3A1C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08515" y="5588385"/>
                <a:ext cx="428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E4B70C-4DD8-4140-9B3C-7B581D27ED93}"/>
                  </a:ext>
                </a:extLst>
              </p14:cNvPr>
              <p14:cNvContentPartPr/>
              <p14:nvPr/>
            </p14:nvContentPartPr>
            <p14:xfrm>
              <a:off x="10209955" y="5486145"/>
              <a:ext cx="199080" cy="154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E4B70C-4DD8-4140-9B3C-7B581D27ED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00955" y="5477505"/>
                <a:ext cx="2167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01A1505-82A5-C849-B2E5-5E67F2BD6E47}"/>
                  </a:ext>
                </a:extLst>
              </p14:cNvPr>
              <p14:cNvContentPartPr/>
              <p14:nvPr/>
            </p14:nvContentPartPr>
            <p14:xfrm>
              <a:off x="10047928" y="5402837"/>
              <a:ext cx="315360" cy="210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01A1505-82A5-C849-B2E5-5E67F2BD6E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38928" y="5394197"/>
                <a:ext cx="3330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38EC3C-3513-E447-BEBE-76383A82DDDC}"/>
                  </a:ext>
                </a:extLst>
              </p14:cNvPr>
              <p14:cNvContentPartPr/>
              <p14:nvPr/>
            </p14:nvContentPartPr>
            <p14:xfrm>
              <a:off x="11706883" y="5660081"/>
              <a:ext cx="257040" cy="305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38EC3C-3513-E447-BEBE-76383A82DD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70883" y="5624441"/>
                <a:ext cx="3286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479C7C-A81A-C645-A103-339F0269BBA6}"/>
                  </a:ext>
                </a:extLst>
              </p14:cNvPr>
              <p14:cNvContentPartPr/>
              <p14:nvPr/>
            </p14:nvContentPartPr>
            <p14:xfrm>
              <a:off x="11905603" y="5700401"/>
              <a:ext cx="147960" cy="73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479C7C-A81A-C645-A103-339F0269BB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69603" y="5664761"/>
                <a:ext cx="21960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EFFB79F-1FB9-3242-874E-0D42039F5647}"/>
              </a:ext>
            </a:extLst>
          </p:cNvPr>
          <p:cNvGrpSpPr/>
          <p:nvPr/>
        </p:nvGrpSpPr>
        <p:grpSpPr>
          <a:xfrm>
            <a:off x="11905243" y="5370641"/>
            <a:ext cx="366480" cy="557640"/>
            <a:chOff x="11905243" y="5370641"/>
            <a:chExt cx="36648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9EE70C-483D-F44B-928E-7378FCC126C1}"/>
                    </a:ext>
                  </a:extLst>
                </p14:cNvPr>
                <p14:cNvContentPartPr/>
                <p14:nvPr/>
              </p14:nvContentPartPr>
              <p14:xfrm>
                <a:off x="12079483" y="5370641"/>
                <a:ext cx="192240" cy="55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9EE70C-483D-F44B-928E-7378FCC126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43483" y="5335001"/>
                  <a:ext cx="26388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FACD2E-06A1-DC44-B564-AC7BA5FFEAD8}"/>
                    </a:ext>
                  </a:extLst>
                </p14:cNvPr>
                <p14:cNvContentPartPr/>
                <p14:nvPr/>
              </p14:nvContentPartPr>
              <p14:xfrm>
                <a:off x="12136723" y="5620481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FACD2E-06A1-DC44-B564-AC7BA5FFEA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00723" y="558484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33A0E1-FDA5-0B45-87DB-DB78A4F0F01D}"/>
                    </a:ext>
                  </a:extLst>
                </p14:cNvPr>
                <p14:cNvContentPartPr/>
                <p14:nvPr/>
              </p14:nvContentPartPr>
              <p14:xfrm>
                <a:off x="12156523" y="5584481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33A0E1-FDA5-0B45-87DB-DB78A4F0F0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20523" y="554848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ADFA4A-960B-F442-80BA-DF4B77645F67}"/>
                    </a:ext>
                  </a:extLst>
                </p14:cNvPr>
                <p14:cNvContentPartPr/>
                <p14:nvPr/>
              </p14:nvContentPartPr>
              <p14:xfrm>
                <a:off x="12193603" y="5557121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ADFA4A-960B-F442-80BA-DF4B77645F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57603" y="552148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96FBB5-C613-7F45-90D8-4CEA61AA5D7A}"/>
                    </a:ext>
                  </a:extLst>
                </p14:cNvPr>
                <p14:cNvContentPartPr/>
                <p14:nvPr/>
              </p14:nvContentPartPr>
              <p14:xfrm>
                <a:off x="12241483" y="5538761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96FBB5-C613-7F45-90D8-4CEA61AA5D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05483" y="55027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872665-DADE-5943-B3D7-3D43EB5A897D}"/>
                    </a:ext>
                  </a:extLst>
                </p14:cNvPr>
                <p14:cNvContentPartPr/>
                <p14:nvPr/>
              </p14:nvContentPartPr>
              <p14:xfrm>
                <a:off x="12115123" y="5567561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872665-DADE-5943-B3D7-3D43EB5A89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79123" y="553192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180132-AFE1-1644-84FB-60AEC2C41D50}"/>
                    </a:ext>
                  </a:extLst>
                </p14:cNvPr>
                <p14:cNvContentPartPr/>
                <p14:nvPr/>
              </p14:nvContentPartPr>
              <p14:xfrm>
                <a:off x="12096403" y="5561081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180132-AFE1-1644-84FB-60AEC2C41D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60403" y="552508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B04ACA-2B66-CC4D-B49B-7AAC54E4C87F}"/>
                    </a:ext>
                  </a:extLst>
                </p14:cNvPr>
                <p14:cNvContentPartPr/>
                <p14:nvPr/>
              </p14:nvContentPartPr>
              <p14:xfrm>
                <a:off x="11905243" y="5648561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B04ACA-2B66-CC4D-B49B-7AAC54E4C8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869243" y="56125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09B3E8-C442-DB4D-90E4-46D8B74DFAC1}"/>
                    </a:ext>
                  </a:extLst>
                </p14:cNvPr>
                <p14:cNvContentPartPr/>
                <p14:nvPr/>
              </p14:nvContentPartPr>
              <p14:xfrm>
                <a:off x="11930443" y="5707241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09B3E8-C442-DB4D-90E4-46D8B74DFA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894443" y="567124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6BAC1C-7B6A-B04E-8533-E74EA238E364}"/>
                    </a:ext>
                  </a:extLst>
                </p14:cNvPr>
                <p14:cNvContentPartPr/>
                <p14:nvPr/>
              </p14:nvContentPartPr>
              <p14:xfrm>
                <a:off x="11945563" y="5733161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6BAC1C-7B6A-B04E-8533-E74EA238E3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909563" y="56971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DE3C92F-ECE0-4446-8E4E-C1948F37FF61}"/>
                  </a:ext>
                </a:extLst>
              </p14:cNvPr>
              <p14:cNvContentPartPr/>
              <p14:nvPr/>
            </p14:nvContentPartPr>
            <p14:xfrm>
              <a:off x="9905808" y="5318671"/>
              <a:ext cx="471240" cy="414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DE3C92F-ECE0-4446-8E4E-C1948F37FF6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69808" y="5283031"/>
                <a:ext cx="542880" cy="48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401215C2-4876-9144-95E2-7DDDE177295C}"/>
              </a:ext>
            </a:extLst>
          </p:cNvPr>
          <p:cNvGrpSpPr/>
          <p:nvPr/>
        </p:nvGrpSpPr>
        <p:grpSpPr>
          <a:xfrm>
            <a:off x="10242408" y="5600191"/>
            <a:ext cx="15840" cy="360"/>
            <a:chOff x="10242408" y="5600191"/>
            <a:chExt cx="1584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909F4F-FEB6-ED4D-A9B5-E9DB1BF5DDB4}"/>
                    </a:ext>
                  </a:extLst>
                </p14:cNvPr>
                <p14:cNvContentPartPr/>
                <p14:nvPr/>
              </p14:nvContentPartPr>
              <p14:xfrm>
                <a:off x="10257888" y="5600191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909F4F-FEB6-ED4D-A9B5-E9DB1BF5DD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21888" y="556455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EE55DD-46F7-4241-AE59-C20DA71100B0}"/>
                    </a:ext>
                  </a:extLst>
                </p14:cNvPr>
                <p14:cNvContentPartPr/>
                <p14:nvPr/>
              </p14:nvContentPartPr>
              <p14:xfrm>
                <a:off x="10242408" y="5600191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EE55DD-46F7-4241-AE59-C20DA71100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06408" y="556455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DF5CE29-6AE8-A143-BB50-C2921926F4AD}"/>
              </a:ext>
            </a:extLst>
          </p:cNvPr>
          <p:cNvSpPr txBox="1"/>
          <p:nvPr/>
        </p:nvSpPr>
        <p:spPr>
          <a:xfrm>
            <a:off x="11717363" y="6781289"/>
            <a:ext cx="1084237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BHNS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DDE28A0-FDEB-4844-819D-311930EFC74D}"/>
              </a:ext>
            </a:extLst>
          </p:cNvPr>
          <p:cNvSpPr/>
          <p:nvPr/>
        </p:nvSpPr>
        <p:spPr>
          <a:xfrm>
            <a:off x="12210870" y="5616066"/>
            <a:ext cx="63583" cy="58090"/>
          </a:xfrm>
          <a:prstGeom prst="ellipse">
            <a:avLst/>
          </a:prstGeom>
          <a:gradFill flip="none" rotWithShape="1">
            <a:gsLst>
              <a:gs pos="22000">
                <a:schemeClr val="accent4">
                  <a:lumMod val="40000"/>
                  <a:lumOff val="60000"/>
                </a:schemeClr>
              </a:gs>
              <a:gs pos="7000">
                <a:schemeClr val="accent4">
                  <a:lumMod val="0"/>
                  <a:lumOff val="100000"/>
                </a:schemeClr>
              </a:gs>
              <a:gs pos="54000">
                <a:srgbClr val="FFFF00"/>
              </a:gs>
              <a:gs pos="82000">
                <a:schemeClr val="accent4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38100">
              <a:srgbClr val="FFC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7543DD-DD90-9040-BB4A-031E5C8CC21D}"/>
              </a:ext>
            </a:extLst>
          </p:cNvPr>
          <p:cNvSpPr txBox="1"/>
          <p:nvPr/>
        </p:nvSpPr>
        <p:spPr>
          <a:xfrm>
            <a:off x="212448" y="1240371"/>
            <a:ext cx="8081754" cy="523220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CHANNEL I: classic CE channel</a:t>
            </a:r>
          </a:p>
        </p:txBody>
      </p:sp>
    </p:spTree>
    <p:extLst>
      <p:ext uri="{BB962C8B-B14F-4D97-AF65-F5344CB8AC3E}">
        <p14:creationId xmlns:p14="http://schemas.microsoft.com/office/powerpoint/2010/main" val="296451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E4179-FBA9-964B-A2D5-7917827A1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07" y="923099"/>
            <a:ext cx="12801600" cy="7306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4C25D-3552-6D44-B0E5-14C0E8BF7D90}"/>
              </a:ext>
            </a:extLst>
          </p:cNvPr>
          <p:cNvSpPr txBox="1"/>
          <p:nvPr/>
        </p:nvSpPr>
        <p:spPr>
          <a:xfrm>
            <a:off x="1749020" y="6781289"/>
            <a:ext cx="1083080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1C703-373C-4B42-BDD6-34AB83A68C98}"/>
              </a:ext>
            </a:extLst>
          </p:cNvPr>
          <p:cNvSpPr txBox="1"/>
          <p:nvPr/>
        </p:nvSpPr>
        <p:spPr>
          <a:xfrm>
            <a:off x="9996007" y="6781289"/>
            <a:ext cx="541071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2DECE6-EA47-BF45-8F1C-44020FF3FCC6}"/>
                  </a:ext>
                </a:extLst>
              </p14:cNvPr>
              <p14:cNvContentPartPr/>
              <p14:nvPr/>
            </p14:nvContentPartPr>
            <p14:xfrm>
              <a:off x="9835907" y="5697417"/>
              <a:ext cx="277920" cy="261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2DECE6-EA47-BF45-8F1C-44020FF3FC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9907" y="5661417"/>
                <a:ext cx="3495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31D94CB-B7B2-F54D-AC8A-8C3FC9FEA8B8}"/>
                  </a:ext>
                </a:extLst>
              </p14:cNvPr>
              <p14:cNvContentPartPr/>
              <p14:nvPr/>
            </p14:nvContentPartPr>
            <p14:xfrm>
              <a:off x="10196267" y="5417337"/>
              <a:ext cx="155520" cy="126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31D94CB-B7B2-F54D-AC8A-8C3FC9FEA8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60267" y="5381337"/>
                <a:ext cx="2271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62C3AE-3D6F-004C-95EB-36F3AD3A1C35}"/>
                  </a:ext>
                </a:extLst>
              </p14:cNvPr>
              <p14:cNvContentPartPr/>
              <p14:nvPr/>
            </p14:nvContentPartPr>
            <p14:xfrm>
              <a:off x="10212835" y="5592705"/>
              <a:ext cx="34200" cy="58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62C3AE-3D6F-004C-95EB-36F3AD3A1C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08515" y="5588385"/>
                <a:ext cx="428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E4B70C-4DD8-4140-9B3C-7B581D27ED93}"/>
                  </a:ext>
                </a:extLst>
              </p14:cNvPr>
              <p14:cNvContentPartPr/>
              <p14:nvPr/>
            </p14:nvContentPartPr>
            <p14:xfrm>
              <a:off x="10209955" y="5486145"/>
              <a:ext cx="199080" cy="154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E4B70C-4DD8-4140-9B3C-7B581D27ED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00955" y="5477505"/>
                <a:ext cx="2167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01A1505-82A5-C849-B2E5-5E67F2BD6E47}"/>
                  </a:ext>
                </a:extLst>
              </p14:cNvPr>
              <p14:cNvContentPartPr/>
              <p14:nvPr/>
            </p14:nvContentPartPr>
            <p14:xfrm>
              <a:off x="10047928" y="5402837"/>
              <a:ext cx="315360" cy="210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01A1505-82A5-C849-B2E5-5E67F2BD6E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38928" y="5394197"/>
                <a:ext cx="3330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38EC3C-3513-E447-BEBE-76383A82DDDC}"/>
                  </a:ext>
                </a:extLst>
              </p14:cNvPr>
              <p14:cNvContentPartPr/>
              <p14:nvPr/>
            </p14:nvContentPartPr>
            <p14:xfrm>
              <a:off x="11706883" y="5660081"/>
              <a:ext cx="257040" cy="305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38EC3C-3513-E447-BEBE-76383A82DD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70883" y="5624441"/>
                <a:ext cx="3286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479C7C-A81A-C645-A103-339F0269BBA6}"/>
                  </a:ext>
                </a:extLst>
              </p14:cNvPr>
              <p14:cNvContentPartPr/>
              <p14:nvPr/>
            </p14:nvContentPartPr>
            <p14:xfrm>
              <a:off x="11905603" y="5700401"/>
              <a:ext cx="147960" cy="73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479C7C-A81A-C645-A103-339F0269BB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69603" y="5664761"/>
                <a:ext cx="21960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EFFB79F-1FB9-3242-874E-0D42039F5647}"/>
              </a:ext>
            </a:extLst>
          </p:cNvPr>
          <p:cNvGrpSpPr/>
          <p:nvPr/>
        </p:nvGrpSpPr>
        <p:grpSpPr>
          <a:xfrm>
            <a:off x="11905243" y="5370641"/>
            <a:ext cx="366480" cy="557640"/>
            <a:chOff x="11905243" y="5370641"/>
            <a:chExt cx="36648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9EE70C-483D-F44B-928E-7378FCC126C1}"/>
                    </a:ext>
                  </a:extLst>
                </p14:cNvPr>
                <p14:cNvContentPartPr/>
                <p14:nvPr/>
              </p14:nvContentPartPr>
              <p14:xfrm>
                <a:off x="12079483" y="5370641"/>
                <a:ext cx="192240" cy="55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9EE70C-483D-F44B-928E-7378FCC126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43483" y="5335001"/>
                  <a:ext cx="26388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FACD2E-06A1-DC44-B564-AC7BA5FFEAD8}"/>
                    </a:ext>
                  </a:extLst>
                </p14:cNvPr>
                <p14:cNvContentPartPr/>
                <p14:nvPr/>
              </p14:nvContentPartPr>
              <p14:xfrm>
                <a:off x="12136723" y="5620481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FACD2E-06A1-DC44-B564-AC7BA5FFEA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00723" y="558484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33A0E1-FDA5-0B45-87DB-DB78A4F0F01D}"/>
                    </a:ext>
                  </a:extLst>
                </p14:cNvPr>
                <p14:cNvContentPartPr/>
                <p14:nvPr/>
              </p14:nvContentPartPr>
              <p14:xfrm>
                <a:off x="12156523" y="5584481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33A0E1-FDA5-0B45-87DB-DB78A4F0F0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20523" y="554848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ADFA4A-960B-F442-80BA-DF4B77645F67}"/>
                    </a:ext>
                  </a:extLst>
                </p14:cNvPr>
                <p14:cNvContentPartPr/>
                <p14:nvPr/>
              </p14:nvContentPartPr>
              <p14:xfrm>
                <a:off x="12193603" y="5557121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ADFA4A-960B-F442-80BA-DF4B77645F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57603" y="552148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96FBB5-C613-7F45-90D8-4CEA61AA5D7A}"/>
                    </a:ext>
                  </a:extLst>
                </p14:cNvPr>
                <p14:cNvContentPartPr/>
                <p14:nvPr/>
              </p14:nvContentPartPr>
              <p14:xfrm>
                <a:off x="12241483" y="5538761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96FBB5-C613-7F45-90D8-4CEA61AA5D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05483" y="55027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872665-DADE-5943-B3D7-3D43EB5A897D}"/>
                    </a:ext>
                  </a:extLst>
                </p14:cNvPr>
                <p14:cNvContentPartPr/>
                <p14:nvPr/>
              </p14:nvContentPartPr>
              <p14:xfrm>
                <a:off x="12115123" y="5567561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872665-DADE-5943-B3D7-3D43EB5A89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79123" y="553192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180132-AFE1-1644-84FB-60AEC2C41D50}"/>
                    </a:ext>
                  </a:extLst>
                </p14:cNvPr>
                <p14:cNvContentPartPr/>
                <p14:nvPr/>
              </p14:nvContentPartPr>
              <p14:xfrm>
                <a:off x="12096403" y="5561081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180132-AFE1-1644-84FB-60AEC2C41D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60403" y="552508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B04ACA-2B66-CC4D-B49B-7AAC54E4C87F}"/>
                    </a:ext>
                  </a:extLst>
                </p14:cNvPr>
                <p14:cNvContentPartPr/>
                <p14:nvPr/>
              </p14:nvContentPartPr>
              <p14:xfrm>
                <a:off x="11905243" y="5648561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B04ACA-2B66-CC4D-B49B-7AAC54E4C8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869243" y="56125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09B3E8-C442-DB4D-90E4-46D8B74DFAC1}"/>
                    </a:ext>
                  </a:extLst>
                </p14:cNvPr>
                <p14:cNvContentPartPr/>
                <p14:nvPr/>
              </p14:nvContentPartPr>
              <p14:xfrm>
                <a:off x="11930443" y="5707241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09B3E8-C442-DB4D-90E4-46D8B74DFA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894443" y="567124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6BAC1C-7B6A-B04E-8533-E74EA238E364}"/>
                    </a:ext>
                  </a:extLst>
                </p14:cNvPr>
                <p14:cNvContentPartPr/>
                <p14:nvPr/>
              </p14:nvContentPartPr>
              <p14:xfrm>
                <a:off x="11945563" y="5733161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6BAC1C-7B6A-B04E-8533-E74EA238E3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909563" y="56971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DE3C92F-ECE0-4446-8E4E-C1948F37FF61}"/>
                  </a:ext>
                </a:extLst>
              </p14:cNvPr>
              <p14:cNvContentPartPr/>
              <p14:nvPr/>
            </p14:nvContentPartPr>
            <p14:xfrm>
              <a:off x="9905808" y="5318671"/>
              <a:ext cx="471240" cy="414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DE3C92F-ECE0-4446-8E4E-C1948F37FF6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69808" y="5283031"/>
                <a:ext cx="542880" cy="48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401215C2-4876-9144-95E2-7DDDE177295C}"/>
              </a:ext>
            </a:extLst>
          </p:cNvPr>
          <p:cNvGrpSpPr/>
          <p:nvPr/>
        </p:nvGrpSpPr>
        <p:grpSpPr>
          <a:xfrm>
            <a:off x="10242408" y="5600191"/>
            <a:ext cx="15840" cy="360"/>
            <a:chOff x="10242408" y="5600191"/>
            <a:chExt cx="1584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909F4F-FEB6-ED4D-A9B5-E9DB1BF5DDB4}"/>
                    </a:ext>
                  </a:extLst>
                </p14:cNvPr>
                <p14:cNvContentPartPr/>
                <p14:nvPr/>
              </p14:nvContentPartPr>
              <p14:xfrm>
                <a:off x="10257888" y="5600191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909F4F-FEB6-ED4D-A9B5-E9DB1BF5DD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21888" y="556455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EE55DD-46F7-4241-AE59-C20DA71100B0}"/>
                    </a:ext>
                  </a:extLst>
                </p14:cNvPr>
                <p14:cNvContentPartPr/>
                <p14:nvPr/>
              </p14:nvContentPartPr>
              <p14:xfrm>
                <a:off x="10242408" y="5600191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EE55DD-46F7-4241-AE59-C20DA71100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06408" y="556455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8DDE28A0-FDEB-4844-819D-311930EFC74D}"/>
              </a:ext>
            </a:extLst>
          </p:cNvPr>
          <p:cNvSpPr/>
          <p:nvPr/>
        </p:nvSpPr>
        <p:spPr>
          <a:xfrm>
            <a:off x="12210870" y="5616066"/>
            <a:ext cx="63583" cy="58090"/>
          </a:xfrm>
          <a:prstGeom prst="ellipse">
            <a:avLst/>
          </a:prstGeom>
          <a:gradFill flip="none" rotWithShape="1">
            <a:gsLst>
              <a:gs pos="22000">
                <a:schemeClr val="accent4">
                  <a:lumMod val="40000"/>
                  <a:lumOff val="60000"/>
                </a:schemeClr>
              </a:gs>
              <a:gs pos="7000">
                <a:schemeClr val="accent4">
                  <a:lumMod val="0"/>
                  <a:lumOff val="100000"/>
                </a:schemeClr>
              </a:gs>
              <a:gs pos="54000">
                <a:srgbClr val="FFFF00"/>
              </a:gs>
              <a:gs pos="82000">
                <a:schemeClr val="accent4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38100">
              <a:srgbClr val="FFC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56A37D8-05D2-1B4B-834C-0E00EEADD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69" t="42609"/>
          <a:stretch/>
        </p:blipFill>
        <p:spPr>
          <a:xfrm>
            <a:off x="2724962" y="4036287"/>
            <a:ext cx="5751922" cy="419331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5797F5C-B883-074A-9D81-15056DE8FEAF}"/>
              </a:ext>
            </a:extLst>
          </p:cNvPr>
          <p:cNvSpPr txBox="1"/>
          <p:nvPr/>
        </p:nvSpPr>
        <p:spPr>
          <a:xfrm>
            <a:off x="5595922" y="6781289"/>
            <a:ext cx="1084237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DE62D-DE3D-B645-8491-72D8A3E396BE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74669" t="41334"/>
          <a:stretch/>
        </p:blipFill>
        <p:spPr>
          <a:xfrm>
            <a:off x="5192210" y="3938048"/>
            <a:ext cx="3242821" cy="429155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5A68C28-96DE-CE41-A45A-921A6BEDC85F}"/>
              </a:ext>
            </a:extLst>
          </p:cNvPr>
          <p:cNvSpPr txBox="1"/>
          <p:nvPr/>
        </p:nvSpPr>
        <p:spPr>
          <a:xfrm>
            <a:off x="8322070" y="3927541"/>
            <a:ext cx="4262713" cy="3693319"/>
          </a:xfrm>
          <a:prstGeom prst="rect">
            <a:avLst/>
          </a:prstGeom>
          <a:solidFill>
            <a:srgbClr val="170724"/>
          </a:solidFill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1EA194-D25F-694B-9260-C5D4DD5F13E2}"/>
              </a:ext>
            </a:extLst>
          </p:cNvPr>
          <p:cNvSpPr txBox="1"/>
          <p:nvPr/>
        </p:nvSpPr>
        <p:spPr>
          <a:xfrm>
            <a:off x="8294202" y="6593611"/>
            <a:ext cx="4380930" cy="1477328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74D593-1CBE-7849-9E06-78EAEA0A7DE8}"/>
              </a:ext>
            </a:extLst>
          </p:cNvPr>
          <p:cNvSpPr txBox="1"/>
          <p:nvPr/>
        </p:nvSpPr>
        <p:spPr>
          <a:xfrm>
            <a:off x="212448" y="1240371"/>
            <a:ext cx="8081754" cy="523220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CHANNEL II: only stable mass transfer</a:t>
            </a:r>
          </a:p>
        </p:txBody>
      </p:sp>
    </p:spTree>
    <p:extLst>
      <p:ext uri="{BB962C8B-B14F-4D97-AF65-F5344CB8AC3E}">
        <p14:creationId xmlns:p14="http://schemas.microsoft.com/office/powerpoint/2010/main" val="420058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694A3D-8A21-2D47-BFA2-8B1BD934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21" y="1009292"/>
            <a:ext cx="12814321" cy="73137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3F020BC-D53C-9042-BA31-4940CCCDB856}"/>
              </a:ext>
            </a:extLst>
          </p:cNvPr>
          <p:cNvSpPr/>
          <p:nvPr/>
        </p:nvSpPr>
        <p:spPr>
          <a:xfrm>
            <a:off x="11555268" y="5693702"/>
            <a:ext cx="63583" cy="58090"/>
          </a:xfrm>
          <a:prstGeom prst="ellipse">
            <a:avLst/>
          </a:prstGeom>
          <a:gradFill flip="none" rotWithShape="1">
            <a:gsLst>
              <a:gs pos="22000">
                <a:schemeClr val="accent4">
                  <a:lumMod val="40000"/>
                  <a:lumOff val="60000"/>
                </a:schemeClr>
              </a:gs>
              <a:gs pos="7000">
                <a:schemeClr val="accent4">
                  <a:lumMod val="0"/>
                  <a:lumOff val="100000"/>
                </a:schemeClr>
              </a:gs>
              <a:gs pos="54000">
                <a:srgbClr val="FFFF00"/>
              </a:gs>
              <a:gs pos="82000">
                <a:schemeClr val="accent4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38100">
              <a:srgbClr val="FFC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532EB-0237-4748-957D-DFECE54DEECB}"/>
              </a:ext>
            </a:extLst>
          </p:cNvPr>
          <p:cNvSpPr txBox="1"/>
          <p:nvPr/>
        </p:nvSpPr>
        <p:spPr>
          <a:xfrm>
            <a:off x="11009997" y="6852757"/>
            <a:ext cx="758233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F1C977-1A51-834F-9739-E4CE8B75A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691" y="4918410"/>
            <a:ext cx="3102571" cy="2739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1B0C52-FEF8-B449-929D-90AF294DF59C}"/>
              </a:ext>
            </a:extLst>
          </p:cNvPr>
          <p:cNvSpPr txBox="1"/>
          <p:nvPr/>
        </p:nvSpPr>
        <p:spPr>
          <a:xfrm>
            <a:off x="4397329" y="6852757"/>
            <a:ext cx="864784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39E57A-FDCD-8043-B403-E881BDD3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21" y="1017918"/>
            <a:ext cx="12814321" cy="731376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E330E02-9D21-3049-ABE7-E6EC157E71AE}"/>
              </a:ext>
            </a:extLst>
          </p:cNvPr>
          <p:cNvSpPr/>
          <p:nvPr/>
        </p:nvSpPr>
        <p:spPr>
          <a:xfrm>
            <a:off x="11555268" y="5702328"/>
            <a:ext cx="63583" cy="58090"/>
          </a:xfrm>
          <a:prstGeom prst="ellipse">
            <a:avLst/>
          </a:prstGeom>
          <a:gradFill flip="none" rotWithShape="1">
            <a:gsLst>
              <a:gs pos="22000">
                <a:schemeClr val="accent4">
                  <a:lumMod val="40000"/>
                  <a:lumOff val="60000"/>
                </a:schemeClr>
              </a:gs>
              <a:gs pos="7000">
                <a:schemeClr val="accent4">
                  <a:lumMod val="0"/>
                  <a:lumOff val="100000"/>
                </a:schemeClr>
              </a:gs>
              <a:gs pos="54000">
                <a:srgbClr val="FFFF00"/>
              </a:gs>
              <a:gs pos="82000">
                <a:schemeClr val="accent4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38100">
              <a:srgbClr val="FFC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2E504-1991-0F4E-A44C-16BE2AC142FE}"/>
              </a:ext>
            </a:extLst>
          </p:cNvPr>
          <p:cNvSpPr txBox="1"/>
          <p:nvPr/>
        </p:nvSpPr>
        <p:spPr>
          <a:xfrm>
            <a:off x="11009997" y="6861383"/>
            <a:ext cx="758233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07C0E4-2C77-4545-8B24-9B62DFD7A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691" y="4927036"/>
            <a:ext cx="3102571" cy="27398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4EE65-438F-7543-B75D-6DC1EAF9E8CF}"/>
              </a:ext>
            </a:extLst>
          </p:cNvPr>
          <p:cNvSpPr txBox="1"/>
          <p:nvPr/>
        </p:nvSpPr>
        <p:spPr>
          <a:xfrm>
            <a:off x="4397329" y="6861383"/>
            <a:ext cx="864784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EF882-BF89-6640-B27E-618FAA8263F4}"/>
              </a:ext>
            </a:extLst>
          </p:cNvPr>
          <p:cNvSpPr txBox="1"/>
          <p:nvPr/>
        </p:nvSpPr>
        <p:spPr>
          <a:xfrm>
            <a:off x="5354603" y="1278146"/>
            <a:ext cx="3427088" cy="523220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CHANNEL 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4F636E-0136-464D-9EA3-2F7F9E0F7388}"/>
              </a:ext>
            </a:extLst>
          </p:cNvPr>
          <p:cNvSpPr txBox="1"/>
          <p:nvPr/>
        </p:nvSpPr>
        <p:spPr>
          <a:xfrm>
            <a:off x="212448" y="1240371"/>
            <a:ext cx="8081754" cy="523220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CHANNEL III: immediate single-core 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FD597-9E8A-1A41-8FE0-D904CA3303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196" b="67925" l="33753" r="36445">
                        <a14:backgroundMark x1="35205" y1="63250" x2="35205" y2="63250"/>
                      </a14:backgroundRemoval>
                    </a14:imgEffect>
                  </a14:imgLayer>
                </a14:imgProps>
              </a:ext>
            </a:extLst>
          </a:blip>
          <a:srcRect l="33416" t="61480" r="63218" b="31359"/>
          <a:stretch/>
        </p:blipFill>
        <p:spPr>
          <a:xfrm>
            <a:off x="4772360" y="3505449"/>
            <a:ext cx="663428" cy="8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2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694A3D-8A21-2D47-BFA2-8B1BD934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21" y="1009292"/>
            <a:ext cx="12814321" cy="73137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3F020BC-D53C-9042-BA31-4940CCCDB856}"/>
              </a:ext>
            </a:extLst>
          </p:cNvPr>
          <p:cNvSpPr/>
          <p:nvPr/>
        </p:nvSpPr>
        <p:spPr>
          <a:xfrm>
            <a:off x="11555268" y="5693702"/>
            <a:ext cx="63583" cy="58090"/>
          </a:xfrm>
          <a:prstGeom prst="ellipse">
            <a:avLst/>
          </a:prstGeom>
          <a:gradFill flip="none" rotWithShape="1">
            <a:gsLst>
              <a:gs pos="22000">
                <a:schemeClr val="accent4">
                  <a:lumMod val="40000"/>
                  <a:lumOff val="60000"/>
                </a:schemeClr>
              </a:gs>
              <a:gs pos="7000">
                <a:schemeClr val="accent4">
                  <a:lumMod val="0"/>
                  <a:lumOff val="100000"/>
                </a:schemeClr>
              </a:gs>
              <a:gs pos="54000">
                <a:srgbClr val="FFFF00"/>
              </a:gs>
              <a:gs pos="82000">
                <a:schemeClr val="accent4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38100">
              <a:srgbClr val="FFC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532EB-0237-4748-957D-DFECE54DEECB}"/>
              </a:ext>
            </a:extLst>
          </p:cNvPr>
          <p:cNvSpPr txBox="1"/>
          <p:nvPr/>
        </p:nvSpPr>
        <p:spPr>
          <a:xfrm>
            <a:off x="11009997" y="6852757"/>
            <a:ext cx="758233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F1C977-1A51-834F-9739-E4CE8B75A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691" y="4918410"/>
            <a:ext cx="3102571" cy="2739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1B0C52-FEF8-B449-929D-90AF294DF59C}"/>
              </a:ext>
            </a:extLst>
          </p:cNvPr>
          <p:cNvSpPr txBox="1"/>
          <p:nvPr/>
        </p:nvSpPr>
        <p:spPr>
          <a:xfrm>
            <a:off x="4397329" y="6852757"/>
            <a:ext cx="864784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39E57A-FDCD-8043-B403-E881BDD3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21" y="1017918"/>
            <a:ext cx="12814321" cy="731376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E330E02-9D21-3049-ABE7-E6EC157E71AE}"/>
              </a:ext>
            </a:extLst>
          </p:cNvPr>
          <p:cNvSpPr/>
          <p:nvPr/>
        </p:nvSpPr>
        <p:spPr>
          <a:xfrm>
            <a:off x="11555268" y="5702328"/>
            <a:ext cx="63583" cy="58090"/>
          </a:xfrm>
          <a:prstGeom prst="ellipse">
            <a:avLst/>
          </a:prstGeom>
          <a:gradFill flip="none" rotWithShape="1">
            <a:gsLst>
              <a:gs pos="22000">
                <a:schemeClr val="accent4">
                  <a:lumMod val="40000"/>
                  <a:lumOff val="60000"/>
                </a:schemeClr>
              </a:gs>
              <a:gs pos="7000">
                <a:schemeClr val="accent4">
                  <a:lumMod val="0"/>
                  <a:lumOff val="100000"/>
                </a:schemeClr>
              </a:gs>
              <a:gs pos="54000">
                <a:srgbClr val="FFFF00"/>
              </a:gs>
              <a:gs pos="82000">
                <a:schemeClr val="accent4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38100">
              <a:srgbClr val="FFC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2E504-1991-0F4E-A44C-16BE2AC142FE}"/>
              </a:ext>
            </a:extLst>
          </p:cNvPr>
          <p:cNvSpPr txBox="1"/>
          <p:nvPr/>
        </p:nvSpPr>
        <p:spPr>
          <a:xfrm>
            <a:off x="11009997" y="6861383"/>
            <a:ext cx="758233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07C0E4-2C77-4545-8B24-9B62DFD7A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691" y="4927036"/>
            <a:ext cx="3102571" cy="27398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4EE65-438F-7543-B75D-6DC1EAF9E8CF}"/>
              </a:ext>
            </a:extLst>
          </p:cNvPr>
          <p:cNvSpPr txBox="1"/>
          <p:nvPr/>
        </p:nvSpPr>
        <p:spPr>
          <a:xfrm>
            <a:off x="4397329" y="6861383"/>
            <a:ext cx="864784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EF882-BF89-6640-B27E-618FAA8263F4}"/>
              </a:ext>
            </a:extLst>
          </p:cNvPr>
          <p:cNvSpPr txBox="1"/>
          <p:nvPr/>
        </p:nvSpPr>
        <p:spPr>
          <a:xfrm>
            <a:off x="5354603" y="1278146"/>
            <a:ext cx="3427088" cy="523220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CHANNEL 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4F636E-0136-464D-9EA3-2F7F9E0F7388}"/>
              </a:ext>
            </a:extLst>
          </p:cNvPr>
          <p:cNvSpPr txBox="1"/>
          <p:nvPr/>
        </p:nvSpPr>
        <p:spPr>
          <a:xfrm>
            <a:off x="212448" y="1240371"/>
            <a:ext cx="8081754" cy="523220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CHANNEL IV: immediate double-core CE</a:t>
            </a:r>
          </a:p>
        </p:txBody>
      </p:sp>
    </p:spTree>
    <p:extLst>
      <p:ext uri="{BB962C8B-B14F-4D97-AF65-F5344CB8AC3E}">
        <p14:creationId xmlns:p14="http://schemas.microsoft.com/office/powerpoint/2010/main" val="327798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95E5-0970-5447-85F7-6C5314C6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F9B2D-AC79-FA49-A03E-C54B1466C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196" b="67925" l="33753" r="36445">
                        <a14:backgroundMark x1="35205" y1="63250" x2="35205" y2="63250"/>
                      </a14:backgroundRemoval>
                    </a14:imgEffect>
                  </a14:imgLayer>
                </a14:imgProps>
              </a:ext>
            </a:extLst>
          </a:blip>
          <a:srcRect l="33416" t="61480" r="63218" b="31359"/>
          <a:stretch/>
        </p:blipFill>
        <p:spPr>
          <a:xfrm>
            <a:off x="4356120" y="3869859"/>
            <a:ext cx="430924" cy="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8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E4179-FBA9-964B-A2D5-7917827A1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79"/>
          <a:stretch/>
        </p:blipFill>
        <p:spPr>
          <a:xfrm>
            <a:off x="0" y="1739899"/>
            <a:ext cx="12801600" cy="6489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4C25D-3552-6D44-B0E5-14C0E8BF7D90}"/>
              </a:ext>
            </a:extLst>
          </p:cNvPr>
          <p:cNvSpPr txBox="1"/>
          <p:nvPr/>
        </p:nvSpPr>
        <p:spPr>
          <a:xfrm>
            <a:off x="1749020" y="6781289"/>
            <a:ext cx="1083080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1C703-373C-4B42-BDD6-34AB83A68C98}"/>
              </a:ext>
            </a:extLst>
          </p:cNvPr>
          <p:cNvSpPr txBox="1"/>
          <p:nvPr/>
        </p:nvSpPr>
        <p:spPr>
          <a:xfrm>
            <a:off x="9996007" y="6781289"/>
            <a:ext cx="541071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2DECE6-EA47-BF45-8F1C-44020FF3FCC6}"/>
                  </a:ext>
                </a:extLst>
              </p14:cNvPr>
              <p14:cNvContentPartPr/>
              <p14:nvPr/>
            </p14:nvContentPartPr>
            <p14:xfrm>
              <a:off x="9835907" y="5697417"/>
              <a:ext cx="277920" cy="261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2DECE6-EA47-BF45-8F1C-44020FF3FC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9907" y="5661417"/>
                <a:ext cx="3495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31D94CB-B7B2-F54D-AC8A-8C3FC9FEA8B8}"/>
                  </a:ext>
                </a:extLst>
              </p14:cNvPr>
              <p14:cNvContentPartPr/>
              <p14:nvPr/>
            </p14:nvContentPartPr>
            <p14:xfrm>
              <a:off x="10196267" y="5417337"/>
              <a:ext cx="155520" cy="126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31D94CB-B7B2-F54D-AC8A-8C3FC9FEA8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60267" y="5381337"/>
                <a:ext cx="2271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62C3AE-3D6F-004C-95EB-36F3AD3A1C35}"/>
                  </a:ext>
                </a:extLst>
              </p14:cNvPr>
              <p14:cNvContentPartPr/>
              <p14:nvPr/>
            </p14:nvContentPartPr>
            <p14:xfrm>
              <a:off x="10212835" y="5592705"/>
              <a:ext cx="34200" cy="58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62C3AE-3D6F-004C-95EB-36F3AD3A1C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08515" y="5588385"/>
                <a:ext cx="428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E4B70C-4DD8-4140-9B3C-7B581D27ED93}"/>
                  </a:ext>
                </a:extLst>
              </p14:cNvPr>
              <p14:cNvContentPartPr/>
              <p14:nvPr/>
            </p14:nvContentPartPr>
            <p14:xfrm>
              <a:off x="10209955" y="5486145"/>
              <a:ext cx="199080" cy="154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E4B70C-4DD8-4140-9B3C-7B581D27ED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00955" y="5477505"/>
                <a:ext cx="2167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01A1505-82A5-C849-B2E5-5E67F2BD6E47}"/>
                  </a:ext>
                </a:extLst>
              </p14:cNvPr>
              <p14:cNvContentPartPr/>
              <p14:nvPr/>
            </p14:nvContentPartPr>
            <p14:xfrm>
              <a:off x="10047928" y="5402837"/>
              <a:ext cx="315360" cy="210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01A1505-82A5-C849-B2E5-5E67F2BD6E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38928" y="5394197"/>
                <a:ext cx="3330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38EC3C-3513-E447-BEBE-76383A82DDDC}"/>
                  </a:ext>
                </a:extLst>
              </p14:cNvPr>
              <p14:cNvContentPartPr/>
              <p14:nvPr/>
            </p14:nvContentPartPr>
            <p14:xfrm>
              <a:off x="11706883" y="5660081"/>
              <a:ext cx="257040" cy="305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38EC3C-3513-E447-BEBE-76383A82DD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70883" y="5624441"/>
                <a:ext cx="3286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479C7C-A81A-C645-A103-339F0269BBA6}"/>
                  </a:ext>
                </a:extLst>
              </p14:cNvPr>
              <p14:cNvContentPartPr/>
              <p14:nvPr/>
            </p14:nvContentPartPr>
            <p14:xfrm>
              <a:off x="11905603" y="5700401"/>
              <a:ext cx="147960" cy="73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479C7C-A81A-C645-A103-339F0269BB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69603" y="5664761"/>
                <a:ext cx="21960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EFFB79F-1FB9-3242-874E-0D42039F5647}"/>
              </a:ext>
            </a:extLst>
          </p:cNvPr>
          <p:cNvGrpSpPr/>
          <p:nvPr/>
        </p:nvGrpSpPr>
        <p:grpSpPr>
          <a:xfrm>
            <a:off x="11905243" y="5370641"/>
            <a:ext cx="366480" cy="557640"/>
            <a:chOff x="11905243" y="5370641"/>
            <a:chExt cx="36648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9EE70C-483D-F44B-928E-7378FCC126C1}"/>
                    </a:ext>
                  </a:extLst>
                </p14:cNvPr>
                <p14:cNvContentPartPr/>
                <p14:nvPr/>
              </p14:nvContentPartPr>
              <p14:xfrm>
                <a:off x="12079483" y="5370641"/>
                <a:ext cx="192240" cy="55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9EE70C-483D-F44B-928E-7378FCC126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43483" y="5335001"/>
                  <a:ext cx="26388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FACD2E-06A1-DC44-B564-AC7BA5FFEAD8}"/>
                    </a:ext>
                  </a:extLst>
                </p14:cNvPr>
                <p14:cNvContentPartPr/>
                <p14:nvPr/>
              </p14:nvContentPartPr>
              <p14:xfrm>
                <a:off x="12136723" y="5620481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FACD2E-06A1-DC44-B564-AC7BA5FFEA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00723" y="558484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33A0E1-FDA5-0B45-87DB-DB78A4F0F01D}"/>
                    </a:ext>
                  </a:extLst>
                </p14:cNvPr>
                <p14:cNvContentPartPr/>
                <p14:nvPr/>
              </p14:nvContentPartPr>
              <p14:xfrm>
                <a:off x="12156523" y="5584481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33A0E1-FDA5-0B45-87DB-DB78A4F0F0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20523" y="554848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ADFA4A-960B-F442-80BA-DF4B77645F67}"/>
                    </a:ext>
                  </a:extLst>
                </p14:cNvPr>
                <p14:cNvContentPartPr/>
                <p14:nvPr/>
              </p14:nvContentPartPr>
              <p14:xfrm>
                <a:off x="12193603" y="5557121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ADFA4A-960B-F442-80BA-DF4B77645F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57603" y="552148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96FBB5-C613-7F45-90D8-4CEA61AA5D7A}"/>
                    </a:ext>
                  </a:extLst>
                </p14:cNvPr>
                <p14:cNvContentPartPr/>
                <p14:nvPr/>
              </p14:nvContentPartPr>
              <p14:xfrm>
                <a:off x="12241483" y="5538761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96FBB5-C613-7F45-90D8-4CEA61AA5D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05483" y="55027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872665-DADE-5943-B3D7-3D43EB5A897D}"/>
                    </a:ext>
                  </a:extLst>
                </p14:cNvPr>
                <p14:cNvContentPartPr/>
                <p14:nvPr/>
              </p14:nvContentPartPr>
              <p14:xfrm>
                <a:off x="12115123" y="5567561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872665-DADE-5943-B3D7-3D43EB5A89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79123" y="553192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180132-AFE1-1644-84FB-60AEC2C41D50}"/>
                    </a:ext>
                  </a:extLst>
                </p14:cNvPr>
                <p14:cNvContentPartPr/>
                <p14:nvPr/>
              </p14:nvContentPartPr>
              <p14:xfrm>
                <a:off x="12096403" y="5561081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180132-AFE1-1644-84FB-60AEC2C41D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60403" y="552508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B04ACA-2B66-CC4D-B49B-7AAC54E4C87F}"/>
                    </a:ext>
                  </a:extLst>
                </p14:cNvPr>
                <p14:cNvContentPartPr/>
                <p14:nvPr/>
              </p14:nvContentPartPr>
              <p14:xfrm>
                <a:off x="11905243" y="5648561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B04ACA-2B66-CC4D-B49B-7AAC54E4C8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869243" y="56125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09B3E8-C442-DB4D-90E4-46D8B74DFAC1}"/>
                    </a:ext>
                  </a:extLst>
                </p14:cNvPr>
                <p14:cNvContentPartPr/>
                <p14:nvPr/>
              </p14:nvContentPartPr>
              <p14:xfrm>
                <a:off x="11930443" y="5707241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09B3E8-C442-DB4D-90E4-46D8B74DFA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894443" y="567124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6BAC1C-7B6A-B04E-8533-E74EA238E364}"/>
                    </a:ext>
                  </a:extLst>
                </p14:cNvPr>
                <p14:cNvContentPartPr/>
                <p14:nvPr/>
              </p14:nvContentPartPr>
              <p14:xfrm>
                <a:off x="11945563" y="5733161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6BAC1C-7B6A-B04E-8533-E74EA238E3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909563" y="56971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DE3C92F-ECE0-4446-8E4E-C1948F37FF61}"/>
                  </a:ext>
                </a:extLst>
              </p14:cNvPr>
              <p14:cNvContentPartPr/>
              <p14:nvPr/>
            </p14:nvContentPartPr>
            <p14:xfrm>
              <a:off x="9905808" y="5318671"/>
              <a:ext cx="471240" cy="414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DE3C92F-ECE0-4446-8E4E-C1948F37FF6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69808" y="5283031"/>
                <a:ext cx="542880" cy="48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401215C2-4876-9144-95E2-7DDDE177295C}"/>
              </a:ext>
            </a:extLst>
          </p:cNvPr>
          <p:cNvGrpSpPr/>
          <p:nvPr/>
        </p:nvGrpSpPr>
        <p:grpSpPr>
          <a:xfrm>
            <a:off x="10242408" y="5600191"/>
            <a:ext cx="15840" cy="360"/>
            <a:chOff x="10242408" y="5600191"/>
            <a:chExt cx="1584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909F4F-FEB6-ED4D-A9B5-E9DB1BF5DDB4}"/>
                    </a:ext>
                  </a:extLst>
                </p14:cNvPr>
                <p14:cNvContentPartPr/>
                <p14:nvPr/>
              </p14:nvContentPartPr>
              <p14:xfrm>
                <a:off x="10257888" y="5600191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909F4F-FEB6-ED4D-A9B5-E9DB1BF5DD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21888" y="556455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EE55DD-46F7-4241-AE59-C20DA71100B0}"/>
                    </a:ext>
                  </a:extLst>
                </p14:cNvPr>
                <p14:cNvContentPartPr/>
                <p14:nvPr/>
              </p14:nvContentPartPr>
              <p14:xfrm>
                <a:off x="10242408" y="5600191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EE55DD-46F7-4241-AE59-C20DA71100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06408" y="556455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DF5CE29-6AE8-A143-BB50-C2921926F4AD}"/>
              </a:ext>
            </a:extLst>
          </p:cNvPr>
          <p:cNvSpPr txBox="1"/>
          <p:nvPr/>
        </p:nvSpPr>
        <p:spPr>
          <a:xfrm>
            <a:off x="11717363" y="6781289"/>
            <a:ext cx="1084237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BHNS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DDE28A0-FDEB-4844-819D-311930EFC74D}"/>
              </a:ext>
            </a:extLst>
          </p:cNvPr>
          <p:cNvSpPr/>
          <p:nvPr/>
        </p:nvSpPr>
        <p:spPr>
          <a:xfrm>
            <a:off x="12210870" y="5616066"/>
            <a:ext cx="63583" cy="58090"/>
          </a:xfrm>
          <a:prstGeom prst="ellipse">
            <a:avLst/>
          </a:prstGeom>
          <a:gradFill flip="none" rotWithShape="1">
            <a:gsLst>
              <a:gs pos="22000">
                <a:schemeClr val="accent4">
                  <a:lumMod val="40000"/>
                  <a:lumOff val="60000"/>
                </a:schemeClr>
              </a:gs>
              <a:gs pos="7000">
                <a:schemeClr val="accent4">
                  <a:lumMod val="0"/>
                  <a:lumOff val="100000"/>
                </a:schemeClr>
              </a:gs>
              <a:gs pos="54000">
                <a:srgbClr val="FFFF00"/>
              </a:gs>
              <a:gs pos="82000">
                <a:schemeClr val="accent4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38100">
              <a:srgbClr val="FFC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93F332-7162-7149-BABC-D84AEFB6C5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86" t="48202"/>
          <a:stretch/>
        </p:blipFill>
        <p:spPr>
          <a:xfrm>
            <a:off x="2819626" y="2279645"/>
            <a:ext cx="1960375" cy="3784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5D25DAA-5EB9-624C-A31C-CBB94F578D59}"/>
                  </a:ext>
                </a:extLst>
              </p14:cNvPr>
              <p14:cNvContentPartPr/>
              <p14:nvPr/>
            </p14:nvContentPartPr>
            <p14:xfrm>
              <a:off x="3711225" y="3494726"/>
              <a:ext cx="257040" cy="305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5D25DAA-5EB9-624C-A31C-CBB94F578D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75225" y="3459086"/>
                <a:ext cx="3286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C3C95E1-EF81-FC47-8B11-2422B28D6682}"/>
                  </a:ext>
                </a:extLst>
              </p14:cNvPr>
              <p14:cNvContentPartPr/>
              <p14:nvPr/>
            </p14:nvContentPartPr>
            <p14:xfrm>
              <a:off x="3909945" y="3535046"/>
              <a:ext cx="147960" cy="73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C3C95E1-EF81-FC47-8B11-2422B28D66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73945" y="3499406"/>
                <a:ext cx="21960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A0B90B9-C033-204D-8502-7F19CB3D073A}"/>
              </a:ext>
            </a:extLst>
          </p:cNvPr>
          <p:cNvGrpSpPr/>
          <p:nvPr/>
        </p:nvGrpSpPr>
        <p:grpSpPr>
          <a:xfrm>
            <a:off x="3909585" y="3205286"/>
            <a:ext cx="366480" cy="557640"/>
            <a:chOff x="11905243" y="5370641"/>
            <a:chExt cx="36648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D184EFA-6A82-324A-8BBE-23E0A76BCAED}"/>
                    </a:ext>
                  </a:extLst>
                </p14:cNvPr>
                <p14:cNvContentPartPr/>
                <p14:nvPr/>
              </p14:nvContentPartPr>
              <p14:xfrm>
                <a:off x="12079483" y="5370641"/>
                <a:ext cx="192240" cy="557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D184EFA-6A82-324A-8BBE-23E0A76BCAE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43483" y="5335001"/>
                  <a:ext cx="26388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281390-FB1E-8240-A9D1-6F5F752FBFAB}"/>
                    </a:ext>
                  </a:extLst>
                </p14:cNvPr>
                <p14:cNvContentPartPr/>
                <p14:nvPr/>
              </p14:nvContentPartPr>
              <p14:xfrm>
                <a:off x="12136723" y="5620481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281390-FB1E-8240-A9D1-6F5F752FBF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00723" y="558484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80E5A1-15D4-2647-9488-89F64E691DFA}"/>
                    </a:ext>
                  </a:extLst>
                </p14:cNvPr>
                <p14:cNvContentPartPr/>
                <p14:nvPr/>
              </p14:nvContentPartPr>
              <p14:xfrm>
                <a:off x="12156523" y="5584481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80E5A1-15D4-2647-9488-89F64E691DF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20523" y="554848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B2B7EA9-DA8C-1048-8818-01B0345949C3}"/>
                    </a:ext>
                  </a:extLst>
                </p14:cNvPr>
                <p14:cNvContentPartPr/>
                <p14:nvPr/>
              </p14:nvContentPartPr>
              <p14:xfrm>
                <a:off x="12193603" y="5557121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B2B7EA9-DA8C-1048-8818-01B0345949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57603" y="552148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8AF971-7D7A-514F-A2D2-3411CD388BAB}"/>
                    </a:ext>
                  </a:extLst>
                </p14:cNvPr>
                <p14:cNvContentPartPr/>
                <p14:nvPr/>
              </p14:nvContentPartPr>
              <p14:xfrm>
                <a:off x="12241483" y="5538761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8AF971-7D7A-514F-A2D2-3411CD388B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05483" y="55027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61A881C-910B-1149-B8C8-B24F79FD095B}"/>
                    </a:ext>
                  </a:extLst>
                </p14:cNvPr>
                <p14:cNvContentPartPr/>
                <p14:nvPr/>
              </p14:nvContentPartPr>
              <p14:xfrm>
                <a:off x="12115123" y="5567561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61A881C-910B-1149-B8C8-B24F79FD09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79123" y="553192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4E4649A-C0A5-D046-A99D-FE2E723121C9}"/>
                    </a:ext>
                  </a:extLst>
                </p14:cNvPr>
                <p14:cNvContentPartPr/>
                <p14:nvPr/>
              </p14:nvContentPartPr>
              <p14:xfrm>
                <a:off x="12096403" y="5561081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4E4649A-C0A5-D046-A99D-FE2E723121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60403" y="552508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FEAD94-9EDA-EA41-862F-2544627689A1}"/>
                    </a:ext>
                  </a:extLst>
                </p14:cNvPr>
                <p14:cNvContentPartPr/>
                <p14:nvPr/>
              </p14:nvContentPartPr>
              <p14:xfrm>
                <a:off x="11905243" y="5648561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FEAD94-9EDA-EA41-862F-2544627689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869243" y="56125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92961D6-02BF-B844-8CFE-FD17CCC08044}"/>
                    </a:ext>
                  </a:extLst>
                </p14:cNvPr>
                <p14:cNvContentPartPr/>
                <p14:nvPr/>
              </p14:nvContentPartPr>
              <p14:xfrm>
                <a:off x="11930443" y="5707241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92961D6-02BF-B844-8CFE-FD17CCC080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894443" y="567124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5967BD6-35C1-DA4E-A75C-5EA69010F4FD}"/>
                    </a:ext>
                  </a:extLst>
                </p14:cNvPr>
                <p14:cNvContentPartPr/>
                <p14:nvPr/>
              </p14:nvContentPartPr>
              <p14:xfrm>
                <a:off x="11945563" y="5733161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5967BD6-35C1-DA4E-A75C-5EA69010F4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909563" y="56971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E783A309-4E67-7546-9551-7B4EA26722FC}"/>
              </a:ext>
            </a:extLst>
          </p:cNvPr>
          <p:cNvSpPr/>
          <p:nvPr/>
        </p:nvSpPr>
        <p:spPr>
          <a:xfrm>
            <a:off x="4189272" y="3450711"/>
            <a:ext cx="63583" cy="58090"/>
          </a:xfrm>
          <a:prstGeom prst="ellipse">
            <a:avLst/>
          </a:prstGeom>
          <a:gradFill flip="none" rotWithShape="1">
            <a:gsLst>
              <a:gs pos="22000">
                <a:schemeClr val="accent4">
                  <a:lumMod val="40000"/>
                  <a:lumOff val="60000"/>
                </a:schemeClr>
              </a:gs>
              <a:gs pos="7000">
                <a:schemeClr val="accent4">
                  <a:lumMod val="0"/>
                  <a:lumOff val="100000"/>
                </a:schemeClr>
              </a:gs>
              <a:gs pos="54000">
                <a:srgbClr val="FFFF00"/>
              </a:gs>
              <a:gs pos="82000">
                <a:schemeClr val="accent4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38100">
              <a:srgbClr val="FFC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62CAFC-13DA-164F-9072-77FC29E8842A}"/>
              </a:ext>
            </a:extLst>
          </p:cNvPr>
          <p:cNvSpPr txBox="1"/>
          <p:nvPr/>
        </p:nvSpPr>
        <p:spPr>
          <a:xfrm>
            <a:off x="4783101" y="3185701"/>
            <a:ext cx="4776996" cy="923330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9F8F76-442F-014E-871B-44AE49B83124}"/>
              </a:ext>
            </a:extLst>
          </p:cNvPr>
          <p:cNvSpPr txBox="1"/>
          <p:nvPr/>
        </p:nvSpPr>
        <p:spPr>
          <a:xfrm>
            <a:off x="4935501" y="3338101"/>
            <a:ext cx="4776996" cy="923330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918F48-B340-6D40-9B7D-8D8408079EEA}"/>
              </a:ext>
            </a:extLst>
          </p:cNvPr>
          <p:cNvSpPr txBox="1"/>
          <p:nvPr/>
        </p:nvSpPr>
        <p:spPr>
          <a:xfrm>
            <a:off x="5439012" y="1890822"/>
            <a:ext cx="4776996" cy="923330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03EF93-D9EB-5640-A831-DE8E21AAB80B}"/>
              </a:ext>
            </a:extLst>
          </p:cNvPr>
          <p:cNvSpPr txBox="1"/>
          <p:nvPr/>
        </p:nvSpPr>
        <p:spPr>
          <a:xfrm>
            <a:off x="6105" y="4354456"/>
            <a:ext cx="4776996" cy="923330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715737-7176-1448-BE19-6AD8F9A7E189}"/>
              </a:ext>
            </a:extLst>
          </p:cNvPr>
          <p:cNvSpPr txBox="1"/>
          <p:nvPr/>
        </p:nvSpPr>
        <p:spPr>
          <a:xfrm>
            <a:off x="-2149854" y="1739899"/>
            <a:ext cx="2354062" cy="3693319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81B821-DAF7-2B4C-A852-A2C93FC1BF04}"/>
              </a:ext>
            </a:extLst>
          </p:cNvPr>
          <p:cNvSpPr txBox="1"/>
          <p:nvPr/>
        </p:nvSpPr>
        <p:spPr>
          <a:xfrm>
            <a:off x="4630701" y="1739652"/>
            <a:ext cx="2354062" cy="3693319"/>
          </a:xfrm>
          <a:prstGeom prst="rect">
            <a:avLst/>
          </a:prstGeom>
          <a:solidFill>
            <a:srgbClr val="170724"/>
          </a:solidFill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3CA10C-E823-5845-954F-E7A8D0FDBE4C}"/>
              </a:ext>
            </a:extLst>
          </p:cNvPr>
          <p:cNvSpPr txBox="1"/>
          <p:nvPr/>
        </p:nvSpPr>
        <p:spPr>
          <a:xfrm>
            <a:off x="2573099" y="2186171"/>
            <a:ext cx="2101942" cy="923330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8B7BD9-FC63-5346-9FB2-8D368A98AB9A}"/>
              </a:ext>
            </a:extLst>
          </p:cNvPr>
          <p:cNvSpPr txBox="1"/>
          <p:nvPr/>
        </p:nvSpPr>
        <p:spPr>
          <a:xfrm>
            <a:off x="3091475" y="5232334"/>
            <a:ext cx="2354062" cy="3693319"/>
          </a:xfrm>
          <a:prstGeom prst="rect">
            <a:avLst/>
          </a:prstGeom>
          <a:solidFill>
            <a:srgbClr val="170724"/>
          </a:solidFill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6317B8-6300-EB4C-8EE4-43ECA1563A5A}"/>
              </a:ext>
            </a:extLst>
          </p:cNvPr>
          <p:cNvSpPr txBox="1"/>
          <p:nvPr/>
        </p:nvSpPr>
        <p:spPr>
          <a:xfrm>
            <a:off x="2776851" y="2061936"/>
            <a:ext cx="1084237" cy="646331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BHNS</a:t>
            </a:r>
          </a:p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3F997-F4F4-2249-8ABA-BF31B6F6CF65}"/>
              </a:ext>
            </a:extLst>
          </p:cNvPr>
          <p:cNvSpPr txBox="1"/>
          <p:nvPr/>
        </p:nvSpPr>
        <p:spPr>
          <a:xfrm>
            <a:off x="-2143749" y="1688386"/>
            <a:ext cx="2354062" cy="3693319"/>
          </a:xfrm>
          <a:prstGeom prst="rect">
            <a:avLst/>
          </a:prstGeom>
          <a:solidFill>
            <a:srgbClr val="170724"/>
          </a:solidFill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95592A-AA34-1942-A8A2-CFDE8B89DE2C}"/>
              </a:ext>
            </a:extLst>
          </p:cNvPr>
          <p:cNvSpPr txBox="1"/>
          <p:nvPr/>
        </p:nvSpPr>
        <p:spPr>
          <a:xfrm>
            <a:off x="4638506" y="1646437"/>
            <a:ext cx="2419347" cy="1477328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C0009F-251C-334D-9A22-2BE2D7074D4F}"/>
              </a:ext>
            </a:extLst>
          </p:cNvPr>
          <p:cNvSpPr txBox="1"/>
          <p:nvPr/>
        </p:nvSpPr>
        <p:spPr>
          <a:xfrm>
            <a:off x="4630701" y="4296873"/>
            <a:ext cx="2419347" cy="1477328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6D414F-C09A-6044-8903-83BE3FD51720}"/>
              </a:ext>
            </a:extLst>
          </p:cNvPr>
          <p:cNvSpPr txBox="1"/>
          <p:nvPr/>
        </p:nvSpPr>
        <p:spPr>
          <a:xfrm>
            <a:off x="-2171618" y="4354456"/>
            <a:ext cx="2419347" cy="1477328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266901-E526-B242-84E4-7A284533E573}"/>
              </a:ext>
            </a:extLst>
          </p:cNvPr>
          <p:cNvSpPr txBox="1"/>
          <p:nvPr/>
        </p:nvSpPr>
        <p:spPr>
          <a:xfrm>
            <a:off x="-2131284" y="1739652"/>
            <a:ext cx="2419347" cy="1477328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0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E4179-FBA9-964B-A2D5-7917827A1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86" t="48202"/>
          <a:stretch/>
        </p:blipFill>
        <p:spPr>
          <a:xfrm>
            <a:off x="10841224" y="4445000"/>
            <a:ext cx="1960375" cy="378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4C25D-3552-6D44-B0E5-14C0E8BF7D90}"/>
              </a:ext>
            </a:extLst>
          </p:cNvPr>
          <p:cNvSpPr txBox="1"/>
          <p:nvPr/>
        </p:nvSpPr>
        <p:spPr>
          <a:xfrm>
            <a:off x="1749020" y="6781289"/>
            <a:ext cx="1083080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1C703-373C-4B42-BDD6-34AB83A68C98}"/>
              </a:ext>
            </a:extLst>
          </p:cNvPr>
          <p:cNvSpPr txBox="1"/>
          <p:nvPr/>
        </p:nvSpPr>
        <p:spPr>
          <a:xfrm>
            <a:off x="9996007" y="6781289"/>
            <a:ext cx="541071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2DECE6-EA47-BF45-8F1C-44020FF3FCC6}"/>
                  </a:ext>
                </a:extLst>
              </p14:cNvPr>
              <p14:cNvContentPartPr/>
              <p14:nvPr/>
            </p14:nvContentPartPr>
            <p14:xfrm>
              <a:off x="9835907" y="5697417"/>
              <a:ext cx="277920" cy="261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2DECE6-EA47-BF45-8F1C-44020FF3FC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9907" y="5661417"/>
                <a:ext cx="3495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31D94CB-B7B2-F54D-AC8A-8C3FC9FEA8B8}"/>
                  </a:ext>
                </a:extLst>
              </p14:cNvPr>
              <p14:cNvContentPartPr/>
              <p14:nvPr/>
            </p14:nvContentPartPr>
            <p14:xfrm>
              <a:off x="10196267" y="5417337"/>
              <a:ext cx="155520" cy="126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31D94CB-B7B2-F54D-AC8A-8C3FC9FEA8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60267" y="5381337"/>
                <a:ext cx="2271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62C3AE-3D6F-004C-95EB-36F3AD3A1C35}"/>
                  </a:ext>
                </a:extLst>
              </p14:cNvPr>
              <p14:cNvContentPartPr/>
              <p14:nvPr/>
            </p14:nvContentPartPr>
            <p14:xfrm>
              <a:off x="10212835" y="5592705"/>
              <a:ext cx="34200" cy="58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62C3AE-3D6F-004C-95EB-36F3AD3A1C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08515" y="5588385"/>
                <a:ext cx="428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E4B70C-4DD8-4140-9B3C-7B581D27ED93}"/>
                  </a:ext>
                </a:extLst>
              </p14:cNvPr>
              <p14:cNvContentPartPr/>
              <p14:nvPr/>
            </p14:nvContentPartPr>
            <p14:xfrm>
              <a:off x="10209955" y="5486145"/>
              <a:ext cx="199080" cy="154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E4B70C-4DD8-4140-9B3C-7B581D27ED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00955" y="5477505"/>
                <a:ext cx="2167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01A1505-82A5-C849-B2E5-5E67F2BD6E47}"/>
                  </a:ext>
                </a:extLst>
              </p14:cNvPr>
              <p14:cNvContentPartPr/>
              <p14:nvPr/>
            </p14:nvContentPartPr>
            <p14:xfrm>
              <a:off x="10047928" y="5402837"/>
              <a:ext cx="315360" cy="210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01A1505-82A5-C849-B2E5-5E67F2BD6E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38928" y="5394197"/>
                <a:ext cx="3330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38EC3C-3513-E447-BEBE-76383A82DDDC}"/>
                  </a:ext>
                </a:extLst>
              </p14:cNvPr>
              <p14:cNvContentPartPr/>
              <p14:nvPr/>
            </p14:nvContentPartPr>
            <p14:xfrm>
              <a:off x="11706883" y="5660081"/>
              <a:ext cx="257040" cy="305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38EC3C-3513-E447-BEBE-76383A82DD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70883" y="5624441"/>
                <a:ext cx="3286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479C7C-A81A-C645-A103-339F0269BBA6}"/>
                  </a:ext>
                </a:extLst>
              </p14:cNvPr>
              <p14:cNvContentPartPr/>
              <p14:nvPr/>
            </p14:nvContentPartPr>
            <p14:xfrm>
              <a:off x="11905603" y="5700401"/>
              <a:ext cx="147960" cy="73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479C7C-A81A-C645-A103-339F0269BB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69603" y="5664761"/>
                <a:ext cx="21960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EFFB79F-1FB9-3242-874E-0D42039F5647}"/>
              </a:ext>
            </a:extLst>
          </p:cNvPr>
          <p:cNvGrpSpPr/>
          <p:nvPr/>
        </p:nvGrpSpPr>
        <p:grpSpPr>
          <a:xfrm>
            <a:off x="11905243" y="5370641"/>
            <a:ext cx="366480" cy="557640"/>
            <a:chOff x="11905243" y="5370641"/>
            <a:chExt cx="36648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9EE70C-483D-F44B-928E-7378FCC126C1}"/>
                    </a:ext>
                  </a:extLst>
                </p14:cNvPr>
                <p14:cNvContentPartPr/>
                <p14:nvPr/>
              </p14:nvContentPartPr>
              <p14:xfrm>
                <a:off x="12079483" y="5370641"/>
                <a:ext cx="192240" cy="55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9EE70C-483D-F44B-928E-7378FCC126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43483" y="5335001"/>
                  <a:ext cx="26388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FACD2E-06A1-DC44-B564-AC7BA5FFEAD8}"/>
                    </a:ext>
                  </a:extLst>
                </p14:cNvPr>
                <p14:cNvContentPartPr/>
                <p14:nvPr/>
              </p14:nvContentPartPr>
              <p14:xfrm>
                <a:off x="12136723" y="5620481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FACD2E-06A1-DC44-B564-AC7BA5FFEA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00723" y="558484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33A0E1-FDA5-0B45-87DB-DB78A4F0F01D}"/>
                    </a:ext>
                  </a:extLst>
                </p14:cNvPr>
                <p14:cNvContentPartPr/>
                <p14:nvPr/>
              </p14:nvContentPartPr>
              <p14:xfrm>
                <a:off x="12156523" y="5584481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33A0E1-FDA5-0B45-87DB-DB78A4F0F0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20523" y="554848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ADFA4A-960B-F442-80BA-DF4B77645F67}"/>
                    </a:ext>
                  </a:extLst>
                </p14:cNvPr>
                <p14:cNvContentPartPr/>
                <p14:nvPr/>
              </p14:nvContentPartPr>
              <p14:xfrm>
                <a:off x="12193603" y="5557121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ADFA4A-960B-F442-80BA-DF4B77645F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57603" y="552148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96FBB5-C613-7F45-90D8-4CEA61AA5D7A}"/>
                    </a:ext>
                  </a:extLst>
                </p14:cNvPr>
                <p14:cNvContentPartPr/>
                <p14:nvPr/>
              </p14:nvContentPartPr>
              <p14:xfrm>
                <a:off x="12241483" y="5538761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96FBB5-C613-7F45-90D8-4CEA61AA5D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05483" y="55027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872665-DADE-5943-B3D7-3D43EB5A897D}"/>
                    </a:ext>
                  </a:extLst>
                </p14:cNvPr>
                <p14:cNvContentPartPr/>
                <p14:nvPr/>
              </p14:nvContentPartPr>
              <p14:xfrm>
                <a:off x="12115123" y="5567561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872665-DADE-5943-B3D7-3D43EB5A89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79123" y="553192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180132-AFE1-1644-84FB-60AEC2C41D50}"/>
                    </a:ext>
                  </a:extLst>
                </p14:cNvPr>
                <p14:cNvContentPartPr/>
                <p14:nvPr/>
              </p14:nvContentPartPr>
              <p14:xfrm>
                <a:off x="12096403" y="5561081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180132-AFE1-1644-84FB-60AEC2C41D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60403" y="552508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B04ACA-2B66-CC4D-B49B-7AAC54E4C87F}"/>
                    </a:ext>
                  </a:extLst>
                </p14:cNvPr>
                <p14:cNvContentPartPr/>
                <p14:nvPr/>
              </p14:nvContentPartPr>
              <p14:xfrm>
                <a:off x="11905243" y="5648561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B04ACA-2B66-CC4D-B49B-7AAC54E4C8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869243" y="56125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09B3E8-C442-DB4D-90E4-46D8B74DFAC1}"/>
                    </a:ext>
                  </a:extLst>
                </p14:cNvPr>
                <p14:cNvContentPartPr/>
                <p14:nvPr/>
              </p14:nvContentPartPr>
              <p14:xfrm>
                <a:off x="11930443" y="5707241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09B3E8-C442-DB4D-90E4-46D8B74DFA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894443" y="567124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6BAC1C-7B6A-B04E-8533-E74EA238E364}"/>
                    </a:ext>
                  </a:extLst>
                </p14:cNvPr>
                <p14:cNvContentPartPr/>
                <p14:nvPr/>
              </p14:nvContentPartPr>
              <p14:xfrm>
                <a:off x="11945563" y="5733161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6BAC1C-7B6A-B04E-8533-E74EA238E3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909563" y="56971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DE3C92F-ECE0-4446-8E4E-C1948F37FF61}"/>
                  </a:ext>
                </a:extLst>
              </p14:cNvPr>
              <p14:cNvContentPartPr/>
              <p14:nvPr/>
            </p14:nvContentPartPr>
            <p14:xfrm>
              <a:off x="9905808" y="5318671"/>
              <a:ext cx="471240" cy="414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DE3C92F-ECE0-4446-8E4E-C1948F37FF6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69808" y="5283031"/>
                <a:ext cx="542880" cy="48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401215C2-4876-9144-95E2-7DDDE177295C}"/>
              </a:ext>
            </a:extLst>
          </p:cNvPr>
          <p:cNvGrpSpPr/>
          <p:nvPr/>
        </p:nvGrpSpPr>
        <p:grpSpPr>
          <a:xfrm>
            <a:off x="10242408" y="5600191"/>
            <a:ext cx="15840" cy="360"/>
            <a:chOff x="10242408" y="5600191"/>
            <a:chExt cx="1584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909F4F-FEB6-ED4D-A9B5-E9DB1BF5DDB4}"/>
                    </a:ext>
                  </a:extLst>
                </p14:cNvPr>
                <p14:cNvContentPartPr/>
                <p14:nvPr/>
              </p14:nvContentPartPr>
              <p14:xfrm>
                <a:off x="10257888" y="5600191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909F4F-FEB6-ED4D-A9B5-E9DB1BF5DD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21888" y="556455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EE55DD-46F7-4241-AE59-C20DA71100B0}"/>
                    </a:ext>
                  </a:extLst>
                </p14:cNvPr>
                <p14:cNvContentPartPr/>
                <p14:nvPr/>
              </p14:nvContentPartPr>
              <p14:xfrm>
                <a:off x="10242408" y="5600191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EE55DD-46F7-4241-AE59-C20DA71100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06408" y="556455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DF5CE29-6AE8-A143-BB50-C2921926F4AD}"/>
              </a:ext>
            </a:extLst>
          </p:cNvPr>
          <p:cNvSpPr txBox="1"/>
          <p:nvPr/>
        </p:nvSpPr>
        <p:spPr>
          <a:xfrm>
            <a:off x="11717363" y="6781289"/>
            <a:ext cx="1084237" cy="369332"/>
          </a:xfrm>
          <a:prstGeom prst="rect">
            <a:avLst/>
          </a:prstGeom>
          <a:solidFill>
            <a:srgbClr val="0E061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BHNS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DDE28A0-FDEB-4844-819D-311930EFC74D}"/>
              </a:ext>
            </a:extLst>
          </p:cNvPr>
          <p:cNvSpPr/>
          <p:nvPr/>
        </p:nvSpPr>
        <p:spPr>
          <a:xfrm>
            <a:off x="12210870" y="5616066"/>
            <a:ext cx="63583" cy="58090"/>
          </a:xfrm>
          <a:prstGeom prst="ellipse">
            <a:avLst/>
          </a:prstGeom>
          <a:gradFill flip="none" rotWithShape="1">
            <a:gsLst>
              <a:gs pos="22000">
                <a:schemeClr val="accent4">
                  <a:lumMod val="40000"/>
                  <a:lumOff val="60000"/>
                </a:schemeClr>
              </a:gs>
              <a:gs pos="7000">
                <a:schemeClr val="accent4">
                  <a:lumMod val="0"/>
                  <a:lumOff val="100000"/>
                </a:schemeClr>
              </a:gs>
              <a:gs pos="54000">
                <a:srgbClr val="FFFF00"/>
              </a:gs>
              <a:gs pos="82000">
                <a:schemeClr val="accent4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38100">
              <a:srgbClr val="FFC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3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56</Words>
  <Application>Microsoft Macintosh PowerPoint</Application>
  <PresentationFormat>A3 Paper (297x420 mm)</PresentationFormat>
  <Paragraphs>108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Floor Broekkgaardem</dc:creator>
  <cp:lastModifiedBy>Floor Broekkgaardem</cp:lastModifiedBy>
  <cp:revision>9</cp:revision>
  <dcterms:created xsi:type="dcterms:W3CDTF">2020-02-23T20:16:09Z</dcterms:created>
  <dcterms:modified xsi:type="dcterms:W3CDTF">2020-02-23T22:53:55Z</dcterms:modified>
</cp:coreProperties>
</file>