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1302" r:id="rId2"/>
  </p:sldIdLst>
  <p:sldSz cx="8531225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2" userDrawn="1">
          <p15:clr>
            <a:srgbClr val="A4A3A4"/>
          </p15:clr>
        </p15:guide>
        <p15:guide id="2" pos="26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166"/>
    <a:srgbClr val="073B4B"/>
    <a:srgbClr val="FF004E"/>
    <a:srgbClr val="1289B1"/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76506"/>
  </p:normalViewPr>
  <p:slideViewPr>
    <p:cSldViewPr snapToGrid="0" showGuides="1">
      <p:cViewPr>
        <p:scale>
          <a:sx n="77" d="100"/>
          <a:sy n="77" d="100"/>
        </p:scale>
        <p:origin x="1128" y="144"/>
      </p:cViewPr>
      <p:guideLst>
        <p:guide orient="horz" pos="2502"/>
        <p:guide pos="26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A30D3-EC3B-B34A-89A1-8FBF02AA36AA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5138" y="1143000"/>
            <a:ext cx="3387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318C9-C0BE-8D42-95BC-BF44EE64D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35138" y="1143000"/>
            <a:ext cx="3387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318C9-C0BE-8D42-95BC-BF44EE64D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9842" y="1272011"/>
            <a:ext cx="7251541" cy="2705947"/>
          </a:xfrm>
        </p:spPr>
        <p:txBody>
          <a:bodyPr anchor="b"/>
          <a:lstStyle>
            <a:lvl1pPr algn="ctr">
              <a:defRPr sz="5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403" y="4082310"/>
            <a:ext cx="6398419" cy="1876530"/>
          </a:xfrm>
        </p:spPr>
        <p:txBody>
          <a:bodyPr/>
          <a:lstStyle>
            <a:lvl1pPr marL="0" indent="0" algn="ctr">
              <a:buNone/>
              <a:defRPr sz="2239"/>
            </a:lvl1pPr>
            <a:lvl2pPr marL="426568" indent="0" algn="ctr">
              <a:buNone/>
              <a:defRPr sz="1866"/>
            </a:lvl2pPr>
            <a:lvl3pPr marL="853135" indent="0" algn="ctr">
              <a:buNone/>
              <a:defRPr sz="1679"/>
            </a:lvl3pPr>
            <a:lvl4pPr marL="1279703" indent="0" algn="ctr">
              <a:buNone/>
              <a:defRPr sz="1493"/>
            </a:lvl4pPr>
            <a:lvl5pPr marL="1706270" indent="0" algn="ctr">
              <a:buNone/>
              <a:defRPr sz="1493"/>
            </a:lvl5pPr>
            <a:lvl6pPr marL="2132838" indent="0" algn="ctr">
              <a:buNone/>
              <a:defRPr sz="1493"/>
            </a:lvl6pPr>
            <a:lvl7pPr marL="2559406" indent="0" algn="ctr">
              <a:buNone/>
              <a:defRPr sz="1493"/>
            </a:lvl7pPr>
            <a:lvl8pPr marL="2985973" indent="0" algn="ctr">
              <a:buNone/>
              <a:defRPr sz="1493"/>
            </a:lvl8pPr>
            <a:lvl9pPr marL="3412541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876-B983-AA42-BB10-F4AA5AB0439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756-A9A7-FE4E-AA62-F194B0E6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0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876-B983-AA42-BB10-F4AA5AB0439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756-A9A7-FE4E-AA62-F194B0E6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8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05159" y="413808"/>
            <a:ext cx="183954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6522" y="413808"/>
            <a:ext cx="541199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876-B983-AA42-BB10-F4AA5AB0439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756-A9A7-FE4E-AA62-F194B0E6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9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876-B983-AA42-BB10-F4AA5AB0439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756-A9A7-FE4E-AA62-F194B0E6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30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079" y="1937705"/>
            <a:ext cx="7358182" cy="3233102"/>
          </a:xfrm>
        </p:spPr>
        <p:txBody>
          <a:bodyPr anchor="b"/>
          <a:lstStyle>
            <a:lvl1pPr>
              <a:defRPr sz="5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079" y="5201393"/>
            <a:ext cx="7358182" cy="1700212"/>
          </a:xfrm>
        </p:spPr>
        <p:txBody>
          <a:bodyPr/>
          <a:lstStyle>
            <a:lvl1pPr marL="0" indent="0">
              <a:buNone/>
              <a:defRPr sz="2239">
                <a:solidFill>
                  <a:schemeClr val="tx1"/>
                </a:solidFill>
              </a:defRPr>
            </a:lvl1pPr>
            <a:lvl2pPr marL="42656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2pPr>
            <a:lvl3pPr marL="853135" indent="0">
              <a:buNone/>
              <a:defRPr sz="1679">
                <a:solidFill>
                  <a:schemeClr val="tx1">
                    <a:tint val="75000"/>
                  </a:schemeClr>
                </a:solidFill>
              </a:defRPr>
            </a:lvl3pPr>
            <a:lvl4pPr marL="127970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270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28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5940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597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254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876-B983-AA42-BB10-F4AA5AB0439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756-A9A7-FE4E-AA62-F194B0E6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1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6522" y="2069042"/>
            <a:ext cx="362577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932" y="2069042"/>
            <a:ext cx="362577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876-B983-AA42-BB10-F4AA5AB0439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756-A9A7-FE4E-AA62-F194B0E6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2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413810"/>
            <a:ext cx="7358182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7634" y="1905318"/>
            <a:ext cx="3609107" cy="933767"/>
          </a:xfrm>
        </p:spPr>
        <p:txBody>
          <a:bodyPr anchor="b"/>
          <a:lstStyle>
            <a:lvl1pPr marL="0" indent="0">
              <a:buNone/>
              <a:defRPr sz="2239" b="1"/>
            </a:lvl1pPr>
            <a:lvl2pPr marL="426568" indent="0">
              <a:buNone/>
              <a:defRPr sz="1866" b="1"/>
            </a:lvl2pPr>
            <a:lvl3pPr marL="853135" indent="0">
              <a:buNone/>
              <a:defRPr sz="1679" b="1"/>
            </a:lvl3pPr>
            <a:lvl4pPr marL="1279703" indent="0">
              <a:buNone/>
              <a:defRPr sz="1493" b="1"/>
            </a:lvl4pPr>
            <a:lvl5pPr marL="1706270" indent="0">
              <a:buNone/>
              <a:defRPr sz="1493" b="1"/>
            </a:lvl5pPr>
            <a:lvl6pPr marL="2132838" indent="0">
              <a:buNone/>
              <a:defRPr sz="1493" b="1"/>
            </a:lvl6pPr>
            <a:lvl7pPr marL="2559406" indent="0">
              <a:buNone/>
              <a:defRPr sz="1493" b="1"/>
            </a:lvl7pPr>
            <a:lvl8pPr marL="2985973" indent="0">
              <a:buNone/>
              <a:defRPr sz="1493" b="1"/>
            </a:lvl8pPr>
            <a:lvl9pPr marL="3412541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634" y="2839085"/>
            <a:ext cx="360910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18933" y="1905318"/>
            <a:ext cx="3626882" cy="933767"/>
          </a:xfrm>
        </p:spPr>
        <p:txBody>
          <a:bodyPr anchor="b"/>
          <a:lstStyle>
            <a:lvl1pPr marL="0" indent="0">
              <a:buNone/>
              <a:defRPr sz="2239" b="1"/>
            </a:lvl1pPr>
            <a:lvl2pPr marL="426568" indent="0">
              <a:buNone/>
              <a:defRPr sz="1866" b="1"/>
            </a:lvl2pPr>
            <a:lvl3pPr marL="853135" indent="0">
              <a:buNone/>
              <a:defRPr sz="1679" b="1"/>
            </a:lvl3pPr>
            <a:lvl4pPr marL="1279703" indent="0">
              <a:buNone/>
              <a:defRPr sz="1493" b="1"/>
            </a:lvl4pPr>
            <a:lvl5pPr marL="1706270" indent="0">
              <a:buNone/>
              <a:defRPr sz="1493" b="1"/>
            </a:lvl5pPr>
            <a:lvl6pPr marL="2132838" indent="0">
              <a:buNone/>
              <a:defRPr sz="1493" b="1"/>
            </a:lvl6pPr>
            <a:lvl7pPr marL="2559406" indent="0">
              <a:buNone/>
              <a:defRPr sz="1493" b="1"/>
            </a:lvl7pPr>
            <a:lvl8pPr marL="2985973" indent="0">
              <a:buNone/>
              <a:defRPr sz="1493" b="1"/>
            </a:lvl8pPr>
            <a:lvl9pPr marL="3412541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18933" y="2839085"/>
            <a:ext cx="3626882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876-B983-AA42-BB10-F4AA5AB0439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756-A9A7-FE4E-AA62-F194B0E6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6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876-B983-AA42-BB10-F4AA5AB0439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756-A9A7-FE4E-AA62-F194B0E6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14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876-B983-AA42-BB10-F4AA5AB0439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756-A9A7-FE4E-AA62-F194B0E6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518160"/>
            <a:ext cx="2751542" cy="1813560"/>
          </a:xfrm>
        </p:spPr>
        <p:txBody>
          <a:bodyPr anchor="b"/>
          <a:lstStyle>
            <a:lvl1pPr>
              <a:defRPr sz="29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882" y="1119083"/>
            <a:ext cx="4318933" cy="5523442"/>
          </a:xfrm>
        </p:spPr>
        <p:txBody>
          <a:bodyPr/>
          <a:lstStyle>
            <a:lvl1pPr>
              <a:defRPr sz="2986"/>
            </a:lvl1pPr>
            <a:lvl2pPr>
              <a:defRPr sz="2612"/>
            </a:lvl2pPr>
            <a:lvl3pPr>
              <a:defRPr sz="2239"/>
            </a:lvl3pPr>
            <a:lvl4pPr>
              <a:defRPr sz="1866"/>
            </a:lvl4pPr>
            <a:lvl5pPr>
              <a:defRPr sz="1866"/>
            </a:lvl5pPr>
            <a:lvl6pPr>
              <a:defRPr sz="1866"/>
            </a:lvl6pPr>
            <a:lvl7pPr>
              <a:defRPr sz="1866"/>
            </a:lvl7pPr>
            <a:lvl8pPr>
              <a:defRPr sz="1866"/>
            </a:lvl8pPr>
            <a:lvl9pPr>
              <a:defRPr sz="18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2331720"/>
            <a:ext cx="2751542" cy="4319800"/>
          </a:xfrm>
        </p:spPr>
        <p:txBody>
          <a:bodyPr/>
          <a:lstStyle>
            <a:lvl1pPr marL="0" indent="0">
              <a:buNone/>
              <a:defRPr sz="1493"/>
            </a:lvl1pPr>
            <a:lvl2pPr marL="426568" indent="0">
              <a:buNone/>
              <a:defRPr sz="1306"/>
            </a:lvl2pPr>
            <a:lvl3pPr marL="853135" indent="0">
              <a:buNone/>
              <a:defRPr sz="1120"/>
            </a:lvl3pPr>
            <a:lvl4pPr marL="1279703" indent="0">
              <a:buNone/>
              <a:defRPr sz="933"/>
            </a:lvl4pPr>
            <a:lvl5pPr marL="1706270" indent="0">
              <a:buNone/>
              <a:defRPr sz="933"/>
            </a:lvl5pPr>
            <a:lvl6pPr marL="2132838" indent="0">
              <a:buNone/>
              <a:defRPr sz="933"/>
            </a:lvl6pPr>
            <a:lvl7pPr marL="2559406" indent="0">
              <a:buNone/>
              <a:defRPr sz="933"/>
            </a:lvl7pPr>
            <a:lvl8pPr marL="2985973" indent="0">
              <a:buNone/>
              <a:defRPr sz="933"/>
            </a:lvl8pPr>
            <a:lvl9pPr marL="3412541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876-B983-AA42-BB10-F4AA5AB0439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756-A9A7-FE4E-AA62-F194B0E6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33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633" y="518160"/>
            <a:ext cx="2751542" cy="1813560"/>
          </a:xfrm>
        </p:spPr>
        <p:txBody>
          <a:bodyPr anchor="b"/>
          <a:lstStyle>
            <a:lvl1pPr>
              <a:defRPr sz="29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6882" y="1119083"/>
            <a:ext cx="4318933" cy="5523442"/>
          </a:xfrm>
        </p:spPr>
        <p:txBody>
          <a:bodyPr anchor="t"/>
          <a:lstStyle>
            <a:lvl1pPr marL="0" indent="0">
              <a:buNone/>
              <a:defRPr sz="2986"/>
            </a:lvl1pPr>
            <a:lvl2pPr marL="426568" indent="0">
              <a:buNone/>
              <a:defRPr sz="2612"/>
            </a:lvl2pPr>
            <a:lvl3pPr marL="853135" indent="0">
              <a:buNone/>
              <a:defRPr sz="2239"/>
            </a:lvl3pPr>
            <a:lvl4pPr marL="1279703" indent="0">
              <a:buNone/>
              <a:defRPr sz="1866"/>
            </a:lvl4pPr>
            <a:lvl5pPr marL="1706270" indent="0">
              <a:buNone/>
              <a:defRPr sz="1866"/>
            </a:lvl5pPr>
            <a:lvl6pPr marL="2132838" indent="0">
              <a:buNone/>
              <a:defRPr sz="1866"/>
            </a:lvl6pPr>
            <a:lvl7pPr marL="2559406" indent="0">
              <a:buNone/>
              <a:defRPr sz="1866"/>
            </a:lvl7pPr>
            <a:lvl8pPr marL="2985973" indent="0">
              <a:buNone/>
              <a:defRPr sz="1866"/>
            </a:lvl8pPr>
            <a:lvl9pPr marL="3412541" indent="0">
              <a:buNone/>
              <a:defRPr sz="18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7633" y="2331720"/>
            <a:ext cx="2751542" cy="4319800"/>
          </a:xfrm>
        </p:spPr>
        <p:txBody>
          <a:bodyPr/>
          <a:lstStyle>
            <a:lvl1pPr marL="0" indent="0">
              <a:buNone/>
              <a:defRPr sz="1493"/>
            </a:lvl1pPr>
            <a:lvl2pPr marL="426568" indent="0">
              <a:buNone/>
              <a:defRPr sz="1306"/>
            </a:lvl2pPr>
            <a:lvl3pPr marL="853135" indent="0">
              <a:buNone/>
              <a:defRPr sz="1120"/>
            </a:lvl3pPr>
            <a:lvl4pPr marL="1279703" indent="0">
              <a:buNone/>
              <a:defRPr sz="933"/>
            </a:lvl4pPr>
            <a:lvl5pPr marL="1706270" indent="0">
              <a:buNone/>
              <a:defRPr sz="933"/>
            </a:lvl5pPr>
            <a:lvl6pPr marL="2132838" indent="0">
              <a:buNone/>
              <a:defRPr sz="933"/>
            </a:lvl6pPr>
            <a:lvl7pPr marL="2559406" indent="0">
              <a:buNone/>
              <a:defRPr sz="933"/>
            </a:lvl7pPr>
            <a:lvl8pPr marL="2985973" indent="0">
              <a:buNone/>
              <a:defRPr sz="933"/>
            </a:lvl8pPr>
            <a:lvl9pPr marL="3412541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876-B983-AA42-BB10-F4AA5AB0439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9756-A9A7-FE4E-AA62-F194B0E6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6522" y="413810"/>
            <a:ext cx="7358182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6522" y="2069042"/>
            <a:ext cx="7358182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522" y="7203865"/>
            <a:ext cx="1919526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1E876-B983-AA42-BB10-F4AA5AB0439E}" type="datetimeFigureOut">
              <a:rPr lang="en-US" smtClean="0"/>
              <a:t>1/20/23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25969" y="7203865"/>
            <a:ext cx="2879288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25177" y="7203865"/>
            <a:ext cx="1919526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9756-A9A7-FE4E-AA62-F194B0E64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6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53135" rtl="0" eaLnBrk="1" latinLnBrk="0" hangingPunct="1">
        <a:lnSpc>
          <a:spcPct val="90000"/>
        </a:lnSpc>
        <a:spcBef>
          <a:spcPct val="0"/>
        </a:spcBef>
        <a:buNone/>
        <a:defRPr sz="41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284" indent="-213284" algn="l" defTabSz="853135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2" kern="1200">
          <a:solidFill>
            <a:schemeClr val="tx1"/>
          </a:solidFill>
          <a:latin typeface="+mn-lt"/>
          <a:ea typeface="+mn-ea"/>
          <a:cs typeface="+mn-cs"/>
        </a:defRPr>
      </a:lvl1pPr>
      <a:lvl2pPr marL="639851" indent="-213284" algn="l" defTabSz="85313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39" kern="1200">
          <a:solidFill>
            <a:schemeClr val="tx1"/>
          </a:solidFill>
          <a:latin typeface="+mn-lt"/>
          <a:ea typeface="+mn-ea"/>
          <a:cs typeface="+mn-cs"/>
        </a:defRPr>
      </a:lvl2pPr>
      <a:lvl3pPr marL="1066419" indent="-213284" algn="l" defTabSz="85313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3pPr>
      <a:lvl4pPr marL="1492987" indent="-213284" algn="l" defTabSz="85313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79" kern="1200">
          <a:solidFill>
            <a:schemeClr val="tx1"/>
          </a:solidFill>
          <a:latin typeface="+mn-lt"/>
          <a:ea typeface="+mn-ea"/>
          <a:cs typeface="+mn-cs"/>
        </a:defRPr>
      </a:lvl4pPr>
      <a:lvl5pPr marL="1919554" indent="-213284" algn="l" defTabSz="85313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79" kern="1200">
          <a:solidFill>
            <a:schemeClr val="tx1"/>
          </a:solidFill>
          <a:latin typeface="+mn-lt"/>
          <a:ea typeface="+mn-ea"/>
          <a:cs typeface="+mn-cs"/>
        </a:defRPr>
      </a:lvl5pPr>
      <a:lvl6pPr marL="2346122" indent="-213284" algn="l" defTabSz="85313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79" kern="1200">
          <a:solidFill>
            <a:schemeClr val="tx1"/>
          </a:solidFill>
          <a:latin typeface="+mn-lt"/>
          <a:ea typeface="+mn-ea"/>
          <a:cs typeface="+mn-cs"/>
        </a:defRPr>
      </a:lvl6pPr>
      <a:lvl7pPr marL="2772689" indent="-213284" algn="l" defTabSz="85313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79" kern="1200">
          <a:solidFill>
            <a:schemeClr val="tx1"/>
          </a:solidFill>
          <a:latin typeface="+mn-lt"/>
          <a:ea typeface="+mn-ea"/>
          <a:cs typeface="+mn-cs"/>
        </a:defRPr>
      </a:lvl7pPr>
      <a:lvl8pPr marL="3199257" indent="-213284" algn="l" defTabSz="85313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79" kern="1200">
          <a:solidFill>
            <a:schemeClr val="tx1"/>
          </a:solidFill>
          <a:latin typeface="+mn-lt"/>
          <a:ea typeface="+mn-ea"/>
          <a:cs typeface="+mn-cs"/>
        </a:defRPr>
      </a:lvl8pPr>
      <a:lvl9pPr marL="3625825" indent="-213284" algn="l" defTabSz="853135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135" rtl="0" eaLnBrk="1" latinLnBrk="0" hangingPunct="1">
        <a:defRPr sz="1679" kern="1200">
          <a:solidFill>
            <a:schemeClr val="tx1"/>
          </a:solidFill>
          <a:latin typeface="+mn-lt"/>
          <a:ea typeface="+mn-ea"/>
          <a:cs typeface="+mn-cs"/>
        </a:defRPr>
      </a:lvl1pPr>
      <a:lvl2pPr marL="426568" algn="l" defTabSz="853135" rtl="0" eaLnBrk="1" latinLnBrk="0" hangingPunct="1">
        <a:defRPr sz="1679" kern="1200">
          <a:solidFill>
            <a:schemeClr val="tx1"/>
          </a:solidFill>
          <a:latin typeface="+mn-lt"/>
          <a:ea typeface="+mn-ea"/>
          <a:cs typeface="+mn-cs"/>
        </a:defRPr>
      </a:lvl2pPr>
      <a:lvl3pPr marL="853135" algn="l" defTabSz="853135" rtl="0" eaLnBrk="1" latinLnBrk="0" hangingPunct="1">
        <a:defRPr sz="1679" kern="1200">
          <a:solidFill>
            <a:schemeClr val="tx1"/>
          </a:solidFill>
          <a:latin typeface="+mn-lt"/>
          <a:ea typeface="+mn-ea"/>
          <a:cs typeface="+mn-cs"/>
        </a:defRPr>
      </a:lvl3pPr>
      <a:lvl4pPr marL="1279703" algn="l" defTabSz="853135" rtl="0" eaLnBrk="1" latinLnBrk="0" hangingPunct="1">
        <a:defRPr sz="1679" kern="1200">
          <a:solidFill>
            <a:schemeClr val="tx1"/>
          </a:solidFill>
          <a:latin typeface="+mn-lt"/>
          <a:ea typeface="+mn-ea"/>
          <a:cs typeface="+mn-cs"/>
        </a:defRPr>
      </a:lvl4pPr>
      <a:lvl5pPr marL="1706270" algn="l" defTabSz="853135" rtl="0" eaLnBrk="1" latinLnBrk="0" hangingPunct="1">
        <a:defRPr sz="1679" kern="1200">
          <a:solidFill>
            <a:schemeClr val="tx1"/>
          </a:solidFill>
          <a:latin typeface="+mn-lt"/>
          <a:ea typeface="+mn-ea"/>
          <a:cs typeface="+mn-cs"/>
        </a:defRPr>
      </a:lvl5pPr>
      <a:lvl6pPr marL="2132838" algn="l" defTabSz="853135" rtl="0" eaLnBrk="1" latinLnBrk="0" hangingPunct="1">
        <a:defRPr sz="1679" kern="1200">
          <a:solidFill>
            <a:schemeClr val="tx1"/>
          </a:solidFill>
          <a:latin typeface="+mn-lt"/>
          <a:ea typeface="+mn-ea"/>
          <a:cs typeface="+mn-cs"/>
        </a:defRPr>
      </a:lvl6pPr>
      <a:lvl7pPr marL="2559406" algn="l" defTabSz="853135" rtl="0" eaLnBrk="1" latinLnBrk="0" hangingPunct="1">
        <a:defRPr sz="1679" kern="1200">
          <a:solidFill>
            <a:schemeClr val="tx1"/>
          </a:solidFill>
          <a:latin typeface="+mn-lt"/>
          <a:ea typeface="+mn-ea"/>
          <a:cs typeface="+mn-cs"/>
        </a:defRPr>
      </a:lvl7pPr>
      <a:lvl8pPr marL="2985973" algn="l" defTabSz="853135" rtl="0" eaLnBrk="1" latinLnBrk="0" hangingPunct="1">
        <a:defRPr sz="1679" kern="1200">
          <a:solidFill>
            <a:schemeClr val="tx1"/>
          </a:solidFill>
          <a:latin typeface="+mn-lt"/>
          <a:ea typeface="+mn-ea"/>
          <a:cs typeface="+mn-cs"/>
        </a:defRPr>
      </a:lvl8pPr>
      <a:lvl9pPr marL="3412541" algn="l" defTabSz="853135" rtl="0" eaLnBrk="1" latinLnBrk="0" hangingPunct="1">
        <a:defRPr sz="16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5" descr="Afbeelding met lucht, binnen&#10;&#10;Beschrijving is gegenereerd met zeer hoge betrouwbaarheid">
            <a:extLst>
              <a:ext uri="{FF2B5EF4-FFF2-40B4-BE49-F238E27FC236}">
                <a16:creationId xmlns:a16="http://schemas.microsoft.com/office/drawing/2014/main" id="{79B42886-10E7-B72B-7A64-5BFD110A1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10" r="41686" b="47495"/>
          <a:stretch/>
        </p:blipFill>
        <p:spPr>
          <a:xfrm>
            <a:off x="1638471" y="2802598"/>
            <a:ext cx="1560823" cy="981635"/>
          </a:xfrm>
          <a:prstGeom prst="rect">
            <a:avLst/>
          </a:prstGeom>
        </p:spPr>
      </p:pic>
      <p:pic>
        <p:nvPicPr>
          <p:cNvPr id="5" name="Afbeelding 5" descr="Afbeelding met lucht, binnen&#10;&#10;Beschrijving is gegenereerd met zeer hoge betrouwbaarheid">
            <a:extLst>
              <a:ext uri="{FF2B5EF4-FFF2-40B4-BE49-F238E27FC236}">
                <a16:creationId xmlns:a16="http://schemas.microsoft.com/office/drawing/2014/main" id="{0253B37D-5EC5-3913-6B34-A5D5959A7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4499" b="46776"/>
          <a:stretch/>
        </p:blipFill>
        <p:spPr>
          <a:xfrm>
            <a:off x="2096154" y="308724"/>
            <a:ext cx="2420472" cy="1384141"/>
          </a:xfrm>
          <a:prstGeom prst="rect">
            <a:avLst/>
          </a:prstGeom>
        </p:spPr>
      </p:pic>
      <p:pic>
        <p:nvPicPr>
          <p:cNvPr id="6" name="Afbeelding 5" descr="Afbeelding met lucht, binnen&#10;&#10;Beschrijving is gegenereerd met zeer hoge betrouwbaarheid">
            <a:extLst>
              <a:ext uri="{FF2B5EF4-FFF2-40B4-BE49-F238E27FC236}">
                <a16:creationId xmlns:a16="http://schemas.microsoft.com/office/drawing/2014/main" id="{2D26B453-0FF0-2BA5-43E0-F885522837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83" r="59734" b="37773"/>
          <a:stretch/>
        </p:blipFill>
        <p:spPr>
          <a:xfrm>
            <a:off x="966602" y="1917895"/>
            <a:ext cx="2366682" cy="1163401"/>
          </a:xfrm>
          <a:prstGeom prst="rect">
            <a:avLst/>
          </a:prstGeom>
        </p:spPr>
      </p:pic>
      <p:pic>
        <p:nvPicPr>
          <p:cNvPr id="7" name="Afbeelding 5" descr="Afbeelding met lucht, binnen&#10;&#10;Beschrijving is gegenereerd met zeer hoge betrouwbaarheid">
            <a:extLst>
              <a:ext uri="{FF2B5EF4-FFF2-40B4-BE49-F238E27FC236}">
                <a16:creationId xmlns:a16="http://schemas.microsoft.com/office/drawing/2014/main" id="{8ED446CF-9CA8-BA1A-D404-596D29F881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22" t="1" r="24621" b="37772"/>
          <a:stretch/>
        </p:blipFill>
        <p:spPr>
          <a:xfrm>
            <a:off x="1486551" y="3360764"/>
            <a:ext cx="1712743" cy="1163401"/>
          </a:xfrm>
          <a:prstGeom prst="rect">
            <a:avLst/>
          </a:prstGeom>
        </p:spPr>
      </p:pic>
      <p:pic>
        <p:nvPicPr>
          <p:cNvPr id="8" name="Afbeelding 7" descr="Afbeelding met binnen&#10;&#10;Beschrijving is gegenereerd met zeer hoge betrouwbaarheid">
            <a:extLst>
              <a:ext uri="{FF2B5EF4-FFF2-40B4-BE49-F238E27FC236}">
                <a16:creationId xmlns:a16="http://schemas.microsoft.com/office/drawing/2014/main" id="{77D60CD4-7EAD-0390-4C01-FC00155977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28" t="34675" r="57606" b="31312"/>
          <a:stretch/>
        </p:blipFill>
        <p:spPr>
          <a:xfrm>
            <a:off x="3832882" y="2128384"/>
            <a:ext cx="1963271" cy="1533693"/>
          </a:xfrm>
          <a:prstGeom prst="rect">
            <a:avLst/>
          </a:prstGeom>
        </p:spPr>
      </p:pic>
      <p:pic>
        <p:nvPicPr>
          <p:cNvPr id="9" name="Afbeelding 5" descr="Afbeelding met lucht, binnen&#10;&#10;Beschrijving is gegenereerd met zeer hoge betrouwbaarheid">
            <a:extLst>
              <a:ext uri="{FF2B5EF4-FFF2-40B4-BE49-F238E27FC236}">
                <a16:creationId xmlns:a16="http://schemas.microsoft.com/office/drawing/2014/main" id="{E9E99DE2-70E6-E91F-6BCD-FDF85DF597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3" t="15477" r="84499" b="46776"/>
          <a:stretch/>
        </p:blipFill>
        <p:spPr>
          <a:xfrm>
            <a:off x="3998726" y="2389983"/>
            <a:ext cx="941295" cy="981635"/>
          </a:xfrm>
          <a:prstGeom prst="rect">
            <a:avLst/>
          </a:prstGeom>
        </p:spPr>
      </p:pic>
      <p:pic>
        <p:nvPicPr>
          <p:cNvPr id="10" name="Afbeelding 7" descr="Afbeelding met binnen&#10;&#10;Beschrijving is gegenereerd met zeer hoge betrouwbaarheid">
            <a:extLst>
              <a:ext uri="{FF2B5EF4-FFF2-40B4-BE49-F238E27FC236}">
                <a16:creationId xmlns:a16="http://schemas.microsoft.com/office/drawing/2014/main" id="{7327F86E-F9CD-B4F2-0ACF-FB0339618C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28" t="34675" r="57606" b="31312"/>
          <a:stretch/>
        </p:blipFill>
        <p:spPr>
          <a:xfrm>
            <a:off x="5505283" y="2060020"/>
            <a:ext cx="1963271" cy="1533693"/>
          </a:xfrm>
          <a:prstGeom prst="rect">
            <a:avLst/>
          </a:prstGeom>
        </p:spPr>
      </p:pic>
      <p:pic>
        <p:nvPicPr>
          <p:cNvPr id="12" name="Afbeelding 5" descr="Afbeelding met lucht, binnen&#10;&#10;Beschrijving is gegenereerd met zeer hoge betrouwbaarheid">
            <a:extLst>
              <a:ext uri="{FF2B5EF4-FFF2-40B4-BE49-F238E27FC236}">
                <a16:creationId xmlns:a16="http://schemas.microsoft.com/office/drawing/2014/main" id="{6FABD997-14B1-8AC8-5B24-6487AE8B44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10" r="49760" b="47495"/>
          <a:stretch/>
        </p:blipFill>
        <p:spPr>
          <a:xfrm>
            <a:off x="5505286" y="2012007"/>
            <a:ext cx="856129" cy="1284194"/>
          </a:xfrm>
          <a:prstGeom prst="rect">
            <a:avLst/>
          </a:prstGeom>
        </p:spPr>
      </p:pic>
      <p:pic>
        <p:nvPicPr>
          <p:cNvPr id="15" name="Afbeelding 5" descr="Afbeelding met lucht, binnen&#10;&#10;Beschrijving is gegenereerd met zeer hoge betrouwbaarheid">
            <a:extLst>
              <a:ext uri="{FF2B5EF4-FFF2-40B4-BE49-F238E27FC236}">
                <a16:creationId xmlns:a16="http://schemas.microsoft.com/office/drawing/2014/main" id="{572199B3-AA76-1248-B6FD-EDFE3EB203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507" b="47495"/>
          <a:stretch/>
        </p:blipFill>
        <p:spPr>
          <a:xfrm>
            <a:off x="1606816" y="3971429"/>
            <a:ext cx="2412753" cy="981636"/>
          </a:xfrm>
          <a:prstGeom prst="rect">
            <a:avLst/>
          </a:prstGeom>
        </p:spPr>
      </p:pic>
      <p:pic>
        <p:nvPicPr>
          <p:cNvPr id="16" name="Afbeelding 5" descr="Afbeelding met lucht, binnen&#10;&#10;Beschrijving is gegenereerd met zeer hoge betrouwbaarheid">
            <a:extLst>
              <a:ext uri="{FF2B5EF4-FFF2-40B4-BE49-F238E27FC236}">
                <a16:creationId xmlns:a16="http://schemas.microsoft.com/office/drawing/2014/main" id="{2A5418C8-A2BD-D378-EF8B-BB2CB3FA3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83" r="59734" b="37773"/>
          <a:stretch/>
        </p:blipFill>
        <p:spPr>
          <a:xfrm flipH="1">
            <a:off x="2459227" y="4951511"/>
            <a:ext cx="1963271" cy="965094"/>
          </a:xfrm>
          <a:prstGeom prst="rect">
            <a:avLst/>
          </a:prstGeom>
        </p:spPr>
      </p:pic>
      <p:pic>
        <p:nvPicPr>
          <p:cNvPr id="17" name="Afbeelding 7" descr="Afbeelding met binnen&#10;&#10;Beschrijving is gegenereerd met zeer hoge betrouwbaarheid">
            <a:extLst>
              <a:ext uri="{FF2B5EF4-FFF2-40B4-BE49-F238E27FC236}">
                <a16:creationId xmlns:a16="http://schemas.microsoft.com/office/drawing/2014/main" id="{B33FCCD4-578B-C2D0-8E46-9526AC1308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28" t="34675" r="57606" b="31312"/>
          <a:stretch/>
        </p:blipFill>
        <p:spPr>
          <a:xfrm>
            <a:off x="703238" y="4751395"/>
            <a:ext cx="1628623" cy="1272268"/>
          </a:xfrm>
          <a:prstGeom prst="rect">
            <a:avLst/>
          </a:prstGeom>
        </p:spPr>
      </p:pic>
      <p:pic>
        <p:nvPicPr>
          <p:cNvPr id="18" name="Afbeelding 9">
            <a:extLst>
              <a:ext uri="{FF2B5EF4-FFF2-40B4-BE49-F238E27FC236}">
                <a16:creationId xmlns:a16="http://schemas.microsoft.com/office/drawing/2014/main" id="{19487456-FA67-5307-25AE-53585712A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238" y="6280541"/>
            <a:ext cx="1737707" cy="1032000"/>
          </a:xfrm>
          <a:prstGeom prst="rect">
            <a:avLst/>
          </a:prstGeom>
        </p:spPr>
      </p:pic>
      <p:pic>
        <p:nvPicPr>
          <p:cNvPr id="19" name="Afbeelding 9">
            <a:extLst>
              <a:ext uri="{FF2B5EF4-FFF2-40B4-BE49-F238E27FC236}">
                <a16:creationId xmlns:a16="http://schemas.microsoft.com/office/drawing/2014/main" id="{87BB0D68-7380-2E3C-082B-F582A972E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972" y="6280541"/>
            <a:ext cx="1737707" cy="1032000"/>
          </a:xfrm>
          <a:prstGeom prst="rect">
            <a:avLst/>
          </a:prstGeom>
        </p:spPr>
      </p:pic>
      <p:pic>
        <p:nvPicPr>
          <p:cNvPr id="20" name="Afbeelding 9">
            <a:extLst>
              <a:ext uri="{FF2B5EF4-FFF2-40B4-BE49-F238E27FC236}">
                <a16:creationId xmlns:a16="http://schemas.microsoft.com/office/drawing/2014/main" id="{85C8CE5F-C1A6-0D99-DEF5-DBCA8B2705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504" y="6280541"/>
            <a:ext cx="1737707" cy="1032000"/>
          </a:xfrm>
          <a:prstGeom prst="rect">
            <a:avLst/>
          </a:prstGeom>
        </p:spPr>
      </p:pic>
      <p:pic>
        <p:nvPicPr>
          <p:cNvPr id="21" name="Afbeelding 9">
            <a:extLst>
              <a:ext uri="{FF2B5EF4-FFF2-40B4-BE49-F238E27FC236}">
                <a16:creationId xmlns:a16="http://schemas.microsoft.com/office/drawing/2014/main" id="{6A7EB1E7-6B16-EC70-6256-70E8794B15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1036" y="6280541"/>
            <a:ext cx="1737707" cy="1032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CCA5D6-7E82-8C57-B8DD-F92DBC8EB271}"/>
              </a:ext>
            </a:extLst>
          </p:cNvPr>
          <p:cNvCxnSpPr>
            <a:cxnSpLocks/>
          </p:cNvCxnSpPr>
          <p:nvPr/>
        </p:nvCxnSpPr>
        <p:spPr>
          <a:xfrm flipH="1">
            <a:off x="2616479" y="1532070"/>
            <a:ext cx="781561" cy="72099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478830-9E4F-3E98-68A6-37F7F86F87E7}"/>
              </a:ext>
            </a:extLst>
          </p:cNvPr>
          <p:cNvCxnSpPr>
            <a:cxnSpLocks/>
          </p:cNvCxnSpPr>
          <p:nvPr/>
        </p:nvCxnSpPr>
        <p:spPr>
          <a:xfrm>
            <a:off x="3404989" y="1523451"/>
            <a:ext cx="653304" cy="729439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F42710-1D0B-173A-B527-60734A51889F}"/>
              </a:ext>
            </a:extLst>
          </p:cNvPr>
          <p:cNvCxnSpPr>
            <a:cxnSpLocks/>
          </p:cNvCxnSpPr>
          <p:nvPr/>
        </p:nvCxnSpPr>
        <p:spPr>
          <a:xfrm>
            <a:off x="3404992" y="1550153"/>
            <a:ext cx="2956423" cy="549368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D37B22-82D2-387D-2A7D-5A80DD6C39E6}"/>
              </a:ext>
            </a:extLst>
          </p:cNvPr>
          <p:cNvCxnSpPr>
            <a:cxnSpLocks/>
          </p:cNvCxnSpPr>
          <p:nvPr/>
        </p:nvCxnSpPr>
        <p:spPr>
          <a:xfrm>
            <a:off x="2394082" y="3593713"/>
            <a:ext cx="0" cy="40419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260239-6E63-E9CD-CEA2-E95864C1A16F}"/>
              </a:ext>
            </a:extLst>
          </p:cNvPr>
          <p:cNvCxnSpPr>
            <a:cxnSpLocks/>
          </p:cNvCxnSpPr>
          <p:nvPr/>
        </p:nvCxnSpPr>
        <p:spPr>
          <a:xfrm>
            <a:off x="2440942" y="4180901"/>
            <a:ext cx="0" cy="40419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1EE266-A2C7-2702-E71A-6E474C72BC12}"/>
              </a:ext>
            </a:extLst>
          </p:cNvPr>
          <p:cNvCxnSpPr>
            <a:cxnSpLocks/>
          </p:cNvCxnSpPr>
          <p:nvPr/>
        </p:nvCxnSpPr>
        <p:spPr>
          <a:xfrm>
            <a:off x="2342919" y="2967423"/>
            <a:ext cx="0" cy="40419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B11B82-7A1A-7561-2326-DBF1B62459F7}"/>
              </a:ext>
            </a:extLst>
          </p:cNvPr>
          <p:cNvCxnSpPr>
            <a:cxnSpLocks/>
          </p:cNvCxnSpPr>
          <p:nvPr/>
        </p:nvCxnSpPr>
        <p:spPr>
          <a:xfrm flipH="1">
            <a:off x="2096154" y="4768942"/>
            <a:ext cx="398844" cy="36589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24386E-2874-E3DC-8632-F952B75F47CB}"/>
              </a:ext>
            </a:extLst>
          </p:cNvPr>
          <p:cNvCxnSpPr>
            <a:cxnSpLocks/>
          </p:cNvCxnSpPr>
          <p:nvPr/>
        </p:nvCxnSpPr>
        <p:spPr>
          <a:xfrm>
            <a:off x="2984342" y="4777966"/>
            <a:ext cx="336941" cy="34108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2B7DE2-AC76-9E18-C070-66EFA06173FC}"/>
              </a:ext>
            </a:extLst>
          </p:cNvPr>
          <p:cNvCxnSpPr>
            <a:cxnSpLocks/>
          </p:cNvCxnSpPr>
          <p:nvPr/>
        </p:nvCxnSpPr>
        <p:spPr>
          <a:xfrm>
            <a:off x="4900310" y="3665290"/>
            <a:ext cx="0" cy="2793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D13C279-22C6-D7FD-E698-DC602E546A9A}"/>
              </a:ext>
            </a:extLst>
          </p:cNvPr>
          <p:cNvCxnSpPr>
            <a:cxnSpLocks/>
          </p:cNvCxnSpPr>
          <p:nvPr/>
        </p:nvCxnSpPr>
        <p:spPr>
          <a:xfrm>
            <a:off x="6503047" y="3643635"/>
            <a:ext cx="0" cy="279322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D5FBA5-5F8C-3B89-A28F-D5F38C081D2F}"/>
              </a:ext>
            </a:extLst>
          </p:cNvPr>
          <p:cNvCxnSpPr>
            <a:cxnSpLocks/>
          </p:cNvCxnSpPr>
          <p:nvPr/>
        </p:nvCxnSpPr>
        <p:spPr>
          <a:xfrm>
            <a:off x="3338959" y="5933316"/>
            <a:ext cx="12004" cy="45514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92F5E9-2A4C-7A25-B653-13069B8E2BA7}"/>
              </a:ext>
            </a:extLst>
          </p:cNvPr>
          <p:cNvCxnSpPr>
            <a:cxnSpLocks/>
          </p:cNvCxnSpPr>
          <p:nvPr/>
        </p:nvCxnSpPr>
        <p:spPr>
          <a:xfrm>
            <a:off x="1519377" y="5989063"/>
            <a:ext cx="12004" cy="45514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hoek 80">
            <a:extLst>
              <a:ext uri="{FF2B5EF4-FFF2-40B4-BE49-F238E27FC236}">
                <a16:creationId xmlns:a16="http://schemas.microsoft.com/office/drawing/2014/main" id="{E716D9DD-0328-391F-98C2-23C861272305}"/>
              </a:ext>
            </a:extLst>
          </p:cNvPr>
          <p:cNvSpPr/>
          <p:nvPr/>
        </p:nvSpPr>
        <p:spPr>
          <a:xfrm>
            <a:off x="1676241" y="1625741"/>
            <a:ext cx="1074333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67" b="1" dirty="0">
                <a:solidFill>
                  <a:srgbClr val="222222"/>
                </a:solidFill>
                <a:latin typeface="Arial" panose="020B0604020202020204" pitchFamily="34" charset="0"/>
              </a:rPr>
              <a:t>Stable MT</a:t>
            </a:r>
            <a:endParaRPr lang="en-GB" sz="1467" b="1" dirty="0"/>
          </a:p>
        </p:txBody>
      </p:sp>
      <p:sp>
        <p:nvSpPr>
          <p:cNvPr id="54" name="Rechthoek 80">
            <a:extLst>
              <a:ext uri="{FF2B5EF4-FFF2-40B4-BE49-F238E27FC236}">
                <a16:creationId xmlns:a16="http://schemas.microsoft.com/office/drawing/2014/main" id="{6C7FFC6A-3ED9-299E-45B7-2925EE85039E}"/>
              </a:ext>
            </a:extLst>
          </p:cNvPr>
          <p:cNvSpPr/>
          <p:nvPr/>
        </p:nvSpPr>
        <p:spPr>
          <a:xfrm>
            <a:off x="5702886" y="1382018"/>
            <a:ext cx="1568058" cy="543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67" b="1" dirty="0" err="1">
                <a:solidFill>
                  <a:srgbClr val="222222"/>
                </a:solidFill>
                <a:latin typeface="Arial" panose="020B0604020202020204" pitchFamily="34" charset="0"/>
              </a:rPr>
              <a:t>Unstable</a:t>
            </a:r>
            <a:r>
              <a:rPr lang="da-DK" sz="1467" b="1" dirty="0">
                <a:solidFill>
                  <a:srgbClr val="222222"/>
                </a:solidFill>
                <a:latin typeface="Arial" panose="020B0604020202020204" pitchFamily="34" charset="0"/>
              </a:rPr>
              <a:t> MT </a:t>
            </a:r>
          </a:p>
          <a:p>
            <a:r>
              <a:rPr lang="da-DK" sz="1467" b="1" dirty="0">
                <a:solidFill>
                  <a:srgbClr val="222222"/>
                </a:solidFill>
                <a:latin typeface="Arial" panose="020B0604020202020204" pitchFamily="34" charset="0"/>
              </a:rPr>
              <a:t>double core CE</a:t>
            </a:r>
            <a:endParaRPr lang="en-GB" sz="1467" b="1" dirty="0"/>
          </a:p>
        </p:txBody>
      </p:sp>
      <p:sp>
        <p:nvSpPr>
          <p:cNvPr id="55" name="Rechthoek 80">
            <a:extLst>
              <a:ext uri="{FF2B5EF4-FFF2-40B4-BE49-F238E27FC236}">
                <a16:creationId xmlns:a16="http://schemas.microsoft.com/office/drawing/2014/main" id="{8DF2240B-3237-D09A-D8CE-99EFFF97E42C}"/>
              </a:ext>
            </a:extLst>
          </p:cNvPr>
          <p:cNvSpPr/>
          <p:nvPr/>
        </p:nvSpPr>
        <p:spPr>
          <a:xfrm>
            <a:off x="4132436" y="1934787"/>
            <a:ext cx="1305165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67" b="1" dirty="0" err="1">
                <a:solidFill>
                  <a:srgbClr val="222222"/>
                </a:solidFill>
                <a:latin typeface="Arial" panose="020B0604020202020204" pitchFamily="34" charset="0"/>
              </a:rPr>
              <a:t>Unstable</a:t>
            </a:r>
            <a:r>
              <a:rPr lang="da-DK" sz="1467" b="1" dirty="0">
                <a:solidFill>
                  <a:srgbClr val="222222"/>
                </a:solidFill>
                <a:latin typeface="Arial" panose="020B0604020202020204" pitchFamily="34" charset="0"/>
              </a:rPr>
              <a:t> MT</a:t>
            </a:r>
          </a:p>
        </p:txBody>
      </p:sp>
      <p:sp>
        <p:nvSpPr>
          <p:cNvPr id="56" name="Rechthoek 80">
            <a:extLst>
              <a:ext uri="{FF2B5EF4-FFF2-40B4-BE49-F238E27FC236}">
                <a16:creationId xmlns:a16="http://schemas.microsoft.com/office/drawing/2014/main" id="{C16D93E4-AAD1-54EF-04AB-0026569C9378}"/>
              </a:ext>
            </a:extLst>
          </p:cNvPr>
          <p:cNvSpPr/>
          <p:nvPr/>
        </p:nvSpPr>
        <p:spPr>
          <a:xfrm>
            <a:off x="789773" y="4578786"/>
            <a:ext cx="1305165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67" b="1" dirty="0" err="1">
                <a:solidFill>
                  <a:srgbClr val="222222"/>
                </a:solidFill>
                <a:latin typeface="Arial" panose="020B0604020202020204" pitchFamily="34" charset="0"/>
              </a:rPr>
              <a:t>Unstable</a:t>
            </a:r>
            <a:r>
              <a:rPr lang="da-DK" sz="1467" b="1" dirty="0">
                <a:solidFill>
                  <a:srgbClr val="222222"/>
                </a:solidFill>
                <a:latin typeface="Arial" panose="020B0604020202020204" pitchFamily="34" charset="0"/>
              </a:rPr>
              <a:t> MT</a:t>
            </a:r>
          </a:p>
        </p:txBody>
      </p:sp>
      <p:sp>
        <p:nvSpPr>
          <p:cNvPr id="57" name="Rechthoek 80">
            <a:extLst>
              <a:ext uri="{FF2B5EF4-FFF2-40B4-BE49-F238E27FC236}">
                <a16:creationId xmlns:a16="http://schemas.microsoft.com/office/drawing/2014/main" id="{D03B9B2B-5A19-56E4-D2FE-0B3A0E5B4835}"/>
              </a:ext>
            </a:extLst>
          </p:cNvPr>
          <p:cNvSpPr/>
          <p:nvPr/>
        </p:nvSpPr>
        <p:spPr>
          <a:xfrm>
            <a:off x="3170353" y="4592915"/>
            <a:ext cx="1074333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67" b="1" dirty="0">
                <a:solidFill>
                  <a:srgbClr val="222222"/>
                </a:solidFill>
                <a:latin typeface="Arial" panose="020B0604020202020204" pitchFamily="34" charset="0"/>
              </a:rPr>
              <a:t>Stable MT</a:t>
            </a:r>
            <a:endParaRPr lang="en-GB" sz="1467" b="1" dirty="0"/>
          </a:p>
        </p:txBody>
      </p:sp>
      <p:sp>
        <p:nvSpPr>
          <p:cNvPr id="58" name="Rechthoek 80">
            <a:extLst>
              <a:ext uri="{FF2B5EF4-FFF2-40B4-BE49-F238E27FC236}">
                <a16:creationId xmlns:a16="http://schemas.microsoft.com/office/drawing/2014/main" id="{5C1484FD-6491-F551-FD3A-081D3DF49965}"/>
              </a:ext>
            </a:extLst>
          </p:cNvPr>
          <p:cNvSpPr/>
          <p:nvPr/>
        </p:nvSpPr>
        <p:spPr>
          <a:xfrm>
            <a:off x="400450" y="7073744"/>
            <a:ext cx="1451038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67" b="1" dirty="0">
                <a:solidFill>
                  <a:srgbClr val="222222"/>
                </a:solidFill>
                <a:latin typeface="Arial" panose="020B0604020202020204" pitchFamily="34" charset="0"/>
              </a:rPr>
              <a:t>(I): Classic CE</a:t>
            </a:r>
          </a:p>
        </p:txBody>
      </p:sp>
      <p:sp>
        <p:nvSpPr>
          <p:cNvPr id="59" name="Rechthoek 80">
            <a:extLst>
              <a:ext uri="{FF2B5EF4-FFF2-40B4-BE49-F238E27FC236}">
                <a16:creationId xmlns:a16="http://schemas.microsoft.com/office/drawing/2014/main" id="{344D8905-E99F-9CA0-5AA0-51D93C2D9F03}"/>
              </a:ext>
            </a:extLst>
          </p:cNvPr>
          <p:cNvSpPr/>
          <p:nvPr/>
        </p:nvSpPr>
        <p:spPr>
          <a:xfrm>
            <a:off x="1943854" y="7055118"/>
            <a:ext cx="2171620" cy="543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sz="1467" b="1" dirty="0">
                <a:solidFill>
                  <a:srgbClr val="222222"/>
                </a:solidFill>
                <a:latin typeface="Arial" panose="020B0604020202020204" pitchFamily="34" charset="0"/>
              </a:rPr>
              <a:t>(II): </a:t>
            </a:r>
            <a:r>
              <a:rPr lang="da-DK" sz="1467" b="1" dirty="0" err="1">
                <a:solidFill>
                  <a:srgbClr val="222222"/>
                </a:solidFill>
                <a:latin typeface="Arial" panose="020B0604020202020204" pitchFamily="34" charset="0"/>
              </a:rPr>
              <a:t>Only</a:t>
            </a:r>
            <a:r>
              <a:rPr lang="da-DK" sz="1467" b="1" dirty="0">
                <a:solidFill>
                  <a:srgbClr val="222222"/>
                </a:solidFill>
                <a:latin typeface="Arial" panose="020B0604020202020204" pitchFamily="34" charset="0"/>
              </a:rPr>
              <a:t> Stable </a:t>
            </a:r>
            <a:br>
              <a:rPr lang="da-DK" sz="1467" b="1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da-DK" sz="1467" b="1" dirty="0">
                <a:solidFill>
                  <a:srgbClr val="222222"/>
                </a:solidFill>
                <a:latin typeface="Arial" panose="020B0604020202020204" pitchFamily="34" charset="0"/>
              </a:rPr>
              <a:t>Mass Transfer (OSMT)</a:t>
            </a:r>
          </a:p>
        </p:txBody>
      </p:sp>
      <p:sp>
        <p:nvSpPr>
          <p:cNvPr id="60" name="Rechthoek 80">
            <a:extLst>
              <a:ext uri="{FF2B5EF4-FFF2-40B4-BE49-F238E27FC236}">
                <a16:creationId xmlns:a16="http://schemas.microsoft.com/office/drawing/2014/main" id="{E9181871-8941-4F8A-D9C9-549D8968E82F}"/>
              </a:ext>
            </a:extLst>
          </p:cNvPr>
          <p:cNvSpPr/>
          <p:nvPr/>
        </p:nvSpPr>
        <p:spPr>
          <a:xfrm>
            <a:off x="3978197" y="7076020"/>
            <a:ext cx="1903086" cy="5438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sz="1467" b="1" dirty="0">
                <a:solidFill>
                  <a:srgbClr val="222222"/>
                </a:solidFill>
                <a:latin typeface="Arial" panose="020B0604020202020204" pitchFamily="34" charset="0"/>
              </a:rPr>
              <a:t>(III): single-core CE</a:t>
            </a:r>
          </a:p>
          <a:p>
            <a:pPr algn="ctr"/>
            <a:r>
              <a:rPr lang="da-DK" sz="1467" b="1" dirty="0">
                <a:solidFill>
                  <a:srgbClr val="222222"/>
                </a:solidFill>
                <a:latin typeface="Arial" panose="020B0604020202020204" pitchFamily="34" charset="0"/>
              </a:rPr>
              <a:t>as 1st MT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59AEAF-8DA7-3E3D-DE89-3E13FA189B66}"/>
              </a:ext>
            </a:extLst>
          </p:cNvPr>
          <p:cNvSpPr txBox="1"/>
          <p:nvPr/>
        </p:nvSpPr>
        <p:spPr>
          <a:xfrm>
            <a:off x="5715907" y="7121042"/>
            <a:ext cx="2311087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450" b="1" dirty="0">
                <a:solidFill>
                  <a:srgbClr val="222222"/>
                </a:solidFill>
                <a:latin typeface="Arial" panose="020B0604020202020204" pitchFamily="34" charset="0"/>
              </a:rPr>
              <a:t>(IV): double-core CE</a:t>
            </a:r>
          </a:p>
          <a:p>
            <a:pPr algn="ctr"/>
            <a:r>
              <a:rPr lang="da-DK" sz="1450" b="1" dirty="0">
                <a:solidFill>
                  <a:srgbClr val="222222"/>
                </a:solidFill>
                <a:latin typeface="Arial" panose="020B0604020202020204" pitchFamily="34" charset="0"/>
              </a:rPr>
              <a:t>as 1st MT</a:t>
            </a:r>
          </a:p>
        </p:txBody>
      </p:sp>
      <p:sp>
        <p:nvSpPr>
          <p:cNvPr id="63" name="Rechthoek 80">
            <a:extLst>
              <a:ext uri="{FF2B5EF4-FFF2-40B4-BE49-F238E27FC236}">
                <a16:creationId xmlns:a16="http://schemas.microsoft.com/office/drawing/2014/main" id="{9EA0D938-1711-3B58-C906-9F4FDDA65EF8}"/>
              </a:ext>
            </a:extLst>
          </p:cNvPr>
          <p:cNvSpPr/>
          <p:nvPr/>
        </p:nvSpPr>
        <p:spPr>
          <a:xfrm>
            <a:off x="715615" y="187645"/>
            <a:ext cx="6566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2400" i="1" dirty="0">
                <a:solidFill>
                  <a:srgbClr val="222222"/>
                </a:solidFill>
                <a:latin typeface="Arial" panose="020B0604020202020204" pitchFamily="34" charset="0"/>
              </a:rPr>
              <a:t>Isolated binary evolution </a:t>
            </a:r>
            <a:r>
              <a:rPr lang="da-DK" sz="2400" b="1" dirty="0">
                <a:solidFill>
                  <a:srgbClr val="222222"/>
                </a:solidFill>
                <a:latin typeface="Arial" panose="020B0604020202020204" pitchFamily="34" charset="0"/>
              </a:rPr>
              <a:t>Formation Channels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4031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892</TotalTime>
  <Words>51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  Formation Pathways to  Compact Object Mergers</dc:title>
  <dc:creator>Broekgaarden, Floor</dc:creator>
  <cp:lastModifiedBy>Broekgaarden, Floor</cp:lastModifiedBy>
  <cp:revision>9</cp:revision>
  <dcterms:created xsi:type="dcterms:W3CDTF">2022-12-04T10:27:59Z</dcterms:created>
  <dcterms:modified xsi:type="dcterms:W3CDTF">2023-01-20T01:38:40Z</dcterms:modified>
</cp:coreProperties>
</file>