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6721475" cy="3684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1" userDrawn="1">
          <p15:clr>
            <a:srgbClr val="A4A3A4"/>
          </p15:clr>
        </p15:guide>
        <p15:guide id="2" pos="2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54"/>
  </p:normalViewPr>
  <p:slideViewPr>
    <p:cSldViewPr snapToGrid="0" snapToObjects="1" showGuides="1">
      <p:cViewPr>
        <p:scale>
          <a:sx n="240" d="100"/>
          <a:sy n="240" d="100"/>
        </p:scale>
        <p:origin x="144" y="72"/>
      </p:cViewPr>
      <p:guideLst>
        <p:guide orient="horz" pos="1161"/>
        <p:guide pos="2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185" y="603011"/>
            <a:ext cx="5041106" cy="1282782"/>
          </a:xfrm>
        </p:spPr>
        <p:txBody>
          <a:bodyPr anchor="b"/>
          <a:lstStyle>
            <a:lvl1pPr algn="ctr">
              <a:defRPr sz="32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185" y="1935262"/>
            <a:ext cx="5041106" cy="889589"/>
          </a:xfrm>
        </p:spPr>
        <p:txBody>
          <a:bodyPr/>
          <a:lstStyle>
            <a:lvl1pPr marL="0" indent="0" algn="ctr">
              <a:buNone/>
              <a:defRPr sz="1290"/>
            </a:lvl1pPr>
            <a:lvl2pPr marL="245654" indent="0" algn="ctr">
              <a:buNone/>
              <a:defRPr sz="1075"/>
            </a:lvl2pPr>
            <a:lvl3pPr marL="491307" indent="0" algn="ctr">
              <a:buNone/>
              <a:defRPr sz="967"/>
            </a:lvl3pPr>
            <a:lvl4pPr marL="736961" indent="0" algn="ctr">
              <a:buNone/>
              <a:defRPr sz="860"/>
            </a:lvl4pPr>
            <a:lvl5pPr marL="982614" indent="0" algn="ctr">
              <a:buNone/>
              <a:defRPr sz="860"/>
            </a:lvl5pPr>
            <a:lvl6pPr marL="1228268" indent="0" algn="ctr">
              <a:buNone/>
              <a:defRPr sz="860"/>
            </a:lvl6pPr>
            <a:lvl7pPr marL="1473921" indent="0" algn="ctr">
              <a:buNone/>
              <a:defRPr sz="860"/>
            </a:lvl7pPr>
            <a:lvl8pPr marL="1719575" indent="0" algn="ctr">
              <a:buNone/>
              <a:defRPr sz="860"/>
            </a:lvl8pPr>
            <a:lvl9pPr marL="1965228" indent="0" algn="ctr">
              <a:buNone/>
              <a:defRPr sz="8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7743-824F-3747-993D-E1EA114F606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28-C60A-A64E-A429-FA99AE2A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1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7743-824F-3747-993D-E1EA114F606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28-C60A-A64E-A429-FA99AE2A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10056" y="196170"/>
            <a:ext cx="1449318" cy="31225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101" y="196170"/>
            <a:ext cx="4263936" cy="31225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7743-824F-3747-993D-E1EA114F606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28-C60A-A64E-A429-FA99AE2A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7743-824F-3747-993D-E1EA114F606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28-C60A-A64E-A429-FA99AE2A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6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01" y="918589"/>
            <a:ext cx="5797272" cy="1532686"/>
          </a:xfrm>
        </p:spPr>
        <p:txBody>
          <a:bodyPr anchor="b"/>
          <a:lstStyle>
            <a:lvl1pPr>
              <a:defRPr sz="32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601" y="2465775"/>
            <a:ext cx="5797272" cy="806003"/>
          </a:xfrm>
        </p:spPr>
        <p:txBody>
          <a:bodyPr/>
          <a:lstStyle>
            <a:lvl1pPr marL="0" indent="0">
              <a:buNone/>
              <a:defRPr sz="1290">
                <a:solidFill>
                  <a:schemeClr val="tx1">
                    <a:tint val="75000"/>
                  </a:schemeClr>
                </a:solidFill>
              </a:defRPr>
            </a:lvl1pPr>
            <a:lvl2pPr marL="245654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2pPr>
            <a:lvl3pPr marL="491307" indent="0">
              <a:buNone/>
              <a:defRPr sz="967">
                <a:solidFill>
                  <a:schemeClr val="tx1">
                    <a:tint val="75000"/>
                  </a:schemeClr>
                </a:solidFill>
              </a:defRPr>
            </a:lvl3pPr>
            <a:lvl4pPr marL="736961" indent="0">
              <a:buNone/>
              <a:defRPr sz="860">
                <a:solidFill>
                  <a:schemeClr val="tx1">
                    <a:tint val="75000"/>
                  </a:schemeClr>
                </a:solidFill>
              </a:defRPr>
            </a:lvl4pPr>
            <a:lvl5pPr marL="982614" indent="0">
              <a:buNone/>
              <a:defRPr sz="860">
                <a:solidFill>
                  <a:schemeClr val="tx1">
                    <a:tint val="75000"/>
                  </a:schemeClr>
                </a:solidFill>
              </a:defRPr>
            </a:lvl5pPr>
            <a:lvl6pPr marL="1228268" indent="0">
              <a:buNone/>
              <a:defRPr sz="860">
                <a:solidFill>
                  <a:schemeClr val="tx1">
                    <a:tint val="75000"/>
                  </a:schemeClr>
                </a:solidFill>
              </a:defRPr>
            </a:lvl6pPr>
            <a:lvl7pPr marL="1473921" indent="0">
              <a:buNone/>
              <a:defRPr sz="860">
                <a:solidFill>
                  <a:schemeClr val="tx1">
                    <a:tint val="75000"/>
                  </a:schemeClr>
                </a:solidFill>
              </a:defRPr>
            </a:lvl7pPr>
            <a:lvl8pPr marL="1719575" indent="0">
              <a:buNone/>
              <a:defRPr sz="860">
                <a:solidFill>
                  <a:schemeClr val="tx1">
                    <a:tint val="75000"/>
                  </a:schemeClr>
                </a:solidFill>
              </a:defRPr>
            </a:lvl8pPr>
            <a:lvl9pPr marL="1965228" indent="0">
              <a:buNone/>
              <a:defRPr sz="8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7743-824F-3747-993D-E1EA114F606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28-C60A-A64E-A429-FA99AE2A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0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101" y="980851"/>
            <a:ext cx="2856627" cy="2337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2747" y="980851"/>
            <a:ext cx="2856627" cy="2337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7743-824F-3747-993D-E1EA114F606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28-C60A-A64E-A429-FA99AE2A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8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77" y="196171"/>
            <a:ext cx="5797272" cy="712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77" y="903236"/>
            <a:ext cx="2843499" cy="442662"/>
          </a:xfrm>
        </p:spPr>
        <p:txBody>
          <a:bodyPr anchor="b"/>
          <a:lstStyle>
            <a:lvl1pPr marL="0" indent="0">
              <a:buNone/>
              <a:defRPr sz="1290" b="1"/>
            </a:lvl1pPr>
            <a:lvl2pPr marL="245654" indent="0">
              <a:buNone/>
              <a:defRPr sz="1075" b="1"/>
            </a:lvl2pPr>
            <a:lvl3pPr marL="491307" indent="0">
              <a:buNone/>
              <a:defRPr sz="967" b="1"/>
            </a:lvl3pPr>
            <a:lvl4pPr marL="736961" indent="0">
              <a:buNone/>
              <a:defRPr sz="860" b="1"/>
            </a:lvl4pPr>
            <a:lvl5pPr marL="982614" indent="0">
              <a:buNone/>
              <a:defRPr sz="860" b="1"/>
            </a:lvl5pPr>
            <a:lvl6pPr marL="1228268" indent="0">
              <a:buNone/>
              <a:defRPr sz="860" b="1"/>
            </a:lvl6pPr>
            <a:lvl7pPr marL="1473921" indent="0">
              <a:buNone/>
              <a:defRPr sz="860" b="1"/>
            </a:lvl7pPr>
            <a:lvl8pPr marL="1719575" indent="0">
              <a:buNone/>
              <a:defRPr sz="860" b="1"/>
            </a:lvl8pPr>
            <a:lvl9pPr marL="1965228" indent="0">
              <a:buNone/>
              <a:defRPr sz="8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77" y="1345898"/>
            <a:ext cx="2843499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2747" y="903236"/>
            <a:ext cx="2857502" cy="442662"/>
          </a:xfrm>
        </p:spPr>
        <p:txBody>
          <a:bodyPr anchor="b"/>
          <a:lstStyle>
            <a:lvl1pPr marL="0" indent="0">
              <a:buNone/>
              <a:defRPr sz="1290" b="1"/>
            </a:lvl1pPr>
            <a:lvl2pPr marL="245654" indent="0">
              <a:buNone/>
              <a:defRPr sz="1075" b="1"/>
            </a:lvl2pPr>
            <a:lvl3pPr marL="491307" indent="0">
              <a:buNone/>
              <a:defRPr sz="967" b="1"/>
            </a:lvl3pPr>
            <a:lvl4pPr marL="736961" indent="0">
              <a:buNone/>
              <a:defRPr sz="860" b="1"/>
            </a:lvl4pPr>
            <a:lvl5pPr marL="982614" indent="0">
              <a:buNone/>
              <a:defRPr sz="860" b="1"/>
            </a:lvl5pPr>
            <a:lvl6pPr marL="1228268" indent="0">
              <a:buNone/>
              <a:defRPr sz="860" b="1"/>
            </a:lvl6pPr>
            <a:lvl7pPr marL="1473921" indent="0">
              <a:buNone/>
              <a:defRPr sz="860" b="1"/>
            </a:lvl7pPr>
            <a:lvl8pPr marL="1719575" indent="0">
              <a:buNone/>
              <a:defRPr sz="860" b="1"/>
            </a:lvl8pPr>
            <a:lvl9pPr marL="1965228" indent="0">
              <a:buNone/>
              <a:defRPr sz="8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02747" y="1345898"/>
            <a:ext cx="285750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7743-824F-3747-993D-E1EA114F606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28-C60A-A64E-A429-FA99AE2A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0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7743-824F-3747-993D-E1EA114F606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28-C60A-A64E-A429-FA99AE2A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9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7743-824F-3747-993D-E1EA114F606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28-C60A-A64E-A429-FA99AE2A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3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77" y="245639"/>
            <a:ext cx="2167850" cy="859737"/>
          </a:xfrm>
        </p:spPr>
        <p:txBody>
          <a:bodyPr anchor="b"/>
          <a:lstStyle>
            <a:lvl1pPr>
              <a:defRPr sz="1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2" y="530513"/>
            <a:ext cx="3402747" cy="2618446"/>
          </a:xfrm>
        </p:spPr>
        <p:txBody>
          <a:bodyPr/>
          <a:lstStyle>
            <a:lvl1pPr>
              <a:defRPr sz="1719"/>
            </a:lvl1pPr>
            <a:lvl2pPr>
              <a:defRPr sz="1504"/>
            </a:lvl2pPr>
            <a:lvl3pPr>
              <a:defRPr sz="1290"/>
            </a:lvl3pPr>
            <a:lvl4pPr>
              <a:defRPr sz="1075"/>
            </a:lvl4pPr>
            <a:lvl5pPr>
              <a:defRPr sz="1075"/>
            </a:lvl5pPr>
            <a:lvl6pPr>
              <a:defRPr sz="1075"/>
            </a:lvl6pPr>
            <a:lvl7pPr>
              <a:defRPr sz="1075"/>
            </a:lvl7pPr>
            <a:lvl8pPr>
              <a:defRPr sz="1075"/>
            </a:lvl8pPr>
            <a:lvl9pPr>
              <a:defRPr sz="10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977" y="1105376"/>
            <a:ext cx="2167850" cy="2047847"/>
          </a:xfrm>
        </p:spPr>
        <p:txBody>
          <a:bodyPr/>
          <a:lstStyle>
            <a:lvl1pPr marL="0" indent="0">
              <a:buNone/>
              <a:defRPr sz="860"/>
            </a:lvl1pPr>
            <a:lvl2pPr marL="245654" indent="0">
              <a:buNone/>
              <a:defRPr sz="752"/>
            </a:lvl2pPr>
            <a:lvl3pPr marL="491307" indent="0">
              <a:buNone/>
              <a:defRPr sz="645"/>
            </a:lvl3pPr>
            <a:lvl4pPr marL="736961" indent="0">
              <a:buNone/>
              <a:defRPr sz="537"/>
            </a:lvl4pPr>
            <a:lvl5pPr marL="982614" indent="0">
              <a:buNone/>
              <a:defRPr sz="537"/>
            </a:lvl5pPr>
            <a:lvl6pPr marL="1228268" indent="0">
              <a:buNone/>
              <a:defRPr sz="537"/>
            </a:lvl6pPr>
            <a:lvl7pPr marL="1473921" indent="0">
              <a:buNone/>
              <a:defRPr sz="537"/>
            </a:lvl7pPr>
            <a:lvl8pPr marL="1719575" indent="0">
              <a:buNone/>
              <a:defRPr sz="537"/>
            </a:lvl8pPr>
            <a:lvl9pPr marL="1965228" indent="0">
              <a:buNone/>
              <a:defRPr sz="5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7743-824F-3747-993D-E1EA114F606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28-C60A-A64E-A429-FA99AE2A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0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77" y="245639"/>
            <a:ext cx="2167850" cy="859737"/>
          </a:xfrm>
        </p:spPr>
        <p:txBody>
          <a:bodyPr anchor="b"/>
          <a:lstStyle>
            <a:lvl1pPr>
              <a:defRPr sz="1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57502" y="530513"/>
            <a:ext cx="3402747" cy="2618446"/>
          </a:xfrm>
        </p:spPr>
        <p:txBody>
          <a:bodyPr anchor="t"/>
          <a:lstStyle>
            <a:lvl1pPr marL="0" indent="0">
              <a:buNone/>
              <a:defRPr sz="1719"/>
            </a:lvl1pPr>
            <a:lvl2pPr marL="245654" indent="0">
              <a:buNone/>
              <a:defRPr sz="1504"/>
            </a:lvl2pPr>
            <a:lvl3pPr marL="491307" indent="0">
              <a:buNone/>
              <a:defRPr sz="1290"/>
            </a:lvl3pPr>
            <a:lvl4pPr marL="736961" indent="0">
              <a:buNone/>
              <a:defRPr sz="1075"/>
            </a:lvl4pPr>
            <a:lvl5pPr marL="982614" indent="0">
              <a:buNone/>
              <a:defRPr sz="1075"/>
            </a:lvl5pPr>
            <a:lvl6pPr marL="1228268" indent="0">
              <a:buNone/>
              <a:defRPr sz="1075"/>
            </a:lvl6pPr>
            <a:lvl7pPr marL="1473921" indent="0">
              <a:buNone/>
              <a:defRPr sz="1075"/>
            </a:lvl7pPr>
            <a:lvl8pPr marL="1719575" indent="0">
              <a:buNone/>
              <a:defRPr sz="1075"/>
            </a:lvl8pPr>
            <a:lvl9pPr marL="1965228" indent="0">
              <a:buNone/>
              <a:defRPr sz="10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977" y="1105376"/>
            <a:ext cx="2167850" cy="2047847"/>
          </a:xfrm>
        </p:spPr>
        <p:txBody>
          <a:bodyPr/>
          <a:lstStyle>
            <a:lvl1pPr marL="0" indent="0">
              <a:buNone/>
              <a:defRPr sz="860"/>
            </a:lvl1pPr>
            <a:lvl2pPr marL="245654" indent="0">
              <a:buNone/>
              <a:defRPr sz="752"/>
            </a:lvl2pPr>
            <a:lvl3pPr marL="491307" indent="0">
              <a:buNone/>
              <a:defRPr sz="645"/>
            </a:lvl3pPr>
            <a:lvl4pPr marL="736961" indent="0">
              <a:buNone/>
              <a:defRPr sz="537"/>
            </a:lvl4pPr>
            <a:lvl5pPr marL="982614" indent="0">
              <a:buNone/>
              <a:defRPr sz="537"/>
            </a:lvl5pPr>
            <a:lvl6pPr marL="1228268" indent="0">
              <a:buNone/>
              <a:defRPr sz="537"/>
            </a:lvl6pPr>
            <a:lvl7pPr marL="1473921" indent="0">
              <a:buNone/>
              <a:defRPr sz="537"/>
            </a:lvl7pPr>
            <a:lvl8pPr marL="1719575" indent="0">
              <a:buNone/>
              <a:defRPr sz="537"/>
            </a:lvl8pPr>
            <a:lvl9pPr marL="1965228" indent="0">
              <a:buNone/>
              <a:defRPr sz="5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7743-824F-3747-993D-E1EA114F606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1628-C60A-A64E-A429-FA99AE2A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4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102" y="196171"/>
            <a:ext cx="5797272" cy="712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02" y="980851"/>
            <a:ext cx="5797272" cy="233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101" y="3415068"/>
            <a:ext cx="1512332" cy="196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7743-824F-3747-993D-E1EA114F6064}" type="datetimeFigureOut">
              <a:rPr lang="en-US" smtClean="0"/>
              <a:t>5/30/22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26489" y="3415068"/>
            <a:ext cx="2268498" cy="196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47042" y="3415068"/>
            <a:ext cx="1512332" cy="196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C1628-C60A-A64E-A429-FA99AE2A0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3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91307" rtl="0" eaLnBrk="1" latinLnBrk="0" hangingPunct="1">
        <a:lnSpc>
          <a:spcPct val="90000"/>
        </a:lnSpc>
        <a:spcBef>
          <a:spcPct val="0"/>
        </a:spcBef>
        <a:buNone/>
        <a:defRPr sz="23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2827" indent="-122827" algn="l" defTabSz="491307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1pPr>
      <a:lvl2pPr marL="368480" indent="-122827" algn="l" defTabSz="49130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1290" kern="1200">
          <a:solidFill>
            <a:schemeClr val="tx1"/>
          </a:solidFill>
          <a:latin typeface="+mn-lt"/>
          <a:ea typeface="+mn-ea"/>
          <a:cs typeface="+mn-cs"/>
        </a:defRPr>
      </a:lvl2pPr>
      <a:lvl3pPr marL="614134" indent="-122827" algn="l" defTabSz="49130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3pPr>
      <a:lvl4pPr marL="859787" indent="-122827" algn="l" defTabSz="49130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7" kern="1200">
          <a:solidFill>
            <a:schemeClr val="tx1"/>
          </a:solidFill>
          <a:latin typeface="+mn-lt"/>
          <a:ea typeface="+mn-ea"/>
          <a:cs typeface="+mn-cs"/>
        </a:defRPr>
      </a:lvl4pPr>
      <a:lvl5pPr marL="1105441" indent="-122827" algn="l" defTabSz="49130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7" kern="1200">
          <a:solidFill>
            <a:schemeClr val="tx1"/>
          </a:solidFill>
          <a:latin typeface="+mn-lt"/>
          <a:ea typeface="+mn-ea"/>
          <a:cs typeface="+mn-cs"/>
        </a:defRPr>
      </a:lvl5pPr>
      <a:lvl6pPr marL="1351095" indent="-122827" algn="l" defTabSz="49130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7" kern="1200">
          <a:solidFill>
            <a:schemeClr val="tx1"/>
          </a:solidFill>
          <a:latin typeface="+mn-lt"/>
          <a:ea typeface="+mn-ea"/>
          <a:cs typeface="+mn-cs"/>
        </a:defRPr>
      </a:lvl6pPr>
      <a:lvl7pPr marL="1596748" indent="-122827" algn="l" defTabSz="49130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7" kern="1200">
          <a:solidFill>
            <a:schemeClr val="tx1"/>
          </a:solidFill>
          <a:latin typeface="+mn-lt"/>
          <a:ea typeface="+mn-ea"/>
          <a:cs typeface="+mn-cs"/>
        </a:defRPr>
      </a:lvl7pPr>
      <a:lvl8pPr marL="1842402" indent="-122827" algn="l" defTabSz="49130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7" kern="1200">
          <a:solidFill>
            <a:schemeClr val="tx1"/>
          </a:solidFill>
          <a:latin typeface="+mn-lt"/>
          <a:ea typeface="+mn-ea"/>
          <a:cs typeface="+mn-cs"/>
        </a:defRPr>
      </a:lvl8pPr>
      <a:lvl9pPr marL="2088055" indent="-122827" algn="l" defTabSz="491307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1307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1pPr>
      <a:lvl2pPr marL="245654" algn="l" defTabSz="491307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2pPr>
      <a:lvl3pPr marL="491307" algn="l" defTabSz="491307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3pPr>
      <a:lvl4pPr marL="736961" algn="l" defTabSz="491307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4pPr>
      <a:lvl5pPr marL="982614" algn="l" defTabSz="491307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5pPr>
      <a:lvl6pPr marL="1228268" algn="l" defTabSz="491307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6pPr>
      <a:lvl7pPr marL="1473921" algn="l" defTabSz="491307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7pPr>
      <a:lvl8pPr marL="1719575" algn="l" defTabSz="491307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8pPr>
      <a:lvl9pPr marL="1965228" algn="l" defTabSz="491307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795BC29-7649-052C-FF53-A292F3809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08"/>
          <a:stretch/>
        </p:blipFill>
        <p:spPr>
          <a:xfrm>
            <a:off x="3505242" y="175895"/>
            <a:ext cx="3136235" cy="133279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F358D6C-8B76-7FE3-FEA1-5C0355513D57}"/>
              </a:ext>
            </a:extLst>
          </p:cNvPr>
          <p:cNvSpPr/>
          <p:nvPr/>
        </p:nvSpPr>
        <p:spPr>
          <a:xfrm>
            <a:off x="5963961" y="1227537"/>
            <a:ext cx="744016" cy="36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C3E5A9-A518-CD9D-C0E1-22EBCBA5CD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97"/>
          <a:stretch/>
        </p:blipFill>
        <p:spPr>
          <a:xfrm>
            <a:off x="3476765" y="1179484"/>
            <a:ext cx="3164708" cy="133279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1E699C1-B52B-9FA0-F10F-459FF5ADFACF}"/>
              </a:ext>
            </a:extLst>
          </p:cNvPr>
          <p:cNvSpPr/>
          <p:nvPr/>
        </p:nvSpPr>
        <p:spPr>
          <a:xfrm>
            <a:off x="5963964" y="2215140"/>
            <a:ext cx="735291" cy="66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C0E0B8-EDD9-3AC6-598D-7ADA4E47DA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04"/>
          <a:stretch/>
        </p:blipFill>
        <p:spPr>
          <a:xfrm>
            <a:off x="3498201" y="2188373"/>
            <a:ext cx="3143403" cy="133279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304629B-F0AD-8AE2-4004-E8094F448E31}"/>
              </a:ext>
            </a:extLst>
          </p:cNvPr>
          <p:cNvSpPr/>
          <p:nvPr/>
        </p:nvSpPr>
        <p:spPr>
          <a:xfrm>
            <a:off x="2709813" y="235450"/>
            <a:ext cx="795429" cy="3439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01E672-1221-5B96-EA8E-7F8A396F9A08}"/>
              </a:ext>
            </a:extLst>
          </p:cNvPr>
          <p:cNvSpPr/>
          <p:nvPr/>
        </p:nvSpPr>
        <p:spPr>
          <a:xfrm>
            <a:off x="2733354" y="2187499"/>
            <a:ext cx="784949" cy="114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007A3-B7E9-ADD5-8705-6F02FDFCD8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63" r="-1"/>
          <a:stretch/>
        </p:blipFill>
        <p:spPr>
          <a:xfrm>
            <a:off x="193040" y="174951"/>
            <a:ext cx="3365622" cy="133279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D45626D-ACFA-A0D7-5178-CC17BF7B5639}"/>
              </a:ext>
            </a:extLst>
          </p:cNvPr>
          <p:cNvSpPr/>
          <p:nvPr/>
        </p:nvSpPr>
        <p:spPr>
          <a:xfrm>
            <a:off x="2746416" y="1230806"/>
            <a:ext cx="784949" cy="369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374342-E9F4-3B86-D2EE-4D914E39C143}"/>
              </a:ext>
            </a:extLst>
          </p:cNvPr>
          <p:cNvSpPr/>
          <p:nvPr/>
        </p:nvSpPr>
        <p:spPr>
          <a:xfrm>
            <a:off x="2733354" y="1244086"/>
            <a:ext cx="784949" cy="935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926BA7-C9A1-47BC-074D-DEE3206658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60"/>
          <a:stretch/>
        </p:blipFill>
        <p:spPr>
          <a:xfrm>
            <a:off x="192909" y="1180988"/>
            <a:ext cx="3365751" cy="133279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6157066-EA1E-BF71-3DC0-DE4BB7CE1456}"/>
              </a:ext>
            </a:extLst>
          </p:cNvPr>
          <p:cNvSpPr/>
          <p:nvPr/>
        </p:nvSpPr>
        <p:spPr>
          <a:xfrm>
            <a:off x="2805467" y="2215140"/>
            <a:ext cx="735291" cy="669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EAE287-99B7-EEB4-62F8-A664D3D81E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960"/>
          <a:stretch/>
        </p:blipFill>
        <p:spPr>
          <a:xfrm>
            <a:off x="190222" y="2190305"/>
            <a:ext cx="3365751" cy="133279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40CD208-1C73-AFFB-3C6D-ACEF29029017}"/>
              </a:ext>
            </a:extLst>
          </p:cNvPr>
          <p:cNvSpPr/>
          <p:nvPr/>
        </p:nvSpPr>
        <p:spPr>
          <a:xfrm>
            <a:off x="143313" y="127466"/>
            <a:ext cx="69867" cy="3168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14E89D5-B64F-7DA5-1CE0-A459139555F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5691"/>
          <a:stretch/>
        </p:blipFill>
        <p:spPr>
          <a:xfrm>
            <a:off x="45494" y="174951"/>
            <a:ext cx="129597" cy="1192616"/>
          </a:xfrm>
          <a:prstGeom prst="rect">
            <a:avLst/>
          </a:prstGeom>
        </p:spPr>
      </p:pic>
      <p:pic>
        <p:nvPicPr>
          <p:cNvPr id="51" name="Picture 5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AF5A852-AC96-F94A-3CB7-D9E01367F13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5691"/>
          <a:stretch/>
        </p:blipFill>
        <p:spPr>
          <a:xfrm>
            <a:off x="44150" y="1198263"/>
            <a:ext cx="129597" cy="1192616"/>
          </a:xfrm>
          <a:prstGeom prst="rect">
            <a:avLst/>
          </a:prstGeom>
        </p:spPr>
      </p:pic>
      <p:pic>
        <p:nvPicPr>
          <p:cNvPr id="52" name="Picture 5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5647526-5E7A-4B1B-B24A-EBD6E356765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5691"/>
          <a:stretch/>
        </p:blipFill>
        <p:spPr>
          <a:xfrm>
            <a:off x="41638" y="2258464"/>
            <a:ext cx="129597" cy="119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1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Broekgaarden, Floor</cp:lastModifiedBy>
  <cp:revision>4</cp:revision>
  <dcterms:created xsi:type="dcterms:W3CDTF">2022-05-30T13:38:14Z</dcterms:created>
  <dcterms:modified xsi:type="dcterms:W3CDTF">2022-05-30T16:21:31Z</dcterms:modified>
</cp:coreProperties>
</file>