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0817225" cy="6675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3" userDrawn="1">
          <p15:clr>
            <a:srgbClr val="A4A3A4"/>
          </p15:clr>
        </p15:guide>
        <p15:guide id="2" pos="34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howGuides="1">
      <p:cViewPr>
        <p:scale>
          <a:sx n="101" d="100"/>
          <a:sy n="101" d="100"/>
        </p:scale>
        <p:origin x="1336" y="288"/>
      </p:cViewPr>
      <p:guideLst>
        <p:guide orient="horz" pos="2103"/>
        <p:guide pos="34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153" y="1092486"/>
            <a:ext cx="8112919" cy="2324041"/>
          </a:xfrm>
        </p:spPr>
        <p:txBody>
          <a:bodyPr anchor="b"/>
          <a:lstStyle>
            <a:lvl1pPr algn="ctr">
              <a:defRPr sz="5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2153" y="3506151"/>
            <a:ext cx="8112919" cy="1611685"/>
          </a:xfrm>
        </p:spPr>
        <p:txBody>
          <a:bodyPr/>
          <a:lstStyle>
            <a:lvl1pPr marL="0" indent="0" algn="ctr">
              <a:buNone/>
              <a:defRPr sz="2129"/>
            </a:lvl1pPr>
            <a:lvl2pPr marL="405628" indent="0" algn="ctr">
              <a:buNone/>
              <a:defRPr sz="1774"/>
            </a:lvl2pPr>
            <a:lvl3pPr marL="811256" indent="0" algn="ctr">
              <a:buNone/>
              <a:defRPr sz="1597"/>
            </a:lvl3pPr>
            <a:lvl4pPr marL="1216884" indent="0" algn="ctr">
              <a:buNone/>
              <a:defRPr sz="1420"/>
            </a:lvl4pPr>
            <a:lvl5pPr marL="1622511" indent="0" algn="ctr">
              <a:buNone/>
              <a:defRPr sz="1420"/>
            </a:lvl5pPr>
            <a:lvl6pPr marL="2028139" indent="0" algn="ctr">
              <a:buNone/>
              <a:defRPr sz="1420"/>
            </a:lvl6pPr>
            <a:lvl7pPr marL="2433767" indent="0" algn="ctr">
              <a:buNone/>
              <a:defRPr sz="1420"/>
            </a:lvl7pPr>
            <a:lvl8pPr marL="2839395" indent="0" algn="ctr">
              <a:buNone/>
              <a:defRPr sz="1420"/>
            </a:lvl8pPr>
            <a:lvl9pPr marL="3245023" indent="0" algn="ctr">
              <a:buNone/>
              <a:defRPr sz="1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2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9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1077" y="355405"/>
            <a:ext cx="2332464" cy="5657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3684" y="355405"/>
            <a:ext cx="6862177" cy="5657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8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050" y="1664225"/>
            <a:ext cx="9329857" cy="2776796"/>
          </a:xfrm>
        </p:spPr>
        <p:txBody>
          <a:bodyPr anchor="b"/>
          <a:lstStyle>
            <a:lvl1pPr>
              <a:defRPr sz="5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050" y="4467290"/>
            <a:ext cx="9329857" cy="1460252"/>
          </a:xfrm>
        </p:spPr>
        <p:txBody>
          <a:bodyPr/>
          <a:lstStyle>
            <a:lvl1pPr marL="0" indent="0">
              <a:buNone/>
              <a:defRPr sz="2129">
                <a:solidFill>
                  <a:schemeClr val="tx1">
                    <a:tint val="75000"/>
                  </a:schemeClr>
                </a:solidFill>
              </a:defRPr>
            </a:lvl1pPr>
            <a:lvl2pPr marL="405628" indent="0">
              <a:buNone/>
              <a:defRPr sz="1774">
                <a:solidFill>
                  <a:schemeClr val="tx1">
                    <a:tint val="75000"/>
                  </a:schemeClr>
                </a:solidFill>
              </a:defRPr>
            </a:lvl2pPr>
            <a:lvl3pPr marL="811256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3pPr>
            <a:lvl4pPr marL="1216884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4pPr>
            <a:lvl5pPr marL="1622511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5pPr>
            <a:lvl6pPr marL="2028139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6pPr>
            <a:lvl7pPr marL="2433767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7pPr>
            <a:lvl8pPr marL="283939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8pPr>
            <a:lvl9pPr marL="3245023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0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684" y="1777026"/>
            <a:ext cx="4597321" cy="4235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6220" y="1777026"/>
            <a:ext cx="4597321" cy="4235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1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093" y="355406"/>
            <a:ext cx="9329857" cy="12902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093" y="1636410"/>
            <a:ext cx="4576193" cy="801979"/>
          </a:xfrm>
        </p:spPr>
        <p:txBody>
          <a:bodyPr anchor="b"/>
          <a:lstStyle>
            <a:lvl1pPr marL="0" indent="0">
              <a:buNone/>
              <a:defRPr sz="2129" b="1"/>
            </a:lvl1pPr>
            <a:lvl2pPr marL="405628" indent="0">
              <a:buNone/>
              <a:defRPr sz="1774" b="1"/>
            </a:lvl2pPr>
            <a:lvl3pPr marL="811256" indent="0">
              <a:buNone/>
              <a:defRPr sz="1597" b="1"/>
            </a:lvl3pPr>
            <a:lvl4pPr marL="1216884" indent="0">
              <a:buNone/>
              <a:defRPr sz="1420" b="1"/>
            </a:lvl4pPr>
            <a:lvl5pPr marL="1622511" indent="0">
              <a:buNone/>
              <a:defRPr sz="1420" b="1"/>
            </a:lvl5pPr>
            <a:lvl6pPr marL="2028139" indent="0">
              <a:buNone/>
              <a:defRPr sz="1420" b="1"/>
            </a:lvl6pPr>
            <a:lvl7pPr marL="2433767" indent="0">
              <a:buNone/>
              <a:defRPr sz="1420" b="1"/>
            </a:lvl7pPr>
            <a:lvl8pPr marL="2839395" indent="0">
              <a:buNone/>
              <a:defRPr sz="1420" b="1"/>
            </a:lvl8pPr>
            <a:lvl9pPr marL="3245023" indent="0">
              <a:buNone/>
              <a:defRPr sz="1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093" y="2438389"/>
            <a:ext cx="4576193" cy="3586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76220" y="1636410"/>
            <a:ext cx="4598730" cy="801979"/>
          </a:xfrm>
        </p:spPr>
        <p:txBody>
          <a:bodyPr anchor="b"/>
          <a:lstStyle>
            <a:lvl1pPr marL="0" indent="0">
              <a:buNone/>
              <a:defRPr sz="2129" b="1"/>
            </a:lvl1pPr>
            <a:lvl2pPr marL="405628" indent="0">
              <a:buNone/>
              <a:defRPr sz="1774" b="1"/>
            </a:lvl2pPr>
            <a:lvl3pPr marL="811256" indent="0">
              <a:buNone/>
              <a:defRPr sz="1597" b="1"/>
            </a:lvl3pPr>
            <a:lvl4pPr marL="1216884" indent="0">
              <a:buNone/>
              <a:defRPr sz="1420" b="1"/>
            </a:lvl4pPr>
            <a:lvl5pPr marL="1622511" indent="0">
              <a:buNone/>
              <a:defRPr sz="1420" b="1"/>
            </a:lvl5pPr>
            <a:lvl6pPr marL="2028139" indent="0">
              <a:buNone/>
              <a:defRPr sz="1420" b="1"/>
            </a:lvl6pPr>
            <a:lvl7pPr marL="2433767" indent="0">
              <a:buNone/>
              <a:defRPr sz="1420" b="1"/>
            </a:lvl7pPr>
            <a:lvl8pPr marL="2839395" indent="0">
              <a:buNone/>
              <a:defRPr sz="1420" b="1"/>
            </a:lvl8pPr>
            <a:lvl9pPr marL="3245023" indent="0">
              <a:buNone/>
              <a:defRPr sz="1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76220" y="2438389"/>
            <a:ext cx="4598730" cy="3586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1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094" y="445029"/>
            <a:ext cx="3488836" cy="1557602"/>
          </a:xfrm>
        </p:spPr>
        <p:txBody>
          <a:bodyPr anchor="b"/>
          <a:lstStyle>
            <a:lvl1pPr>
              <a:defRPr sz="28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8730" y="961140"/>
            <a:ext cx="5476220" cy="4743888"/>
          </a:xfrm>
        </p:spPr>
        <p:txBody>
          <a:bodyPr/>
          <a:lstStyle>
            <a:lvl1pPr>
              <a:defRPr sz="2839"/>
            </a:lvl1pPr>
            <a:lvl2pPr>
              <a:defRPr sz="2484"/>
            </a:lvl2pPr>
            <a:lvl3pPr>
              <a:defRPr sz="2129"/>
            </a:lvl3pPr>
            <a:lvl4pPr>
              <a:defRPr sz="1774"/>
            </a:lvl4pPr>
            <a:lvl5pPr>
              <a:defRPr sz="1774"/>
            </a:lvl5pPr>
            <a:lvl6pPr>
              <a:defRPr sz="1774"/>
            </a:lvl6pPr>
            <a:lvl7pPr>
              <a:defRPr sz="1774"/>
            </a:lvl7pPr>
            <a:lvl8pPr>
              <a:defRPr sz="1774"/>
            </a:lvl8pPr>
            <a:lvl9pPr>
              <a:defRPr sz="17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094" y="2002632"/>
            <a:ext cx="3488836" cy="3710122"/>
          </a:xfrm>
        </p:spPr>
        <p:txBody>
          <a:bodyPr/>
          <a:lstStyle>
            <a:lvl1pPr marL="0" indent="0">
              <a:buNone/>
              <a:defRPr sz="1420"/>
            </a:lvl1pPr>
            <a:lvl2pPr marL="405628" indent="0">
              <a:buNone/>
              <a:defRPr sz="1242"/>
            </a:lvl2pPr>
            <a:lvl3pPr marL="811256" indent="0">
              <a:buNone/>
              <a:defRPr sz="1065"/>
            </a:lvl3pPr>
            <a:lvl4pPr marL="1216884" indent="0">
              <a:buNone/>
              <a:defRPr sz="887"/>
            </a:lvl4pPr>
            <a:lvl5pPr marL="1622511" indent="0">
              <a:buNone/>
              <a:defRPr sz="887"/>
            </a:lvl5pPr>
            <a:lvl6pPr marL="2028139" indent="0">
              <a:buNone/>
              <a:defRPr sz="887"/>
            </a:lvl6pPr>
            <a:lvl7pPr marL="2433767" indent="0">
              <a:buNone/>
              <a:defRPr sz="887"/>
            </a:lvl7pPr>
            <a:lvl8pPr marL="2839395" indent="0">
              <a:buNone/>
              <a:defRPr sz="887"/>
            </a:lvl8pPr>
            <a:lvl9pPr marL="3245023" indent="0">
              <a:buNone/>
              <a:defRPr sz="8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5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094" y="445029"/>
            <a:ext cx="3488836" cy="1557602"/>
          </a:xfrm>
        </p:spPr>
        <p:txBody>
          <a:bodyPr anchor="b"/>
          <a:lstStyle>
            <a:lvl1pPr>
              <a:defRPr sz="28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8730" y="961140"/>
            <a:ext cx="5476220" cy="4743888"/>
          </a:xfrm>
        </p:spPr>
        <p:txBody>
          <a:bodyPr anchor="t"/>
          <a:lstStyle>
            <a:lvl1pPr marL="0" indent="0">
              <a:buNone/>
              <a:defRPr sz="2839"/>
            </a:lvl1pPr>
            <a:lvl2pPr marL="405628" indent="0">
              <a:buNone/>
              <a:defRPr sz="2484"/>
            </a:lvl2pPr>
            <a:lvl3pPr marL="811256" indent="0">
              <a:buNone/>
              <a:defRPr sz="2129"/>
            </a:lvl3pPr>
            <a:lvl4pPr marL="1216884" indent="0">
              <a:buNone/>
              <a:defRPr sz="1774"/>
            </a:lvl4pPr>
            <a:lvl5pPr marL="1622511" indent="0">
              <a:buNone/>
              <a:defRPr sz="1774"/>
            </a:lvl5pPr>
            <a:lvl6pPr marL="2028139" indent="0">
              <a:buNone/>
              <a:defRPr sz="1774"/>
            </a:lvl6pPr>
            <a:lvl7pPr marL="2433767" indent="0">
              <a:buNone/>
              <a:defRPr sz="1774"/>
            </a:lvl7pPr>
            <a:lvl8pPr marL="2839395" indent="0">
              <a:buNone/>
              <a:defRPr sz="1774"/>
            </a:lvl8pPr>
            <a:lvl9pPr marL="3245023" indent="0">
              <a:buNone/>
              <a:defRPr sz="17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094" y="2002632"/>
            <a:ext cx="3488836" cy="3710122"/>
          </a:xfrm>
        </p:spPr>
        <p:txBody>
          <a:bodyPr/>
          <a:lstStyle>
            <a:lvl1pPr marL="0" indent="0">
              <a:buNone/>
              <a:defRPr sz="1420"/>
            </a:lvl1pPr>
            <a:lvl2pPr marL="405628" indent="0">
              <a:buNone/>
              <a:defRPr sz="1242"/>
            </a:lvl2pPr>
            <a:lvl3pPr marL="811256" indent="0">
              <a:buNone/>
              <a:defRPr sz="1065"/>
            </a:lvl3pPr>
            <a:lvl4pPr marL="1216884" indent="0">
              <a:buNone/>
              <a:defRPr sz="887"/>
            </a:lvl4pPr>
            <a:lvl5pPr marL="1622511" indent="0">
              <a:buNone/>
              <a:defRPr sz="887"/>
            </a:lvl5pPr>
            <a:lvl6pPr marL="2028139" indent="0">
              <a:buNone/>
              <a:defRPr sz="887"/>
            </a:lvl6pPr>
            <a:lvl7pPr marL="2433767" indent="0">
              <a:buNone/>
              <a:defRPr sz="887"/>
            </a:lvl7pPr>
            <a:lvl8pPr marL="2839395" indent="0">
              <a:buNone/>
              <a:defRPr sz="887"/>
            </a:lvl8pPr>
            <a:lvl9pPr marL="3245023" indent="0">
              <a:buNone/>
              <a:defRPr sz="8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A7F7-E554-834B-8780-0702DA12AED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0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3684" y="355406"/>
            <a:ext cx="9329857" cy="1290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684" y="1777026"/>
            <a:ext cx="9329857" cy="423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684" y="6187143"/>
            <a:ext cx="2433876" cy="355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4A7F7-E554-834B-8780-0702DA12AED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3206" y="6187143"/>
            <a:ext cx="3650813" cy="355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39665" y="6187143"/>
            <a:ext cx="2433876" cy="355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57A61-A750-2B4C-A159-2A6E8827D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7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11256" rtl="0" eaLnBrk="1" latinLnBrk="0" hangingPunct="1">
        <a:lnSpc>
          <a:spcPct val="90000"/>
        </a:lnSpc>
        <a:spcBef>
          <a:spcPct val="0"/>
        </a:spcBef>
        <a:buNone/>
        <a:defRPr sz="39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814" indent="-202814" algn="l" defTabSz="811256" rtl="0" eaLnBrk="1" latinLnBrk="0" hangingPunct="1">
        <a:lnSpc>
          <a:spcPct val="90000"/>
        </a:lnSpc>
        <a:spcBef>
          <a:spcPts val="887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1pPr>
      <a:lvl2pPr marL="608442" indent="-202814" algn="l" defTabSz="811256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29" kern="1200">
          <a:solidFill>
            <a:schemeClr val="tx1"/>
          </a:solidFill>
          <a:latin typeface="+mn-lt"/>
          <a:ea typeface="+mn-ea"/>
          <a:cs typeface="+mn-cs"/>
        </a:defRPr>
      </a:lvl2pPr>
      <a:lvl3pPr marL="1014070" indent="-202814" algn="l" defTabSz="811256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4" kern="1200">
          <a:solidFill>
            <a:schemeClr val="tx1"/>
          </a:solidFill>
          <a:latin typeface="+mn-lt"/>
          <a:ea typeface="+mn-ea"/>
          <a:cs typeface="+mn-cs"/>
        </a:defRPr>
      </a:lvl3pPr>
      <a:lvl4pPr marL="1419697" indent="-202814" algn="l" defTabSz="811256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4pPr>
      <a:lvl5pPr marL="1825325" indent="-202814" algn="l" defTabSz="811256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5pPr>
      <a:lvl6pPr marL="2230953" indent="-202814" algn="l" defTabSz="811256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6pPr>
      <a:lvl7pPr marL="2636581" indent="-202814" algn="l" defTabSz="811256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7pPr>
      <a:lvl8pPr marL="3042209" indent="-202814" algn="l" defTabSz="811256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8pPr>
      <a:lvl9pPr marL="3447837" indent="-202814" algn="l" defTabSz="811256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256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1pPr>
      <a:lvl2pPr marL="405628" algn="l" defTabSz="811256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2pPr>
      <a:lvl3pPr marL="811256" algn="l" defTabSz="811256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3pPr>
      <a:lvl4pPr marL="1216884" algn="l" defTabSz="811256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4pPr>
      <a:lvl5pPr marL="1622511" algn="l" defTabSz="811256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5pPr>
      <a:lvl6pPr marL="2028139" algn="l" defTabSz="811256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6pPr>
      <a:lvl7pPr marL="2433767" algn="l" defTabSz="811256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7pPr>
      <a:lvl8pPr marL="2839395" algn="l" defTabSz="811256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8pPr>
      <a:lvl9pPr marL="3245023" algn="l" defTabSz="811256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D0E2C1-0DDD-304D-C114-F58C5D4936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915" y="-15637"/>
            <a:ext cx="5365369" cy="3353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14ABFA-29A3-5F9C-542E-E82C26AA12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20286" y="-15637"/>
            <a:ext cx="5365369" cy="3353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6D6702-86EE-D042-FD27-29665314CF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4915" y="3337721"/>
            <a:ext cx="5365369" cy="33533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6FA44-DAC9-CE32-CD5F-9A5B44BE1C0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420286" y="3337720"/>
            <a:ext cx="5365369" cy="335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2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Broekgaarden, Floor</dc:creator>
  <cp:lastModifiedBy>Broekgaarden, Floor</cp:lastModifiedBy>
  <cp:revision>3</cp:revision>
  <dcterms:created xsi:type="dcterms:W3CDTF">2023-11-27T22:58:18Z</dcterms:created>
  <dcterms:modified xsi:type="dcterms:W3CDTF">2024-01-18T05:32:33Z</dcterms:modified>
</cp:coreProperties>
</file>