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817225" cy="66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3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howGuides="1">
      <p:cViewPr varScale="1">
        <p:scale>
          <a:sx n="106" d="100"/>
          <a:sy n="106" d="100"/>
        </p:scale>
        <p:origin x="1152" y="176"/>
      </p:cViewPr>
      <p:guideLst>
        <p:guide orient="horz" pos="2103"/>
        <p:guide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153" y="1092486"/>
            <a:ext cx="8112919" cy="2324041"/>
          </a:xfrm>
        </p:spPr>
        <p:txBody>
          <a:bodyPr anchor="b"/>
          <a:lstStyle>
            <a:lvl1pPr algn="ctr"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153" y="3506151"/>
            <a:ext cx="8112919" cy="1611685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628" indent="0" algn="ctr">
              <a:buNone/>
              <a:defRPr sz="1774"/>
            </a:lvl2pPr>
            <a:lvl3pPr marL="811256" indent="0" algn="ctr">
              <a:buNone/>
              <a:defRPr sz="1597"/>
            </a:lvl3pPr>
            <a:lvl4pPr marL="1216884" indent="0" algn="ctr">
              <a:buNone/>
              <a:defRPr sz="1420"/>
            </a:lvl4pPr>
            <a:lvl5pPr marL="1622511" indent="0" algn="ctr">
              <a:buNone/>
              <a:defRPr sz="1420"/>
            </a:lvl5pPr>
            <a:lvl6pPr marL="2028139" indent="0" algn="ctr">
              <a:buNone/>
              <a:defRPr sz="1420"/>
            </a:lvl6pPr>
            <a:lvl7pPr marL="2433767" indent="0" algn="ctr">
              <a:buNone/>
              <a:defRPr sz="1420"/>
            </a:lvl7pPr>
            <a:lvl8pPr marL="2839395" indent="0" algn="ctr">
              <a:buNone/>
              <a:defRPr sz="1420"/>
            </a:lvl8pPr>
            <a:lvl9pPr marL="3245023" indent="0" algn="ctr">
              <a:buNone/>
              <a:defRPr sz="1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1077" y="355405"/>
            <a:ext cx="2332464" cy="5657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684" y="355405"/>
            <a:ext cx="6862177" cy="5657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50" y="1664225"/>
            <a:ext cx="9329857" cy="2776796"/>
          </a:xfrm>
        </p:spPr>
        <p:txBody>
          <a:bodyPr anchor="b"/>
          <a:lstStyle>
            <a:lvl1pPr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50" y="4467290"/>
            <a:ext cx="9329857" cy="1460252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628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25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884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2511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8139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3767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939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502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684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220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355406"/>
            <a:ext cx="9329857" cy="1290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093" y="1636410"/>
            <a:ext cx="4576193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93" y="2438389"/>
            <a:ext cx="4576193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6220" y="1636410"/>
            <a:ext cx="4598730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6220" y="2438389"/>
            <a:ext cx="4598730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730" y="961140"/>
            <a:ext cx="5476220" cy="4743888"/>
          </a:xfrm>
        </p:spPr>
        <p:txBody>
          <a:bodyPr/>
          <a:lstStyle>
            <a:lvl1pPr>
              <a:defRPr sz="2839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8730" y="961140"/>
            <a:ext cx="5476220" cy="4743888"/>
          </a:xfrm>
        </p:spPr>
        <p:txBody>
          <a:bodyPr anchor="t"/>
          <a:lstStyle>
            <a:lvl1pPr marL="0" indent="0">
              <a:buNone/>
              <a:defRPr sz="2839"/>
            </a:lvl1pPr>
            <a:lvl2pPr marL="405628" indent="0">
              <a:buNone/>
              <a:defRPr sz="2484"/>
            </a:lvl2pPr>
            <a:lvl3pPr marL="811256" indent="0">
              <a:buNone/>
              <a:defRPr sz="2129"/>
            </a:lvl3pPr>
            <a:lvl4pPr marL="1216884" indent="0">
              <a:buNone/>
              <a:defRPr sz="1774"/>
            </a:lvl4pPr>
            <a:lvl5pPr marL="1622511" indent="0">
              <a:buNone/>
              <a:defRPr sz="1774"/>
            </a:lvl5pPr>
            <a:lvl6pPr marL="2028139" indent="0">
              <a:buNone/>
              <a:defRPr sz="1774"/>
            </a:lvl6pPr>
            <a:lvl7pPr marL="2433767" indent="0">
              <a:buNone/>
              <a:defRPr sz="1774"/>
            </a:lvl7pPr>
            <a:lvl8pPr marL="2839395" indent="0">
              <a:buNone/>
              <a:defRPr sz="1774"/>
            </a:lvl8pPr>
            <a:lvl9pPr marL="324502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684" y="355406"/>
            <a:ext cx="9329857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684" y="1777026"/>
            <a:ext cx="9329857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684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206" y="6187143"/>
            <a:ext cx="3650813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9665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1256" rtl="0" eaLnBrk="1" latinLnBrk="0" hangingPunct="1">
        <a:lnSpc>
          <a:spcPct val="90000"/>
        </a:lnSpc>
        <a:spcBef>
          <a:spcPct val="0"/>
        </a:spcBef>
        <a:buNone/>
        <a:defRPr sz="3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814" indent="-202814" algn="l" defTabSz="811256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442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4070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69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953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6581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2209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83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628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256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884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511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8139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767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9395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5023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D0E2C1-0DDD-304D-C114-F58C5D49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914" y="-15637"/>
            <a:ext cx="5365371" cy="3353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4ABFA-29A3-5F9C-542E-E82C26AA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0285" y="-15637"/>
            <a:ext cx="5365371" cy="335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D6702-86EE-D042-FD27-29665314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914" y="3337721"/>
            <a:ext cx="5365371" cy="335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6FA44-DAC9-CE32-CD5F-9A5B44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20285" y="3337720"/>
            <a:ext cx="5365371" cy="33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2</cp:revision>
  <dcterms:created xsi:type="dcterms:W3CDTF">2023-11-27T22:58:18Z</dcterms:created>
  <dcterms:modified xsi:type="dcterms:W3CDTF">2024-01-17T17:54:50Z</dcterms:modified>
</cp:coreProperties>
</file>