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208"/>
  </p:normalViewPr>
  <p:slideViewPr>
    <p:cSldViewPr snapToGrid="0" snapToObjects="1" showGuides="1">
      <p:cViewPr varScale="1">
        <p:scale>
          <a:sx n="119" d="100"/>
          <a:sy n="119" d="100"/>
        </p:scale>
        <p:origin x="216" y="480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, indoor, window, tiled&#10;&#10;Description automatically generated">
            <a:extLst>
              <a:ext uri="{FF2B5EF4-FFF2-40B4-BE49-F238E27FC236}">
                <a16:creationId xmlns:a16="http://schemas.microsoft.com/office/drawing/2014/main" id="{DE19A315-9F0E-0C4C-BA0E-800EA4F1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" y="0"/>
            <a:ext cx="12174739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A123-0490-4D47-997F-65926F96842F}"/>
              </a:ext>
            </a:extLst>
          </p:cNvPr>
          <p:cNvSpPr txBox="1"/>
          <p:nvPr/>
        </p:nvSpPr>
        <p:spPr>
          <a:xfrm rot="16200000">
            <a:off x="2128748" y="260737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GW151226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9E4E-FF54-B848-B365-204BDB394044}"/>
              </a:ext>
            </a:extLst>
          </p:cNvPr>
          <p:cNvSpPr txBox="1"/>
          <p:nvPr/>
        </p:nvSpPr>
        <p:spPr>
          <a:xfrm>
            <a:off x="2810541" y="186465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5075-6FA5-EB45-98D5-CE6038D39DD6}"/>
              </a:ext>
            </a:extLst>
          </p:cNvPr>
          <p:cNvSpPr txBox="1"/>
          <p:nvPr/>
        </p:nvSpPr>
        <p:spPr>
          <a:xfrm>
            <a:off x="5048919" y="146323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D0A1-B21A-B84D-9E2A-B1C622FF3882}"/>
              </a:ext>
            </a:extLst>
          </p:cNvPr>
          <p:cNvSpPr txBox="1"/>
          <p:nvPr/>
        </p:nvSpPr>
        <p:spPr>
          <a:xfrm rot="16384610">
            <a:off x="2683967" y="2974046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GW191204_110529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F1BA-D67A-5740-8DC4-D0E71B5583AA}"/>
              </a:ext>
            </a:extLst>
          </p:cNvPr>
          <p:cNvSpPr txBox="1"/>
          <p:nvPr/>
        </p:nvSpPr>
        <p:spPr>
          <a:xfrm rot="16353929">
            <a:off x="1269720" y="2738145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GW190924_021846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5F313-04EF-C846-A74B-620FD4700452}"/>
              </a:ext>
            </a:extLst>
          </p:cNvPr>
          <p:cNvSpPr txBox="1"/>
          <p:nvPr/>
        </p:nvSpPr>
        <p:spPr>
          <a:xfrm>
            <a:off x="4212179" y="95654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E2E18-C5F2-3644-8B78-6257FBC6F6F8}"/>
              </a:ext>
            </a:extLst>
          </p:cNvPr>
          <p:cNvSpPr txBox="1"/>
          <p:nvPr/>
        </p:nvSpPr>
        <p:spPr>
          <a:xfrm>
            <a:off x="11031945" y="146503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6E8F5-0042-4D45-A141-2CBF30DD1F5E}"/>
              </a:ext>
            </a:extLst>
          </p:cNvPr>
          <p:cNvSpPr txBox="1"/>
          <p:nvPr/>
        </p:nvSpPr>
        <p:spPr>
          <a:xfrm>
            <a:off x="10195205" y="95833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98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3</cp:revision>
  <dcterms:created xsi:type="dcterms:W3CDTF">2022-04-03T11:05:48Z</dcterms:created>
  <dcterms:modified xsi:type="dcterms:W3CDTF">2022-04-03T12:03:51Z</dcterms:modified>
</cp:coreProperties>
</file>