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21097D-1D0C-EE40-AF95-9D42DCF1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94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5965002">
            <a:off x="1947133" y="129091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3153781" y="311075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4672402" y="2467088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200000">
            <a:off x="2374696" y="800794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015957">
            <a:off x="1123693" y="116232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 rot="15852473">
            <a:off x="3435273" y="20031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9BDD8-EAB0-9D42-B1DE-F84D22A01609}"/>
              </a:ext>
            </a:extLst>
          </p:cNvPr>
          <p:cNvSpPr txBox="1"/>
          <p:nvPr/>
        </p:nvSpPr>
        <p:spPr>
          <a:xfrm>
            <a:off x="9126046" y="31125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E9F3A-3095-934E-B5FF-520E50FEAFAF}"/>
              </a:ext>
            </a:extLst>
          </p:cNvPr>
          <p:cNvSpPr txBox="1"/>
          <p:nvPr/>
        </p:nvSpPr>
        <p:spPr>
          <a:xfrm>
            <a:off x="10644667" y="246888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6C3AB-A992-844B-82F2-3C5F31F407A5}"/>
              </a:ext>
            </a:extLst>
          </p:cNvPr>
          <p:cNvSpPr txBox="1"/>
          <p:nvPr/>
        </p:nvSpPr>
        <p:spPr>
          <a:xfrm>
            <a:off x="619721" y="3376996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CA7E8-E718-0242-BAFC-E51E4F4A5BCA}"/>
              </a:ext>
            </a:extLst>
          </p:cNvPr>
          <p:cNvSpPr txBox="1"/>
          <p:nvPr/>
        </p:nvSpPr>
        <p:spPr>
          <a:xfrm>
            <a:off x="6624260" y="337699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non-MRR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100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2</cp:revision>
  <dcterms:created xsi:type="dcterms:W3CDTF">2022-04-03T11:05:48Z</dcterms:created>
  <dcterms:modified xsi:type="dcterms:W3CDTF">2022-04-04T10:14:12Z</dcterms:modified>
</cp:coreProperties>
</file>