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95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 showGuides="1">
      <p:cViewPr varScale="1">
        <p:scale>
          <a:sx n="123" d="100"/>
          <a:sy n="123" d="100"/>
        </p:scale>
        <p:origin x="2072" y="176"/>
      </p:cViewPr>
      <p:guideLst>
        <p:guide orient="horz" pos="2160"/>
        <p:guide pos="21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122363"/>
            <a:ext cx="5907564" cy="2387600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3602038"/>
            <a:ext cx="5212556" cy="1655762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365125"/>
            <a:ext cx="14986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365125"/>
            <a:ext cx="440895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1709740"/>
            <a:ext cx="5994440" cy="2852737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4589465"/>
            <a:ext cx="5994440" cy="1500187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1825625"/>
            <a:ext cx="29537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1825625"/>
            <a:ext cx="29537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365127"/>
            <a:ext cx="5994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1681163"/>
            <a:ext cx="2940207" cy="82391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2505075"/>
            <a:ext cx="29402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1681163"/>
            <a:ext cx="2954687" cy="823912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2505075"/>
            <a:ext cx="29546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57200"/>
            <a:ext cx="2241580" cy="16002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987427"/>
            <a:ext cx="3518475" cy="4873625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057400"/>
            <a:ext cx="2241580" cy="3811588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57200"/>
            <a:ext cx="2241580" cy="16002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987427"/>
            <a:ext cx="3518475" cy="4873625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057400"/>
            <a:ext cx="2241580" cy="3811588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365127"/>
            <a:ext cx="5994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1825625"/>
            <a:ext cx="5994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6356352"/>
            <a:ext cx="1563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5ADF-CB5E-A840-A754-5695A181E3F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6356352"/>
            <a:ext cx="2345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6356352"/>
            <a:ext cx="1563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E5D3-0AF0-1A47-8BC6-A18728B77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E94C78-BE8C-1D45-9F5B-39BC7252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20885-B18A-4C43-AAD9-2DD6471175A8}"/>
              </a:ext>
            </a:extLst>
          </p:cNvPr>
          <p:cNvSpPr txBox="1"/>
          <p:nvPr/>
        </p:nvSpPr>
        <p:spPr>
          <a:xfrm rot="20191350">
            <a:off x="4123302" y="1131402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89A8E-DA84-FF49-835B-6C290707CCDE}"/>
              </a:ext>
            </a:extLst>
          </p:cNvPr>
          <p:cNvSpPr txBox="1"/>
          <p:nvPr/>
        </p:nvSpPr>
        <p:spPr>
          <a:xfrm rot="20191350">
            <a:off x="3821170" y="4224281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A794F-562F-F544-8401-FF187E365488}"/>
              </a:ext>
            </a:extLst>
          </p:cNvPr>
          <p:cNvSpPr txBox="1"/>
          <p:nvPr/>
        </p:nvSpPr>
        <p:spPr>
          <a:xfrm rot="20191350">
            <a:off x="4889233" y="3733071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1ABD4-CD3B-784F-B1A0-9A1A1A82FC79}"/>
              </a:ext>
            </a:extLst>
          </p:cNvPr>
          <p:cNvSpPr txBox="1"/>
          <p:nvPr/>
        </p:nvSpPr>
        <p:spPr>
          <a:xfrm rot="20191350">
            <a:off x="6114111" y="776273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401FC-693D-DF43-81AE-6E416F6CA847}"/>
              </a:ext>
            </a:extLst>
          </p:cNvPr>
          <p:cNvSpPr txBox="1"/>
          <p:nvPr/>
        </p:nvSpPr>
        <p:spPr>
          <a:xfrm rot="20191350">
            <a:off x="4270851" y="2262634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FE37E-6C0C-2A4A-BEA7-9054FCC91460}"/>
              </a:ext>
            </a:extLst>
          </p:cNvPr>
          <p:cNvSpPr txBox="1"/>
          <p:nvPr/>
        </p:nvSpPr>
        <p:spPr>
          <a:xfrm rot="20191350">
            <a:off x="4070609" y="5561715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672EA-B4AE-4249-AF2E-A237510F7771}"/>
              </a:ext>
            </a:extLst>
          </p:cNvPr>
          <p:cNvSpPr txBox="1"/>
          <p:nvPr/>
        </p:nvSpPr>
        <p:spPr>
          <a:xfrm rot="20191350">
            <a:off x="5112939" y="5472411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2C416-5E72-8546-92CA-9D5F098E404D}"/>
              </a:ext>
            </a:extLst>
          </p:cNvPr>
          <p:cNvSpPr txBox="1"/>
          <p:nvPr/>
        </p:nvSpPr>
        <p:spPr>
          <a:xfrm rot="20191350">
            <a:off x="6244806" y="2102266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C2E4E-D29C-2C41-8688-1B6C12503606}"/>
              </a:ext>
            </a:extLst>
          </p:cNvPr>
          <p:cNvSpPr txBox="1"/>
          <p:nvPr/>
        </p:nvSpPr>
        <p:spPr>
          <a:xfrm rot="20191350">
            <a:off x="5231164" y="5581984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HeHG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81E0F-95F4-A041-B4AA-EF57AA4BF0F7}"/>
              </a:ext>
            </a:extLst>
          </p:cNvPr>
          <p:cNvSpPr txBox="1"/>
          <p:nvPr/>
        </p:nvSpPr>
        <p:spPr>
          <a:xfrm rot="20191350">
            <a:off x="4195589" y="5683840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HeHG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EC274-9DAE-D545-843F-A16620E30708}"/>
              </a:ext>
            </a:extLst>
          </p:cNvPr>
          <p:cNvSpPr txBox="1"/>
          <p:nvPr/>
        </p:nvSpPr>
        <p:spPr>
          <a:xfrm rot="20191350">
            <a:off x="3849634" y="590360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A2FFE-7A71-F140-A3EE-874A3D4CA019}"/>
              </a:ext>
            </a:extLst>
          </p:cNvPr>
          <p:cNvSpPr txBox="1"/>
          <p:nvPr/>
        </p:nvSpPr>
        <p:spPr>
          <a:xfrm rot="20191350">
            <a:off x="5239193" y="57985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EE220-28E2-1D4F-963B-3E0DDA24C450}"/>
              </a:ext>
            </a:extLst>
          </p:cNvPr>
          <p:cNvSpPr txBox="1"/>
          <p:nvPr/>
        </p:nvSpPr>
        <p:spPr>
          <a:xfrm rot="20191350">
            <a:off x="4261137" y="266299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F9693-FE64-A042-98F4-5A7DC9408793}"/>
              </a:ext>
            </a:extLst>
          </p:cNvPr>
          <p:cNvSpPr txBox="1"/>
          <p:nvPr/>
        </p:nvSpPr>
        <p:spPr>
          <a:xfrm rot="20191350">
            <a:off x="6429203" y="23404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BH</a:t>
            </a:r>
          </a:p>
        </p:txBody>
      </p:sp>
    </p:spTree>
    <p:extLst>
      <p:ext uri="{BB962C8B-B14F-4D97-AF65-F5344CB8AC3E}">
        <p14:creationId xmlns:p14="http://schemas.microsoft.com/office/powerpoint/2010/main" val="359048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1</cp:revision>
  <dcterms:created xsi:type="dcterms:W3CDTF">2022-03-29T15:12:06Z</dcterms:created>
  <dcterms:modified xsi:type="dcterms:W3CDTF">2022-03-29T15:24:43Z</dcterms:modified>
</cp:coreProperties>
</file>