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63" r:id="rId3"/>
    <p:sldId id="291" r:id="rId4"/>
    <p:sldId id="265" r:id="rId5"/>
    <p:sldId id="269" r:id="rId6"/>
    <p:sldId id="270" r:id="rId7"/>
    <p:sldId id="271" r:id="rId8"/>
    <p:sldId id="273" r:id="rId9"/>
    <p:sldId id="266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4" r:id="rId19"/>
    <p:sldId id="283" r:id="rId20"/>
    <p:sldId id="284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7872"/>
  </p:normalViewPr>
  <p:slideViewPr>
    <p:cSldViewPr snapToGrid="0" snapToObjects="1" showGuides="1">
      <p:cViewPr>
        <p:scale>
          <a:sx n="150" d="100"/>
          <a:sy n="150" d="100"/>
        </p:scale>
        <p:origin x="808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F76B-E90B-DA45-ABAF-70011611856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44105-15FE-F440-A524-79F3652D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8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44105-15FE-F440-A524-79F3652DD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FB0C-4B68-2F4D-A297-8103CDE30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8C474-4098-534E-8D0F-7AEE62A6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EBD9-0616-5C4E-842A-C1D2B02E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94BF-E9C9-2242-B887-E191AF01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7832-775F-B24B-AEDA-8B5B5248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EF29-C380-7546-B9BD-CF0208F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E79B-7DB9-314D-93B9-98096BB7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61C5-2800-7C49-A6A6-A15623D9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1495-AE9B-8D41-94FE-DF9DF23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E338-C840-2647-B479-9E7ED749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6D5B2-4926-5048-9F44-D0D1567E1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9D4A-5433-7447-A607-CFB8D8D8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AADC-FD11-8248-990C-AECE6DB9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19AB-4F45-D24B-946D-2C2E9781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C5BA-F2FD-AC47-A85B-CF6EA1AB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DD9F-CE04-5841-A1AE-72BEF6E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3D39-E934-CF42-B741-A33B6D44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51F5-D79E-E443-8A45-5D1C4C1D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C019-0150-3043-A45D-563BE64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D915-273D-8845-B001-B557261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454-6205-8442-8FC3-F9A43A8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7232-BCEA-6149-AD59-DC002144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EAF4-52E7-E744-8433-37767B00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792D-6A93-E64D-9583-879CC21C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6E5C-81CE-6C47-B4C7-C70EA50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6F0A-2AA6-9D46-B2CF-7BEEA884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980C-8E41-024A-830D-1A5D2D86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9712-BD1D-CC46-85D4-4299A34A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4FDB-F39F-F548-A7FE-FD754C48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09B0-E063-AC44-A28E-8227786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C9A2-3B65-1349-9820-0A74589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ECA7-D71A-504D-8112-760857EF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12D6-E925-4745-9061-C324BF1A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E49C-CACC-7C46-BA1D-AE5F989A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30C0E-EF18-6C44-95AB-763BBCC47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F2BCE-796F-F64A-BB36-9E849C0E5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6D34A-A613-DE41-A193-236C39B8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B83D-78E8-8E41-A8B0-4AE09568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3A43A-6073-3B4F-B1B5-FEFCB16F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D979-4A54-F247-BF8C-08DE70D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25128-14F0-224D-950C-234B9C97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ACEBD-506C-DC48-A62C-2F1F9B82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3473-FFCC-0B48-BC95-BB468E27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73AF5-7C37-1A4C-AF11-C1BEB9FC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65FCC-1026-DF49-B15B-BCE83340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ACFFC-E558-2643-9FA2-28A4B4AA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3A6C-1D7B-7646-B5BE-02AF5C27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4CA0-FEE4-4747-9F2C-54D07D49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02029-D41B-5948-81B1-8CB56DA3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39E-D99C-094F-89ED-3F6E65A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D2DF-6B9F-7248-9562-E7D1E9A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5A73C-D11F-AC4E-AD99-7BE73513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15AA-C952-0147-B273-AB5322A3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5934-C28B-714C-A8F7-7FD4863C5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3968-3749-3D49-A9E9-A3C2DE75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7441-E362-8647-80A6-7DB77D05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BDEA7-0FB1-1346-92A7-ED396FB7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99483-E95F-3F4E-8F82-A5D2380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3F7AE-8FB3-8047-ABC2-CE0967B6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214-B6B9-F748-B76F-0DCBFD3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5FDE-C31B-EC47-B814-64AD58211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95574-A925-0444-82BA-F7375F286122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D6B5D-89AA-EB4C-B0AD-0E177C1E0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A1EA-D6CD-5445-97FE-F7E16B9E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7004-FE88-4E43-ADC3-B21BE180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95F77-41BB-9344-9025-335576888DEF}"/>
              </a:ext>
            </a:extLst>
          </p:cNvPr>
          <p:cNvSpPr/>
          <p:nvPr/>
        </p:nvSpPr>
        <p:spPr>
          <a:xfrm>
            <a:off x="4240078" y="2967335"/>
            <a:ext cx="3711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BH-BH Rates</a:t>
            </a:r>
          </a:p>
        </p:txBody>
      </p:sp>
    </p:spTree>
    <p:extLst>
      <p:ext uri="{BB962C8B-B14F-4D97-AF65-F5344CB8AC3E}">
        <p14:creationId xmlns:p14="http://schemas.microsoft.com/office/powerpoint/2010/main" val="19259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7"/>
    </mc:Choice>
    <mc:Fallback>
      <p:transition spd="slow" advTm="18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281"/>
          <a:stretch/>
        </p:blipFill>
        <p:spPr>
          <a:xfrm>
            <a:off x="348533" y="67733"/>
            <a:ext cx="11325601" cy="179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92871-9E95-264C-85F5-9211E8D95634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175148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4"/>
    </mc:Choice>
    <mc:Fallback>
      <p:transition spd="slow" advTm="43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7"/>
          <a:stretch/>
        </p:blipFill>
        <p:spPr>
          <a:xfrm>
            <a:off x="348533" y="67733"/>
            <a:ext cx="11325601" cy="5494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DD386-98CC-5443-972D-26EF63926455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341006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3"/>
    </mc:Choice>
    <mc:Fallback>
      <p:transition spd="slow" advTm="29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948E-1290-1446-949C-BED81022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76" b="42079"/>
          <a:stretch/>
        </p:blipFill>
        <p:spPr>
          <a:xfrm>
            <a:off x="348533" y="1845733"/>
            <a:ext cx="11325601" cy="389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A99B3-EFD1-2D40-8A5F-92D880DA736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351076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6"/>
    </mc:Choice>
    <mc:Fallback>
      <p:transition spd="slow" advTm="17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26D9D4-F187-344E-8A3B-5D396EC54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54" b="38234"/>
          <a:stretch/>
        </p:blipFill>
        <p:spPr>
          <a:xfrm>
            <a:off x="348533" y="1845733"/>
            <a:ext cx="11325601" cy="40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2FFA5-9F2C-A849-981D-185B088C7F97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12294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9"/>
    </mc:Choice>
    <mc:Fallback>
      <p:transition spd="slow" advTm="17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948E-1290-1446-949C-BED81022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16" b="30626"/>
          <a:stretch/>
        </p:blipFill>
        <p:spPr>
          <a:xfrm>
            <a:off x="348533" y="1845733"/>
            <a:ext cx="11325601" cy="795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8E062-E7BC-8C4C-80C3-9DC919F0EA4A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215312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"/>
    </mc:Choice>
    <mc:Fallback>
      <p:transition spd="slow" advTm="152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948E-1290-1446-949C-BED81022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06" b="24441"/>
          <a:stretch/>
        </p:blipFill>
        <p:spPr>
          <a:xfrm>
            <a:off x="348532" y="1845733"/>
            <a:ext cx="11325601" cy="643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FB9F9-947B-0E45-88B2-ED49DD6A76E5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67339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9"/>
    </mc:Choice>
    <mc:Fallback>
      <p:transition spd="slow" advTm="20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948E-1290-1446-949C-BED81022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75" b="15748"/>
          <a:stretch/>
        </p:blipFill>
        <p:spPr>
          <a:xfrm>
            <a:off x="348532" y="1837258"/>
            <a:ext cx="11325601" cy="88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DC15B-5E30-6B4C-9615-CE3E7F016456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360228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2"/>
    </mc:Choice>
    <mc:Fallback>
      <p:transition spd="slow" advTm="174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948E-1290-1446-949C-BED810220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53" b="6803"/>
          <a:stretch/>
        </p:blipFill>
        <p:spPr>
          <a:xfrm>
            <a:off x="348532" y="1845729"/>
            <a:ext cx="11325601" cy="90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1E361-E65B-E746-BEEA-2C4513EA4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448"/>
          <a:stretch/>
        </p:blipFill>
        <p:spPr>
          <a:xfrm>
            <a:off x="348533" y="67733"/>
            <a:ext cx="11325601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352198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6"/>
    </mc:Choice>
    <mc:Fallback>
      <p:transition spd="slow" advTm="16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95F77-41BB-9344-9025-335576888DEF}"/>
              </a:ext>
            </a:extLst>
          </p:cNvPr>
          <p:cNvSpPr/>
          <p:nvPr/>
        </p:nvSpPr>
        <p:spPr>
          <a:xfrm>
            <a:off x="4284865" y="2967335"/>
            <a:ext cx="3622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NS-NS Rates</a:t>
            </a:r>
          </a:p>
        </p:txBody>
      </p:sp>
    </p:spTree>
    <p:extLst>
      <p:ext uri="{BB962C8B-B14F-4D97-AF65-F5344CB8AC3E}">
        <p14:creationId xmlns:p14="http://schemas.microsoft.com/office/powerpoint/2010/main" val="38255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"/>
    </mc:Choice>
    <mc:Fallback>
      <p:transition spd="slow" advTm="68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214143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9"/>
    </mc:Choice>
    <mc:Fallback>
      <p:transition spd="slow" advTm="36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14"/>
          <a:stretch/>
        </p:blipFill>
        <p:spPr>
          <a:xfrm>
            <a:off x="348533" y="67733"/>
            <a:ext cx="11325601" cy="155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924F14-6524-694A-A705-06392046AEE6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87289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6"/>
    </mc:Choice>
    <mc:Fallback>
      <p:transition spd="slow" advTm="416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77"/>
          <a:stretch/>
        </p:blipFill>
        <p:spPr>
          <a:xfrm>
            <a:off x="340065" y="67680"/>
            <a:ext cx="11325601" cy="4385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93014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4"/>
    </mc:Choice>
    <mc:Fallback>
      <p:transition spd="slow" advTm="46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C1B6-CBE6-EF4B-B2C4-87D866EF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82" b="30389"/>
          <a:stretch/>
        </p:blipFill>
        <p:spPr>
          <a:xfrm>
            <a:off x="340065" y="1481667"/>
            <a:ext cx="11325601" cy="40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2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"/>
    </mc:Choice>
    <mc:Fallback>
      <p:transition spd="slow" advTm="49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C1B6-CBE6-EF4B-B2C4-87D866EF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71" b="25959"/>
          <a:stretch/>
        </p:blipFill>
        <p:spPr>
          <a:xfrm>
            <a:off x="340064" y="1464733"/>
            <a:ext cx="11325601" cy="5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4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4"/>
    </mc:Choice>
    <mc:Fallback>
      <p:transition spd="slow" advTm="178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C1B6-CBE6-EF4B-B2C4-87D866EF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829" b="18788"/>
          <a:stretch/>
        </p:blipFill>
        <p:spPr>
          <a:xfrm>
            <a:off x="340064" y="1464731"/>
            <a:ext cx="11325601" cy="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0"/>
    </mc:Choice>
    <mc:Fallback>
      <p:transition spd="slow" advTm="257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C1B6-CBE6-EF4B-B2C4-87D866EF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22" b="11126"/>
          <a:stretch/>
        </p:blipFill>
        <p:spPr>
          <a:xfrm>
            <a:off x="340065" y="1481667"/>
            <a:ext cx="11325601" cy="8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9"/>
    </mc:Choice>
    <mc:Fallback>
      <p:transition spd="slow" advTm="253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462544-F578-774F-99A0-478C83E3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57"/>
          <a:stretch/>
        </p:blipFill>
        <p:spPr>
          <a:xfrm>
            <a:off x="340065" y="67680"/>
            <a:ext cx="11325601" cy="14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F60F-364A-EC46-BF29-12B6BC2E1BF8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EC1B6-CBE6-EF4B-B2C4-87D866EF6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75" b="5712"/>
          <a:stretch/>
        </p:blipFill>
        <p:spPr>
          <a:xfrm>
            <a:off x="340065" y="1481662"/>
            <a:ext cx="11325601" cy="6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7"/>
    </mc:Choice>
    <mc:Fallback>
      <p:transition spd="slow" advTm="301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70"/>
          <a:stretch/>
        </p:blipFill>
        <p:spPr>
          <a:xfrm>
            <a:off x="348533" y="67733"/>
            <a:ext cx="11325601" cy="614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924F14-6524-694A-A705-06392046AEE6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82921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6"/>
    </mc:Choice>
    <mc:Fallback>
      <p:transition spd="slow" advTm="41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00"/>
          <a:stretch/>
        </p:blipFill>
        <p:spPr>
          <a:xfrm>
            <a:off x="348533" y="67733"/>
            <a:ext cx="11325601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022B7-732E-584C-BF3F-F963F3F0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9" b="57725"/>
          <a:stretch/>
        </p:blipFill>
        <p:spPr>
          <a:xfrm>
            <a:off x="348532" y="1591733"/>
            <a:ext cx="11325601" cy="795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869B0-32A3-DF4B-A9D4-0A0F44ED1889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82397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"/>
    </mc:Choice>
    <mc:Fallback>
      <p:transition spd="slow" advTm="20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00"/>
          <a:stretch/>
        </p:blipFill>
        <p:spPr>
          <a:xfrm>
            <a:off x="348533" y="67733"/>
            <a:ext cx="11325601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022B7-732E-584C-BF3F-F963F3F0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68" b="51385"/>
          <a:stretch/>
        </p:blipFill>
        <p:spPr>
          <a:xfrm>
            <a:off x="348532" y="1617133"/>
            <a:ext cx="11325601" cy="1058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45EFB-7612-6349-8065-3C4F93FFC67E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422989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5"/>
    </mc:Choice>
    <mc:Fallback>
      <p:transition spd="slow" advTm="18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00"/>
          <a:stretch/>
        </p:blipFill>
        <p:spPr>
          <a:xfrm>
            <a:off x="348533" y="67733"/>
            <a:ext cx="11325601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022B7-732E-584C-BF3F-F963F3F0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58" b="32148"/>
          <a:stretch/>
        </p:blipFill>
        <p:spPr>
          <a:xfrm>
            <a:off x="348533" y="1625601"/>
            <a:ext cx="11325601" cy="2116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A2FE0-C3A6-FD4D-B242-A803EDE2589C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110658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2"/>
    </mc:Choice>
    <mc:Fallback>
      <p:transition spd="slow" advTm="30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00"/>
          <a:stretch/>
        </p:blipFill>
        <p:spPr>
          <a:xfrm>
            <a:off x="348533" y="67733"/>
            <a:ext cx="11325601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022B7-732E-584C-BF3F-F963F3F0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48" b="16934"/>
          <a:stretch/>
        </p:blipFill>
        <p:spPr>
          <a:xfrm>
            <a:off x="348533" y="1608666"/>
            <a:ext cx="11325601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79DA0-8463-524C-8413-884AEC1FD536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167650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7"/>
    </mc:Choice>
    <mc:Fallback>
      <p:transition spd="slow" advTm="22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D08C-A7D9-9B43-8911-E147AF0E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00"/>
          <a:stretch/>
        </p:blipFill>
        <p:spPr>
          <a:xfrm>
            <a:off x="348533" y="67733"/>
            <a:ext cx="11325601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022B7-732E-584C-BF3F-F963F3F0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80" b="4143"/>
          <a:stretch/>
        </p:blipFill>
        <p:spPr>
          <a:xfrm>
            <a:off x="348532" y="1566334"/>
            <a:ext cx="11325601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23D02-57A0-CF41-A74E-3A9272C5042E}"/>
              </a:ext>
            </a:extLst>
          </p:cNvPr>
          <p:cNvSpPr txBox="1"/>
          <p:nvPr/>
        </p:nvSpPr>
        <p:spPr>
          <a:xfrm>
            <a:off x="702733" y="829733"/>
            <a:ext cx="1871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Mandel &amp; Broekgaarden (2021)</a:t>
            </a:r>
          </a:p>
        </p:txBody>
      </p:sp>
    </p:spTree>
    <p:extLst>
      <p:ext uri="{BB962C8B-B14F-4D97-AF65-F5344CB8AC3E}">
        <p14:creationId xmlns:p14="http://schemas.microsoft.com/office/powerpoint/2010/main" val="56157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8"/>
    </mc:Choice>
    <mc:Fallback>
      <p:transition spd="slow" advTm="22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95F77-41BB-9344-9025-335576888DEF}"/>
              </a:ext>
            </a:extLst>
          </p:cNvPr>
          <p:cNvSpPr/>
          <p:nvPr/>
        </p:nvSpPr>
        <p:spPr>
          <a:xfrm>
            <a:off x="4261718" y="2967335"/>
            <a:ext cx="3668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BH-NS Rates</a:t>
            </a:r>
          </a:p>
        </p:txBody>
      </p:sp>
    </p:spTree>
    <p:extLst>
      <p:ext uri="{BB962C8B-B14F-4D97-AF65-F5344CB8AC3E}">
        <p14:creationId xmlns:p14="http://schemas.microsoft.com/office/powerpoint/2010/main" val="128289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"/>
    </mc:Choice>
    <mc:Fallback>
      <p:transition spd="slow" advTm="11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144</Words>
  <Application>Microsoft Macintosh PowerPoint</Application>
  <PresentationFormat>Widescreen</PresentationFormat>
  <Paragraphs>31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2</cp:revision>
  <dcterms:created xsi:type="dcterms:W3CDTF">2021-11-16T05:40:09Z</dcterms:created>
  <dcterms:modified xsi:type="dcterms:W3CDTF">2021-11-16T13:24:52Z</dcterms:modified>
</cp:coreProperties>
</file>