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6702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 showGuides="1">
      <p:cViewPr>
        <p:scale>
          <a:sx n="144" d="100"/>
          <a:sy n="144" d="100"/>
        </p:scale>
        <p:origin x="1656" y="-1080"/>
      </p:cViewPr>
      <p:guideLst>
        <p:guide orient="horz" pos="211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96902"/>
            <a:ext cx="5829300" cy="23334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520325"/>
            <a:ext cx="5143500" cy="16182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56842"/>
            <a:ext cx="1478756" cy="5679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56842"/>
            <a:ext cx="4350544" cy="56799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70954"/>
            <a:ext cx="5915025" cy="27880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485352"/>
            <a:ext cx="5915025" cy="146615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84210"/>
            <a:ext cx="2914650" cy="425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84210"/>
            <a:ext cx="2914650" cy="425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6844"/>
            <a:ext cx="5915025" cy="12954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43026"/>
            <a:ext cx="2901255" cy="8052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448247"/>
            <a:ext cx="2901255" cy="3601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43026"/>
            <a:ext cx="2915543" cy="8052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448247"/>
            <a:ext cx="2915543" cy="3601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6828"/>
            <a:ext cx="2211884" cy="15638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65027"/>
            <a:ext cx="3471863" cy="47630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10728"/>
            <a:ext cx="2211884" cy="37251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6828"/>
            <a:ext cx="2211884" cy="15638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65027"/>
            <a:ext cx="3471863" cy="47630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10728"/>
            <a:ext cx="2211884" cy="37251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56844"/>
            <a:ext cx="5915025" cy="129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84210"/>
            <a:ext cx="5915025" cy="425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212157"/>
            <a:ext cx="154305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7635-3F2B-034B-8DE6-1CDFFFC74B96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212157"/>
            <a:ext cx="2314575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212157"/>
            <a:ext cx="154305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AEA72-D9BC-9A72-0517-CDF4447F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21"/>
            <a:ext cx="6858000" cy="60350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F200B5-499C-6378-CD6C-2FE45F77FB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43" t="324" r="15165" b="88865"/>
          <a:stretch/>
        </p:blipFill>
        <p:spPr>
          <a:xfrm>
            <a:off x="11097" y="8878"/>
            <a:ext cx="6858000" cy="7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2</cp:revision>
  <dcterms:created xsi:type="dcterms:W3CDTF">2022-04-18T13:19:26Z</dcterms:created>
  <dcterms:modified xsi:type="dcterms:W3CDTF">2022-10-12T14:16:26Z</dcterms:modified>
</cp:coreProperties>
</file>