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807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 showGuides="1">
      <p:cViewPr>
        <p:scale>
          <a:sx n="50" d="100"/>
          <a:sy n="50" d="100"/>
        </p:scale>
        <p:origin x="3664" y="1288"/>
      </p:cViewPr>
      <p:guideLst>
        <p:guide orient="horz" pos="25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21375"/>
            <a:ext cx="5829300" cy="281095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240733"/>
            <a:ext cx="5143500" cy="194935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9867"/>
            <a:ext cx="1478756" cy="684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9867"/>
            <a:ext cx="4350544" cy="684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12901"/>
            <a:ext cx="5915025" cy="335857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403245"/>
            <a:ext cx="5915025" cy="176619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49335"/>
            <a:ext cx="2914650" cy="51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49335"/>
            <a:ext cx="2914650" cy="51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9869"/>
            <a:ext cx="5915025" cy="1560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79258"/>
            <a:ext cx="2901255" cy="9700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949262"/>
            <a:ext cx="2901255" cy="4337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79258"/>
            <a:ext cx="2915543" cy="9700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949262"/>
            <a:ext cx="2915543" cy="4337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8268"/>
            <a:ext cx="2211884" cy="188393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62512"/>
            <a:ext cx="3471863" cy="57377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22208"/>
            <a:ext cx="2211884" cy="448743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8268"/>
            <a:ext cx="2211884" cy="188393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62512"/>
            <a:ext cx="3471863" cy="573779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22208"/>
            <a:ext cx="2211884" cy="448743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9869"/>
            <a:ext cx="5915025" cy="156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49335"/>
            <a:ext cx="5915025" cy="512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483427"/>
            <a:ext cx="1543050" cy="42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7635-3F2B-034B-8DE6-1CDFFFC74B9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483427"/>
            <a:ext cx="2314575" cy="42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483427"/>
            <a:ext cx="1543050" cy="42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AD3F-F255-7C8A-AFC0-6B3AC7DD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266"/>
            <a:ext cx="6858000" cy="754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28845-8403-D73F-51CA-BC234C0F1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4" t="305" r="13821" b="92661"/>
          <a:stretch/>
        </p:blipFill>
        <p:spPr>
          <a:xfrm>
            <a:off x="0" y="43943"/>
            <a:ext cx="6858000" cy="3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2022-04-18T13:19:26Z</dcterms:created>
  <dcterms:modified xsi:type="dcterms:W3CDTF">2022-04-18T13:24:34Z</dcterms:modified>
</cp:coreProperties>
</file>