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</p:sldIdLst>
  <p:sldSz cx="6858000" cy="67024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1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934"/>
  </p:normalViewPr>
  <p:slideViewPr>
    <p:cSldViewPr snapToGrid="0" snapToObjects="1" showGuides="1">
      <p:cViewPr varScale="1">
        <p:scale>
          <a:sx n="113" d="100"/>
          <a:sy n="113" d="100"/>
        </p:scale>
        <p:origin x="2312" y="184"/>
      </p:cViewPr>
      <p:guideLst>
        <p:guide orient="horz" pos="2111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096902"/>
            <a:ext cx="5829300" cy="2333437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520325"/>
            <a:ext cx="5143500" cy="1618201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249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738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56842"/>
            <a:ext cx="1478756" cy="5679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56842"/>
            <a:ext cx="4350544" cy="567999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81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515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670954"/>
            <a:ext cx="5915025" cy="2788022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485352"/>
            <a:ext cx="5915025" cy="146615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585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784210"/>
            <a:ext cx="2914650" cy="4252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784210"/>
            <a:ext cx="2914650" cy="42526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70451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56844"/>
            <a:ext cx="5915025" cy="12954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43026"/>
            <a:ext cx="2901255" cy="8052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448247"/>
            <a:ext cx="2901255" cy="3601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43026"/>
            <a:ext cx="2915543" cy="805221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448247"/>
            <a:ext cx="2915543" cy="36010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0747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886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635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6828"/>
            <a:ext cx="2211884" cy="15638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65027"/>
            <a:ext cx="3471863" cy="4763066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10728"/>
            <a:ext cx="2211884" cy="37251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4940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46828"/>
            <a:ext cx="2211884" cy="1563899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65027"/>
            <a:ext cx="3471863" cy="4763066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10728"/>
            <a:ext cx="2211884" cy="372512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01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56844"/>
            <a:ext cx="5915025" cy="12954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784210"/>
            <a:ext cx="5915025" cy="4252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212157"/>
            <a:ext cx="1543050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F7635-3F2B-034B-8DE6-1CDFFFC74B96}" type="datetimeFigureOut">
              <a:rPr lang="en-US" smtClean="0"/>
              <a:t>11/9/22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212157"/>
            <a:ext cx="2314575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212157"/>
            <a:ext cx="1543050" cy="3568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7972C1-A105-D146-AFB5-68BA730C18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3372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4DF200B5-499C-6378-CD6C-2FE45F77FB2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3" t="324" r="15165" b="88865"/>
          <a:stretch/>
        </p:blipFill>
        <p:spPr>
          <a:xfrm>
            <a:off x="11097" y="8878"/>
            <a:ext cx="6858000" cy="7162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363C9C3-79D1-BC22-03AD-C0C101A5BA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85" y="656096"/>
            <a:ext cx="6858000" cy="6035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3152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19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Broekgaarden, Floor</dc:creator>
  <cp:lastModifiedBy>Broekgaarden, Floor</cp:lastModifiedBy>
  <cp:revision>3</cp:revision>
  <dcterms:created xsi:type="dcterms:W3CDTF">2022-04-18T13:19:26Z</dcterms:created>
  <dcterms:modified xsi:type="dcterms:W3CDTF">2022-11-09T16:52:53Z</dcterms:modified>
</cp:coreProperties>
</file>