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11-5-2014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.tutsplus.com/articles/quick-tip-dont-forget-the-viewport-meta-tag--webdesign-597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ss-tricks.com/css-media-queri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nook.ca/archives/html_and_css/font-size-with-r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ulirish.com/2012/box-sizing-border-box-ft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Responsive</a:t>
            </a:r>
            <a:r>
              <a:rPr lang="nl-BE" dirty="0" smtClean="0"/>
              <a:t> webdesign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015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Meta-tag: </a:t>
            </a:r>
            <a:r>
              <a:rPr lang="nl-BE" dirty="0" err="1" smtClean="0"/>
              <a:t>viewport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nl-BE" dirty="0" err="1" smtClean="0"/>
              <a:t>Viewport</a:t>
            </a:r>
            <a:endParaRPr lang="nl-BE" dirty="0" smtClean="0"/>
          </a:p>
          <a:p>
            <a:pPr lvl="2"/>
            <a:r>
              <a:rPr lang="nl-BE" dirty="0" smtClean="0"/>
              <a:t>Staat toe om in te stellen hoe breed je fysieke scherm is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&lt;meta&gt;-tag in &lt;</a:t>
            </a:r>
            <a:r>
              <a:rPr lang="nl-BE" dirty="0" err="1" smtClean="0"/>
              <a:t>head</a:t>
            </a:r>
            <a:r>
              <a:rPr lang="nl-BE" dirty="0" smtClean="0"/>
              <a:t>&gt;</a:t>
            </a:r>
          </a:p>
          <a:p>
            <a:pPr lvl="2"/>
            <a:r>
              <a:rPr lang="nl-BE" dirty="0"/>
              <a:t>&lt;meta</a:t>
            </a:r>
            <a:r>
              <a:rPr lang="nl-BE" dirty="0"/>
              <a:t> </a:t>
            </a:r>
            <a:r>
              <a:rPr lang="nl-BE" dirty="0"/>
              <a:t>name="</a:t>
            </a:r>
            <a:r>
              <a:rPr lang="nl-BE" dirty="0" err="1"/>
              <a:t>viewport</a:t>
            </a:r>
            <a:r>
              <a:rPr lang="nl-BE" dirty="0"/>
              <a:t>"</a:t>
            </a:r>
            <a:r>
              <a:rPr lang="nl-BE" dirty="0"/>
              <a:t> </a:t>
            </a:r>
            <a:r>
              <a:rPr lang="nl-BE" dirty="0"/>
              <a:t>content</a:t>
            </a:r>
            <a:r>
              <a:rPr lang="nl-BE" dirty="0" smtClean="0"/>
              <a:t>=""&gt;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en-US" dirty="0"/>
              <a:t>&lt;meta</a:t>
            </a:r>
            <a:r>
              <a:rPr lang="en-US" dirty="0"/>
              <a:t> </a:t>
            </a:r>
            <a:r>
              <a:rPr lang="en-US" dirty="0"/>
              <a:t>name="viewport"</a:t>
            </a:r>
            <a:r>
              <a:rPr lang="en-US" dirty="0"/>
              <a:t> </a:t>
            </a:r>
            <a:r>
              <a:rPr lang="en-US" dirty="0"/>
              <a:t>content="initial-scale=1</a:t>
            </a:r>
            <a:r>
              <a:rPr lang="en-US" dirty="0" smtClean="0"/>
              <a:t>"&gt;</a:t>
            </a:r>
          </a:p>
          <a:p>
            <a:pPr lvl="3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zoom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toegepast</a:t>
            </a:r>
            <a:endParaRPr lang="en-US" dirty="0"/>
          </a:p>
          <a:p>
            <a:pPr lvl="3"/>
            <a:r>
              <a:rPr lang="en-US" dirty="0" smtClean="0"/>
              <a:t>De </a:t>
            </a:r>
            <a:r>
              <a:rPr lang="en-US" dirty="0" err="1" smtClean="0"/>
              <a:t>breedte</a:t>
            </a:r>
            <a:r>
              <a:rPr lang="en-US" dirty="0" smtClean="0"/>
              <a:t> is </a:t>
            </a:r>
            <a:r>
              <a:rPr lang="en-US" dirty="0" err="1" smtClean="0"/>
              <a:t>niet</a:t>
            </a:r>
            <a:r>
              <a:rPr lang="en-US" dirty="0" smtClean="0"/>
              <a:t> per se de </a:t>
            </a:r>
            <a:r>
              <a:rPr lang="en-US" dirty="0" err="1" smtClean="0"/>
              <a:t>breedte</a:t>
            </a:r>
            <a:r>
              <a:rPr lang="en-US" dirty="0" smtClean="0"/>
              <a:t> van het </a:t>
            </a:r>
            <a:r>
              <a:rPr lang="en-US" dirty="0" err="1" smtClean="0"/>
              <a:t>toestel</a:t>
            </a:r>
            <a:endParaRPr lang="en-US" dirty="0" smtClean="0"/>
          </a:p>
          <a:p>
            <a:pPr lvl="4"/>
            <a:r>
              <a:rPr lang="en-US" dirty="0" smtClean="0"/>
              <a:t>Het </a:t>
            </a:r>
            <a:r>
              <a:rPr lang="en-US" dirty="0" err="1" smtClean="0"/>
              <a:t>toestel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ingesteld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uitgezoomd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schaal</a:t>
            </a:r>
            <a:r>
              <a:rPr lang="en-US" dirty="0" smtClean="0"/>
              <a:t> van </a:t>
            </a:r>
            <a:r>
              <a:rPr lang="en-US" dirty="0" err="1" smtClean="0"/>
              <a:t>bv</a:t>
            </a:r>
            <a:r>
              <a:rPr lang="en-US" dirty="0" smtClean="0"/>
              <a:t>. 1:2</a:t>
            </a:r>
          </a:p>
          <a:p>
            <a:pPr lvl="5"/>
            <a:r>
              <a:rPr lang="en-US" dirty="0" smtClean="0"/>
              <a:t>Dan is de scale van de viewport 1200px breed (= </a:t>
            </a:r>
            <a:r>
              <a:rPr lang="en-US" dirty="0" err="1" smtClean="0"/>
              <a:t>intial</a:t>
            </a:r>
            <a:r>
              <a:rPr lang="en-US" dirty="0" smtClean="0"/>
              <a:t> scale)</a:t>
            </a:r>
          </a:p>
          <a:p>
            <a:pPr lvl="3"/>
            <a:r>
              <a:rPr lang="en-US" dirty="0" smtClean="0"/>
              <a:t>Best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-&gt; </a:t>
            </a:r>
            <a:r>
              <a:rPr lang="en-US" dirty="0" err="1" smtClean="0"/>
              <a:t>neemt</a:t>
            </a:r>
            <a:r>
              <a:rPr lang="en-US" dirty="0" smtClean="0"/>
              <a:t> </a:t>
            </a:r>
            <a:r>
              <a:rPr lang="en-US" dirty="0" err="1" smtClean="0"/>
              <a:t>controle</a:t>
            </a:r>
            <a:r>
              <a:rPr lang="en-US" dirty="0" smtClean="0"/>
              <a:t> van de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89203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Meta-tag: </a:t>
            </a:r>
            <a:r>
              <a:rPr lang="nl-BE" dirty="0" err="1" smtClean="0"/>
              <a:t>viewport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&lt;meta</a:t>
            </a:r>
            <a:r>
              <a:rPr lang="en-US" dirty="0"/>
              <a:t> </a:t>
            </a:r>
            <a:r>
              <a:rPr lang="en-US" dirty="0"/>
              <a:t>name="viewport"</a:t>
            </a:r>
            <a:r>
              <a:rPr lang="en-US" dirty="0"/>
              <a:t> </a:t>
            </a:r>
            <a:r>
              <a:rPr lang="en-US" dirty="0"/>
              <a:t>content="width=device-width, initial-scale=1</a:t>
            </a:r>
            <a:r>
              <a:rPr lang="en-US" dirty="0" smtClean="0"/>
              <a:t>"&gt;</a:t>
            </a:r>
          </a:p>
          <a:p>
            <a:pPr lvl="3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gezoomd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/>
          </a:p>
          <a:p>
            <a:pPr lvl="3"/>
            <a:r>
              <a:rPr lang="en-US" dirty="0" smtClean="0"/>
              <a:t>De </a:t>
            </a:r>
            <a:r>
              <a:rPr lang="en-US" dirty="0" err="1" smtClean="0"/>
              <a:t>breedte</a:t>
            </a:r>
            <a:r>
              <a:rPr lang="en-US" dirty="0" smtClean="0"/>
              <a:t> is de </a:t>
            </a:r>
            <a:r>
              <a:rPr lang="en-US" dirty="0" err="1" smtClean="0"/>
              <a:t>breedte</a:t>
            </a:r>
            <a:r>
              <a:rPr lang="en-US" dirty="0" smtClean="0"/>
              <a:t> van het </a:t>
            </a:r>
            <a:r>
              <a:rPr lang="en-US" dirty="0" err="1" smtClean="0"/>
              <a:t>toestel</a:t>
            </a:r>
            <a:endParaRPr lang="en-US" dirty="0" smtClean="0"/>
          </a:p>
          <a:p>
            <a:pPr lvl="4"/>
            <a:r>
              <a:rPr lang="en-US" dirty="0" err="1" smtClean="0"/>
              <a:t>Overschrijf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arbitraire</a:t>
            </a:r>
            <a:r>
              <a:rPr lang="en-US" dirty="0" smtClean="0"/>
              <a:t> zoom </a:t>
            </a:r>
            <a:r>
              <a:rPr lang="en-US" dirty="0" err="1" smtClean="0"/>
              <a:t>ingesteld</a:t>
            </a:r>
            <a:r>
              <a:rPr lang="en-US" dirty="0" smtClean="0"/>
              <a:t> door het </a:t>
            </a:r>
            <a:r>
              <a:rPr lang="en-US" dirty="0" err="1" smtClean="0"/>
              <a:t>toestel</a:t>
            </a:r>
            <a:endParaRPr lang="en-US" dirty="0" smtClean="0"/>
          </a:p>
          <a:p>
            <a:pPr lvl="3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optie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responsive design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/>
              <a:t>Meer info: </a:t>
            </a:r>
            <a:r>
              <a:rPr lang="nl-BE" dirty="0">
                <a:hlinkClick r:id="rId2"/>
              </a:rPr>
              <a:t>http://webdesign.tutsplus.com/articles/quick-tip-dont-forget-the-viewport-meta-tag--</a:t>
            </a:r>
            <a:r>
              <a:rPr lang="nl-BE" dirty="0" smtClean="0">
                <a:hlinkClick r:id="rId2"/>
              </a:rPr>
              <a:t>webdesign-5972</a:t>
            </a:r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53845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Media </a:t>
            </a:r>
            <a:r>
              <a:rPr lang="nl-BE" dirty="0" err="1" smtClean="0"/>
              <a:t>queries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 smtClean="0"/>
              <a:t>Conditionele</a:t>
            </a:r>
            <a:r>
              <a:rPr lang="en-US" dirty="0" smtClean="0"/>
              <a:t> CSS-operator die </a:t>
            </a:r>
            <a:r>
              <a:rPr lang="en-US" dirty="0" err="1" smtClean="0"/>
              <a:t>kijkt</a:t>
            </a:r>
            <a:r>
              <a:rPr lang="en-US" dirty="0" smtClean="0"/>
              <a:t> </a:t>
            </a:r>
            <a:r>
              <a:rPr lang="en-US" dirty="0" err="1" smtClean="0"/>
              <a:t>welk</a:t>
            </a:r>
            <a:r>
              <a:rPr lang="en-US" dirty="0" smtClean="0"/>
              <a:t> medium (print, screen, projector, …)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én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dimensies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medium </a:t>
            </a:r>
            <a:r>
              <a:rPr lang="en-US" dirty="0" err="1" smtClean="0"/>
              <a:t>heeft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Op basis van medium/</a:t>
            </a:r>
            <a:r>
              <a:rPr lang="en-US" dirty="0" err="1" smtClean="0"/>
              <a:t>dimensies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css-stylesheet</a:t>
            </a:r>
            <a:r>
              <a:rPr lang="en-US" dirty="0" smtClean="0"/>
              <a:t> </a:t>
            </a:r>
            <a:r>
              <a:rPr lang="en-US" dirty="0" err="1" smtClean="0"/>
              <a:t>ingeladen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Voor</a:t>
            </a:r>
            <a:r>
              <a:rPr lang="en-US" dirty="0" smtClean="0"/>
              <a:t> responsive </a:t>
            </a:r>
            <a:r>
              <a:rPr lang="en-US" dirty="0" err="1" smtClean="0"/>
              <a:t>webdesign</a:t>
            </a:r>
            <a:r>
              <a:rPr lang="en-US" dirty="0" smtClean="0"/>
              <a:t>: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luisteren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</a:t>
            </a:r>
            <a:r>
              <a:rPr lang="en-US" dirty="0" err="1" smtClean="0"/>
              <a:t>resolutie</a:t>
            </a:r>
            <a:r>
              <a:rPr lang="en-US" dirty="0" smtClean="0"/>
              <a:t> (= </a:t>
            </a:r>
            <a:r>
              <a:rPr lang="en-US" dirty="0" err="1" smtClean="0"/>
              <a:t>breedte</a:t>
            </a:r>
            <a:r>
              <a:rPr lang="en-US" dirty="0" smtClean="0"/>
              <a:t>)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overschreden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Meerdere</a:t>
            </a:r>
            <a:r>
              <a:rPr lang="en-US" dirty="0" smtClean="0"/>
              <a:t> queries op </a:t>
            </a:r>
            <a:r>
              <a:rPr lang="en-US" dirty="0" err="1" smtClean="0"/>
              <a:t>elkaar</a:t>
            </a:r>
            <a:r>
              <a:rPr lang="en-US" dirty="0" smtClean="0"/>
              <a:t> </a:t>
            </a:r>
            <a:r>
              <a:rPr lang="en-US" dirty="0" err="1" smtClean="0"/>
              <a:t>stapelen</a:t>
            </a:r>
            <a:r>
              <a:rPr lang="en-US" dirty="0" smtClean="0"/>
              <a:t> om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resoluties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ontwerpen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74359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Media </a:t>
            </a:r>
            <a:r>
              <a:rPr lang="nl-BE" dirty="0" err="1" smtClean="0"/>
              <a:t>queries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Strategie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éérst</a:t>
            </a:r>
            <a:r>
              <a:rPr lang="en-US" dirty="0" smtClean="0"/>
              <a:t> de </a:t>
            </a:r>
            <a:r>
              <a:rPr lang="en-US" dirty="0" err="1" smtClean="0"/>
              <a:t>mobiele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endParaRPr lang="en-US" dirty="0" smtClean="0"/>
          </a:p>
          <a:p>
            <a:pPr lvl="3"/>
            <a:r>
              <a:rPr lang="en-US" dirty="0" smtClean="0"/>
              <a:t>(van </a:t>
            </a:r>
            <a:r>
              <a:rPr lang="en-US" dirty="0" err="1" smtClean="0"/>
              <a:t>lage</a:t>
            </a:r>
            <a:r>
              <a:rPr lang="en-US" dirty="0" smtClean="0"/>
              <a:t> </a:t>
            </a:r>
            <a:r>
              <a:rPr lang="en-US" dirty="0" err="1" smtClean="0"/>
              <a:t>resolutie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hoge</a:t>
            </a:r>
            <a:r>
              <a:rPr lang="en-US" dirty="0" smtClean="0"/>
              <a:t> </a:t>
            </a:r>
            <a:r>
              <a:rPr lang="en-US" dirty="0" err="1" smtClean="0"/>
              <a:t>resolutie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/>
              <a:t>Daarna</a:t>
            </a:r>
            <a:r>
              <a:rPr lang="en-US" dirty="0" smtClean="0"/>
              <a:t> per </a:t>
            </a:r>
            <a:r>
              <a:rPr lang="en-US" dirty="0" err="1" smtClean="0"/>
              <a:t>dimensie</a:t>
            </a:r>
            <a:r>
              <a:rPr lang="en-US" dirty="0" smtClean="0"/>
              <a:t> </a:t>
            </a:r>
            <a:r>
              <a:rPr lang="en-US" dirty="0" err="1" smtClean="0"/>
              <a:t>dingen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r>
              <a:rPr lang="en-US" dirty="0" smtClean="0"/>
              <a:t> </a:t>
            </a:r>
            <a:r>
              <a:rPr lang="en-US" dirty="0" err="1" smtClean="0"/>
              <a:t>dmv</a:t>
            </a:r>
            <a:r>
              <a:rPr lang="en-US" dirty="0" smtClean="0"/>
              <a:t> media query</a:t>
            </a:r>
          </a:p>
          <a:p>
            <a:pPr lvl="2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met </a:t>
            </a:r>
            <a:r>
              <a:rPr lang="en-US" dirty="0" err="1" smtClean="0"/>
              <a:t>vaste</a:t>
            </a:r>
            <a:r>
              <a:rPr lang="en-US" dirty="0" smtClean="0"/>
              <a:t> </a:t>
            </a:r>
            <a:r>
              <a:rPr lang="en-US" dirty="0" err="1" smtClean="0"/>
              <a:t>breekpunten</a:t>
            </a:r>
            <a:r>
              <a:rPr lang="en-US" dirty="0" smtClean="0"/>
              <a:t> (320px,  480px, 680px, …)</a:t>
            </a:r>
          </a:p>
          <a:p>
            <a:pPr lvl="3"/>
            <a:r>
              <a:rPr lang="en-US" dirty="0" err="1" smtClean="0"/>
              <a:t>Kijk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design en </a:t>
            </a:r>
            <a:r>
              <a:rPr lang="en-US" dirty="0" err="1" smtClean="0"/>
              <a:t>beslis</a:t>
            </a:r>
            <a:r>
              <a:rPr lang="en-US" dirty="0" smtClean="0"/>
              <a:t> </a:t>
            </a:r>
            <a:r>
              <a:rPr lang="en-US" dirty="0" err="1" smtClean="0"/>
              <a:t>waar</a:t>
            </a:r>
            <a:r>
              <a:rPr lang="en-US" dirty="0" smtClean="0"/>
              <a:t> het design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duidelijk</a:t>
            </a:r>
            <a:r>
              <a:rPr lang="en-US" dirty="0" smtClean="0"/>
              <a:t> is</a:t>
            </a:r>
          </a:p>
          <a:p>
            <a:pPr lvl="2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781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Media </a:t>
            </a:r>
            <a:r>
              <a:rPr lang="nl-BE" dirty="0" err="1" smtClean="0"/>
              <a:t>queries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Technisch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nl-BE" dirty="0"/>
              <a:t>@media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smtClean="0"/>
              <a:t>(min-</a:t>
            </a:r>
            <a:r>
              <a:rPr lang="nl-BE" dirty="0" err="1" smtClean="0"/>
              <a:t>width</a:t>
            </a:r>
            <a:r>
              <a:rPr lang="nl-BE" dirty="0"/>
              <a:t>: </a:t>
            </a:r>
            <a:r>
              <a:rPr lang="nl-BE" dirty="0" smtClean="0"/>
              <a:t>480px)</a:t>
            </a:r>
            <a:br>
              <a:rPr lang="nl-BE" dirty="0" smtClean="0"/>
            </a:br>
            <a:r>
              <a:rPr lang="nl-BE" dirty="0" smtClean="0"/>
              <a:t>{ </a:t>
            </a:r>
            <a:br>
              <a:rPr lang="nl-BE" dirty="0" smtClean="0"/>
            </a:br>
            <a:r>
              <a:rPr lang="nl-BE" dirty="0" smtClean="0"/>
              <a:t>   body </a:t>
            </a:r>
            <a:r>
              <a:rPr lang="nl-BE" dirty="0"/>
              <a:t>{ background: #ccc; }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}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Meer 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>
                <a:hlinkClick r:id="rId2"/>
              </a:rPr>
              <a:t>css-tricks.com/css-media-queries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pPr lvl="1"/>
            <a:endParaRPr lang="en-US" dirty="0" smtClean="0"/>
          </a:p>
          <a:p>
            <a:pPr lvl="2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1476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Flexible</a:t>
            </a:r>
            <a:endParaRPr lang="nl-BE" dirty="0" smtClean="0"/>
          </a:p>
          <a:p>
            <a:pPr lvl="1"/>
            <a:r>
              <a:rPr lang="nl-BE" dirty="0" smtClean="0"/>
              <a:t>Font </a:t>
            </a:r>
            <a:r>
              <a:rPr lang="nl-BE" dirty="0" err="1" smtClean="0"/>
              <a:t>sizing</a:t>
            </a:r>
            <a:r>
              <a:rPr lang="nl-BE" dirty="0" smtClean="0"/>
              <a:t> met rem</a:t>
            </a:r>
          </a:p>
          <a:p>
            <a:pPr lvl="1"/>
            <a:r>
              <a:rPr lang="nl-BE" dirty="0" err="1" smtClean="0"/>
              <a:t>Grid</a:t>
            </a:r>
            <a:endParaRPr lang="nl-BE" dirty="0" smtClean="0"/>
          </a:p>
          <a:p>
            <a:pPr lvl="1"/>
            <a:r>
              <a:rPr lang="nl-BE" dirty="0" smtClean="0"/>
              <a:t>Media</a:t>
            </a:r>
          </a:p>
          <a:p>
            <a:r>
              <a:rPr lang="nl-BE" dirty="0" smtClean="0"/>
              <a:t>Meta tag: </a:t>
            </a:r>
            <a:r>
              <a:rPr lang="nl-BE" dirty="0" err="1" smtClean="0"/>
              <a:t>viewport</a:t>
            </a:r>
            <a:endParaRPr lang="nl-BE" dirty="0"/>
          </a:p>
          <a:p>
            <a:r>
              <a:rPr lang="nl-BE" dirty="0" smtClean="0"/>
              <a:t>Media </a:t>
            </a:r>
            <a:r>
              <a:rPr lang="nl-BE" dirty="0" err="1" smtClean="0"/>
              <a:t>queries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78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Strategie</a:t>
            </a:r>
            <a:endParaRPr lang="nl-BE" dirty="0"/>
          </a:p>
          <a:p>
            <a:r>
              <a:rPr lang="nl-BE" dirty="0" err="1" smtClean="0"/>
              <a:t>Flexible</a:t>
            </a:r>
            <a:endParaRPr lang="nl-BE" dirty="0" smtClean="0"/>
          </a:p>
          <a:p>
            <a:pPr lvl="1"/>
            <a:r>
              <a:rPr lang="nl-BE" dirty="0" smtClean="0"/>
              <a:t>Font </a:t>
            </a:r>
            <a:r>
              <a:rPr lang="nl-BE" dirty="0" err="1" smtClean="0"/>
              <a:t>sizing</a:t>
            </a:r>
            <a:r>
              <a:rPr lang="nl-BE" dirty="0" smtClean="0"/>
              <a:t> met rem</a:t>
            </a:r>
          </a:p>
          <a:p>
            <a:pPr lvl="1"/>
            <a:r>
              <a:rPr lang="nl-BE" dirty="0" err="1" smtClean="0"/>
              <a:t>Grid</a:t>
            </a:r>
            <a:endParaRPr lang="nl-BE" dirty="0" smtClean="0"/>
          </a:p>
          <a:p>
            <a:pPr lvl="1"/>
            <a:r>
              <a:rPr lang="nl-BE" dirty="0" smtClean="0"/>
              <a:t>Media</a:t>
            </a:r>
          </a:p>
          <a:p>
            <a:r>
              <a:rPr lang="nl-BE" dirty="0" smtClean="0"/>
              <a:t>Media </a:t>
            </a:r>
            <a:r>
              <a:rPr lang="nl-BE" dirty="0" err="1" smtClean="0"/>
              <a:t>queries</a:t>
            </a:r>
            <a:endParaRPr lang="nl-BE" dirty="0" smtClean="0"/>
          </a:p>
          <a:p>
            <a:pPr lvl="1"/>
            <a:r>
              <a:rPr lang="nl-BE" dirty="0" err="1" smtClean="0"/>
              <a:t>viewport</a:t>
            </a:r>
            <a:endParaRPr lang="nl-BE" dirty="0" smtClean="0"/>
          </a:p>
          <a:p>
            <a:pPr lvl="1"/>
            <a:r>
              <a:rPr lang="nl-BE" dirty="0" smtClean="0"/>
              <a:t>CSS media query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983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Strategie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Een design maken dat in élke resolutie past</a:t>
            </a:r>
          </a:p>
          <a:p>
            <a:r>
              <a:rPr lang="nl-BE" dirty="0" smtClean="0"/>
              <a:t>Praktisch</a:t>
            </a:r>
          </a:p>
          <a:p>
            <a:pPr lvl="1"/>
            <a:r>
              <a:rPr lang="nl-BE" dirty="0" smtClean="0"/>
              <a:t>Weg met horizontale </a:t>
            </a:r>
            <a:r>
              <a:rPr lang="nl-BE" dirty="0" err="1" smtClean="0"/>
              <a:t>scrollbalken</a:t>
            </a:r>
            <a:endParaRPr lang="nl-BE" dirty="0" smtClean="0"/>
          </a:p>
          <a:p>
            <a:pPr lvl="1"/>
            <a:r>
              <a:rPr lang="nl-BE" dirty="0" smtClean="0"/>
              <a:t>Mobile first!</a:t>
            </a:r>
          </a:p>
          <a:p>
            <a:pPr lvl="1"/>
            <a:r>
              <a:rPr lang="nl-BE" dirty="0" err="1" smtClean="0"/>
              <a:t>Layout</a:t>
            </a:r>
            <a:r>
              <a:rPr lang="nl-BE" dirty="0" smtClean="0"/>
              <a:t> veranderen wanneer </a:t>
            </a:r>
            <a:r>
              <a:rPr lang="nl-BE" dirty="0" err="1" smtClean="0"/>
              <a:t>layout</a:t>
            </a:r>
            <a:r>
              <a:rPr lang="nl-BE" dirty="0" smtClean="0"/>
              <a:t> onduidelijk wordt</a:t>
            </a:r>
          </a:p>
          <a:p>
            <a:pPr lvl="2"/>
            <a:r>
              <a:rPr lang="nl-BE" dirty="0" smtClean="0"/>
              <a:t>-&gt; weg van vaste breekpunten</a:t>
            </a:r>
          </a:p>
        </p:txBody>
      </p:sp>
    </p:spTree>
    <p:extLst>
      <p:ext uri="{BB962C8B-B14F-4D97-AF65-F5344CB8AC3E}">
        <p14:creationId xmlns:p14="http://schemas.microsoft.com/office/powerpoint/2010/main" val="33794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Font </a:t>
            </a:r>
            <a:r>
              <a:rPr lang="nl-BE" dirty="0" err="1" smtClean="0"/>
              <a:t>sizing</a:t>
            </a:r>
            <a:r>
              <a:rPr lang="nl-BE" dirty="0" smtClean="0"/>
              <a:t> met rem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Vroeger met </a:t>
            </a:r>
            <a:r>
              <a:rPr lang="nl-BE" dirty="0" err="1"/>
              <a:t>em</a:t>
            </a:r>
            <a:endParaRPr lang="nl-BE" dirty="0"/>
          </a:p>
          <a:p>
            <a:pPr lvl="1"/>
            <a:r>
              <a:rPr lang="nl-BE" dirty="0"/>
              <a:t>Font </a:t>
            </a:r>
            <a:r>
              <a:rPr lang="nl-BE" dirty="0" err="1"/>
              <a:t>size</a:t>
            </a:r>
            <a:r>
              <a:rPr lang="nl-BE" dirty="0"/>
              <a:t> wordt berekend op basis van de font-</a:t>
            </a:r>
            <a:r>
              <a:rPr lang="nl-BE" dirty="0" err="1"/>
              <a:t>size</a:t>
            </a:r>
            <a:r>
              <a:rPr lang="nl-BE" dirty="0"/>
              <a:t> van de container</a:t>
            </a:r>
          </a:p>
          <a:p>
            <a:pPr lvl="1"/>
            <a:r>
              <a:rPr lang="nl-BE" dirty="0"/>
              <a:t>Veel rekenwerk, overbodig -&gt; betere oplossing: </a:t>
            </a:r>
            <a:r>
              <a:rPr lang="nl-BE" dirty="0" smtClean="0"/>
              <a:t>rem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Rem</a:t>
            </a:r>
          </a:p>
          <a:p>
            <a:pPr lvl="1"/>
            <a:r>
              <a:rPr lang="nl-BE" dirty="0" smtClean="0"/>
              <a:t>één keer een meeteenheid aanduiden in html-</a:t>
            </a:r>
            <a:r>
              <a:rPr lang="nl-BE" dirty="0" err="1" smtClean="0"/>
              <a:t>selector</a:t>
            </a:r>
            <a:r>
              <a:rPr lang="nl-BE" dirty="0" smtClean="0"/>
              <a:t> in %</a:t>
            </a:r>
          </a:p>
          <a:p>
            <a:pPr lvl="2"/>
            <a:r>
              <a:rPr lang="nl-BE" dirty="0" smtClean="0"/>
              <a:t>Standaard staat de rem van elke pagina op 100% (van 16px = standaard font </a:t>
            </a:r>
            <a:r>
              <a:rPr lang="nl-BE" dirty="0" err="1" smtClean="0"/>
              <a:t>size</a:t>
            </a:r>
            <a:r>
              <a:rPr lang="nl-B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331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Font </a:t>
            </a:r>
            <a:r>
              <a:rPr lang="nl-BE" dirty="0" err="1" smtClean="0"/>
              <a:t>sizing</a:t>
            </a:r>
            <a:r>
              <a:rPr lang="nl-BE" dirty="0" smtClean="0"/>
              <a:t> met rem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één keer een meeteenheid aanduiden in html-</a:t>
            </a:r>
            <a:r>
              <a:rPr lang="nl-BE" dirty="0" err="1" smtClean="0"/>
              <a:t>selector</a:t>
            </a:r>
            <a:r>
              <a:rPr lang="nl-BE" dirty="0" smtClean="0"/>
              <a:t> in %</a:t>
            </a:r>
          </a:p>
          <a:p>
            <a:pPr lvl="2"/>
            <a:r>
              <a:rPr lang="nl-BE" dirty="0" smtClean="0"/>
              <a:t>Standaard staat de rem van elke pagina op 100%</a:t>
            </a:r>
          </a:p>
          <a:p>
            <a:pPr lvl="3"/>
            <a:r>
              <a:rPr lang="nl-BE" dirty="0" smtClean="0"/>
              <a:t>=16px, de standaard font-</a:t>
            </a:r>
            <a:r>
              <a:rPr lang="nl-BE" dirty="0" err="1" smtClean="0"/>
              <a:t>size</a:t>
            </a:r>
            <a:endParaRPr lang="nl-BE" dirty="0" smtClean="0"/>
          </a:p>
          <a:p>
            <a:pPr lvl="2"/>
            <a:r>
              <a:rPr lang="nl-BE" dirty="0" smtClean="0"/>
              <a:t>Deze wordt manueel op 62,5% gezet</a:t>
            </a:r>
          </a:p>
          <a:p>
            <a:pPr lvl="3"/>
            <a:r>
              <a:rPr lang="nl-BE" dirty="0" smtClean="0"/>
              <a:t>= 10px</a:t>
            </a:r>
          </a:p>
          <a:p>
            <a:pPr lvl="3"/>
            <a:r>
              <a:rPr lang="nl-BE" dirty="0" smtClean="0"/>
              <a:t>Dit om duidelijker en makkelijker te werken met de rem-eenheid (1,6em = 16px)</a:t>
            </a:r>
          </a:p>
        </p:txBody>
      </p:sp>
    </p:spTree>
    <p:extLst>
      <p:ext uri="{BB962C8B-B14F-4D97-AF65-F5344CB8AC3E}">
        <p14:creationId xmlns:p14="http://schemas.microsoft.com/office/powerpoint/2010/main" val="16152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Font </a:t>
            </a:r>
            <a:r>
              <a:rPr lang="nl-BE" dirty="0" err="1" smtClean="0"/>
              <a:t>sizing</a:t>
            </a:r>
            <a:r>
              <a:rPr lang="nl-BE" dirty="0" smtClean="0"/>
              <a:t> met rem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nl-BE" dirty="0" smtClean="0"/>
              <a:t>Alle andere elementen gebruiken font-</a:t>
            </a:r>
            <a:r>
              <a:rPr lang="nl-BE" dirty="0" err="1" smtClean="0"/>
              <a:t>size</a:t>
            </a:r>
            <a:r>
              <a:rPr lang="nl-BE" dirty="0"/>
              <a:t> </a:t>
            </a:r>
            <a:r>
              <a:rPr lang="nl-BE" dirty="0" smtClean="0"/>
              <a:t>met als eenheid rem.</a:t>
            </a:r>
          </a:p>
          <a:p>
            <a:pPr lvl="2"/>
            <a:r>
              <a:rPr lang="nl-BE" dirty="0" smtClean="0"/>
              <a:t>Verwijst naar de </a:t>
            </a:r>
            <a:r>
              <a:rPr lang="nl-BE" dirty="0" err="1" smtClean="0"/>
              <a:t>de</a:t>
            </a:r>
            <a:r>
              <a:rPr lang="nl-BE" dirty="0" smtClean="0"/>
              <a:t> % gedefinieerd in de html-</a:t>
            </a:r>
            <a:r>
              <a:rPr lang="nl-BE" dirty="0" err="1" smtClean="0"/>
              <a:t>selector</a:t>
            </a:r>
            <a:r>
              <a:rPr lang="nl-BE" dirty="0" smtClean="0"/>
              <a:t> voor de font-</a:t>
            </a:r>
            <a:r>
              <a:rPr lang="nl-BE" dirty="0" err="1" smtClean="0"/>
              <a:t>size</a:t>
            </a:r>
            <a:endParaRPr lang="nl-BE" dirty="0" smtClean="0"/>
          </a:p>
          <a:p>
            <a:pPr lvl="2"/>
            <a:r>
              <a:rPr lang="nl-BE" dirty="0" smtClean="0"/>
              <a:t>Vaak dubbele notatie (pixels &amp; rem) voor crossbrowser-doeleinden</a:t>
            </a:r>
          </a:p>
          <a:p>
            <a:pPr lvl="3"/>
            <a:r>
              <a:rPr lang="nl-BE" dirty="0" smtClean="0"/>
              <a:t>font-</a:t>
            </a:r>
            <a:r>
              <a:rPr lang="nl-BE" dirty="0" err="1" smtClean="0"/>
              <a:t>size</a:t>
            </a:r>
            <a:r>
              <a:rPr lang="nl-BE" dirty="0" smtClean="0"/>
              <a:t>   </a:t>
            </a:r>
            <a:r>
              <a:rPr lang="nl-BE" dirty="0"/>
              <a:t>:   </a:t>
            </a:r>
            <a:r>
              <a:rPr lang="nl-BE" dirty="0" smtClean="0"/>
              <a:t>30px;</a:t>
            </a:r>
            <a:br>
              <a:rPr lang="nl-BE" dirty="0" smtClean="0"/>
            </a:br>
            <a:r>
              <a:rPr lang="nl-BE" dirty="0" smtClean="0"/>
              <a:t>font-</a:t>
            </a:r>
            <a:r>
              <a:rPr lang="nl-BE" dirty="0" err="1" smtClean="0"/>
              <a:t>size</a:t>
            </a:r>
            <a:r>
              <a:rPr lang="nl-BE" dirty="0" smtClean="0"/>
              <a:t>   </a:t>
            </a:r>
            <a:r>
              <a:rPr lang="nl-BE" dirty="0"/>
              <a:t>:   3rem</a:t>
            </a:r>
            <a:r>
              <a:rPr lang="nl-BE" dirty="0" smtClean="0"/>
              <a:t>;</a:t>
            </a:r>
          </a:p>
          <a:p>
            <a:pPr lvl="3"/>
            <a:r>
              <a:rPr lang="nl-BE" dirty="0" smtClean="0"/>
              <a:t>Laatste regel overschrijft de voorgaande, op voorwaarde dat de eenheid van deze regel herkend wordt door de browsers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snook.ca/archives/html_and_css/font-size-with-rem</a:t>
            </a:r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9402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 smtClean="0"/>
              <a:t>Flexible</a:t>
            </a:r>
            <a:r>
              <a:rPr lang="nl-BE" dirty="0" smtClean="0"/>
              <a:t> </a:t>
            </a:r>
            <a:r>
              <a:rPr lang="nl-BE" dirty="0" err="1" smtClean="0"/>
              <a:t>grids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Gebruik altijd een </a:t>
            </a:r>
            <a:r>
              <a:rPr lang="nl-BE" dirty="0" err="1" smtClean="0"/>
              <a:t>grid</a:t>
            </a:r>
            <a:r>
              <a:rPr lang="nl-BE" dirty="0" smtClean="0"/>
              <a:t> bij het ontwerpen</a:t>
            </a:r>
          </a:p>
          <a:p>
            <a:pPr lvl="2"/>
            <a:r>
              <a:rPr lang="nl-BE" dirty="0" smtClean="0"/>
              <a:t>Maakt implementeren van </a:t>
            </a:r>
            <a:r>
              <a:rPr lang="nl-BE" dirty="0" err="1" smtClean="0"/>
              <a:t>responsive</a:t>
            </a:r>
            <a:r>
              <a:rPr lang="nl-BE" dirty="0" smtClean="0"/>
              <a:t> makkelijker</a:t>
            </a:r>
          </a:p>
          <a:p>
            <a:pPr lvl="1"/>
            <a:r>
              <a:rPr lang="nl-BE" dirty="0" smtClean="0"/>
              <a:t>Bij omzetten van </a:t>
            </a:r>
            <a:r>
              <a:rPr lang="nl-BE" dirty="0" err="1" smtClean="0"/>
              <a:t>grid</a:t>
            </a:r>
            <a:r>
              <a:rPr lang="nl-BE" dirty="0" smtClean="0"/>
              <a:t> naar HTML</a:t>
            </a:r>
          </a:p>
          <a:p>
            <a:pPr lvl="2"/>
            <a:r>
              <a:rPr lang="nl-BE" dirty="0" smtClean="0"/>
              <a:t>Altijd procentueel tewerk gaan</a:t>
            </a:r>
          </a:p>
          <a:p>
            <a:pPr lvl="3"/>
            <a:r>
              <a:rPr lang="nl-BE" dirty="0" smtClean="0"/>
              <a:t>ALTIJD PROCENTUEEL TEWERK GAAN!</a:t>
            </a:r>
          </a:p>
          <a:p>
            <a:pPr lvl="3"/>
            <a:r>
              <a:rPr lang="nl-BE" dirty="0" smtClean="0"/>
              <a:t>Geen pixels gebruiken bij het </a:t>
            </a:r>
            <a:r>
              <a:rPr lang="nl-BE" dirty="0" err="1" smtClean="0"/>
              <a:t>definiëen</a:t>
            </a:r>
            <a:r>
              <a:rPr lang="nl-BE" dirty="0" smtClean="0"/>
              <a:t> van breedte, </a:t>
            </a:r>
            <a:r>
              <a:rPr lang="nl-BE" dirty="0" err="1" smtClean="0"/>
              <a:t>margin</a:t>
            </a:r>
            <a:r>
              <a:rPr lang="nl-BE" dirty="0" smtClean="0"/>
              <a:t>, padding</a:t>
            </a:r>
          </a:p>
          <a:p>
            <a:pPr lvl="4"/>
            <a:r>
              <a:rPr lang="nl-BE" dirty="0" smtClean="0"/>
              <a:t>Uitzondering voor </a:t>
            </a:r>
            <a:r>
              <a:rPr lang="nl-BE" dirty="0" err="1" smtClean="0"/>
              <a:t>margin</a:t>
            </a:r>
            <a:r>
              <a:rPr lang="nl-BE" dirty="0" smtClean="0"/>
              <a:t>/padding wanneer er gebruik wordt gemaakt van BOX-SIZING</a:t>
            </a:r>
          </a:p>
          <a:p>
            <a:pPr lvl="4"/>
            <a:r>
              <a:rPr lang="nl-BE" dirty="0">
                <a:hlinkClick r:id="rId2"/>
              </a:rPr>
              <a:t>http://www.paulirish.com/2012/box-sizing-border-box-ftw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lvl="4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48502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 smtClean="0"/>
              <a:t>Flexible</a:t>
            </a:r>
            <a:r>
              <a:rPr lang="nl-BE" dirty="0" smtClean="0"/>
              <a:t> media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nl-BE" dirty="0" smtClean="0"/>
              <a:t>Media</a:t>
            </a:r>
          </a:p>
          <a:p>
            <a:pPr lvl="2"/>
            <a:r>
              <a:rPr lang="nl-BE" dirty="0" smtClean="0"/>
              <a:t>Images</a:t>
            </a:r>
          </a:p>
          <a:p>
            <a:pPr lvl="2"/>
            <a:r>
              <a:rPr lang="nl-BE" dirty="0" err="1" smtClean="0"/>
              <a:t>Videos</a:t>
            </a:r>
            <a:endParaRPr lang="nl-BE" dirty="0" smtClean="0"/>
          </a:p>
          <a:p>
            <a:pPr lvl="2"/>
            <a:r>
              <a:rPr lang="nl-BE" dirty="0" smtClean="0"/>
              <a:t>Embedded (flash, …)</a:t>
            </a:r>
            <a:br>
              <a:rPr lang="nl-BE" dirty="0" smtClean="0"/>
            </a:br>
            <a:endParaRPr lang="nl-BE" dirty="0"/>
          </a:p>
          <a:p>
            <a:pPr lvl="1"/>
            <a:r>
              <a:rPr lang="nl-BE" dirty="0" smtClean="0"/>
              <a:t>Probleem: breken vaak uit container</a:t>
            </a:r>
          </a:p>
          <a:p>
            <a:pPr lvl="2"/>
            <a:r>
              <a:rPr lang="nl-BE" dirty="0" smtClean="0"/>
              <a:t>Hebben een vaste breedte toegekend</a:t>
            </a:r>
          </a:p>
          <a:p>
            <a:pPr lvl="2"/>
            <a:r>
              <a:rPr lang="nl-BE" dirty="0" smtClean="0"/>
              <a:t>Oplossing:</a:t>
            </a:r>
          </a:p>
          <a:p>
            <a:pPr lvl="3"/>
            <a:r>
              <a:rPr lang="nl-BE" b="1" dirty="0"/>
              <a:t>m</a:t>
            </a:r>
            <a:r>
              <a:rPr lang="nl-BE" b="1" dirty="0" smtClean="0"/>
              <a:t>ax-width:100%</a:t>
            </a:r>
          </a:p>
          <a:p>
            <a:pPr lvl="3"/>
            <a:r>
              <a:rPr lang="nl-BE" dirty="0" smtClean="0"/>
              <a:t>Schaalt automatisch naar de maximum mogelijke grootte van de container</a:t>
            </a:r>
          </a:p>
        </p:txBody>
      </p:sp>
    </p:spTree>
    <p:extLst>
      <p:ext uri="{BB962C8B-B14F-4D97-AF65-F5344CB8AC3E}">
        <p14:creationId xmlns:p14="http://schemas.microsoft.com/office/powerpoint/2010/main" val="381301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376</Words>
  <Application>Microsoft Office PowerPoint</Application>
  <PresentationFormat>Diavoorstelling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Office-thema</vt:lpstr>
      <vt:lpstr>Responsive webdesign</vt:lpstr>
      <vt:lpstr>PowerPoint-presentatie</vt:lpstr>
      <vt:lpstr>PowerPoint-presentatie</vt:lpstr>
      <vt:lpstr>Strategie</vt:lpstr>
      <vt:lpstr>Font sizing met rem</vt:lpstr>
      <vt:lpstr>Font sizing met rem</vt:lpstr>
      <vt:lpstr>Font sizing met rem</vt:lpstr>
      <vt:lpstr>Flexible grids</vt:lpstr>
      <vt:lpstr>Flexible media</vt:lpstr>
      <vt:lpstr>Meta-tag: viewport</vt:lpstr>
      <vt:lpstr>Meta-tag: viewport</vt:lpstr>
      <vt:lpstr>Media queries</vt:lpstr>
      <vt:lpstr>Media queries</vt:lpstr>
      <vt:lpstr>Media 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Nosenzo Pascal</dc:creator>
  <cp:lastModifiedBy>Nosenzo Pascal</cp:lastModifiedBy>
  <cp:revision>18</cp:revision>
  <dcterms:created xsi:type="dcterms:W3CDTF">2014-05-10T21:24:45Z</dcterms:created>
  <dcterms:modified xsi:type="dcterms:W3CDTF">2014-05-11T18:53:13Z</dcterms:modified>
</cp:coreProperties>
</file>