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F38A7-FFF2-922E-F24E-25E8FE7BA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08E9ED-7598-1147-839B-A3F45565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9FDC5E-D5E8-753A-E153-EC059EFE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BB22B5-D7B6-CB97-86B8-0F397E73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1D9EFA-E334-9986-5EC3-015D593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03CAC-D689-7FBD-83BC-73BE8A23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FDD955-CD48-46D9-E281-CBE680638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7D427-C9AE-540A-A893-E2B893B9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AB9B4A-C1EA-19C1-0D11-9E530EBD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30F3C7-75A8-B8EF-ED79-1B4FDD19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19FD40A-7521-402E-48F9-0C7722156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A1DCA0-7CC9-E2B0-2607-D9D0D21A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01C557-D13D-D022-6B55-D8901165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C0FE38-E0F4-E0E6-0D08-7265CA22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A0E790-2606-737C-1DE8-D2A12FA2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DA75-1ABA-670E-A6DD-ADDF185F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50FC87-1FFC-A99F-432C-F0B81290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2A1BCD-2D87-557C-7720-2D87E07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FAEC7-C341-FA9B-EE36-77C41810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D8D7E7-5444-14E3-2211-9D45AC63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2DC88-199A-2D9D-0C0B-F0F9006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DE3638-850F-A067-C57A-CFE7741C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EF404B-6638-2E83-5261-B0BC1AD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72B4A1-5F82-51AF-3B00-C7AF86F5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C63C7-AE6D-95ED-3F69-CB48488B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8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C3D5D-962F-022F-6C91-89A6A777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C2E82D-A103-6E87-17A6-229D638E5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2E6EE1C-66FB-E330-2DE4-EC95690EF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243F82-AC90-4BEF-268C-1800059E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C015C3-A6A3-5DA1-9871-861F2056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FB5D2F-2990-D6A2-D47C-114A6DE6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5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4A2-22B2-CCC1-EDFD-828D9A73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F50582-CE28-7611-D8DD-F5DDC8EA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AEA986-4B5F-58D2-9B70-D2EEB3512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776F1A-D163-D40E-EFA0-E0BCE269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CD1DA6-FBEE-C106-44EC-B6DA04473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B6C789F-495A-E8C5-9BAD-3FF8D93B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9F1B11-9334-16B1-56DB-982621FB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6894E0-6959-37DB-E602-724F8AEF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5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43757-4C4B-55DA-75B1-B8743B8A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1A3879F-F0D5-CF49-16E8-3470B20A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1ACB963-152A-F685-734D-761B0A54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A36FDA-780D-2DF7-EA1F-D4646ED2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0C18DF3-7426-6A82-8C7E-9BD2C79D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392DD95-100C-6AC2-0BEC-E4AD135E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A34A7C-AB1E-E980-E092-AA9BE1CC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5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62CD3-5167-7158-C502-C93EB0A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1025BC-AADF-00E9-DBBF-2E46F8A3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9596FC-2162-AE1C-43D9-10375395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FF89C9-5344-9C00-A571-24797662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D838B9-FE92-2EEB-BBA5-4E131A29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270AF7-3A8F-0689-9F4E-FA0E1D72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030A7-CEA5-602F-0E12-ECC24AFA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7FBB44B-A9BD-0F79-820E-B377BD27D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6C031B-B409-9E1D-616C-D6CC3066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0EE6CD-3044-D24D-5F20-039494C3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EF3D19-664F-CD79-07F3-6271B6D6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8E7D44-D854-BC40-FF3E-A94FDB1E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8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5472CD0-DF1C-DB24-5AA9-21EFC757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8DF1DD-7FCE-F362-FB46-5832B9C4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AFAFAA-F38F-7F1A-1F2B-F0ABC1580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DBC9-F609-4A1F-BA6B-AF6FF0C437E2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88C8FC-93D2-56AA-537C-BE8AADB19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E32E57-868C-06C7-CE1E-6270EF8E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0081-B4AE-4041-AF23-083B244D9B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7B79A-D31E-8E1A-0996-862F8A705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Escape Room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C8BD03-5B6E-8038-2204-7643DD520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9086"/>
            <a:ext cx="9144000" cy="1641925"/>
          </a:xfrm>
        </p:spPr>
        <p:txBody>
          <a:bodyPr>
            <a:normAutofit/>
          </a:bodyPr>
          <a:lstStyle/>
          <a:p>
            <a:pPr algn="l"/>
            <a:r>
              <a:rPr lang="nl-NL" sz="2000" dirty="0"/>
              <a:t>Individueel project</a:t>
            </a:r>
          </a:p>
          <a:p>
            <a:pPr algn="l"/>
            <a:r>
              <a:rPr lang="nl-NL" sz="2000" dirty="0"/>
              <a:t>Floor Wieringa</a:t>
            </a:r>
          </a:p>
          <a:p>
            <a:pPr algn="l"/>
            <a:r>
              <a:rPr lang="nl-NL" sz="2000" dirty="0"/>
              <a:t>8-9-2022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259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B5A07-0BBA-8343-0871-54ACE87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Plans</a:t>
            </a:r>
            <a:br>
              <a:rPr lang="nl-NL" dirty="0"/>
            </a:br>
            <a:r>
              <a:rPr lang="nl-NL" sz="2800" dirty="0" err="1"/>
              <a:t>Initially</a:t>
            </a:r>
            <a:r>
              <a:rPr lang="nl-NL" sz="2800" dirty="0"/>
              <a:t> &amp; later 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85E4AB-5214-1984-3CCF-DC710EE6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Text-</a:t>
            </a:r>
            <a:r>
              <a:rPr lang="nl-NL" dirty="0" err="1"/>
              <a:t>based</a:t>
            </a:r>
            <a:r>
              <a:rPr lang="nl-NL" dirty="0"/>
              <a:t> --&gt; picture-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--&gt; </a:t>
            </a:r>
            <a:r>
              <a:rPr lang="nl-NL" dirty="0" err="1">
                <a:sym typeface="Wingdings" panose="05000000000000000000" pitchFamily="2" charset="2"/>
              </a:rPr>
              <a:t>Heroku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deployment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One </a:t>
            </a:r>
            <a:r>
              <a:rPr lang="nl-NL" dirty="0" err="1">
                <a:sym typeface="Wingdings" panose="05000000000000000000" pitchFamily="2" charset="2"/>
              </a:rPr>
              <a:t>inventory</a:t>
            </a:r>
            <a:r>
              <a:rPr lang="nl-NL" dirty="0">
                <a:sym typeface="Wingdings" panose="05000000000000000000" pitchFamily="2" charset="2"/>
              </a:rPr>
              <a:t> system for </a:t>
            </a:r>
            <a:r>
              <a:rPr lang="nl-NL" dirty="0" err="1">
                <a:sym typeface="Wingdings" panose="05000000000000000000" pitchFamily="2" charset="2"/>
              </a:rPr>
              <a:t>usage</a:t>
            </a:r>
            <a:r>
              <a:rPr lang="nl-NL" dirty="0">
                <a:sym typeface="Wingdings" panose="05000000000000000000" pitchFamily="2" charset="2"/>
              </a:rPr>
              <a:t> + display --&gt; 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	Separate systems for </a:t>
            </a:r>
            <a:r>
              <a:rPr lang="nl-NL" dirty="0" err="1">
                <a:sym typeface="Wingdings" panose="05000000000000000000" pitchFamily="2" charset="2"/>
              </a:rPr>
              <a:t>usage</a:t>
            </a:r>
            <a:r>
              <a:rPr lang="nl-NL" dirty="0">
                <a:sym typeface="Wingdings" panose="05000000000000000000" pitchFamily="2" charset="2"/>
              </a:rPr>
              <a:t> / display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91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C0AFA-4F18-3FD5-115D-0ADD97A0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 (</a:t>
            </a:r>
            <a:r>
              <a:rPr lang="nl-NL" dirty="0" err="1"/>
              <a:t>React</a:t>
            </a:r>
            <a:r>
              <a:rPr lang="nl-NL" dirty="0"/>
              <a:t>)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A908DE9-7627-FB47-69DB-CC5595AB8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37" y="1352550"/>
            <a:ext cx="4276725" cy="4152900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2AA709-83C9-D468-3486-3F234A625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9" y="2347191"/>
            <a:ext cx="2047875" cy="28194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B06FCD2-0219-19AF-A389-E5EAEB930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76" y="2575791"/>
            <a:ext cx="20097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3F597-2589-FD57-6ACD-5195846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Goals</a:t>
            </a:r>
            <a:br>
              <a:rPr lang="nl-NL" dirty="0"/>
            </a:br>
            <a:r>
              <a:rPr lang="nl-NL" sz="2800" dirty="0"/>
              <a:t>Technical &amp; personal</a:t>
            </a:r>
            <a:endParaRPr lang="en-GB" sz="2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3EBEA0-00DD-941F-F4BA-B3ABC483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Mental</a:t>
            </a:r>
            <a:r>
              <a:rPr lang="nl-NL" dirty="0"/>
              <a:t> </a:t>
            </a:r>
            <a:r>
              <a:rPr lang="nl-NL" dirty="0" err="1"/>
              <a:t>overview</a:t>
            </a:r>
            <a:r>
              <a:rPr lang="nl-NL" dirty="0"/>
              <a:t> of model</a:t>
            </a:r>
          </a:p>
          <a:p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files on the same end</a:t>
            </a:r>
          </a:p>
          <a:p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front- and </a:t>
            </a:r>
            <a:r>
              <a:rPr lang="nl-NL" dirty="0" err="1"/>
              <a:t>back-end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Priorities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5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26DCB-C81A-C1EC-23E2-C4E63C11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To-do’s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70BE3A-FC28-7C41-5524-26A314DE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Mobile view</a:t>
            </a:r>
          </a:p>
          <a:p>
            <a:r>
              <a:rPr lang="en-GB" dirty="0"/>
              <a:t>Aesthetics</a:t>
            </a:r>
          </a:p>
          <a:p>
            <a:r>
              <a:rPr lang="en-GB" dirty="0"/>
              <a:t>Inventory system more visually intuitive</a:t>
            </a:r>
          </a:p>
        </p:txBody>
      </p:sp>
    </p:spTree>
    <p:extLst>
      <p:ext uri="{BB962C8B-B14F-4D97-AF65-F5344CB8AC3E}">
        <p14:creationId xmlns:p14="http://schemas.microsoft.com/office/powerpoint/2010/main" val="24493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524AE-EAC0-9667-FC9C-AE1CD557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product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CA9A45-F25F-176A-2224-111A3B8D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http://escape-room-the-lair.herokuapp.com/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9911879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80</Words>
  <Application>Microsoft Office PowerPoint</Application>
  <PresentationFormat>Breedbeeld</PresentationFormat>
  <Paragraphs>22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Escape Room</vt:lpstr>
      <vt:lpstr>Plans Initially &amp; later on</vt:lpstr>
      <vt:lpstr>Architecture (React)</vt:lpstr>
      <vt:lpstr>Goals Technical &amp; personal</vt:lpstr>
      <vt:lpstr>To-do’s</vt:lpstr>
      <vt:lpstr>The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Sogyo IP</dc:title>
  <dc:creator>An On</dc:creator>
  <cp:lastModifiedBy>An On</cp:lastModifiedBy>
  <cp:revision>4</cp:revision>
  <dcterms:created xsi:type="dcterms:W3CDTF">2022-07-29T11:18:40Z</dcterms:created>
  <dcterms:modified xsi:type="dcterms:W3CDTF">2022-09-07T09:08:44Z</dcterms:modified>
</cp:coreProperties>
</file>