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66a811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66a811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e88d81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e88d81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e88d81e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e88d81e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e88d81e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e88d81e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e88d81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e88d81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e88d81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e88d81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e88d81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e88d81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fe88d81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fe88d81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88d81e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fe88d81e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e88d81e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e88d81e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fb8a3d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fb8a3d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e88d81e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e88d81e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e88d81e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e88d81e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fe88d81e3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fe88d81e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e88d81e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fe88d81e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fe88d81e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fe88d81e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fe88d81e3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fe88d81e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fe88d81e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fe88d81e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fe88d81e3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fe88d81e3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fe88d81e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fe88d81e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fb8a3d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fb8a3d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152977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152977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52977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52977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fb8a3d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fb8a3d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fb8a3d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fb8a3d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b8a3d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fb8a3d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66a811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66a811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descr="logoMA_50px.jp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28800" y="4568875"/>
            <a:ext cx="476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hyperlink" Target="https://drive.google.com/open?id=1xLc3z1l-BE1MuG6heReJuDdVXPH0DnMl" TargetMode="External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64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AJAX1 Introductie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52975" y="4761700"/>
            <a:ext cx="979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Maart 2019</a:t>
            </a:r>
            <a:endParaRPr sz="100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00" y="276425"/>
            <a:ext cx="7121250" cy="3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75" y="197800"/>
            <a:ext cx="4245050" cy="11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54925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  JS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972500" y="3292125"/>
            <a:ext cx="6764400" cy="1743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Maak demo 1 (html + js + txt) werkend. </a:t>
            </a:r>
            <a:br>
              <a:rPr lang="en" sz="1800"/>
            </a:br>
            <a:r>
              <a:rPr lang="en" sz="1800"/>
              <a:t>Testen met local host</a:t>
            </a:r>
            <a:endParaRPr sz="18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75" y="1355550"/>
            <a:ext cx="6602477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942125"/>
            <a:ext cx="5804925" cy="15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354925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  tekst bestand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407550" y="2663025"/>
            <a:ext cx="6764400" cy="2369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 doen:</a:t>
            </a:r>
            <a:br>
              <a:rPr lang="en" sz="1800"/>
            </a:br>
            <a:br>
              <a:rPr lang="en" sz="1800"/>
            </a:br>
            <a:r>
              <a:rPr lang="en" sz="1800"/>
              <a:t>Maak demo 1 (html + js + txt) werkend. </a:t>
            </a:r>
            <a:br>
              <a:rPr lang="en" sz="1800"/>
            </a:br>
            <a:r>
              <a:rPr lang="en" sz="1800"/>
              <a:t>Testen met local host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850575" y="527650"/>
            <a:ext cx="6764400" cy="2369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 doen:</a:t>
            </a:r>
            <a:br>
              <a:rPr lang="en" sz="2400"/>
            </a:br>
            <a:br>
              <a:rPr lang="en" sz="2400"/>
            </a:br>
            <a:r>
              <a:rPr lang="en" sz="2400"/>
              <a:t>Maak demo 1 (html + js + txt) werkend. </a:t>
            </a:r>
            <a:br>
              <a:rPr lang="en" sz="2400"/>
            </a:br>
            <a:r>
              <a:rPr lang="en" sz="2400"/>
              <a:t>Testen met local host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75" y="1685250"/>
            <a:ext cx="70485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96" y="0"/>
            <a:ext cx="54952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3321000" cy="4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Klassiek</a:t>
            </a:r>
            <a:br>
              <a:rPr lang="en"/>
            </a:br>
            <a:r>
              <a:rPr lang="en"/>
              <a:t>(synchroon)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</a:t>
            </a:r>
            <a:br>
              <a:rPr lang="en"/>
            </a:br>
            <a:r>
              <a:rPr lang="en"/>
              <a:t>(asynchroon) 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Klassiek (synchroon)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655675" y="1072125"/>
            <a:ext cx="2463300" cy="1772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 form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5406675" y="1072125"/>
            <a:ext cx="2463300" cy="381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script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55675" y="3211900"/>
            <a:ext cx="2463300" cy="1772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‘Nieuwe’ HTML</a:t>
            </a:r>
            <a:br>
              <a:rPr lang="en"/>
            </a:br>
            <a:r>
              <a:rPr lang="en"/>
              <a:t>pagina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3296100" y="1710075"/>
            <a:ext cx="1959000" cy="82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3296100" y="3827725"/>
            <a:ext cx="1887300" cy="70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Klassiek html form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3" y="1017725"/>
            <a:ext cx="6645451" cy="3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5528925" y="115200"/>
            <a:ext cx="3216300" cy="197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 ‘name’ tag wordt verwerkt in de HTTP header en wordt via  GET of POST doorgegeven aan de de server, PHP.</a:t>
            </a:r>
            <a:endParaRPr sz="1800"/>
          </a:p>
        </p:txBody>
      </p:sp>
      <p:sp>
        <p:nvSpPr>
          <p:cNvPr id="188" name="Google Shape;188;p28"/>
          <p:cNvSpPr/>
          <p:nvPr/>
        </p:nvSpPr>
        <p:spPr>
          <a:xfrm>
            <a:off x="3115824" y="1878425"/>
            <a:ext cx="3006750" cy="2012925"/>
          </a:xfrm>
          <a:custGeom>
            <a:rect b="b" l="l" r="r" t="t"/>
            <a:pathLst>
              <a:path extrusionOk="0" h="80517" w="120270">
                <a:moveTo>
                  <a:pt x="2603" y="70529"/>
                </a:moveTo>
                <a:cubicBezTo>
                  <a:pt x="2194" y="72987"/>
                  <a:pt x="-180" y="76590"/>
                  <a:pt x="1894" y="77972"/>
                </a:cubicBezTo>
                <a:cubicBezTo>
                  <a:pt x="6328" y="80927"/>
                  <a:pt x="16799" y="82134"/>
                  <a:pt x="17843" y="76909"/>
                </a:cubicBezTo>
                <a:cubicBezTo>
                  <a:pt x="18315" y="74546"/>
                  <a:pt x="18308" y="71325"/>
                  <a:pt x="16426" y="69820"/>
                </a:cubicBezTo>
                <a:cubicBezTo>
                  <a:pt x="14119" y="67975"/>
                  <a:pt x="10501" y="69494"/>
                  <a:pt x="7565" y="69820"/>
                </a:cubicBezTo>
                <a:cubicBezTo>
                  <a:pt x="5683" y="70029"/>
                  <a:pt x="0" y="70175"/>
                  <a:pt x="1894" y="70175"/>
                </a:cubicBezTo>
                <a:cubicBezTo>
                  <a:pt x="10755" y="70175"/>
                  <a:pt x="19686" y="71291"/>
                  <a:pt x="28476" y="70175"/>
                </a:cubicBezTo>
                <a:cubicBezTo>
                  <a:pt x="52799" y="67087"/>
                  <a:pt x="75721" y="52833"/>
                  <a:pt x="93689" y="36150"/>
                </a:cubicBezTo>
                <a:cubicBezTo>
                  <a:pt x="97166" y="32922"/>
                  <a:pt x="95033" y="26127"/>
                  <a:pt x="98296" y="22683"/>
                </a:cubicBezTo>
                <a:cubicBezTo>
                  <a:pt x="105536" y="15041"/>
                  <a:pt x="115567" y="9418"/>
                  <a:pt x="120270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script, geschikt voor klassiek en AJAX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8" y="1017713"/>
            <a:ext cx="68675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5598050" y="3127775"/>
            <a:ext cx="3216300" cy="197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 ‘name’ tag wordt verwerkt in de HTTP header en wordt via  GET of POST doorgegeven aan de de server, PHP.</a:t>
            </a:r>
            <a:endParaRPr sz="1800"/>
          </a:p>
        </p:txBody>
      </p:sp>
      <p:sp>
        <p:nvSpPr>
          <p:cNvPr id="197" name="Google Shape;197;p29"/>
          <p:cNvSpPr/>
          <p:nvPr/>
        </p:nvSpPr>
        <p:spPr>
          <a:xfrm>
            <a:off x="2731849" y="1417600"/>
            <a:ext cx="1648722" cy="537975"/>
          </a:xfrm>
          <a:custGeom>
            <a:rect b="b" l="l" r="r" t="t"/>
            <a:pathLst>
              <a:path extrusionOk="0" h="21519" w="54212">
                <a:moveTo>
                  <a:pt x="3927" y="3902"/>
                </a:moveTo>
                <a:cubicBezTo>
                  <a:pt x="2433" y="8388"/>
                  <a:pt x="-1608" y="13619"/>
                  <a:pt x="738" y="17724"/>
                </a:cubicBezTo>
                <a:cubicBezTo>
                  <a:pt x="2290" y="20439"/>
                  <a:pt x="6830" y="19313"/>
                  <a:pt x="9952" y="19496"/>
                </a:cubicBezTo>
                <a:cubicBezTo>
                  <a:pt x="16558" y="19884"/>
                  <a:pt x="23183" y="19850"/>
                  <a:pt x="29800" y="19850"/>
                </a:cubicBezTo>
                <a:cubicBezTo>
                  <a:pt x="37523" y="19850"/>
                  <a:pt x="50964" y="24862"/>
                  <a:pt x="52837" y="17369"/>
                </a:cubicBezTo>
                <a:cubicBezTo>
                  <a:pt x="53697" y="13929"/>
                  <a:pt x="55158" y="9688"/>
                  <a:pt x="53191" y="6737"/>
                </a:cubicBezTo>
                <a:cubicBezTo>
                  <a:pt x="50954" y="3382"/>
                  <a:pt x="46918" y="828"/>
                  <a:pt x="42913" y="357"/>
                </a:cubicBezTo>
                <a:cubicBezTo>
                  <a:pt x="28647" y="-1322"/>
                  <a:pt x="14366" y="3715"/>
                  <a:pt x="29" y="461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9"/>
          <p:cNvSpPr/>
          <p:nvPr/>
        </p:nvSpPr>
        <p:spPr>
          <a:xfrm>
            <a:off x="4384150" y="1674624"/>
            <a:ext cx="2436625" cy="1796049"/>
          </a:xfrm>
          <a:custGeom>
            <a:rect b="b" l="l" r="r" t="t"/>
            <a:pathLst>
              <a:path extrusionOk="0" h="81352" w="97465">
                <a:moveTo>
                  <a:pt x="0" y="580"/>
                </a:moveTo>
                <a:cubicBezTo>
                  <a:pt x="14991" y="-58"/>
                  <a:pt x="30070" y="-442"/>
                  <a:pt x="45011" y="934"/>
                </a:cubicBezTo>
                <a:cubicBezTo>
                  <a:pt x="53463" y="1713"/>
                  <a:pt x="62583" y="1037"/>
                  <a:pt x="70175" y="4833"/>
                </a:cubicBezTo>
                <a:cubicBezTo>
                  <a:pt x="79172" y="9332"/>
                  <a:pt x="85943" y="17373"/>
                  <a:pt x="93212" y="24326"/>
                </a:cubicBezTo>
                <a:cubicBezTo>
                  <a:pt x="97481" y="28410"/>
                  <a:pt x="91701" y="36253"/>
                  <a:pt x="92858" y="42047"/>
                </a:cubicBezTo>
                <a:cubicBezTo>
                  <a:pt x="93459" y="45059"/>
                  <a:pt x="95852" y="47531"/>
                  <a:pt x="96402" y="50553"/>
                </a:cubicBezTo>
                <a:cubicBezTo>
                  <a:pt x="97973" y="59193"/>
                  <a:pt x="94814" y="69508"/>
                  <a:pt x="88605" y="75717"/>
                </a:cubicBezTo>
                <a:cubicBezTo>
                  <a:pt x="87484" y="76838"/>
                  <a:pt x="88063" y="79970"/>
                  <a:pt x="86478" y="79970"/>
                </a:cubicBezTo>
                <a:cubicBezTo>
                  <a:pt x="83781" y="79970"/>
                  <a:pt x="83108" y="75525"/>
                  <a:pt x="82580" y="72881"/>
                </a:cubicBezTo>
                <a:cubicBezTo>
                  <a:pt x="82382" y="71891"/>
                  <a:pt x="81968" y="69143"/>
                  <a:pt x="81517" y="70046"/>
                </a:cubicBezTo>
                <a:cubicBezTo>
                  <a:pt x="80901" y="71278"/>
                  <a:pt x="82792" y="72507"/>
                  <a:pt x="83643" y="73590"/>
                </a:cubicBezTo>
                <a:cubicBezTo>
                  <a:pt x="85615" y="76100"/>
                  <a:pt x="86704" y="79849"/>
                  <a:pt x="89668" y="81033"/>
                </a:cubicBezTo>
                <a:cubicBezTo>
                  <a:pt x="92857" y="82307"/>
                  <a:pt x="95931" y="77371"/>
                  <a:pt x="97465" y="74299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20575" y="188075"/>
            <a:ext cx="86109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 browser PHP script testen (kan alleen met GET)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404025" y="832925"/>
            <a:ext cx="84210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dit in de adresbalk van de browser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(localhost)...</a:t>
            </a:r>
            <a:r>
              <a:rPr b="1" lang="en" sz="2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form_1.php?firstName=Ed&amp;age=99</a:t>
            </a:r>
            <a:endParaRPr b="1" sz="2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5" y="1613250"/>
            <a:ext cx="6814799" cy="349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889" y="3732250"/>
            <a:ext cx="3316086" cy="16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1962047" y="1725665"/>
            <a:ext cx="3965600" cy="538075"/>
          </a:xfrm>
          <a:custGeom>
            <a:rect b="b" l="l" r="r" t="t"/>
            <a:pathLst>
              <a:path extrusionOk="0" h="21523" w="158624">
                <a:moveTo>
                  <a:pt x="12249" y="3274"/>
                </a:moveTo>
                <a:cubicBezTo>
                  <a:pt x="7300" y="4513"/>
                  <a:pt x="-2965" y="10232"/>
                  <a:pt x="908" y="13553"/>
                </a:cubicBezTo>
                <a:cubicBezTo>
                  <a:pt x="10530" y="21802"/>
                  <a:pt x="25454" y="21735"/>
                  <a:pt x="38122" y="21350"/>
                </a:cubicBezTo>
                <a:cubicBezTo>
                  <a:pt x="62806" y="20601"/>
                  <a:pt x="87519" y="18946"/>
                  <a:pt x="112195" y="19932"/>
                </a:cubicBezTo>
                <a:cubicBezTo>
                  <a:pt x="128232" y="20573"/>
                  <a:pt x="158624" y="23223"/>
                  <a:pt x="158624" y="7173"/>
                </a:cubicBezTo>
                <a:cubicBezTo>
                  <a:pt x="158624" y="-382"/>
                  <a:pt x="143851" y="3274"/>
                  <a:pt x="136296" y="3274"/>
                </a:cubicBezTo>
                <a:cubicBezTo>
                  <a:pt x="124113" y="3274"/>
                  <a:pt x="111974" y="1502"/>
                  <a:pt x="99791" y="1502"/>
                </a:cubicBezTo>
                <a:cubicBezTo>
                  <a:pt x="78288" y="1502"/>
                  <a:pt x="56689" y="-1278"/>
                  <a:pt x="35286" y="793"/>
                </a:cubicBezTo>
                <a:cubicBezTo>
                  <a:pt x="27151" y="1580"/>
                  <a:pt x="18139" y="-1093"/>
                  <a:pt x="10831" y="2566"/>
                </a:cubicBez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Google Shape;209;p30"/>
          <p:cNvSpPr/>
          <p:nvPr/>
        </p:nvSpPr>
        <p:spPr>
          <a:xfrm>
            <a:off x="5796570" y="1063075"/>
            <a:ext cx="2884350" cy="1545525"/>
          </a:xfrm>
          <a:custGeom>
            <a:rect b="b" l="l" r="r" t="t"/>
            <a:pathLst>
              <a:path extrusionOk="0" h="61821" w="115374">
                <a:moveTo>
                  <a:pt x="77190" y="3197"/>
                </a:moveTo>
                <a:cubicBezTo>
                  <a:pt x="86970" y="-1691"/>
                  <a:pt x="102304" y="-1221"/>
                  <a:pt x="109797" y="6741"/>
                </a:cubicBezTo>
                <a:cubicBezTo>
                  <a:pt x="116194" y="13538"/>
                  <a:pt x="117977" y="29653"/>
                  <a:pt x="110151" y="34740"/>
                </a:cubicBezTo>
                <a:cubicBezTo>
                  <a:pt x="98320" y="42430"/>
                  <a:pt x="82757" y="42222"/>
                  <a:pt x="68684" y="43246"/>
                </a:cubicBezTo>
                <a:cubicBezTo>
                  <a:pt x="56053" y="44165"/>
                  <a:pt x="43636" y="47012"/>
                  <a:pt x="31116" y="48917"/>
                </a:cubicBezTo>
                <a:cubicBezTo>
                  <a:pt x="26304" y="49649"/>
                  <a:pt x="21305" y="51516"/>
                  <a:pt x="16584" y="50335"/>
                </a:cubicBezTo>
                <a:cubicBezTo>
                  <a:pt x="10843" y="48899"/>
                  <a:pt x="6553" y="42537"/>
                  <a:pt x="636" y="42537"/>
                </a:cubicBezTo>
                <a:cubicBezTo>
                  <a:pt x="0" y="42537"/>
                  <a:pt x="1958" y="42796"/>
                  <a:pt x="2408" y="43246"/>
                </a:cubicBezTo>
                <a:cubicBezTo>
                  <a:pt x="3798" y="44636"/>
                  <a:pt x="4799" y="46411"/>
                  <a:pt x="5597" y="48208"/>
                </a:cubicBezTo>
                <a:cubicBezTo>
                  <a:pt x="7348" y="52148"/>
                  <a:pt x="6362" y="56876"/>
                  <a:pt x="7724" y="60967"/>
                </a:cubicBezTo>
                <a:cubicBezTo>
                  <a:pt x="8293" y="62674"/>
                  <a:pt x="5893" y="57780"/>
                  <a:pt x="5597" y="56005"/>
                </a:cubicBezTo>
                <a:cubicBezTo>
                  <a:pt x="4866" y="51618"/>
                  <a:pt x="-107" y="47310"/>
                  <a:pt x="1699" y="43246"/>
                </a:cubicBezTo>
                <a:cubicBezTo>
                  <a:pt x="3648" y="38862"/>
                  <a:pt x="11098" y="41200"/>
                  <a:pt x="15876" y="40765"/>
                </a:cubicBezTo>
                <a:cubicBezTo>
                  <a:pt x="17758" y="40594"/>
                  <a:pt x="23413" y="40470"/>
                  <a:pt x="21546" y="40765"/>
                </a:cubicBezTo>
                <a:cubicBezTo>
                  <a:pt x="15438" y="41730"/>
                  <a:pt x="9115" y="41389"/>
                  <a:pt x="3117" y="42892"/>
                </a:cubicBez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5" y="4190900"/>
            <a:ext cx="611550" cy="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434125" y="1564325"/>
            <a:ext cx="6764400" cy="2651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Nu doen: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Maak klassiek formulier (html + php) werkend. Testen met local host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Probeer ook het PHP script te testen zonder HTML formulier</a:t>
            </a:r>
            <a:endParaRPr sz="240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00" y="183150"/>
            <a:ext cx="3714750" cy="104775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250" y="141725"/>
            <a:ext cx="3495675" cy="1362075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31"/>
          <p:cNvSpPr txBox="1"/>
          <p:nvPr/>
        </p:nvSpPr>
        <p:spPr>
          <a:xfrm>
            <a:off x="457200" y="4350500"/>
            <a:ext cx="4356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Cadeau code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https://drive.google.com/open?id=1xLc3z1l-BE1MuG6heReJuDdVXPH0DnMl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4925" y="4274300"/>
            <a:ext cx="475475" cy="4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AJAX = </a:t>
            </a:r>
            <a:r>
              <a:rPr b="1"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synchronous </a:t>
            </a:r>
            <a:r>
              <a:rPr b="1"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avaScript </a:t>
            </a:r>
            <a:r>
              <a:rPr b="1"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nd </a:t>
            </a:r>
            <a:r>
              <a:rPr b="1"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sz="24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ML.</a:t>
            </a:r>
            <a:endParaRPr sz="24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Update een web pagina zonder herladen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Request data van een server - nadat de web pagina is geladen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Receive data van een server - nadat de web pagina is geladen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Stuur data naar een server - in de achtergrond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124050" y="106325"/>
            <a:ext cx="8337600" cy="489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725" y="861225"/>
            <a:ext cx="58102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r>
              <a:rPr lang="en"/>
              <a:t> (asynchroon)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655675" y="1072125"/>
            <a:ext cx="2463300" cy="1772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 form</a:t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5406675" y="1072125"/>
            <a:ext cx="2463300" cy="20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script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655675" y="3211900"/>
            <a:ext cx="2463300" cy="1772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‘Nieuwe’ HTML</a:t>
            </a:r>
            <a:br>
              <a:rPr lang="en"/>
            </a:br>
            <a:r>
              <a:rPr lang="en"/>
              <a:t>pagina</a:t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3358125" y="1072125"/>
            <a:ext cx="1959000" cy="82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3319175" y="2046775"/>
            <a:ext cx="1887300" cy="70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cxnSp>
        <p:nvCxnSpPr>
          <p:cNvPr id="237" name="Google Shape;237;p33"/>
          <p:cNvCxnSpPr/>
          <p:nvPr/>
        </p:nvCxnSpPr>
        <p:spPr>
          <a:xfrm>
            <a:off x="682250" y="3003700"/>
            <a:ext cx="2693700" cy="20733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3"/>
          <p:cNvCxnSpPr/>
          <p:nvPr/>
        </p:nvCxnSpPr>
        <p:spPr>
          <a:xfrm flipH="1">
            <a:off x="451975" y="3154325"/>
            <a:ext cx="2737800" cy="19404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(asynchroon)</a:t>
            </a:r>
            <a:endParaRPr/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256975" y="2791050"/>
            <a:ext cx="894900" cy="1772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 form</a:t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2713050" y="2790950"/>
            <a:ext cx="1231800" cy="17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script</a:t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999475" y="2897375"/>
            <a:ext cx="1959000" cy="82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1027875" y="3801150"/>
            <a:ext cx="1887300" cy="70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651" y="-558275"/>
            <a:ext cx="4791349" cy="679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19476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</a:t>
            </a:r>
            <a:br>
              <a:rPr lang="en"/>
            </a:br>
            <a:r>
              <a:rPr lang="en"/>
              <a:t>formulier</a:t>
            </a:r>
            <a:endParaRPr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98" y="0"/>
            <a:ext cx="66544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445025"/>
            <a:ext cx="19476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</a:t>
            </a:r>
            <a:br>
              <a:rPr lang="en"/>
            </a:br>
            <a:r>
              <a:rPr lang="en"/>
              <a:t>JS</a:t>
            </a:r>
            <a:endParaRPr/>
          </a:p>
        </p:txBody>
      </p: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483" y="0"/>
            <a:ext cx="736151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>
            <a:off x="98200" y="1399950"/>
            <a:ext cx="1771500" cy="83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Dit werkt met het PHP script dat jij al hebt; form_1.php</a:t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98200" y="2985975"/>
            <a:ext cx="2329500" cy="12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header</a:t>
            </a: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6554500" y="2595725"/>
            <a:ext cx="1974300" cy="8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response van de server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Opdracht </a:t>
            </a:r>
            <a:r>
              <a:rPr lang="en">
                <a:solidFill>
                  <a:srgbClr val="FF00FF"/>
                </a:solidFill>
              </a:rPr>
              <a:t>A</a:t>
            </a:r>
            <a:r>
              <a:rPr lang="en"/>
              <a:t>JAX 1 Basis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11700" y="1017725"/>
            <a:ext cx="44817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Maak het AJAX formulier uit de presentatie werkend (HTML, JS en PHP)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Voeg in de HTML en JS toe achternaam en leeftijd.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Benodigde PHP serverside script zie bladzijde 28.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Lever een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Op de gevraagde plaatsen jouw naam en klas vermelden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Inleveren: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Link naar werkende code Ma-cloud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Link naar code bij Github</a:t>
            </a:r>
            <a:endParaRPr/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175" y="661263"/>
            <a:ext cx="4137065" cy="3820975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/>
        </p:nvSpPr>
        <p:spPr>
          <a:xfrm>
            <a:off x="311700" y="1228675"/>
            <a:ext cx="49956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Berekening cijfer: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Basis functionaliteit, max cijfer 7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HTML, CSS, JS errors en naam/klas niet ingevuld -1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 laat, max cijfer 5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sluitingstijd, max cijfer 4</a:t>
            </a: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Levertijd: 27 feb 2019 (= 1 week na nu)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Opdracht </a:t>
            </a:r>
            <a:r>
              <a:rPr lang="en">
                <a:solidFill>
                  <a:srgbClr val="FF00FF"/>
                </a:solidFill>
              </a:rPr>
              <a:t>A</a:t>
            </a:r>
            <a:r>
              <a:rPr lang="en"/>
              <a:t>JAX 1 Basis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Opdracht </a:t>
            </a:r>
            <a:r>
              <a:rPr lang="en">
                <a:solidFill>
                  <a:srgbClr val="FF00FF"/>
                </a:solidFill>
              </a:rPr>
              <a:t>A</a:t>
            </a:r>
            <a:r>
              <a:rPr lang="en"/>
              <a:t>JAX 1 Challenge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311700" y="1152475"/>
            <a:ext cx="44817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 systeem tijd van de server wordt weergegeven in de response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975" y="445025"/>
            <a:ext cx="3733653" cy="344006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/>
          <p:nvPr/>
        </p:nvSpPr>
        <p:spPr>
          <a:xfrm>
            <a:off x="4961425" y="3260225"/>
            <a:ext cx="1490700" cy="88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39"/>
          <p:cNvCxnSpPr/>
          <p:nvPr/>
        </p:nvCxnSpPr>
        <p:spPr>
          <a:xfrm>
            <a:off x="3083825" y="1843475"/>
            <a:ext cx="1763700" cy="15477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Opdracht </a:t>
            </a:r>
            <a:r>
              <a:rPr lang="en">
                <a:solidFill>
                  <a:srgbClr val="FF00FF"/>
                </a:solidFill>
              </a:rPr>
              <a:t>A</a:t>
            </a:r>
            <a:r>
              <a:rPr lang="en"/>
              <a:t>JAX 1 Basis, PHP script</a:t>
            </a:r>
            <a:endParaRPr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867"/>
            <a:ext cx="9143999" cy="3759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 is Ajax?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AJAX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synchronous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avaScript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nd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ML.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AJAX is geen programmeertaal.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AJAX is een combinatie van technologieën: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Browser: XMLHttpRequest object (to request data from a web server)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JavaScript and HTML DOM (to display or use the 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vanweeldencodeprojects.eu/img/mvc.png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75" y="188050"/>
            <a:ext cx="5381100" cy="48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924150" y="3436200"/>
            <a:ext cx="1109400" cy="84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tate diagram AJAX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gemsres.com/story/apr07/361305/Vishwanathan-2.jpg"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5" y="86325"/>
            <a:ext cx="7631125" cy="49708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924150" y="3436200"/>
            <a:ext cx="1109400" cy="84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state diagram AJAX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556075" y="133450"/>
            <a:ext cx="34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debuggen volgorde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556075" y="1154750"/>
            <a:ext cx="3297300" cy="3416400"/>
          </a:xfrm>
          <a:prstGeom prst="rect">
            <a:avLst/>
          </a:prstGeom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Xmlhttp request status?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Komt </a:t>
            </a:r>
            <a:r>
              <a:rPr lang="en"/>
              <a:t>Xmlhttp </a:t>
            </a:r>
            <a:r>
              <a:rPr lang="en"/>
              <a:t>request goed binnen bij controller?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de data query correct?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het query resultaat correct?</a:t>
            </a:r>
            <a:br>
              <a:rPr lang="en"/>
            </a:b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980108" y="4686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://www.vanweeldencodeprojects.eu/img/mvc.png"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" y="133450"/>
            <a:ext cx="5381100" cy="48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2805300" y="216417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747450" y="11878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800550" y="33683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474900" y="33334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504850" y="11878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805300" y="6054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926800" y="107627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5556075" y="133450"/>
            <a:ext cx="34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debuggen volgorde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556075" y="1097100"/>
            <a:ext cx="3297300" cy="3416400"/>
          </a:xfrm>
          <a:prstGeom prst="rect">
            <a:avLst/>
          </a:prstGeom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Wordt de data juist geformat? (TXT, JSON, XML, …)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Komt xmlhttp response goed aan op de client?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Wordt de response goed vertaald naar de DOM elementen?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980108" y="4686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://www.vanweeldencodeprojects.eu/img/mvc.png"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" y="133450"/>
            <a:ext cx="5381100" cy="48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805300" y="216417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747450" y="11878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800550" y="33683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474900" y="33334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504850" y="11878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805300" y="60542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926800" y="1076275"/>
            <a:ext cx="402900" cy="393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61225" y="133450"/>
            <a:ext cx="51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ontwikkelen / debuggen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904450" y="1097100"/>
            <a:ext cx="4948800" cy="3416400"/>
          </a:xfrm>
          <a:prstGeom prst="rect">
            <a:avLst/>
          </a:prstGeom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Ajax scripts testen via </a:t>
            </a:r>
            <a:r>
              <a:rPr lang="en" u="sng"/>
              <a:t>lokale webserver</a:t>
            </a:r>
            <a:r>
              <a:rPr lang="en"/>
              <a:t> (local host)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Javascript: console.log()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PHP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echo()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print_r()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var_dump()</a:t>
            </a:r>
            <a:br>
              <a:rPr lang="en" sz="1800"/>
            </a:br>
            <a:br>
              <a:rPr lang="en"/>
            </a:b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980108" y="4686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0" y="282050"/>
            <a:ext cx="2704570" cy="13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676" y="1776909"/>
            <a:ext cx="1872200" cy="1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37" y="3253875"/>
            <a:ext cx="2226600" cy="11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980108" y="47625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54925" y="2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  HTML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5" y="965675"/>
            <a:ext cx="7610436" cy="359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