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5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387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937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99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4034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548BBD-9D26-4B65-9B55-A6E4335323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35892C-310D-41FB-9260-2623DC86550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206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530" y="844337"/>
            <a:ext cx="3939836" cy="566452"/>
          </a:xfrm>
        </p:spPr>
        <p:txBody>
          <a:bodyPr>
            <a:no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James Gosling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16" y="532107"/>
            <a:ext cx="3204754" cy="24035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9" y="3897424"/>
            <a:ext cx="2843008" cy="284300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335141" y="102839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Tipo de formato: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319" y="2434293"/>
            <a:ext cx="6707884" cy="21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62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494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Gill Sans MT</vt:lpstr>
      <vt:lpstr>Impact</vt:lpstr>
      <vt:lpstr>Badge</vt:lpstr>
      <vt:lpstr>James Gosling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Gosling</dc:title>
  <dc:creator>Windows User</dc:creator>
  <cp:lastModifiedBy>Windows User</cp:lastModifiedBy>
  <cp:revision>11</cp:revision>
  <dcterms:created xsi:type="dcterms:W3CDTF">2019-04-15T06:10:13Z</dcterms:created>
  <dcterms:modified xsi:type="dcterms:W3CDTF">2019-04-23T07:13:20Z</dcterms:modified>
</cp:coreProperties>
</file>