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40DF40B-D6AE-4E89-84E1-094576545773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E9BA53B-CAFC-4006-AB47-26FFF55776D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en-US" dirty="0" smtClean="0"/>
              <a:t>CRM-</a:t>
            </a:r>
            <a:r>
              <a:rPr lang="ru-RU" dirty="0" smtClean="0"/>
              <a:t>система для Управления Клиентами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Создание эффективной системы управления клиентами (CRM) является ключевым фактором для успешного бизнеса. В этой презентации мы рассмотрим основные компоненты </a:t>
            </a:r>
            <a:r>
              <a:rPr lang="ru-RU" dirty="0" smtClean="0"/>
              <a:t>CRM-системы</a:t>
            </a:r>
            <a:r>
              <a:rPr lang="ru-RU" dirty="0"/>
              <a:t>, которая помогает управлять данными клиентов, продажами и взаимодействиями.</a:t>
            </a:r>
          </a:p>
        </p:txBody>
      </p:sp>
    </p:spTree>
    <p:extLst>
      <p:ext uri="{BB962C8B-B14F-4D97-AF65-F5344CB8AC3E}">
        <p14:creationId xmlns:p14="http://schemas.microsoft.com/office/powerpoint/2010/main" val="27217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/>
              <a:t>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5"/>
            <a:ext cx="8435280" cy="388843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Customers</a:t>
            </a:r>
            <a:r>
              <a:rPr lang="ru-RU" dirty="0"/>
              <a:t>: Хранит данные о клиентах, включая имя, фамилию, </a:t>
            </a:r>
            <a:r>
              <a:rPr lang="ru-RU" dirty="0" err="1"/>
              <a:t>email</a:t>
            </a:r>
            <a:r>
              <a:rPr lang="ru-RU" dirty="0"/>
              <a:t> и контактную информацию.</a:t>
            </a:r>
          </a:p>
          <a:p>
            <a:r>
              <a:rPr lang="ru-RU" b="1" dirty="0" err="1"/>
              <a:t>Products</a:t>
            </a:r>
            <a:r>
              <a:rPr lang="ru-RU" dirty="0"/>
              <a:t>: Содержит информацию о продуктах, такие как название, описание, цена и наличие.</a:t>
            </a:r>
          </a:p>
          <a:p>
            <a:r>
              <a:rPr lang="ru-RU" b="1" dirty="0" err="1"/>
              <a:t>Orders</a:t>
            </a:r>
            <a:r>
              <a:rPr lang="ru-RU" dirty="0"/>
              <a:t>: Отслеживает заказы клиентов, включая идентификаторы клиентов, даты заказов и общие суммы.</a:t>
            </a:r>
          </a:p>
          <a:p>
            <a:r>
              <a:rPr lang="ru-RU" b="1" dirty="0" err="1"/>
              <a:t>OrderItems</a:t>
            </a:r>
            <a:r>
              <a:rPr lang="ru-RU" dirty="0"/>
              <a:t>: Содержит детали каждого заказа, включая идентификаторы продуктов и количество.</a:t>
            </a:r>
          </a:p>
          <a:p>
            <a:r>
              <a:rPr lang="ru-RU" b="1" dirty="0" err="1"/>
              <a:t>SalesRepresentatives</a:t>
            </a:r>
            <a:r>
              <a:rPr lang="ru-RU" dirty="0"/>
              <a:t>: Хранит данные о представителях по продажам, включая их контактную информацию и время создания.</a:t>
            </a:r>
          </a:p>
          <a:p>
            <a:r>
              <a:rPr lang="ru-RU" b="1" dirty="0" err="1"/>
              <a:t>SalesActivities</a:t>
            </a:r>
            <a:r>
              <a:rPr lang="ru-RU" dirty="0"/>
              <a:t>: Отслеживает взаимодействия между клиентами и представителями, включая тип активности и заметки.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59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2.1 Регистрация Клиентов</a:t>
            </a:r>
          </a:p>
          <a:p>
            <a:pPr lvl="1"/>
            <a:r>
              <a:rPr lang="ru-RU" dirty="0"/>
              <a:t>Программа позволяет регистрировать новых клиентов, проверяя уникальность их </a:t>
            </a:r>
            <a:r>
              <a:rPr lang="ru-RU" dirty="0" err="1"/>
              <a:t>email</a:t>
            </a:r>
            <a:r>
              <a:rPr lang="ru-RU" dirty="0"/>
              <a:t> перед добавлением в базу данных. Это предотвращает дублирование записей.</a:t>
            </a:r>
          </a:p>
          <a:p>
            <a:r>
              <a:rPr lang="ru-RU" b="1" dirty="0"/>
              <a:t>2.2 Управление Заказами</a:t>
            </a:r>
          </a:p>
          <a:p>
            <a:pPr lvl="1"/>
            <a:r>
              <a:rPr lang="ru-RU" dirty="0"/>
              <a:t>Система позволяет создавать заказы для клиентов, автоматически рассчитывая общую сумму на основе заказанных товаров. Каждому заказу присваивается уникальный идентификатор.</a:t>
            </a:r>
          </a:p>
          <a:p>
            <a:r>
              <a:rPr lang="ru-RU" b="1" dirty="0"/>
              <a:t>2.3 Отслеживание Продаж</a:t>
            </a:r>
          </a:p>
          <a:p>
            <a:pPr lvl="1"/>
            <a:r>
              <a:rPr lang="ru-RU" dirty="0"/>
              <a:t>Каждое взаимодействие между клиентом и представителем по продажам фиксируется в таблице </a:t>
            </a:r>
            <a:r>
              <a:rPr lang="ru-RU" dirty="0" err="1"/>
              <a:t>SalesActivities</a:t>
            </a:r>
            <a:r>
              <a:rPr lang="ru-RU" dirty="0"/>
              <a:t>, что позволяет анализировать эффективность работы команды.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7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Трудности во Время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59107"/>
            <a:ext cx="8229600" cy="434169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Ошибки базы данных, такие как проблемы с уникальными ограничениями и неправильное количество передаваемых параметров</a:t>
            </a:r>
            <a:r>
              <a:rPr lang="ru-RU" dirty="0" smtClean="0"/>
              <a:t>.</a:t>
            </a:r>
            <a:endParaRPr lang="" smtClean="0"/>
          </a:p>
          <a:p>
            <a:r>
              <a:rPr lang="ru-RU" smtClean="0"/>
              <a:t>Сложности </a:t>
            </a:r>
            <a:r>
              <a:rPr lang="ru-RU" dirty="0"/>
              <a:t>с использованием </a:t>
            </a:r>
            <a:r>
              <a:rPr lang="ru-RU" dirty="0" err="1"/>
              <a:t>SQLite</a:t>
            </a:r>
            <a:r>
              <a:rPr lang="ru-RU" dirty="0"/>
              <a:t>, особенно при настройке таблиц и связей между </a:t>
            </a:r>
            <a:r>
              <a:rPr lang="ru-RU" dirty="0" err="1"/>
              <a:t>ними.Необходимость</a:t>
            </a:r>
            <a:r>
              <a:rPr lang="ru-RU" dirty="0"/>
              <a:t> отладки кода для корректной работы функций регистрации клиентов и управления заказами.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1277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 время разработки программы возникали некоторые трудности с кодом, включая: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0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Использования </a:t>
            </a:r>
            <a:r>
              <a:rPr lang="en-US" dirty="0"/>
              <a:t>CRM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Упрощение процессов</a:t>
            </a:r>
            <a:r>
              <a:rPr lang="ru-RU" dirty="0"/>
              <a:t>: Автоматизация рутинных задач позволяет сократить время на </a:t>
            </a:r>
            <a:r>
              <a:rPr lang="ru-RU" dirty="0" smtClean="0"/>
              <a:t>администрирование.</a:t>
            </a:r>
            <a:endParaRPr lang="en-US" dirty="0"/>
          </a:p>
          <a:p>
            <a:r>
              <a:rPr lang="ru-RU" b="1" dirty="0" smtClean="0"/>
              <a:t>Улучшение </a:t>
            </a:r>
            <a:r>
              <a:rPr lang="ru-RU" b="1" dirty="0"/>
              <a:t>взаимодействия с клиентами</a:t>
            </a:r>
            <a:r>
              <a:rPr lang="ru-RU" dirty="0"/>
              <a:t>: Вся информация о клиентах и их заказах хранится в одном месте, что упрощает доступ к данным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 smtClean="0"/>
              <a:t>Анализ </a:t>
            </a:r>
            <a:r>
              <a:rPr lang="ru-RU" b="1" dirty="0"/>
              <a:t>данных</a:t>
            </a:r>
            <a:r>
              <a:rPr lang="ru-RU" dirty="0"/>
              <a:t>: Возможность сегментации клиентов по различным критериям, таким как город или страна, для более эффективного маркетинга.</a:t>
            </a:r>
          </a:p>
        </p:txBody>
      </p:sp>
    </p:spTree>
    <p:extLst>
      <p:ext uri="{BB962C8B-B14F-4D97-AF65-F5344CB8AC3E}">
        <p14:creationId xmlns:p14="http://schemas.microsoft.com/office/powerpoint/2010/main" val="23723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327</Words>
  <Application>Microsoft Office PowerPoint</Application>
  <PresentationFormat>Экран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Модульная</vt:lpstr>
      <vt:lpstr>CRM-система для Управления Клиентами</vt:lpstr>
      <vt:lpstr>Архитектура Базы Данных</vt:lpstr>
      <vt:lpstr>Основные Функции</vt:lpstr>
      <vt:lpstr>Трудности во Время Разработки</vt:lpstr>
      <vt:lpstr>Преимущества Использования CRM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CRM-система для Управления Клиентами</dc:title>
  <dc:creator>Masha</dc:creator>
  <cp:lastModifiedBy>Masha</cp:lastModifiedBy>
  <cp:revision>2</cp:revision>
  <dcterms:created xsi:type="dcterms:W3CDTF">2024-10-31T17:09:43Z</dcterms:created>
  <dcterms:modified xsi:type="dcterms:W3CDTF">2024-10-31T17:27:01Z</dcterms:modified>
</cp:coreProperties>
</file>