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76" r:id="rId5"/>
    <p:sldId id="286" r:id="rId6"/>
    <p:sldId id="292" r:id="rId7"/>
    <p:sldId id="275" r:id="rId8"/>
    <p:sldId id="277" r:id="rId9"/>
    <p:sldId id="278" r:id="rId10"/>
    <p:sldId id="291" r:id="rId11"/>
    <p:sldId id="279" r:id="rId12"/>
    <p:sldId id="287" r:id="rId13"/>
    <p:sldId id="281" r:id="rId14"/>
    <p:sldId id="288" r:id="rId15"/>
    <p:sldId id="289" r:id="rId1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4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74A8-4BA1-4D50-A9ED-6187A16D19F7}" type="datetimeFigureOut">
              <a:rPr lang="nl-NL" smtClean="0"/>
              <a:t>09-12-14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E097-7AA4-4004-82D1-AD8775857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43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898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*</a:t>
            </a:r>
            <a:r>
              <a:rPr lang="nl-NL" dirty="0" err="1" smtClean="0"/>
              <a:t>final</a:t>
            </a:r>
            <a:r>
              <a:rPr lang="nl-NL" dirty="0" smtClean="0"/>
              <a:t> presentatie: of in de </a:t>
            </a:r>
            <a:r>
              <a:rPr lang="nl-NL" dirty="0" err="1" smtClean="0"/>
              <a:t>interweek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72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06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Quote van Iris die niet hier is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27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93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93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*volgens</a:t>
            </a:r>
            <a:r>
              <a:rPr lang="nl-NL" baseline="0" dirty="0" smtClean="0"/>
              <a:t> aanwijzing docent visueel GDD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E097-7AA4-4004-82D1-AD877585779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89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2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8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50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2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8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3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73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23-4-2013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Titel 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5CFB-9D93-4FBE-98C5-8F5A328D91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" y="-164554"/>
            <a:ext cx="9143999" cy="5143500"/>
          </a:xfrm>
          <a:prstGeom prst="rect">
            <a:avLst/>
          </a:prstGeom>
        </p:spPr>
      </p:pic>
      <p:pic>
        <p:nvPicPr>
          <p:cNvPr id="1026" name="Picture 2" descr="X:\Huisstijl 2012\Logos creative community\oranje\SintLucaslogoCreativeCommoranje_kle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5046596" cy="10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95536" y="1419622"/>
            <a:ext cx="8496944" cy="2308324"/>
          </a:xfrm>
          <a:prstGeom prst="rect">
            <a:avLst/>
          </a:prstGeom>
          <a:solidFill>
            <a:schemeClr val="bg1"/>
          </a:solidFill>
          <a:ln w="57150" cap="rnd">
            <a:solidFill>
              <a:srgbClr val="F47D3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200" dirty="0" smtClean="0">
                <a:latin typeface="Gill Sans"/>
                <a:cs typeface="Gill Sans"/>
              </a:rPr>
              <a:t>Iris.</a:t>
            </a:r>
          </a:p>
          <a:p>
            <a:pPr algn="ctr"/>
            <a:r>
              <a:rPr lang="nl-NL" sz="7200" dirty="0" smtClean="0">
                <a:latin typeface="Gill Sans"/>
                <a:cs typeface="Gill Sans"/>
              </a:rPr>
              <a:t>Een 3D game</a:t>
            </a:r>
            <a:endParaRPr lang="nl-NL" sz="7200" dirty="0">
              <a:latin typeface="Gill Sans"/>
              <a:cs typeface="Gill Sans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95536" y="3939902"/>
            <a:ext cx="8496944" cy="830997"/>
          </a:xfrm>
          <a:prstGeom prst="rect">
            <a:avLst/>
          </a:prstGeom>
          <a:solidFill>
            <a:schemeClr val="bg1"/>
          </a:solidFill>
          <a:ln w="57150" cap="rnd">
            <a:solidFill>
              <a:srgbClr val="F47D3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latin typeface="Gill Sans"/>
                <a:cs typeface="Gill Sans"/>
              </a:rPr>
              <a:t>Project </a:t>
            </a:r>
            <a:r>
              <a:rPr lang="nl-NL" sz="4800" dirty="0" smtClean="0">
                <a:latin typeface="Gill Sans"/>
                <a:cs typeface="Gill Sans"/>
              </a:rPr>
              <a:t>2.2</a:t>
            </a:r>
            <a:r>
              <a:rPr lang="nl-NL" sz="3200" dirty="0" smtClean="0">
                <a:latin typeface="Gill Sans"/>
                <a:cs typeface="Gill Sans"/>
              </a:rPr>
              <a:t> Game art &amp; </a:t>
            </a:r>
            <a:r>
              <a:rPr lang="nl-NL" sz="3200" dirty="0" err="1" smtClean="0">
                <a:latin typeface="Gill Sans"/>
                <a:cs typeface="Gill Sans"/>
              </a:rPr>
              <a:t>development</a:t>
            </a:r>
            <a:endParaRPr lang="nl-NL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12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2554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Tools</a:t>
            </a:r>
            <a:r>
              <a:rPr lang="nl-NL" sz="2800" dirty="0" smtClean="0">
                <a:latin typeface="Gill Sans"/>
                <a:cs typeface="Gill Sans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Gill Sans"/>
                <a:cs typeface="Gill Sans"/>
              </a:rPr>
              <a:t>Internet hulp als </a:t>
            </a:r>
            <a:r>
              <a:rPr lang="nl-NL" sz="2800" dirty="0" err="1" smtClean="0">
                <a:latin typeface="Gill Sans"/>
                <a:cs typeface="Gill Sans"/>
              </a:rPr>
              <a:t>Pinterest</a:t>
            </a:r>
            <a:r>
              <a:rPr lang="nl-NL" sz="2800" dirty="0" smtClean="0">
                <a:latin typeface="Gill Sans"/>
                <a:cs typeface="Gill Sans"/>
              </a:rPr>
              <a:t> etc.</a:t>
            </a:r>
            <a:endParaRPr lang="nl-NL" sz="2800" dirty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Ontwerpen op en met papier, plasticine, </a:t>
            </a:r>
            <a:r>
              <a:rPr lang="nl-NL" sz="2800" dirty="0" err="1">
                <a:latin typeface="Gill Sans"/>
                <a:cs typeface="Gill Sans"/>
              </a:rPr>
              <a:t>photoshop</a:t>
            </a:r>
            <a:r>
              <a:rPr lang="nl-NL" sz="2800" dirty="0">
                <a:latin typeface="Gill Sans"/>
                <a:cs typeface="Gill Sans"/>
              </a:rPr>
              <a:t> </a:t>
            </a:r>
            <a:r>
              <a:rPr lang="nl-NL" sz="2800" dirty="0" err="1">
                <a:latin typeface="Gill Sans"/>
                <a:cs typeface="Gill Sans"/>
              </a:rPr>
              <a:t>etc</a:t>
            </a:r>
            <a:endParaRPr lang="nl-NL" sz="2800" dirty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Max, Maya, </a:t>
            </a:r>
            <a:r>
              <a:rPr lang="nl-NL" sz="2800" dirty="0" err="1">
                <a:latin typeface="Gill Sans"/>
                <a:cs typeface="Gill Sans"/>
              </a:rPr>
              <a:t>Zbrush</a:t>
            </a:r>
            <a:r>
              <a:rPr lang="nl-NL" sz="2800" dirty="0">
                <a:latin typeface="Gill Sans"/>
                <a:cs typeface="Gill Sans"/>
              </a:rPr>
              <a:t>, =</a:t>
            </a:r>
            <a:r>
              <a:rPr lang="nl-NL" sz="2800">
                <a:latin typeface="Gill Sans"/>
                <a:cs typeface="Gill Sans"/>
              </a:rPr>
              <a:t>&gt;</a:t>
            </a:r>
            <a:r>
              <a:rPr lang="nl-NL" sz="4800" smtClean="0">
                <a:latin typeface="Gill Sans"/>
                <a:cs typeface="Gill Sans"/>
              </a:rPr>
              <a:t>Unity3D</a:t>
            </a:r>
            <a:endParaRPr lang="nl-NL" sz="48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5539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275606"/>
            <a:ext cx="8208912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Gill Sans"/>
                <a:cs typeface="Gill Sans"/>
              </a:rPr>
              <a:t>Planning</a:t>
            </a:r>
          </a:p>
          <a:p>
            <a:r>
              <a:rPr lang="nl-NL" sz="2400" dirty="0" smtClean="0">
                <a:latin typeface="Gill Sans"/>
                <a:cs typeface="Gill Sans"/>
              </a:rPr>
              <a:t>O, </a:t>
            </a:r>
            <a:r>
              <a:rPr lang="nl-NL" sz="2400" dirty="0" err="1" smtClean="0">
                <a:latin typeface="Gill Sans"/>
                <a:cs typeface="Gill Sans"/>
              </a:rPr>
              <a:t>da’s</a:t>
            </a:r>
            <a:r>
              <a:rPr lang="nl-NL" sz="2400" dirty="0" smtClean="0">
                <a:latin typeface="Gill Sans"/>
                <a:cs typeface="Gill Sans"/>
              </a:rPr>
              <a:t> waar ook</a:t>
            </a:r>
            <a:endParaRPr lang="nl-NL" sz="2400" dirty="0">
              <a:latin typeface="Gill Sans"/>
              <a:cs typeface="Gill Sans"/>
            </a:endParaRPr>
          </a:p>
          <a:p>
            <a:r>
              <a:rPr lang="nl-NL" sz="2000" dirty="0" smtClean="0">
                <a:latin typeface="Gill Sans"/>
                <a:cs typeface="Gill Sans"/>
              </a:rPr>
              <a:t>	Je werkt tijdens </a:t>
            </a:r>
            <a:r>
              <a:rPr lang="nl-NL" sz="2000" dirty="0" err="1" smtClean="0">
                <a:latin typeface="Gill Sans"/>
                <a:cs typeface="Gill Sans"/>
              </a:rPr>
              <a:t>Practice</a:t>
            </a:r>
            <a:r>
              <a:rPr lang="nl-NL" sz="2000" dirty="0" smtClean="0">
                <a:latin typeface="Gill Sans"/>
                <a:cs typeface="Gill Sans"/>
              </a:rPr>
              <a:t> en </a:t>
            </a:r>
            <a:r>
              <a:rPr lang="nl-NL" sz="2000" dirty="0" err="1" smtClean="0">
                <a:latin typeface="Gill Sans"/>
                <a:cs typeface="Gill Sans"/>
              </a:rPr>
              <a:t>Personality</a:t>
            </a:r>
            <a:endParaRPr lang="nl-NL" sz="2000" dirty="0" smtClean="0">
              <a:latin typeface="Gill Sans"/>
              <a:cs typeface="Gill Sans"/>
            </a:endParaRPr>
          </a:p>
          <a:p>
            <a:r>
              <a:rPr lang="nl-NL" sz="2000" dirty="0" smtClean="0">
                <a:latin typeface="Gill Sans"/>
                <a:cs typeface="Gill Sans"/>
              </a:rPr>
              <a:t>	Je werkt NIET aan het project tijdens NRE en keuzeblok</a:t>
            </a:r>
          </a:p>
        </p:txBody>
      </p:sp>
    </p:spTree>
    <p:extLst>
      <p:ext uri="{BB962C8B-B14F-4D97-AF65-F5344CB8AC3E}">
        <p14:creationId xmlns:p14="http://schemas.microsoft.com/office/powerpoint/2010/main" val="100225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218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Teams</a:t>
            </a:r>
          </a:p>
          <a:p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Gamedeveloper</a:t>
            </a:r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(s) + 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gameartists</a:t>
            </a:r>
            <a:endParaRPr lang="nl-NL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nl-NL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Per team ook nog een </a:t>
            </a:r>
            <a:r>
              <a:rPr lang="nl-NL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Mediadeveloper</a:t>
            </a:r>
            <a:r>
              <a:rPr lang="nl-NL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(s), o.a. voor de  </a:t>
            </a:r>
            <a:r>
              <a:rPr lang="nl-NL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webimplementatie</a:t>
            </a:r>
            <a:r>
              <a:rPr lang="nl-NL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nl-NL" sz="2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494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Begeleiding en beoordeling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Elk team heeft twee begeleiders: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Een art-docent voor de 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artists</a:t>
            </a:r>
            <a:endParaRPr lang="nl-NL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+ een 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dev-doc</a:t>
            </a:r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voor de 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devs</a:t>
            </a:r>
            <a:endParaRPr lang="nl-NL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70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Begeleiding en beoordeling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Voor de beoordelingen zijn speciale formulieren</a:t>
            </a:r>
          </a:p>
        </p:txBody>
      </p:sp>
    </p:spTree>
    <p:extLst>
      <p:ext uri="{BB962C8B-B14F-4D97-AF65-F5344CB8AC3E}">
        <p14:creationId xmlns:p14="http://schemas.microsoft.com/office/powerpoint/2010/main" val="26773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11560" y="2067694"/>
            <a:ext cx="7920880" cy="1354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6600" b="1" i="1" dirty="0" smtClean="0">
                <a:solidFill>
                  <a:srgbClr val="F5801F"/>
                </a:solidFill>
                <a:latin typeface="Gill Sans"/>
                <a:cs typeface="Gill Sans"/>
              </a:rPr>
              <a:t>Gewoon vette shit!</a:t>
            </a:r>
          </a:p>
          <a:p>
            <a:r>
              <a:rPr lang="nl-NL" sz="1600" b="1" i="1" dirty="0" smtClean="0">
                <a:solidFill>
                  <a:srgbClr val="F5801F"/>
                </a:solidFill>
                <a:latin typeface="Gill Sans"/>
                <a:cs typeface="Gill Sans"/>
              </a:rPr>
              <a:t>Iris 2014</a:t>
            </a:r>
            <a:endParaRPr lang="nl-NL" sz="1600" i="1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2312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347614"/>
            <a:ext cx="8208912" cy="280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5801F"/>
                </a:solidFill>
                <a:latin typeface="Gill Sans"/>
                <a:cs typeface="Gill Sans"/>
              </a:rPr>
              <a:t>Project-opdracht</a:t>
            </a:r>
            <a:endParaRPr lang="nl-NL" sz="2800" dirty="0" smtClean="0">
              <a:solidFill>
                <a:srgbClr val="F5801F"/>
              </a:solidFill>
              <a:latin typeface="Gill Sans"/>
              <a:cs typeface="Gill Sans"/>
            </a:endParaRPr>
          </a:p>
          <a:p>
            <a:r>
              <a:rPr lang="nl-NL" sz="2800" dirty="0" smtClean="0">
                <a:latin typeface="Gill Sans"/>
                <a:cs typeface="Gill Sans"/>
              </a:rPr>
              <a:t>Je </a:t>
            </a:r>
            <a:r>
              <a:rPr lang="nl-NL" sz="2800" dirty="0">
                <a:latin typeface="Gill Sans"/>
                <a:cs typeface="Gill Sans"/>
              </a:rPr>
              <a:t>bedenkt en maakt in de komende </a:t>
            </a:r>
            <a:r>
              <a:rPr lang="nl-NL" sz="2800" dirty="0" smtClean="0">
                <a:latin typeface="Gill Sans"/>
                <a:cs typeface="Gill Sans"/>
              </a:rPr>
              <a:t>4 weken een </a:t>
            </a:r>
            <a:endParaRPr lang="nl-NL" sz="2800" dirty="0">
              <a:latin typeface="Gill Sans"/>
              <a:cs typeface="Gill Sans"/>
            </a:endParaRPr>
          </a:p>
          <a:p>
            <a:r>
              <a:rPr lang="nl-NL" sz="3600" dirty="0" smtClean="0">
                <a:latin typeface="Gill Sans"/>
                <a:cs typeface="Gill Sans"/>
              </a:rPr>
              <a:t>			</a:t>
            </a:r>
            <a:r>
              <a:rPr lang="nl-NL" sz="3600" dirty="0" err="1" smtClean="0">
                <a:latin typeface="Gill Sans"/>
                <a:cs typeface="Gill Sans"/>
              </a:rPr>
              <a:t>Unity</a:t>
            </a:r>
            <a:r>
              <a:rPr lang="nl-NL" sz="3600" dirty="0" smtClean="0">
                <a:latin typeface="Gill Sans"/>
                <a:cs typeface="Gill Sans"/>
              </a:rPr>
              <a:t>/3Dgame</a:t>
            </a:r>
            <a:r>
              <a:rPr lang="nl-NL" sz="2800" dirty="0" smtClean="0">
                <a:latin typeface="Gill Sans"/>
                <a:cs typeface="Gill Sans"/>
              </a:rPr>
              <a:t>. </a:t>
            </a:r>
          </a:p>
          <a:p>
            <a:r>
              <a:rPr lang="nl-NL" sz="2800" dirty="0" smtClean="0">
                <a:latin typeface="Gill Sans"/>
                <a:cs typeface="Gill Sans"/>
              </a:rPr>
              <a:t>Naam van het game:</a:t>
            </a:r>
          </a:p>
          <a:p>
            <a:r>
              <a:rPr lang="nl-NL" sz="2800" dirty="0" smtClean="0">
                <a:latin typeface="Gill Sans"/>
                <a:cs typeface="Gill Sans"/>
              </a:rPr>
              <a:t>Iris</a:t>
            </a:r>
          </a:p>
          <a:p>
            <a:r>
              <a:rPr lang="nl-NL" sz="2800" dirty="0" smtClean="0">
                <a:latin typeface="Gill Sans"/>
                <a:cs typeface="Gill Sans"/>
              </a:rPr>
              <a:t>Subtitel: eigen invulling.</a:t>
            </a:r>
          </a:p>
        </p:txBody>
      </p:sp>
    </p:spTree>
    <p:extLst>
      <p:ext uri="{BB962C8B-B14F-4D97-AF65-F5344CB8AC3E}">
        <p14:creationId xmlns:p14="http://schemas.microsoft.com/office/powerpoint/2010/main" val="91375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347614"/>
            <a:ext cx="8208912" cy="353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5801F"/>
                </a:solidFill>
                <a:latin typeface="Gill Sans"/>
                <a:cs typeface="Gill Sans"/>
              </a:rPr>
              <a:t>Project-opdracht</a:t>
            </a:r>
            <a:endParaRPr lang="nl-NL" sz="2800" dirty="0" smtClean="0">
              <a:solidFill>
                <a:srgbClr val="F5801F"/>
              </a:solidFill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3D </a:t>
            </a:r>
            <a:r>
              <a:rPr lang="nl-NL" sz="2800" dirty="0" err="1">
                <a:latin typeface="Gill Sans"/>
                <a:cs typeface="Gill Sans"/>
              </a:rPr>
              <a:t>amusements</a:t>
            </a:r>
            <a:r>
              <a:rPr lang="nl-NL" sz="2800" dirty="0">
                <a:latin typeface="Gill Sans"/>
                <a:cs typeface="Gill Sans"/>
              </a:rPr>
              <a:t> ‘game’ </a:t>
            </a:r>
            <a:endParaRPr lang="nl-NL" sz="28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Gill Sans"/>
                <a:cs typeface="Gill Sans"/>
              </a:rPr>
              <a:t>Mag </a:t>
            </a:r>
            <a:r>
              <a:rPr lang="nl-NL" sz="2800" dirty="0">
                <a:latin typeface="Gill Sans"/>
                <a:cs typeface="Gill Sans"/>
              </a:rPr>
              <a:t>ook één level of spelsituatie zijn, maar dan wel mooi en af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Geen 84 levels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Geen bg-story, hooguit setting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>
                <a:latin typeface="Gill Sans"/>
                <a:cs typeface="Gill Sans"/>
              </a:rPr>
              <a:t>3d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err="1">
                <a:latin typeface="Gill Sans"/>
                <a:cs typeface="Gill Sans"/>
              </a:rPr>
              <a:t>Unity</a:t>
            </a:r>
            <a:r>
              <a:rPr lang="nl-NL" sz="2800" dirty="0">
                <a:latin typeface="Gill Sans"/>
                <a:cs typeface="Gill Sans"/>
              </a:rPr>
              <a:t> </a:t>
            </a:r>
            <a:r>
              <a:rPr lang="nl-NL" sz="2800" dirty="0" smtClean="0">
                <a:latin typeface="Gill Sans"/>
                <a:cs typeface="Gill Sans"/>
              </a:rPr>
              <a:t>javascript c#</a:t>
            </a:r>
            <a:endParaRPr lang="nl-NL" sz="2800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79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3323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000" b="1" dirty="0" err="1" smtClean="0">
                <a:solidFill>
                  <a:srgbClr val="F5801F"/>
                </a:solidFill>
                <a:latin typeface="Gill Sans"/>
                <a:cs typeface="Gill Sans"/>
              </a:rPr>
              <a:t>Project-opdracht</a:t>
            </a:r>
            <a:endParaRPr lang="nl-NL" sz="3000" dirty="0" smtClean="0">
              <a:solidFill>
                <a:srgbClr val="F5801F"/>
              </a:solidFill>
              <a:latin typeface="Gill Sans"/>
              <a:cs typeface="Gill Sans"/>
            </a:endParaRPr>
          </a:p>
          <a:p>
            <a:r>
              <a:rPr lang="nl-NL" sz="3000" dirty="0" smtClean="0">
                <a:latin typeface="Gill Sans"/>
                <a:cs typeface="Gill Sans"/>
              </a:rPr>
              <a:t>De game heeft een geheimzinnige titel:</a:t>
            </a:r>
          </a:p>
          <a:p>
            <a:r>
              <a:rPr lang="nl-NL" sz="3000" dirty="0" smtClean="0">
                <a:latin typeface="Gill Sans"/>
                <a:cs typeface="Gill Sans"/>
              </a:rPr>
              <a:t>Iris.</a:t>
            </a:r>
          </a:p>
          <a:p>
            <a:pPr marL="457200" indent="-457200">
              <a:buFont typeface="Arial"/>
              <a:buChar char="•"/>
            </a:pPr>
            <a:r>
              <a:rPr lang="nl-NL" sz="3000" dirty="0" smtClean="0">
                <a:latin typeface="Gill Sans"/>
                <a:cs typeface="Gill Sans"/>
              </a:rPr>
              <a:t>Vraag je af:</a:t>
            </a:r>
          </a:p>
          <a:p>
            <a:pPr marL="457200" indent="-457200">
              <a:buFont typeface="Arial"/>
              <a:buChar char="•"/>
            </a:pPr>
            <a:r>
              <a:rPr lang="nl-NL" sz="3000" dirty="0" smtClean="0">
                <a:latin typeface="Gill Sans"/>
                <a:cs typeface="Gill Sans"/>
              </a:rPr>
              <a:t>Wat is Iris</a:t>
            </a:r>
          </a:p>
          <a:p>
            <a:pPr marL="457200" indent="-457200">
              <a:buFont typeface="Arial"/>
              <a:buChar char="•"/>
            </a:pPr>
            <a:r>
              <a:rPr lang="nl-NL" sz="3000" dirty="0" smtClean="0">
                <a:latin typeface="Gill Sans"/>
                <a:cs typeface="Gill Sans"/>
              </a:rPr>
              <a:t>Wat kan Iris</a:t>
            </a:r>
          </a:p>
          <a:p>
            <a:pPr marL="457200" indent="-457200">
              <a:buFont typeface="Arial"/>
              <a:buChar char="•"/>
            </a:pPr>
            <a:r>
              <a:rPr lang="nl-NL" sz="3000" dirty="0" smtClean="0">
                <a:latin typeface="Gill Sans"/>
                <a:cs typeface="Gill Sans"/>
              </a:rPr>
              <a:t>Waarom is Iris</a:t>
            </a:r>
          </a:p>
        </p:txBody>
      </p:sp>
    </p:spTree>
    <p:extLst>
      <p:ext uri="{BB962C8B-B14F-4D97-AF65-F5344CB8AC3E}">
        <p14:creationId xmlns:p14="http://schemas.microsoft.com/office/powerpoint/2010/main" val="5585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23528" y="893615"/>
            <a:ext cx="8352928" cy="412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800" b="1" dirty="0" err="1" smtClean="0">
                <a:solidFill>
                  <a:srgbClr val="F5801F"/>
                </a:solidFill>
                <a:latin typeface="Gill Sans"/>
                <a:cs typeface="Gill Sans"/>
              </a:rPr>
              <a:t>Project-opdracht</a:t>
            </a:r>
            <a:endParaRPr lang="nl-NL" sz="2800" b="1" dirty="0" smtClean="0">
              <a:solidFill>
                <a:srgbClr val="F5801F"/>
              </a:solidFill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600" dirty="0" smtClean="0">
                <a:latin typeface="Gill Sans"/>
                <a:cs typeface="Gill Sans"/>
              </a:rPr>
              <a:t>Week </a:t>
            </a:r>
            <a:r>
              <a:rPr lang="nl-NL" sz="2600" dirty="0">
                <a:latin typeface="Gill Sans"/>
                <a:cs typeface="Gill Sans"/>
              </a:rPr>
              <a:t>1</a:t>
            </a:r>
          </a:p>
          <a:p>
            <a:pPr lvl="1"/>
            <a:r>
              <a:rPr lang="nl-NL" sz="2600" dirty="0">
                <a:latin typeface="Gill Sans"/>
                <a:cs typeface="Gill Sans"/>
              </a:rPr>
              <a:t>Team + individuele rollen definiëren</a:t>
            </a:r>
          </a:p>
          <a:p>
            <a:pPr lvl="1"/>
            <a:r>
              <a:rPr lang="nl-NL" sz="2600" dirty="0">
                <a:latin typeface="Gill Sans"/>
                <a:cs typeface="Gill Sans"/>
              </a:rPr>
              <a:t>Concept maken (3 concepten met visuele schetsen, einde week keuze maken)</a:t>
            </a:r>
          </a:p>
          <a:p>
            <a:pPr lvl="1"/>
            <a:r>
              <a:rPr lang="nl-NL" sz="2600" dirty="0">
                <a:latin typeface="Gill Sans"/>
                <a:cs typeface="Gill Sans"/>
              </a:rPr>
              <a:t>Planning </a:t>
            </a:r>
            <a:r>
              <a:rPr lang="nl-NL" sz="2600" dirty="0" err="1">
                <a:latin typeface="Gill Sans"/>
                <a:cs typeface="Gill Sans"/>
              </a:rPr>
              <a:t>vd</a:t>
            </a:r>
            <a:r>
              <a:rPr lang="nl-NL" sz="2600" dirty="0">
                <a:latin typeface="Gill Sans"/>
                <a:cs typeface="Gill Sans"/>
              </a:rPr>
              <a:t> productie en per persoon </a:t>
            </a:r>
            <a:r>
              <a:rPr lang="nl-NL" sz="2600" dirty="0" smtClean="0">
                <a:latin typeface="Gill Sans"/>
                <a:cs typeface="Gill Sans"/>
              </a:rPr>
              <a:t>takenlijst</a:t>
            </a:r>
            <a:endParaRPr lang="nl-NL" sz="2600" dirty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600" dirty="0">
                <a:latin typeface="Gill Sans"/>
                <a:cs typeface="Gill Sans"/>
              </a:rPr>
              <a:t>Week 2 prototype </a:t>
            </a:r>
            <a:r>
              <a:rPr lang="nl-NL" sz="2600" dirty="0" smtClean="0">
                <a:latin typeface="Gill Sans"/>
                <a:cs typeface="Gill Sans"/>
              </a:rPr>
              <a:t>presentatie</a:t>
            </a:r>
            <a:endParaRPr lang="nl-NL" sz="2600" dirty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600" dirty="0">
                <a:latin typeface="Gill Sans"/>
                <a:cs typeface="Gill Sans"/>
              </a:rPr>
              <a:t>Week 3 verwerking feedback in </a:t>
            </a:r>
            <a:r>
              <a:rPr lang="nl-NL" sz="2600" dirty="0" smtClean="0">
                <a:latin typeface="Gill Sans"/>
                <a:cs typeface="Gill Sans"/>
              </a:rPr>
              <a:t>proto2</a:t>
            </a:r>
            <a:endParaRPr lang="nl-NL" sz="2600" dirty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nl-NL" sz="2600" dirty="0">
                <a:latin typeface="Gill Sans"/>
                <a:cs typeface="Gill Sans"/>
              </a:rPr>
              <a:t>Week 4 finale </a:t>
            </a:r>
            <a:r>
              <a:rPr lang="nl-NL" sz="2600" dirty="0" smtClean="0">
                <a:latin typeface="Gill Sans"/>
                <a:cs typeface="Gill Sans"/>
              </a:rPr>
              <a:t>afwerking</a:t>
            </a:r>
            <a:endParaRPr lang="nl-NL" sz="2600" dirty="0">
              <a:latin typeface="Gill Sans"/>
              <a:cs typeface="Gill Sans"/>
            </a:endParaRPr>
          </a:p>
          <a:p>
            <a:r>
              <a:rPr lang="nl-NL" sz="2600" dirty="0">
                <a:latin typeface="Gill Sans"/>
                <a:cs typeface="Gill Sans"/>
              </a:rPr>
              <a:t>Per week evaluatie planning</a:t>
            </a:r>
            <a:endParaRPr lang="nl-NL" sz="2600" dirty="0" smtClean="0">
              <a:solidFill>
                <a:srgbClr val="F5801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396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23528" y="893615"/>
            <a:ext cx="8352928" cy="427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err="1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Project-opdracht</a:t>
            </a:r>
            <a:endParaRPr lang="nl-NL" sz="3200" dirty="0" smtClean="0">
              <a:solidFill>
                <a:srgbClr val="F5801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Eerste 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dag stel je je team samen. 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Naw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maar ook: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Eigenschappen, kennisniveau, kracht, zwakte, voorkeuren enz.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Leg dit vast in een teamdocument. Ja logo natuurlijk ook. </a:t>
            </a:r>
            <a:r>
              <a:rPr lang="nl-NL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Bonding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weet je nog.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Middag is voor verkennen: wat is Iris.</a:t>
            </a: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Wat voor game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? –op basis van wat jullie gemeenschappelijk hebben..</a:t>
            </a:r>
            <a:endParaRPr lang="nl-NL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/>
              <a:buChar char="•"/>
            </a:pP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Brainstorm, </a:t>
            </a:r>
            <a:r>
              <a:rPr lang="nl-NL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mindmap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nl-NL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pinterest</a:t>
            </a:r>
            <a:r>
              <a:rPr lang="nl-NL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24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Projectdoel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Leren! -skills, toepassingen etc.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En ook: 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Maak vulling voor je portfolio.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 kwaliteit van je werk moet goed genoeg zijn om aan 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stagebedrijven</a:t>
            </a:r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te laten zien.</a:t>
            </a:r>
          </a:p>
        </p:txBody>
      </p:sp>
    </p:spTree>
    <p:extLst>
      <p:ext uri="{BB962C8B-B14F-4D97-AF65-F5344CB8AC3E}">
        <p14:creationId xmlns:p14="http://schemas.microsoft.com/office/powerpoint/2010/main" val="383562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317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Producten </a:t>
            </a:r>
          </a:p>
          <a:p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Concept</a:t>
            </a:r>
          </a:p>
          <a:p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POC*</a:t>
            </a:r>
          </a:p>
          <a:p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GDD*</a:t>
            </a:r>
          </a:p>
          <a:p>
            <a:r>
              <a:rPr lang="nl-NL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Assets</a:t>
            </a:r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/scripts</a:t>
            </a:r>
          </a:p>
          <a:p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 Prototypes</a:t>
            </a:r>
          </a:p>
          <a:p>
            <a:r>
              <a:rPr lang="nl-NL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Final</a:t>
            </a:r>
            <a:r>
              <a:rPr lang="nl-NL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99108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76" y="0"/>
            <a:ext cx="9168576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3528" y="399802"/>
            <a:ext cx="8424936" cy="46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7158"/>
            <a:ext cx="2205484" cy="406400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23528" y="1275606"/>
            <a:ext cx="8424936" cy="36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5801F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1428328"/>
            <a:ext cx="8208912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580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Producten 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Game</a:t>
            </a:r>
          </a:p>
          <a:p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Gameplay</a:t>
            </a:r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op video (</a:t>
            </a:r>
            <a:r>
              <a:rPr lang="nl-NL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Playthroughteaser</a:t>
            </a:r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Ge-update portfolio met jouw werk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Evaluatie-verslag</a:t>
            </a:r>
          </a:p>
          <a:p>
            <a:r>
              <a:rPr lang="nl-N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Notulen</a:t>
            </a:r>
          </a:p>
        </p:txBody>
      </p:sp>
    </p:spTree>
    <p:extLst>
      <p:ext uri="{BB962C8B-B14F-4D97-AF65-F5344CB8AC3E}">
        <p14:creationId xmlns:p14="http://schemas.microsoft.com/office/powerpoint/2010/main" val="183519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405</Words>
  <Application>Microsoft Macintosh PowerPoint</Application>
  <PresentationFormat>Diavoorstelling (16:9)</PresentationFormat>
  <Paragraphs>96</Paragraphs>
  <Slides>15</Slides>
  <Notes>15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Floor Vermulst</dc:creator>
  <cp:lastModifiedBy>Maarten Aerts</cp:lastModifiedBy>
  <cp:revision>50</cp:revision>
  <dcterms:created xsi:type="dcterms:W3CDTF">2013-04-23T12:55:16Z</dcterms:created>
  <dcterms:modified xsi:type="dcterms:W3CDTF">2014-12-09T08:30:50Z</dcterms:modified>
</cp:coreProperties>
</file>