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040859F-FB7B-4851-887A-2173CE947F95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AF7C6AD-A1B7-499E-8A83-6B6A85AD5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89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859F-FB7B-4851-887A-2173CE947F95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C6AD-A1B7-499E-8A83-6B6A85AD5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39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859F-FB7B-4851-887A-2173CE947F95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C6AD-A1B7-499E-8A83-6B6A85AD5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48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859F-FB7B-4851-887A-2173CE947F95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C6AD-A1B7-499E-8A83-6B6A85AD5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30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859F-FB7B-4851-887A-2173CE947F95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C6AD-A1B7-499E-8A83-6B6A85AD5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945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859F-FB7B-4851-887A-2173CE947F95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C6AD-A1B7-499E-8A83-6B6A85AD5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511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859F-FB7B-4851-887A-2173CE947F95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C6AD-A1B7-499E-8A83-6B6A85AD5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128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040859F-FB7B-4851-887A-2173CE947F95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C6AD-A1B7-499E-8A83-6B6A85AD5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080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040859F-FB7B-4851-887A-2173CE947F95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C6AD-A1B7-499E-8A83-6B6A85AD5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63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859F-FB7B-4851-887A-2173CE947F95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C6AD-A1B7-499E-8A83-6B6A85AD5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57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859F-FB7B-4851-887A-2173CE947F95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C6AD-A1B7-499E-8A83-6B6A85AD5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1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859F-FB7B-4851-887A-2173CE947F95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C6AD-A1B7-499E-8A83-6B6A85AD5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70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859F-FB7B-4851-887A-2173CE947F95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C6AD-A1B7-499E-8A83-6B6A85AD5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3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859F-FB7B-4851-887A-2173CE947F95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C6AD-A1B7-499E-8A83-6B6A85AD5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50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859F-FB7B-4851-887A-2173CE947F95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C6AD-A1B7-499E-8A83-6B6A85AD5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38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859F-FB7B-4851-887A-2173CE947F95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C6AD-A1B7-499E-8A83-6B6A85AD5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94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859F-FB7B-4851-887A-2173CE947F95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7C6AD-A1B7-499E-8A83-6B6A85AD5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22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040859F-FB7B-4851-887A-2173CE947F95}" type="datetimeFigureOut">
              <a:rPr lang="ru-RU" smtClean="0"/>
              <a:t>25.08.2021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AF7C6AD-A1B7-499E-8A83-6B6A85AD5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13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95100" y="350981"/>
            <a:ext cx="8825658" cy="1052945"/>
          </a:xfrm>
        </p:spPr>
        <p:txBody>
          <a:bodyPr/>
          <a:lstStyle/>
          <a:p>
            <a:pPr algn="ctr"/>
            <a:r>
              <a:rPr lang="ru-RU" dirty="0" smtClean="0"/>
              <a:t>Космические полеты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71853" y="1507707"/>
            <a:ext cx="2609995" cy="404220"/>
          </a:xfrm>
        </p:spPr>
        <p:txBody>
          <a:bodyPr/>
          <a:lstStyle/>
          <a:p>
            <a:pPr algn="r"/>
            <a:r>
              <a:rPr lang="ru-RU" dirty="0" smtClean="0"/>
              <a:t>Анализ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91954" y="5110079"/>
            <a:ext cx="28023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Комаров Артём </a:t>
            </a:r>
          </a:p>
          <a:p>
            <a:pPr algn="ctr"/>
            <a:r>
              <a:rPr lang="ru-RU" sz="2400" dirty="0" smtClean="0"/>
              <a:t>2021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9624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Краткая характеристика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82" y="2520405"/>
            <a:ext cx="8109527" cy="415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9374501" cy="1326187"/>
          </a:xfrm>
        </p:spPr>
        <p:txBody>
          <a:bodyPr/>
          <a:lstStyle/>
          <a:p>
            <a:r>
              <a:rPr lang="ru-RU" dirty="0" smtClean="0"/>
              <a:t>Гипотеза.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У </a:t>
            </a:r>
            <a:r>
              <a:rPr lang="ru-RU" sz="2000" dirty="0" err="1"/>
              <a:t>SpaceX</a:t>
            </a:r>
            <a:r>
              <a:rPr lang="ru-RU" sz="2000" dirty="0"/>
              <a:t> </a:t>
            </a:r>
            <a:r>
              <a:rPr lang="ru-RU" sz="2000" dirty="0" err="1" smtClean="0"/>
              <a:t>сaмые</a:t>
            </a:r>
            <a:r>
              <a:rPr lang="ru-RU" sz="2000" dirty="0" smtClean="0"/>
              <a:t> успешные </a:t>
            </a:r>
            <a:r>
              <a:rPr lang="ru-RU" sz="2000" dirty="0"/>
              <a:t>полёты </a:t>
            </a:r>
            <a:r>
              <a:rPr lang="ru-RU" sz="2000" dirty="0" smtClean="0"/>
              <a:t>среди компаний, у которых больше 10 полётов. Критерий успешности – соотношение успешных миссий на кол-во всех полётов (в %).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1873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Подготовка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6176" y="2603499"/>
            <a:ext cx="11362765" cy="4066241"/>
          </a:xfrm>
        </p:spPr>
        <p:txBody>
          <a:bodyPr/>
          <a:lstStyle/>
          <a:p>
            <a:r>
              <a:rPr lang="ru-RU" dirty="0" smtClean="0"/>
              <a:t>Сгруппировал </a:t>
            </a:r>
            <a:r>
              <a:rPr lang="ru-RU" dirty="0" err="1" smtClean="0"/>
              <a:t>датасет</a:t>
            </a:r>
            <a:r>
              <a:rPr lang="ru-RU" dirty="0" smtClean="0"/>
              <a:t> по названию компании и выделил для каждой компании общее кол-во и успешных полётов.</a:t>
            </a:r>
            <a:endParaRPr lang="ru-RU" dirty="0"/>
          </a:p>
          <a:p>
            <a:r>
              <a:rPr lang="ru-RU" dirty="0" smtClean="0"/>
              <a:t>На основе полученных данных сделал новый </a:t>
            </a:r>
            <a:r>
              <a:rPr lang="ru-RU" dirty="0" err="1" smtClean="0"/>
              <a:t>датасет</a:t>
            </a:r>
            <a:r>
              <a:rPr lang="ru-RU" dirty="0"/>
              <a:t> </a:t>
            </a:r>
            <a:r>
              <a:rPr lang="ru-RU" dirty="0" smtClean="0"/>
              <a:t>с</a:t>
            </a:r>
            <a:r>
              <a:rPr lang="en-US" dirty="0" smtClean="0"/>
              <a:t> 2 </a:t>
            </a:r>
            <a:r>
              <a:rPr lang="ru-RU" dirty="0" smtClean="0"/>
              <a:t>столбцами, </a:t>
            </a:r>
            <a:r>
              <a:rPr lang="ru-RU" dirty="0"/>
              <a:t>общее кол-во </a:t>
            </a:r>
            <a:r>
              <a:rPr lang="ru-RU" dirty="0" smtClean="0"/>
              <a:t>миссий и </a:t>
            </a:r>
            <a:r>
              <a:rPr lang="ru-RU" dirty="0"/>
              <a:t>успешных полётов</a:t>
            </a:r>
            <a:r>
              <a:rPr lang="ru-RU" dirty="0" smtClean="0"/>
              <a:t>(</a:t>
            </a:r>
            <a:r>
              <a:rPr lang="en-US" dirty="0" smtClean="0"/>
              <a:t>All </a:t>
            </a:r>
            <a:r>
              <a:rPr lang="ru-RU" dirty="0" smtClean="0"/>
              <a:t>и </a:t>
            </a:r>
            <a:r>
              <a:rPr lang="en-US" dirty="0" smtClean="0"/>
              <a:t>Success</a:t>
            </a:r>
            <a:r>
              <a:rPr lang="ru-RU" dirty="0" smtClean="0"/>
              <a:t>). </a:t>
            </a:r>
            <a:endParaRPr lang="ru-RU" dirty="0"/>
          </a:p>
          <a:p>
            <a:r>
              <a:rPr lang="ru-RU" dirty="0" smtClean="0"/>
              <a:t>Произвел очистку получившегося </a:t>
            </a:r>
            <a:r>
              <a:rPr lang="ru-RU" dirty="0" err="1" smtClean="0"/>
              <a:t>датасета</a:t>
            </a:r>
            <a:r>
              <a:rPr lang="ru-RU" dirty="0" smtClean="0"/>
              <a:t>. Все неизвестные значения столбца </a:t>
            </a:r>
            <a:r>
              <a:rPr lang="en-US" dirty="0" smtClean="0"/>
              <a:t>‘Success’</a:t>
            </a:r>
            <a:r>
              <a:rPr lang="ru-RU" dirty="0" smtClean="0"/>
              <a:t> заменил на 0.</a:t>
            </a:r>
            <a:endParaRPr lang="en-US" dirty="0" smtClean="0"/>
          </a:p>
          <a:p>
            <a:r>
              <a:rPr lang="ru-RU" dirty="0" smtClean="0"/>
              <a:t>На основе этих </a:t>
            </a:r>
            <a:r>
              <a:rPr lang="ru-RU" dirty="0"/>
              <a:t>д</a:t>
            </a:r>
            <a:r>
              <a:rPr lang="ru-RU" dirty="0" smtClean="0"/>
              <a:t>анных получил новый признак: Коэффициент успешности полётов </a:t>
            </a:r>
            <a:r>
              <a:rPr lang="ru-RU" dirty="0" err="1" smtClean="0"/>
              <a:t>компнии</a:t>
            </a:r>
            <a:r>
              <a:rPr lang="ru-RU" dirty="0" smtClean="0"/>
              <a:t> (</a:t>
            </a:r>
            <a:r>
              <a:rPr lang="en-US" dirty="0"/>
              <a:t>Coefficient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 привёл его к целочисленному виду.</a:t>
            </a:r>
            <a:endParaRPr lang="en-US" dirty="0" smtClean="0"/>
          </a:p>
          <a:p>
            <a:r>
              <a:rPr lang="ru-RU" dirty="0" smtClean="0"/>
              <a:t>Откинул все компании, у которых число полётов меньше 10.</a:t>
            </a:r>
          </a:p>
          <a:p>
            <a:r>
              <a:rPr lang="ru-RU" dirty="0" smtClean="0"/>
              <a:t>Отсортировал по столбцу </a:t>
            </a:r>
            <a:r>
              <a:rPr lang="en-US" dirty="0" smtClean="0"/>
              <a:t>‘</a:t>
            </a:r>
            <a:r>
              <a:rPr lang="en-US" dirty="0"/>
              <a:t>Coefficient</a:t>
            </a:r>
            <a:r>
              <a:rPr lang="en-US" dirty="0" smtClean="0"/>
              <a:t>’ </a:t>
            </a:r>
            <a:r>
              <a:rPr lang="ru-RU" dirty="0" smtClean="0"/>
              <a:t>и построил столбчатую диаграмму. Каждый столбец – успешность компании (в %).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68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0" y="1936496"/>
            <a:ext cx="10409381" cy="5001874"/>
          </a:xfrm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7213600" y="6086764"/>
            <a:ext cx="942109" cy="771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33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результатам исследования сделан вывод, что </a:t>
            </a:r>
            <a:r>
              <a:rPr lang="en-US" dirty="0" err="1" smtClean="0"/>
              <a:t>SpaceX</a:t>
            </a:r>
            <a:r>
              <a:rPr lang="en-US" dirty="0" smtClean="0"/>
              <a:t> </a:t>
            </a:r>
            <a:r>
              <a:rPr lang="ru-RU" dirty="0" smtClean="0"/>
              <a:t>не является самой успешной компанией по соотношению </a:t>
            </a:r>
            <a:r>
              <a:rPr lang="ru-RU" dirty="0"/>
              <a:t>успешных миссий на кол-во всех </a:t>
            </a:r>
            <a:r>
              <a:rPr lang="ru-RU" dirty="0" smtClean="0"/>
              <a:t>полётов. </a:t>
            </a:r>
            <a:endParaRPr lang="ru-RU" dirty="0"/>
          </a:p>
          <a:p>
            <a:r>
              <a:rPr lang="ru-RU" dirty="0" smtClean="0"/>
              <a:t>Гипотеза </a:t>
            </a:r>
            <a:r>
              <a:rPr lang="ru-RU" dirty="0"/>
              <a:t>о</a:t>
            </a:r>
            <a:r>
              <a:rPr lang="ru-RU" dirty="0" smtClean="0"/>
              <a:t>провергнута.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964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</TotalTime>
  <Words>174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Совет директоров</vt:lpstr>
      <vt:lpstr>Космические полеты</vt:lpstr>
      <vt:lpstr>Краткая характеристика датасета</vt:lpstr>
      <vt:lpstr>Гипотеза.  </vt:lpstr>
      <vt:lpstr>Подготовка датасета</vt:lpstr>
      <vt:lpstr>Результаты исследования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Космические полеты</dc:title>
  <dc:creator>_</dc:creator>
  <cp:lastModifiedBy>_</cp:lastModifiedBy>
  <cp:revision>8</cp:revision>
  <dcterms:created xsi:type="dcterms:W3CDTF">2021-08-25T08:28:44Z</dcterms:created>
  <dcterms:modified xsi:type="dcterms:W3CDTF">2021-08-25T09:14:14Z</dcterms:modified>
</cp:coreProperties>
</file>